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</p:sldIdLst>
  <p:sldSz cy="5143500" cx="9144000"/>
  <p:notesSz cx="6858000" cy="9144000"/>
  <p:embeddedFontLst>
    <p:embeddedFont>
      <p:font typeface="Open Sans SemiBold"/>
      <p:regular r:id="rId31"/>
      <p:bold r:id="rId32"/>
      <p:italic r:id="rId33"/>
      <p:boldItalic r:id="rId34"/>
    </p:embeddedFont>
    <p:embeddedFont>
      <p:font typeface="Rubik Black"/>
      <p:bold r:id="rId35"/>
      <p:boldItalic r:id="rId36"/>
    </p:embeddedFont>
    <p:embeddedFont>
      <p:font typeface="Rubik"/>
      <p:regular r:id="rId37"/>
      <p:bold r:id="rId38"/>
      <p:italic r:id="rId39"/>
      <p:boldItalic r:id="rId4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Rubik-boldItalic.fntdata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OpenSansSemiBold-regular.fntdata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OpenSansSemiBold-italic.fntdata"/><Relationship Id="rId10" Type="http://schemas.openxmlformats.org/officeDocument/2006/relationships/slide" Target="slides/slide5.xml"/><Relationship Id="rId32" Type="http://schemas.openxmlformats.org/officeDocument/2006/relationships/font" Target="fonts/OpenSansSemiBold-bold.fntdata"/><Relationship Id="rId13" Type="http://schemas.openxmlformats.org/officeDocument/2006/relationships/slide" Target="slides/slide8.xml"/><Relationship Id="rId35" Type="http://schemas.openxmlformats.org/officeDocument/2006/relationships/font" Target="fonts/RubikBlack-bold.fntdata"/><Relationship Id="rId12" Type="http://schemas.openxmlformats.org/officeDocument/2006/relationships/slide" Target="slides/slide7.xml"/><Relationship Id="rId34" Type="http://schemas.openxmlformats.org/officeDocument/2006/relationships/font" Target="fonts/OpenSansSemiBold-boldItalic.fntdata"/><Relationship Id="rId15" Type="http://schemas.openxmlformats.org/officeDocument/2006/relationships/slide" Target="slides/slide10.xml"/><Relationship Id="rId37" Type="http://schemas.openxmlformats.org/officeDocument/2006/relationships/font" Target="fonts/Rubik-regular.fntdata"/><Relationship Id="rId14" Type="http://schemas.openxmlformats.org/officeDocument/2006/relationships/slide" Target="slides/slide9.xml"/><Relationship Id="rId36" Type="http://schemas.openxmlformats.org/officeDocument/2006/relationships/font" Target="fonts/RubikBlack-boldItalic.fntdata"/><Relationship Id="rId17" Type="http://schemas.openxmlformats.org/officeDocument/2006/relationships/slide" Target="slides/slide12.xml"/><Relationship Id="rId39" Type="http://schemas.openxmlformats.org/officeDocument/2006/relationships/font" Target="fonts/Rubik-italic.fntdata"/><Relationship Id="rId16" Type="http://schemas.openxmlformats.org/officeDocument/2006/relationships/slide" Target="slides/slide11.xml"/><Relationship Id="rId38" Type="http://schemas.openxmlformats.org/officeDocument/2006/relationships/font" Target="fonts/Rubik-bold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2460083c299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" name="Google Shape;66;g2460083c299_1_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460083c299_1_1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g2460083c299_1_13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2460083c299_1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6" name="Google Shape;236;g2460083c299_1_16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460083c299_1_1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g2460083c299_1_17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2460083c299_1_1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g2460083c299_1_18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460083c299_1_1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4" name="Google Shape;274;g2460083c299_1_19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2460083c299_1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g2460083c299_1_2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460083c299_1_2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2460083c299_1_2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460083c299_1_2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g2460083c299_1_2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2460083c299_1_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4" name="Google Shape;354;g2460083c299_1_27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2460083c299_1_30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g2460083c299_1_30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460083c299_1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g2460083c299_1_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Google Shape;409;g2460083c299_1_3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g2460083c299_1_32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2460083c299_1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g2460083c299_1_34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460083c299_1_3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3" name="Google Shape;443;g2460083c299_1_35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g2460083c299_1_3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g2460083c299_1_3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2460083c299_1_3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2460083c299_1_38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g2460083c299_1_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3" name="Google Shape;483;g2460083c299_1_39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460083c299_1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g2460083c299_1_3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460083c299_1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g2460083c299_1_5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2460083c299_1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2460083c299_1_7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460083c299_1_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g2460083c299_1_8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60083c299_1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g2460083c299_1_9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2460083c299_1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g2460083c299_1_1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2460083c299_1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g2460083c299_1_12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1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4.pn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4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6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image" Target="../media/image20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5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4" name="Google Shape;14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8772873">
            <a:off x="6479351" y="2771366"/>
            <a:ext cx="304185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" name="Google Shape;19;p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30729" y="3285291"/>
            <a:ext cx="9405473" cy="5502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oogle Shape;21;p4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5" name="Google Shape;25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5398" y="1132276"/>
            <a:ext cx="6666176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5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2" name="Google Shape;32;p5"/>
          <p:cNvPicPr preferRelativeResize="0"/>
          <p:nvPr/>
        </p:nvPicPr>
        <p:blipFill rotWithShape="1">
          <a:blip r:embed="rId3">
            <a:alphaModFix/>
          </a:blip>
          <a:srcRect b="12659" l="0" r="9600" t="6857"/>
          <a:stretch/>
        </p:blipFill>
        <p:spPr>
          <a:xfrm rot="-3340949">
            <a:off x="4558377" y="3304441"/>
            <a:ext cx="6089379" cy="54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Google Shape;33;p5"/>
          <p:cNvPicPr preferRelativeResize="0"/>
          <p:nvPr/>
        </p:nvPicPr>
        <p:blipFill rotWithShape="1">
          <a:blip r:embed="rId3">
            <a:alphaModFix/>
          </a:blip>
          <a:srcRect b="12659" l="0" r="9600" t="6857"/>
          <a:stretch/>
        </p:blipFill>
        <p:spPr>
          <a:xfrm rot="633937">
            <a:off x="-1966785" y="2792007"/>
            <a:ext cx="6089382" cy="54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6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7" name="Google Shape;3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38" name="Google Shape;38;p6"/>
          <p:cNvPicPr preferRelativeResize="0"/>
          <p:nvPr/>
        </p:nvPicPr>
        <p:blipFill rotWithShape="1">
          <a:blip r:embed="rId3">
            <a:alphaModFix/>
          </a:blip>
          <a:srcRect b="12659" l="0" r="9600" t="6857"/>
          <a:stretch/>
        </p:blipFill>
        <p:spPr>
          <a:xfrm>
            <a:off x="1181347" y="-135462"/>
            <a:ext cx="6089381" cy="5414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Google Shape;40;p7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" name="Google Shape;41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 rot="10800000">
            <a:off x="3874576" y="-565150"/>
            <a:ext cx="6544413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468" y="1028700"/>
            <a:ext cx="6544413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7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44" name="Google Shape;4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8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8"/>
          <p:cNvSpPr txBox="1"/>
          <p:nvPr>
            <p:ph type="title"/>
          </p:nvPr>
        </p:nvSpPr>
        <p:spPr>
          <a:xfrm>
            <a:off x="265500" y="1233175"/>
            <a:ext cx="43065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9" name="Google Shape;49;p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50" name="Google Shape;50;p8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2" name="Google Shape;52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1777" y="38484"/>
            <a:ext cx="229062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34533" y="3075374"/>
            <a:ext cx="2248884" cy="22514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9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9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57" name="Google Shape;57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58" name="Google Shape;58;p9"/>
          <p:cNvPicPr preferRelativeResize="0"/>
          <p:nvPr/>
        </p:nvPicPr>
        <p:blipFill rotWithShape="1">
          <a:blip r:embed="rId3">
            <a:alphaModFix/>
          </a:blip>
          <a:srcRect b="12663" l="0" r="3128" t="0"/>
          <a:stretch/>
        </p:blipFill>
        <p:spPr>
          <a:xfrm flipH="1" rot="10800000">
            <a:off x="1278073" y="-1"/>
            <a:ext cx="6873678" cy="618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87" y="139151"/>
            <a:ext cx="1601032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077990" y="3520222"/>
            <a:ext cx="1659840" cy="820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"/>
          <p:cNvPicPr preferRelativeResize="0"/>
          <p:nvPr/>
        </p:nvPicPr>
        <p:blipFill rotWithShape="1">
          <a:blip r:embed="rId2">
            <a:alphaModFix/>
          </a:blip>
          <a:srcRect b="27466" l="0" r="0" t="27462"/>
          <a:stretch/>
        </p:blipFill>
        <p:spPr>
          <a:xfrm>
            <a:off x="0" y="0"/>
            <a:ext cx="9144002" cy="5143497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0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bik Black"/>
              <a:buNone/>
              <a:defRPr sz="2800">
                <a:solidFill>
                  <a:schemeClr val="dk1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ubik Black"/>
              <a:buChar char="●"/>
              <a:defRPr sz="1800">
                <a:solidFill>
                  <a:schemeClr val="dk2"/>
                </a:solidFill>
                <a:latin typeface="Rubik Black"/>
                <a:ea typeface="Rubik Black"/>
                <a:cs typeface="Rubik Black"/>
                <a:sym typeface="Rubik Black"/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ubik Black"/>
              <a:buChar char="○"/>
              <a:defRPr>
                <a:solidFill>
                  <a:schemeClr val="dk2"/>
                </a:solidFill>
                <a:latin typeface="Rubik Black"/>
                <a:ea typeface="Rubik Black"/>
                <a:cs typeface="Rubik Black"/>
                <a:sym typeface="Rubik Black"/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■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●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○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■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●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○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 SemiBold"/>
              <a:buChar char="■"/>
              <a:defRPr>
                <a:solidFill>
                  <a:schemeClr val="dk2"/>
                </a:solidFill>
                <a:latin typeface="Open Sans SemiBold"/>
                <a:ea typeface="Open Sans SemiBold"/>
                <a:cs typeface="Open Sans SemiBold"/>
                <a:sym typeface="Open Sans SemiBold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6.png"/><Relationship Id="rId4" Type="http://schemas.openxmlformats.org/officeDocument/2006/relationships/image" Target="../media/image19.jpg"/><Relationship Id="rId9" Type="http://schemas.openxmlformats.org/officeDocument/2006/relationships/image" Target="../media/image3.png"/><Relationship Id="rId5" Type="http://schemas.openxmlformats.org/officeDocument/2006/relationships/image" Target="../media/image10.png"/><Relationship Id="rId6" Type="http://schemas.openxmlformats.org/officeDocument/2006/relationships/image" Target="../media/image18.jpg"/><Relationship Id="rId7" Type="http://schemas.openxmlformats.org/officeDocument/2006/relationships/image" Target="../media/image4.png"/><Relationship Id="rId8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5.png"/><Relationship Id="rId4" Type="http://schemas.openxmlformats.org/officeDocument/2006/relationships/image" Target="../media/image16.png"/><Relationship Id="rId9" Type="http://schemas.openxmlformats.org/officeDocument/2006/relationships/image" Target="../media/image33.jpg"/><Relationship Id="rId5" Type="http://schemas.openxmlformats.org/officeDocument/2006/relationships/image" Target="../media/image27.jpg"/><Relationship Id="rId6" Type="http://schemas.openxmlformats.org/officeDocument/2006/relationships/image" Target="../media/image30.png"/><Relationship Id="rId7" Type="http://schemas.openxmlformats.org/officeDocument/2006/relationships/image" Target="../media/image29.jpg"/><Relationship Id="rId8" Type="http://schemas.openxmlformats.org/officeDocument/2006/relationships/image" Target="../media/image3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7.png"/><Relationship Id="rId4" Type="http://schemas.openxmlformats.org/officeDocument/2006/relationships/image" Target="../media/image38.jpg"/><Relationship Id="rId5" Type="http://schemas.openxmlformats.org/officeDocument/2006/relationships/image" Target="../media/image10.png"/><Relationship Id="rId6" Type="http://schemas.openxmlformats.org/officeDocument/2006/relationships/image" Target="../media/image36.png"/><Relationship Id="rId7" Type="http://schemas.openxmlformats.org/officeDocument/2006/relationships/image" Target="../media/image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Relationship Id="rId4" Type="http://schemas.openxmlformats.org/officeDocument/2006/relationships/image" Target="../media/image6.png"/><Relationship Id="rId5" Type="http://schemas.openxmlformats.org/officeDocument/2006/relationships/image" Target="../media/image45.jpg"/><Relationship Id="rId6" Type="http://schemas.openxmlformats.org/officeDocument/2006/relationships/image" Target="../media/image40.png"/><Relationship Id="rId7" Type="http://schemas.openxmlformats.org/officeDocument/2006/relationships/image" Target="../media/image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55.png"/><Relationship Id="rId4" Type="http://schemas.openxmlformats.org/officeDocument/2006/relationships/image" Target="../media/image4.png"/><Relationship Id="rId5" Type="http://schemas.openxmlformats.org/officeDocument/2006/relationships/image" Target="../media/image28.png"/><Relationship Id="rId6" Type="http://schemas.openxmlformats.org/officeDocument/2006/relationships/image" Target="../media/image21.png"/><Relationship Id="rId7" Type="http://schemas.openxmlformats.org/officeDocument/2006/relationships/image" Target="../media/image4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5.png"/><Relationship Id="rId4" Type="http://schemas.openxmlformats.org/officeDocument/2006/relationships/image" Target="../media/image36.png"/><Relationship Id="rId5" Type="http://schemas.openxmlformats.org/officeDocument/2006/relationships/image" Target="../media/image47.jpg"/><Relationship Id="rId6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Relationship Id="rId4" Type="http://schemas.openxmlformats.org/officeDocument/2006/relationships/image" Target="../media/image19.jpg"/><Relationship Id="rId5" Type="http://schemas.openxmlformats.org/officeDocument/2006/relationships/image" Target="../media/image10.png"/><Relationship Id="rId6" Type="http://schemas.openxmlformats.org/officeDocument/2006/relationships/image" Target="../media/image48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9.png"/><Relationship Id="rId4" Type="http://schemas.openxmlformats.org/officeDocument/2006/relationships/image" Target="../media/image47.jpg"/><Relationship Id="rId5" Type="http://schemas.openxmlformats.org/officeDocument/2006/relationships/image" Target="../media/image10.png"/><Relationship Id="rId6" Type="http://schemas.openxmlformats.org/officeDocument/2006/relationships/image" Target="../media/image51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Relationship Id="rId4" Type="http://schemas.openxmlformats.org/officeDocument/2006/relationships/image" Target="../media/image6.png"/><Relationship Id="rId9" Type="http://schemas.openxmlformats.org/officeDocument/2006/relationships/image" Target="../media/image1.png"/><Relationship Id="rId5" Type="http://schemas.openxmlformats.org/officeDocument/2006/relationships/image" Target="../media/image52.jpg"/><Relationship Id="rId6" Type="http://schemas.openxmlformats.org/officeDocument/2006/relationships/image" Target="../media/image10.png"/><Relationship Id="rId7" Type="http://schemas.openxmlformats.org/officeDocument/2006/relationships/image" Target="../media/image53.jpg"/><Relationship Id="rId8" Type="http://schemas.openxmlformats.org/officeDocument/2006/relationships/image" Target="../media/image54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6" Type="http://schemas.openxmlformats.org/officeDocument/2006/relationships/image" Target="../media/image53.jpg"/><Relationship Id="rId7" Type="http://schemas.openxmlformats.org/officeDocument/2006/relationships/image" Target="../media/image57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png"/><Relationship Id="rId4" Type="http://schemas.openxmlformats.org/officeDocument/2006/relationships/image" Target="../media/image58.png"/><Relationship Id="rId5" Type="http://schemas.openxmlformats.org/officeDocument/2006/relationships/image" Target="../media/image52.jpg"/><Relationship Id="rId6" Type="http://schemas.openxmlformats.org/officeDocument/2006/relationships/image" Target="../media/image5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3.png"/><Relationship Id="rId5" Type="http://schemas.openxmlformats.org/officeDocument/2006/relationships/image" Target="../media/image1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55.png"/><Relationship Id="rId4" Type="http://schemas.openxmlformats.org/officeDocument/2006/relationships/image" Target="../media/image4.png"/><Relationship Id="rId5" Type="http://schemas.openxmlformats.org/officeDocument/2006/relationships/image" Target="../media/image60.jpg"/><Relationship Id="rId6" Type="http://schemas.openxmlformats.org/officeDocument/2006/relationships/image" Target="../media/image1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5.png"/><Relationship Id="rId4" Type="http://schemas.openxmlformats.org/officeDocument/2006/relationships/image" Target="../media/image36.png"/><Relationship Id="rId5" Type="http://schemas.openxmlformats.org/officeDocument/2006/relationships/image" Target="../media/image19.jpg"/><Relationship Id="rId6" Type="http://schemas.openxmlformats.org/officeDocument/2006/relationships/image" Target="../media/image1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png"/><Relationship Id="rId4" Type="http://schemas.openxmlformats.org/officeDocument/2006/relationships/image" Target="../media/image60.jpg"/><Relationship Id="rId5" Type="http://schemas.openxmlformats.org/officeDocument/2006/relationships/image" Target="../media/image10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64.png"/><Relationship Id="rId5" Type="http://schemas.openxmlformats.org/officeDocument/2006/relationships/image" Target="../media/image16.png"/></Relationships>
</file>

<file path=ppt/slides/_rels/slide25.xml.rels><?xml version="1.0" encoding="UTF-8" standalone="yes"?><Relationships xmlns="http://schemas.openxmlformats.org/package/2006/relationships"><Relationship Id="rId11" Type="http://schemas.openxmlformats.org/officeDocument/2006/relationships/image" Target="../media/image7.png"/><Relationship Id="rId10" Type="http://schemas.openxmlformats.org/officeDocument/2006/relationships/image" Target="../media/image5.png"/><Relationship Id="rId13" Type="http://schemas.openxmlformats.org/officeDocument/2006/relationships/image" Target="../media/image1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5.png"/><Relationship Id="rId4" Type="http://schemas.openxmlformats.org/officeDocument/2006/relationships/image" Target="../media/image4.png"/><Relationship Id="rId9" Type="http://schemas.openxmlformats.org/officeDocument/2006/relationships/image" Target="../media/image71.png"/><Relationship Id="rId15" Type="http://schemas.openxmlformats.org/officeDocument/2006/relationships/image" Target="../media/image14.png"/><Relationship Id="rId14" Type="http://schemas.openxmlformats.org/officeDocument/2006/relationships/image" Target="../media/image2.png"/><Relationship Id="rId17" Type="http://schemas.openxmlformats.org/officeDocument/2006/relationships/image" Target="../media/image3.png"/><Relationship Id="rId16" Type="http://schemas.openxmlformats.org/officeDocument/2006/relationships/image" Target="../media/image54.png"/><Relationship Id="rId5" Type="http://schemas.openxmlformats.org/officeDocument/2006/relationships/image" Target="../media/image16.png"/><Relationship Id="rId6" Type="http://schemas.openxmlformats.org/officeDocument/2006/relationships/image" Target="../media/image69.png"/><Relationship Id="rId7" Type="http://schemas.openxmlformats.org/officeDocument/2006/relationships/image" Target="../media/image6.png"/><Relationship Id="rId8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5.png"/><Relationship Id="rId4" Type="http://schemas.openxmlformats.org/officeDocument/2006/relationships/image" Target="../media/image6.png"/><Relationship Id="rId5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5.png"/><Relationship Id="rId4" Type="http://schemas.openxmlformats.org/officeDocument/2006/relationships/image" Target="../media/image5.png"/><Relationship Id="rId5" Type="http://schemas.openxmlformats.org/officeDocument/2006/relationships/image" Target="../media/image14.png"/><Relationship Id="rId6" Type="http://schemas.openxmlformats.org/officeDocument/2006/relationships/image" Target="../media/image4.png"/><Relationship Id="rId7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5.png"/><Relationship Id="rId4" Type="http://schemas.openxmlformats.org/officeDocument/2006/relationships/image" Target="../media/image21.png"/><Relationship Id="rId5" Type="http://schemas.openxmlformats.org/officeDocument/2006/relationships/image" Target="../media/image2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5.png"/><Relationship Id="rId4" Type="http://schemas.openxmlformats.org/officeDocument/2006/relationships/image" Target="../media/image16.png"/><Relationship Id="rId5" Type="http://schemas.openxmlformats.org/officeDocument/2006/relationships/image" Target="../media/image23.jpg"/><Relationship Id="rId6" Type="http://schemas.openxmlformats.org/officeDocument/2006/relationships/image" Target="../media/image22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5.png"/><Relationship Id="rId4" Type="http://schemas.openxmlformats.org/officeDocument/2006/relationships/image" Target="../media/image28.png"/><Relationship Id="rId5" Type="http://schemas.openxmlformats.org/officeDocument/2006/relationships/image" Target="../media/image2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55.png"/><Relationship Id="rId4" Type="http://schemas.openxmlformats.org/officeDocument/2006/relationships/image" Target="../media/image4.png"/><Relationship Id="rId5" Type="http://schemas.openxmlformats.org/officeDocument/2006/relationships/image" Target="../media/image7.png"/><Relationship Id="rId6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94562" y="1461275"/>
            <a:ext cx="9405472" cy="550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9" name="Google Shape;69;p11"/>
          <p:cNvGrpSpPr/>
          <p:nvPr/>
        </p:nvGrpSpPr>
        <p:grpSpPr>
          <a:xfrm>
            <a:off x="6603166" y="84164"/>
            <a:ext cx="3460374" cy="5143500"/>
            <a:chOff x="0" y="0"/>
            <a:chExt cx="3175000" cy="4719320"/>
          </a:xfrm>
        </p:grpSpPr>
        <p:sp>
          <p:nvSpPr>
            <p:cNvPr id="70" name="Google Shape;70;p11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82830" r="-82830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11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grpSp>
        <p:nvGrpSpPr>
          <p:cNvPr id="72" name="Google Shape;72;p11"/>
          <p:cNvGrpSpPr/>
          <p:nvPr/>
        </p:nvGrpSpPr>
        <p:grpSpPr>
          <a:xfrm rot="10800000">
            <a:off x="-548839" y="-514350"/>
            <a:ext cx="3460374" cy="5143500"/>
            <a:chOff x="0" y="0"/>
            <a:chExt cx="3175000" cy="4719320"/>
          </a:xfrm>
        </p:grpSpPr>
        <p:sp>
          <p:nvSpPr>
            <p:cNvPr id="73" name="Google Shape;73;p11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62147" r="-62147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11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pic>
        <p:nvPicPr>
          <p:cNvPr id="75" name="Google Shape;75;p11"/>
          <p:cNvPicPr preferRelativeResize="0"/>
          <p:nvPr/>
        </p:nvPicPr>
        <p:blipFill rotWithShape="1">
          <a:blip r:embed="rId7">
            <a:alphaModFix/>
          </a:blip>
          <a:srcRect b="13968" l="0" r="0" t="13967"/>
          <a:stretch/>
        </p:blipFill>
        <p:spPr>
          <a:xfrm rot="10800000">
            <a:off x="-194562" y="-2188854"/>
            <a:ext cx="9473129" cy="68180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70205" y="-581633"/>
            <a:ext cx="8803591" cy="4511840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/>
          <p:nvPr/>
        </p:nvSpPr>
        <p:spPr>
          <a:xfrm>
            <a:off x="1464900" y="401300"/>
            <a:ext cx="6402300" cy="24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G</a:t>
            </a:r>
            <a:r>
              <a:rPr lang="en" sz="8000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RUNGE</a:t>
            </a:r>
            <a:r>
              <a:rPr i="0" lang="en" sz="80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 </a:t>
            </a:r>
            <a:endParaRPr i="0" sz="8000" u="none" cap="none" strike="noStrike">
              <a:solidFill>
                <a:srgbClr val="FFFFFF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80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S</a:t>
            </a:r>
            <a:r>
              <a:rPr lang="en" sz="8000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TYLE</a:t>
            </a:r>
            <a:endParaRPr sz="80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78" name="Google Shape;78;p11"/>
          <p:cNvSpPr txBox="1"/>
          <p:nvPr/>
        </p:nvSpPr>
        <p:spPr>
          <a:xfrm>
            <a:off x="2680079" y="4020733"/>
            <a:ext cx="397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latin typeface="Rubik Black"/>
                <a:ea typeface="Rubik Black"/>
                <a:cs typeface="Rubik Black"/>
                <a:sym typeface="Rubik Black"/>
              </a:rPr>
              <a:t>PRESENTATION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79" name="Google Shape;79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42110" y="-790137"/>
            <a:ext cx="2248883" cy="225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0" name="Google Shape;210;p20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9567" y="2165049"/>
            <a:ext cx="9405472" cy="550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2" name="Google Shape;212;p20"/>
          <p:cNvGrpSpPr/>
          <p:nvPr/>
        </p:nvGrpSpPr>
        <p:grpSpPr>
          <a:xfrm>
            <a:off x="2516346" y="3116455"/>
            <a:ext cx="2006824" cy="1915848"/>
            <a:chOff x="0" y="0"/>
            <a:chExt cx="4572000" cy="4364736"/>
          </a:xfrm>
        </p:grpSpPr>
        <p:sp>
          <p:nvSpPr>
            <p:cNvPr id="213" name="Google Shape;213;p20"/>
            <p:cNvSpPr/>
            <p:nvPr/>
          </p:nvSpPr>
          <p:spPr>
            <a:xfrm>
              <a:off x="587233" y="483601"/>
              <a:ext cx="3397534" cy="3397534"/>
            </a:xfrm>
            <a:custGeom>
              <a:rect b="b" l="l" r="r" t="t"/>
              <a:pathLst>
                <a:path extrusionOk="0" h="3397534" w="3397534">
                  <a:moveTo>
                    <a:pt x="0" y="0"/>
                  </a:moveTo>
                  <a:lnTo>
                    <a:pt x="3397534" y="0"/>
                  </a:lnTo>
                  <a:lnTo>
                    <a:pt x="3397534" y="3397534"/>
                  </a:lnTo>
                  <a:lnTo>
                    <a:pt x="0" y="3397534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18600" l="-61997" r="-30117" t="-9397"/>
              </a:stretch>
            </a:blipFill>
            <a:ln>
              <a:noFill/>
            </a:ln>
          </p:spPr>
        </p:sp>
        <p:sp>
          <p:nvSpPr>
            <p:cNvPr id="214" name="Google Shape;214;p20"/>
            <p:cNvSpPr/>
            <p:nvPr/>
          </p:nvSpPr>
          <p:spPr>
            <a:xfrm>
              <a:off x="0" y="0"/>
              <a:ext cx="4572000" cy="4364736"/>
            </a:xfrm>
            <a:custGeom>
              <a:rect b="b" l="l" r="r" t="t"/>
              <a:pathLst>
                <a:path extrusionOk="0" h="4364736" w="4572000">
                  <a:moveTo>
                    <a:pt x="0" y="0"/>
                  </a:moveTo>
                  <a:lnTo>
                    <a:pt x="4572000" y="0"/>
                  </a:lnTo>
                  <a:lnTo>
                    <a:pt x="4572000" y="4364736"/>
                  </a:lnTo>
                  <a:lnTo>
                    <a:pt x="0" y="4364736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5" l="0" r="0" t="-16"/>
              </a:stretch>
            </a:blipFill>
            <a:ln>
              <a:noFill/>
            </a:ln>
          </p:spPr>
        </p:sp>
      </p:grpSp>
      <p:sp>
        <p:nvSpPr>
          <p:cNvPr id="215" name="Google Shape;215;p20"/>
          <p:cNvSpPr txBox="1"/>
          <p:nvPr/>
        </p:nvSpPr>
        <p:spPr>
          <a:xfrm>
            <a:off x="5190047" y="4389324"/>
            <a:ext cx="79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Name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grpSp>
        <p:nvGrpSpPr>
          <p:cNvPr id="216" name="Google Shape;216;p20"/>
          <p:cNvGrpSpPr/>
          <p:nvPr/>
        </p:nvGrpSpPr>
        <p:grpSpPr>
          <a:xfrm>
            <a:off x="4586279" y="2468714"/>
            <a:ext cx="2006824" cy="1915848"/>
            <a:chOff x="0" y="0"/>
            <a:chExt cx="4572000" cy="4364736"/>
          </a:xfrm>
        </p:grpSpPr>
        <p:sp>
          <p:nvSpPr>
            <p:cNvPr id="217" name="Google Shape;217;p20"/>
            <p:cNvSpPr/>
            <p:nvPr/>
          </p:nvSpPr>
          <p:spPr>
            <a:xfrm>
              <a:off x="587233" y="483601"/>
              <a:ext cx="3397534" cy="3397534"/>
            </a:xfrm>
            <a:custGeom>
              <a:rect b="b" l="l" r="r" t="t"/>
              <a:pathLst>
                <a:path extrusionOk="0" h="3397534" w="3397534">
                  <a:moveTo>
                    <a:pt x="0" y="0"/>
                  </a:moveTo>
                  <a:lnTo>
                    <a:pt x="3397534" y="0"/>
                  </a:lnTo>
                  <a:lnTo>
                    <a:pt x="3397534" y="3397534"/>
                  </a:lnTo>
                  <a:lnTo>
                    <a:pt x="0" y="3397534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0" r="-50091" t="0"/>
              </a:stretch>
            </a:blipFill>
            <a:ln>
              <a:noFill/>
            </a:ln>
          </p:spPr>
        </p:sp>
        <p:sp>
          <p:nvSpPr>
            <p:cNvPr id="218" name="Google Shape;218;p20"/>
            <p:cNvSpPr/>
            <p:nvPr/>
          </p:nvSpPr>
          <p:spPr>
            <a:xfrm>
              <a:off x="0" y="0"/>
              <a:ext cx="4572000" cy="4364736"/>
            </a:xfrm>
            <a:custGeom>
              <a:rect b="b" l="l" r="r" t="t"/>
              <a:pathLst>
                <a:path extrusionOk="0" h="4364736" w="4572000">
                  <a:moveTo>
                    <a:pt x="0" y="0"/>
                  </a:moveTo>
                  <a:lnTo>
                    <a:pt x="4572000" y="0"/>
                  </a:lnTo>
                  <a:lnTo>
                    <a:pt x="4572000" y="4364736"/>
                  </a:lnTo>
                  <a:lnTo>
                    <a:pt x="0" y="4364736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5" l="0" r="0" t="-16"/>
              </a:stretch>
            </a:blipFill>
            <a:ln>
              <a:noFill/>
            </a:ln>
          </p:spPr>
        </p:sp>
      </p:grpSp>
      <p:grpSp>
        <p:nvGrpSpPr>
          <p:cNvPr id="219" name="Google Shape;219;p20"/>
          <p:cNvGrpSpPr/>
          <p:nvPr/>
        </p:nvGrpSpPr>
        <p:grpSpPr>
          <a:xfrm>
            <a:off x="6655016" y="3160494"/>
            <a:ext cx="2006824" cy="1915848"/>
            <a:chOff x="0" y="0"/>
            <a:chExt cx="4572000" cy="4364736"/>
          </a:xfrm>
        </p:grpSpPr>
        <p:sp>
          <p:nvSpPr>
            <p:cNvPr id="220" name="Google Shape;220;p20"/>
            <p:cNvSpPr/>
            <p:nvPr/>
          </p:nvSpPr>
          <p:spPr>
            <a:xfrm>
              <a:off x="587233" y="483601"/>
              <a:ext cx="3397534" cy="3397534"/>
            </a:xfrm>
            <a:custGeom>
              <a:rect b="b" l="l" r="r" t="t"/>
              <a:pathLst>
                <a:path extrusionOk="0" h="3397534" w="3397534">
                  <a:moveTo>
                    <a:pt x="0" y="0"/>
                  </a:moveTo>
                  <a:lnTo>
                    <a:pt x="3397534" y="0"/>
                  </a:lnTo>
                  <a:lnTo>
                    <a:pt x="3397534" y="3397534"/>
                  </a:lnTo>
                  <a:lnTo>
                    <a:pt x="0" y="3397534"/>
                  </a:lnTo>
                  <a:close/>
                </a:path>
              </a:pathLst>
            </a:custGeom>
            <a:blipFill rotWithShape="1">
              <a:blip r:embed="rId8">
                <a:alphaModFix/>
              </a:blip>
              <a:stretch>
                <a:fillRect b="-20292" l="-25042" r="-61121" t="0"/>
              </a:stretch>
            </a:blipFill>
            <a:ln>
              <a:noFill/>
            </a:ln>
          </p:spPr>
        </p:sp>
        <p:sp>
          <p:nvSpPr>
            <p:cNvPr id="221" name="Google Shape;221;p20"/>
            <p:cNvSpPr/>
            <p:nvPr/>
          </p:nvSpPr>
          <p:spPr>
            <a:xfrm>
              <a:off x="0" y="0"/>
              <a:ext cx="4572000" cy="4364736"/>
            </a:xfrm>
            <a:custGeom>
              <a:rect b="b" l="l" r="r" t="t"/>
              <a:pathLst>
                <a:path extrusionOk="0" h="4364736" w="4572000">
                  <a:moveTo>
                    <a:pt x="0" y="0"/>
                  </a:moveTo>
                  <a:lnTo>
                    <a:pt x="4572000" y="0"/>
                  </a:lnTo>
                  <a:lnTo>
                    <a:pt x="4572000" y="4364736"/>
                  </a:lnTo>
                  <a:lnTo>
                    <a:pt x="0" y="4364736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5" l="0" r="0" t="-16"/>
              </a:stretch>
            </a:blipFill>
            <a:ln>
              <a:noFill/>
            </a:ln>
          </p:spPr>
        </p:sp>
      </p:grpSp>
      <p:grpSp>
        <p:nvGrpSpPr>
          <p:cNvPr id="222" name="Google Shape;222;p20"/>
          <p:cNvGrpSpPr/>
          <p:nvPr/>
        </p:nvGrpSpPr>
        <p:grpSpPr>
          <a:xfrm>
            <a:off x="487990" y="2468714"/>
            <a:ext cx="2006824" cy="1915848"/>
            <a:chOff x="0" y="0"/>
            <a:chExt cx="4572000" cy="4364736"/>
          </a:xfrm>
        </p:grpSpPr>
        <p:sp>
          <p:nvSpPr>
            <p:cNvPr id="223" name="Google Shape;223;p20"/>
            <p:cNvSpPr/>
            <p:nvPr/>
          </p:nvSpPr>
          <p:spPr>
            <a:xfrm>
              <a:off x="587233" y="483601"/>
              <a:ext cx="3397534" cy="3397534"/>
            </a:xfrm>
            <a:custGeom>
              <a:rect b="b" l="l" r="r" t="t"/>
              <a:pathLst>
                <a:path extrusionOk="0" h="3397534" w="3397534">
                  <a:moveTo>
                    <a:pt x="0" y="0"/>
                  </a:moveTo>
                  <a:lnTo>
                    <a:pt x="3397534" y="0"/>
                  </a:lnTo>
                  <a:lnTo>
                    <a:pt x="3397534" y="3397534"/>
                  </a:lnTo>
                  <a:lnTo>
                    <a:pt x="0" y="3397534"/>
                  </a:lnTo>
                  <a:close/>
                </a:path>
              </a:pathLst>
            </a:custGeom>
            <a:blipFill rotWithShape="1">
              <a:blip r:embed="rId9">
                <a:alphaModFix/>
              </a:blip>
              <a:stretch>
                <a:fillRect b="-9581" l="-17153" r="-101143" t="-36074"/>
              </a:stretch>
            </a:blipFill>
            <a:ln>
              <a:noFill/>
            </a:ln>
          </p:spPr>
        </p:sp>
        <p:sp>
          <p:nvSpPr>
            <p:cNvPr id="224" name="Google Shape;224;p20"/>
            <p:cNvSpPr/>
            <p:nvPr/>
          </p:nvSpPr>
          <p:spPr>
            <a:xfrm>
              <a:off x="0" y="0"/>
              <a:ext cx="4572000" cy="4364736"/>
            </a:xfrm>
            <a:custGeom>
              <a:rect b="b" l="l" r="r" t="t"/>
              <a:pathLst>
                <a:path extrusionOk="0" h="4364736" w="4572000">
                  <a:moveTo>
                    <a:pt x="0" y="0"/>
                  </a:moveTo>
                  <a:lnTo>
                    <a:pt x="4572000" y="0"/>
                  </a:lnTo>
                  <a:lnTo>
                    <a:pt x="4572000" y="4364736"/>
                  </a:lnTo>
                  <a:lnTo>
                    <a:pt x="0" y="4364736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5" l="0" r="0" t="-16"/>
              </a:stretch>
            </a:blipFill>
            <a:ln>
              <a:noFill/>
            </a:ln>
          </p:spPr>
        </p:sp>
      </p:grpSp>
      <p:sp>
        <p:nvSpPr>
          <p:cNvPr id="225" name="Google Shape;225;p20"/>
          <p:cNvSpPr txBox="1"/>
          <p:nvPr/>
        </p:nvSpPr>
        <p:spPr>
          <a:xfrm>
            <a:off x="911495" y="476564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Title or Position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26" name="Google Shape;226;p20"/>
          <p:cNvSpPr txBox="1"/>
          <p:nvPr/>
        </p:nvSpPr>
        <p:spPr>
          <a:xfrm>
            <a:off x="1119283" y="4389324"/>
            <a:ext cx="79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Name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27" name="Google Shape;227;p20"/>
          <p:cNvSpPr txBox="1"/>
          <p:nvPr/>
        </p:nvSpPr>
        <p:spPr>
          <a:xfrm>
            <a:off x="4982259" y="476564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Title or Position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28" name="Google Shape;228;p20"/>
          <p:cNvSpPr txBox="1"/>
          <p:nvPr/>
        </p:nvSpPr>
        <p:spPr>
          <a:xfrm>
            <a:off x="2946877" y="291284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Title or Position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29" name="Google Shape;229;p20"/>
          <p:cNvSpPr txBox="1"/>
          <p:nvPr/>
        </p:nvSpPr>
        <p:spPr>
          <a:xfrm>
            <a:off x="3154665" y="2536524"/>
            <a:ext cx="79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Name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30" name="Google Shape;230;p20"/>
          <p:cNvSpPr txBox="1"/>
          <p:nvPr/>
        </p:nvSpPr>
        <p:spPr>
          <a:xfrm>
            <a:off x="7017641" y="2912844"/>
            <a:ext cx="1215000" cy="169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1997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Title or Position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31" name="Google Shape;231;p20"/>
          <p:cNvSpPr txBox="1"/>
          <p:nvPr/>
        </p:nvSpPr>
        <p:spPr>
          <a:xfrm>
            <a:off x="7225429" y="2536524"/>
            <a:ext cx="7992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2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Name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32" name="Google Shape;232;p20"/>
          <p:cNvSpPr txBox="1"/>
          <p:nvPr/>
        </p:nvSpPr>
        <p:spPr>
          <a:xfrm>
            <a:off x="1085842" y="215599"/>
            <a:ext cx="69723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ADD 	A		TEAM </a:t>
            </a:r>
            <a:endParaRPr sz="4500">
              <a:solidFill>
                <a:srgbClr val="E7191F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MEMBERS		PAGE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33" name="Google Shape;233;p20"/>
          <p:cNvSpPr txBox="1"/>
          <p:nvPr/>
        </p:nvSpPr>
        <p:spPr>
          <a:xfrm>
            <a:off x="1491402" y="1882474"/>
            <a:ext cx="6161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what you want to discuss.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21"/>
          <p:cNvPicPr preferRelativeResize="0"/>
          <p:nvPr/>
        </p:nvPicPr>
        <p:blipFill rotWithShape="1">
          <a:blip r:embed="rId3">
            <a:alphaModFix/>
          </a:blip>
          <a:srcRect b="38530" l="23973" r="9990" t="24276"/>
          <a:stretch/>
        </p:blipFill>
        <p:spPr>
          <a:xfrm flipH="1" rot="10800000"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9" name="Google Shape;239;p21"/>
          <p:cNvGrpSpPr/>
          <p:nvPr/>
        </p:nvGrpSpPr>
        <p:grpSpPr>
          <a:xfrm>
            <a:off x="7190936" y="-662567"/>
            <a:ext cx="3906128" cy="5806068"/>
            <a:chOff x="0" y="0"/>
            <a:chExt cx="3175000" cy="4719320"/>
          </a:xfrm>
        </p:grpSpPr>
        <p:sp>
          <p:nvSpPr>
            <p:cNvPr id="240" name="Google Shape;240;p21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62147" r="-62147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sp>
        <p:nvSpPr>
          <p:cNvPr id="242" name="Google Shape;242;p21"/>
          <p:cNvSpPr txBox="1"/>
          <p:nvPr/>
        </p:nvSpPr>
        <p:spPr>
          <a:xfrm>
            <a:off x="2116918" y="1923469"/>
            <a:ext cx="49101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OUR</a:t>
            </a:r>
            <a:endParaRPr sz="4500">
              <a:solidFill>
                <a:srgbClr val="FFFFFF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PROJECTS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43" name="Google Shape;243;p21"/>
          <p:cNvSpPr txBox="1"/>
          <p:nvPr/>
        </p:nvSpPr>
        <p:spPr>
          <a:xfrm>
            <a:off x="3843338" y="815510"/>
            <a:ext cx="1457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9C500"/>
                </a:solidFill>
                <a:latin typeface="Rubik Black"/>
                <a:ea typeface="Rubik Black"/>
                <a:cs typeface="Rubik Black"/>
                <a:sym typeface="Rubik Black"/>
              </a:rPr>
              <a:t>02.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244" name="Google Shape;244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-4910071" y="822766"/>
            <a:ext cx="7880733" cy="5408152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Google Shape;245;p21"/>
          <p:cNvSpPr txBox="1"/>
          <p:nvPr/>
        </p:nvSpPr>
        <p:spPr>
          <a:xfrm>
            <a:off x="2107960" y="3727335"/>
            <a:ext cx="492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what you want to discuss.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246" name="Google Shape;246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7068775">
            <a:off x="4914708" y="-5042797"/>
            <a:ext cx="7880732" cy="54081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336174" y="183066"/>
            <a:ext cx="304185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p22"/>
          <p:cNvPicPr preferRelativeResize="0"/>
          <p:nvPr/>
        </p:nvPicPr>
        <p:blipFill rotWithShape="1">
          <a:blip r:embed="rId3">
            <a:alphaModFix/>
          </a:blip>
          <a:srcRect b="26837" l="27221" r="0" t="11016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123643">
            <a:off x="-97056" y="-1062954"/>
            <a:ext cx="10786833" cy="6782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22"/>
          <p:cNvGrpSpPr/>
          <p:nvPr/>
        </p:nvGrpSpPr>
        <p:grpSpPr>
          <a:xfrm>
            <a:off x="3910637" y="742370"/>
            <a:ext cx="5398055" cy="3976567"/>
            <a:chOff x="0" y="0"/>
            <a:chExt cx="19050000" cy="14033500"/>
          </a:xfrm>
        </p:grpSpPr>
        <p:sp>
          <p:nvSpPr>
            <p:cNvPr id="255" name="Google Shape;255;p22"/>
            <p:cNvSpPr/>
            <p:nvPr/>
          </p:nvSpPr>
          <p:spPr>
            <a:xfrm>
              <a:off x="1169582" y="1014439"/>
              <a:ext cx="16710835" cy="12004622"/>
            </a:xfrm>
            <a:custGeom>
              <a:rect b="b" l="l" r="r" t="t"/>
              <a:pathLst>
                <a:path extrusionOk="0" h="12004622" w="16710835">
                  <a:moveTo>
                    <a:pt x="0" y="0"/>
                  </a:moveTo>
                  <a:lnTo>
                    <a:pt x="16710835" y="0"/>
                  </a:lnTo>
                  <a:lnTo>
                    <a:pt x="16710835" y="12004622"/>
                  </a:lnTo>
                  <a:lnTo>
                    <a:pt x="0" y="12004622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54401" l="0" r="0" t="-54401"/>
              </a:stretch>
            </a:blipFill>
            <a:ln>
              <a:noFill/>
            </a:ln>
          </p:spPr>
        </p:sp>
        <p:sp>
          <p:nvSpPr>
            <p:cNvPr id="256" name="Google Shape;256;p22"/>
            <p:cNvSpPr/>
            <p:nvPr/>
          </p:nvSpPr>
          <p:spPr>
            <a:xfrm>
              <a:off x="0" y="0"/>
              <a:ext cx="19050000" cy="14033500"/>
            </a:xfrm>
            <a:custGeom>
              <a:rect b="b" l="l" r="r" t="t"/>
              <a:pathLst>
                <a:path extrusionOk="0" h="14033500" w="19050000">
                  <a:moveTo>
                    <a:pt x="0" y="0"/>
                  </a:moveTo>
                  <a:lnTo>
                    <a:pt x="19050000" y="0"/>
                  </a:lnTo>
                  <a:lnTo>
                    <a:pt x="19050000" y="14033500"/>
                  </a:lnTo>
                  <a:lnTo>
                    <a:pt x="0" y="1403350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279" l="0" r="0" t="0"/>
              </a:stretch>
            </a:blipFill>
            <a:ln>
              <a:noFill/>
            </a:ln>
          </p:spPr>
        </p:sp>
      </p:grpSp>
      <p:pic>
        <p:nvPicPr>
          <p:cNvPr id="257" name="Google Shape;25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875685" y="-286330"/>
            <a:ext cx="3041855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22"/>
          <p:cNvSpPr txBox="1"/>
          <p:nvPr/>
        </p:nvSpPr>
        <p:spPr>
          <a:xfrm>
            <a:off x="514350" y="509588"/>
            <a:ext cx="3396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ubik Black"/>
                <a:ea typeface="Rubik Black"/>
                <a:cs typeface="Rubik Black"/>
                <a:sym typeface="Rubik Black"/>
              </a:rPr>
              <a:t>YOUR PROJECT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59" name="Google Shape;259;p22"/>
          <p:cNvSpPr txBox="1"/>
          <p:nvPr/>
        </p:nvSpPr>
        <p:spPr>
          <a:xfrm>
            <a:off x="514350" y="4105034"/>
            <a:ext cx="27462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YEAR: 2022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ROLE: WRITE YOUR ROLE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60" name="Google Shape;260;p22"/>
          <p:cNvSpPr txBox="1"/>
          <p:nvPr/>
        </p:nvSpPr>
        <p:spPr>
          <a:xfrm>
            <a:off x="514350" y="1968775"/>
            <a:ext cx="3452100" cy="14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5" name="Google Shape;265;p23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6" name="Google Shape;266;p23"/>
          <p:cNvPicPr preferRelativeResize="0"/>
          <p:nvPr/>
        </p:nvPicPr>
        <p:blipFill rotWithShape="1">
          <a:blip r:embed="rId4">
            <a:alphaModFix/>
          </a:blip>
          <a:srcRect b="12660" l="0" r="9602" t="6859"/>
          <a:stretch/>
        </p:blipFill>
        <p:spPr>
          <a:xfrm>
            <a:off x="3625981" y="-1602243"/>
            <a:ext cx="6089381" cy="5414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3"/>
          <p:cNvPicPr preferRelativeResize="0"/>
          <p:nvPr/>
        </p:nvPicPr>
        <p:blipFill rotWithShape="1">
          <a:blip r:embed="rId5">
            <a:alphaModFix/>
          </a:blip>
          <a:srcRect b="15348" l="0" r="0" t="1230"/>
          <a:stretch/>
        </p:blipFill>
        <p:spPr>
          <a:xfrm>
            <a:off x="1435221" y="-449812"/>
            <a:ext cx="7982059" cy="6550399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23"/>
          <p:cNvSpPr txBox="1"/>
          <p:nvPr/>
        </p:nvSpPr>
        <p:spPr>
          <a:xfrm>
            <a:off x="4215488" y="2157917"/>
            <a:ext cx="4557900" cy="28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A PICTURE </a:t>
            </a:r>
            <a:endParaRPr sz="4000">
              <a:solidFill>
                <a:srgbClr val="FFE24A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1999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IS WORTH A THOUSAND WORDS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grpSp>
        <p:nvGrpSpPr>
          <p:cNvPr id="269" name="Google Shape;269;p23"/>
          <p:cNvGrpSpPr/>
          <p:nvPr/>
        </p:nvGrpSpPr>
        <p:grpSpPr>
          <a:xfrm>
            <a:off x="-1195927" y="-232731"/>
            <a:ext cx="5008764" cy="5454459"/>
            <a:chOff x="0" y="0"/>
            <a:chExt cx="5994400" cy="6527800"/>
          </a:xfrm>
        </p:grpSpPr>
        <p:sp>
          <p:nvSpPr>
            <p:cNvPr id="270" name="Google Shape;270;p23"/>
            <p:cNvSpPr/>
            <p:nvPr/>
          </p:nvSpPr>
          <p:spPr>
            <a:xfrm>
              <a:off x="0" y="0"/>
              <a:ext cx="5994400" cy="6527800"/>
            </a:xfrm>
            <a:custGeom>
              <a:rect b="b" l="l" r="r" t="t"/>
              <a:pathLst>
                <a:path extrusionOk="0" h="6527800" w="5994400">
                  <a:moveTo>
                    <a:pt x="0" y="0"/>
                  </a:moveTo>
                  <a:lnTo>
                    <a:pt x="5994400" y="0"/>
                  </a:lnTo>
                  <a:lnTo>
                    <a:pt x="5994400" y="6527800"/>
                  </a:lnTo>
                  <a:lnTo>
                    <a:pt x="0" y="652780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271" name="Google Shape;271;p23"/>
            <p:cNvSpPr/>
            <p:nvPr/>
          </p:nvSpPr>
          <p:spPr>
            <a:xfrm>
              <a:off x="894080" y="190500"/>
              <a:ext cx="4152900" cy="6264910"/>
            </a:xfrm>
            <a:custGeom>
              <a:rect b="b" l="l" r="r" t="t"/>
              <a:pathLst>
                <a:path extrusionOk="0" h="6264910" w="4152900">
                  <a:moveTo>
                    <a:pt x="0" y="0"/>
                  </a:moveTo>
                  <a:lnTo>
                    <a:pt x="4152900" y="0"/>
                  </a:lnTo>
                  <a:lnTo>
                    <a:pt x="4152900" y="6264910"/>
                  </a:lnTo>
                  <a:lnTo>
                    <a:pt x="0" y="626491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0" l="-63209" r="-63209" t="0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24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50266" y="-194385"/>
            <a:ext cx="7880733" cy="540815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p24"/>
          <p:cNvGrpSpPr/>
          <p:nvPr/>
        </p:nvGrpSpPr>
        <p:grpSpPr>
          <a:xfrm>
            <a:off x="5683626" y="0"/>
            <a:ext cx="3460374" cy="5143500"/>
            <a:chOff x="0" y="0"/>
            <a:chExt cx="3175000" cy="4719320"/>
          </a:xfrm>
        </p:grpSpPr>
        <p:sp>
          <p:nvSpPr>
            <p:cNvPr id="279" name="Google Shape;279;p24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77726" r="-77726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24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grpSp>
        <p:nvGrpSpPr>
          <p:cNvPr id="281" name="Google Shape;281;p24"/>
          <p:cNvGrpSpPr/>
          <p:nvPr/>
        </p:nvGrpSpPr>
        <p:grpSpPr>
          <a:xfrm>
            <a:off x="-257815" y="4131500"/>
            <a:ext cx="6396570" cy="1354847"/>
            <a:chOff x="68394" y="68394"/>
            <a:chExt cx="17057519" cy="3612924"/>
          </a:xfrm>
        </p:grpSpPr>
        <p:sp>
          <p:nvSpPr>
            <p:cNvPr id="282" name="Google Shape;282;p24"/>
            <p:cNvSpPr/>
            <p:nvPr/>
          </p:nvSpPr>
          <p:spPr>
            <a:xfrm>
              <a:off x="2639477" y="68394"/>
              <a:ext cx="12917958" cy="3611215"/>
            </a:xfrm>
            <a:custGeom>
              <a:rect b="b" l="l" r="r" t="t"/>
              <a:pathLst>
                <a:path extrusionOk="0" h="2682240" w="9594850">
                  <a:moveTo>
                    <a:pt x="113030" y="1990090"/>
                  </a:moveTo>
                  <a:cubicBezTo>
                    <a:pt x="118110" y="1870710"/>
                    <a:pt x="130810" y="1814830"/>
                    <a:pt x="140970" y="1761490"/>
                  </a:cubicBezTo>
                  <a:cubicBezTo>
                    <a:pt x="152400" y="1701800"/>
                    <a:pt x="167640" y="1630680"/>
                    <a:pt x="179070" y="1569720"/>
                  </a:cubicBezTo>
                  <a:cubicBezTo>
                    <a:pt x="189230" y="1513840"/>
                    <a:pt x="195580" y="1463040"/>
                    <a:pt x="207010" y="1410970"/>
                  </a:cubicBezTo>
                  <a:cubicBezTo>
                    <a:pt x="218440" y="1361440"/>
                    <a:pt x="233680" y="1309370"/>
                    <a:pt x="246380" y="1264920"/>
                  </a:cubicBezTo>
                  <a:cubicBezTo>
                    <a:pt x="256540" y="1228090"/>
                    <a:pt x="267970" y="1188720"/>
                    <a:pt x="275590" y="1164590"/>
                  </a:cubicBezTo>
                  <a:cubicBezTo>
                    <a:pt x="279400" y="1151890"/>
                    <a:pt x="284480" y="1139190"/>
                    <a:pt x="285750" y="1134110"/>
                  </a:cubicBezTo>
                  <a:cubicBezTo>
                    <a:pt x="285750" y="1132840"/>
                    <a:pt x="285750" y="1131570"/>
                    <a:pt x="287020" y="1130300"/>
                  </a:cubicBezTo>
                  <a:cubicBezTo>
                    <a:pt x="287020" y="1129030"/>
                    <a:pt x="288290" y="1129030"/>
                    <a:pt x="289560" y="1127760"/>
                  </a:cubicBezTo>
                  <a:cubicBezTo>
                    <a:pt x="290830" y="1126490"/>
                    <a:pt x="290830" y="1125220"/>
                    <a:pt x="292100" y="1125220"/>
                  </a:cubicBezTo>
                  <a:cubicBezTo>
                    <a:pt x="293370" y="1123950"/>
                    <a:pt x="294640" y="1123950"/>
                    <a:pt x="295910" y="1123950"/>
                  </a:cubicBezTo>
                  <a:cubicBezTo>
                    <a:pt x="297180" y="1123950"/>
                    <a:pt x="298450" y="1122680"/>
                    <a:pt x="299720" y="1122680"/>
                  </a:cubicBezTo>
                  <a:cubicBezTo>
                    <a:pt x="300990" y="1122680"/>
                    <a:pt x="300990" y="1123950"/>
                    <a:pt x="302260" y="1123950"/>
                  </a:cubicBezTo>
                  <a:cubicBezTo>
                    <a:pt x="303530" y="1123950"/>
                    <a:pt x="304800" y="1123950"/>
                    <a:pt x="306070" y="1123950"/>
                  </a:cubicBezTo>
                  <a:cubicBezTo>
                    <a:pt x="307340" y="1123950"/>
                    <a:pt x="308610" y="1125220"/>
                    <a:pt x="309880" y="1126490"/>
                  </a:cubicBezTo>
                  <a:cubicBezTo>
                    <a:pt x="311150" y="1127760"/>
                    <a:pt x="311150" y="1127760"/>
                    <a:pt x="312420" y="1129030"/>
                  </a:cubicBezTo>
                  <a:cubicBezTo>
                    <a:pt x="312420" y="1130300"/>
                    <a:pt x="313690" y="1130300"/>
                    <a:pt x="313690" y="1131570"/>
                  </a:cubicBezTo>
                  <a:cubicBezTo>
                    <a:pt x="313690" y="1132840"/>
                    <a:pt x="314960" y="1134110"/>
                    <a:pt x="314960" y="1135380"/>
                  </a:cubicBezTo>
                  <a:cubicBezTo>
                    <a:pt x="314960" y="1136650"/>
                    <a:pt x="314960" y="1137920"/>
                    <a:pt x="314960" y="1139190"/>
                  </a:cubicBezTo>
                  <a:cubicBezTo>
                    <a:pt x="314960" y="1140460"/>
                    <a:pt x="314960" y="1140460"/>
                    <a:pt x="314960" y="1141730"/>
                  </a:cubicBezTo>
                  <a:cubicBezTo>
                    <a:pt x="314960" y="1149350"/>
                    <a:pt x="311150" y="1187450"/>
                    <a:pt x="306070" y="1216660"/>
                  </a:cubicBezTo>
                  <a:cubicBezTo>
                    <a:pt x="297180" y="1261110"/>
                    <a:pt x="280670" y="1323340"/>
                    <a:pt x="262890" y="1380490"/>
                  </a:cubicBezTo>
                  <a:cubicBezTo>
                    <a:pt x="243840" y="1443990"/>
                    <a:pt x="218440" y="1507490"/>
                    <a:pt x="194310" y="1579880"/>
                  </a:cubicBezTo>
                  <a:cubicBezTo>
                    <a:pt x="165100" y="1664970"/>
                    <a:pt x="127000" y="1778000"/>
                    <a:pt x="100330" y="1856740"/>
                  </a:cubicBezTo>
                  <a:cubicBezTo>
                    <a:pt x="80010" y="1916430"/>
                    <a:pt x="62230" y="1974850"/>
                    <a:pt x="46990" y="2012950"/>
                  </a:cubicBezTo>
                  <a:cubicBezTo>
                    <a:pt x="38100" y="2035810"/>
                    <a:pt x="26670" y="2058670"/>
                    <a:pt x="24130" y="2066290"/>
                  </a:cubicBezTo>
                  <a:cubicBezTo>
                    <a:pt x="22860" y="2068830"/>
                    <a:pt x="22860" y="2068830"/>
                    <a:pt x="22860" y="2070100"/>
                  </a:cubicBezTo>
                  <a:cubicBezTo>
                    <a:pt x="22860" y="2071370"/>
                    <a:pt x="22860" y="2072640"/>
                    <a:pt x="21590" y="2072640"/>
                  </a:cubicBezTo>
                  <a:cubicBezTo>
                    <a:pt x="21590" y="2073910"/>
                    <a:pt x="20320" y="2073910"/>
                    <a:pt x="19050" y="2073910"/>
                  </a:cubicBezTo>
                  <a:cubicBezTo>
                    <a:pt x="17780" y="2073910"/>
                    <a:pt x="16510" y="2075180"/>
                    <a:pt x="15240" y="2075180"/>
                  </a:cubicBezTo>
                  <a:cubicBezTo>
                    <a:pt x="13970" y="2075180"/>
                    <a:pt x="13970" y="2075180"/>
                    <a:pt x="12700" y="2075180"/>
                  </a:cubicBezTo>
                  <a:cubicBezTo>
                    <a:pt x="11430" y="2075180"/>
                    <a:pt x="11430" y="2075180"/>
                    <a:pt x="10160" y="2075180"/>
                  </a:cubicBezTo>
                  <a:cubicBezTo>
                    <a:pt x="8890" y="2075180"/>
                    <a:pt x="7620" y="2073910"/>
                    <a:pt x="6350" y="2073910"/>
                  </a:cubicBezTo>
                  <a:cubicBezTo>
                    <a:pt x="5080" y="2073910"/>
                    <a:pt x="5080" y="2073910"/>
                    <a:pt x="3810" y="2072640"/>
                  </a:cubicBezTo>
                  <a:cubicBezTo>
                    <a:pt x="2540" y="2072640"/>
                    <a:pt x="2540" y="2071370"/>
                    <a:pt x="2540" y="2070100"/>
                  </a:cubicBezTo>
                  <a:cubicBezTo>
                    <a:pt x="1270" y="2068830"/>
                    <a:pt x="0" y="2068830"/>
                    <a:pt x="0" y="2067560"/>
                  </a:cubicBezTo>
                  <a:cubicBezTo>
                    <a:pt x="0" y="2066290"/>
                    <a:pt x="0" y="2066290"/>
                    <a:pt x="0" y="2065020"/>
                  </a:cubicBezTo>
                  <a:cubicBezTo>
                    <a:pt x="0" y="2063750"/>
                    <a:pt x="0" y="2062480"/>
                    <a:pt x="0" y="2061210"/>
                  </a:cubicBezTo>
                  <a:cubicBezTo>
                    <a:pt x="0" y="2059940"/>
                    <a:pt x="0" y="2059940"/>
                    <a:pt x="0" y="2058670"/>
                  </a:cubicBezTo>
                  <a:cubicBezTo>
                    <a:pt x="1270" y="2049780"/>
                    <a:pt x="19050" y="1995170"/>
                    <a:pt x="38100" y="1955800"/>
                  </a:cubicBezTo>
                  <a:cubicBezTo>
                    <a:pt x="66040" y="1896110"/>
                    <a:pt x="116840" y="1814830"/>
                    <a:pt x="161290" y="1739900"/>
                  </a:cubicBezTo>
                  <a:cubicBezTo>
                    <a:pt x="209550" y="1657350"/>
                    <a:pt x="260350" y="1569720"/>
                    <a:pt x="317500" y="1480820"/>
                  </a:cubicBezTo>
                  <a:cubicBezTo>
                    <a:pt x="381000" y="1383030"/>
                    <a:pt x="458470" y="1273810"/>
                    <a:pt x="525780" y="1176020"/>
                  </a:cubicBezTo>
                  <a:cubicBezTo>
                    <a:pt x="588010" y="1085850"/>
                    <a:pt x="652780" y="995680"/>
                    <a:pt x="704850" y="918210"/>
                  </a:cubicBezTo>
                  <a:cubicBezTo>
                    <a:pt x="748030" y="854710"/>
                    <a:pt x="786130" y="778510"/>
                    <a:pt x="819150" y="744220"/>
                  </a:cubicBezTo>
                  <a:cubicBezTo>
                    <a:pt x="836930" y="725170"/>
                    <a:pt x="863600" y="712470"/>
                    <a:pt x="868680" y="708660"/>
                  </a:cubicBezTo>
                  <a:cubicBezTo>
                    <a:pt x="869950" y="707390"/>
                    <a:pt x="869950" y="707390"/>
                    <a:pt x="869950" y="707390"/>
                  </a:cubicBezTo>
                  <a:cubicBezTo>
                    <a:pt x="871220" y="706120"/>
                    <a:pt x="871220" y="706120"/>
                    <a:pt x="872490" y="704850"/>
                  </a:cubicBezTo>
                  <a:cubicBezTo>
                    <a:pt x="873760" y="704850"/>
                    <a:pt x="873760" y="703580"/>
                    <a:pt x="875030" y="703580"/>
                  </a:cubicBezTo>
                  <a:cubicBezTo>
                    <a:pt x="876300" y="703580"/>
                    <a:pt x="877570" y="703580"/>
                    <a:pt x="878840" y="703580"/>
                  </a:cubicBezTo>
                  <a:cubicBezTo>
                    <a:pt x="880110" y="703580"/>
                    <a:pt x="880110" y="703580"/>
                    <a:pt x="881380" y="703580"/>
                  </a:cubicBezTo>
                  <a:cubicBezTo>
                    <a:pt x="882650" y="703580"/>
                    <a:pt x="883920" y="704850"/>
                    <a:pt x="885190" y="704850"/>
                  </a:cubicBezTo>
                  <a:cubicBezTo>
                    <a:pt x="886460" y="704850"/>
                    <a:pt x="886460" y="706120"/>
                    <a:pt x="887730" y="706120"/>
                  </a:cubicBezTo>
                  <a:cubicBezTo>
                    <a:pt x="889000" y="707390"/>
                    <a:pt x="889000" y="707390"/>
                    <a:pt x="889000" y="708660"/>
                  </a:cubicBezTo>
                  <a:cubicBezTo>
                    <a:pt x="889000" y="709930"/>
                    <a:pt x="890270" y="709930"/>
                    <a:pt x="890270" y="711200"/>
                  </a:cubicBezTo>
                  <a:cubicBezTo>
                    <a:pt x="890270" y="712470"/>
                    <a:pt x="891540" y="713740"/>
                    <a:pt x="891540" y="715010"/>
                  </a:cubicBezTo>
                  <a:cubicBezTo>
                    <a:pt x="891540" y="716280"/>
                    <a:pt x="891540" y="716280"/>
                    <a:pt x="891540" y="717550"/>
                  </a:cubicBezTo>
                  <a:cubicBezTo>
                    <a:pt x="891540" y="718820"/>
                    <a:pt x="891540" y="718820"/>
                    <a:pt x="891540" y="720090"/>
                  </a:cubicBezTo>
                  <a:cubicBezTo>
                    <a:pt x="891540" y="721360"/>
                    <a:pt x="889000" y="721360"/>
                    <a:pt x="889000" y="723900"/>
                  </a:cubicBezTo>
                  <a:cubicBezTo>
                    <a:pt x="886460" y="735330"/>
                    <a:pt x="909320" y="784860"/>
                    <a:pt x="911860" y="828040"/>
                  </a:cubicBezTo>
                  <a:cubicBezTo>
                    <a:pt x="915670" y="896620"/>
                    <a:pt x="896620" y="1004570"/>
                    <a:pt x="882650" y="1098550"/>
                  </a:cubicBezTo>
                  <a:cubicBezTo>
                    <a:pt x="866140" y="1201420"/>
                    <a:pt x="845820" y="1311910"/>
                    <a:pt x="817880" y="1419860"/>
                  </a:cubicBezTo>
                  <a:cubicBezTo>
                    <a:pt x="788670" y="1532890"/>
                    <a:pt x="745490" y="1658620"/>
                    <a:pt x="712470" y="1764030"/>
                  </a:cubicBezTo>
                  <a:cubicBezTo>
                    <a:pt x="683260" y="1854200"/>
                    <a:pt x="650240" y="1934210"/>
                    <a:pt x="629920" y="2012950"/>
                  </a:cubicBezTo>
                  <a:cubicBezTo>
                    <a:pt x="612140" y="2080260"/>
                    <a:pt x="603250" y="2152650"/>
                    <a:pt x="594360" y="2205990"/>
                  </a:cubicBezTo>
                  <a:cubicBezTo>
                    <a:pt x="588010" y="2244090"/>
                    <a:pt x="584200" y="2273300"/>
                    <a:pt x="580390" y="2302510"/>
                  </a:cubicBezTo>
                  <a:cubicBezTo>
                    <a:pt x="577850" y="2326640"/>
                    <a:pt x="575310" y="2364740"/>
                    <a:pt x="572770" y="2369820"/>
                  </a:cubicBezTo>
                  <a:cubicBezTo>
                    <a:pt x="572770" y="2371090"/>
                    <a:pt x="571500" y="2371090"/>
                    <a:pt x="571500" y="2371090"/>
                  </a:cubicBezTo>
                  <a:cubicBezTo>
                    <a:pt x="571500" y="2372360"/>
                    <a:pt x="570230" y="2372360"/>
                    <a:pt x="570230" y="2373630"/>
                  </a:cubicBezTo>
                  <a:cubicBezTo>
                    <a:pt x="570230" y="2374900"/>
                    <a:pt x="568960" y="2374900"/>
                    <a:pt x="568960" y="2376170"/>
                  </a:cubicBezTo>
                  <a:cubicBezTo>
                    <a:pt x="568960" y="2377440"/>
                    <a:pt x="567690" y="2377440"/>
                    <a:pt x="567690" y="2378710"/>
                  </a:cubicBezTo>
                  <a:cubicBezTo>
                    <a:pt x="566420" y="2379980"/>
                    <a:pt x="566420" y="2381250"/>
                    <a:pt x="565150" y="2381250"/>
                  </a:cubicBezTo>
                  <a:cubicBezTo>
                    <a:pt x="563880" y="2382520"/>
                    <a:pt x="562610" y="2382520"/>
                    <a:pt x="561340" y="2382520"/>
                  </a:cubicBezTo>
                  <a:cubicBezTo>
                    <a:pt x="560070" y="2382520"/>
                    <a:pt x="560070" y="2382520"/>
                    <a:pt x="558800" y="2382520"/>
                  </a:cubicBezTo>
                  <a:cubicBezTo>
                    <a:pt x="557530" y="2382520"/>
                    <a:pt x="556260" y="2382520"/>
                    <a:pt x="554990" y="2382520"/>
                  </a:cubicBezTo>
                  <a:cubicBezTo>
                    <a:pt x="553720" y="2382520"/>
                    <a:pt x="553720" y="2381250"/>
                    <a:pt x="552450" y="2381250"/>
                  </a:cubicBezTo>
                  <a:cubicBezTo>
                    <a:pt x="551180" y="2381250"/>
                    <a:pt x="551180" y="2379980"/>
                    <a:pt x="549910" y="2379980"/>
                  </a:cubicBezTo>
                  <a:cubicBezTo>
                    <a:pt x="548640" y="2378710"/>
                    <a:pt x="548640" y="2378710"/>
                    <a:pt x="547370" y="2377440"/>
                  </a:cubicBezTo>
                  <a:cubicBezTo>
                    <a:pt x="547370" y="2376170"/>
                    <a:pt x="546100" y="2376170"/>
                    <a:pt x="546100" y="2374900"/>
                  </a:cubicBezTo>
                  <a:cubicBezTo>
                    <a:pt x="546100" y="2373630"/>
                    <a:pt x="544830" y="2372360"/>
                    <a:pt x="544830" y="2371090"/>
                  </a:cubicBezTo>
                  <a:cubicBezTo>
                    <a:pt x="544830" y="2369820"/>
                    <a:pt x="544830" y="2369820"/>
                    <a:pt x="544830" y="2368550"/>
                  </a:cubicBezTo>
                  <a:cubicBezTo>
                    <a:pt x="544830" y="2362200"/>
                    <a:pt x="541020" y="2340610"/>
                    <a:pt x="544830" y="2319020"/>
                  </a:cubicBezTo>
                  <a:cubicBezTo>
                    <a:pt x="551180" y="2273300"/>
                    <a:pt x="582930" y="2186940"/>
                    <a:pt x="608330" y="2113280"/>
                  </a:cubicBezTo>
                  <a:cubicBezTo>
                    <a:pt x="637540" y="2024380"/>
                    <a:pt x="676910" y="1921510"/>
                    <a:pt x="713740" y="1821180"/>
                  </a:cubicBezTo>
                  <a:cubicBezTo>
                    <a:pt x="753110" y="1714500"/>
                    <a:pt x="796290" y="1596390"/>
                    <a:pt x="835660" y="1489710"/>
                  </a:cubicBezTo>
                  <a:cubicBezTo>
                    <a:pt x="871220" y="1391920"/>
                    <a:pt x="911860" y="1283970"/>
                    <a:pt x="938530" y="1207770"/>
                  </a:cubicBezTo>
                  <a:cubicBezTo>
                    <a:pt x="956310" y="1155700"/>
                    <a:pt x="977900" y="1085850"/>
                    <a:pt x="982980" y="1075690"/>
                  </a:cubicBezTo>
                  <a:cubicBezTo>
                    <a:pt x="982980" y="1074420"/>
                    <a:pt x="984250" y="1074420"/>
                    <a:pt x="984250" y="1073150"/>
                  </a:cubicBezTo>
                  <a:cubicBezTo>
                    <a:pt x="984250" y="1071880"/>
                    <a:pt x="985520" y="1071880"/>
                    <a:pt x="985520" y="1070610"/>
                  </a:cubicBezTo>
                  <a:cubicBezTo>
                    <a:pt x="986790" y="1069340"/>
                    <a:pt x="986790" y="1068070"/>
                    <a:pt x="988060" y="1068070"/>
                  </a:cubicBezTo>
                  <a:cubicBezTo>
                    <a:pt x="989330" y="1066800"/>
                    <a:pt x="990600" y="1066800"/>
                    <a:pt x="991870" y="1066800"/>
                  </a:cubicBezTo>
                  <a:cubicBezTo>
                    <a:pt x="993140" y="1066800"/>
                    <a:pt x="993140" y="1066800"/>
                    <a:pt x="994410" y="1066800"/>
                  </a:cubicBezTo>
                  <a:cubicBezTo>
                    <a:pt x="995680" y="1066800"/>
                    <a:pt x="995680" y="1066800"/>
                    <a:pt x="996950" y="1066800"/>
                  </a:cubicBezTo>
                  <a:cubicBezTo>
                    <a:pt x="998220" y="1066800"/>
                    <a:pt x="999490" y="1066800"/>
                    <a:pt x="1000760" y="1068070"/>
                  </a:cubicBezTo>
                  <a:cubicBezTo>
                    <a:pt x="1002030" y="1068070"/>
                    <a:pt x="1002030" y="1069340"/>
                    <a:pt x="1003300" y="1070610"/>
                  </a:cubicBezTo>
                  <a:cubicBezTo>
                    <a:pt x="1003300" y="1070610"/>
                    <a:pt x="1004570" y="1071880"/>
                    <a:pt x="1004570" y="1071880"/>
                  </a:cubicBezTo>
                  <a:cubicBezTo>
                    <a:pt x="1004570" y="1073150"/>
                    <a:pt x="1005840" y="1074420"/>
                    <a:pt x="1005840" y="1075690"/>
                  </a:cubicBezTo>
                  <a:cubicBezTo>
                    <a:pt x="1005840" y="1076960"/>
                    <a:pt x="1007110" y="1076960"/>
                    <a:pt x="1007110" y="1078230"/>
                  </a:cubicBezTo>
                  <a:cubicBezTo>
                    <a:pt x="1007110" y="1079500"/>
                    <a:pt x="1007110" y="1079500"/>
                    <a:pt x="1007110" y="1080770"/>
                  </a:cubicBezTo>
                  <a:cubicBezTo>
                    <a:pt x="1007110" y="1082040"/>
                    <a:pt x="1007110" y="1082040"/>
                    <a:pt x="1005840" y="1084580"/>
                  </a:cubicBezTo>
                  <a:cubicBezTo>
                    <a:pt x="999490" y="1097280"/>
                    <a:pt x="947420" y="1154430"/>
                    <a:pt x="906780" y="1211580"/>
                  </a:cubicBezTo>
                  <a:cubicBezTo>
                    <a:pt x="830580" y="1318260"/>
                    <a:pt x="687070" y="1539240"/>
                    <a:pt x="595630" y="1689100"/>
                  </a:cubicBezTo>
                  <a:cubicBezTo>
                    <a:pt x="516890" y="1818640"/>
                    <a:pt x="452120" y="1936750"/>
                    <a:pt x="386080" y="2058670"/>
                  </a:cubicBezTo>
                  <a:cubicBezTo>
                    <a:pt x="322580" y="2176780"/>
                    <a:pt x="255270" y="2306320"/>
                    <a:pt x="207010" y="2409190"/>
                  </a:cubicBezTo>
                  <a:cubicBezTo>
                    <a:pt x="170180" y="2487930"/>
                    <a:pt x="143510" y="2576830"/>
                    <a:pt x="118110" y="2622550"/>
                  </a:cubicBezTo>
                  <a:cubicBezTo>
                    <a:pt x="104140" y="2646680"/>
                    <a:pt x="83820" y="2668270"/>
                    <a:pt x="80010" y="2674620"/>
                  </a:cubicBezTo>
                  <a:cubicBezTo>
                    <a:pt x="78740" y="2675890"/>
                    <a:pt x="80010" y="2677160"/>
                    <a:pt x="78740" y="2677160"/>
                  </a:cubicBezTo>
                  <a:cubicBezTo>
                    <a:pt x="77470" y="2678430"/>
                    <a:pt x="77470" y="2678430"/>
                    <a:pt x="76200" y="2678430"/>
                  </a:cubicBezTo>
                  <a:cubicBezTo>
                    <a:pt x="74930" y="2679700"/>
                    <a:pt x="74930" y="2679700"/>
                    <a:pt x="73660" y="2680970"/>
                  </a:cubicBezTo>
                  <a:cubicBezTo>
                    <a:pt x="72390" y="2680970"/>
                    <a:pt x="72390" y="2682240"/>
                    <a:pt x="71120" y="2682240"/>
                  </a:cubicBezTo>
                  <a:cubicBezTo>
                    <a:pt x="69850" y="2682240"/>
                    <a:pt x="69850" y="2682240"/>
                    <a:pt x="68580" y="2682240"/>
                  </a:cubicBezTo>
                  <a:cubicBezTo>
                    <a:pt x="67310" y="2682240"/>
                    <a:pt x="66040" y="2680970"/>
                    <a:pt x="64770" y="2680970"/>
                  </a:cubicBezTo>
                  <a:cubicBezTo>
                    <a:pt x="63500" y="2680970"/>
                    <a:pt x="63500" y="2679700"/>
                    <a:pt x="62230" y="2679700"/>
                  </a:cubicBezTo>
                  <a:cubicBezTo>
                    <a:pt x="60960" y="2679700"/>
                    <a:pt x="60960" y="2679700"/>
                    <a:pt x="59690" y="2678430"/>
                  </a:cubicBezTo>
                  <a:cubicBezTo>
                    <a:pt x="58420" y="2677160"/>
                    <a:pt x="58420" y="2677160"/>
                    <a:pt x="58420" y="2675890"/>
                  </a:cubicBezTo>
                  <a:cubicBezTo>
                    <a:pt x="58420" y="2674620"/>
                    <a:pt x="57150" y="2674620"/>
                    <a:pt x="57150" y="2673350"/>
                  </a:cubicBezTo>
                  <a:cubicBezTo>
                    <a:pt x="57150" y="2672080"/>
                    <a:pt x="55880" y="2672080"/>
                    <a:pt x="55880" y="2670810"/>
                  </a:cubicBezTo>
                  <a:cubicBezTo>
                    <a:pt x="55880" y="2669540"/>
                    <a:pt x="55880" y="2668270"/>
                    <a:pt x="55880" y="2667000"/>
                  </a:cubicBezTo>
                  <a:cubicBezTo>
                    <a:pt x="55880" y="2665730"/>
                    <a:pt x="57150" y="2665730"/>
                    <a:pt x="57150" y="2664460"/>
                  </a:cubicBezTo>
                  <a:cubicBezTo>
                    <a:pt x="59690" y="2650490"/>
                    <a:pt x="44450" y="2533650"/>
                    <a:pt x="44450" y="2465070"/>
                  </a:cubicBezTo>
                  <a:cubicBezTo>
                    <a:pt x="44450" y="2392680"/>
                    <a:pt x="45720" y="2331720"/>
                    <a:pt x="60960" y="2242820"/>
                  </a:cubicBezTo>
                  <a:cubicBezTo>
                    <a:pt x="83820" y="2104390"/>
                    <a:pt x="151130" y="1873250"/>
                    <a:pt x="196850" y="1720850"/>
                  </a:cubicBezTo>
                  <a:cubicBezTo>
                    <a:pt x="233680" y="1598930"/>
                    <a:pt x="271780" y="1487170"/>
                    <a:pt x="306070" y="1395730"/>
                  </a:cubicBezTo>
                  <a:cubicBezTo>
                    <a:pt x="331470" y="1327150"/>
                    <a:pt x="359410" y="1262380"/>
                    <a:pt x="378460" y="1219200"/>
                  </a:cubicBezTo>
                  <a:cubicBezTo>
                    <a:pt x="389890" y="1192530"/>
                    <a:pt x="403860" y="1163320"/>
                    <a:pt x="408940" y="1156970"/>
                  </a:cubicBezTo>
                  <a:cubicBezTo>
                    <a:pt x="410210" y="1155700"/>
                    <a:pt x="410210" y="1155700"/>
                    <a:pt x="411480" y="1154430"/>
                  </a:cubicBezTo>
                  <a:cubicBezTo>
                    <a:pt x="411480" y="1153160"/>
                    <a:pt x="412750" y="1153160"/>
                    <a:pt x="412750" y="1151890"/>
                  </a:cubicBezTo>
                  <a:cubicBezTo>
                    <a:pt x="414020" y="1151890"/>
                    <a:pt x="414020" y="1150620"/>
                    <a:pt x="415290" y="1150620"/>
                  </a:cubicBezTo>
                  <a:cubicBezTo>
                    <a:pt x="416560" y="1150620"/>
                    <a:pt x="417830" y="1149350"/>
                    <a:pt x="419100" y="1149350"/>
                  </a:cubicBezTo>
                  <a:cubicBezTo>
                    <a:pt x="420370" y="1149350"/>
                    <a:pt x="420370" y="1149350"/>
                    <a:pt x="421640" y="1149350"/>
                  </a:cubicBezTo>
                  <a:cubicBezTo>
                    <a:pt x="422910" y="1149350"/>
                    <a:pt x="424180" y="1149350"/>
                    <a:pt x="425450" y="1149350"/>
                  </a:cubicBezTo>
                  <a:cubicBezTo>
                    <a:pt x="426720" y="1149350"/>
                    <a:pt x="426720" y="1150620"/>
                    <a:pt x="427990" y="1150620"/>
                  </a:cubicBezTo>
                  <a:cubicBezTo>
                    <a:pt x="429260" y="1150620"/>
                    <a:pt x="430530" y="1151890"/>
                    <a:pt x="430530" y="1151890"/>
                  </a:cubicBezTo>
                  <a:cubicBezTo>
                    <a:pt x="431800" y="1153160"/>
                    <a:pt x="431800" y="1153160"/>
                    <a:pt x="431800" y="1154430"/>
                  </a:cubicBezTo>
                  <a:cubicBezTo>
                    <a:pt x="431800" y="1155700"/>
                    <a:pt x="433070" y="1156970"/>
                    <a:pt x="433070" y="1158240"/>
                  </a:cubicBezTo>
                  <a:cubicBezTo>
                    <a:pt x="433070" y="1159510"/>
                    <a:pt x="434340" y="1159510"/>
                    <a:pt x="434340" y="1160780"/>
                  </a:cubicBezTo>
                  <a:cubicBezTo>
                    <a:pt x="434340" y="1162050"/>
                    <a:pt x="434340" y="1162050"/>
                    <a:pt x="434340" y="1163320"/>
                  </a:cubicBezTo>
                  <a:cubicBezTo>
                    <a:pt x="434340" y="1164590"/>
                    <a:pt x="433070" y="1164590"/>
                    <a:pt x="433070" y="1167130"/>
                  </a:cubicBezTo>
                  <a:cubicBezTo>
                    <a:pt x="433070" y="1176020"/>
                    <a:pt x="445770" y="1207770"/>
                    <a:pt x="447040" y="1236980"/>
                  </a:cubicBezTo>
                  <a:cubicBezTo>
                    <a:pt x="449580" y="1289050"/>
                    <a:pt x="436880" y="1371600"/>
                    <a:pt x="426720" y="1452880"/>
                  </a:cubicBezTo>
                  <a:cubicBezTo>
                    <a:pt x="412750" y="1558290"/>
                    <a:pt x="386080" y="1699260"/>
                    <a:pt x="367030" y="1814830"/>
                  </a:cubicBezTo>
                  <a:cubicBezTo>
                    <a:pt x="349250" y="1921510"/>
                    <a:pt x="330200" y="2030730"/>
                    <a:pt x="314960" y="2123440"/>
                  </a:cubicBezTo>
                  <a:cubicBezTo>
                    <a:pt x="302260" y="2199640"/>
                    <a:pt x="284480" y="2291080"/>
                    <a:pt x="280670" y="2331720"/>
                  </a:cubicBezTo>
                  <a:cubicBezTo>
                    <a:pt x="279400" y="2349500"/>
                    <a:pt x="281940" y="2362200"/>
                    <a:pt x="280670" y="2368550"/>
                  </a:cubicBezTo>
                  <a:cubicBezTo>
                    <a:pt x="280670" y="2371090"/>
                    <a:pt x="280670" y="2371090"/>
                    <a:pt x="279400" y="2372360"/>
                  </a:cubicBezTo>
                  <a:cubicBezTo>
                    <a:pt x="279400" y="2373630"/>
                    <a:pt x="278130" y="2373630"/>
                    <a:pt x="276860" y="2374900"/>
                  </a:cubicBezTo>
                  <a:cubicBezTo>
                    <a:pt x="276860" y="2376170"/>
                    <a:pt x="276860" y="2377440"/>
                    <a:pt x="275590" y="2377440"/>
                  </a:cubicBezTo>
                  <a:cubicBezTo>
                    <a:pt x="274320" y="2378710"/>
                    <a:pt x="273050" y="2378710"/>
                    <a:pt x="271780" y="2378710"/>
                  </a:cubicBezTo>
                  <a:cubicBezTo>
                    <a:pt x="270510" y="2378710"/>
                    <a:pt x="270510" y="2379980"/>
                    <a:pt x="269240" y="2379980"/>
                  </a:cubicBezTo>
                  <a:cubicBezTo>
                    <a:pt x="267970" y="2379980"/>
                    <a:pt x="266700" y="2381250"/>
                    <a:pt x="265430" y="2381250"/>
                  </a:cubicBezTo>
                  <a:cubicBezTo>
                    <a:pt x="264160" y="2381250"/>
                    <a:pt x="262890" y="2379980"/>
                    <a:pt x="261620" y="2379980"/>
                  </a:cubicBezTo>
                  <a:cubicBezTo>
                    <a:pt x="260350" y="2379980"/>
                    <a:pt x="260350" y="2378710"/>
                    <a:pt x="259080" y="2378710"/>
                  </a:cubicBezTo>
                  <a:cubicBezTo>
                    <a:pt x="257810" y="2377440"/>
                    <a:pt x="257810" y="2377440"/>
                    <a:pt x="256540" y="2376170"/>
                  </a:cubicBezTo>
                  <a:cubicBezTo>
                    <a:pt x="255270" y="2374900"/>
                    <a:pt x="255270" y="2374900"/>
                    <a:pt x="254000" y="2373630"/>
                  </a:cubicBezTo>
                  <a:cubicBezTo>
                    <a:pt x="254000" y="2372360"/>
                    <a:pt x="252730" y="2372360"/>
                    <a:pt x="252730" y="2371090"/>
                  </a:cubicBezTo>
                  <a:cubicBezTo>
                    <a:pt x="252730" y="2369820"/>
                    <a:pt x="251460" y="2368550"/>
                    <a:pt x="251460" y="2367280"/>
                  </a:cubicBezTo>
                  <a:cubicBezTo>
                    <a:pt x="251460" y="2366010"/>
                    <a:pt x="251460" y="2366010"/>
                    <a:pt x="252730" y="2364740"/>
                  </a:cubicBezTo>
                  <a:cubicBezTo>
                    <a:pt x="257810" y="2353310"/>
                    <a:pt x="288290" y="2270760"/>
                    <a:pt x="317500" y="2209800"/>
                  </a:cubicBezTo>
                  <a:cubicBezTo>
                    <a:pt x="361950" y="2115820"/>
                    <a:pt x="427990" y="1985010"/>
                    <a:pt x="500380" y="1860550"/>
                  </a:cubicBezTo>
                  <a:cubicBezTo>
                    <a:pt x="588010" y="1710690"/>
                    <a:pt x="702310" y="1530350"/>
                    <a:pt x="810260" y="1376680"/>
                  </a:cubicBezTo>
                  <a:cubicBezTo>
                    <a:pt x="914400" y="1228090"/>
                    <a:pt x="1027430" y="1085850"/>
                    <a:pt x="1135380" y="951230"/>
                  </a:cubicBezTo>
                  <a:cubicBezTo>
                    <a:pt x="1236980" y="824230"/>
                    <a:pt x="1358900" y="679450"/>
                    <a:pt x="1441450" y="590550"/>
                  </a:cubicBezTo>
                  <a:cubicBezTo>
                    <a:pt x="1492250" y="535940"/>
                    <a:pt x="1560830" y="472440"/>
                    <a:pt x="1570990" y="462280"/>
                  </a:cubicBezTo>
                  <a:cubicBezTo>
                    <a:pt x="1572260" y="461010"/>
                    <a:pt x="1572260" y="461010"/>
                    <a:pt x="1573530" y="459740"/>
                  </a:cubicBezTo>
                  <a:cubicBezTo>
                    <a:pt x="1574800" y="459740"/>
                    <a:pt x="1574800" y="458470"/>
                    <a:pt x="1576070" y="458470"/>
                  </a:cubicBezTo>
                  <a:cubicBezTo>
                    <a:pt x="1577340" y="458470"/>
                    <a:pt x="1577340" y="458470"/>
                    <a:pt x="1578610" y="458470"/>
                  </a:cubicBezTo>
                  <a:cubicBezTo>
                    <a:pt x="1579880" y="458470"/>
                    <a:pt x="1581150" y="458470"/>
                    <a:pt x="1582420" y="458470"/>
                  </a:cubicBezTo>
                  <a:cubicBezTo>
                    <a:pt x="1583690" y="458470"/>
                    <a:pt x="1583690" y="458470"/>
                    <a:pt x="1584960" y="458470"/>
                  </a:cubicBezTo>
                  <a:cubicBezTo>
                    <a:pt x="1586230" y="458470"/>
                    <a:pt x="1586230" y="459740"/>
                    <a:pt x="1587500" y="459740"/>
                  </a:cubicBezTo>
                  <a:cubicBezTo>
                    <a:pt x="1588770" y="461010"/>
                    <a:pt x="1588770" y="461010"/>
                    <a:pt x="1590040" y="462280"/>
                  </a:cubicBezTo>
                  <a:cubicBezTo>
                    <a:pt x="1591310" y="463550"/>
                    <a:pt x="1591310" y="463550"/>
                    <a:pt x="1592580" y="464820"/>
                  </a:cubicBezTo>
                  <a:cubicBezTo>
                    <a:pt x="1592580" y="466090"/>
                    <a:pt x="1593850" y="466090"/>
                    <a:pt x="1593850" y="467360"/>
                  </a:cubicBezTo>
                  <a:cubicBezTo>
                    <a:pt x="1593850" y="468630"/>
                    <a:pt x="1593850" y="468630"/>
                    <a:pt x="1593850" y="469900"/>
                  </a:cubicBezTo>
                  <a:cubicBezTo>
                    <a:pt x="1593850" y="471170"/>
                    <a:pt x="1593850" y="472440"/>
                    <a:pt x="1593850" y="473710"/>
                  </a:cubicBezTo>
                  <a:cubicBezTo>
                    <a:pt x="1593850" y="474980"/>
                    <a:pt x="1592580" y="474980"/>
                    <a:pt x="1592580" y="476250"/>
                  </a:cubicBezTo>
                  <a:cubicBezTo>
                    <a:pt x="1592580" y="477520"/>
                    <a:pt x="1591310" y="477520"/>
                    <a:pt x="1591310" y="478790"/>
                  </a:cubicBezTo>
                  <a:cubicBezTo>
                    <a:pt x="1588770" y="491490"/>
                    <a:pt x="1612900" y="580390"/>
                    <a:pt x="1610360" y="647700"/>
                  </a:cubicBezTo>
                  <a:cubicBezTo>
                    <a:pt x="1606550" y="748030"/>
                    <a:pt x="1569720" y="886460"/>
                    <a:pt x="1539240" y="1022350"/>
                  </a:cubicBezTo>
                  <a:cubicBezTo>
                    <a:pt x="1501140" y="1187450"/>
                    <a:pt x="1437640" y="1407160"/>
                    <a:pt x="1393190" y="1568450"/>
                  </a:cubicBezTo>
                  <a:cubicBezTo>
                    <a:pt x="1357630" y="1697990"/>
                    <a:pt x="1322070" y="1818640"/>
                    <a:pt x="1292860" y="1916430"/>
                  </a:cubicBezTo>
                  <a:cubicBezTo>
                    <a:pt x="1271270" y="1988820"/>
                    <a:pt x="1250950" y="2049780"/>
                    <a:pt x="1236980" y="2103120"/>
                  </a:cubicBezTo>
                  <a:cubicBezTo>
                    <a:pt x="1226820" y="2142490"/>
                    <a:pt x="1220470" y="2183130"/>
                    <a:pt x="1214120" y="2207260"/>
                  </a:cubicBezTo>
                  <a:cubicBezTo>
                    <a:pt x="1210310" y="2221230"/>
                    <a:pt x="1206500" y="2233930"/>
                    <a:pt x="1205230" y="2239010"/>
                  </a:cubicBezTo>
                  <a:cubicBezTo>
                    <a:pt x="1205230" y="2240280"/>
                    <a:pt x="1203960" y="2241550"/>
                    <a:pt x="1203960" y="2242820"/>
                  </a:cubicBezTo>
                  <a:cubicBezTo>
                    <a:pt x="1203960" y="2244090"/>
                    <a:pt x="1202690" y="2244090"/>
                    <a:pt x="1202690" y="2245360"/>
                  </a:cubicBezTo>
                  <a:cubicBezTo>
                    <a:pt x="1201420" y="2246630"/>
                    <a:pt x="1201420" y="2247900"/>
                    <a:pt x="1200150" y="2247900"/>
                  </a:cubicBezTo>
                  <a:cubicBezTo>
                    <a:pt x="1198880" y="2249170"/>
                    <a:pt x="1197610" y="2249170"/>
                    <a:pt x="1196340" y="2249170"/>
                  </a:cubicBezTo>
                  <a:cubicBezTo>
                    <a:pt x="1195070" y="2249170"/>
                    <a:pt x="1195070" y="2250440"/>
                    <a:pt x="1193800" y="2250440"/>
                  </a:cubicBezTo>
                  <a:cubicBezTo>
                    <a:pt x="1192530" y="2250440"/>
                    <a:pt x="1191260" y="2250440"/>
                    <a:pt x="1189990" y="2250440"/>
                  </a:cubicBezTo>
                  <a:cubicBezTo>
                    <a:pt x="1188720" y="2250440"/>
                    <a:pt x="1187450" y="2249170"/>
                    <a:pt x="1186180" y="2249170"/>
                  </a:cubicBezTo>
                  <a:cubicBezTo>
                    <a:pt x="1184910" y="2249170"/>
                    <a:pt x="1184910" y="2247900"/>
                    <a:pt x="1183640" y="2247900"/>
                  </a:cubicBezTo>
                  <a:cubicBezTo>
                    <a:pt x="1182370" y="2246630"/>
                    <a:pt x="1182370" y="2246630"/>
                    <a:pt x="1181100" y="2245360"/>
                  </a:cubicBezTo>
                  <a:cubicBezTo>
                    <a:pt x="1179830" y="2244090"/>
                    <a:pt x="1178560" y="2244090"/>
                    <a:pt x="1178560" y="2242820"/>
                  </a:cubicBezTo>
                  <a:cubicBezTo>
                    <a:pt x="1177290" y="2241550"/>
                    <a:pt x="1177290" y="2240280"/>
                    <a:pt x="1177290" y="2239010"/>
                  </a:cubicBezTo>
                  <a:cubicBezTo>
                    <a:pt x="1177290" y="2237740"/>
                    <a:pt x="1177290" y="2237740"/>
                    <a:pt x="1177290" y="2236470"/>
                  </a:cubicBezTo>
                  <a:cubicBezTo>
                    <a:pt x="1177290" y="2235200"/>
                    <a:pt x="1177290" y="2235200"/>
                    <a:pt x="1177290" y="2232660"/>
                  </a:cubicBezTo>
                  <a:cubicBezTo>
                    <a:pt x="1179830" y="2195830"/>
                    <a:pt x="1277620" y="1607820"/>
                    <a:pt x="1329690" y="1344930"/>
                  </a:cubicBezTo>
                  <a:cubicBezTo>
                    <a:pt x="1371600" y="1132840"/>
                    <a:pt x="1419860" y="938530"/>
                    <a:pt x="1457960" y="773430"/>
                  </a:cubicBezTo>
                  <a:cubicBezTo>
                    <a:pt x="1487170" y="647700"/>
                    <a:pt x="1517650" y="532130"/>
                    <a:pt x="1537970" y="439420"/>
                  </a:cubicBezTo>
                  <a:cubicBezTo>
                    <a:pt x="1551940" y="374650"/>
                    <a:pt x="1562100" y="307340"/>
                    <a:pt x="1572260" y="273050"/>
                  </a:cubicBezTo>
                  <a:cubicBezTo>
                    <a:pt x="1577340" y="257810"/>
                    <a:pt x="1582420" y="245110"/>
                    <a:pt x="1584960" y="240030"/>
                  </a:cubicBezTo>
                  <a:cubicBezTo>
                    <a:pt x="1584960" y="238760"/>
                    <a:pt x="1586230" y="238760"/>
                    <a:pt x="1586230" y="237490"/>
                  </a:cubicBezTo>
                  <a:cubicBezTo>
                    <a:pt x="1586230" y="236220"/>
                    <a:pt x="1587500" y="236220"/>
                    <a:pt x="1587500" y="234950"/>
                  </a:cubicBezTo>
                  <a:cubicBezTo>
                    <a:pt x="1588770" y="233680"/>
                    <a:pt x="1588770" y="233680"/>
                    <a:pt x="1590040" y="232410"/>
                  </a:cubicBezTo>
                  <a:cubicBezTo>
                    <a:pt x="1591310" y="231140"/>
                    <a:pt x="1592580" y="229870"/>
                    <a:pt x="1593850" y="229870"/>
                  </a:cubicBezTo>
                  <a:cubicBezTo>
                    <a:pt x="1595120" y="229870"/>
                    <a:pt x="1595120" y="229870"/>
                    <a:pt x="1596390" y="229870"/>
                  </a:cubicBezTo>
                  <a:cubicBezTo>
                    <a:pt x="1597660" y="229870"/>
                    <a:pt x="1598930" y="228600"/>
                    <a:pt x="1600200" y="228600"/>
                  </a:cubicBezTo>
                  <a:cubicBezTo>
                    <a:pt x="1601470" y="228600"/>
                    <a:pt x="1602740" y="229870"/>
                    <a:pt x="1604010" y="229870"/>
                  </a:cubicBezTo>
                  <a:cubicBezTo>
                    <a:pt x="1605280" y="229870"/>
                    <a:pt x="1605280" y="231140"/>
                    <a:pt x="1606550" y="231140"/>
                  </a:cubicBezTo>
                  <a:cubicBezTo>
                    <a:pt x="1607820" y="232410"/>
                    <a:pt x="1607820" y="232410"/>
                    <a:pt x="1609090" y="233680"/>
                  </a:cubicBezTo>
                  <a:cubicBezTo>
                    <a:pt x="1610360" y="234950"/>
                    <a:pt x="1610360" y="234950"/>
                    <a:pt x="1611630" y="236220"/>
                  </a:cubicBezTo>
                  <a:cubicBezTo>
                    <a:pt x="1611630" y="237490"/>
                    <a:pt x="1612900" y="237490"/>
                    <a:pt x="1612900" y="238760"/>
                  </a:cubicBezTo>
                  <a:cubicBezTo>
                    <a:pt x="1612900" y="240030"/>
                    <a:pt x="1612900" y="241300"/>
                    <a:pt x="1612900" y="242570"/>
                  </a:cubicBezTo>
                  <a:cubicBezTo>
                    <a:pt x="1612900" y="243840"/>
                    <a:pt x="1612900" y="243840"/>
                    <a:pt x="1612900" y="246380"/>
                  </a:cubicBezTo>
                  <a:cubicBezTo>
                    <a:pt x="1610360" y="261620"/>
                    <a:pt x="1586230" y="354330"/>
                    <a:pt x="1565910" y="425450"/>
                  </a:cubicBezTo>
                  <a:cubicBezTo>
                    <a:pt x="1535430" y="532130"/>
                    <a:pt x="1487170" y="690880"/>
                    <a:pt x="1443990" y="825500"/>
                  </a:cubicBezTo>
                  <a:cubicBezTo>
                    <a:pt x="1399540" y="965200"/>
                    <a:pt x="1348740" y="1121410"/>
                    <a:pt x="1300480" y="1252220"/>
                  </a:cubicBezTo>
                  <a:cubicBezTo>
                    <a:pt x="1258570" y="1365250"/>
                    <a:pt x="1216660" y="1455420"/>
                    <a:pt x="1176020" y="1563370"/>
                  </a:cubicBezTo>
                  <a:cubicBezTo>
                    <a:pt x="1131570" y="1680210"/>
                    <a:pt x="1078230" y="1824990"/>
                    <a:pt x="1045210" y="1927860"/>
                  </a:cubicBezTo>
                  <a:cubicBezTo>
                    <a:pt x="1021080" y="2001520"/>
                    <a:pt x="1005840" y="2071370"/>
                    <a:pt x="990600" y="2119630"/>
                  </a:cubicBezTo>
                  <a:cubicBezTo>
                    <a:pt x="981710" y="2148840"/>
                    <a:pt x="969010" y="2181860"/>
                    <a:pt x="966470" y="2189480"/>
                  </a:cubicBezTo>
                  <a:cubicBezTo>
                    <a:pt x="966470" y="2190750"/>
                    <a:pt x="965200" y="2190750"/>
                    <a:pt x="965200" y="2192020"/>
                  </a:cubicBezTo>
                  <a:cubicBezTo>
                    <a:pt x="965200" y="2193290"/>
                    <a:pt x="965200" y="2194560"/>
                    <a:pt x="963930" y="2194560"/>
                  </a:cubicBezTo>
                  <a:cubicBezTo>
                    <a:pt x="962660" y="2195830"/>
                    <a:pt x="962660" y="2195830"/>
                    <a:pt x="961390" y="2195830"/>
                  </a:cubicBezTo>
                  <a:cubicBezTo>
                    <a:pt x="960120" y="2197100"/>
                    <a:pt x="960120" y="2198370"/>
                    <a:pt x="958850" y="2198370"/>
                  </a:cubicBezTo>
                  <a:cubicBezTo>
                    <a:pt x="957580" y="2198370"/>
                    <a:pt x="957580" y="2198370"/>
                    <a:pt x="956310" y="2198370"/>
                  </a:cubicBezTo>
                  <a:cubicBezTo>
                    <a:pt x="955040" y="2198370"/>
                    <a:pt x="953770" y="2198370"/>
                    <a:pt x="952500" y="2198370"/>
                  </a:cubicBezTo>
                  <a:cubicBezTo>
                    <a:pt x="951230" y="2198370"/>
                    <a:pt x="951230" y="2197100"/>
                    <a:pt x="949960" y="2197100"/>
                  </a:cubicBezTo>
                  <a:cubicBezTo>
                    <a:pt x="948690" y="2197100"/>
                    <a:pt x="948690" y="2195830"/>
                    <a:pt x="947420" y="2195830"/>
                  </a:cubicBezTo>
                  <a:cubicBezTo>
                    <a:pt x="946150" y="2194560"/>
                    <a:pt x="946150" y="2194560"/>
                    <a:pt x="944880" y="2193290"/>
                  </a:cubicBezTo>
                  <a:cubicBezTo>
                    <a:pt x="944880" y="2192020"/>
                    <a:pt x="943610" y="2192020"/>
                    <a:pt x="943610" y="2190750"/>
                  </a:cubicBezTo>
                  <a:cubicBezTo>
                    <a:pt x="943610" y="2189480"/>
                    <a:pt x="942340" y="2189480"/>
                    <a:pt x="942340" y="2188210"/>
                  </a:cubicBezTo>
                  <a:cubicBezTo>
                    <a:pt x="942340" y="2186940"/>
                    <a:pt x="942340" y="2186940"/>
                    <a:pt x="942340" y="2185670"/>
                  </a:cubicBezTo>
                  <a:cubicBezTo>
                    <a:pt x="942340" y="2184400"/>
                    <a:pt x="942340" y="2184400"/>
                    <a:pt x="942340" y="2181860"/>
                  </a:cubicBezTo>
                  <a:cubicBezTo>
                    <a:pt x="942340" y="2166620"/>
                    <a:pt x="934720" y="2072640"/>
                    <a:pt x="932180" y="2009140"/>
                  </a:cubicBezTo>
                  <a:cubicBezTo>
                    <a:pt x="929640" y="1929130"/>
                    <a:pt x="922020" y="1840230"/>
                    <a:pt x="927100" y="1741170"/>
                  </a:cubicBezTo>
                  <a:cubicBezTo>
                    <a:pt x="933450" y="1617980"/>
                    <a:pt x="955040" y="1456690"/>
                    <a:pt x="977900" y="1328420"/>
                  </a:cubicBezTo>
                  <a:cubicBezTo>
                    <a:pt x="998220" y="1215390"/>
                    <a:pt x="1028700" y="1104900"/>
                    <a:pt x="1050290" y="1010920"/>
                  </a:cubicBezTo>
                  <a:cubicBezTo>
                    <a:pt x="1066800" y="937260"/>
                    <a:pt x="1079500" y="868680"/>
                    <a:pt x="1094740" y="811530"/>
                  </a:cubicBezTo>
                  <a:cubicBezTo>
                    <a:pt x="1106170" y="768350"/>
                    <a:pt x="1115060" y="711200"/>
                    <a:pt x="1130300" y="697230"/>
                  </a:cubicBezTo>
                  <a:cubicBezTo>
                    <a:pt x="1136650" y="690880"/>
                    <a:pt x="1148080" y="694690"/>
                    <a:pt x="1150620" y="692150"/>
                  </a:cubicBezTo>
                  <a:cubicBezTo>
                    <a:pt x="1151890" y="690880"/>
                    <a:pt x="1151890" y="690880"/>
                    <a:pt x="1151890" y="689610"/>
                  </a:cubicBezTo>
                  <a:cubicBezTo>
                    <a:pt x="1153160" y="688340"/>
                    <a:pt x="1153160" y="687070"/>
                    <a:pt x="1154430" y="685800"/>
                  </a:cubicBezTo>
                  <a:cubicBezTo>
                    <a:pt x="1155700" y="684530"/>
                    <a:pt x="1155700" y="684530"/>
                    <a:pt x="1156970" y="684530"/>
                  </a:cubicBezTo>
                  <a:cubicBezTo>
                    <a:pt x="1158240" y="683260"/>
                    <a:pt x="1158240" y="681990"/>
                    <a:pt x="1159510" y="681990"/>
                  </a:cubicBezTo>
                  <a:cubicBezTo>
                    <a:pt x="1160780" y="681990"/>
                    <a:pt x="1162050" y="681990"/>
                    <a:pt x="1163320" y="681990"/>
                  </a:cubicBezTo>
                  <a:cubicBezTo>
                    <a:pt x="1164590" y="681990"/>
                    <a:pt x="1165860" y="681990"/>
                    <a:pt x="1167130" y="681990"/>
                  </a:cubicBezTo>
                  <a:cubicBezTo>
                    <a:pt x="1168400" y="681990"/>
                    <a:pt x="1168400" y="683260"/>
                    <a:pt x="1169670" y="683260"/>
                  </a:cubicBezTo>
                  <a:cubicBezTo>
                    <a:pt x="1170940" y="683260"/>
                    <a:pt x="1172210" y="683260"/>
                    <a:pt x="1173480" y="684530"/>
                  </a:cubicBezTo>
                  <a:cubicBezTo>
                    <a:pt x="1174750" y="684530"/>
                    <a:pt x="1174750" y="685800"/>
                    <a:pt x="1176020" y="687070"/>
                  </a:cubicBezTo>
                  <a:cubicBezTo>
                    <a:pt x="1176020" y="688340"/>
                    <a:pt x="1177290" y="688340"/>
                    <a:pt x="1177290" y="689610"/>
                  </a:cubicBezTo>
                  <a:cubicBezTo>
                    <a:pt x="1177290" y="690880"/>
                    <a:pt x="1178560" y="692150"/>
                    <a:pt x="1178560" y="693420"/>
                  </a:cubicBezTo>
                  <a:cubicBezTo>
                    <a:pt x="1178560" y="694690"/>
                    <a:pt x="1178560" y="695960"/>
                    <a:pt x="1178560" y="697230"/>
                  </a:cubicBezTo>
                  <a:cubicBezTo>
                    <a:pt x="1178560" y="698500"/>
                    <a:pt x="1178560" y="698500"/>
                    <a:pt x="1178560" y="699770"/>
                  </a:cubicBezTo>
                  <a:cubicBezTo>
                    <a:pt x="1179830" y="712470"/>
                    <a:pt x="1202690" y="800100"/>
                    <a:pt x="1214120" y="869950"/>
                  </a:cubicBezTo>
                  <a:cubicBezTo>
                    <a:pt x="1233170" y="981710"/>
                    <a:pt x="1253490" y="1169670"/>
                    <a:pt x="1268730" y="1308100"/>
                  </a:cubicBezTo>
                  <a:cubicBezTo>
                    <a:pt x="1282700" y="1432560"/>
                    <a:pt x="1295400" y="1558290"/>
                    <a:pt x="1304290" y="1661160"/>
                  </a:cubicBezTo>
                  <a:cubicBezTo>
                    <a:pt x="1310640" y="1741170"/>
                    <a:pt x="1311910" y="1814830"/>
                    <a:pt x="1319530" y="1875790"/>
                  </a:cubicBezTo>
                  <a:cubicBezTo>
                    <a:pt x="1324610" y="1920240"/>
                    <a:pt x="1329690" y="1960880"/>
                    <a:pt x="1338580" y="1991360"/>
                  </a:cubicBezTo>
                  <a:cubicBezTo>
                    <a:pt x="1344930" y="2011680"/>
                    <a:pt x="1358900" y="2033270"/>
                    <a:pt x="1360170" y="2040890"/>
                  </a:cubicBezTo>
                  <a:cubicBezTo>
                    <a:pt x="1360170" y="2043430"/>
                    <a:pt x="1360170" y="2043430"/>
                    <a:pt x="1360170" y="2044700"/>
                  </a:cubicBezTo>
                  <a:cubicBezTo>
                    <a:pt x="1360170" y="2045970"/>
                    <a:pt x="1360170" y="2045970"/>
                    <a:pt x="1360170" y="2047240"/>
                  </a:cubicBezTo>
                  <a:cubicBezTo>
                    <a:pt x="1360170" y="2048510"/>
                    <a:pt x="1358900" y="2048510"/>
                    <a:pt x="1358900" y="2049780"/>
                  </a:cubicBezTo>
                  <a:cubicBezTo>
                    <a:pt x="1357630" y="2051050"/>
                    <a:pt x="1357630" y="2051050"/>
                    <a:pt x="1356360" y="2052320"/>
                  </a:cubicBezTo>
                  <a:cubicBezTo>
                    <a:pt x="1355090" y="2053590"/>
                    <a:pt x="1355090" y="2054860"/>
                    <a:pt x="1353820" y="2054860"/>
                  </a:cubicBezTo>
                  <a:cubicBezTo>
                    <a:pt x="1352550" y="2054860"/>
                    <a:pt x="1352550" y="2054860"/>
                    <a:pt x="1351280" y="2054860"/>
                  </a:cubicBezTo>
                  <a:cubicBezTo>
                    <a:pt x="1350010" y="2054860"/>
                    <a:pt x="1350010" y="2056130"/>
                    <a:pt x="1348740" y="2056130"/>
                  </a:cubicBezTo>
                  <a:cubicBezTo>
                    <a:pt x="1347470" y="2056130"/>
                    <a:pt x="1346200" y="2056130"/>
                    <a:pt x="1344930" y="2056130"/>
                  </a:cubicBezTo>
                  <a:cubicBezTo>
                    <a:pt x="1343660" y="2056130"/>
                    <a:pt x="1343660" y="2054860"/>
                    <a:pt x="1342390" y="2054860"/>
                  </a:cubicBezTo>
                  <a:cubicBezTo>
                    <a:pt x="1341120" y="2054860"/>
                    <a:pt x="1341120" y="2053590"/>
                    <a:pt x="1339850" y="2053590"/>
                  </a:cubicBezTo>
                  <a:cubicBezTo>
                    <a:pt x="1338580" y="2052320"/>
                    <a:pt x="1338580" y="2052320"/>
                    <a:pt x="1337310" y="2051050"/>
                  </a:cubicBezTo>
                  <a:cubicBezTo>
                    <a:pt x="1337310" y="2049780"/>
                    <a:pt x="1336040" y="2049780"/>
                    <a:pt x="1336040" y="2048510"/>
                  </a:cubicBezTo>
                  <a:cubicBezTo>
                    <a:pt x="1336040" y="2047240"/>
                    <a:pt x="1334770" y="2047240"/>
                    <a:pt x="1334770" y="2045970"/>
                  </a:cubicBezTo>
                  <a:cubicBezTo>
                    <a:pt x="1336040" y="2040890"/>
                    <a:pt x="1361440" y="2030730"/>
                    <a:pt x="1374140" y="2014220"/>
                  </a:cubicBezTo>
                  <a:cubicBezTo>
                    <a:pt x="1399540" y="1981200"/>
                    <a:pt x="1418590" y="1912620"/>
                    <a:pt x="1449070" y="1845310"/>
                  </a:cubicBezTo>
                  <a:cubicBezTo>
                    <a:pt x="1494790" y="1744980"/>
                    <a:pt x="1563370" y="1597660"/>
                    <a:pt x="1624330" y="1474470"/>
                  </a:cubicBezTo>
                  <a:cubicBezTo>
                    <a:pt x="1686560" y="1348740"/>
                    <a:pt x="1755140" y="1211580"/>
                    <a:pt x="1816100" y="1097280"/>
                  </a:cubicBezTo>
                  <a:cubicBezTo>
                    <a:pt x="1866900" y="1000760"/>
                    <a:pt x="1917700" y="877570"/>
                    <a:pt x="1962150" y="833120"/>
                  </a:cubicBezTo>
                  <a:cubicBezTo>
                    <a:pt x="1983740" y="811530"/>
                    <a:pt x="2016760" y="803910"/>
                    <a:pt x="2023110" y="798830"/>
                  </a:cubicBezTo>
                  <a:cubicBezTo>
                    <a:pt x="2024380" y="797560"/>
                    <a:pt x="2024380" y="797560"/>
                    <a:pt x="2025650" y="796290"/>
                  </a:cubicBezTo>
                  <a:cubicBezTo>
                    <a:pt x="2026920" y="796290"/>
                    <a:pt x="2026920" y="795020"/>
                    <a:pt x="2028190" y="795020"/>
                  </a:cubicBezTo>
                  <a:cubicBezTo>
                    <a:pt x="2029460" y="793750"/>
                    <a:pt x="2029460" y="792480"/>
                    <a:pt x="2030730" y="792480"/>
                  </a:cubicBezTo>
                  <a:cubicBezTo>
                    <a:pt x="2032000" y="792480"/>
                    <a:pt x="2032000" y="792480"/>
                    <a:pt x="2033270" y="792480"/>
                  </a:cubicBezTo>
                  <a:cubicBezTo>
                    <a:pt x="2034540" y="792480"/>
                    <a:pt x="2035810" y="792480"/>
                    <a:pt x="2037080" y="792480"/>
                  </a:cubicBezTo>
                  <a:cubicBezTo>
                    <a:pt x="2038350" y="792480"/>
                    <a:pt x="2038350" y="793750"/>
                    <a:pt x="2039620" y="793750"/>
                  </a:cubicBezTo>
                  <a:cubicBezTo>
                    <a:pt x="2040890" y="793750"/>
                    <a:pt x="2040890" y="795020"/>
                    <a:pt x="2042160" y="795020"/>
                  </a:cubicBezTo>
                  <a:cubicBezTo>
                    <a:pt x="2043430" y="796290"/>
                    <a:pt x="2043430" y="796290"/>
                    <a:pt x="2044700" y="797560"/>
                  </a:cubicBezTo>
                  <a:cubicBezTo>
                    <a:pt x="2044700" y="798830"/>
                    <a:pt x="2045970" y="798830"/>
                    <a:pt x="2045970" y="800100"/>
                  </a:cubicBezTo>
                  <a:cubicBezTo>
                    <a:pt x="2045970" y="801370"/>
                    <a:pt x="2047240" y="801370"/>
                    <a:pt x="2047240" y="802640"/>
                  </a:cubicBezTo>
                  <a:cubicBezTo>
                    <a:pt x="2047240" y="803910"/>
                    <a:pt x="2047240" y="803910"/>
                    <a:pt x="2047240" y="805180"/>
                  </a:cubicBezTo>
                  <a:cubicBezTo>
                    <a:pt x="2047240" y="806450"/>
                    <a:pt x="2047240" y="807720"/>
                    <a:pt x="2047240" y="808990"/>
                  </a:cubicBezTo>
                  <a:cubicBezTo>
                    <a:pt x="2047240" y="810260"/>
                    <a:pt x="2045970" y="810260"/>
                    <a:pt x="2045970" y="811530"/>
                  </a:cubicBezTo>
                  <a:cubicBezTo>
                    <a:pt x="2044700" y="824230"/>
                    <a:pt x="2075180" y="914400"/>
                    <a:pt x="2073910" y="981710"/>
                  </a:cubicBezTo>
                  <a:cubicBezTo>
                    <a:pt x="2072640" y="1078230"/>
                    <a:pt x="2032000" y="1217930"/>
                    <a:pt x="2007870" y="1333500"/>
                  </a:cubicBezTo>
                  <a:cubicBezTo>
                    <a:pt x="1983740" y="1447800"/>
                    <a:pt x="1953260" y="1562100"/>
                    <a:pt x="1927860" y="1673860"/>
                  </a:cubicBezTo>
                  <a:cubicBezTo>
                    <a:pt x="1902460" y="1783080"/>
                    <a:pt x="1878330" y="1898650"/>
                    <a:pt x="1855470" y="1998980"/>
                  </a:cubicBezTo>
                  <a:cubicBezTo>
                    <a:pt x="1835150" y="2085340"/>
                    <a:pt x="1814830" y="2169160"/>
                    <a:pt x="1798320" y="2240280"/>
                  </a:cubicBezTo>
                  <a:cubicBezTo>
                    <a:pt x="1784350" y="2297430"/>
                    <a:pt x="1770380" y="2348230"/>
                    <a:pt x="1761490" y="2395220"/>
                  </a:cubicBezTo>
                  <a:cubicBezTo>
                    <a:pt x="1753870" y="2433320"/>
                    <a:pt x="1750060" y="2468880"/>
                    <a:pt x="1746250" y="2498090"/>
                  </a:cubicBezTo>
                  <a:cubicBezTo>
                    <a:pt x="1743710" y="2519680"/>
                    <a:pt x="1741170" y="2538730"/>
                    <a:pt x="1739900" y="2555240"/>
                  </a:cubicBezTo>
                  <a:cubicBezTo>
                    <a:pt x="1738630" y="2569210"/>
                    <a:pt x="1737360" y="2586990"/>
                    <a:pt x="1737360" y="2592070"/>
                  </a:cubicBezTo>
                  <a:cubicBezTo>
                    <a:pt x="1737360" y="2593340"/>
                    <a:pt x="1737360" y="2593340"/>
                    <a:pt x="1737360" y="2594610"/>
                  </a:cubicBezTo>
                  <a:cubicBezTo>
                    <a:pt x="1737360" y="2595880"/>
                    <a:pt x="1736090" y="2597150"/>
                    <a:pt x="1736090" y="2598420"/>
                  </a:cubicBezTo>
                  <a:cubicBezTo>
                    <a:pt x="1736090" y="2599690"/>
                    <a:pt x="1734820" y="2599690"/>
                    <a:pt x="1734820" y="2600960"/>
                  </a:cubicBezTo>
                  <a:cubicBezTo>
                    <a:pt x="1733550" y="2602230"/>
                    <a:pt x="1733550" y="2602230"/>
                    <a:pt x="1732280" y="2603500"/>
                  </a:cubicBezTo>
                  <a:cubicBezTo>
                    <a:pt x="1731010" y="2604770"/>
                    <a:pt x="1731010" y="2604770"/>
                    <a:pt x="1729740" y="2606040"/>
                  </a:cubicBezTo>
                  <a:cubicBezTo>
                    <a:pt x="1728470" y="2606040"/>
                    <a:pt x="1728470" y="2607310"/>
                    <a:pt x="1727200" y="2607310"/>
                  </a:cubicBezTo>
                  <a:cubicBezTo>
                    <a:pt x="1725930" y="2607310"/>
                    <a:pt x="1724660" y="2607310"/>
                    <a:pt x="1723390" y="2607310"/>
                  </a:cubicBezTo>
                  <a:cubicBezTo>
                    <a:pt x="1722120" y="2607310"/>
                    <a:pt x="1720850" y="2607310"/>
                    <a:pt x="1719580" y="2607310"/>
                  </a:cubicBezTo>
                  <a:cubicBezTo>
                    <a:pt x="1718310" y="2607310"/>
                    <a:pt x="1718310" y="2606040"/>
                    <a:pt x="1717040" y="2606040"/>
                  </a:cubicBezTo>
                  <a:cubicBezTo>
                    <a:pt x="1715770" y="2606040"/>
                    <a:pt x="1714500" y="2606040"/>
                    <a:pt x="1713230" y="2604770"/>
                  </a:cubicBezTo>
                  <a:cubicBezTo>
                    <a:pt x="1711960" y="2604770"/>
                    <a:pt x="1711960" y="2603500"/>
                    <a:pt x="1710690" y="2602230"/>
                  </a:cubicBezTo>
                  <a:cubicBezTo>
                    <a:pt x="1710690" y="2600960"/>
                    <a:pt x="1709420" y="2600960"/>
                    <a:pt x="1709420" y="2599690"/>
                  </a:cubicBezTo>
                  <a:cubicBezTo>
                    <a:pt x="1709420" y="2598420"/>
                    <a:pt x="1708150" y="2597150"/>
                    <a:pt x="1708150" y="2595880"/>
                  </a:cubicBezTo>
                  <a:cubicBezTo>
                    <a:pt x="1708150" y="2594610"/>
                    <a:pt x="1708150" y="2594610"/>
                    <a:pt x="1708150" y="2592070"/>
                  </a:cubicBezTo>
                  <a:cubicBezTo>
                    <a:pt x="1708150" y="2584450"/>
                    <a:pt x="1706880" y="2556510"/>
                    <a:pt x="1708150" y="2529840"/>
                  </a:cubicBezTo>
                  <a:cubicBezTo>
                    <a:pt x="1709420" y="2482850"/>
                    <a:pt x="1713230" y="2411730"/>
                    <a:pt x="1722120" y="2335530"/>
                  </a:cubicBezTo>
                  <a:cubicBezTo>
                    <a:pt x="1736090" y="2225040"/>
                    <a:pt x="1765300" y="2063750"/>
                    <a:pt x="1791970" y="1929130"/>
                  </a:cubicBezTo>
                  <a:cubicBezTo>
                    <a:pt x="1819910" y="1793240"/>
                    <a:pt x="1854200" y="1656080"/>
                    <a:pt x="1885950" y="1524000"/>
                  </a:cubicBezTo>
                  <a:cubicBezTo>
                    <a:pt x="1916430" y="1398270"/>
                    <a:pt x="1949450" y="1270000"/>
                    <a:pt x="1977390" y="1158240"/>
                  </a:cubicBezTo>
                  <a:cubicBezTo>
                    <a:pt x="2000250" y="1064260"/>
                    <a:pt x="2025650" y="970280"/>
                    <a:pt x="2042160" y="900430"/>
                  </a:cubicBezTo>
                  <a:cubicBezTo>
                    <a:pt x="2053590" y="852170"/>
                    <a:pt x="2062480" y="807720"/>
                    <a:pt x="2070100" y="778510"/>
                  </a:cubicBezTo>
                  <a:cubicBezTo>
                    <a:pt x="2073910" y="760730"/>
                    <a:pt x="2077720" y="742950"/>
                    <a:pt x="2080260" y="737870"/>
                  </a:cubicBezTo>
                  <a:cubicBezTo>
                    <a:pt x="2080260" y="736600"/>
                    <a:pt x="2081530" y="736600"/>
                    <a:pt x="2081530" y="735330"/>
                  </a:cubicBezTo>
                  <a:cubicBezTo>
                    <a:pt x="2082800" y="734060"/>
                    <a:pt x="2082800" y="734060"/>
                    <a:pt x="2084070" y="732790"/>
                  </a:cubicBezTo>
                  <a:cubicBezTo>
                    <a:pt x="2085340" y="731520"/>
                    <a:pt x="2085340" y="731520"/>
                    <a:pt x="2086610" y="730250"/>
                  </a:cubicBezTo>
                  <a:cubicBezTo>
                    <a:pt x="2087880" y="730250"/>
                    <a:pt x="2087880" y="728980"/>
                    <a:pt x="2089150" y="728980"/>
                  </a:cubicBezTo>
                  <a:cubicBezTo>
                    <a:pt x="2090420" y="728980"/>
                    <a:pt x="2091690" y="727710"/>
                    <a:pt x="2092960" y="727710"/>
                  </a:cubicBezTo>
                  <a:cubicBezTo>
                    <a:pt x="2094230" y="727710"/>
                    <a:pt x="2094230" y="727710"/>
                    <a:pt x="2095500" y="727710"/>
                  </a:cubicBezTo>
                  <a:cubicBezTo>
                    <a:pt x="2096770" y="727710"/>
                    <a:pt x="2098040" y="728980"/>
                    <a:pt x="2099310" y="728980"/>
                  </a:cubicBezTo>
                  <a:cubicBezTo>
                    <a:pt x="2100580" y="728980"/>
                    <a:pt x="2100580" y="730250"/>
                    <a:pt x="2101850" y="730250"/>
                  </a:cubicBezTo>
                  <a:cubicBezTo>
                    <a:pt x="2103120" y="730250"/>
                    <a:pt x="2103120" y="730250"/>
                    <a:pt x="2104390" y="731520"/>
                  </a:cubicBezTo>
                  <a:cubicBezTo>
                    <a:pt x="2105660" y="732790"/>
                    <a:pt x="2105660" y="734060"/>
                    <a:pt x="2106930" y="735330"/>
                  </a:cubicBezTo>
                  <a:cubicBezTo>
                    <a:pt x="2106930" y="736600"/>
                    <a:pt x="2108200" y="736600"/>
                    <a:pt x="2108200" y="737870"/>
                  </a:cubicBezTo>
                  <a:cubicBezTo>
                    <a:pt x="2108200" y="739140"/>
                    <a:pt x="2108200" y="740410"/>
                    <a:pt x="2108200" y="741680"/>
                  </a:cubicBezTo>
                  <a:cubicBezTo>
                    <a:pt x="2108200" y="742950"/>
                    <a:pt x="2108200" y="742950"/>
                    <a:pt x="2108200" y="744220"/>
                  </a:cubicBezTo>
                  <a:cubicBezTo>
                    <a:pt x="2106930" y="758190"/>
                    <a:pt x="2085340" y="873760"/>
                    <a:pt x="2072640" y="946150"/>
                  </a:cubicBezTo>
                  <a:cubicBezTo>
                    <a:pt x="2057400" y="1031240"/>
                    <a:pt x="2039620" y="1130300"/>
                    <a:pt x="2020570" y="1225550"/>
                  </a:cubicBezTo>
                  <a:cubicBezTo>
                    <a:pt x="2001520" y="1323340"/>
                    <a:pt x="1974850" y="1426210"/>
                    <a:pt x="1958340" y="1525270"/>
                  </a:cubicBezTo>
                  <a:cubicBezTo>
                    <a:pt x="1941830" y="1623060"/>
                    <a:pt x="1929130" y="1723390"/>
                    <a:pt x="1920240" y="1818640"/>
                  </a:cubicBezTo>
                  <a:cubicBezTo>
                    <a:pt x="1911350" y="1910080"/>
                    <a:pt x="1907540" y="2010410"/>
                    <a:pt x="1903730" y="2085340"/>
                  </a:cubicBezTo>
                  <a:cubicBezTo>
                    <a:pt x="1901190" y="2138680"/>
                    <a:pt x="1897380" y="2193290"/>
                    <a:pt x="1896110" y="2223770"/>
                  </a:cubicBezTo>
                  <a:cubicBezTo>
                    <a:pt x="1894840" y="2239010"/>
                    <a:pt x="1894840" y="2252980"/>
                    <a:pt x="1894840" y="2258060"/>
                  </a:cubicBezTo>
                  <a:cubicBezTo>
                    <a:pt x="1894840" y="2259330"/>
                    <a:pt x="1894840" y="2259330"/>
                    <a:pt x="1894840" y="2260600"/>
                  </a:cubicBezTo>
                  <a:cubicBezTo>
                    <a:pt x="1894840" y="2261870"/>
                    <a:pt x="1894840" y="2263140"/>
                    <a:pt x="1893570" y="2264410"/>
                  </a:cubicBezTo>
                  <a:cubicBezTo>
                    <a:pt x="1893570" y="2265680"/>
                    <a:pt x="1892300" y="2265680"/>
                    <a:pt x="1891030" y="2266950"/>
                  </a:cubicBezTo>
                  <a:cubicBezTo>
                    <a:pt x="1889760" y="2268220"/>
                    <a:pt x="1889760" y="2268220"/>
                    <a:pt x="1888490" y="2269490"/>
                  </a:cubicBezTo>
                  <a:cubicBezTo>
                    <a:pt x="1887220" y="2269490"/>
                    <a:pt x="1887220" y="2270760"/>
                    <a:pt x="1885950" y="2270760"/>
                  </a:cubicBezTo>
                  <a:cubicBezTo>
                    <a:pt x="1884680" y="2270760"/>
                    <a:pt x="1883410" y="2270760"/>
                    <a:pt x="1882140" y="2270760"/>
                  </a:cubicBezTo>
                  <a:cubicBezTo>
                    <a:pt x="1880870" y="2270760"/>
                    <a:pt x="1879600" y="2270760"/>
                    <a:pt x="1878330" y="2270760"/>
                  </a:cubicBezTo>
                  <a:cubicBezTo>
                    <a:pt x="1877060" y="2270760"/>
                    <a:pt x="1877060" y="2270760"/>
                    <a:pt x="1875790" y="2270760"/>
                  </a:cubicBezTo>
                  <a:cubicBezTo>
                    <a:pt x="1874520" y="2270760"/>
                    <a:pt x="1873250" y="2269490"/>
                    <a:pt x="1871980" y="2268220"/>
                  </a:cubicBezTo>
                  <a:cubicBezTo>
                    <a:pt x="1870710" y="2266950"/>
                    <a:pt x="1870710" y="2266950"/>
                    <a:pt x="1869440" y="2265680"/>
                  </a:cubicBezTo>
                  <a:cubicBezTo>
                    <a:pt x="1869440" y="2264410"/>
                    <a:pt x="1868170" y="2264410"/>
                    <a:pt x="1868170" y="2263140"/>
                  </a:cubicBezTo>
                  <a:cubicBezTo>
                    <a:pt x="1868170" y="2261870"/>
                    <a:pt x="1866900" y="2260600"/>
                    <a:pt x="1866900" y="2259330"/>
                  </a:cubicBezTo>
                  <a:cubicBezTo>
                    <a:pt x="1866900" y="2258060"/>
                    <a:pt x="1866900" y="2258060"/>
                    <a:pt x="1866900" y="2256790"/>
                  </a:cubicBezTo>
                  <a:cubicBezTo>
                    <a:pt x="1868170" y="2250440"/>
                    <a:pt x="1883410" y="2233930"/>
                    <a:pt x="1894840" y="2212340"/>
                  </a:cubicBezTo>
                  <a:cubicBezTo>
                    <a:pt x="1918970" y="2164080"/>
                    <a:pt x="1959610" y="2057400"/>
                    <a:pt x="1993900" y="1967230"/>
                  </a:cubicBezTo>
                  <a:cubicBezTo>
                    <a:pt x="2035810" y="1858010"/>
                    <a:pt x="2076450" y="1734820"/>
                    <a:pt x="2127250" y="1604010"/>
                  </a:cubicBezTo>
                  <a:cubicBezTo>
                    <a:pt x="2188210" y="1449070"/>
                    <a:pt x="2278380" y="1242060"/>
                    <a:pt x="2338070" y="1101090"/>
                  </a:cubicBezTo>
                  <a:cubicBezTo>
                    <a:pt x="2382520" y="998220"/>
                    <a:pt x="2419350" y="891540"/>
                    <a:pt x="2453640" y="835660"/>
                  </a:cubicBezTo>
                  <a:cubicBezTo>
                    <a:pt x="2471420" y="806450"/>
                    <a:pt x="2498090" y="782320"/>
                    <a:pt x="2503170" y="774700"/>
                  </a:cubicBezTo>
                  <a:cubicBezTo>
                    <a:pt x="2504440" y="773430"/>
                    <a:pt x="2504440" y="773430"/>
                    <a:pt x="2504440" y="772160"/>
                  </a:cubicBezTo>
                  <a:cubicBezTo>
                    <a:pt x="2505710" y="770890"/>
                    <a:pt x="2505710" y="770890"/>
                    <a:pt x="2506980" y="769620"/>
                  </a:cubicBezTo>
                  <a:cubicBezTo>
                    <a:pt x="2508250" y="769620"/>
                    <a:pt x="2508250" y="768350"/>
                    <a:pt x="2509520" y="768350"/>
                  </a:cubicBezTo>
                  <a:cubicBezTo>
                    <a:pt x="2510790" y="768350"/>
                    <a:pt x="2510790" y="767080"/>
                    <a:pt x="2512060" y="767080"/>
                  </a:cubicBezTo>
                  <a:cubicBezTo>
                    <a:pt x="2513330" y="767080"/>
                    <a:pt x="2514600" y="767080"/>
                    <a:pt x="2515870" y="767080"/>
                  </a:cubicBezTo>
                  <a:cubicBezTo>
                    <a:pt x="2517140" y="767080"/>
                    <a:pt x="2517140" y="768350"/>
                    <a:pt x="2518410" y="768350"/>
                  </a:cubicBezTo>
                  <a:cubicBezTo>
                    <a:pt x="2519680" y="768350"/>
                    <a:pt x="2519680" y="769620"/>
                    <a:pt x="2520950" y="769620"/>
                  </a:cubicBezTo>
                  <a:cubicBezTo>
                    <a:pt x="2522220" y="769620"/>
                    <a:pt x="2522220" y="770890"/>
                    <a:pt x="2523490" y="770890"/>
                  </a:cubicBezTo>
                  <a:cubicBezTo>
                    <a:pt x="2524760" y="772160"/>
                    <a:pt x="2524760" y="772160"/>
                    <a:pt x="2526030" y="773430"/>
                  </a:cubicBezTo>
                  <a:cubicBezTo>
                    <a:pt x="2526030" y="774700"/>
                    <a:pt x="2527300" y="774700"/>
                    <a:pt x="2527300" y="775970"/>
                  </a:cubicBezTo>
                  <a:cubicBezTo>
                    <a:pt x="2527300" y="777240"/>
                    <a:pt x="2527300" y="778510"/>
                    <a:pt x="2527300" y="779780"/>
                  </a:cubicBezTo>
                  <a:cubicBezTo>
                    <a:pt x="2527300" y="781050"/>
                    <a:pt x="2527300" y="781050"/>
                    <a:pt x="2527300" y="782320"/>
                  </a:cubicBezTo>
                  <a:cubicBezTo>
                    <a:pt x="2527300" y="783590"/>
                    <a:pt x="2527300" y="783590"/>
                    <a:pt x="2527300" y="784860"/>
                  </a:cubicBezTo>
                  <a:cubicBezTo>
                    <a:pt x="2528570" y="792480"/>
                    <a:pt x="2545080" y="824230"/>
                    <a:pt x="2548890" y="853440"/>
                  </a:cubicBezTo>
                  <a:cubicBezTo>
                    <a:pt x="2555240" y="900430"/>
                    <a:pt x="2547620" y="971550"/>
                    <a:pt x="2545080" y="1045210"/>
                  </a:cubicBezTo>
                  <a:cubicBezTo>
                    <a:pt x="2542540" y="1146810"/>
                    <a:pt x="2537460" y="1291590"/>
                    <a:pt x="2529840" y="1408430"/>
                  </a:cubicBezTo>
                  <a:cubicBezTo>
                    <a:pt x="2522220" y="1518920"/>
                    <a:pt x="2505710" y="1639570"/>
                    <a:pt x="2498090" y="1731010"/>
                  </a:cubicBezTo>
                  <a:cubicBezTo>
                    <a:pt x="2491740" y="1798320"/>
                    <a:pt x="2487930" y="1855470"/>
                    <a:pt x="2484120" y="1906270"/>
                  </a:cubicBezTo>
                  <a:cubicBezTo>
                    <a:pt x="2481580" y="1944370"/>
                    <a:pt x="2481580" y="1995170"/>
                    <a:pt x="2479040" y="2006600"/>
                  </a:cubicBezTo>
                  <a:cubicBezTo>
                    <a:pt x="2479040" y="2009140"/>
                    <a:pt x="2477770" y="2009140"/>
                    <a:pt x="2477770" y="2010410"/>
                  </a:cubicBezTo>
                  <a:cubicBezTo>
                    <a:pt x="2477770" y="2011680"/>
                    <a:pt x="2476500" y="2011680"/>
                    <a:pt x="2476500" y="2012950"/>
                  </a:cubicBezTo>
                  <a:cubicBezTo>
                    <a:pt x="2476500" y="2014220"/>
                    <a:pt x="2476500" y="2015490"/>
                    <a:pt x="2475230" y="2015490"/>
                  </a:cubicBezTo>
                  <a:cubicBezTo>
                    <a:pt x="2473960" y="2016760"/>
                    <a:pt x="2473960" y="2016760"/>
                    <a:pt x="2472690" y="2016760"/>
                  </a:cubicBezTo>
                  <a:cubicBezTo>
                    <a:pt x="2471420" y="2016760"/>
                    <a:pt x="2470150" y="2018030"/>
                    <a:pt x="2468880" y="2018030"/>
                  </a:cubicBezTo>
                  <a:cubicBezTo>
                    <a:pt x="2467610" y="2018030"/>
                    <a:pt x="2467610" y="2018030"/>
                    <a:pt x="2466340" y="2018030"/>
                  </a:cubicBezTo>
                  <a:cubicBezTo>
                    <a:pt x="2465070" y="2018030"/>
                    <a:pt x="2465070" y="2018030"/>
                    <a:pt x="2463800" y="2018030"/>
                  </a:cubicBezTo>
                  <a:cubicBezTo>
                    <a:pt x="2462530" y="2018030"/>
                    <a:pt x="2461260" y="2016760"/>
                    <a:pt x="2459990" y="2016760"/>
                  </a:cubicBezTo>
                  <a:cubicBezTo>
                    <a:pt x="2458720" y="2016760"/>
                    <a:pt x="2458720" y="2016760"/>
                    <a:pt x="2457450" y="2015490"/>
                  </a:cubicBezTo>
                  <a:cubicBezTo>
                    <a:pt x="2456180" y="2015490"/>
                    <a:pt x="2456180" y="2014220"/>
                    <a:pt x="2456180" y="2012950"/>
                  </a:cubicBezTo>
                  <a:cubicBezTo>
                    <a:pt x="2454910" y="2011680"/>
                    <a:pt x="2453640" y="2011680"/>
                    <a:pt x="2453640" y="2010410"/>
                  </a:cubicBezTo>
                  <a:cubicBezTo>
                    <a:pt x="2453640" y="2009140"/>
                    <a:pt x="2453640" y="2009140"/>
                    <a:pt x="2453640" y="2007870"/>
                  </a:cubicBezTo>
                  <a:cubicBezTo>
                    <a:pt x="2453640" y="2006600"/>
                    <a:pt x="2453640" y="2006600"/>
                    <a:pt x="2453640" y="2005330"/>
                  </a:cubicBezTo>
                  <a:cubicBezTo>
                    <a:pt x="2454910" y="1991360"/>
                    <a:pt x="2480310" y="1866900"/>
                    <a:pt x="2500630" y="1790700"/>
                  </a:cubicBezTo>
                  <a:cubicBezTo>
                    <a:pt x="2523490" y="1701800"/>
                    <a:pt x="2557780" y="1597660"/>
                    <a:pt x="2586990" y="1503680"/>
                  </a:cubicBezTo>
                  <a:cubicBezTo>
                    <a:pt x="2616200" y="1413510"/>
                    <a:pt x="2649220" y="1311910"/>
                    <a:pt x="2675890" y="1239520"/>
                  </a:cubicBezTo>
                  <a:cubicBezTo>
                    <a:pt x="2694940" y="1188720"/>
                    <a:pt x="2711450" y="1132840"/>
                    <a:pt x="2726690" y="1112520"/>
                  </a:cubicBezTo>
                  <a:cubicBezTo>
                    <a:pt x="2733040" y="1103630"/>
                    <a:pt x="2743200" y="1101090"/>
                    <a:pt x="2745740" y="1098550"/>
                  </a:cubicBezTo>
                  <a:cubicBezTo>
                    <a:pt x="2747010" y="1097280"/>
                    <a:pt x="2747010" y="1097280"/>
                    <a:pt x="2747010" y="1096010"/>
                  </a:cubicBezTo>
                  <a:cubicBezTo>
                    <a:pt x="2748280" y="1094740"/>
                    <a:pt x="2748280" y="1094740"/>
                    <a:pt x="2749550" y="1093470"/>
                  </a:cubicBezTo>
                  <a:cubicBezTo>
                    <a:pt x="2750820" y="1092200"/>
                    <a:pt x="2752090" y="1092200"/>
                    <a:pt x="2753360" y="1090930"/>
                  </a:cubicBezTo>
                  <a:cubicBezTo>
                    <a:pt x="2754630" y="1090930"/>
                    <a:pt x="2754630" y="1089660"/>
                    <a:pt x="2755900" y="1089660"/>
                  </a:cubicBezTo>
                  <a:cubicBezTo>
                    <a:pt x="2757170" y="1089660"/>
                    <a:pt x="2758440" y="1089660"/>
                    <a:pt x="2759710" y="1089660"/>
                  </a:cubicBezTo>
                  <a:cubicBezTo>
                    <a:pt x="2760980" y="1089660"/>
                    <a:pt x="2762250" y="1089660"/>
                    <a:pt x="2763520" y="1089660"/>
                  </a:cubicBezTo>
                  <a:cubicBezTo>
                    <a:pt x="2764790" y="1089660"/>
                    <a:pt x="2766060" y="1089660"/>
                    <a:pt x="2767330" y="1090930"/>
                  </a:cubicBezTo>
                  <a:cubicBezTo>
                    <a:pt x="2768600" y="1090930"/>
                    <a:pt x="2768600" y="1092200"/>
                    <a:pt x="2769870" y="1093470"/>
                  </a:cubicBezTo>
                  <a:cubicBezTo>
                    <a:pt x="2771140" y="1094740"/>
                    <a:pt x="2772410" y="1094740"/>
                    <a:pt x="2772410" y="1096010"/>
                  </a:cubicBezTo>
                  <a:cubicBezTo>
                    <a:pt x="2773680" y="1097280"/>
                    <a:pt x="2773680" y="1098550"/>
                    <a:pt x="2773680" y="1099820"/>
                  </a:cubicBezTo>
                  <a:cubicBezTo>
                    <a:pt x="2773680" y="1101090"/>
                    <a:pt x="2774950" y="1101090"/>
                    <a:pt x="2774950" y="1102360"/>
                  </a:cubicBezTo>
                  <a:cubicBezTo>
                    <a:pt x="2774950" y="1103630"/>
                    <a:pt x="2774950" y="1104900"/>
                    <a:pt x="2774950" y="1106170"/>
                  </a:cubicBezTo>
                  <a:cubicBezTo>
                    <a:pt x="2774950" y="1107440"/>
                    <a:pt x="2773680" y="1107440"/>
                    <a:pt x="2773680" y="1109980"/>
                  </a:cubicBezTo>
                  <a:cubicBezTo>
                    <a:pt x="2772410" y="1121410"/>
                    <a:pt x="2780030" y="1173480"/>
                    <a:pt x="2781300" y="1212850"/>
                  </a:cubicBezTo>
                  <a:cubicBezTo>
                    <a:pt x="2783840" y="1266190"/>
                    <a:pt x="2783840" y="1344930"/>
                    <a:pt x="2785110" y="1402080"/>
                  </a:cubicBezTo>
                  <a:cubicBezTo>
                    <a:pt x="2786380" y="1450340"/>
                    <a:pt x="2788920" y="1487170"/>
                    <a:pt x="2787650" y="1534160"/>
                  </a:cubicBezTo>
                  <a:cubicBezTo>
                    <a:pt x="2786380" y="1587500"/>
                    <a:pt x="2777490" y="1653540"/>
                    <a:pt x="2774950" y="1706880"/>
                  </a:cubicBezTo>
                  <a:cubicBezTo>
                    <a:pt x="2772410" y="1751330"/>
                    <a:pt x="2771140" y="1791970"/>
                    <a:pt x="2769870" y="1831340"/>
                  </a:cubicBezTo>
                  <a:cubicBezTo>
                    <a:pt x="2768600" y="1868170"/>
                    <a:pt x="2768600" y="1903730"/>
                    <a:pt x="2767330" y="1935480"/>
                  </a:cubicBezTo>
                  <a:cubicBezTo>
                    <a:pt x="2767330" y="1960880"/>
                    <a:pt x="2766060" y="1995170"/>
                    <a:pt x="2766060" y="2005330"/>
                  </a:cubicBezTo>
                  <a:cubicBezTo>
                    <a:pt x="2766060" y="2007870"/>
                    <a:pt x="2766060" y="2009140"/>
                    <a:pt x="2766060" y="2010410"/>
                  </a:cubicBezTo>
                  <a:cubicBezTo>
                    <a:pt x="2766060" y="2011680"/>
                    <a:pt x="2766060" y="2011680"/>
                    <a:pt x="2766060" y="2012950"/>
                  </a:cubicBezTo>
                  <a:cubicBezTo>
                    <a:pt x="2766060" y="2014220"/>
                    <a:pt x="2764790" y="2014220"/>
                    <a:pt x="2764790" y="2015490"/>
                  </a:cubicBezTo>
                  <a:cubicBezTo>
                    <a:pt x="2764790" y="2016760"/>
                    <a:pt x="2764790" y="2018030"/>
                    <a:pt x="2763520" y="2019300"/>
                  </a:cubicBezTo>
                  <a:cubicBezTo>
                    <a:pt x="2763520" y="2020570"/>
                    <a:pt x="2762250" y="2020570"/>
                    <a:pt x="2760980" y="2020570"/>
                  </a:cubicBezTo>
                  <a:cubicBezTo>
                    <a:pt x="2759710" y="2020570"/>
                    <a:pt x="2759710" y="2021840"/>
                    <a:pt x="2758440" y="2021840"/>
                  </a:cubicBezTo>
                  <a:cubicBezTo>
                    <a:pt x="2757170" y="2021840"/>
                    <a:pt x="2755900" y="2023110"/>
                    <a:pt x="2754630" y="2023110"/>
                  </a:cubicBezTo>
                  <a:cubicBezTo>
                    <a:pt x="2753360" y="2023110"/>
                    <a:pt x="2753360" y="2023110"/>
                    <a:pt x="2752090" y="2023110"/>
                  </a:cubicBezTo>
                  <a:cubicBezTo>
                    <a:pt x="2750820" y="2023110"/>
                    <a:pt x="2749550" y="2021840"/>
                    <a:pt x="2748280" y="2021840"/>
                  </a:cubicBezTo>
                  <a:cubicBezTo>
                    <a:pt x="2747010" y="2021840"/>
                    <a:pt x="2747010" y="2020570"/>
                    <a:pt x="2745740" y="2020570"/>
                  </a:cubicBezTo>
                  <a:cubicBezTo>
                    <a:pt x="2744470" y="2019300"/>
                    <a:pt x="2744470" y="2019300"/>
                    <a:pt x="2743200" y="2018030"/>
                  </a:cubicBezTo>
                  <a:cubicBezTo>
                    <a:pt x="2743200" y="2016760"/>
                    <a:pt x="2741930" y="2016760"/>
                    <a:pt x="2741930" y="2015490"/>
                  </a:cubicBezTo>
                  <a:cubicBezTo>
                    <a:pt x="2741930" y="2014220"/>
                    <a:pt x="2740660" y="2014220"/>
                    <a:pt x="2740660" y="2012950"/>
                  </a:cubicBezTo>
                  <a:cubicBezTo>
                    <a:pt x="2740660" y="2011680"/>
                    <a:pt x="2740660" y="2011680"/>
                    <a:pt x="2740660" y="2009140"/>
                  </a:cubicBezTo>
                  <a:cubicBezTo>
                    <a:pt x="2744470" y="1991360"/>
                    <a:pt x="2814320" y="1856740"/>
                    <a:pt x="2844800" y="1786890"/>
                  </a:cubicBezTo>
                  <a:cubicBezTo>
                    <a:pt x="2871470" y="1727200"/>
                    <a:pt x="2895600" y="1656080"/>
                    <a:pt x="2914650" y="1617980"/>
                  </a:cubicBezTo>
                  <a:cubicBezTo>
                    <a:pt x="2926080" y="1596390"/>
                    <a:pt x="2940050" y="1577340"/>
                    <a:pt x="2943860" y="1570990"/>
                  </a:cubicBezTo>
                  <a:cubicBezTo>
                    <a:pt x="2945130" y="1569720"/>
                    <a:pt x="2945130" y="1569720"/>
                    <a:pt x="2945130" y="1568450"/>
                  </a:cubicBezTo>
                  <a:cubicBezTo>
                    <a:pt x="2946400" y="1567180"/>
                    <a:pt x="2946400" y="1567180"/>
                    <a:pt x="2947670" y="1565910"/>
                  </a:cubicBezTo>
                  <a:cubicBezTo>
                    <a:pt x="2948940" y="1565910"/>
                    <a:pt x="2948940" y="1564640"/>
                    <a:pt x="2950210" y="1564640"/>
                  </a:cubicBezTo>
                  <a:cubicBezTo>
                    <a:pt x="2951480" y="1564640"/>
                    <a:pt x="2951480" y="1563370"/>
                    <a:pt x="2952750" y="1563370"/>
                  </a:cubicBezTo>
                  <a:cubicBezTo>
                    <a:pt x="2954020" y="1563370"/>
                    <a:pt x="2954020" y="1563370"/>
                    <a:pt x="2955290" y="1563370"/>
                  </a:cubicBezTo>
                  <a:cubicBezTo>
                    <a:pt x="2956560" y="1563370"/>
                    <a:pt x="2957830" y="1563370"/>
                    <a:pt x="2959100" y="1563370"/>
                  </a:cubicBezTo>
                  <a:cubicBezTo>
                    <a:pt x="2960370" y="1563370"/>
                    <a:pt x="2960370" y="1564640"/>
                    <a:pt x="2961640" y="1564640"/>
                  </a:cubicBezTo>
                  <a:cubicBezTo>
                    <a:pt x="2962910" y="1565910"/>
                    <a:pt x="2962910" y="1565910"/>
                    <a:pt x="2964180" y="1567180"/>
                  </a:cubicBezTo>
                  <a:cubicBezTo>
                    <a:pt x="2964180" y="1568450"/>
                    <a:pt x="2965450" y="1568450"/>
                    <a:pt x="2965450" y="1569720"/>
                  </a:cubicBezTo>
                  <a:cubicBezTo>
                    <a:pt x="2966720" y="1570990"/>
                    <a:pt x="2967990" y="1570990"/>
                    <a:pt x="2967990" y="1572260"/>
                  </a:cubicBezTo>
                  <a:cubicBezTo>
                    <a:pt x="2967990" y="1573530"/>
                    <a:pt x="2967990" y="1573530"/>
                    <a:pt x="2967990" y="1574800"/>
                  </a:cubicBezTo>
                  <a:cubicBezTo>
                    <a:pt x="2967990" y="1576070"/>
                    <a:pt x="2967990" y="1577340"/>
                    <a:pt x="2967990" y="1578610"/>
                  </a:cubicBezTo>
                  <a:cubicBezTo>
                    <a:pt x="2967990" y="1579880"/>
                    <a:pt x="2966720" y="1579880"/>
                    <a:pt x="2966720" y="1581150"/>
                  </a:cubicBezTo>
                  <a:cubicBezTo>
                    <a:pt x="2965450" y="1588770"/>
                    <a:pt x="2976880" y="1617980"/>
                    <a:pt x="2980690" y="1644650"/>
                  </a:cubicBezTo>
                  <a:cubicBezTo>
                    <a:pt x="2985770" y="1690370"/>
                    <a:pt x="2984500" y="1767840"/>
                    <a:pt x="2985770" y="1831340"/>
                  </a:cubicBezTo>
                  <a:cubicBezTo>
                    <a:pt x="2987040" y="1898650"/>
                    <a:pt x="2987040" y="1972310"/>
                    <a:pt x="2988310" y="2038350"/>
                  </a:cubicBezTo>
                  <a:cubicBezTo>
                    <a:pt x="2988310" y="2100580"/>
                    <a:pt x="2989580" y="2164080"/>
                    <a:pt x="2989580" y="2217420"/>
                  </a:cubicBezTo>
                  <a:cubicBezTo>
                    <a:pt x="2989580" y="2259330"/>
                    <a:pt x="2989580" y="2299970"/>
                    <a:pt x="2989580" y="2331720"/>
                  </a:cubicBezTo>
                  <a:cubicBezTo>
                    <a:pt x="2989580" y="2354580"/>
                    <a:pt x="2989580" y="2387600"/>
                    <a:pt x="2989580" y="2392680"/>
                  </a:cubicBezTo>
                  <a:cubicBezTo>
                    <a:pt x="2989580" y="2393950"/>
                    <a:pt x="2989580" y="2393950"/>
                    <a:pt x="2989580" y="2393950"/>
                  </a:cubicBezTo>
                  <a:cubicBezTo>
                    <a:pt x="2989580" y="2395220"/>
                    <a:pt x="2989580" y="2395220"/>
                    <a:pt x="2989580" y="2396490"/>
                  </a:cubicBezTo>
                  <a:cubicBezTo>
                    <a:pt x="2989580" y="2397760"/>
                    <a:pt x="2988310" y="2397760"/>
                    <a:pt x="2988310" y="2399030"/>
                  </a:cubicBezTo>
                  <a:cubicBezTo>
                    <a:pt x="2988310" y="2400300"/>
                    <a:pt x="2987040" y="2400300"/>
                    <a:pt x="2987040" y="2401570"/>
                  </a:cubicBezTo>
                  <a:cubicBezTo>
                    <a:pt x="2985770" y="2402840"/>
                    <a:pt x="2985770" y="2402840"/>
                    <a:pt x="2984500" y="2404110"/>
                  </a:cubicBezTo>
                  <a:cubicBezTo>
                    <a:pt x="2983230" y="2404110"/>
                    <a:pt x="2983230" y="2405380"/>
                    <a:pt x="2981960" y="2405380"/>
                  </a:cubicBezTo>
                  <a:cubicBezTo>
                    <a:pt x="2980690" y="2405380"/>
                    <a:pt x="2979420" y="2406650"/>
                    <a:pt x="2978150" y="2406650"/>
                  </a:cubicBezTo>
                  <a:cubicBezTo>
                    <a:pt x="2976880" y="2406650"/>
                    <a:pt x="2976880" y="2406650"/>
                    <a:pt x="2975610" y="2406650"/>
                  </a:cubicBezTo>
                  <a:cubicBezTo>
                    <a:pt x="2974340" y="2406650"/>
                    <a:pt x="2974340" y="2405380"/>
                    <a:pt x="2973070" y="2405380"/>
                  </a:cubicBezTo>
                  <a:cubicBezTo>
                    <a:pt x="2971800" y="2405380"/>
                    <a:pt x="2971800" y="2404110"/>
                    <a:pt x="2970530" y="2404110"/>
                  </a:cubicBezTo>
                  <a:cubicBezTo>
                    <a:pt x="2969260" y="2402840"/>
                    <a:pt x="2969260" y="2402840"/>
                    <a:pt x="2967990" y="2401570"/>
                  </a:cubicBezTo>
                  <a:cubicBezTo>
                    <a:pt x="2966720" y="2400300"/>
                    <a:pt x="2965450" y="2400300"/>
                    <a:pt x="2965450" y="2399030"/>
                  </a:cubicBezTo>
                  <a:cubicBezTo>
                    <a:pt x="2965450" y="2397760"/>
                    <a:pt x="2965450" y="2397760"/>
                    <a:pt x="2965450" y="2396490"/>
                  </a:cubicBezTo>
                  <a:cubicBezTo>
                    <a:pt x="2965450" y="2395220"/>
                    <a:pt x="2964180" y="2395220"/>
                    <a:pt x="2964180" y="2393950"/>
                  </a:cubicBezTo>
                  <a:cubicBezTo>
                    <a:pt x="2962910" y="2383790"/>
                    <a:pt x="2979420" y="2315210"/>
                    <a:pt x="2990850" y="2261870"/>
                  </a:cubicBezTo>
                  <a:cubicBezTo>
                    <a:pt x="3007360" y="2181860"/>
                    <a:pt x="3026410" y="2070100"/>
                    <a:pt x="3053080" y="1962150"/>
                  </a:cubicBezTo>
                  <a:cubicBezTo>
                    <a:pt x="3084830" y="1832610"/>
                    <a:pt x="3126740" y="1676400"/>
                    <a:pt x="3169920" y="1537970"/>
                  </a:cubicBezTo>
                  <a:cubicBezTo>
                    <a:pt x="3211830" y="1402080"/>
                    <a:pt x="3260090" y="1261110"/>
                    <a:pt x="3309620" y="1137920"/>
                  </a:cubicBezTo>
                  <a:cubicBezTo>
                    <a:pt x="3352800" y="1029970"/>
                    <a:pt x="3407410" y="923290"/>
                    <a:pt x="3448050" y="838200"/>
                  </a:cubicBezTo>
                  <a:cubicBezTo>
                    <a:pt x="3478530" y="774700"/>
                    <a:pt x="3525520" y="685800"/>
                    <a:pt x="3531870" y="673100"/>
                  </a:cubicBezTo>
                  <a:cubicBezTo>
                    <a:pt x="3533140" y="671830"/>
                    <a:pt x="3533140" y="671830"/>
                    <a:pt x="3533140" y="670560"/>
                  </a:cubicBezTo>
                  <a:cubicBezTo>
                    <a:pt x="3534410" y="669290"/>
                    <a:pt x="3534410" y="669290"/>
                    <a:pt x="3535680" y="668020"/>
                  </a:cubicBezTo>
                  <a:cubicBezTo>
                    <a:pt x="3536950" y="668020"/>
                    <a:pt x="3536950" y="666750"/>
                    <a:pt x="3538220" y="666750"/>
                  </a:cubicBezTo>
                  <a:cubicBezTo>
                    <a:pt x="3539490" y="666750"/>
                    <a:pt x="3539490" y="665480"/>
                    <a:pt x="3540760" y="665480"/>
                  </a:cubicBezTo>
                  <a:cubicBezTo>
                    <a:pt x="3542030" y="665480"/>
                    <a:pt x="3542030" y="665480"/>
                    <a:pt x="3543300" y="665480"/>
                  </a:cubicBezTo>
                  <a:cubicBezTo>
                    <a:pt x="3544570" y="665480"/>
                    <a:pt x="3545840" y="665480"/>
                    <a:pt x="3547110" y="665480"/>
                  </a:cubicBezTo>
                  <a:cubicBezTo>
                    <a:pt x="3548380" y="665480"/>
                    <a:pt x="3548380" y="666750"/>
                    <a:pt x="3549650" y="666750"/>
                  </a:cubicBezTo>
                  <a:cubicBezTo>
                    <a:pt x="3550920" y="668020"/>
                    <a:pt x="3550920" y="668020"/>
                    <a:pt x="3552190" y="669290"/>
                  </a:cubicBezTo>
                  <a:cubicBezTo>
                    <a:pt x="3552190" y="670560"/>
                    <a:pt x="3553460" y="670560"/>
                    <a:pt x="3553460" y="671830"/>
                  </a:cubicBezTo>
                  <a:cubicBezTo>
                    <a:pt x="3553460" y="673100"/>
                    <a:pt x="3554730" y="673100"/>
                    <a:pt x="3554730" y="674370"/>
                  </a:cubicBezTo>
                  <a:cubicBezTo>
                    <a:pt x="3554730" y="675640"/>
                    <a:pt x="3556000" y="675640"/>
                    <a:pt x="3556000" y="676910"/>
                  </a:cubicBezTo>
                  <a:cubicBezTo>
                    <a:pt x="3556000" y="678180"/>
                    <a:pt x="3556000" y="679450"/>
                    <a:pt x="3556000" y="680720"/>
                  </a:cubicBezTo>
                  <a:cubicBezTo>
                    <a:pt x="3556000" y="681990"/>
                    <a:pt x="3554730" y="681990"/>
                    <a:pt x="3554730" y="683260"/>
                  </a:cubicBezTo>
                  <a:cubicBezTo>
                    <a:pt x="3556000" y="688340"/>
                    <a:pt x="3580130" y="698500"/>
                    <a:pt x="3589020" y="717550"/>
                  </a:cubicBezTo>
                  <a:cubicBezTo>
                    <a:pt x="3608070" y="756920"/>
                    <a:pt x="3602990" y="858520"/>
                    <a:pt x="3606800" y="935990"/>
                  </a:cubicBezTo>
                  <a:cubicBezTo>
                    <a:pt x="3611880" y="1024890"/>
                    <a:pt x="3611880" y="1137920"/>
                    <a:pt x="3613150" y="1220470"/>
                  </a:cubicBezTo>
                  <a:cubicBezTo>
                    <a:pt x="3614420" y="1285240"/>
                    <a:pt x="3616960" y="1330960"/>
                    <a:pt x="3615690" y="1391920"/>
                  </a:cubicBezTo>
                  <a:cubicBezTo>
                    <a:pt x="3614420" y="1463040"/>
                    <a:pt x="3610610" y="1554480"/>
                    <a:pt x="3604260" y="1620520"/>
                  </a:cubicBezTo>
                  <a:cubicBezTo>
                    <a:pt x="3599180" y="1672590"/>
                    <a:pt x="3592830" y="1711960"/>
                    <a:pt x="3586480" y="1757680"/>
                  </a:cubicBezTo>
                  <a:cubicBezTo>
                    <a:pt x="3580130" y="1803400"/>
                    <a:pt x="3572510" y="1850390"/>
                    <a:pt x="3564890" y="1892300"/>
                  </a:cubicBezTo>
                  <a:cubicBezTo>
                    <a:pt x="3558540" y="1930400"/>
                    <a:pt x="3548380" y="1968500"/>
                    <a:pt x="3543300" y="2001520"/>
                  </a:cubicBezTo>
                  <a:cubicBezTo>
                    <a:pt x="3539490" y="2028190"/>
                    <a:pt x="3539490" y="2054860"/>
                    <a:pt x="3534410" y="2073910"/>
                  </a:cubicBezTo>
                  <a:cubicBezTo>
                    <a:pt x="3530600" y="2086610"/>
                    <a:pt x="3521710" y="2099310"/>
                    <a:pt x="3519170" y="2104390"/>
                  </a:cubicBezTo>
                  <a:cubicBezTo>
                    <a:pt x="3517900" y="2105660"/>
                    <a:pt x="3517900" y="2105660"/>
                    <a:pt x="3517900" y="2106930"/>
                  </a:cubicBezTo>
                  <a:cubicBezTo>
                    <a:pt x="3517900" y="2108200"/>
                    <a:pt x="3517900" y="2109470"/>
                    <a:pt x="3516630" y="2110740"/>
                  </a:cubicBezTo>
                  <a:cubicBezTo>
                    <a:pt x="3516630" y="2112010"/>
                    <a:pt x="3515360" y="2112010"/>
                    <a:pt x="3514090" y="2113280"/>
                  </a:cubicBezTo>
                  <a:cubicBezTo>
                    <a:pt x="3512820" y="2113280"/>
                    <a:pt x="3512820" y="2114550"/>
                    <a:pt x="3511550" y="2114550"/>
                  </a:cubicBezTo>
                  <a:cubicBezTo>
                    <a:pt x="3510280" y="2114550"/>
                    <a:pt x="3510280" y="2115820"/>
                    <a:pt x="3509010" y="2115820"/>
                  </a:cubicBezTo>
                  <a:cubicBezTo>
                    <a:pt x="3507740" y="2115820"/>
                    <a:pt x="3506470" y="2115820"/>
                    <a:pt x="3505200" y="2115820"/>
                  </a:cubicBezTo>
                  <a:cubicBezTo>
                    <a:pt x="3503930" y="2115820"/>
                    <a:pt x="3502660" y="2115820"/>
                    <a:pt x="3501390" y="2115820"/>
                  </a:cubicBezTo>
                  <a:cubicBezTo>
                    <a:pt x="3500120" y="2115820"/>
                    <a:pt x="3500120" y="2114550"/>
                    <a:pt x="3498850" y="2114550"/>
                  </a:cubicBezTo>
                  <a:cubicBezTo>
                    <a:pt x="3497580" y="2114550"/>
                    <a:pt x="3497580" y="2113280"/>
                    <a:pt x="3496310" y="2113280"/>
                  </a:cubicBezTo>
                  <a:cubicBezTo>
                    <a:pt x="3495040" y="2112010"/>
                    <a:pt x="3493770" y="2112010"/>
                    <a:pt x="3493770" y="2110740"/>
                  </a:cubicBezTo>
                  <a:cubicBezTo>
                    <a:pt x="3492500" y="2109470"/>
                    <a:pt x="3492500" y="2108200"/>
                    <a:pt x="3492500" y="2106930"/>
                  </a:cubicBezTo>
                  <a:cubicBezTo>
                    <a:pt x="3492500" y="2105660"/>
                    <a:pt x="3491230" y="2105660"/>
                    <a:pt x="3491230" y="2104390"/>
                  </a:cubicBezTo>
                  <a:cubicBezTo>
                    <a:pt x="3491230" y="2103120"/>
                    <a:pt x="3491230" y="2103120"/>
                    <a:pt x="3491230" y="2100580"/>
                  </a:cubicBezTo>
                  <a:cubicBezTo>
                    <a:pt x="3491230" y="2092960"/>
                    <a:pt x="3487420" y="2065020"/>
                    <a:pt x="3486150" y="2039620"/>
                  </a:cubicBezTo>
                  <a:cubicBezTo>
                    <a:pt x="3483610" y="1997710"/>
                    <a:pt x="3482340" y="1936750"/>
                    <a:pt x="3482340" y="1869440"/>
                  </a:cubicBezTo>
                  <a:cubicBezTo>
                    <a:pt x="3482340" y="1771650"/>
                    <a:pt x="3488690" y="1619250"/>
                    <a:pt x="3493770" y="1512570"/>
                  </a:cubicBezTo>
                  <a:cubicBezTo>
                    <a:pt x="3498850" y="1423670"/>
                    <a:pt x="3502660" y="1360170"/>
                    <a:pt x="3511550" y="1271270"/>
                  </a:cubicBezTo>
                  <a:cubicBezTo>
                    <a:pt x="3522980" y="1163320"/>
                    <a:pt x="3542030" y="1010920"/>
                    <a:pt x="3558540" y="910590"/>
                  </a:cubicBezTo>
                  <a:cubicBezTo>
                    <a:pt x="3569970" y="838200"/>
                    <a:pt x="3576320" y="748030"/>
                    <a:pt x="3594100" y="726440"/>
                  </a:cubicBezTo>
                  <a:cubicBezTo>
                    <a:pt x="3600450" y="718820"/>
                    <a:pt x="3613150" y="721360"/>
                    <a:pt x="3615690" y="718820"/>
                  </a:cubicBezTo>
                  <a:cubicBezTo>
                    <a:pt x="3616960" y="717550"/>
                    <a:pt x="3616960" y="716280"/>
                    <a:pt x="3616960" y="715010"/>
                  </a:cubicBezTo>
                  <a:cubicBezTo>
                    <a:pt x="3616960" y="713740"/>
                    <a:pt x="3618230" y="713740"/>
                    <a:pt x="3618230" y="712470"/>
                  </a:cubicBezTo>
                  <a:cubicBezTo>
                    <a:pt x="3619500" y="711200"/>
                    <a:pt x="3619500" y="711200"/>
                    <a:pt x="3620770" y="709930"/>
                  </a:cubicBezTo>
                  <a:cubicBezTo>
                    <a:pt x="3622040" y="708660"/>
                    <a:pt x="3623310" y="707390"/>
                    <a:pt x="3624580" y="707390"/>
                  </a:cubicBezTo>
                  <a:cubicBezTo>
                    <a:pt x="3625850" y="707390"/>
                    <a:pt x="3625850" y="707390"/>
                    <a:pt x="3627120" y="707390"/>
                  </a:cubicBezTo>
                  <a:cubicBezTo>
                    <a:pt x="3628390" y="707390"/>
                    <a:pt x="3629660" y="706120"/>
                    <a:pt x="3630930" y="706120"/>
                  </a:cubicBezTo>
                  <a:cubicBezTo>
                    <a:pt x="3632200" y="706120"/>
                    <a:pt x="3633470" y="707390"/>
                    <a:pt x="3634740" y="707390"/>
                  </a:cubicBezTo>
                  <a:cubicBezTo>
                    <a:pt x="3636010" y="707390"/>
                    <a:pt x="3636010" y="708660"/>
                    <a:pt x="3637280" y="708660"/>
                  </a:cubicBezTo>
                  <a:cubicBezTo>
                    <a:pt x="3638550" y="709930"/>
                    <a:pt x="3638550" y="709930"/>
                    <a:pt x="3639820" y="711200"/>
                  </a:cubicBezTo>
                  <a:cubicBezTo>
                    <a:pt x="3641090" y="712470"/>
                    <a:pt x="3641090" y="712470"/>
                    <a:pt x="3642360" y="713740"/>
                  </a:cubicBezTo>
                  <a:cubicBezTo>
                    <a:pt x="3642360" y="715010"/>
                    <a:pt x="3643630" y="715010"/>
                    <a:pt x="3643630" y="716280"/>
                  </a:cubicBezTo>
                  <a:cubicBezTo>
                    <a:pt x="3643630" y="717550"/>
                    <a:pt x="3644900" y="718820"/>
                    <a:pt x="3644900" y="720090"/>
                  </a:cubicBezTo>
                  <a:cubicBezTo>
                    <a:pt x="3644900" y="721360"/>
                    <a:pt x="3643630" y="721360"/>
                    <a:pt x="3643630" y="723900"/>
                  </a:cubicBezTo>
                  <a:cubicBezTo>
                    <a:pt x="3643630" y="735330"/>
                    <a:pt x="3661410" y="784860"/>
                    <a:pt x="3666490" y="829310"/>
                  </a:cubicBezTo>
                  <a:cubicBezTo>
                    <a:pt x="3675380" y="900430"/>
                    <a:pt x="3676650" y="1007110"/>
                    <a:pt x="3676650" y="1111250"/>
                  </a:cubicBezTo>
                  <a:cubicBezTo>
                    <a:pt x="3675380" y="1242060"/>
                    <a:pt x="3666490" y="1409700"/>
                    <a:pt x="3656330" y="1553210"/>
                  </a:cubicBezTo>
                  <a:cubicBezTo>
                    <a:pt x="3647440" y="1687830"/>
                    <a:pt x="3633470" y="1821180"/>
                    <a:pt x="3620770" y="1946910"/>
                  </a:cubicBezTo>
                  <a:cubicBezTo>
                    <a:pt x="3608070" y="2063750"/>
                    <a:pt x="3590290" y="2183130"/>
                    <a:pt x="3580130" y="2282190"/>
                  </a:cubicBezTo>
                  <a:cubicBezTo>
                    <a:pt x="3572510" y="2359660"/>
                    <a:pt x="3568700" y="2440940"/>
                    <a:pt x="3563620" y="2489200"/>
                  </a:cubicBezTo>
                  <a:cubicBezTo>
                    <a:pt x="3561080" y="2515870"/>
                    <a:pt x="3557270" y="2542540"/>
                    <a:pt x="3556000" y="2550160"/>
                  </a:cubicBezTo>
                  <a:cubicBezTo>
                    <a:pt x="3556000" y="2552700"/>
                    <a:pt x="3554730" y="2552700"/>
                    <a:pt x="3554730" y="2553970"/>
                  </a:cubicBezTo>
                  <a:cubicBezTo>
                    <a:pt x="3554730" y="2555240"/>
                    <a:pt x="3553460" y="2555240"/>
                    <a:pt x="3553460" y="2556510"/>
                  </a:cubicBezTo>
                  <a:cubicBezTo>
                    <a:pt x="3553460" y="2557780"/>
                    <a:pt x="3553460" y="2559050"/>
                    <a:pt x="3552190" y="2559050"/>
                  </a:cubicBezTo>
                  <a:cubicBezTo>
                    <a:pt x="3552190" y="2559050"/>
                    <a:pt x="3550920" y="2560320"/>
                    <a:pt x="3549650" y="2560320"/>
                  </a:cubicBezTo>
                  <a:cubicBezTo>
                    <a:pt x="3548380" y="2560320"/>
                    <a:pt x="3548380" y="2561590"/>
                    <a:pt x="3547110" y="2561590"/>
                  </a:cubicBezTo>
                  <a:cubicBezTo>
                    <a:pt x="3545840" y="2561590"/>
                    <a:pt x="3544570" y="2562860"/>
                    <a:pt x="3543300" y="2562860"/>
                  </a:cubicBezTo>
                  <a:cubicBezTo>
                    <a:pt x="3542030" y="2562860"/>
                    <a:pt x="3542030" y="2561590"/>
                    <a:pt x="3540760" y="2561590"/>
                  </a:cubicBezTo>
                  <a:cubicBezTo>
                    <a:pt x="3539490" y="2561590"/>
                    <a:pt x="3539490" y="2561590"/>
                    <a:pt x="3538220" y="2561590"/>
                  </a:cubicBezTo>
                  <a:cubicBezTo>
                    <a:pt x="3536950" y="2561590"/>
                    <a:pt x="3536950" y="2560320"/>
                    <a:pt x="3535680" y="2559050"/>
                  </a:cubicBezTo>
                  <a:cubicBezTo>
                    <a:pt x="3534410" y="2559050"/>
                    <a:pt x="3534410" y="2557780"/>
                    <a:pt x="3533140" y="2557780"/>
                  </a:cubicBezTo>
                  <a:cubicBezTo>
                    <a:pt x="3533140" y="2557780"/>
                    <a:pt x="3531870" y="2556510"/>
                    <a:pt x="3531870" y="2555240"/>
                  </a:cubicBezTo>
                  <a:cubicBezTo>
                    <a:pt x="3531870" y="2553970"/>
                    <a:pt x="3530600" y="2552700"/>
                    <a:pt x="3530600" y="2551430"/>
                  </a:cubicBezTo>
                  <a:cubicBezTo>
                    <a:pt x="3530600" y="2550160"/>
                    <a:pt x="3530600" y="2550160"/>
                    <a:pt x="3530600" y="2548890"/>
                  </a:cubicBezTo>
                  <a:cubicBezTo>
                    <a:pt x="3530600" y="2536190"/>
                    <a:pt x="3530600" y="2447290"/>
                    <a:pt x="3540760" y="2382520"/>
                  </a:cubicBezTo>
                  <a:cubicBezTo>
                    <a:pt x="3554730" y="2288540"/>
                    <a:pt x="3596640" y="2156460"/>
                    <a:pt x="3622040" y="2038350"/>
                  </a:cubicBezTo>
                  <a:cubicBezTo>
                    <a:pt x="3648710" y="1912620"/>
                    <a:pt x="3669030" y="1790700"/>
                    <a:pt x="3695700" y="1648460"/>
                  </a:cubicBezTo>
                  <a:cubicBezTo>
                    <a:pt x="3728720" y="1477010"/>
                    <a:pt x="3764280" y="1267460"/>
                    <a:pt x="3803650" y="1083310"/>
                  </a:cubicBezTo>
                  <a:cubicBezTo>
                    <a:pt x="3841750" y="904240"/>
                    <a:pt x="3892550" y="707390"/>
                    <a:pt x="3926840" y="558800"/>
                  </a:cubicBezTo>
                  <a:cubicBezTo>
                    <a:pt x="3952240" y="448310"/>
                    <a:pt x="3976370" y="349250"/>
                    <a:pt x="3992880" y="271780"/>
                  </a:cubicBezTo>
                  <a:cubicBezTo>
                    <a:pt x="4004310" y="218440"/>
                    <a:pt x="4013200" y="170180"/>
                    <a:pt x="4020820" y="137160"/>
                  </a:cubicBezTo>
                  <a:cubicBezTo>
                    <a:pt x="4024630" y="118110"/>
                    <a:pt x="4028440" y="97790"/>
                    <a:pt x="4030980" y="92710"/>
                  </a:cubicBezTo>
                  <a:cubicBezTo>
                    <a:pt x="4030980" y="91440"/>
                    <a:pt x="4032250" y="91440"/>
                    <a:pt x="4032250" y="90170"/>
                  </a:cubicBezTo>
                  <a:cubicBezTo>
                    <a:pt x="4033520" y="88900"/>
                    <a:pt x="4033520" y="87630"/>
                    <a:pt x="4034790" y="86360"/>
                  </a:cubicBezTo>
                  <a:cubicBezTo>
                    <a:pt x="4034790" y="86360"/>
                    <a:pt x="4036060" y="85090"/>
                    <a:pt x="4036060" y="85090"/>
                  </a:cubicBezTo>
                  <a:cubicBezTo>
                    <a:pt x="4037330" y="83820"/>
                    <a:pt x="4038600" y="82550"/>
                    <a:pt x="4039870" y="82550"/>
                  </a:cubicBezTo>
                  <a:cubicBezTo>
                    <a:pt x="4041140" y="82550"/>
                    <a:pt x="4041140" y="82550"/>
                    <a:pt x="4042410" y="82550"/>
                  </a:cubicBezTo>
                  <a:cubicBezTo>
                    <a:pt x="4043680" y="82550"/>
                    <a:pt x="4044950" y="82550"/>
                    <a:pt x="4046220" y="82550"/>
                  </a:cubicBezTo>
                  <a:cubicBezTo>
                    <a:pt x="4047490" y="82550"/>
                    <a:pt x="4047490" y="82550"/>
                    <a:pt x="4048760" y="82550"/>
                  </a:cubicBezTo>
                  <a:cubicBezTo>
                    <a:pt x="4050030" y="82550"/>
                    <a:pt x="4050030" y="83820"/>
                    <a:pt x="4051300" y="83820"/>
                  </a:cubicBezTo>
                  <a:cubicBezTo>
                    <a:pt x="4052570" y="85090"/>
                    <a:pt x="4052570" y="85090"/>
                    <a:pt x="4053840" y="86360"/>
                  </a:cubicBezTo>
                  <a:cubicBezTo>
                    <a:pt x="4055110" y="87630"/>
                    <a:pt x="4055110" y="87630"/>
                    <a:pt x="4056380" y="88900"/>
                  </a:cubicBezTo>
                  <a:cubicBezTo>
                    <a:pt x="4056380" y="90170"/>
                    <a:pt x="4057650" y="90170"/>
                    <a:pt x="4057650" y="91440"/>
                  </a:cubicBezTo>
                  <a:cubicBezTo>
                    <a:pt x="4057650" y="92710"/>
                    <a:pt x="4057650" y="93980"/>
                    <a:pt x="4057650" y="95250"/>
                  </a:cubicBezTo>
                  <a:cubicBezTo>
                    <a:pt x="4057650" y="96520"/>
                    <a:pt x="4057650" y="96520"/>
                    <a:pt x="4057650" y="97790"/>
                  </a:cubicBezTo>
                  <a:cubicBezTo>
                    <a:pt x="4057650" y="113030"/>
                    <a:pt x="4062730" y="260350"/>
                    <a:pt x="4062730" y="359410"/>
                  </a:cubicBezTo>
                  <a:cubicBezTo>
                    <a:pt x="4062730" y="491490"/>
                    <a:pt x="4056380" y="670560"/>
                    <a:pt x="4051300" y="820420"/>
                  </a:cubicBezTo>
                  <a:cubicBezTo>
                    <a:pt x="4046220" y="962660"/>
                    <a:pt x="4039870" y="1106170"/>
                    <a:pt x="4033520" y="1235710"/>
                  </a:cubicBezTo>
                  <a:cubicBezTo>
                    <a:pt x="4027170" y="1348740"/>
                    <a:pt x="4020820" y="1459230"/>
                    <a:pt x="4013200" y="1554480"/>
                  </a:cubicBezTo>
                  <a:cubicBezTo>
                    <a:pt x="4006850" y="1633220"/>
                    <a:pt x="3996690" y="1703070"/>
                    <a:pt x="3991610" y="1767840"/>
                  </a:cubicBezTo>
                  <a:cubicBezTo>
                    <a:pt x="3987800" y="1823720"/>
                    <a:pt x="3985260" y="1875790"/>
                    <a:pt x="3982720" y="1921510"/>
                  </a:cubicBezTo>
                  <a:cubicBezTo>
                    <a:pt x="3981450" y="1959610"/>
                    <a:pt x="3980180" y="1993900"/>
                    <a:pt x="3978910" y="2025650"/>
                  </a:cubicBezTo>
                  <a:cubicBezTo>
                    <a:pt x="3977640" y="2051050"/>
                    <a:pt x="3977640" y="2086610"/>
                    <a:pt x="3977640" y="2095500"/>
                  </a:cubicBezTo>
                  <a:cubicBezTo>
                    <a:pt x="3977640" y="2098040"/>
                    <a:pt x="3977640" y="2098040"/>
                    <a:pt x="3977640" y="2099310"/>
                  </a:cubicBezTo>
                  <a:cubicBezTo>
                    <a:pt x="3977640" y="2100580"/>
                    <a:pt x="3976370" y="2100580"/>
                    <a:pt x="3976370" y="2101850"/>
                  </a:cubicBezTo>
                  <a:cubicBezTo>
                    <a:pt x="3975100" y="2103120"/>
                    <a:pt x="3975100" y="2103120"/>
                    <a:pt x="3973830" y="2104390"/>
                  </a:cubicBezTo>
                  <a:cubicBezTo>
                    <a:pt x="3972560" y="2104390"/>
                    <a:pt x="3972560" y="2105660"/>
                    <a:pt x="3971290" y="2105660"/>
                  </a:cubicBezTo>
                  <a:cubicBezTo>
                    <a:pt x="3970020" y="2105660"/>
                    <a:pt x="3970020" y="2106930"/>
                    <a:pt x="3968750" y="2106930"/>
                  </a:cubicBezTo>
                  <a:cubicBezTo>
                    <a:pt x="3967480" y="2106930"/>
                    <a:pt x="3967480" y="2108200"/>
                    <a:pt x="3966210" y="2108200"/>
                  </a:cubicBezTo>
                  <a:cubicBezTo>
                    <a:pt x="3964940" y="2108200"/>
                    <a:pt x="3963670" y="2108200"/>
                    <a:pt x="3962400" y="2108200"/>
                  </a:cubicBezTo>
                  <a:cubicBezTo>
                    <a:pt x="3961130" y="2108200"/>
                    <a:pt x="3961130" y="2106930"/>
                    <a:pt x="3959860" y="2106930"/>
                  </a:cubicBezTo>
                  <a:cubicBezTo>
                    <a:pt x="3958590" y="2106930"/>
                    <a:pt x="3958590" y="2105660"/>
                    <a:pt x="3957320" y="2105660"/>
                  </a:cubicBezTo>
                  <a:cubicBezTo>
                    <a:pt x="3956050" y="2104390"/>
                    <a:pt x="3956050" y="2104390"/>
                    <a:pt x="3954780" y="2103120"/>
                  </a:cubicBezTo>
                  <a:cubicBezTo>
                    <a:pt x="3954780" y="2101850"/>
                    <a:pt x="3953510" y="2101850"/>
                    <a:pt x="3953510" y="2100580"/>
                  </a:cubicBezTo>
                  <a:cubicBezTo>
                    <a:pt x="3953510" y="2099310"/>
                    <a:pt x="3952240" y="2099310"/>
                    <a:pt x="3952240" y="2098040"/>
                  </a:cubicBezTo>
                  <a:cubicBezTo>
                    <a:pt x="3952240" y="2096770"/>
                    <a:pt x="3952240" y="2096770"/>
                    <a:pt x="3952240" y="2095500"/>
                  </a:cubicBezTo>
                  <a:cubicBezTo>
                    <a:pt x="3952240" y="2082800"/>
                    <a:pt x="3950970" y="1992630"/>
                    <a:pt x="3950970" y="1927860"/>
                  </a:cubicBezTo>
                  <a:cubicBezTo>
                    <a:pt x="3950970" y="1837690"/>
                    <a:pt x="3943350" y="1723390"/>
                    <a:pt x="3950970" y="1602740"/>
                  </a:cubicBezTo>
                  <a:cubicBezTo>
                    <a:pt x="3961130" y="1450340"/>
                    <a:pt x="3990340" y="1238250"/>
                    <a:pt x="4015740" y="1089660"/>
                  </a:cubicBezTo>
                  <a:cubicBezTo>
                    <a:pt x="4036060" y="972820"/>
                    <a:pt x="4065270" y="863600"/>
                    <a:pt x="4081780" y="779780"/>
                  </a:cubicBezTo>
                  <a:cubicBezTo>
                    <a:pt x="4093210" y="723900"/>
                    <a:pt x="4102100" y="671830"/>
                    <a:pt x="4109720" y="637540"/>
                  </a:cubicBezTo>
                  <a:cubicBezTo>
                    <a:pt x="4113530" y="617220"/>
                    <a:pt x="4118610" y="596900"/>
                    <a:pt x="4121150" y="589280"/>
                  </a:cubicBezTo>
                  <a:cubicBezTo>
                    <a:pt x="4121150" y="586740"/>
                    <a:pt x="4122420" y="586740"/>
                    <a:pt x="4122420" y="585470"/>
                  </a:cubicBezTo>
                  <a:cubicBezTo>
                    <a:pt x="4122420" y="584200"/>
                    <a:pt x="4123690" y="584200"/>
                    <a:pt x="4123690" y="582930"/>
                  </a:cubicBezTo>
                  <a:cubicBezTo>
                    <a:pt x="4124960" y="581660"/>
                    <a:pt x="4124960" y="581660"/>
                    <a:pt x="4126230" y="580390"/>
                  </a:cubicBezTo>
                  <a:cubicBezTo>
                    <a:pt x="4127500" y="580390"/>
                    <a:pt x="4127500" y="579120"/>
                    <a:pt x="4128770" y="579120"/>
                  </a:cubicBezTo>
                  <a:cubicBezTo>
                    <a:pt x="4130040" y="579120"/>
                    <a:pt x="4131310" y="577850"/>
                    <a:pt x="4132580" y="577850"/>
                  </a:cubicBezTo>
                  <a:cubicBezTo>
                    <a:pt x="4133850" y="577850"/>
                    <a:pt x="4133850" y="577850"/>
                    <a:pt x="4135120" y="577850"/>
                  </a:cubicBezTo>
                  <a:cubicBezTo>
                    <a:pt x="4136390" y="577850"/>
                    <a:pt x="4136390" y="579120"/>
                    <a:pt x="4137660" y="579120"/>
                  </a:cubicBezTo>
                  <a:cubicBezTo>
                    <a:pt x="4138930" y="579120"/>
                    <a:pt x="4140200" y="580390"/>
                    <a:pt x="4141470" y="580390"/>
                  </a:cubicBezTo>
                  <a:cubicBezTo>
                    <a:pt x="4142740" y="580390"/>
                    <a:pt x="4144010" y="581660"/>
                    <a:pt x="4144010" y="581660"/>
                  </a:cubicBezTo>
                  <a:cubicBezTo>
                    <a:pt x="4144010" y="581660"/>
                    <a:pt x="4145280" y="582930"/>
                    <a:pt x="4145280" y="584200"/>
                  </a:cubicBezTo>
                  <a:cubicBezTo>
                    <a:pt x="4145280" y="585470"/>
                    <a:pt x="4146550" y="586740"/>
                    <a:pt x="4146550" y="588010"/>
                  </a:cubicBezTo>
                  <a:cubicBezTo>
                    <a:pt x="4146550" y="589280"/>
                    <a:pt x="4146550" y="589280"/>
                    <a:pt x="4146550" y="590550"/>
                  </a:cubicBezTo>
                  <a:cubicBezTo>
                    <a:pt x="4146550" y="591820"/>
                    <a:pt x="4146550" y="591820"/>
                    <a:pt x="4146550" y="593090"/>
                  </a:cubicBezTo>
                  <a:cubicBezTo>
                    <a:pt x="4146550" y="599440"/>
                    <a:pt x="4150360" y="621030"/>
                    <a:pt x="4151630" y="646430"/>
                  </a:cubicBezTo>
                  <a:cubicBezTo>
                    <a:pt x="4154170" y="703580"/>
                    <a:pt x="4157980" y="825500"/>
                    <a:pt x="4154170" y="929640"/>
                  </a:cubicBezTo>
                  <a:cubicBezTo>
                    <a:pt x="4149090" y="1057910"/>
                    <a:pt x="4132580" y="1220470"/>
                    <a:pt x="4116070" y="1360170"/>
                  </a:cubicBezTo>
                  <a:cubicBezTo>
                    <a:pt x="4100830" y="1493520"/>
                    <a:pt x="4080510" y="1630680"/>
                    <a:pt x="4061460" y="1750060"/>
                  </a:cubicBezTo>
                  <a:cubicBezTo>
                    <a:pt x="4044950" y="1851660"/>
                    <a:pt x="4025900" y="1941830"/>
                    <a:pt x="4011930" y="2030730"/>
                  </a:cubicBezTo>
                  <a:cubicBezTo>
                    <a:pt x="3999230" y="2109470"/>
                    <a:pt x="3987800" y="2193290"/>
                    <a:pt x="3978910" y="2254250"/>
                  </a:cubicBezTo>
                  <a:cubicBezTo>
                    <a:pt x="3972560" y="2296160"/>
                    <a:pt x="3968750" y="2330450"/>
                    <a:pt x="3964940" y="2360930"/>
                  </a:cubicBezTo>
                  <a:cubicBezTo>
                    <a:pt x="3962400" y="2383790"/>
                    <a:pt x="3961130" y="2413000"/>
                    <a:pt x="3958590" y="2419350"/>
                  </a:cubicBezTo>
                  <a:cubicBezTo>
                    <a:pt x="3958590" y="2420620"/>
                    <a:pt x="3957320" y="2420620"/>
                    <a:pt x="3957320" y="2421890"/>
                  </a:cubicBezTo>
                  <a:cubicBezTo>
                    <a:pt x="3957320" y="2423160"/>
                    <a:pt x="3957320" y="2424430"/>
                    <a:pt x="3956050" y="2425700"/>
                  </a:cubicBezTo>
                  <a:cubicBezTo>
                    <a:pt x="3956050" y="2426970"/>
                    <a:pt x="3954780" y="2426970"/>
                    <a:pt x="3953510" y="2426970"/>
                  </a:cubicBezTo>
                  <a:cubicBezTo>
                    <a:pt x="3952240" y="2428240"/>
                    <a:pt x="3952240" y="2428240"/>
                    <a:pt x="3950970" y="2429510"/>
                  </a:cubicBezTo>
                  <a:cubicBezTo>
                    <a:pt x="3949700" y="2429510"/>
                    <a:pt x="3949700" y="2430780"/>
                    <a:pt x="3948430" y="2430780"/>
                  </a:cubicBezTo>
                  <a:cubicBezTo>
                    <a:pt x="3947160" y="2430780"/>
                    <a:pt x="3947160" y="2430780"/>
                    <a:pt x="3945890" y="2430780"/>
                  </a:cubicBezTo>
                  <a:cubicBezTo>
                    <a:pt x="3944620" y="2430780"/>
                    <a:pt x="3943350" y="2429510"/>
                    <a:pt x="3942080" y="2429510"/>
                  </a:cubicBezTo>
                  <a:cubicBezTo>
                    <a:pt x="3940810" y="2429510"/>
                    <a:pt x="3940810" y="2429510"/>
                    <a:pt x="3939540" y="2429510"/>
                  </a:cubicBezTo>
                  <a:cubicBezTo>
                    <a:pt x="3938270" y="2429510"/>
                    <a:pt x="3938270" y="2428240"/>
                    <a:pt x="3937000" y="2426970"/>
                  </a:cubicBezTo>
                  <a:cubicBezTo>
                    <a:pt x="3937000" y="2425700"/>
                    <a:pt x="3935730" y="2425700"/>
                    <a:pt x="3935730" y="2424430"/>
                  </a:cubicBezTo>
                  <a:cubicBezTo>
                    <a:pt x="3934460" y="2423160"/>
                    <a:pt x="3933190" y="2423160"/>
                    <a:pt x="3933190" y="2421890"/>
                  </a:cubicBezTo>
                  <a:cubicBezTo>
                    <a:pt x="3933190" y="2420620"/>
                    <a:pt x="3933190" y="2420620"/>
                    <a:pt x="3933190" y="2419350"/>
                  </a:cubicBezTo>
                  <a:cubicBezTo>
                    <a:pt x="3933190" y="2418080"/>
                    <a:pt x="3933190" y="2418080"/>
                    <a:pt x="3933190" y="2415540"/>
                  </a:cubicBezTo>
                  <a:cubicBezTo>
                    <a:pt x="3933190" y="2407920"/>
                    <a:pt x="3929380" y="2390140"/>
                    <a:pt x="3930650" y="2366010"/>
                  </a:cubicBezTo>
                  <a:cubicBezTo>
                    <a:pt x="3935730" y="2292350"/>
                    <a:pt x="3992880" y="2061210"/>
                    <a:pt x="4019550" y="1927860"/>
                  </a:cubicBezTo>
                  <a:cubicBezTo>
                    <a:pt x="4042410" y="1814830"/>
                    <a:pt x="4057650" y="1724660"/>
                    <a:pt x="4083050" y="1614170"/>
                  </a:cubicBezTo>
                  <a:cubicBezTo>
                    <a:pt x="4112260" y="1487170"/>
                    <a:pt x="4155440" y="1336040"/>
                    <a:pt x="4188460" y="1210310"/>
                  </a:cubicBezTo>
                  <a:cubicBezTo>
                    <a:pt x="4217670" y="1098550"/>
                    <a:pt x="4245610" y="981710"/>
                    <a:pt x="4271010" y="896620"/>
                  </a:cubicBezTo>
                  <a:cubicBezTo>
                    <a:pt x="4288790" y="838200"/>
                    <a:pt x="4302760" y="784860"/>
                    <a:pt x="4319270" y="749300"/>
                  </a:cubicBezTo>
                  <a:cubicBezTo>
                    <a:pt x="4329430" y="727710"/>
                    <a:pt x="4348480" y="706120"/>
                    <a:pt x="4352290" y="699770"/>
                  </a:cubicBezTo>
                  <a:cubicBezTo>
                    <a:pt x="4353560" y="698500"/>
                    <a:pt x="4353560" y="698500"/>
                    <a:pt x="4353560" y="697230"/>
                  </a:cubicBezTo>
                  <a:cubicBezTo>
                    <a:pt x="4354830" y="695960"/>
                    <a:pt x="4354830" y="695960"/>
                    <a:pt x="4356100" y="694690"/>
                  </a:cubicBezTo>
                  <a:cubicBezTo>
                    <a:pt x="4357370" y="694690"/>
                    <a:pt x="4357370" y="693420"/>
                    <a:pt x="4358640" y="693420"/>
                  </a:cubicBezTo>
                  <a:cubicBezTo>
                    <a:pt x="4359910" y="693420"/>
                    <a:pt x="4359910" y="692150"/>
                    <a:pt x="4361180" y="692150"/>
                  </a:cubicBezTo>
                  <a:cubicBezTo>
                    <a:pt x="4362450" y="692150"/>
                    <a:pt x="4362450" y="690880"/>
                    <a:pt x="4363720" y="690880"/>
                  </a:cubicBezTo>
                  <a:cubicBezTo>
                    <a:pt x="4364990" y="690880"/>
                    <a:pt x="4366260" y="692150"/>
                    <a:pt x="4367530" y="692150"/>
                  </a:cubicBezTo>
                  <a:cubicBezTo>
                    <a:pt x="4368800" y="692150"/>
                    <a:pt x="4368800" y="692150"/>
                    <a:pt x="4370070" y="692150"/>
                  </a:cubicBezTo>
                  <a:cubicBezTo>
                    <a:pt x="4371340" y="692150"/>
                    <a:pt x="4371340" y="693420"/>
                    <a:pt x="4372610" y="694690"/>
                  </a:cubicBezTo>
                  <a:cubicBezTo>
                    <a:pt x="4373880" y="694690"/>
                    <a:pt x="4375150" y="695960"/>
                    <a:pt x="4375150" y="695960"/>
                  </a:cubicBezTo>
                  <a:cubicBezTo>
                    <a:pt x="4375150" y="695960"/>
                    <a:pt x="4376420" y="697230"/>
                    <a:pt x="4376420" y="698500"/>
                  </a:cubicBezTo>
                  <a:cubicBezTo>
                    <a:pt x="4376420" y="699770"/>
                    <a:pt x="4377690" y="701040"/>
                    <a:pt x="4377690" y="702310"/>
                  </a:cubicBezTo>
                  <a:cubicBezTo>
                    <a:pt x="4377690" y="703580"/>
                    <a:pt x="4377690" y="703580"/>
                    <a:pt x="4377690" y="704850"/>
                  </a:cubicBezTo>
                  <a:cubicBezTo>
                    <a:pt x="4377690" y="706120"/>
                    <a:pt x="4376420" y="707390"/>
                    <a:pt x="4376420" y="708660"/>
                  </a:cubicBezTo>
                  <a:cubicBezTo>
                    <a:pt x="4376420" y="715010"/>
                    <a:pt x="4386580" y="727710"/>
                    <a:pt x="4391660" y="742950"/>
                  </a:cubicBezTo>
                  <a:cubicBezTo>
                    <a:pt x="4400550" y="770890"/>
                    <a:pt x="4405630" y="820420"/>
                    <a:pt x="4410710" y="867410"/>
                  </a:cubicBezTo>
                  <a:cubicBezTo>
                    <a:pt x="4417060" y="928370"/>
                    <a:pt x="4418330" y="1008380"/>
                    <a:pt x="4419600" y="1075690"/>
                  </a:cubicBezTo>
                  <a:cubicBezTo>
                    <a:pt x="4420870" y="1140460"/>
                    <a:pt x="4420870" y="1203960"/>
                    <a:pt x="4422140" y="1266190"/>
                  </a:cubicBezTo>
                  <a:cubicBezTo>
                    <a:pt x="4422140" y="1324610"/>
                    <a:pt x="4424680" y="1371600"/>
                    <a:pt x="4423410" y="1437640"/>
                  </a:cubicBezTo>
                  <a:cubicBezTo>
                    <a:pt x="4422140" y="1530350"/>
                    <a:pt x="4415790" y="1671320"/>
                    <a:pt x="4411980" y="1769110"/>
                  </a:cubicBezTo>
                  <a:cubicBezTo>
                    <a:pt x="4409440" y="1845310"/>
                    <a:pt x="4406900" y="1917700"/>
                    <a:pt x="4405630" y="1973580"/>
                  </a:cubicBezTo>
                  <a:cubicBezTo>
                    <a:pt x="4404360" y="2012950"/>
                    <a:pt x="4404360" y="2045970"/>
                    <a:pt x="4404360" y="2073910"/>
                  </a:cubicBezTo>
                  <a:cubicBezTo>
                    <a:pt x="4404360" y="2094230"/>
                    <a:pt x="4403090" y="2117090"/>
                    <a:pt x="4403090" y="2128520"/>
                  </a:cubicBezTo>
                  <a:cubicBezTo>
                    <a:pt x="4403090" y="2133600"/>
                    <a:pt x="4404360" y="2137410"/>
                    <a:pt x="4404360" y="2139950"/>
                  </a:cubicBezTo>
                  <a:cubicBezTo>
                    <a:pt x="4404360" y="2141220"/>
                    <a:pt x="4403090" y="2141220"/>
                    <a:pt x="4403090" y="2142490"/>
                  </a:cubicBezTo>
                  <a:cubicBezTo>
                    <a:pt x="4403090" y="2143760"/>
                    <a:pt x="4401820" y="2145030"/>
                    <a:pt x="4401820" y="2146300"/>
                  </a:cubicBezTo>
                  <a:cubicBezTo>
                    <a:pt x="4401820" y="2147570"/>
                    <a:pt x="4400550" y="2147570"/>
                    <a:pt x="4400550" y="2148840"/>
                  </a:cubicBezTo>
                  <a:cubicBezTo>
                    <a:pt x="4399280" y="2150110"/>
                    <a:pt x="4399280" y="2151380"/>
                    <a:pt x="4398010" y="2151380"/>
                  </a:cubicBezTo>
                  <a:cubicBezTo>
                    <a:pt x="4396740" y="2152650"/>
                    <a:pt x="4395470" y="2152650"/>
                    <a:pt x="4394200" y="2152650"/>
                  </a:cubicBezTo>
                  <a:cubicBezTo>
                    <a:pt x="4392930" y="2152650"/>
                    <a:pt x="4392930" y="2152650"/>
                    <a:pt x="4391660" y="2152650"/>
                  </a:cubicBezTo>
                  <a:cubicBezTo>
                    <a:pt x="4390390" y="2152650"/>
                    <a:pt x="4389120" y="2152650"/>
                    <a:pt x="4387850" y="2152650"/>
                  </a:cubicBezTo>
                  <a:cubicBezTo>
                    <a:pt x="4386580" y="2152650"/>
                    <a:pt x="4386580" y="2152650"/>
                    <a:pt x="4385310" y="2152650"/>
                  </a:cubicBezTo>
                  <a:cubicBezTo>
                    <a:pt x="4384040" y="2152650"/>
                    <a:pt x="4382770" y="2151380"/>
                    <a:pt x="4381500" y="2150110"/>
                  </a:cubicBezTo>
                  <a:cubicBezTo>
                    <a:pt x="4380230" y="2150110"/>
                    <a:pt x="4378960" y="2150110"/>
                    <a:pt x="4378960" y="2148840"/>
                  </a:cubicBezTo>
                  <a:cubicBezTo>
                    <a:pt x="4377690" y="2147570"/>
                    <a:pt x="4377690" y="2146300"/>
                    <a:pt x="4377690" y="2145030"/>
                  </a:cubicBezTo>
                  <a:cubicBezTo>
                    <a:pt x="4377690" y="2143760"/>
                    <a:pt x="4376420" y="2143760"/>
                    <a:pt x="4376420" y="2142490"/>
                  </a:cubicBezTo>
                  <a:cubicBezTo>
                    <a:pt x="4376420" y="2141220"/>
                    <a:pt x="4376420" y="2141220"/>
                    <a:pt x="4376420" y="2138680"/>
                  </a:cubicBezTo>
                  <a:cubicBezTo>
                    <a:pt x="4376420" y="2124710"/>
                    <a:pt x="4381500" y="2038350"/>
                    <a:pt x="4390390" y="1974850"/>
                  </a:cubicBezTo>
                  <a:cubicBezTo>
                    <a:pt x="4401820" y="1884680"/>
                    <a:pt x="4427220" y="1762760"/>
                    <a:pt x="4447540" y="1647190"/>
                  </a:cubicBezTo>
                  <a:cubicBezTo>
                    <a:pt x="4470400" y="1517650"/>
                    <a:pt x="4498340" y="1362710"/>
                    <a:pt x="4522470" y="1236980"/>
                  </a:cubicBezTo>
                  <a:cubicBezTo>
                    <a:pt x="4542790" y="1129030"/>
                    <a:pt x="4563110" y="1018540"/>
                    <a:pt x="4580890" y="934720"/>
                  </a:cubicBezTo>
                  <a:cubicBezTo>
                    <a:pt x="4593590" y="873760"/>
                    <a:pt x="4608830" y="816610"/>
                    <a:pt x="4618990" y="778510"/>
                  </a:cubicBezTo>
                  <a:cubicBezTo>
                    <a:pt x="4625340" y="756920"/>
                    <a:pt x="4631690" y="732790"/>
                    <a:pt x="4634230" y="726440"/>
                  </a:cubicBezTo>
                  <a:cubicBezTo>
                    <a:pt x="4634230" y="725170"/>
                    <a:pt x="4635500" y="725170"/>
                    <a:pt x="4635500" y="723900"/>
                  </a:cubicBezTo>
                  <a:cubicBezTo>
                    <a:pt x="4635500" y="722630"/>
                    <a:pt x="4636770" y="722630"/>
                    <a:pt x="4636770" y="721360"/>
                  </a:cubicBezTo>
                  <a:cubicBezTo>
                    <a:pt x="4638040" y="720090"/>
                    <a:pt x="4638040" y="720090"/>
                    <a:pt x="4639310" y="718820"/>
                  </a:cubicBezTo>
                  <a:cubicBezTo>
                    <a:pt x="4640580" y="718820"/>
                    <a:pt x="4640580" y="717550"/>
                    <a:pt x="4641850" y="717550"/>
                  </a:cubicBezTo>
                  <a:cubicBezTo>
                    <a:pt x="4643120" y="717550"/>
                    <a:pt x="4644390" y="716280"/>
                    <a:pt x="4645660" y="716280"/>
                  </a:cubicBezTo>
                  <a:cubicBezTo>
                    <a:pt x="4646930" y="716280"/>
                    <a:pt x="4646930" y="716280"/>
                    <a:pt x="4648200" y="716280"/>
                  </a:cubicBezTo>
                  <a:cubicBezTo>
                    <a:pt x="4649470" y="716280"/>
                    <a:pt x="4649470" y="717550"/>
                    <a:pt x="4650740" y="717550"/>
                  </a:cubicBezTo>
                  <a:cubicBezTo>
                    <a:pt x="4652010" y="717550"/>
                    <a:pt x="4653280" y="718820"/>
                    <a:pt x="4654550" y="718820"/>
                  </a:cubicBezTo>
                  <a:cubicBezTo>
                    <a:pt x="4654550" y="718820"/>
                    <a:pt x="4655820" y="720090"/>
                    <a:pt x="4655820" y="720090"/>
                  </a:cubicBezTo>
                  <a:cubicBezTo>
                    <a:pt x="4657090" y="721360"/>
                    <a:pt x="4658360" y="721360"/>
                    <a:pt x="4658360" y="722630"/>
                  </a:cubicBezTo>
                  <a:cubicBezTo>
                    <a:pt x="4659630" y="723900"/>
                    <a:pt x="4659630" y="725170"/>
                    <a:pt x="4659630" y="726440"/>
                  </a:cubicBezTo>
                  <a:cubicBezTo>
                    <a:pt x="4659630" y="727710"/>
                    <a:pt x="4659630" y="727710"/>
                    <a:pt x="4659630" y="728980"/>
                  </a:cubicBezTo>
                  <a:cubicBezTo>
                    <a:pt x="4659630" y="730250"/>
                    <a:pt x="4659630" y="730250"/>
                    <a:pt x="4659630" y="731520"/>
                  </a:cubicBezTo>
                  <a:cubicBezTo>
                    <a:pt x="4659630" y="744220"/>
                    <a:pt x="4664710" y="836930"/>
                    <a:pt x="4665980" y="899160"/>
                  </a:cubicBezTo>
                  <a:cubicBezTo>
                    <a:pt x="4667250" y="977900"/>
                    <a:pt x="4669790" y="1076960"/>
                    <a:pt x="4668520" y="1165860"/>
                  </a:cubicBezTo>
                  <a:cubicBezTo>
                    <a:pt x="4667250" y="1254760"/>
                    <a:pt x="4665980" y="1333500"/>
                    <a:pt x="4657090" y="1433830"/>
                  </a:cubicBezTo>
                  <a:cubicBezTo>
                    <a:pt x="4645660" y="1562100"/>
                    <a:pt x="4617720" y="1744980"/>
                    <a:pt x="4601210" y="1871980"/>
                  </a:cubicBezTo>
                  <a:cubicBezTo>
                    <a:pt x="4588510" y="1971040"/>
                    <a:pt x="4575810" y="2054860"/>
                    <a:pt x="4564380" y="2133600"/>
                  </a:cubicBezTo>
                  <a:cubicBezTo>
                    <a:pt x="4554220" y="2198370"/>
                    <a:pt x="4542790" y="2259330"/>
                    <a:pt x="4535170" y="2310130"/>
                  </a:cubicBezTo>
                  <a:cubicBezTo>
                    <a:pt x="4530090" y="2348230"/>
                    <a:pt x="4526280" y="2402840"/>
                    <a:pt x="4523740" y="2411730"/>
                  </a:cubicBezTo>
                  <a:cubicBezTo>
                    <a:pt x="4523740" y="2413000"/>
                    <a:pt x="4522470" y="2413000"/>
                    <a:pt x="4522470" y="2414270"/>
                  </a:cubicBezTo>
                  <a:cubicBezTo>
                    <a:pt x="4522470" y="2415540"/>
                    <a:pt x="4521200" y="2415540"/>
                    <a:pt x="4521200" y="2416810"/>
                  </a:cubicBezTo>
                  <a:cubicBezTo>
                    <a:pt x="4519930" y="2418080"/>
                    <a:pt x="4519930" y="2418080"/>
                    <a:pt x="4518660" y="2419350"/>
                  </a:cubicBezTo>
                  <a:cubicBezTo>
                    <a:pt x="4517390" y="2419350"/>
                    <a:pt x="4517390" y="2420620"/>
                    <a:pt x="4516120" y="2420620"/>
                  </a:cubicBezTo>
                  <a:cubicBezTo>
                    <a:pt x="4514850" y="2420620"/>
                    <a:pt x="4514850" y="2421890"/>
                    <a:pt x="4513580" y="2421890"/>
                  </a:cubicBezTo>
                  <a:cubicBezTo>
                    <a:pt x="4512310" y="2421890"/>
                    <a:pt x="4511040" y="2421890"/>
                    <a:pt x="4509770" y="2421890"/>
                  </a:cubicBezTo>
                  <a:cubicBezTo>
                    <a:pt x="4508500" y="2421890"/>
                    <a:pt x="4508500" y="2421890"/>
                    <a:pt x="4507230" y="2421890"/>
                  </a:cubicBezTo>
                  <a:cubicBezTo>
                    <a:pt x="4505960" y="2421890"/>
                    <a:pt x="4505960" y="2420620"/>
                    <a:pt x="4504690" y="2420620"/>
                  </a:cubicBezTo>
                  <a:cubicBezTo>
                    <a:pt x="4503420" y="2419350"/>
                    <a:pt x="4503420" y="2419350"/>
                    <a:pt x="4502150" y="2418080"/>
                  </a:cubicBezTo>
                  <a:cubicBezTo>
                    <a:pt x="4500880" y="2416810"/>
                    <a:pt x="4500880" y="2416810"/>
                    <a:pt x="4499610" y="2415540"/>
                  </a:cubicBezTo>
                  <a:cubicBezTo>
                    <a:pt x="4499610" y="2414270"/>
                    <a:pt x="4498340" y="2414270"/>
                    <a:pt x="4498340" y="2413000"/>
                  </a:cubicBezTo>
                  <a:cubicBezTo>
                    <a:pt x="4498340" y="2411730"/>
                    <a:pt x="4498340" y="2411730"/>
                    <a:pt x="4498340" y="2410460"/>
                  </a:cubicBezTo>
                  <a:cubicBezTo>
                    <a:pt x="4498340" y="2409190"/>
                    <a:pt x="4498340" y="2407920"/>
                    <a:pt x="4498340" y="2406650"/>
                  </a:cubicBezTo>
                  <a:cubicBezTo>
                    <a:pt x="4497070" y="2400300"/>
                    <a:pt x="4490720" y="2387600"/>
                    <a:pt x="4488180" y="2372360"/>
                  </a:cubicBezTo>
                  <a:cubicBezTo>
                    <a:pt x="4483100" y="2340610"/>
                    <a:pt x="4483100" y="2286000"/>
                    <a:pt x="4488180" y="2228850"/>
                  </a:cubicBezTo>
                  <a:cubicBezTo>
                    <a:pt x="4494530" y="2142490"/>
                    <a:pt x="4521200" y="2020570"/>
                    <a:pt x="4538980" y="1908810"/>
                  </a:cubicBezTo>
                  <a:cubicBezTo>
                    <a:pt x="4558030" y="1788160"/>
                    <a:pt x="4579620" y="1645920"/>
                    <a:pt x="4599940" y="1529080"/>
                  </a:cubicBezTo>
                  <a:cubicBezTo>
                    <a:pt x="4617720" y="1428750"/>
                    <a:pt x="4636770" y="1334770"/>
                    <a:pt x="4652010" y="1250950"/>
                  </a:cubicBezTo>
                  <a:cubicBezTo>
                    <a:pt x="4664710" y="1179830"/>
                    <a:pt x="4678680" y="1104900"/>
                    <a:pt x="4687570" y="1056640"/>
                  </a:cubicBezTo>
                  <a:cubicBezTo>
                    <a:pt x="4692650" y="1027430"/>
                    <a:pt x="4699000" y="995680"/>
                    <a:pt x="4701540" y="986790"/>
                  </a:cubicBezTo>
                  <a:cubicBezTo>
                    <a:pt x="4701540" y="984250"/>
                    <a:pt x="4702810" y="984250"/>
                    <a:pt x="4702810" y="982980"/>
                  </a:cubicBezTo>
                  <a:cubicBezTo>
                    <a:pt x="4702810" y="981710"/>
                    <a:pt x="4704080" y="981710"/>
                    <a:pt x="4704080" y="980440"/>
                  </a:cubicBezTo>
                  <a:cubicBezTo>
                    <a:pt x="4705350" y="979170"/>
                    <a:pt x="4705350" y="979170"/>
                    <a:pt x="4706620" y="977900"/>
                  </a:cubicBezTo>
                  <a:cubicBezTo>
                    <a:pt x="4707890" y="977900"/>
                    <a:pt x="4707890" y="976630"/>
                    <a:pt x="4709160" y="976630"/>
                  </a:cubicBezTo>
                  <a:cubicBezTo>
                    <a:pt x="4710430" y="976630"/>
                    <a:pt x="4711700" y="975360"/>
                    <a:pt x="4712970" y="975360"/>
                  </a:cubicBezTo>
                  <a:cubicBezTo>
                    <a:pt x="4714240" y="975360"/>
                    <a:pt x="4714240" y="975360"/>
                    <a:pt x="4715510" y="975360"/>
                  </a:cubicBezTo>
                  <a:cubicBezTo>
                    <a:pt x="4716780" y="975360"/>
                    <a:pt x="4718050" y="976630"/>
                    <a:pt x="4719320" y="976630"/>
                  </a:cubicBezTo>
                  <a:cubicBezTo>
                    <a:pt x="4720590" y="976630"/>
                    <a:pt x="4720590" y="977900"/>
                    <a:pt x="4721860" y="977900"/>
                  </a:cubicBezTo>
                  <a:cubicBezTo>
                    <a:pt x="4723130" y="977900"/>
                    <a:pt x="4724400" y="977900"/>
                    <a:pt x="4724400" y="979170"/>
                  </a:cubicBezTo>
                  <a:cubicBezTo>
                    <a:pt x="4724400" y="980440"/>
                    <a:pt x="4725670" y="980440"/>
                    <a:pt x="4725670" y="981710"/>
                  </a:cubicBezTo>
                  <a:cubicBezTo>
                    <a:pt x="4725670" y="982980"/>
                    <a:pt x="4726940" y="982980"/>
                    <a:pt x="4726940" y="984250"/>
                  </a:cubicBezTo>
                  <a:cubicBezTo>
                    <a:pt x="4726940" y="985520"/>
                    <a:pt x="4728210" y="986790"/>
                    <a:pt x="4728210" y="988060"/>
                  </a:cubicBezTo>
                  <a:cubicBezTo>
                    <a:pt x="4728210" y="989330"/>
                    <a:pt x="4728210" y="989330"/>
                    <a:pt x="4728210" y="990600"/>
                  </a:cubicBezTo>
                  <a:cubicBezTo>
                    <a:pt x="4728210" y="1002030"/>
                    <a:pt x="4734560" y="1090930"/>
                    <a:pt x="4734560" y="1151890"/>
                  </a:cubicBezTo>
                  <a:cubicBezTo>
                    <a:pt x="4734560" y="1229360"/>
                    <a:pt x="4733290" y="1320800"/>
                    <a:pt x="4724400" y="1416050"/>
                  </a:cubicBezTo>
                  <a:cubicBezTo>
                    <a:pt x="4712970" y="1529080"/>
                    <a:pt x="4681220" y="1671320"/>
                    <a:pt x="4667250" y="1786890"/>
                  </a:cubicBezTo>
                  <a:cubicBezTo>
                    <a:pt x="4655820" y="1887220"/>
                    <a:pt x="4650740" y="1990090"/>
                    <a:pt x="4644390" y="2071370"/>
                  </a:cubicBezTo>
                  <a:cubicBezTo>
                    <a:pt x="4640580" y="2132330"/>
                    <a:pt x="4636770" y="2186940"/>
                    <a:pt x="4634230" y="2231390"/>
                  </a:cubicBezTo>
                  <a:cubicBezTo>
                    <a:pt x="4631690" y="2263140"/>
                    <a:pt x="4629150" y="2298700"/>
                    <a:pt x="4629150" y="2312670"/>
                  </a:cubicBezTo>
                  <a:cubicBezTo>
                    <a:pt x="4629150" y="2317750"/>
                    <a:pt x="4629150" y="2319020"/>
                    <a:pt x="4629150" y="2321560"/>
                  </a:cubicBezTo>
                  <a:cubicBezTo>
                    <a:pt x="4629150" y="2322830"/>
                    <a:pt x="4627880" y="2322830"/>
                    <a:pt x="4627880" y="2324100"/>
                  </a:cubicBezTo>
                  <a:cubicBezTo>
                    <a:pt x="4627880" y="2325370"/>
                    <a:pt x="4626610" y="2325370"/>
                    <a:pt x="4626610" y="2326640"/>
                  </a:cubicBezTo>
                  <a:cubicBezTo>
                    <a:pt x="4626610" y="2327910"/>
                    <a:pt x="4626610" y="2329180"/>
                    <a:pt x="4625340" y="2330450"/>
                  </a:cubicBezTo>
                  <a:cubicBezTo>
                    <a:pt x="4625340" y="2331720"/>
                    <a:pt x="4624070" y="2331720"/>
                    <a:pt x="4622800" y="2331720"/>
                  </a:cubicBezTo>
                  <a:cubicBezTo>
                    <a:pt x="4621530" y="2331720"/>
                    <a:pt x="4620260" y="2332990"/>
                    <a:pt x="4618990" y="2332990"/>
                  </a:cubicBezTo>
                  <a:cubicBezTo>
                    <a:pt x="4617720" y="2332990"/>
                    <a:pt x="4617720" y="2334260"/>
                    <a:pt x="4616450" y="2334260"/>
                  </a:cubicBezTo>
                  <a:cubicBezTo>
                    <a:pt x="4615180" y="2334260"/>
                    <a:pt x="4613910" y="2334260"/>
                    <a:pt x="4612640" y="2334260"/>
                  </a:cubicBezTo>
                  <a:cubicBezTo>
                    <a:pt x="4611370" y="2334260"/>
                    <a:pt x="4611370" y="2332990"/>
                    <a:pt x="4610100" y="2332990"/>
                  </a:cubicBezTo>
                  <a:cubicBezTo>
                    <a:pt x="4608830" y="2332990"/>
                    <a:pt x="4607560" y="2332990"/>
                    <a:pt x="4606290" y="2331720"/>
                  </a:cubicBezTo>
                  <a:cubicBezTo>
                    <a:pt x="4605020" y="2331720"/>
                    <a:pt x="4603750" y="2330450"/>
                    <a:pt x="4603750" y="2329180"/>
                  </a:cubicBezTo>
                  <a:cubicBezTo>
                    <a:pt x="4602480" y="2327910"/>
                    <a:pt x="4602480" y="2326640"/>
                    <a:pt x="4602480" y="2325370"/>
                  </a:cubicBezTo>
                  <a:cubicBezTo>
                    <a:pt x="4602480" y="2324100"/>
                    <a:pt x="4601210" y="2324100"/>
                    <a:pt x="4601210" y="2322830"/>
                  </a:cubicBezTo>
                  <a:cubicBezTo>
                    <a:pt x="4601210" y="2321560"/>
                    <a:pt x="4601210" y="2321560"/>
                    <a:pt x="4601210" y="2319020"/>
                  </a:cubicBezTo>
                  <a:cubicBezTo>
                    <a:pt x="4601210" y="2302510"/>
                    <a:pt x="4593590" y="2195830"/>
                    <a:pt x="4599940" y="2120900"/>
                  </a:cubicBezTo>
                  <a:cubicBezTo>
                    <a:pt x="4608830" y="2020570"/>
                    <a:pt x="4641850" y="1885950"/>
                    <a:pt x="4664710" y="1772920"/>
                  </a:cubicBezTo>
                  <a:cubicBezTo>
                    <a:pt x="4686300" y="1664970"/>
                    <a:pt x="4702810" y="1574800"/>
                    <a:pt x="4730750" y="1457960"/>
                  </a:cubicBezTo>
                  <a:cubicBezTo>
                    <a:pt x="4766310" y="1308100"/>
                    <a:pt x="4822190" y="1104900"/>
                    <a:pt x="4862830" y="949960"/>
                  </a:cubicBezTo>
                  <a:cubicBezTo>
                    <a:pt x="4897120" y="820420"/>
                    <a:pt x="4927600" y="685800"/>
                    <a:pt x="4956810" y="591820"/>
                  </a:cubicBezTo>
                  <a:cubicBezTo>
                    <a:pt x="4975860" y="529590"/>
                    <a:pt x="4994910" y="476250"/>
                    <a:pt x="5010150" y="439420"/>
                  </a:cubicBezTo>
                  <a:cubicBezTo>
                    <a:pt x="5019040" y="417830"/>
                    <a:pt x="5030470" y="393700"/>
                    <a:pt x="5033010" y="387350"/>
                  </a:cubicBezTo>
                  <a:cubicBezTo>
                    <a:pt x="5034280" y="386080"/>
                    <a:pt x="5034280" y="386080"/>
                    <a:pt x="5034280" y="384810"/>
                  </a:cubicBezTo>
                  <a:cubicBezTo>
                    <a:pt x="5035550" y="383540"/>
                    <a:pt x="5035550" y="383540"/>
                    <a:pt x="5036820" y="382270"/>
                  </a:cubicBezTo>
                  <a:cubicBezTo>
                    <a:pt x="5038090" y="382270"/>
                    <a:pt x="5038090" y="381000"/>
                    <a:pt x="5039360" y="381000"/>
                  </a:cubicBezTo>
                  <a:cubicBezTo>
                    <a:pt x="5040630" y="381000"/>
                    <a:pt x="5040630" y="379730"/>
                    <a:pt x="5041900" y="379730"/>
                  </a:cubicBezTo>
                  <a:cubicBezTo>
                    <a:pt x="5043170" y="379730"/>
                    <a:pt x="5044440" y="379730"/>
                    <a:pt x="5045710" y="379730"/>
                  </a:cubicBezTo>
                  <a:cubicBezTo>
                    <a:pt x="5046980" y="379730"/>
                    <a:pt x="5046980" y="379730"/>
                    <a:pt x="5048250" y="379730"/>
                  </a:cubicBezTo>
                  <a:cubicBezTo>
                    <a:pt x="5049520" y="379730"/>
                    <a:pt x="5049520" y="381000"/>
                    <a:pt x="5050790" y="381000"/>
                  </a:cubicBezTo>
                  <a:cubicBezTo>
                    <a:pt x="5052060" y="381000"/>
                    <a:pt x="5052060" y="382270"/>
                    <a:pt x="5053330" y="382270"/>
                  </a:cubicBezTo>
                  <a:cubicBezTo>
                    <a:pt x="5054600" y="383540"/>
                    <a:pt x="5054600" y="383540"/>
                    <a:pt x="5055870" y="384810"/>
                  </a:cubicBezTo>
                  <a:cubicBezTo>
                    <a:pt x="5055870" y="386080"/>
                    <a:pt x="5057140" y="386080"/>
                    <a:pt x="5057140" y="387350"/>
                  </a:cubicBezTo>
                  <a:cubicBezTo>
                    <a:pt x="5057140" y="388620"/>
                    <a:pt x="5058410" y="388620"/>
                    <a:pt x="5058410" y="389890"/>
                  </a:cubicBezTo>
                  <a:cubicBezTo>
                    <a:pt x="5058410" y="391160"/>
                    <a:pt x="5058410" y="392430"/>
                    <a:pt x="5058410" y="393700"/>
                  </a:cubicBezTo>
                  <a:cubicBezTo>
                    <a:pt x="5058410" y="394970"/>
                    <a:pt x="5057140" y="394970"/>
                    <a:pt x="5057140" y="396240"/>
                  </a:cubicBezTo>
                  <a:cubicBezTo>
                    <a:pt x="5054600" y="411480"/>
                    <a:pt x="5095240" y="557530"/>
                    <a:pt x="5106670" y="651510"/>
                  </a:cubicBezTo>
                  <a:cubicBezTo>
                    <a:pt x="5120640" y="763270"/>
                    <a:pt x="5121910" y="896620"/>
                    <a:pt x="5126990" y="1022350"/>
                  </a:cubicBezTo>
                  <a:cubicBezTo>
                    <a:pt x="5132070" y="1153160"/>
                    <a:pt x="5133340" y="1295400"/>
                    <a:pt x="5135880" y="1423670"/>
                  </a:cubicBezTo>
                  <a:cubicBezTo>
                    <a:pt x="5138420" y="1541780"/>
                    <a:pt x="5138420" y="1661160"/>
                    <a:pt x="5139690" y="1762760"/>
                  </a:cubicBezTo>
                  <a:cubicBezTo>
                    <a:pt x="5140960" y="1844040"/>
                    <a:pt x="5140960" y="1921510"/>
                    <a:pt x="5140960" y="1983740"/>
                  </a:cubicBezTo>
                  <a:cubicBezTo>
                    <a:pt x="5140960" y="2029460"/>
                    <a:pt x="5140960" y="2063750"/>
                    <a:pt x="5140960" y="2103120"/>
                  </a:cubicBezTo>
                  <a:cubicBezTo>
                    <a:pt x="5140960" y="2142490"/>
                    <a:pt x="5138420" y="2188210"/>
                    <a:pt x="5142230" y="2218690"/>
                  </a:cubicBezTo>
                  <a:cubicBezTo>
                    <a:pt x="5144770" y="2239010"/>
                    <a:pt x="5153660" y="2261870"/>
                    <a:pt x="5154930" y="2268220"/>
                  </a:cubicBezTo>
                  <a:cubicBezTo>
                    <a:pt x="5154930" y="2269490"/>
                    <a:pt x="5154930" y="2269490"/>
                    <a:pt x="5154930" y="2270760"/>
                  </a:cubicBezTo>
                  <a:cubicBezTo>
                    <a:pt x="5154930" y="2272030"/>
                    <a:pt x="5153660" y="2272030"/>
                    <a:pt x="5153660" y="2273300"/>
                  </a:cubicBezTo>
                  <a:cubicBezTo>
                    <a:pt x="5152390" y="2274570"/>
                    <a:pt x="5152390" y="2274570"/>
                    <a:pt x="5151120" y="2275840"/>
                  </a:cubicBezTo>
                  <a:cubicBezTo>
                    <a:pt x="5151120" y="2277110"/>
                    <a:pt x="5149850" y="2277110"/>
                    <a:pt x="5149850" y="2278380"/>
                  </a:cubicBezTo>
                  <a:cubicBezTo>
                    <a:pt x="5149850" y="2278380"/>
                    <a:pt x="5148580" y="2279650"/>
                    <a:pt x="5147310" y="2279650"/>
                  </a:cubicBezTo>
                  <a:cubicBezTo>
                    <a:pt x="5146040" y="2279650"/>
                    <a:pt x="5144770" y="2280920"/>
                    <a:pt x="5143500" y="2280920"/>
                  </a:cubicBezTo>
                  <a:cubicBezTo>
                    <a:pt x="5142230" y="2280920"/>
                    <a:pt x="5142230" y="2280920"/>
                    <a:pt x="5140960" y="2280920"/>
                  </a:cubicBezTo>
                  <a:cubicBezTo>
                    <a:pt x="5139690" y="2280920"/>
                    <a:pt x="5138420" y="2279650"/>
                    <a:pt x="5137150" y="2279650"/>
                  </a:cubicBezTo>
                  <a:cubicBezTo>
                    <a:pt x="5135880" y="2279650"/>
                    <a:pt x="5135880" y="2278380"/>
                    <a:pt x="5134610" y="2278380"/>
                  </a:cubicBezTo>
                  <a:cubicBezTo>
                    <a:pt x="5133340" y="2277110"/>
                    <a:pt x="5133340" y="2277110"/>
                    <a:pt x="5132070" y="2275840"/>
                  </a:cubicBezTo>
                  <a:cubicBezTo>
                    <a:pt x="5132070" y="2274570"/>
                    <a:pt x="5130800" y="2274570"/>
                    <a:pt x="5130800" y="2273300"/>
                  </a:cubicBezTo>
                  <a:cubicBezTo>
                    <a:pt x="5130800" y="2272030"/>
                    <a:pt x="5129530" y="2272030"/>
                    <a:pt x="5129530" y="2270760"/>
                  </a:cubicBezTo>
                  <a:cubicBezTo>
                    <a:pt x="5129530" y="2269490"/>
                    <a:pt x="5129530" y="2269490"/>
                    <a:pt x="5129530" y="2268220"/>
                  </a:cubicBezTo>
                  <a:cubicBezTo>
                    <a:pt x="5130800" y="2260600"/>
                    <a:pt x="5151120" y="2226310"/>
                    <a:pt x="5162550" y="2204720"/>
                  </a:cubicBezTo>
                  <a:cubicBezTo>
                    <a:pt x="5175250" y="2180590"/>
                    <a:pt x="5187950" y="2164080"/>
                    <a:pt x="5200650" y="2129790"/>
                  </a:cubicBezTo>
                  <a:cubicBezTo>
                    <a:pt x="5223510" y="2067560"/>
                    <a:pt x="5248910" y="1951990"/>
                    <a:pt x="5267960" y="1855470"/>
                  </a:cubicBezTo>
                  <a:cubicBezTo>
                    <a:pt x="5289550" y="1750060"/>
                    <a:pt x="5306060" y="1621790"/>
                    <a:pt x="5322570" y="1520190"/>
                  </a:cubicBezTo>
                  <a:cubicBezTo>
                    <a:pt x="5336540" y="1435100"/>
                    <a:pt x="5349240" y="1353820"/>
                    <a:pt x="5359400" y="1286510"/>
                  </a:cubicBezTo>
                  <a:cubicBezTo>
                    <a:pt x="5367020" y="1235710"/>
                    <a:pt x="5380990" y="1154430"/>
                    <a:pt x="5380990" y="1154430"/>
                  </a:cubicBezTo>
                  <a:cubicBezTo>
                    <a:pt x="5380990" y="1154430"/>
                    <a:pt x="5379720" y="1160780"/>
                    <a:pt x="5379720" y="1160780"/>
                  </a:cubicBezTo>
                  <a:cubicBezTo>
                    <a:pt x="5379720" y="1160780"/>
                    <a:pt x="5380990" y="1158240"/>
                    <a:pt x="5380990" y="1156970"/>
                  </a:cubicBezTo>
                  <a:cubicBezTo>
                    <a:pt x="5380990" y="1155700"/>
                    <a:pt x="5382260" y="1155700"/>
                    <a:pt x="5382260" y="1154430"/>
                  </a:cubicBezTo>
                  <a:cubicBezTo>
                    <a:pt x="5383530" y="1153160"/>
                    <a:pt x="5383530" y="1153160"/>
                    <a:pt x="5384800" y="1151890"/>
                  </a:cubicBezTo>
                  <a:cubicBezTo>
                    <a:pt x="5386070" y="1151890"/>
                    <a:pt x="5386070" y="1150620"/>
                    <a:pt x="5387340" y="1150620"/>
                  </a:cubicBezTo>
                  <a:cubicBezTo>
                    <a:pt x="5388610" y="1150620"/>
                    <a:pt x="5388610" y="1149350"/>
                    <a:pt x="5389880" y="1149350"/>
                  </a:cubicBezTo>
                  <a:cubicBezTo>
                    <a:pt x="5391150" y="1149350"/>
                    <a:pt x="5392420" y="1148080"/>
                    <a:pt x="5393690" y="1148080"/>
                  </a:cubicBezTo>
                  <a:cubicBezTo>
                    <a:pt x="5394960" y="1148080"/>
                    <a:pt x="5394960" y="1149350"/>
                    <a:pt x="5396230" y="1149350"/>
                  </a:cubicBezTo>
                  <a:cubicBezTo>
                    <a:pt x="5397500" y="1149350"/>
                    <a:pt x="5398770" y="1150620"/>
                    <a:pt x="5400040" y="1150620"/>
                  </a:cubicBezTo>
                  <a:cubicBezTo>
                    <a:pt x="5401310" y="1150620"/>
                    <a:pt x="5401310" y="1151890"/>
                    <a:pt x="5402580" y="1151890"/>
                  </a:cubicBezTo>
                  <a:cubicBezTo>
                    <a:pt x="5403850" y="1153160"/>
                    <a:pt x="5403850" y="1153160"/>
                    <a:pt x="5405120" y="1154430"/>
                  </a:cubicBezTo>
                  <a:cubicBezTo>
                    <a:pt x="5405120" y="1155700"/>
                    <a:pt x="5406390" y="1155700"/>
                    <a:pt x="5406390" y="1156970"/>
                  </a:cubicBezTo>
                  <a:cubicBezTo>
                    <a:pt x="5406390" y="1158240"/>
                    <a:pt x="5406390" y="1159510"/>
                    <a:pt x="5406390" y="1160780"/>
                  </a:cubicBezTo>
                  <a:cubicBezTo>
                    <a:pt x="5406390" y="1162050"/>
                    <a:pt x="5406390" y="1162050"/>
                    <a:pt x="5406390" y="1163320"/>
                  </a:cubicBezTo>
                  <a:cubicBezTo>
                    <a:pt x="5406390" y="1172210"/>
                    <a:pt x="5408930" y="1223010"/>
                    <a:pt x="5408930" y="1263650"/>
                  </a:cubicBezTo>
                  <a:cubicBezTo>
                    <a:pt x="5410200" y="1325880"/>
                    <a:pt x="5410200" y="1417320"/>
                    <a:pt x="5410200" y="1501140"/>
                  </a:cubicBezTo>
                  <a:cubicBezTo>
                    <a:pt x="5410200" y="1596390"/>
                    <a:pt x="5410200" y="1714500"/>
                    <a:pt x="5410200" y="1808480"/>
                  </a:cubicBezTo>
                  <a:cubicBezTo>
                    <a:pt x="5410200" y="1888490"/>
                    <a:pt x="5411470" y="1954530"/>
                    <a:pt x="5411470" y="2029460"/>
                  </a:cubicBezTo>
                  <a:cubicBezTo>
                    <a:pt x="5411470" y="2106930"/>
                    <a:pt x="5411470" y="2200910"/>
                    <a:pt x="5411470" y="2264410"/>
                  </a:cubicBezTo>
                  <a:cubicBezTo>
                    <a:pt x="5411470" y="2308860"/>
                    <a:pt x="5403850" y="2353310"/>
                    <a:pt x="5410200" y="2376170"/>
                  </a:cubicBezTo>
                  <a:cubicBezTo>
                    <a:pt x="5414010" y="2387600"/>
                    <a:pt x="5424170" y="2396490"/>
                    <a:pt x="5425440" y="2400300"/>
                  </a:cubicBezTo>
                  <a:cubicBezTo>
                    <a:pt x="5425440" y="2401570"/>
                    <a:pt x="5425440" y="2401570"/>
                    <a:pt x="5425440" y="2402840"/>
                  </a:cubicBezTo>
                  <a:cubicBezTo>
                    <a:pt x="5425440" y="2404110"/>
                    <a:pt x="5425440" y="2405380"/>
                    <a:pt x="5424170" y="2406650"/>
                  </a:cubicBezTo>
                  <a:cubicBezTo>
                    <a:pt x="5424170" y="2407920"/>
                    <a:pt x="5422900" y="2407920"/>
                    <a:pt x="5421630" y="2409190"/>
                  </a:cubicBezTo>
                  <a:cubicBezTo>
                    <a:pt x="5420360" y="2410460"/>
                    <a:pt x="5420360" y="2410460"/>
                    <a:pt x="5419090" y="2411730"/>
                  </a:cubicBezTo>
                  <a:cubicBezTo>
                    <a:pt x="5417820" y="2411730"/>
                    <a:pt x="5417820" y="2413000"/>
                    <a:pt x="5416550" y="2413000"/>
                  </a:cubicBezTo>
                  <a:cubicBezTo>
                    <a:pt x="5415280" y="2413000"/>
                    <a:pt x="5414010" y="2414270"/>
                    <a:pt x="5412740" y="2414270"/>
                  </a:cubicBezTo>
                  <a:cubicBezTo>
                    <a:pt x="5411470" y="2414270"/>
                    <a:pt x="5410200" y="2414270"/>
                    <a:pt x="5408930" y="2414270"/>
                  </a:cubicBezTo>
                  <a:cubicBezTo>
                    <a:pt x="5407660" y="2414270"/>
                    <a:pt x="5407660" y="2413000"/>
                    <a:pt x="5406390" y="2413000"/>
                  </a:cubicBezTo>
                  <a:cubicBezTo>
                    <a:pt x="5405120" y="2413000"/>
                    <a:pt x="5403850" y="2413000"/>
                    <a:pt x="5402580" y="2411730"/>
                  </a:cubicBezTo>
                  <a:cubicBezTo>
                    <a:pt x="5401310" y="2411730"/>
                    <a:pt x="5401310" y="2410460"/>
                    <a:pt x="5400040" y="2409190"/>
                  </a:cubicBezTo>
                  <a:cubicBezTo>
                    <a:pt x="5400040" y="2407920"/>
                    <a:pt x="5398770" y="2407920"/>
                    <a:pt x="5398770" y="2406650"/>
                  </a:cubicBezTo>
                  <a:cubicBezTo>
                    <a:pt x="5398770" y="2405380"/>
                    <a:pt x="5397500" y="2404110"/>
                    <a:pt x="5397500" y="2402840"/>
                  </a:cubicBezTo>
                  <a:cubicBezTo>
                    <a:pt x="5397500" y="2401570"/>
                    <a:pt x="5396230" y="2401570"/>
                    <a:pt x="5396230" y="2400300"/>
                  </a:cubicBezTo>
                  <a:cubicBezTo>
                    <a:pt x="5394960" y="2393950"/>
                    <a:pt x="5400040" y="2368550"/>
                    <a:pt x="5403850" y="2343150"/>
                  </a:cubicBezTo>
                  <a:cubicBezTo>
                    <a:pt x="5410200" y="2293620"/>
                    <a:pt x="5417820" y="2207260"/>
                    <a:pt x="5431790" y="2125980"/>
                  </a:cubicBezTo>
                  <a:cubicBezTo>
                    <a:pt x="5449570" y="2023110"/>
                    <a:pt x="5482590" y="1892300"/>
                    <a:pt x="5509260" y="1775460"/>
                  </a:cubicBezTo>
                  <a:cubicBezTo>
                    <a:pt x="5535930" y="1657350"/>
                    <a:pt x="5568950" y="1525270"/>
                    <a:pt x="5593080" y="1419860"/>
                  </a:cubicBezTo>
                  <a:cubicBezTo>
                    <a:pt x="5612130" y="1336040"/>
                    <a:pt x="5623560" y="1258570"/>
                    <a:pt x="5641340" y="1192530"/>
                  </a:cubicBezTo>
                  <a:cubicBezTo>
                    <a:pt x="5655310" y="1140460"/>
                    <a:pt x="5687060" y="1068070"/>
                    <a:pt x="5688330" y="1056640"/>
                  </a:cubicBezTo>
                  <a:cubicBezTo>
                    <a:pt x="5688330" y="1055370"/>
                    <a:pt x="5688330" y="1055370"/>
                    <a:pt x="5688330" y="1054100"/>
                  </a:cubicBezTo>
                  <a:cubicBezTo>
                    <a:pt x="5688330" y="1052830"/>
                    <a:pt x="5689600" y="1052830"/>
                    <a:pt x="5690870" y="1051560"/>
                  </a:cubicBezTo>
                  <a:cubicBezTo>
                    <a:pt x="5690870" y="1050290"/>
                    <a:pt x="5690870" y="1049020"/>
                    <a:pt x="5692140" y="1049020"/>
                  </a:cubicBezTo>
                  <a:cubicBezTo>
                    <a:pt x="5693410" y="1047750"/>
                    <a:pt x="5694680" y="1047750"/>
                    <a:pt x="5695950" y="1047750"/>
                  </a:cubicBezTo>
                  <a:cubicBezTo>
                    <a:pt x="5697220" y="1047750"/>
                    <a:pt x="5697220" y="1046480"/>
                    <a:pt x="5698490" y="1046480"/>
                  </a:cubicBezTo>
                  <a:cubicBezTo>
                    <a:pt x="5699760" y="1046480"/>
                    <a:pt x="5699760" y="1046480"/>
                    <a:pt x="5701030" y="1046480"/>
                  </a:cubicBezTo>
                  <a:cubicBezTo>
                    <a:pt x="5702300" y="1046480"/>
                    <a:pt x="5703570" y="1047750"/>
                    <a:pt x="5704840" y="1047750"/>
                  </a:cubicBezTo>
                  <a:cubicBezTo>
                    <a:pt x="5706110" y="1047750"/>
                    <a:pt x="5706110" y="1049020"/>
                    <a:pt x="5707380" y="1049020"/>
                  </a:cubicBezTo>
                  <a:cubicBezTo>
                    <a:pt x="5708650" y="1049020"/>
                    <a:pt x="5709920" y="1050290"/>
                    <a:pt x="5709920" y="1050290"/>
                  </a:cubicBezTo>
                  <a:cubicBezTo>
                    <a:pt x="5711190" y="1050290"/>
                    <a:pt x="5711190" y="1051560"/>
                    <a:pt x="5711190" y="1052830"/>
                  </a:cubicBezTo>
                  <a:cubicBezTo>
                    <a:pt x="5711190" y="1054100"/>
                    <a:pt x="5712460" y="1054100"/>
                    <a:pt x="5712460" y="1055370"/>
                  </a:cubicBezTo>
                  <a:cubicBezTo>
                    <a:pt x="5712460" y="1056640"/>
                    <a:pt x="5712460" y="1057910"/>
                    <a:pt x="5712460" y="1059180"/>
                  </a:cubicBezTo>
                  <a:cubicBezTo>
                    <a:pt x="5712460" y="1060450"/>
                    <a:pt x="5712460" y="1060450"/>
                    <a:pt x="5712460" y="1061720"/>
                  </a:cubicBezTo>
                  <a:cubicBezTo>
                    <a:pt x="5715000" y="1068070"/>
                    <a:pt x="5742940" y="1090930"/>
                    <a:pt x="5754370" y="1120140"/>
                  </a:cubicBezTo>
                  <a:cubicBezTo>
                    <a:pt x="5777230" y="1177290"/>
                    <a:pt x="5779770" y="1311910"/>
                    <a:pt x="5789930" y="1402080"/>
                  </a:cubicBezTo>
                  <a:cubicBezTo>
                    <a:pt x="5800090" y="1483360"/>
                    <a:pt x="5803900" y="1568450"/>
                    <a:pt x="5816600" y="1637030"/>
                  </a:cubicBezTo>
                  <a:cubicBezTo>
                    <a:pt x="5826760" y="1692910"/>
                    <a:pt x="5845810" y="1742440"/>
                    <a:pt x="5854700" y="1785620"/>
                  </a:cubicBezTo>
                  <a:cubicBezTo>
                    <a:pt x="5862320" y="1819910"/>
                    <a:pt x="5866130" y="1850390"/>
                    <a:pt x="5869940" y="1877060"/>
                  </a:cubicBezTo>
                  <a:cubicBezTo>
                    <a:pt x="5872480" y="1896110"/>
                    <a:pt x="5875020" y="1921510"/>
                    <a:pt x="5876290" y="1927860"/>
                  </a:cubicBezTo>
                  <a:cubicBezTo>
                    <a:pt x="5876290" y="1929130"/>
                    <a:pt x="5877560" y="1929130"/>
                    <a:pt x="5877560" y="1930400"/>
                  </a:cubicBezTo>
                  <a:cubicBezTo>
                    <a:pt x="5877560" y="1931670"/>
                    <a:pt x="5876290" y="1932940"/>
                    <a:pt x="5876290" y="1934210"/>
                  </a:cubicBezTo>
                  <a:cubicBezTo>
                    <a:pt x="5876290" y="1935480"/>
                    <a:pt x="5875020" y="1935480"/>
                    <a:pt x="5875020" y="1936750"/>
                  </a:cubicBezTo>
                  <a:cubicBezTo>
                    <a:pt x="5875020" y="1938020"/>
                    <a:pt x="5873750" y="1938020"/>
                    <a:pt x="5873750" y="1939290"/>
                  </a:cubicBezTo>
                  <a:cubicBezTo>
                    <a:pt x="5872480" y="1940560"/>
                    <a:pt x="5872480" y="1941830"/>
                    <a:pt x="5871210" y="1941830"/>
                  </a:cubicBezTo>
                  <a:cubicBezTo>
                    <a:pt x="5869940" y="1943100"/>
                    <a:pt x="5868670" y="1943100"/>
                    <a:pt x="5867400" y="1943100"/>
                  </a:cubicBezTo>
                  <a:cubicBezTo>
                    <a:pt x="5866130" y="1943100"/>
                    <a:pt x="5866130" y="1943100"/>
                    <a:pt x="5864860" y="1943100"/>
                  </a:cubicBezTo>
                  <a:cubicBezTo>
                    <a:pt x="5863590" y="1943100"/>
                    <a:pt x="5863590" y="1943100"/>
                    <a:pt x="5862320" y="1943100"/>
                  </a:cubicBezTo>
                  <a:cubicBezTo>
                    <a:pt x="5861050" y="1943100"/>
                    <a:pt x="5859780" y="1941830"/>
                    <a:pt x="5858510" y="1941830"/>
                  </a:cubicBezTo>
                  <a:cubicBezTo>
                    <a:pt x="5857240" y="1941830"/>
                    <a:pt x="5857240" y="1940560"/>
                    <a:pt x="5855970" y="1940560"/>
                  </a:cubicBezTo>
                  <a:cubicBezTo>
                    <a:pt x="5854700" y="1939290"/>
                    <a:pt x="5854700" y="1939290"/>
                    <a:pt x="5853430" y="1938020"/>
                  </a:cubicBezTo>
                  <a:cubicBezTo>
                    <a:pt x="5853430" y="1936750"/>
                    <a:pt x="5852160" y="1936750"/>
                    <a:pt x="5852160" y="1935480"/>
                  </a:cubicBezTo>
                  <a:cubicBezTo>
                    <a:pt x="5852160" y="1934210"/>
                    <a:pt x="5850890" y="1934210"/>
                    <a:pt x="5850890" y="1932940"/>
                  </a:cubicBezTo>
                  <a:cubicBezTo>
                    <a:pt x="5849620" y="1925320"/>
                    <a:pt x="5854700" y="1880870"/>
                    <a:pt x="5854700" y="1854200"/>
                  </a:cubicBezTo>
                  <a:cubicBezTo>
                    <a:pt x="5854700" y="1828800"/>
                    <a:pt x="5853430" y="1813560"/>
                    <a:pt x="5854700" y="1778000"/>
                  </a:cubicBezTo>
                  <a:cubicBezTo>
                    <a:pt x="5858510" y="1695450"/>
                    <a:pt x="5880100" y="1501140"/>
                    <a:pt x="5894070" y="1370330"/>
                  </a:cubicBezTo>
                  <a:cubicBezTo>
                    <a:pt x="5908040" y="1248410"/>
                    <a:pt x="5927090" y="1120140"/>
                    <a:pt x="5937250" y="1017270"/>
                  </a:cubicBezTo>
                  <a:cubicBezTo>
                    <a:pt x="5944870" y="937260"/>
                    <a:pt x="5949950" y="863600"/>
                    <a:pt x="5955030" y="802640"/>
                  </a:cubicBezTo>
                  <a:cubicBezTo>
                    <a:pt x="5958840" y="758190"/>
                    <a:pt x="5962650" y="695960"/>
                    <a:pt x="5962650" y="685800"/>
                  </a:cubicBezTo>
                  <a:cubicBezTo>
                    <a:pt x="5962650" y="684530"/>
                    <a:pt x="5962650" y="684530"/>
                    <a:pt x="5962650" y="683260"/>
                  </a:cubicBezTo>
                  <a:cubicBezTo>
                    <a:pt x="5962650" y="681990"/>
                    <a:pt x="5963920" y="680720"/>
                    <a:pt x="5965190" y="679450"/>
                  </a:cubicBezTo>
                  <a:cubicBezTo>
                    <a:pt x="5965190" y="678180"/>
                    <a:pt x="5966460" y="676910"/>
                    <a:pt x="5966460" y="676910"/>
                  </a:cubicBezTo>
                  <a:cubicBezTo>
                    <a:pt x="5967730" y="676910"/>
                    <a:pt x="5967730" y="675640"/>
                    <a:pt x="5969000" y="675640"/>
                  </a:cubicBezTo>
                  <a:cubicBezTo>
                    <a:pt x="5970270" y="675640"/>
                    <a:pt x="5970270" y="674370"/>
                    <a:pt x="5971540" y="674370"/>
                  </a:cubicBezTo>
                  <a:cubicBezTo>
                    <a:pt x="5972810" y="674370"/>
                    <a:pt x="5974080" y="674370"/>
                    <a:pt x="5975350" y="674370"/>
                  </a:cubicBezTo>
                  <a:cubicBezTo>
                    <a:pt x="5976620" y="674370"/>
                    <a:pt x="5976620" y="674370"/>
                    <a:pt x="5977890" y="674370"/>
                  </a:cubicBezTo>
                  <a:cubicBezTo>
                    <a:pt x="5979160" y="674370"/>
                    <a:pt x="5980430" y="675640"/>
                    <a:pt x="5981700" y="675640"/>
                  </a:cubicBezTo>
                  <a:cubicBezTo>
                    <a:pt x="5982970" y="675640"/>
                    <a:pt x="5984240" y="676910"/>
                    <a:pt x="5984240" y="676910"/>
                  </a:cubicBezTo>
                  <a:cubicBezTo>
                    <a:pt x="5985510" y="676910"/>
                    <a:pt x="5985510" y="678180"/>
                    <a:pt x="5985510" y="679450"/>
                  </a:cubicBezTo>
                  <a:cubicBezTo>
                    <a:pt x="5986780" y="680720"/>
                    <a:pt x="5988050" y="680720"/>
                    <a:pt x="5988050" y="681990"/>
                  </a:cubicBezTo>
                  <a:cubicBezTo>
                    <a:pt x="5988050" y="683260"/>
                    <a:pt x="5988050" y="683260"/>
                    <a:pt x="5988050" y="684530"/>
                  </a:cubicBezTo>
                  <a:cubicBezTo>
                    <a:pt x="5988050" y="685800"/>
                    <a:pt x="5988050" y="685800"/>
                    <a:pt x="5988050" y="688340"/>
                  </a:cubicBezTo>
                  <a:cubicBezTo>
                    <a:pt x="5988050" y="694690"/>
                    <a:pt x="5990590" y="709930"/>
                    <a:pt x="5993130" y="726440"/>
                  </a:cubicBezTo>
                  <a:cubicBezTo>
                    <a:pt x="5996940" y="753110"/>
                    <a:pt x="6003290" y="789940"/>
                    <a:pt x="6007100" y="833120"/>
                  </a:cubicBezTo>
                  <a:cubicBezTo>
                    <a:pt x="6013450" y="896620"/>
                    <a:pt x="6017260" y="981710"/>
                    <a:pt x="6024880" y="1073150"/>
                  </a:cubicBezTo>
                  <a:cubicBezTo>
                    <a:pt x="6033770" y="1193800"/>
                    <a:pt x="6051550" y="1358900"/>
                    <a:pt x="6059170" y="1496060"/>
                  </a:cubicBezTo>
                  <a:cubicBezTo>
                    <a:pt x="6066790" y="1624330"/>
                    <a:pt x="6069330" y="1756410"/>
                    <a:pt x="6073140" y="1870710"/>
                  </a:cubicBezTo>
                  <a:cubicBezTo>
                    <a:pt x="6075680" y="1965960"/>
                    <a:pt x="6078220" y="2061210"/>
                    <a:pt x="6079490" y="2132330"/>
                  </a:cubicBezTo>
                  <a:cubicBezTo>
                    <a:pt x="6080760" y="2181860"/>
                    <a:pt x="6080760" y="2230120"/>
                    <a:pt x="6082030" y="2256790"/>
                  </a:cubicBezTo>
                  <a:cubicBezTo>
                    <a:pt x="6083300" y="2269490"/>
                    <a:pt x="6084570" y="2278380"/>
                    <a:pt x="6084570" y="2283460"/>
                  </a:cubicBezTo>
                  <a:cubicBezTo>
                    <a:pt x="6084570" y="2284730"/>
                    <a:pt x="6084570" y="2286000"/>
                    <a:pt x="6084570" y="2287270"/>
                  </a:cubicBezTo>
                  <a:cubicBezTo>
                    <a:pt x="6084570" y="2288540"/>
                    <a:pt x="6084570" y="2289810"/>
                    <a:pt x="6083300" y="2291080"/>
                  </a:cubicBezTo>
                  <a:cubicBezTo>
                    <a:pt x="6083300" y="2292350"/>
                    <a:pt x="6082030" y="2292350"/>
                    <a:pt x="6080760" y="2293620"/>
                  </a:cubicBezTo>
                  <a:cubicBezTo>
                    <a:pt x="6079490" y="2294890"/>
                    <a:pt x="6079490" y="2294890"/>
                    <a:pt x="6078220" y="2296160"/>
                  </a:cubicBezTo>
                  <a:cubicBezTo>
                    <a:pt x="6076950" y="2296160"/>
                    <a:pt x="6076950" y="2297430"/>
                    <a:pt x="6075680" y="2297430"/>
                  </a:cubicBezTo>
                  <a:cubicBezTo>
                    <a:pt x="6074410" y="2297430"/>
                    <a:pt x="6073140" y="2298700"/>
                    <a:pt x="6071870" y="2298700"/>
                  </a:cubicBezTo>
                  <a:cubicBezTo>
                    <a:pt x="6070600" y="2298700"/>
                    <a:pt x="6069330" y="2298700"/>
                    <a:pt x="6068060" y="2298700"/>
                  </a:cubicBezTo>
                  <a:cubicBezTo>
                    <a:pt x="6066790" y="2298700"/>
                    <a:pt x="6066790" y="2297430"/>
                    <a:pt x="6065520" y="2297430"/>
                  </a:cubicBezTo>
                  <a:cubicBezTo>
                    <a:pt x="6064250" y="2297430"/>
                    <a:pt x="6062980" y="2297430"/>
                    <a:pt x="6061710" y="2296160"/>
                  </a:cubicBezTo>
                  <a:cubicBezTo>
                    <a:pt x="6060440" y="2296160"/>
                    <a:pt x="6060440" y="2294890"/>
                    <a:pt x="6059170" y="2293620"/>
                  </a:cubicBezTo>
                  <a:cubicBezTo>
                    <a:pt x="6059170" y="2292350"/>
                    <a:pt x="6057900" y="2292350"/>
                    <a:pt x="6057900" y="2291080"/>
                  </a:cubicBezTo>
                  <a:cubicBezTo>
                    <a:pt x="6056630" y="2289810"/>
                    <a:pt x="6055360" y="2289810"/>
                    <a:pt x="6055360" y="2288540"/>
                  </a:cubicBezTo>
                  <a:cubicBezTo>
                    <a:pt x="6055360" y="2287270"/>
                    <a:pt x="6055360" y="2287270"/>
                    <a:pt x="6055360" y="2284730"/>
                  </a:cubicBezTo>
                  <a:cubicBezTo>
                    <a:pt x="6055360" y="2275840"/>
                    <a:pt x="6056630" y="2249170"/>
                    <a:pt x="6057900" y="2218690"/>
                  </a:cubicBezTo>
                  <a:cubicBezTo>
                    <a:pt x="6060440" y="2150110"/>
                    <a:pt x="6062980" y="1993900"/>
                    <a:pt x="6070600" y="1880870"/>
                  </a:cubicBezTo>
                  <a:cubicBezTo>
                    <a:pt x="6078220" y="1767840"/>
                    <a:pt x="6092190" y="1653540"/>
                    <a:pt x="6102350" y="1543050"/>
                  </a:cubicBezTo>
                  <a:cubicBezTo>
                    <a:pt x="6111240" y="1437640"/>
                    <a:pt x="6116320" y="1323340"/>
                    <a:pt x="6129020" y="1231900"/>
                  </a:cubicBezTo>
                  <a:cubicBezTo>
                    <a:pt x="6139180" y="1158240"/>
                    <a:pt x="6150610" y="1092200"/>
                    <a:pt x="6165850" y="1035050"/>
                  </a:cubicBezTo>
                  <a:cubicBezTo>
                    <a:pt x="6178550" y="988060"/>
                    <a:pt x="6195060" y="946150"/>
                    <a:pt x="6207760" y="910590"/>
                  </a:cubicBezTo>
                  <a:cubicBezTo>
                    <a:pt x="6216650" y="883920"/>
                    <a:pt x="6217920" y="850900"/>
                    <a:pt x="6233160" y="840740"/>
                  </a:cubicBezTo>
                  <a:cubicBezTo>
                    <a:pt x="6244590" y="831850"/>
                    <a:pt x="6266180" y="831850"/>
                    <a:pt x="6278880" y="839470"/>
                  </a:cubicBezTo>
                  <a:cubicBezTo>
                    <a:pt x="6297930" y="850900"/>
                    <a:pt x="6308090" y="896620"/>
                    <a:pt x="6323330" y="932180"/>
                  </a:cubicBezTo>
                  <a:cubicBezTo>
                    <a:pt x="6342380" y="976630"/>
                    <a:pt x="6362700" y="1024890"/>
                    <a:pt x="6379210" y="1087120"/>
                  </a:cubicBezTo>
                  <a:cubicBezTo>
                    <a:pt x="6403340" y="1177290"/>
                    <a:pt x="6424930" y="1314450"/>
                    <a:pt x="6441440" y="1426210"/>
                  </a:cubicBezTo>
                  <a:cubicBezTo>
                    <a:pt x="6457950" y="1535430"/>
                    <a:pt x="6469380" y="1643380"/>
                    <a:pt x="6480810" y="1750060"/>
                  </a:cubicBezTo>
                  <a:cubicBezTo>
                    <a:pt x="6492240" y="1852930"/>
                    <a:pt x="6502400" y="1964690"/>
                    <a:pt x="6510020" y="2054860"/>
                  </a:cubicBezTo>
                  <a:cubicBezTo>
                    <a:pt x="6516370" y="2127250"/>
                    <a:pt x="6518910" y="2203450"/>
                    <a:pt x="6522720" y="2249170"/>
                  </a:cubicBezTo>
                  <a:cubicBezTo>
                    <a:pt x="6525260" y="2273300"/>
                    <a:pt x="6527800" y="2299970"/>
                    <a:pt x="6527800" y="2306320"/>
                  </a:cubicBezTo>
                  <a:cubicBezTo>
                    <a:pt x="6527800" y="2307590"/>
                    <a:pt x="6527800" y="2307590"/>
                    <a:pt x="6527800" y="2308860"/>
                  </a:cubicBezTo>
                  <a:cubicBezTo>
                    <a:pt x="6527800" y="2310130"/>
                    <a:pt x="6526530" y="2311400"/>
                    <a:pt x="6526530" y="2312670"/>
                  </a:cubicBezTo>
                  <a:cubicBezTo>
                    <a:pt x="6526530" y="2313940"/>
                    <a:pt x="6525260" y="2313940"/>
                    <a:pt x="6525260" y="2315210"/>
                  </a:cubicBezTo>
                  <a:cubicBezTo>
                    <a:pt x="6523990" y="2316480"/>
                    <a:pt x="6523990" y="2316480"/>
                    <a:pt x="6522720" y="2317750"/>
                  </a:cubicBezTo>
                  <a:cubicBezTo>
                    <a:pt x="6521450" y="2317750"/>
                    <a:pt x="6521450" y="2319020"/>
                    <a:pt x="6520180" y="2319020"/>
                  </a:cubicBezTo>
                  <a:cubicBezTo>
                    <a:pt x="6518910" y="2319020"/>
                    <a:pt x="6518910" y="2320290"/>
                    <a:pt x="6517640" y="2320290"/>
                  </a:cubicBezTo>
                  <a:cubicBezTo>
                    <a:pt x="6516370" y="2320290"/>
                    <a:pt x="6516370" y="2320290"/>
                    <a:pt x="6515100" y="2320290"/>
                  </a:cubicBezTo>
                  <a:cubicBezTo>
                    <a:pt x="6513830" y="2320290"/>
                    <a:pt x="6512560" y="2319020"/>
                    <a:pt x="6511290" y="2319020"/>
                  </a:cubicBezTo>
                  <a:cubicBezTo>
                    <a:pt x="6510020" y="2319020"/>
                    <a:pt x="6510020" y="2317750"/>
                    <a:pt x="6508750" y="2317750"/>
                  </a:cubicBezTo>
                  <a:cubicBezTo>
                    <a:pt x="6507480" y="2317750"/>
                    <a:pt x="6507480" y="2316480"/>
                    <a:pt x="6506210" y="2316480"/>
                  </a:cubicBezTo>
                  <a:cubicBezTo>
                    <a:pt x="6504940" y="2315210"/>
                    <a:pt x="6504940" y="2315210"/>
                    <a:pt x="6503670" y="2313940"/>
                  </a:cubicBezTo>
                  <a:cubicBezTo>
                    <a:pt x="6503670" y="2312670"/>
                    <a:pt x="6502400" y="2312670"/>
                    <a:pt x="6502400" y="2311400"/>
                  </a:cubicBezTo>
                  <a:cubicBezTo>
                    <a:pt x="6502400" y="2310130"/>
                    <a:pt x="6502400" y="2310130"/>
                    <a:pt x="6502400" y="2307590"/>
                  </a:cubicBezTo>
                  <a:cubicBezTo>
                    <a:pt x="6501130" y="2291080"/>
                    <a:pt x="6484620" y="2169160"/>
                    <a:pt x="6479540" y="2100580"/>
                  </a:cubicBezTo>
                  <a:cubicBezTo>
                    <a:pt x="6474460" y="2032000"/>
                    <a:pt x="6468110" y="1971040"/>
                    <a:pt x="6469380" y="1894840"/>
                  </a:cubicBezTo>
                  <a:cubicBezTo>
                    <a:pt x="6470650" y="1799590"/>
                    <a:pt x="6477000" y="1681480"/>
                    <a:pt x="6490970" y="1574800"/>
                  </a:cubicBezTo>
                  <a:cubicBezTo>
                    <a:pt x="6504940" y="1468120"/>
                    <a:pt x="6534150" y="1352550"/>
                    <a:pt x="6551930" y="1257300"/>
                  </a:cubicBezTo>
                  <a:cubicBezTo>
                    <a:pt x="6565900" y="1179830"/>
                    <a:pt x="6577330" y="1106170"/>
                    <a:pt x="6590030" y="1046480"/>
                  </a:cubicBezTo>
                  <a:cubicBezTo>
                    <a:pt x="6600190" y="1002030"/>
                    <a:pt x="6610350" y="953770"/>
                    <a:pt x="6619240" y="929640"/>
                  </a:cubicBezTo>
                  <a:cubicBezTo>
                    <a:pt x="6623050" y="918210"/>
                    <a:pt x="6628130" y="909320"/>
                    <a:pt x="6630670" y="905510"/>
                  </a:cubicBezTo>
                  <a:cubicBezTo>
                    <a:pt x="6630670" y="904240"/>
                    <a:pt x="6631940" y="904240"/>
                    <a:pt x="6631940" y="902970"/>
                  </a:cubicBezTo>
                  <a:cubicBezTo>
                    <a:pt x="6631940" y="901700"/>
                    <a:pt x="6631940" y="900430"/>
                    <a:pt x="6633210" y="899160"/>
                  </a:cubicBezTo>
                  <a:cubicBezTo>
                    <a:pt x="6633210" y="897890"/>
                    <a:pt x="6634480" y="896620"/>
                    <a:pt x="6635750" y="896620"/>
                  </a:cubicBezTo>
                  <a:cubicBezTo>
                    <a:pt x="6637020" y="895350"/>
                    <a:pt x="6638290" y="895350"/>
                    <a:pt x="6639560" y="895350"/>
                  </a:cubicBezTo>
                  <a:cubicBezTo>
                    <a:pt x="6640830" y="895350"/>
                    <a:pt x="6642100" y="895350"/>
                    <a:pt x="6643370" y="895350"/>
                  </a:cubicBezTo>
                  <a:cubicBezTo>
                    <a:pt x="6644640" y="895350"/>
                    <a:pt x="6644640" y="895350"/>
                    <a:pt x="6645910" y="895350"/>
                  </a:cubicBezTo>
                  <a:cubicBezTo>
                    <a:pt x="6647180" y="895350"/>
                    <a:pt x="6648450" y="895350"/>
                    <a:pt x="6649720" y="895350"/>
                  </a:cubicBezTo>
                  <a:cubicBezTo>
                    <a:pt x="6650990" y="895350"/>
                    <a:pt x="6650990" y="896620"/>
                    <a:pt x="6652260" y="897890"/>
                  </a:cubicBezTo>
                  <a:cubicBezTo>
                    <a:pt x="6653530" y="897890"/>
                    <a:pt x="6653530" y="897890"/>
                    <a:pt x="6654800" y="899160"/>
                  </a:cubicBezTo>
                  <a:cubicBezTo>
                    <a:pt x="6656070" y="900430"/>
                    <a:pt x="6656070" y="901700"/>
                    <a:pt x="6657340" y="902970"/>
                  </a:cubicBezTo>
                  <a:cubicBezTo>
                    <a:pt x="6657340" y="904240"/>
                    <a:pt x="6658610" y="904240"/>
                    <a:pt x="6658610" y="905510"/>
                  </a:cubicBezTo>
                  <a:cubicBezTo>
                    <a:pt x="6658610" y="906780"/>
                    <a:pt x="6658610" y="908050"/>
                    <a:pt x="6658610" y="909320"/>
                  </a:cubicBezTo>
                  <a:cubicBezTo>
                    <a:pt x="6658610" y="910590"/>
                    <a:pt x="6658610" y="910590"/>
                    <a:pt x="6658610" y="913130"/>
                  </a:cubicBezTo>
                  <a:cubicBezTo>
                    <a:pt x="6659880" y="925830"/>
                    <a:pt x="6671310" y="989330"/>
                    <a:pt x="6675120" y="1038860"/>
                  </a:cubicBezTo>
                  <a:cubicBezTo>
                    <a:pt x="6680200" y="1108710"/>
                    <a:pt x="6681470" y="1203960"/>
                    <a:pt x="6682740" y="1290320"/>
                  </a:cubicBezTo>
                  <a:cubicBezTo>
                    <a:pt x="6685280" y="1383030"/>
                    <a:pt x="6685280" y="1471930"/>
                    <a:pt x="6686550" y="1577340"/>
                  </a:cubicBezTo>
                  <a:cubicBezTo>
                    <a:pt x="6687820" y="1706880"/>
                    <a:pt x="6687820" y="1882140"/>
                    <a:pt x="6687820" y="2007870"/>
                  </a:cubicBezTo>
                  <a:cubicBezTo>
                    <a:pt x="6687820" y="2105660"/>
                    <a:pt x="6687820" y="2189480"/>
                    <a:pt x="6687820" y="2268220"/>
                  </a:cubicBezTo>
                  <a:cubicBezTo>
                    <a:pt x="6687820" y="2332990"/>
                    <a:pt x="6684010" y="2404110"/>
                    <a:pt x="6689090" y="2443480"/>
                  </a:cubicBezTo>
                  <a:cubicBezTo>
                    <a:pt x="6691630" y="2465070"/>
                    <a:pt x="6700520" y="2484120"/>
                    <a:pt x="6701790" y="2491740"/>
                  </a:cubicBezTo>
                  <a:cubicBezTo>
                    <a:pt x="6701790" y="2494280"/>
                    <a:pt x="6701790" y="2494280"/>
                    <a:pt x="6701790" y="2495550"/>
                  </a:cubicBezTo>
                  <a:cubicBezTo>
                    <a:pt x="6701790" y="2496820"/>
                    <a:pt x="6700520" y="2496820"/>
                    <a:pt x="6700520" y="2498090"/>
                  </a:cubicBezTo>
                  <a:cubicBezTo>
                    <a:pt x="6699250" y="2499360"/>
                    <a:pt x="6699250" y="2499360"/>
                    <a:pt x="6697980" y="2500630"/>
                  </a:cubicBezTo>
                  <a:cubicBezTo>
                    <a:pt x="6697980" y="2501900"/>
                    <a:pt x="6697980" y="2503170"/>
                    <a:pt x="6696710" y="2503170"/>
                  </a:cubicBezTo>
                  <a:cubicBezTo>
                    <a:pt x="6695440" y="2504440"/>
                    <a:pt x="6694170" y="2504440"/>
                    <a:pt x="6692900" y="2504440"/>
                  </a:cubicBezTo>
                  <a:cubicBezTo>
                    <a:pt x="6691630" y="2504440"/>
                    <a:pt x="6691630" y="2504440"/>
                    <a:pt x="6690360" y="2504440"/>
                  </a:cubicBezTo>
                  <a:cubicBezTo>
                    <a:pt x="6689090" y="2504440"/>
                    <a:pt x="6689090" y="2504440"/>
                    <a:pt x="6687820" y="2504440"/>
                  </a:cubicBezTo>
                  <a:cubicBezTo>
                    <a:pt x="6686550" y="2504440"/>
                    <a:pt x="6685280" y="2504440"/>
                    <a:pt x="6684010" y="2504440"/>
                  </a:cubicBezTo>
                  <a:cubicBezTo>
                    <a:pt x="6682740" y="2504440"/>
                    <a:pt x="6682740" y="2503170"/>
                    <a:pt x="6681470" y="2503170"/>
                  </a:cubicBezTo>
                  <a:cubicBezTo>
                    <a:pt x="6680200" y="2501900"/>
                    <a:pt x="6680200" y="2501900"/>
                    <a:pt x="6678930" y="2500630"/>
                  </a:cubicBezTo>
                  <a:cubicBezTo>
                    <a:pt x="6678930" y="2499360"/>
                    <a:pt x="6677660" y="2499360"/>
                    <a:pt x="6677660" y="2498090"/>
                  </a:cubicBezTo>
                  <a:cubicBezTo>
                    <a:pt x="6677660" y="2496820"/>
                    <a:pt x="6676390" y="2496820"/>
                    <a:pt x="6676390" y="2495550"/>
                  </a:cubicBezTo>
                  <a:cubicBezTo>
                    <a:pt x="6676390" y="2494280"/>
                    <a:pt x="6676390" y="2494280"/>
                    <a:pt x="6676390" y="2493010"/>
                  </a:cubicBezTo>
                  <a:cubicBezTo>
                    <a:pt x="6676390" y="2484120"/>
                    <a:pt x="6677660" y="2446020"/>
                    <a:pt x="6681470" y="2409190"/>
                  </a:cubicBezTo>
                  <a:cubicBezTo>
                    <a:pt x="6690360" y="2340610"/>
                    <a:pt x="6711950" y="2221230"/>
                    <a:pt x="6736080" y="2114550"/>
                  </a:cubicBezTo>
                  <a:cubicBezTo>
                    <a:pt x="6765290" y="1986280"/>
                    <a:pt x="6808470" y="1830070"/>
                    <a:pt x="6849110" y="1692910"/>
                  </a:cubicBezTo>
                  <a:cubicBezTo>
                    <a:pt x="6888480" y="1560830"/>
                    <a:pt x="6932930" y="1424940"/>
                    <a:pt x="6974840" y="1306830"/>
                  </a:cubicBezTo>
                  <a:cubicBezTo>
                    <a:pt x="7010400" y="1205230"/>
                    <a:pt x="7049770" y="1104900"/>
                    <a:pt x="7080250" y="1027430"/>
                  </a:cubicBezTo>
                  <a:cubicBezTo>
                    <a:pt x="7101840" y="970280"/>
                    <a:pt x="7122160" y="916940"/>
                    <a:pt x="7137400" y="881380"/>
                  </a:cubicBezTo>
                  <a:cubicBezTo>
                    <a:pt x="7146290" y="861060"/>
                    <a:pt x="7158990" y="839470"/>
                    <a:pt x="7161530" y="833120"/>
                  </a:cubicBezTo>
                  <a:cubicBezTo>
                    <a:pt x="7162800" y="831850"/>
                    <a:pt x="7162800" y="831850"/>
                    <a:pt x="7162800" y="830580"/>
                  </a:cubicBezTo>
                  <a:cubicBezTo>
                    <a:pt x="7164070" y="829310"/>
                    <a:pt x="7164070" y="829310"/>
                    <a:pt x="7165340" y="828040"/>
                  </a:cubicBezTo>
                  <a:cubicBezTo>
                    <a:pt x="7166610" y="828040"/>
                    <a:pt x="7166610" y="826770"/>
                    <a:pt x="7167880" y="826770"/>
                  </a:cubicBezTo>
                  <a:cubicBezTo>
                    <a:pt x="7169150" y="826770"/>
                    <a:pt x="7169150" y="825500"/>
                    <a:pt x="7170420" y="825500"/>
                  </a:cubicBezTo>
                  <a:cubicBezTo>
                    <a:pt x="7171690" y="825500"/>
                    <a:pt x="7172960" y="825500"/>
                    <a:pt x="7174230" y="825500"/>
                  </a:cubicBezTo>
                  <a:cubicBezTo>
                    <a:pt x="7175500" y="825500"/>
                    <a:pt x="7175500" y="825500"/>
                    <a:pt x="7176770" y="825500"/>
                  </a:cubicBezTo>
                  <a:cubicBezTo>
                    <a:pt x="7178040" y="825500"/>
                    <a:pt x="7178040" y="826770"/>
                    <a:pt x="7179310" y="826770"/>
                  </a:cubicBezTo>
                  <a:cubicBezTo>
                    <a:pt x="7180580" y="828040"/>
                    <a:pt x="7180580" y="828040"/>
                    <a:pt x="7181850" y="829310"/>
                  </a:cubicBezTo>
                  <a:cubicBezTo>
                    <a:pt x="7183120" y="829310"/>
                    <a:pt x="7184390" y="829310"/>
                    <a:pt x="7184390" y="830580"/>
                  </a:cubicBezTo>
                  <a:cubicBezTo>
                    <a:pt x="7185660" y="831850"/>
                    <a:pt x="7185660" y="833120"/>
                    <a:pt x="7185660" y="834390"/>
                  </a:cubicBezTo>
                  <a:cubicBezTo>
                    <a:pt x="7185660" y="835660"/>
                    <a:pt x="7186930" y="835660"/>
                    <a:pt x="7186930" y="836930"/>
                  </a:cubicBezTo>
                  <a:cubicBezTo>
                    <a:pt x="7186930" y="838200"/>
                    <a:pt x="7186930" y="838200"/>
                    <a:pt x="7186930" y="839470"/>
                  </a:cubicBezTo>
                  <a:cubicBezTo>
                    <a:pt x="7186930" y="840740"/>
                    <a:pt x="7185660" y="840740"/>
                    <a:pt x="7185660" y="843280"/>
                  </a:cubicBezTo>
                  <a:cubicBezTo>
                    <a:pt x="7185660" y="852170"/>
                    <a:pt x="7212330" y="890270"/>
                    <a:pt x="7221220" y="915670"/>
                  </a:cubicBezTo>
                  <a:cubicBezTo>
                    <a:pt x="7230110" y="943610"/>
                    <a:pt x="7232650" y="965200"/>
                    <a:pt x="7237730" y="1004570"/>
                  </a:cubicBezTo>
                  <a:cubicBezTo>
                    <a:pt x="7246620" y="1076960"/>
                    <a:pt x="7251700" y="1211580"/>
                    <a:pt x="7256780" y="1314450"/>
                  </a:cubicBezTo>
                  <a:cubicBezTo>
                    <a:pt x="7261860" y="1418590"/>
                    <a:pt x="7263130" y="1524000"/>
                    <a:pt x="7265670" y="1625600"/>
                  </a:cubicBezTo>
                  <a:cubicBezTo>
                    <a:pt x="7268210" y="1723390"/>
                    <a:pt x="7268210" y="1822450"/>
                    <a:pt x="7269480" y="1912620"/>
                  </a:cubicBezTo>
                  <a:cubicBezTo>
                    <a:pt x="7270750" y="1992630"/>
                    <a:pt x="7270750" y="2070100"/>
                    <a:pt x="7270750" y="2137410"/>
                  </a:cubicBezTo>
                  <a:cubicBezTo>
                    <a:pt x="7270750" y="2192020"/>
                    <a:pt x="7269480" y="2256790"/>
                    <a:pt x="7270750" y="2284730"/>
                  </a:cubicBezTo>
                  <a:cubicBezTo>
                    <a:pt x="7270750" y="2296160"/>
                    <a:pt x="7273290" y="2303780"/>
                    <a:pt x="7273290" y="2308860"/>
                  </a:cubicBezTo>
                  <a:cubicBezTo>
                    <a:pt x="7273290" y="2310130"/>
                    <a:pt x="7273290" y="2311400"/>
                    <a:pt x="7273290" y="2312670"/>
                  </a:cubicBezTo>
                  <a:cubicBezTo>
                    <a:pt x="7273290" y="2313940"/>
                    <a:pt x="7272020" y="2313940"/>
                    <a:pt x="7272020" y="2315210"/>
                  </a:cubicBezTo>
                  <a:cubicBezTo>
                    <a:pt x="7270750" y="2316480"/>
                    <a:pt x="7270750" y="2317750"/>
                    <a:pt x="7269480" y="2319020"/>
                  </a:cubicBezTo>
                  <a:cubicBezTo>
                    <a:pt x="7268210" y="2320290"/>
                    <a:pt x="7268210" y="2320290"/>
                    <a:pt x="7266940" y="2320290"/>
                  </a:cubicBezTo>
                  <a:cubicBezTo>
                    <a:pt x="7265670" y="2321560"/>
                    <a:pt x="7265670" y="2322830"/>
                    <a:pt x="7264400" y="2322830"/>
                  </a:cubicBezTo>
                  <a:cubicBezTo>
                    <a:pt x="7263130" y="2322830"/>
                    <a:pt x="7261860" y="2322830"/>
                    <a:pt x="7260590" y="2322830"/>
                  </a:cubicBezTo>
                  <a:cubicBezTo>
                    <a:pt x="7259320" y="2322830"/>
                    <a:pt x="7258050" y="2322830"/>
                    <a:pt x="7256780" y="2322830"/>
                  </a:cubicBezTo>
                  <a:cubicBezTo>
                    <a:pt x="7255510" y="2322830"/>
                    <a:pt x="7255510" y="2322830"/>
                    <a:pt x="7254240" y="2322830"/>
                  </a:cubicBezTo>
                  <a:cubicBezTo>
                    <a:pt x="7252970" y="2322830"/>
                    <a:pt x="7251700" y="2321560"/>
                    <a:pt x="7250430" y="2320290"/>
                  </a:cubicBezTo>
                  <a:cubicBezTo>
                    <a:pt x="7249160" y="2320290"/>
                    <a:pt x="7247890" y="2320290"/>
                    <a:pt x="7247890" y="2319020"/>
                  </a:cubicBezTo>
                  <a:cubicBezTo>
                    <a:pt x="7246620" y="2317750"/>
                    <a:pt x="7246620" y="2316480"/>
                    <a:pt x="7246620" y="2315210"/>
                  </a:cubicBezTo>
                  <a:cubicBezTo>
                    <a:pt x="7246620" y="2313940"/>
                    <a:pt x="7245350" y="2313940"/>
                    <a:pt x="7245350" y="2312670"/>
                  </a:cubicBezTo>
                  <a:cubicBezTo>
                    <a:pt x="7245350" y="2311400"/>
                    <a:pt x="7244080" y="2311400"/>
                    <a:pt x="7244080" y="2308860"/>
                  </a:cubicBezTo>
                  <a:cubicBezTo>
                    <a:pt x="7242810" y="2302510"/>
                    <a:pt x="7245350" y="2287270"/>
                    <a:pt x="7245350" y="2266950"/>
                  </a:cubicBezTo>
                  <a:cubicBezTo>
                    <a:pt x="7246620" y="2211070"/>
                    <a:pt x="7242810" y="2054860"/>
                    <a:pt x="7245350" y="1953260"/>
                  </a:cubicBezTo>
                  <a:cubicBezTo>
                    <a:pt x="7247890" y="1858010"/>
                    <a:pt x="7249160" y="1771650"/>
                    <a:pt x="7258050" y="1677670"/>
                  </a:cubicBezTo>
                  <a:cubicBezTo>
                    <a:pt x="7266940" y="1577340"/>
                    <a:pt x="7291070" y="1457960"/>
                    <a:pt x="7302500" y="1366520"/>
                  </a:cubicBezTo>
                  <a:cubicBezTo>
                    <a:pt x="7311390" y="1294130"/>
                    <a:pt x="7316470" y="1225550"/>
                    <a:pt x="7321550" y="1169670"/>
                  </a:cubicBezTo>
                  <a:cubicBezTo>
                    <a:pt x="7325360" y="1127760"/>
                    <a:pt x="7322820" y="1082040"/>
                    <a:pt x="7330440" y="1060450"/>
                  </a:cubicBezTo>
                  <a:cubicBezTo>
                    <a:pt x="7334250" y="1050290"/>
                    <a:pt x="7341870" y="1043940"/>
                    <a:pt x="7344410" y="1040130"/>
                  </a:cubicBezTo>
                  <a:cubicBezTo>
                    <a:pt x="7345680" y="1038860"/>
                    <a:pt x="7345680" y="1038860"/>
                    <a:pt x="7345680" y="1037590"/>
                  </a:cubicBezTo>
                  <a:cubicBezTo>
                    <a:pt x="7345680" y="1036320"/>
                    <a:pt x="7345680" y="1035050"/>
                    <a:pt x="7346950" y="1033780"/>
                  </a:cubicBezTo>
                  <a:cubicBezTo>
                    <a:pt x="7346950" y="1032510"/>
                    <a:pt x="7348220" y="1032510"/>
                    <a:pt x="7349490" y="1031240"/>
                  </a:cubicBezTo>
                  <a:cubicBezTo>
                    <a:pt x="7350760" y="1029970"/>
                    <a:pt x="7350760" y="1029970"/>
                    <a:pt x="7352030" y="1028700"/>
                  </a:cubicBezTo>
                  <a:cubicBezTo>
                    <a:pt x="7353300" y="1028700"/>
                    <a:pt x="7353300" y="1027430"/>
                    <a:pt x="7354570" y="1027430"/>
                  </a:cubicBezTo>
                  <a:cubicBezTo>
                    <a:pt x="7355840" y="1027430"/>
                    <a:pt x="7357110" y="1027430"/>
                    <a:pt x="7358380" y="1027430"/>
                  </a:cubicBezTo>
                  <a:cubicBezTo>
                    <a:pt x="7359650" y="1027430"/>
                    <a:pt x="7360920" y="1027430"/>
                    <a:pt x="7362190" y="1027430"/>
                  </a:cubicBezTo>
                  <a:cubicBezTo>
                    <a:pt x="7363460" y="1027430"/>
                    <a:pt x="7363460" y="1028700"/>
                    <a:pt x="7364730" y="1028700"/>
                  </a:cubicBezTo>
                  <a:cubicBezTo>
                    <a:pt x="7366000" y="1028700"/>
                    <a:pt x="7367270" y="1028700"/>
                    <a:pt x="7368540" y="1029970"/>
                  </a:cubicBezTo>
                  <a:cubicBezTo>
                    <a:pt x="7369810" y="1029970"/>
                    <a:pt x="7371080" y="1031240"/>
                    <a:pt x="7371080" y="1032510"/>
                  </a:cubicBezTo>
                  <a:cubicBezTo>
                    <a:pt x="7372350" y="1033780"/>
                    <a:pt x="7372350" y="1035050"/>
                    <a:pt x="7372350" y="1036320"/>
                  </a:cubicBezTo>
                  <a:cubicBezTo>
                    <a:pt x="7372350" y="1037590"/>
                    <a:pt x="7373620" y="1037590"/>
                    <a:pt x="7373620" y="1038860"/>
                  </a:cubicBezTo>
                  <a:cubicBezTo>
                    <a:pt x="7373620" y="1040130"/>
                    <a:pt x="7373620" y="1040130"/>
                    <a:pt x="7373620" y="1042670"/>
                  </a:cubicBezTo>
                  <a:cubicBezTo>
                    <a:pt x="7374890" y="1050290"/>
                    <a:pt x="7386320" y="1069340"/>
                    <a:pt x="7391400" y="1093470"/>
                  </a:cubicBezTo>
                  <a:cubicBezTo>
                    <a:pt x="7402830" y="1145540"/>
                    <a:pt x="7405370" y="1264920"/>
                    <a:pt x="7412990" y="1352550"/>
                  </a:cubicBezTo>
                  <a:cubicBezTo>
                    <a:pt x="7420610" y="1442720"/>
                    <a:pt x="7429500" y="1535430"/>
                    <a:pt x="7434580" y="1628140"/>
                  </a:cubicBezTo>
                  <a:cubicBezTo>
                    <a:pt x="7439660" y="1722120"/>
                    <a:pt x="7442200" y="1826260"/>
                    <a:pt x="7444740" y="1913890"/>
                  </a:cubicBezTo>
                  <a:cubicBezTo>
                    <a:pt x="7447280" y="1990090"/>
                    <a:pt x="7447280" y="2059940"/>
                    <a:pt x="7448550" y="2124710"/>
                  </a:cubicBezTo>
                  <a:cubicBezTo>
                    <a:pt x="7449820" y="2180590"/>
                    <a:pt x="7449820" y="2236470"/>
                    <a:pt x="7449820" y="2279650"/>
                  </a:cubicBezTo>
                  <a:cubicBezTo>
                    <a:pt x="7449820" y="2310130"/>
                    <a:pt x="7452360" y="2350770"/>
                    <a:pt x="7451090" y="2358390"/>
                  </a:cubicBezTo>
                  <a:cubicBezTo>
                    <a:pt x="7451090" y="2359660"/>
                    <a:pt x="7449820" y="2359660"/>
                    <a:pt x="7449820" y="2360930"/>
                  </a:cubicBezTo>
                  <a:cubicBezTo>
                    <a:pt x="7449820" y="2362200"/>
                    <a:pt x="7448550" y="2362200"/>
                    <a:pt x="7448550" y="2363470"/>
                  </a:cubicBezTo>
                  <a:cubicBezTo>
                    <a:pt x="7448550" y="2364740"/>
                    <a:pt x="7447280" y="2364740"/>
                    <a:pt x="7447280" y="2366010"/>
                  </a:cubicBezTo>
                  <a:cubicBezTo>
                    <a:pt x="7446010" y="2367280"/>
                    <a:pt x="7446010" y="2367280"/>
                    <a:pt x="7444740" y="2368550"/>
                  </a:cubicBezTo>
                  <a:cubicBezTo>
                    <a:pt x="7443470" y="2368550"/>
                    <a:pt x="7443470" y="2369820"/>
                    <a:pt x="7442200" y="2369820"/>
                  </a:cubicBezTo>
                  <a:cubicBezTo>
                    <a:pt x="7440930" y="2369820"/>
                    <a:pt x="7440930" y="2371090"/>
                    <a:pt x="7439660" y="2371090"/>
                  </a:cubicBezTo>
                  <a:cubicBezTo>
                    <a:pt x="7438390" y="2371090"/>
                    <a:pt x="7437120" y="2371090"/>
                    <a:pt x="7435850" y="2371090"/>
                  </a:cubicBezTo>
                  <a:cubicBezTo>
                    <a:pt x="7434580" y="2371090"/>
                    <a:pt x="7434580" y="2369820"/>
                    <a:pt x="7433310" y="2369820"/>
                  </a:cubicBezTo>
                  <a:cubicBezTo>
                    <a:pt x="7432040" y="2369820"/>
                    <a:pt x="7432040" y="2368550"/>
                    <a:pt x="7430770" y="2368550"/>
                  </a:cubicBezTo>
                  <a:cubicBezTo>
                    <a:pt x="7429500" y="2368550"/>
                    <a:pt x="7428230" y="2367280"/>
                    <a:pt x="7428230" y="2367280"/>
                  </a:cubicBezTo>
                  <a:cubicBezTo>
                    <a:pt x="7428230" y="2367280"/>
                    <a:pt x="7426960" y="2366010"/>
                    <a:pt x="7426960" y="2364740"/>
                  </a:cubicBezTo>
                  <a:cubicBezTo>
                    <a:pt x="7426960" y="2363470"/>
                    <a:pt x="7425690" y="2362200"/>
                    <a:pt x="7425690" y="2360930"/>
                  </a:cubicBezTo>
                  <a:cubicBezTo>
                    <a:pt x="7425690" y="2359660"/>
                    <a:pt x="7425690" y="2359660"/>
                    <a:pt x="7425690" y="2358390"/>
                  </a:cubicBezTo>
                  <a:cubicBezTo>
                    <a:pt x="7425690" y="2340610"/>
                    <a:pt x="7419340" y="2153920"/>
                    <a:pt x="7424420" y="2023110"/>
                  </a:cubicBezTo>
                  <a:cubicBezTo>
                    <a:pt x="7430770" y="1838960"/>
                    <a:pt x="7453630" y="1563370"/>
                    <a:pt x="7476490" y="1358900"/>
                  </a:cubicBezTo>
                  <a:cubicBezTo>
                    <a:pt x="7496810" y="1183640"/>
                    <a:pt x="7532370" y="1018540"/>
                    <a:pt x="7550150" y="869950"/>
                  </a:cubicBezTo>
                  <a:cubicBezTo>
                    <a:pt x="7565390" y="746760"/>
                    <a:pt x="7560310" y="579120"/>
                    <a:pt x="7581900" y="532130"/>
                  </a:cubicBezTo>
                  <a:cubicBezTo>
                    <a:pt x="7588250" y="516890"/>
                    <a:pt x="7603490" y="511810"/>
                    <a:pt x="7606030" y="506730"/>
                  </a:cubicBezTo>
                  <a:cubicBezTo>
                    <a:pt x="7607300" y="505460"/>
                    <a:pt x="7607300" y="504190"/>
                    <a:pt x="7607300" y="502920"/>
                  </a:cubicBezTo>
                  <a:cubicBezTo>
                    <a:pt x="7607300" y="501650"/>
                    <a:pt x="7608570" y="501650"/>
                    <a:pt x="7608570" y="500380"/>
                  </a:cubicBezTo>
                  <a:cubicBezTo>
                    <a:pt x="7609840" y="499110"/>
                    <a:pt x="7609840" y="499110"/>
                    <a:pt x="7611110" y="497840"/>
                  </a:cubicBezTo>
                  <a:cubicBezTo>
                    <a:pt x="7612380" y="496570"/>
                    <a:pt x="7612380" y="495300"/>
                    <a:pt x="7613650" y="495300"/>
                  </a:cubicBezTo>
                  <a:cubicBezTo>
                    <a:pt x="7614920" y="494030"/>
                    <a:pt x="7616190" y="494030"/>
                    <a:pt x="7617460" y="494030"/>
                  </a:cubicBezTo>
                  <a:cubicBezTo>
                    <a:pt x="7618730" y="494030"/>
                    <a:pt x="7618730" y="494030"/>
                    <a:pt x="7620000" y="494030"/>
                  </a:cubicBezTo>
                  <a:cubicBezTo>
                    <a:pt x="7621270" y="494030"/>
                    <a:pt x="7622540" y="494030"/>
                    <a:pt x="7623810" y="494030"/>
                  </a:cubicBezTo>
                  <a:cubicBezTo>
                    <a:pt x="7625080" y="494030"/>
                    <a:pt x="7626350" y="494030"/>
                    <a:pt x="7627620" y="495300"/>
                  </a:cubicBezTo>
                  <a:cubicBezTo>
                    <a:pt x="7628890" y="495300"/>
                    <a:pt x="7628890" y="496570"/>
                    <a:pt x="7630160" y="497840"/>
                  </a:cubicBezTo>
                  <a:cubicBezTo>
                    <a:pt x="7631430" y="499110"/>
                    <a:pt x="7631430" y="499110"/>
                    <a:pt x="7632700" y="500380"/>
                  </a:cubicBezTo>
                  <a:cubicBezTo>
                    <a:pt x="7632700" y="501650"/>
                    <a:pt x="7633970" y="501650"/>
                    <a:pt x="7633970" y="502920"/>
                  </a:cubicBezTo>
                  <a:cubicBezTo>
                    <a:pt x="7633970" y="504190"/>
                    <a:pt x="7635240" y="505460"/>
                    <a:pt x="7635240" y="506730"/>
                  </a:cubicBezTo>
                  <a:cubicBezTo>
                    <a:pt x="7635240" y="508000"/>
                    <a:pt x="7635240" y="508000"/>
                    <a:pt x="7635240" y="509270"/>
                  </a:cubicBezTo>
                  <a:cubicBezTo>
                    <a:pt x="7635240" y="518160"/>
                    <a:pt x="7642860" y="568960"/>
                    <a:pt x="7645400" y="610870"/>
                  </a:cubicBezTo>
                  <a:cubicBezTo>
                    <a:pt x="7649210" y="675640"/>
                    <a:pt x="7647940" y="775970"/>
                    <a:pt x="7649210" y="863600"/>
                  </a:cubicBezTo>
                  <a:cubicBezTo>
                    <a:pt x="7650480" y="958850"/>
                    <a:pt x="7651750" y="1068070"/>
                    <a:pt x="7651750" y="1163320"/>
                  </a:cubicBezTo>
                  <a:cubicBezTo>
                    <a:pt x="7651750" y="1248410"/>
                    <a:pt x="7649210" y="1323340"/>
                    <a:pt x="7651750" y="1407160"/>
                  </a:cubicBezTo>
                  <a:cubicBezTo>
                    <a:pt x="7654290" y="1494790"/>
                    <a:pt x="7661910" y="1601470"/>
                    <a:pt x="7665720" y="1677670"/>
                  </a:cubicBezTo>
                  <a:cubicBezTo>
                    <a:pt x="7668260" y="1732280"/>
                    <a:pt x="7668260" y="1788160"/>
                    <a:pt x="7670800" y="1818640"/>
                  </a:cubicBezTo>
                  <a:cubicBezTo>
                    <a:pt x="7672070" y="1833880"/>
                    <a:pt x="7674610" y="1847850"/>
                    <a:pt x="7674610" y="1852930"/>
                  </a:cubicBezTo>
                  <a:cubicBezTo>
                    <a:pt x="7674610" y="1854200"/>
                    <a:pt x="7674610" y="1854200"/>
                    <a:pt x="7674610" y="1855470"/>
                  </a:cubicBezTo>
                  <a:cubicBezTo>
                    <a:pt x="7674610" y="1856740"/>
                    <a:pt x="7673340" y="1858010"/>
                    <a:pt x="7673340" y="1859280"/>
                  </a:cubicBezTo>
                  <a:cubicBezTo>
                    <a:pt x="7673340" y="1860550"/>
                    <a:pt x="7672070" y="1860550"/>
                    <a:pt x="7672070" y="1861820"/>
                  </a:cubicBezTo>
                  <a:cubicBezTo>
                    <a:pt x="7670800" y="1863090"/>
                    <a:pt x="7670800" y="1863090"/>
                    <a:pt x="7669530" y="1864360"/>
                  </a:cubicBezTo>
                  <a:cubicBezTo>
                    <a:pt x="7668260" y="1864360"/>
                    <a:pt x="7668260" y="1865630"/>
                    <a:pt x="7666990" y="1865630"/>
                  </a:cubicBezTo>
                  <a:cubicBezTo>
                    <a:pt x="7665720" y="1865630"/>
                    <a:pt x="7664450" y="1866900"/>
                    <a:pt x="7663180" y="1866900"/>
                  </a:cubicBezTo>
                  <a:cubicBezTo>
                    <a:pt x="7661910" y="1866900"/>
                    <a:pt x="7660640" y="1866900"/>
                    <a:pt x="7659370" y="1866900"/>
                  </a:cubicBezTo>
                  <a:cubicBezTo>
                    <a:pt x="7658100" y="1866900"/>
                    <a:pt x="7658100" y="1866900"/>
                    <a:pt x="7656830" y="1866900"/>
                  </a:cubicBezTo>
                  <a:cubicBezTo>
                    <a:pt x="7655560" y="1866900"/>
                    <a:pt x="7654290" y="1866900"/>
                    <a:pt x="7653020" y="1865630"/>
                  </a:cubicBezTo>
                  <a:cubicBezTo>
                    <a:pt x="7651750" y="1865630"/>
                    <a:pt x="7651750" y="1864360"/>
                    <a:pt x="7650480" y="1863090"/>
                  </a:cubicBezTo>
                  <a:cubicBezTo>
                    <a:pt x="7649210" y="1861820"/>
                    <a:pt x="7647940" y="1861820"/>
                    <a:pt x="7647940" y="1860550"/>
                  </a:cubicBezTo>
                  <a:cubicBezTo>
                    <a:pt x="7646670" y="1859280"/>
                    <a:pt x="7646670" y="1858010"/>
                    <a:pt x="7646670" y="1856740"/>
                  </a:cubicBezTo>
                  <a:cubicBezTo>
                    <a:pt x="7646670" y="1855470"/>
                    <a:pt x="7646670" y="1855470"/>
                    <a:pt x="7646670" y="1854200"/>
                  </a:cubicBezTo>
                  <a:cubicBezTo>
                    <a:pt x="7646670" y="1836420"/>
                    <a:pt x="7647940" y="1639570"/>
                    <a:pt x="7647940" y="1535430"/>
                  </a:cubicBezTo>
                  <a:cubicBezTo>
                    <a:pt x="7647940" y="1435100"/>
                    <a:pt x="7646670" y="1341120"/>
                    <a:pt x="7649210" y="1242060"/>
                  </a:cubicBezTo>
                  <a:cubicBezTo>
                    <a:pt x="7651750" y="1141730"/>
                    <a:pt x="7653020" y="1032510"/>
                    <a:pt x="7661910" y="937260"/>
                  </a:cubicBezTo>
                  <a:cubicBezTo>
                    <a:pt x="7669530" y="853440"/>
                    <a:pt x="7680960" y="769620"/>
                    <a:pt x="7693660" y="703580"/>
                  </a:cubicBezTo>
                  <a:cubicBezTo>
                    <a:pt x="7703820" y="652780"/>
                    <a:pt x="7710170" y="584200"/>
                    <a:pt x="7727950" y="571500"/>
                  </a:cubicBezTo>
                  <a:cubicBezTo>
                    <a:pt x="7735570" y="566420"/>
                    <a:pt x="7748270" y="567690"/>
                    <a:pt x="7755890" y="574040"/>
                  </a:cubicBezTo>
                  <a:cubicBezTo>
                    <a:pt x="7767320" y="582930"/>
                    <a:pt x="7768590" y="608330"/>
                    <a:pt x="7774940" y="638810"/>
                  </a:cubicBezTo>
                  <a:cubicBezTo>
                    <a:pt x="7787640" y="702310"/>
                    <a:pt x="7793990" y="835660"/>
                    <a:pt x="7807960" y="939800"/>
                  </a:cubicBezTo>
                  <a:cubicBezTo>
                    <a:pt x="7823200" y="1054100"/>
                    <a:pt x="7848600" y="1189990"/>
                    <a:pt x="7861300" y="1297940"/>
                  </a:cubicBezTo>
                  <a:cubicBezTo>
                    <a:pt x="7871460" y="1386840"/>
                    <a:pt x="7877810" y="1454150"/>
                    <a:pt x="7882890" y="1540510"/>
                  </a:cubicBezTo>
                  <a:cubicBezTo>
                    <a:pt x="7889240" y="1637030"/>
                    <a:pt x="7890510" y="1760220"/>
                    <a:pt x="7893050" y="1850390"/>
                  </a:cubicBezTo>
                  <a:cubicBezTo>
                    <a:pt x="7894320" y="1920240"/>
                    <a:pt x="7895590" y="1991360"/>
                    <a:pt x="7896860" y="2034540"/>
                  </a:cubicBezTo>
                  <a:cubicBezTo>
                    <a:pt x="7896860" y="2057400"/>
                    <a:pt x="7898130" y="2080260"/>
                    <a:pt x="7898130" y="2086610"/>
                  </a:cubicBezTo>
                  <a:cubicBezTo>
                    <a:pt x="7898130" y="2087880"/>
                    <a:pt x="7898130" y="2087880"/>
                    <a:pt x="7898130" y="2089150"/>
                  </a:cubicBezTo>
                  <a:cubicBezTo>
                    <a:pt x="7898130" y="2090420"/>
                    <a:pt x="7896860" y="2090420"/>
                    <a:pt x="7896860" y="2091690"/>
                  </a:cubicBezTo>
                  <a:cubicBezTo>
                    <a:pt x="7896860" y="2092960"/>
                    <a:pt x="7895590" y="2092960"/>
                    <a:pt x="7895590" y="2094230"/>
                  </a:cubicBezTo>
                  <a:cubicBezTo>
                    <a:pt x="7894320" y="2095500"/>
                    <a:pt x="7894320" y="2095500"/>
                    <a:pt x="7893050" y="2096770"/>
                  </a:cubicBezTo>
                  <a:cubicBezTo>
                    <a:pt x="7891780" y="2096770"/>
                    <a:pt x="7891780" y="2098040"/>
                    <a:pt x="7890510" y="2098040"/>
                  </a:cubicBezTo>
                  <a:cubicBezTo>
                    <a:pt x="7889240" y="2098040"/>
                    <a:pt x="7887970" y="2099310"/>
                    <a:pt x="7886700" y="2099310"/>
                  </a:cubicBezTo>
                  <a:cubicBezTo>
                    <a:pt x="7885430" y="2099310"/>
                    <a:pt x="7885430" y="2099310"/>
                    <a:pt x="7884160" y="2099310"/>
                  </a:cubicBezTo>
                  <a:cubicBezTo>
                    <a:pt x="7882890" y="2099310"/>
                    <a:pt x="7882890" y="2098040"/>
                    <a:pt x="7881620" y="2098040"/>
                  </a:cubicBezTo>
                  <a:cubicBezTo>
                    <a:pt x="7880350" y="2098040"/>
                    <a:pt x="7879080" y="2096770"/>
                    <a:pt x="7877810" y="2096770"/>
                  </a:cubicBezTo>
                  <a:cubicBezTo>
                    <a:pt x="7877810" y="2096770"/>
                    <a:pt x="7876540" y="2095500"/>
                    <a:pt x="7876540" y="2095500"/>
                  </a:cubicBezTo>
                  <a:cubicBezTo>
                    <a:pt x="7875270" y="2094230"/>
                    <a:pt x="7874000" y="2094230"/>
                    <a:pt x="7874000" y="2092960"/>
                  </a:cubicBezTo>
                  <a:cubicBezTo>
                    <a:pt x="7872730" y="2091690"/>
                    <a:pt x="7872730" y="2090420"/>
                    <a:pt x="7872730" y="2089150"/>
                  </a:cubicBezTo>
                  <a:cubicBezTo>
                    <a:pt x="7872730" y="2087880"/>
                    <a:pt x="7872730" y="2087880"/>
                    <a:pt x="7872730" y="2086610"/>
                  </a:cubicBezTo>
                  <a:cubicBezTo>
                    <a:pt x="7872730" y="2080260"/>
                    <a:pt x="7872730" y="2054860"/>
                    <a:pt x="7872730" y="2030730"/>
                  </a:cubicBezTo>
                  <a:cubicBezTo>
                    <a:pt x="7872730" y="1986280"/>
                    <a:pt x="7874000" y="1911350"/>
                    <a:pt x="7874000" y="1840230"/>
                  </a:cubicBezTo>
                  <a:cubicBezTo>
                    <a:pt x="7874000" y="1748790"/>
                    <a:pt x="7871460" y="1634490"/>
                    <a:pt x="7874000" y="1526540"/>
                  </a:cubicBezTo>
                  <a:cubicBezTo>
                    <a:pt x="7876540" y="1412240"/>
                    <a:pt x="7884160" y="1276350"/>
                    <a:pt x="7886700" y="1174750"/>
                  </a:cubicBezTo>
                  <a:cubicBezTo>
                    <a:pt x="7889240" y="1098550"/>
                    <a:pt x="7886700" y="1026160"/>
                    <a:pt x="7891780" y="972820"/>
                  </a:cubicBezTo>
                  <a:cubicBezTo>
                    <a:pt x="7895590" y="937260"/>
                    <a:pt x="7904480" y="905510"/>
                    <a:pt x="7908290" y="885190"/>
                  </a:cubicBezTo>
                  <a:cubicBezTo>
                    <a:pt x="7909560" y="875030"/>
                    <a:pt x="7910830" y="866140"/>
                    <a:pt x="7912100" y="862330"/>
                  </a:cubicBezTo>
                  <a:cubicBezTo>
                    <a:pt x="7912100" y="861060"/>
                    <a:pt x="7912100" y="859790"/>
                    <a:pt x="7913370" y="858520"/>
                  </a:cubicBezTo>
                  <a:cubicBezTo>
                    <a:pt x="7913370" y="857250"/>
                    <a:pt x="7914640" y="857250"/>
                    <a:pt x="7915910" y="855980"/>
                  </a:cubicBezTo>
                  <a:cubicBezTo>
                    <a:pt x="7915910" y="854710"/>
                    <a:pt x="7915910" y="854710"/>
                    <a:pt x="7917180" y="853440"/>
                  </a:cubicBezTo>
                  <a:cubicBezTo>
                    <a:pt x="7918450" y="852170"/>
                    <a:pt x="7919720" y="852170"/>
                    <a:pt x="7920990" y="850900"/>
                  </a:cubicBezTo>
                  <a:cubicBezTo>
                    <a:pt x="7922260" y="850900"/>
                    <a:pt x="7922260" y="849630"/>
                    <a:pt x="7923530" y="849630"/>
                  </a:cubicBezTo>
                  <a:cubicBezTo>
                    <a:pt x="7924800" y="849630"/>
                    <a:pt x="7926070" y="849630"/>
                    <a:pt x="7927340" y="849630"/>
                  </a:cubicBezTo>
                  <a:cubicBezTo>
                    <a:pt x="7928610" y="849630"/>
                    <a:pt x="7929880" y="850900"/>
                    <a:pt x="7931150" y="850900"/>
                  </a:cubicBezTo>
                  <a:cubicBezTo>
                    <a:pt x="7932420" y="850900"/>
                    <a:pt x="7932420" y="852170"/>
                    <a:pt x="7933690" y="852170"/>
                  </a:cubicBezTo>
                  <a:cubicBezTo>
                    <a:pt x="7934960" y="853440"/>
                    <a:pt x="7936230" y="853440"/>
                    <a:pt x="7937500" y="854710"/>
                  </a:cubicBezTo>
                  <a:cubicBezTo>
                    <a:pt x="7938770" y="855980"/>
                    <a:pt x="7938770" y="855980"/>
                    <a:pt x="7938770" y="857250"/>
                  </a:cubicBezTo>
                  <a:cubicBezTo>
                    <a:pt x="7938770" y="858520"/>
                    <a:pt x="7940040" y="858520"/>
                    <a:pt x="7940040" y="859790"/>
                  </a:cubicBezTo>
                  <a:cubicBezTo>
                    <a:pt x="7940040" y="861060"/>
                    <a:pt x="7941310" y="862330"/>
                    <a:pt x="7941310" y="863600"/>
                  </a:cubicBezTo>
                  <a:cubicBezTo>
                    <a:pt x="7941310" y="864870"/>
                    <a:pt x="7941310" y="864870"/>
                    <a:pt x="7941310" y="867410"/>
                  </a:cubicBezTo>
                  <a:cubicBezTo>
                    <a:pt x="7941310" y="873760"/>
                    <a:pt x="7943850" y="887730"/>
                    <a:pt x="7943850" y="905510"/>
                  </a:cubicBezTo>
                  <a:cubicBezTo>
                    <a:pt x="7945120" y="946150"/>
                    <a:pt x="7943850" y="1024890"/>
                    <a:pt x="7943850" y="1103630"/>
                  </a:cubicBezTo>
                  <a:cubicBezTo>
                    <a:pt x="7943850" y="1217930"/>
                    <a:pt x="7946390" y="1391920"/>
                    <a:pt x="7943850" y="1524000"/>
                  </a:cubicBezTo>
                  <a:cubicBezTo>
                    <a:pt x="7941310" y="1640840"/>
                    <a:pt x="7937500" y="1756410"/>
                    <a:pt x="7931150" y="1856740"/>
                  </a:cubicBezTo>
                  <a:cubicBezTo>
                    <a:pt x="7926070" y="1940560"/>
                    <a:pt x="7917180" y="2014220"/>
                    <a:pt x="7913370" y="2089150"/>
                  </a:cubicBezTo>
                  <a:cubicBezTo>
                    <a:pt x="7909560" y="2159000"/>
                    <a:pt x="7908290" y="2235200"/>
                    <a:pt x="7905750" y="2289810"/>
                  </a:cubicBezTo>
                  <a:cubicBezTo>
                    <a:pt x="7904480" y="2329180"/>
                    <a:pt x="7901940" y="2366010"/>
                    <a:pt x="7901940" y="2388870"/>
                  </a:cubicBezTo>
                  <a:cubicBezTo>
                    <a:pt x="7901940" y="2401570"/>
                    <a:pt x="7901940" y="2414270"/>
                    <a:pt x="7901940" y="2418080"/>
                  </a:cubicBezTo>
                  <a:cubicBezTo>
                    <a:pt x="7901940" y="2419350"/>
                    <a:pt x="7901940" y="2419350"/>
                    <a:pt x="7901940" y="2420620"/>
                  </a:cubicBezTo>
                  <a:cubicBezTo>
                    <a:pt x="7901940" y="2421890"/>
                    <a:pt x="7901940" y="2423160"/>
                    <a:pt x="7900670" y="2424430"/>
                  </a:cubicBezTo>
                  <a:cubicBezTo>
                    <a:pt x="7900670" y="2425700"/>
                    <a:pt x="7899400" y="2425700"/>
                    <a:pt x="7898130" y="2426970"/>
                  </a:cubicBezTo>
                  <a:cubicBezTo>
                    <a:pt x="7896860" y="2428240"/>
                    <a:pt x="7896860" y="2428240"/>
                    <a:pt x="7895590" y="2429510"/>
                  </a:cubicBezTo>
                  <a:cubicBezTo>
                    <a:pt x="7894320" y="2429510"/>
                    <a:pt x="7894320" y="2430780"/>
                    <a:pt x="7893050" y="2430780"/>
                  </a:cubicBezTo>
                  <a:cubicBezTo>
                    <a:pt x="7891780" y="2430780"/>
                    <a:pt x="7890510" y="2432050"/>
                    <a:pt x="7889240" y="2432050"/>
                  </a:cubicBezTo>
                  <a:cubicBezTo>
                    <a:pt x="7887970" y="2432050"/>
                    <a:pt x="7886700" y="2432050"/>
                    <a:pt x="7885430" y="2432050"/>
                  </a:cubicBezTo>
                  <a:cubicBezTo>
                    <a:pt x="7884160" y="2432050"/>
                    <a:pt x="7882890" y="2430780"/>
                    <a:pt x="7881620" y="2430780"/>
                  </a:cubicBezTo>
                  <a:cubicBezTo>
                    <a:pt x="7880350" y="2430780"/>
                    <a:pt x="7880350" y="2429510"/>
                    <a:pt x="7879080" y="2429510"/>
                  </a:cubicBezTo>
                  <a:cubicBezTo>
                    <a:pt x="7877810" y="2428240"/>
                    <a:pt x="7876540" y="2428240"/>
                    <a:pt x="7876540" y="2426970"/>
                  </a:cubicBezTo>
                  <a:cubicBezTo>
                    <a:pt x="7875270" y="2425700"/>
                    <a:pt x="7875270" y="2424430"/>
                    <a:pt x="7875270" y="2423160"/>
                  </a:cubicBezTo>
                  <a:cubicBezTo>
                    <a:pt x="7875270" y="2421890"/>
                    <a:pt x="7874000" y="2421890"/>
                    <a:pt x="7874000" y="2420620"/>
                  </a:cubicBezTo>
                  <a:cubicBezTo>
                    <a:pt x="7874000" y="2419350"/>
                    <a:pt x="7872730" y="2419350"/>
                    <a:pt x="7872730" y="2416810"/>
                  </a:cubicBezTo>
                  <a:cubicBezTo>
                    <a:pt x="7871460" y="2409190"/>
                    <a:pt x="7874000" y="2383790"/>
                    <a:pt x="7874000" y="2364740"/>
                  </a:cubicBezTo>
                  <a:cubicBezTo>
                    <a:pt x="7874000" y="2339340"/>
                    <a:pt x="7872730" y="2316480"/>
                    <a:pt x="7874000" y="2278380"/>
                  </a:cubicBezTo>
                  <a:cubicBezTo>
                    <a:pt x="7876540" y="2203450"/>
                    <a:pt x="7889240" y="2056130"/>
                    <a:pt x="7899400" y="1944370"/>
                  </a:cubicBezTo>
                  <a:cubicBezTo>
                    <a:pt x="7909560" y="1832610"/>
                    <a:pt x="7918450" y="1710690"/>
                    <a:pt x="7936230" y="1609090"/>
                  </a:cubicBezTo>
                  <a:cubicBezTo>
                    <a:pt x="7951470" y="1522730"/>
                    <a:pt x="7976870" y="1440180"/>
                    <a:pt x="7990840" y="1374140"/>
                  </a:cubicBezTo>
                  <a:cubicBezTo>
                    <a:pt x="8001000" y="1325880"/>
                    <a:pt x="8006080" y="1270000"/>
                    <a:pt x="8013700" y="1249680"/>
                  </a:cubicBezTo>
                  <a:cubicBezTo>
                    <a:pt x="8016240" y="1242060"/>
                    <a:pt x="8021320" y="1238250"/>
                    <a:pt x="8022590" y="1235710"/>
                  </a:cubicBezTo>
                  <a:cubicBezTo>
                    <a:pt x="8023860" y="1234440"/>
                    <a:pt x="8023860" y="1234440"/>
                    <a:pt x="8023860" y="1233170"/>
                  </a:cubicBezTo>
                  <a:cubicBezTo>
                    <a:pt x="8023860" y="1231900"/>
                    <a:pt x="8023860" y="1230630"/>
                    <a:pt x="8025130" y="1229360"/>
                  </a:cubicBezTo>
                  <a:cubicBezTo>
                    <a:pt x="8025130" y="1228090"/>
                    <a:pt x="8026400" y="1228090"/>
                    <a:pt x="8027670" y="1226820"/>
                  </a:cubicBezTo>
                  <a:cubicBezTo>
                    <a:pt x="8028940" y="1226820"/>
                    <a:pt x="8028940" y="1225550"/>
                    <a:pt x="8030210" y="1225550"/>
                  </a:cubicBezTo>
                  <a:cubicBezTo>
                    <a:pt x="8031480" y="1225550"/>
                    <a:pt x="8032750" y="1224280"/>
                    <a:pt x="8034020" y="1224280"/>
                  </a:cubicBezTo>
                  <a:cubicBezTo>
                    <a:pt x="8035290" y="1224280"/>
                    <a:pt x="8036560" y="1224280"/>
                    <a:pt x="8037830" y="1224280"/>
                  </a:cubicBezTo>
                  <a:cubicBezTo>
                    <a:pt x="8039100" y="1224280"/>
                    <a:pt x="8039100" y="1225550"/>
                    <a:pt x="8040370" y="1225550"/>
                  </a:cubicBezTo>
                  <a:cubicBezTo>
                    <a:pt x="8041640" y="1225550"/>
                    <a:pt x="8042910" y="1226820"/>
                    <a:pt x="8044180" y="1226820"/>
                  </a:cubicBezTo>
                  <a:cubicBezTo>
                    <a:pt x="8045450" y="1226820"/>
                    <a:pt x="8045450" y="1226820"/>
                    <a:pt x="8046720" y="1228090"/>
                  </a:cubicBezTo>
                  <a:cubicBezTo>
                    <a:pt x="8047990" y="1229360"/>
                    <a:pt x="8047990" y="1230630"/>
                    <a:pt x="8049260" y="1231900"/>
                  </a:cubicBezTo>
                  <a:cubicBezTo>
                    <a:pt x="8049260" y="1233170"/>
                    <a:pt x="8050530" y="1233170"/>
                    <a:pt x="8050530" y="1234440"/>
                  </a:cubicBezTo>
                  <a:cubicBezTo>
                    <a:pt x="8050530" y="1235710"/>
                    <a:pt x="8050530" y="1236980"/>
                    <a:pt x="8050530" y="1238250"/>
                  </a:cubicBezTo>
                  <a:cubicBezTo>
                    <a:pt x="8050530" y="1239520"/>
                    <a:pt x="8050530" y="1239520"/>
                    <a:pt x="8050530" y="1240790"/>
                  </a:cubicBezTo>
                  <a:cubicBezTo>
                    <a:pt x="8050530" y="1250950"/>
                    <a:pt x="8054340" y="1325880"/>
                    <a:pt x="8053070" y="1374140"/>
                  </a:cubicBezTo>
                  <a:cubicBezTo>
                    <a:pt x="8051800" y="1431290"/>
                    <a:pt x="8049260" y="1494790"/>
                    <a:pt x="8041640" y="1562100"/>
                  </a:cubicBezTo>
                  <a:cubicBezTo>
                    <a:pt x="8032750" y="1642110"/>
                    <a:pt x="8014970" y="1737360"/>
                    <a:pt x="7998460" y="1822450"/>
                  </a:cubicBezTo>
                  <a:cubicBezTo>
                    <a:pt x="7981950" y="1905000"/>
                    <a:pt x="7960360" y="1988820"/>
                    <a:pt x="7941310" y="2062480"/>
                  </a:cubicBezTo>
                  <a:cubicBezTo>
                    <a:pt x="7924800" y="2127250"/>
                    <a:pt x="7908290" y="2189480"/>
                    <a:pt x="7890510" y="2242820"/>
                  </a:cubicBezTo>
                  <a:cubicBezTo>
                    <a:pt x="7875270" y="2286000"/>
                    <a:pt x="7856220" y="2334260"/>
                    <a:pt x="7843520" y="2358390"/>
                  </a:cubicBezTo>
                  <a:cubicBezTo>
                    <a:pt x="7837170" y="2369820"/>
                    <a:pt x="7829550" y="2378710"/>
                    <a:pt x="7825740" y="2382520"/>
                  </a:cubicBezTo>
                  <a:cubicBezTo>
                    <a:pt x="7824470" y="2383790"/>
                    <a:pt x="7824470" y="2383790"/>
                    <a:pt x="7823200" y="2385060"/>
                  </a:cubicBezTo>
                  <a:cubicBezTo>
                    <a:pt x="7821930" y="2386330"/>
                    <a:pt x="7821930" y="2386330"/>
                    <a:pt x="7820660" y="2387600"/>
                  </a:cubicBezTo>
                  <a:cubicBezTo>
                    <a:pt x="7819390" y="2388870"/>
                    <a:pt x="7819390" y="2390140"/>
                    <a:pt x="7818120" y="2390140"/>
                  </a:cubicBezTo>
                  <a:cubicBezTo>
                    <a:pt x="7816850" y="2391410"/>
                    <a:pt x="7815580" y="2391410"/>
                    <a:pt x="7814310" y="2391410"/>
                  </a:cubicBezTo>
                  <a:cubicBezTo>
                    <a:pt x="7813040" y="2391410"/>
                    <a:pt x="7813040" y="2391410"/>
                    <a:pt x="7811770" y="2391410"/>
                  </a:cubicBezTo>
                  <a:cubicBezTo>
                    <a:pt x="7810500" y="2391410"/>
                    <a:pt x="7809230" y="2390140"/>
                    <a:pt x="7807960" y="2390140"/>
                  </a:cubicBezTo>
                  <a:cubicBezTo>
                    <a:pt x="7806690" y="2390140"/>
                    <a:pt x="7806690" y="2388870"/>
                    <a:pt x="7805420" y="2388870"/>
                  </a:cubicBezTo>
                  <a:cubicBezTo>
                    <a:pt x="7804150" y="2388870"/>
                    <a:pt x="7802880" y="2388870"/>
                    <a:pt x="7801610" y="2387600"/>
                  </a:cubicBezTo>
                  <a:cubicBezTo>
                    <a:pt x="7800340" y="2387600"/>
                    <a:pt x="7800340" y="2386330"/>
                    <a:pt x="7800340" y="2385060"/>
                  </a:cubicBezTo>
                  <a:cubicBezTo>
                    <a:pt x="7799070" y="2383790"/>
                    <a:pt x="7797800" y="2382520"/>
                    <a:pt x="7797800" y="2381250"/>
                  </a:cubicBezTo>
                  <a:cubicBezTo>
                    <a:pt x="7797800" y="2379980"/>
                    <a:pt x="7797800" y="2379980"/>
                    <a:pt x="7797800" y="2378710"/>
                  </a:cubicBezTo>
                  <a:cubicBezTo>
                    <a:pt x="7797800" y="2377440"/>
                    <a:pt x="7797800" y="2376170"/>
                    <a:pt x="7797800" y="2374900"/>
                  </a:cubicBezTo>
                  <a:cubicBezTo>
                    <a:pt x="7797800" y="2373630"/>
                    <a:pt x="7799070" y="2373630"/>
                    <a:pt x="7799070" y="2371090"/>
                  </a:cubicBezTo>
                  <a:cubicBezTo>
                    <a:pt x="7801610" y="2359660"/>
                    <a:pt x="7807960" y="2301240"/>
                    <a:pt x="7816850" y="2255520"/>
                  </a:cubicBezTo>
                  <a:cubicBezTo>
                    <a:pt x="7829550" y="2188210"/>
                    <a:pt x="7856220" y="2095500"/>
                    <a:pt x="7875270" y="2010410"/>
                  </a:cubicBezTo>
                  <a:cubicBezTo>
                    <a:pt x="7896860" y="1918970"/>
                    <a:pt x="7913370" y="1826260"/>
                    <a:pt x="7938770" y="1727200"/>
                  </a:cubicBezTo>
                  <a:cubicBezTo>
                    <a:pt x="7967980" y="1615440"/>
                    <a:pt x="8006080" y="1483360"/>
                    <a:pt x="8044180" y="1372870"/>
                  </a:cubicBezTo>
                  <a:cubicBezTo>
                    <a:pt x="8078470" y="1273810"/>
                    <a:pt x="8120380" y="1182370"/>
                    <a:pt x="8153400" y="1093470"/>
                  </a:cubicBezTo>
                  <a:cubicBezTo>
                    <a:pt x="8183880" y="1012190"/>
                    <a:pt x="8208010" y="924560"/>
                    <a:pt x="8238490" y="858520"/>
                  </a:cubicBezTo>
                  <a:cubicBezTo>
                    <a:pt x="8262620" y="806450"/>
                    <a:pt x="8293100" y="734060"/>
                    <a:pt x="8315960" y="726440"/>
                  </a:cubicBezTo>
                  <a:cubicBezTo>
                    <a:pt x="8327390" y="722630"/>
                    <a:pt x="8340090" y="731520"/>
                    <a:pt x="8347710" y="741680"/>
                  </a:cubicBezTo>
                  <a:cubicBezTo>
                    <a:pt x="8361680" y="760730"/>
                    <a:pt x="8359140" y="810260"/>
                    <a:pt x="8362950" y="855980"/>
                  </a:cubicBezTo>
                  <a:cubicBezTo>
                    <a:pt x="8368030" y="920750"/>
                    <a:pt x="8374380" y="1007110"/>
                    <a:pt x="8368030" y="1096010"/>
                  </a:cubicBezTo>
                  <a:cubicBezTo>
                    <a:pt x="8360410" y="1207770"/>
                    <a:pt x="8326120" y="1348740"/>
                    <a:pt x="8304530" y="1470660"/>
                  </a:cubicBezTo>
                  <a:cubicBezTo>
                    <a:pt x="8284210" y="1586230"/>
                    <a:pt x="8258810" y="1706880"/>
                    <a:pt x="8239760" y="1809750"/>
                  </a:cubicBezTo>
                  <a:cubicBezTo>
                    <a:pt x="8224520" y="1894840"/>
                    <a:pt x="8211820" y="1971040"/>
                    <a:pt x="8199120" y="2043430"/>
                  </a:cubicBezTo>
                  <a:cubicBezTo>
                    <a:pt x="8187690" y="2106930"/>
                    <a:pt x="8176260" y="2169160"/>
                    <a:pt x="8168640" y="2219960"/>
                  </a:cubicBezTo>
                  <a:cubicBezTo>
                    <a:pt x="8163560" y="2258060"/>
                    <a:pt x="8159750" y="2291080"/>
                    <a:pt x="8155940" y="2320290"/>
                  </a:cubicBezTo>
                  <a:cubicBezTo>
                    <a:pt x="8153400" y="2341880"/>
                    <a:pt x="8150860" y="2364740"/>
                    <a:pt x="8149590" y="2376170"/>
                  </a:cubicBezTo>
                  <a:cubicBezTo>
                    <a:pt x="8149590" y="2381250"/>
                    <a:pt x="8149590" y="2385060"/>
                    <a:pt x="8149590" y="2387600"/>
                  </a:cubicBezTo>
                  <a:cubicBezTo>
                    <a:pt x="8149590" y="2388870"/>
                    <a:pt x="8148320" y="2388870"/>
                    <a:pt x="8148320" y="2390140"/>
                  </a:cubicBezTo>
                  <a:cubicBezTo>
                    <a:pt x="8148320" y="2391410"/>
                    <a:pt x="8148320" y="2392680"/>
                    <a:pt x="8147050" y="2393950"/>
                  </a:cubicBezTo>
                  <a:cubicBezTo>
                    <a:pt x="8147050" y="2395220"/>
                    <a:pt x="8145780" y="2395220"/>
                    <a:pt x="8144510" y="2396490"/>
                  </a:cubicBezTo>
                  <a:cubicBezTo>
                    <a:pt x="8143240" y="2396490"/>
                    <a:pt x="8143240" y="2397760"/>
                    <a:pt x="8141970" y="2397760"/>
                  </a:cubicBezTo>
                  <a:cubicBezTo>
                    <a:pt x="8140700" y="2397760"/>
                    <a:pt x="8139430" y="2399030"/>
                    <a:pt x="8138160" y="2399030"/>
                  </a:cubicBezTo>
                  <a:cubicBezTo>
                    <a:pt x="8136890" y="2399030"/>
                    <a:pt x="8136890" y="2400300"/>
                    <a:pt x="8135620" y="2400300"/>
                  </a:cubicBezTo>
                  <a:cubicBezTo>
                    <a:pt x="8134350" y="2400300"/>
                    <a:pt x="8133080" y="2399030"/>
                    <a:pt x="8131810" y="2399030"/>
                  </a:cubicBezTo>
                  <a:cubicBezTo>
                    <a:pt x="8130540" y="2399030"/>
                    <a:pt x="8130540" y="2399030"/>
                    <a:pt x="8129270" y="2399030"/>
                  </a:cubicBezTo>
                  <a:cubicBezTo>
                    <a:pt x="8128000" y="2399030"/>
                    <a:pt x="8126730" y="2397760"/>
                    <a:pt x="8125460" y="2396490"/>
                  </a:cubicBezTo>
                  <a:cubicBezTo>
                    <a:pt x="8124190" y="2395220"/>
                    <a:pt x="8124190" y="2395220"/>
                    <a:pt x="8124190" y="2393950"/>
                  </a:cubicBezTo>
                  <a:cubicBezTo>
                    <a:pt x="8122920" y="2392680"/>
                    <a:pt x="8121650" y="2392680"/>
                    <a:pt x="8121650" y="2391410"/>
                  </a:cubicBezTo>
                  <a:cubicBezTo>
                    <a:pt x="8121650" y="2390140"/>
                    <a:pt x="8121650" y="2388870"/>
                    <a:pt x="8121650" y="2387600"/>
                  </a:cubicBezTo>
                  <a:cubicBezTo>
                    <a:pt x="8121650" y="2386330"/>
                    <a:pt x="8121650" y="2386330"/>
                    <a:pt x="8121650" y="2385060"/>
                  </a:cubicBezTo>
                  <a:cubicBezTo>
                    <a:pt x="8121650" y="2372360"/>
                    <a:pt x="8129270" y="2265680"/>
                    <a:pt x="8134350" y="2208530"/>
                  </a:cubicBezTo>
                  <a:cubicBezTo>
                    <a:pt x="8139430" y="2155190"/>
                    <a:pt x="8143240" y="2114550"/>
                    <a:pt x="8152130" y="2056130"/>
                  </a:cubicBezTo>
                  <a:cubicBezTo>
                    <a:pt x="8163560" y="1978660"/>
                    <a:pt x="8182610" y="1878330"/>
                    <a:pt x="8199120" y="1784350"/>
                  </a:cubicBezTo>
                  <a:cubicBezTo>
                    <a:pt x="8216900" y="1685290"/>
                    <a:pt x="8239760" y="1567180"/>
                    <a:pt x="8257540" y="1475740"/>
                  </a:cubicBezTo>
                  <a:cubicBezTo>
                    <a:pt x="8271510" y="1403350"/>
                    <a:pt x="8285480" y="1336040"/>
                    <a:pt x="8294370" y="1280160"/>
                  </a:cubicBezTo>
                  <a:cubicBezTo>
                    <a:pt x="8301990" y="1239520"/>
                    <a:pt x="8307070" y="1193800"/>
                    <a:pt x="8310880" y="1172210"/>
                  </a:cubicBezTo>
                  <a:cubicBezTo>
                    <a:pt x="8313420" y="1163320"/>
                    <a:pt x="8314690" y="1155700"/>
                    <a:pt x="8315960" y="1151890"/>
                  </a:cubicBezTo>
                  <a:cubicBezTo>
                    <a:pt x="8315960" y="1150620"/>
                    <a:pt x="8317230" y="1149350"/>
                    <a:pt x="8317230" y="1148080"/>
                  </a:cubicBezTo>
                  <a:cubicBezTo>
                    <a:pt x="8317230" y="1146810"/>
                    <a:pt x="8318500" y="1146810"/>
                    <a:pt x="8318500" y="1145540"/>
                  </a:cubicBezTo>
                  <a:cubicBezTo>
                    <a:pt x="8319770" y="1144270"/>
                    <a:pt x="8319770" y="1144270"/>
                    <a:pt x="8321040" y="1143000"/>
                  </a:cubicBezTo>
                  <a:cubicBezTo>
                    <a:pt x="8322310" y="1141730"/>
                    <a:pt x="8322310" y="1140460"/>
                    <a:pt x="8323580" y="1140460"/>
                  </a:cubicBezTo>
                  <a:cubicBezTo>
                    <a:pt x="8324850" y="1139190"/>
                    <a:pt x="8326120" y="1139190"/>
                    <a:pt x="8327390" y="1139190"/>
                  </a:cubicBezTo>
                  <a:cubicBezTo>
                    <a:pt x="8328660" y="1139190"/>
                    <a:pt x="8328660" y="1139190"/>
                    <a:pt x="8329930" y="1139190"/>
                  </a:cubicBezTo>
                  <a:cubicBezTo>
                    <a:pt x="8331200" y="1139190"/>
                    <a:pt x="8332470" y="1139190"/>
                    <a:pt x="8333740" y="1139190"/>
                  </a:cubicBezTo>
                  <a:cubicBezTo>
                    <a:pt x="8335010" y="1139190"/>
                    <a:pt x="8336280" y="1139190"/>
                    <a:pt x="8337550" y="1140460"/>
                  </a:cubicBezTo>
                  <a:cubicBezTo>
                    <a:pt x="8338820" y="1140460"/>
                    <a:pt x="8338820" y="1141730"/>
                    <a:pt x="8340090" y="1143000"/>
                  </a:cubicBezTo>
                  <a:cubicBezTo>
                    <a:pt x="8341360" y="1144270"/>
                    <a:pt x="8342630" y="1144270"/>
                    <a:pt x="8342630" y="1145540"/>
                  </a:cubicBezTo>
                  <a:cubicBezTo>
                    <a:pt x="8343900" y="1146810"/>
                    <a:pt x="8343900" y="1148080"/>
                    <a:pt x="8343900" y="1149350"/>
                  </a:cubicBezTo>
                  <a:cubicBezTo>
                    <a:pt x="8343900" y="1150620"/>
                    <a:pt x="8343900" y="1150620"/>
                    <a:pt x="8343900" y="1151890"/>
                  </a:cubicBezTo>
                  <a:cubicBezTo>
                    <a:pt x="8343900" y="1153160"/>
                    <a:pt x="8343900" y="1153160"/>
                    <a:pt x="8343900" y="1155700"/>
                  </a:cubicBezTo>
                  <a:cubicBezTo>
                    <a:pt x="8343900" y="1169670"/>
                    <a:pt x="8345170" y="1248410"/>
                    <a:pt x="8345170" y="1311910"/>
                  </a:cubicBezTo>
                  <a:cubicBezTo>
                    <a:pt x="8345170" y="1408430"/>
                    <a:pt x="8346440" y="1563370"/>
                    <a:pt x="8346440" y="1676400"/>
                  </a:cubicBezTo>
                  <a:cubicBezTo>
                    <a:pt x="8346440" y="1772920"/>
                    <a:pt x="8347710" y="1860550"/>
                    <a:pt x="8347710" y="1946910"/>
                  </a:cubicBezTo>
                  <a:cubicBezTo>
                    <a:pt x="8347710" y="2026920"/>
                    <a:pt x="8347710" y="2110740"/>
                    <a:pt x="8347710" y="2178050"/>
                  </a:cubicBezTo>
                  <a:cubicBezTo>
                    <a:pt x="8347710" y="2230120"/>
                    <a:pt x="8341360" y="2286000"/>
                    <a:pt x="8347710" y="2315210"/>
                  </a:cubicBezTo>
                  <a:cubicBezTo>
                    <a:pt x="8350250" y="2330450"/>
                    <a:pt x="8360410" y="2341880"/>
                    <a:pt x="8361680" y="2346960"/>
                  </a:cubicBezTo>
                  <a:cubicBezTo>
                    <a:pt x="8361680" y="2348230"/>
                    <a:pt x="8361680" y="2349500"/>
                    <a:pt x="8361680" y="2350770"/>
                  </a:cubicBezTo>
                  <a:cubicBezTo>
                    <a:pt x="8361680" y="2352040"/>
                    <a:pt x="8360410" y="2353310"/>
                    <a:pt x="8360410" y="2354580"/>
                  </a:cubicBezTo>
                  <a:cubicBezTo>
                    <a:pt x="8360410" y="2355850"/>
                    <a:pt x="8359140" y="2355850"/>
                    <a:pt x="8359140" y="2357120"/>
                  </a:cubicBezTo>
                  <a:cubicBezTo>
                    <a:pt x="8357870" y="2358390"/>
                    <a:pt x="8357870" y="2359660"/>
                    <a:pt x="8356600" y="2359660"/>
                  </a:cubicBezTo>
                  <a:cubicBezTo>
                    <a:pt x="8355330" y="2360930"/>
                    <a:pt x="8354060" y="2360930"/>
                    <a:pt x="8352790" y="2360930"/>
                  </a:cubicBezTo>
                  <a:cubicBezTo>
                    <a:pt x="8351520" y="2360930"/>
                    <a:pt x="8351520" y="2362200"/>
                    <a:pt x="8350250" y="2362200"/>
                  </a:cubicBezTo>
                  <a:cubicBezTo>
                    <a:pt x="8348980" y="2362200"/>
                    <a:pt x="8347710" y="2362200"/>
                    <a:pt x="8346440" y="2362200"/>
                  </a:cubicBezTo>
                  <a:cubicBezTo>
                    <a:pt x="8345170" y="2362200"/>
                    <a:pt x="8343900" y="2360930"/>
                    <a:pt x="8342630" y="2360930"/>
                  </a:cubicBezTo>
                  <a:cubicBezTo>
                    <a:pt x="8341360" y="2360930"/>
                    <a:pt x="8341360" y="2359660"/>
                    <a:pt x="8340090" y="2359660"/>
                  </a:cubicBezTo>
                  <a:cubicBezTo>
                    <a:pt x="8338820" y="2358390"/>
                    <a:pt x="8338820" y="2358390"/>
                    <a:pt x="8337550" y="2357120"/>
                  </a:cubicBezTo>
                  <a:cubicBezTo>
                    <a:pt x="8336280" y="2355850"/>
                    <a:pt x="8335010" y="2355850"/>
                    <a:pt x="8335010" y="2354580"/>
                  </a:cubicBezTo>
                  <a:cubicBezTo>
                    <a:pt x="8333740" y="2353310"/>
                    <a:pt x="8333740" y="2352040"/>
                    <a:pt x="8333740" y="2350770"/>
                  </a:cubicBezTo>
                  <a:cubicBezTo>
                    <a:pt x="8333740" y="2349500"/>
                    <a:pt x="8333740" y="2348230"/>
                    <a:pt x="8333740" y="2346960"/>
                  </a:cubicBezTo>
                  <a:cubicBezTo>
                    <a:pt x="8333740" y="2341880"/>
                    <a:pt x="8335010" y="2335530"/>
                    <a:pt x="8338820" y="2319020"/>
                  </a:cubicBezTo>
                  <a:cubicBezTo>
                    <a:pt x="8365490" y="2209800"/>
                    <a:pt x="8619490" y="1400810"/>
                    <a:pt x="8728710" y="1045210"/>
                  </a:cubicBezTo>
                  <a:cubicBezTo>
                    <a:pt x="8807450" y="789940"/>
                    <a:pt x="8872220" y="562610"/>
                    <a:pt x="8933180" y="387350"/>
                  </a:cubicBezTo>
                  <a:cubicBezTo>
                    <a:pt x="8973820" y="269240"/>
                    <a:pt x="9014460" y="161290"/>
                    <a:pt x="9046210" y="93980"/>
                  </a:cubicBezTo>
                  <a:cubicBezTo>
                    <a:pt x="9063990" y="55880"/>
                    <a:pt x="9089390" y="17780"/>
                    <a:pt x="9094470" y="8890"/>
                  </a:cubicBezTo>
                  <a:cubicBezTo>
                    <a:pt x="9095740" y="7620"/>
                    <a:pt x="9095740" y="7620"/>
                    <a:pt x="9095740" y="6350"/>
                  </a:cubicBezTo>
                  <a:cubicBezTo>
                    <a:pt x="9097010" y="5080"/>
                    <a:pt x="9097010" y="5080"/>
                    <a:pt x="9098280" y="3810"/>
                  </a:cubicBezTo>
                  <a:cubicBezTo>
                    <a:pt x="9099550" y="2540"/>
                    <a:pt x="9099550" y="1270"/>
                    <a:pt x="9100820" y="1270"/>
                  </a:cubicBezTo>
                  <a:cubicBezTo>
                    <a:pt x="9102090" y="1270"/>
                    <a:pt x="9102090" y="1270"/>
                    <a:pt x="9103360" y="1270"/>
                  </a:cubicBezTo>
                  <a:cubicBezTo>
                    <a:pt x="9104630" y="1270"/>
                    <a:pt x="9105900" y="0"/>
                    <a:pt x="9107170" y="0"/>
                  </a:cubicBezTo>
                  <a:cubicBezTo>
                    <a:pt x="9108440" y="0"/>
                    <a:pt x="9108440" y="1270"/>
                    <a:pt x="9109710" y="1270"/>
                  </a:cubicBezTo>
                  <a:cubicBezTo>
                    <a:pt x="9110980" y="1270"/>
                    <a:pt x="9112250" y="2540"/>
                    <a:pt x="9113520" y="2540"/>
                  </a:cubicBezTo>
                  <a:cubicBezTo>
                    <a:pt x="9114790" y="2540"/>
                    <a:pt x="9116060" y="3810"/>
                    <a:pt x="9116060" y="3810"/>
                  </a:cubicBezTo>
                  <a:cubicBezTo>
                    <a:pt x="9116060" y="3810"/>
                    <a:pt x="9117330" y="5080"/>
                    <a:pt x="9117330" y="6350"/>
                  </a:cubicBezTo>
                  <a:cubicBezTo>
                    <a:pt x="9117330" y="7620"/>
                    <a:pt x="9118600" y="7620"/>
                    <a:pt x="9118600" y="8890"/>
                  </a:cubicBezTo>
                  <a:cubicBezTo>
                    <a:pt x="9118600" y="10160"/>
                    <a:pt x="9119870" y="10160"/>
                    <a:pt x="9119870" y="11430"/>
                  </a:cubicBezTo>
                  <a:cubicBezTo>
                    <a:pt x="9119870" y="12700"/>
                    <a:pt x="9119870" y="13970"/>
                    <a:pt x="9119870" y="15240"/>
                  </a:cubicBezTo>
                  <a:cubicBezTo>
                    <a:pt x="9119870" y="16510"/>
                    <a:pt x="9118600" y="16510"/>
                    <a:pt x="9118600" y="17780"/>
                  </a:cubicBezTo>
                  <a:cubicBezTo>
                    <a:pt x="9119870" y="21590"/>
                    <a:pt x="9133840" y="25400"/>
                    <a:pt x="9138920" y="34290"/>
                  </a:cubicBezTo>
                  <a:cubicBezTo>
                    <a:pt x="9149080" y="52070"/>
                    <a:pt x="9147810" y="93980"/>
                    <a:pt x="9150350" y="129540"/>
                  </a:cubicBezTo>
                  <a:cubicBezTo>
                    <a:pt x="9152890" y="172720"/>
                    <a:pt x="9152890" y="219710"/>
                    <a:pt x="9152890" y="271780"/>
                  </a:cubicBezTo>
                  <a:cubicBezTo>
                    <a:pt x="9154160" y="336550"/>
                    <a:pt x="9154160" y="408940"/>
                    <a:pt x="9154160" y="486410"/>
                  </a:cubicBezTo>
                  <a:cubicBezTo>
                    <a:pt x="9154160" y="577850"/>
                    <a:pt x="9155430" y="697230"/>
                    <a:pt x="9155430" y="783590"/>
                  </a:cubicBezTo>
                  <a:cubicBezTo>
                    <a:pt x="9155430" y="850900"/>
                    <a:pt x="9155430" y="909320"/>
                    <a:pt x="9155430" y="962660"/>
                  </a:cubicBezTo>
                  <a:cubicBezTo>
                    <a:pt x="9155430" y="1004570"/>
                    <a:pt x="9155430" y="1042670"/>
                    <a:pt x="9155430" y="1076960"/>
                  </a:cubicBezTo>
                  <a:cubicBezTo>
                    <a:pt x="9155430" y="1103630"/>
                    <a:pt x="9155430" y="1129030"/>
                    <a:pt x="9155430" y="1150620"/>
                  </a:cubicBezTo>
                  <a:cubicBezTo>
                    <a:pt x="9155430" y="1167130"/>
                    <a:pt x="9155430" y="1188720"/>
                    <a:pt x="9155430" y="1195070"/>
                  </a:cubicBezTo>
                  <a:cubicBezTo>
                    <a:pt x="9155430" y="1197610"/>
                    <a:pt x="9155430" y="1197610"/>
                    <a:pt x="9155430" y="1198880"/>
                  </a:cubicBezTo>
                  <a:cubicBezTo>
                    <a:pt x="9155430" y="1200150"/>
                    <a:pt x="9154160" y="1200150"/>
                    <a:pt x="9154160" y="1201420"/>
                  </a:cubicBezTo>
                  <a:cubicBezTo>
                    <a:pt x="9154160" y="1202690"/>
                    <a:pt x="9152890" y="1202690"/>
                    <a:pt x="9152890" y="1203960"/>
                  </a:cubicBezTo>
                  <a:cubicBezTo>
                    <a:pt x="9151620" y="1205230"/>
                    <a:pt x="9151620" y="1206500"/>
                    <a:pt x="9150350" y="1206500"/>
                  </a:cubicBezTo>
                  <a:cubicBezTo>
                    <a:pt x="9149080" y="1207770"/>
                    <a:pt x="9147810" y="1207770"/>
                    <a:pt x="9146540" y="1207770"/>
                  </a:cubicBezTo>
                  <a:cubicBezTo>
                    <a:pt x="9145270" y="1207770"/>
                    <a:pt x="9145270" y="1209040"/>
                    <a:pt x="9144000" y="1209040"/>
                  </a:cubicBezTo>
                  <a:cubicBezTo>
                    <a:pt x="9142730" y="1209040"/>
                    <a:pt x="9141460" y="1209040"/>
                    <a:pt x="9140190" y="1209040"/>
                  </a:cubicBezTo>
                  <a:cubicBezTo>
                    <a:pt x="9138920" y="1209040"/>
                    <a:pt x="9138920" y="1207770"/>
                    <a:pt x="9137650" y="1207770"/>
                  </a:cubicBezTo>
                  <a:cubicBezTo>
                    <a:pt x="9136380" y="1207770"/>
                    <a:pt x="9135110" y="1207770"/>
                    <a:pt x="9133840" y="1206500"/>
                  </a:cubicBezTo>
                  <a:cubicBezTo>
                    <a:pt x="9132570" y="1206500"/>
                    <a:pt x="9132570" y="1205230"/>
                    <a:pt x="9131300" y="1203960"/>
                  </a:cubicBezTo>
                  <a:cubicBezTo>
                    <a:pt x="9131300" y="1202690"/>
                    <a:pt x="9130030" y="1202690"/>
                    <a:pt x="9130030" y="1201420"/>
                  </a:cubicBezTo>
                  <a:cubicBezTo>
                    <a:pt x="9130030" y="1200150"/>
                    <a:pt x="9128760" y="1200150"/>
                    <a:pt x="9128760" y="1198880"/>
                  </a:cubicBezTo>
                  <a:cubicBezTo>
                    <a:pt x="9128760" y="1197610"/>
                    <a:pt x="9130030" y="1196340"/>
                    <a:pt x="9128760" y="1195070"/>
                  </a:cubicBezTo>
                  <a:cubicBezTo>
                    <a:pt x="9126220" y="1188720"/>
                    <a:pt x="9098280" y="1172210"/>
                    <a:pt x="9090660" y="1150620"/>
                  </a:cubicBezTo>
                  <a:cubicBezTo>
                    <a:pt x="9077960" y="1116330"/>
                    <a:pt x="9088120" y="1056640"/>
                    <a:pt x="9086850" y="1000760"/>
                  </a:cubicBezTo>
                  <a:cubicBezTo>
                    <a:pt x="9085580" y="932180"/>
                    <a:pt x="9080500" y="850900"/>
                    <a:pt x="9084310" y="770890"/>
                  </a:cubicBezTo>
                  <a:cubicBezTo>
                    <a:pt x="9088120" y="685800"/>
                    <a:pt x="9099550" y="580390"/>
                    <a:pt x="9109710" y="504190"/>
                  </a:cubicBezTo>
                  <a:cubicBezTo>
                    <a:pt x="9117330" y="445770"/>
                    <a:pt x="9127490" y="388620"/>
                    <a:pt x="9133840" y="351790"/>
                  </a:cubicBezTo>
                  <a:cubicBezTo>
                    <a:pt x="9137650" y="330200"/>
                    <a:pt x="9141460" y="306070"/>
                    <a:pt x="9144000" y="299720"/>
                  </a:cubicBezTo>
                  <a:cubicBezTo>
                    <a:pt x="9144000" y="298450"/>
                    <a:pt x="9145270" y="298450"/>
                    <a:pt x="9145270" y="297180"/>
                  </a:cubicBezTo>
                  <a:cubicBezTo>
                    <a:pt x="9145270" y="295910"/>
                    <a:pt x="9146540" y="295910"/>
                    <a:pt x="9146540" y="294640"/>
                  </a:cubicBezTo>
                  <a:cubicBezTo>
                    <a:pt x="9147810" y="293370"/>
                    <a:pt x="9147810" y="293370"/>
                    <a:pt x="9149080" y="292100"/>
                  </a:cubicBezTo>
                  <a:cubicBezTo>
                    <a:pt x="9150350" y="292100"/>
                    <a:pt x="9150350" y="290830"/>
                    <a:pt x="9151620" y="290830"/>
                  </a:cubicBezTo>
                  <a:cubicBezTo>
                    <a:pt x="9152890" y="290830"/>
                    <a:pt x="9152890" y="289560"/>
                    <a:pt x="9154160" y="289560"/>
                  </a:cubicBezTo>
                  <a:cubicBezTo>
                    <a:pt x="9155430" y="289560"/>
                    <a:pt x="9156700" y="289560"/>
                    <a:pt x="9157970" y="289560"/>
                  </a:cubicBezTo>
                  <a:cubicBezTo>
                    <a:pt x="9159240" y="289560"/>
                    <a:pt x="9159240" y="289560"/>
                    <a:pt x="9160510" y="289560"/>
                  </a:cubicBezTo>
                  <a:cubicBezTo>
                    <a:pt x="9161780" y="289560"/>
                    <a:pt x="9161780" y="290830"/>
                    <a:pt x="9163050" y="290830"/>
                  </a:cubicBezTo>
                  <a:cubicBezTo>
                    <a:pt x="9164320" y="290830"/>
                    <a:pt x="9164320" y="292100"/>
                    <a:pt x="9165590" y="292100"/>
                  </a:cubicBezTo>
                  <a:cubicBezTo>
                    <a:pt x="9166860" y="293370"/>
                    <a:pt x="9168130" y="293370"/>
                    <a:pt x="9168130" y="294640"/>
                  </a:cubicBezTo>
                  <a:cubicBezTo>
                    <a:pt x="9169400" y="295910"/>
                    <a:pt x="9169400" y="297180"/>
                    <a:pt x="9169400" y="298450"/>
                  </a:cubicBezTo>
                  <a:cubicBezTo>
                    <a:pt x="9169400" y="299720"/>
                    <a:pt x="9170670" y="299720"/>
                    <a:pt x="9170670" y="300990"/>
                  </a:cubicBezTo>
                  <a:cubicBezTo>
                    <a:pt x="9170670" y="302260"/>
                    <a:pt x="9170670" y="302260"/>
                    <a:pt x="9170670" y="304800"/>
                  </a:cubicBezTo>
                  <a:cubicBezTo>
                    <a:pt x="9170670" y="311150"/>
                    <a:pt x="9174480" y="327660"/>
                    <a:pt x="9175750" y="342900"/>
                  </a:cubicBezTo>
                  <a:cubicBezTo>
                    <a:pt x="9177020" y="368300"/>
                    <a:pt x="9177020" y="398780"/>
                    <a:pt x="9177020" y="439420"/>
                  </a:cubicBezTo>
                  <a:cubicBezTo>
                    <a:pt x="9177020" y="511810"/>
                    <a:pt x="9182100" y="632460"/>
                    <a:pt x="9177020" y="739140"/>
                  </a:cubicBezTo>
                  <a:cubicBezTo>
                    <a:pt x="9170670" y="862330"/>
                    <a:pt x="9152890" y="1010920"/>
                    <a:pt x="9138920" y="1137920"/>
                  </a:cubicBezTo>
                  <a:cubicBezTo>
                    <a:pt x="9126220" y="1254760"/>
                    <a:pt x="9109710" y="1371600"/>
                    <a:pt x="9097010" y="1474470"/>
                  </a:cubicBezTo>
                  <a:cubicBezTo>
                    <a:pt x="9085580" y="1563370"/>
                    <a:pt x="9072880" y="1652270"/>
                    <a:pt x="9065260" y="1720850"/>
                  </a:cubicBezTo>
                  <a:cubicBezTo>
                    <a:pt x="9060180" y="1770380"/>
                    <a:pt x="9060180" y="1816100"/>
                    <a:pt x="9052560" y="1850390"/>
                  </a:cubicBezTo>
                  <a:cubicBezTo>
                    <a:pt x="9047480" y="1873250"/>
                    <a:pt x="9034780" y="1899920"/>
                    <a:pt x="9033510" y="1906270"/>
                  </a:cubicBezTo>
                  <a:cubicBezTo>
                    <a:pt x="9033510" y="1907540"/>
                    <a:pt x="9033510" y="1907540"/>
                    <a:pt x="9033510" y="1908810"/>
                  </a:cubicBezTo>
                  <a:cubicBezTo>
                    <a:pt x="9033510" y="1910080"/>
                    <a:pt x="9032240" y="1910080"/>
                    <a:pt x="9032240" y="1911350"/>
                  </a:cubicBezTo>
                  <a:cubicBezTo>
                    <a:pt x="9030970" y="1912620"/>
                    <a:pt x="9030970" y="1912620"/>
                    <a:pt x="9029700" y="1913890"/>
                  </a:cubicBezTo>
                  <a:cubicBezTo>
                    <a:pt x="9028430" y="1913890"/>
                    <a:pt x="9028430" y="1915160"/>
                    <a:pt x="9027160" y="1915160"/>
                  </a:cubicBezTo>
                  <a:cubicBezTo>
                    <a:pt x="9025890" y="1915160"/>
                    <a:pt x="9025890" y="1916430"/>
                    <a:pt x="9024620" y="1916430"/>
                  </a:cubicBezTo>
                  <a:cubicBezTo>
                    <a:pt x="9023350" y="1916430"/>
                    <a:pt x="9023350" y="1917700"/>
                    <a:pt x="9022080" y="1917700"/>
                  </a:cubicBezTo>
                  <a:cubicBezTo>
                    <a:pt x="9020810" y="1917700"/>
                    <a:pt x="9019540" y="1917700"/>
                    <a:pt x="9018270" y="1917700"/>
                  </a:cubicBezTo>
                  <a:cubicBezTo>
                    <a:pt x="9017000" y="1917700"/>
                    <a:pt x="9017000" y="1916430"/>
                    <a:pt x="9015730" y="1916430"/>
                  </a:cubicBezTo>
                  <a:cubicBezTo>
                    <a:pt x="9014460" y="1915160"/>
                    <a:pt x="9014460" y="1915160"/>
                    <a:pt x="9013190" y="1913890"/>
                  </a:cubicBezTo>
                  <a:cubicBezTo>
                    <a:pt x="9011920" y="1913890"/>
                    <a:pt x="9010650" y="1913890"/>
                    <a:pt x="9010650" y="1912620"/>
                  </a:cubicBezTo>
                  <a:cubicBezTo>
                    <a:pt x="9009380" y="1911350"/>
                    <a:pt x="9009380" y="1910080"/>
                    <a:pt x="9009380" y="1908810"/>
                  </a:cubicBezTo>
                  <a:cubicBezTo>
                    <a:pt x="9009380" y="1907540"/>
                    <a:pt x="9008110" y="1907540"/>
                    <a:pt x="9008110" y="1906270"/>
                  </a:cubicBezTo>
                  <a:cubicBezTo>
                    <a:pt x="9008110" y="1905000"/>
                    <a:pt x="9008110" y="1905000"/>
                    <a:pt x="9008110" y="1903730"/>
                  </a:cubicBezTo>
                  <a:cubicBezTo>
                    <a:pt x="9008110" y="1898650"/>
                    <a:pt x="9001760" y="1883410"/>
                    <a:pt x="8999220" y="1865630"/>
                  </a:cubicBezTo>
                  <a:cubicBezTo>
                    <a:pt x="8994140" y="1824990"/>
                    <a:pt x="8996680" y="1742440"/>
                    <a:pt x="8996680" y="1666240"/>
                  </a:cubicBezTo>
                  <a:cubicBezTo>
                    <a:pt x="8995410" y="1564640"/>
                    <a:pt x="8995410" y="1433830"/>
                    <a:pt x="8995410" y="1310640"/>
                  </a:cubicBezTo>
                  <a:cubicBezTo>
                    <a:pt x="8995410" y="1176020"/>
                    <a:pt x="8995410" y="1013460"/>
                    <a:pt x="8995410" y="889000"/>
                  </a:cubicBezTo>
                  <a:cubicBezTo>
                    <a:pt x="8995410" y="788670"/>
                    <a:pt x="8994140" y="693420"/>
                    <a:pt x="8994140" y="619760"/>
                  </a:cubicBezTo>
                  <a:cubicBezTo>
                    <a:pt x="8994140" y="568960"/>
                    <a:pt x="8995410" y="514350"/>
                    <a:pt x="8994140" y="492760"/>
                  </a:cubicBezTo>
                  <a:cubicBezTo>
                    <a:pt x="8994140" y="485140"/>
                    <a:pt x="8992870" y="481330"/>
                    <a:pt x="8992870" y="477520"/>
                  </a:cubicBezTo>
                  <a:cubicBezTo>
                    <a:pt x="8992870" y="476250"/>
                    <a:pt x="8994140" y="474980"/>
                    <a:pt x="8994140" y="473710"/>
                  </a:cubicBezTo>
                  <a:cubicBezTo>
                    <a:pt x="8994140" y="472440"/>
                    <a:pt x="8995410" y="472440"/>
                    <a:pt x="8995410" y="471170"/>
                  </a:cubicBezTo>
                  <a:cubicBezTo>
                    <a:pt x="8995410" y="469900"/>
                    <a:pt x="8995410" y="468630"/>
                    <a:pt x="8996680" y="467360"/>
                  </a:cubicBezTo>
                  <a:cubicBezTo>
                    <a:pt x="8996680" y="466090"/>
                    <a:pt x="8997950" y="466090"/>
                    <a:pt x="8999220" y="466090"/>
                  </a:cubicBezTo>
                  <a:cubicBezTo>
                    <a:pt x="9000490" y="464820"/>
                    <a:pt x="9001760" y="463550"/>
                    <a:pt x="9003030" y="463550"/>
                  </a:cubicBezTo>
                  <a:cubicBezTo>
                    <a:pt x="9004300" y="463550"/>
                    <a:pt x="9004300" y="463550"/>
                    <a:pt x="9005570" y="463550"/>
                  </a:cubicBezTo>
                  <a:cubicBezTo>
                    <a:pt x="9006840" y="463550"/>
                    <a:pt x="9008110" y="463550"/>
                    <a:pt x="9009380" y="463550"/>
                  </a:cubicBezTo>
                  <a:cubicBezTo>
                    <a:pt x="9010650" y="463550"/>
                    <a:pt x="9011920" y="463550"/>
                    <a:pt x="9013190" y="463550"/>
                  </a:cubicBezTo>
                  <a:cubicBezTo>
                    <a:pt x="9014460" y="463550"/>
                    <a:pt x="9014460" y="464820"/>
                    <a:pt x="9015730" y="466090"/>
                  </a:cubicBezTo>
                  <a:cubicBezTo>
                    <a:pt x="9017000" y="466090"/>
                    <a:pt x="9017000" y="466090"/>
                    <a:pt x="9018270" y="467360"/>
                  </a:cubicBezTo>
                  <a:cubicBezTo>
                    <a:pt x="9019540" y="468630"/>
                    <a:pt x="9019540" y="469900"/>
                    <a:pt x="9020810" y="471170"/>
                  </a:cubicBezTo>
                  <a:cubicBezTo>
                    <a:pt x="9020810" y="472440"/>
                    <a:pt x="9022080" y="472440"/>
                    <a:pt x="9022080" y="473710"/>
                  </a:cubicBezTo>
                  <a:cubicBezTo>
                    <a:pt x="9022080" y="474980"/>
                    <a:pt x="9022080" y="474980"/>
                    <a:pt x="9022080" y="477520"/>
                  </a:cubicBezTo>
                  <a:cubicBezTo>
                    <a:pt x="9022080" y="488950"/>
                    <a:pt x="9025890" y="539750"/>
                    <a:pt x="9020810" y="586740"/>
                  </a:cubicBezTo>
                  <a:cubicBezTo>
                    <a:pt x="9010650" y="671830"/>
                    <a:pt x="8971280" y="828040"/>
                    <a:pt x="8943340" y="944880"/>
                  </a:cubicBezTo>
                  <a:cubicBezTo>
                    <a:pt x="8916670" y="1057910"/>
                    <a:pt x="8891270" y="1168400"/>
                    <a:pt x="8858250" y="1277620"/>
                  </a:cubicBezTo>
                  <a:cubicBezTo>
                    <a:pt x="8825230" y="1386840"/>
                    <a:pt x="8782050" y="1503680"/>
                    <a:pt x="8745220" y="1600200"/>
                  </a:cubicBezTo>
                  <a:cubicBezTo>
                    <a:pt x="8714740" y="1678940"/>
                    <a:pt x="8681720" y="1748790"/>
                    <a:pt x="8657590" y="1814830"/>
                  </a:cubicBezTo>
                  <a:cubicBezTo>
                    <a:pt x="8637270" y="1869440"/>
                    <a:pt x="8625840" y="1922780"/>
                    <a:pt x="8608060" y="1968500"/>
                  </a:cubicBezTo>
                  <a:cubicBezTo>
                    <a:pt x="8592820" y="2007870"/>
                    <a:pt x="8572500" y="2044700"/>
                    <a:pt x="8561070" y="2075180"/>
                  </a:cubicBezTo>
                  <a:cubicBezTo>
                    <a:pt x="8552180" y="2096770"/>
                    <a:pt x="8545830" y="2119630"/>
                    <a:pt x="8540750" y="2131060"/>
                  </a:cubicBezTo>
                  <a:cubicBezTo>
                    <a:pt x="8538210" y="2137410"/>
                    <a:pt x="8535670" y="2141220"/>
                    <a:pt x="8534400" y="2143760"/>
                  </a:cubicBezTo>
                  <a:cubicBezTo>
                    <a:pt x="8534400" y="2145030"/>
                    <a:pt x="8533130" y="2145030"/>
                    <a:pt x="8533130" y="2146300"/>
                  </a:cubicBezTo>
                  <a:cubicBezTo>
                    <a:pt x="8531860" y="2147570"/>
                    <a:pt x="8531860" y="2147570"/>
                    <a:pt x="8530590" y="2148840"/>
                  </a:cubicBezTo>
                  <a:cubicBezTo>
                    <a:pt x="8529320" y="2150110"/>
                    <a:pt x="8529320" y="2151380"/>
                    <a:pt x="8528050" y="2151380"/>
                  </a:cubicBezTo>
                  <a:cubicBezTo>
                    <a:pt x="8526780" y="2152650"/>
                    <a:pt x="8525510" y="2152650"/>
                    <a:pt x="8524240" y="2152650"/>
                  </a:cubicBezTo>
                  <a:cubicBezTo>
                    <a:pt x="8522970" y="2152650"/>
                    <a:pt x="8521700" y="2152650"/>
                    <a:pt x="8520430" y="2152650"/>
                  </a:cubicBezTo>
                  <a:cubicBezTo>
                    <a:pt x="8519160" y="2152650"/>
                    <a:pt x="8519160" y="2152650"/>
                    <a:pt x="8517890" y="2152650"/>
                  </a:cubicBezTo>
                  <a:cubicBezTo>
                    <a:pt x="8516620" y="2152650"/>
                    <a:pt x="8515350" y="2151380"/>
                    <a:pt x="8514080" y="2151380"/>
                  </a:cubicBezTo>
                  <a:cubicBezTo>
                    <a:pt x="8512810" y="2151380"/>
                    <a:pt x="8512810" y="2150110"/>
                    <a:pt x="8511540" y="2150110"/>
                  </a:cubicBezTo>
                  <a:cubicBezTo>
                    <a:pt x="8510270" y="2148840"/>
                    <a:pt x="8509000" y="2148840"/>
                    <a:pt x="8509000" y="2147570"/>
                  </a:cubicBezTo>
                  <a:cubicBezTo>
                    <a:pt x="8507730" y="2146300"/>
                    <a:pt x="8507730" y="2145030"/>
                    <a:pt x="8507730" y="2143760"/>
                  </a:cubicBezTo>
                  <a:cubicBezTo>
                    <a:pt x="8507730" y="2142490"/>
                    <a:pt x="8506460" y="2142490"/>
                    <a:pt x="8506460" y="2141220"/>
                  </a:cubicBezTo>
                  <a:cubicBezTo>
                    <a:pt x="8506460" y="2139950"/>
                    <a:pt x="8506460" y="2138680"/>
                    <a:pt x="8506460" y="2137410"/>
                  </a:cubicBezTo>
                  <a:cubicBezTo>
                    <a:pt x="8506460" y="2136140"/>
                    <a:pt x="8507730" y="2134870"/>
                    <a:pt x="8507730" y="2133600"/>
                  </a:cubicBezTo>
                  <a:cubicBezTo>
                    <a:pt x="8507730" y="2128520"/>
                    <a:pt x="8503920" y="2118360"/>
                    <a:pt x="8502650" y="2106930"/>
                  </a:cubicBezTo>
                  <a:cubicBezTo>
                    <a:pt x="8500110" y="2085340"/>
                    <a:pt x="8498840" y="2049780"/>
                    <a:pt x="8501380" y="2012950"/>
                  </a:cubicBezTo>
                  <a:cubicBezTo>
                    <a:pt x="8503920" y="1957070"/>
                    <a:pt x="8512810" y="1882140"/>
                    <a:pt x="8526780" y="1804670"/>
                  </a:cubicBezTo>
                  <a:cubicBezTo>
                    <a:pt x="8544560" y="1705610"/>
                    <a:pt x="8575040" y="1576070"/>
                    <a:pt x="8602980" y="1470660"/>
                  </a:cubicBezTo>
                  <a:cubicBezTo>
                    <a:pt x="8628380" y="1375410"/>
                    <a:pt x="8665210" y="1276350"/>
                    <a:pt x="8686800" y="1200150"/>
                  </a:cubicBezTo>
                  <a:cubicBezTo>
                    <a:pt x="8702040" y="1146810"/>
                    <a:pt x="8712200" y="1090930"/>
                    <a:pt x="8722360" y="1060450"/>
                  </a:cubicBezTo>
                  <a:cubicBezTo>
                    <a:pt x="8727440" y="1045210"/>
                    <a:pt x="8733790" y="1032510"/>
                    <a:pt x="8736330" y="1026160"/>
                  </a:cubicBezTo>
                  <a:cubicBezTo>
                    <a:pt x="8737600" y="1024890"/>
                    <a:pt x="8737600" y="1023620"/>
                    <a:pt x="8737600" y="1022350"/>
                  </a:cubicBezTo>
                  <a:cubicBezTo>
                    <a:pt x="8737600" y="1021080"/>
                    <a:pt x="8738870" y="1021080"/>
                    <a:pt x="8738870" y="1019810"/>
                  </a:cubicBezTo>
                  <a:cubicBezTo>
                    <a:pt x="8740140" y="1018540"/>
                    <a:pt x="8740140" y="1017270"/>
                    <a:pt x="8741410" y="1017270"/>
                  </a:cubicBezTo>
                  <a:cubicBezTo>
                    <a:pt x="8742680" y="1016000"/>
                    <a:pt x="8743950" y="1016000"/>
                    <a:pt x="8745220" y="1016000"/>
                  </a:cubicBezTo>
                  <a:cubicBezTo>
                    <a:pt x="8746490" y="1016000"/>
                    <a:pt x="8746490" y="1014730"/>
                    <a:pt x="8747760" y="1014730"/>
                  </a:cubicBezTo>
                  <a:cubicBezTo>
                    <a:pt x="8749030" y="1014730"/>
                    <a:pt x="8750300" y="1014730"/>
                    <a:pt x="8751570" y="1014730"/>
                  </a:cubicBezTo>
                  <a:cubicBezTo>
                    <a:pt x="8752840" y="1014730"/>
                    <a:pt x="8754110" y="1016000"/>
                    <a:pt x="8755380" y="1016000"/>
                  </a:cubicBezTo>
                  <a:cubicBezTo>
                    <a:pt x="8756650" y="1016000"/>
                    <a:pt x="8756650" y="1017270"/>
                    <a:pt x="8757920" y="1017270"/>
                  </a:cubicBezTo>
                  <a:cubicBezTo>
                    <a:pt x="8759190" y="1018540"/>
                    <a:pt x="8759190" y="1018540"/>
                    <a:pt x="8760460" y="1019810"/>
                  </a:cubicBezTo>
                  <a:cubicBezTo>
                    <a:pt x="8761730" y="1021080"/>
                    <a:pt x="8763000" y="1021080"/>
                    <a:pt x="8763000" y="1022350"/>
                  </a:cubicBezTo>
                  <a:cubicBezTo>
                    <a:pt x="8764270" y="1023620"/>
                    <a:pt x="8764270" y="1024890"/>
                    <a:pt x="8764270" y="1026160"/>
                  </a:cubicBezTo>
                  <a:cubicBezTo>
                    <a:pt x="8764270" y="1027430"/>
                    <a:pt x="8764270" y="1027430"/>
                    <a:pt x="8764270" y="1028700"/>
                  </a:cubicBezTo>
                  <a:cubicBezTo>
                    <a:pt x="8764270" y="1029970"/>
                    <a:pt x="8764270" y="1029970"/>
                    <a:pt x="8764270" y="1032510"/>
                  </a:cubicBezTo>
                  <a:cubicBezTo>
                    <a:pt x="8764270" y="1038860"/>
                    <a:pt x="8768080" y="1056640"/>
                    <a:pt x="8769350" y="1076960"/>
                  </a:cubicBezTo>
                  <a:cubicBezTo>
                    <a:pt x="8771890" y="1120140"/>
                    <a:pt x="8771890" y="1211580"/>
                    <a:pt x="8771890" y="1280160"/>
                  </a:cubicBezTo>
                  <a:cubicBezTo>
                    <a:pt x="8773160" y="1351280"/>
                    <a:pt x="8773160" y="1426210"/>
                    <a:pt x="8773160" y="1494790"/>
                  </a:cubicBezTo>
                  <a:cubicBezTo>
                    <a:pt x="8773160" y="1558290"/>
                    <a:pt x="8773160" y="1607820"/>
                    <a:pt x="8773160" y="1676400"/>
                  </a:cubicBezTo>
                  <a:cubicBezTo>
                    <a:pt x="8773160" y="1762760"/>
                    <a:pt x="8769350" y="1891030"/>
                    <a:pt x="8773160" y="1973580"/>
                  </a:cubicBezTo>
                  <a:cubicBezTo>
                    <a:pt x="8775700" y="2032000"/>
                    <a:pt x="8783320" y="2081530"/>
                    <a:pt x="8787130" y="2123440"/>
                  </a:cubicBezTo>
                  <a:cubicBezTo>
                    <a:pt x="8789670" y="2153920"/>
                    <a:pt x="8787130" y="2180590"/>
                    <a:pt x="8792210" y="2200910"/>
                  </a:cubicBezTo>
                  <a:cubicBezTo>
                    <a:pt x="8796020" y="2214880"/>
                    <a:pt x="8807450" y="2228850"/>
                    <a:pt x="8808720" y="2233930"/>
                  </a:cubicBezTo>
                  <a:cubicBezTo>
                    <a:pt x="8808720" y="2235200"/>
                    <a:pt x="8808720" y="2236470"/>
                    <a:pt x="8808720" y="2237740"/>
                  </a:cubicBezTo>
                  <a:cubicBezTo>
                    <a:pt x="8808720" y="2239010"/>
                    <a:pt x="8807450" y="2239010"/>
                    <a:pt x="8807450" y="2240280"/>
                  </a:cubicBezTo>
                  <a:cubicBezTo>
                    <a:pt x="8807450" y="2241550"/>
                    <a:pt x="8807450" y="2242820"/>
                    <a:pt x="8806180" y="2244090"/>
                  </a:cubicBezTo>
                  <a:cubicBezTo>
                    <a:pt x="8806180" y="2245360"/>
                    <a:pt x="8804910" y="2245360"/>
                    <a:pt x="8803640" y="2246630"/>
                  </a:cubicBezTo>
                  <a:cubicBezTo>
                    <a:pt x="8802370" y="2246630"/>
                    <a:pt x="8802370" y="2247900"/>
                    <a:pt x="8801100" y="2247900"/>
                  </a:cubicBezTo>
                  <a:cubicBezTo>
                    <a:pt x="8799830" y="2247900"/>
                    <a:pt x="8798560" y="2249170"/>
                    <a:pt x="8797290" y="2249170"/>
                  </a:cubicBezTo>
                  <a:cubicBezTo>
                    <a:pt x="8796020" y="2249170"/>
                    <a:pt x="8794750" y="2249170"/>
                    <a:pt x="8793480" y="2249170"/>
                  </a:cubicBezTo>
                  <a:cubicBezTo>
                    <a:pt x="8792210" y="2249170"/>
                    <a:pt x="8792210" y="2249170"/>
                    <a:pt x="8790940" y="2249170"/>
                  </a:cubicBezTo>
                  <a:cubicBezTo>
                    <a:pt x="8789670" y="2249170"/>
                    <a:pt x="8788400" y="2247900"/>
                    <a:pt x="8787130" y="2246630"/>
                  </a:cubicBezTo>
                  <a:cubicBezTo>
                    <a:pt x="8785860" y="2246630"/>
                    <a:pt x="8785860" y="2245360"/>
                    <a:pt x="8784590" y="2245360"/>
                  </a:cubicBezTo>
                  <a:cubicBezTo>
                    <a:pt x="8783320" y="2244090"/>
                    <a:pt x="8782050" y="2244090"/>
                    <a:pt x="8782050" y="2242820"/>
                  </a:cubicBezTo>
                  <a:cubicBezTo>
                    <a:pt x="8780780" y="2241550"/>
                    <a:pt x="8780780" y="2240280"/>
                    <a:pt x="8780780" y="2239010"/>
                  </a:cubicBezTo>
                  <a:cubicBezTo>
                    <a:pt x="8780780" y="2237740"/>
                    <a:pt x="8780780" y="2237740"/>
                    <a:pt x="8780780" y="2236470"/>
                  </a:cubicBezTo>
                  <a:cubicBezTo>
                    <a:pt x="8783320" y="2230120"/>
                    <a:pt x="8804910" y="2204720"/>
                    <a:pt x="8816340" y="2178050"/>
                  </a:cubicBezTo>
                  <a:cubicBezTo>
                    <a:pt x="8836660" y="2127250"/>
                    <a:pt x="8850630" y="2026920"/>
                    <a:pt x="8867140" y="1941830"/>
                  </a:cubicBezTo>
                  <a:cubicBezTo>
                    <a:pt x="8887460" y="1840230"/>
                    <a:pt x="8906510" y="1715770"/>
                    <a:pt x="8928100" y="1607820"/>
                  </a:cubicBezTo>
                  <a:cubicBezTo>
                    <a:pt x="8948420" y="1506220"/>
                    <a:pt x="8973820" y="1397000"/>
                    <a:pt x="8992870" y="1310640"/>
                  </a:cubicBezTo>
                  <a:cubicBezTo>
                    <a:pt x="9008110" y="1243330"/>
                    <a:pt x="9027160" y="1145540"/>
                    <a:pt x="9032240" y="1132840"/>
                  </a:cubicBezTo>
                  <a:cubicBezTo>
                    <a:pt x="9032240" y="1131570"/>
                    <a:pt x="9033510" y="1131570"/>
                    <a:pt x="9033510" y="1130300"/>
                  </a:cubicBezTo>
                  <a:cubicBezTo>
                    <a:pt x="9033510" y="1129030"/>
                    <a:pt x="9033510" y="1127760"/>
                    <a:pt x="9034780" y="1126490"/>
                  </a:cubicBezTo>
                  <a:cubicBezTo>
                    <a:pt x="9034780" y="1125220"/>
                    <a:pt x="9036050" y="1125220"/>
                    <a:pt x="9037320" y="1125220"/>
                  </a:cubicBezTo>
                  <a:cubicBezTo>
                    <a:pt x="9038590" y="1125220"/>
                    <a:pt x="9038590" y="1123950"/>
                    <a:pt x="9039860" y="1123950"/>
                  </a:cubicBezTo>
                  <a:cubicBezTo>
                    <a:pt x="9041130" y="1123950"/>
                    <a:pt x="9042400" y="1122680"/>
                    <a:pt x="9043670" y="1122680"/>
                  </a:cubicBezTo>
                  <a:cubicBezTo>
                    <a:pt x="9044940" y="1122680"/>
                    <a:pt x="9044940" y="1122680"/>
                    <a:pt x="9046210" y="1122680"/>
                  </a:cubicBezTo>
                  <a:cubicBezTo>
                    <a:pt x="9047480" y="1122680"/>
                    <a:pt x="9047480" y="1122680"/>
                    <a:pt x="9048750" y="1122680"/>
                  </a:cubicBezTo>
                  <a:cubicBezTo>
                    <a:pt x="9050020" y="1122680"/>
                    <a:pt x="9051290" y="1123950"/>
                    <a:pt x="9052560" y="1125220"/>
                  </a:cubicBezTo>
                  <a:cubicBezTo>
                    <a:pt x="9052560" y="1125220"/>
                    <a:pt x="9053830" y="1126490"/>
                    <a:pt x="9053830" y="1126490"/>
                  </a:cubicBezTo>
                  <a:cubicBezTo>
                    <a:pt x="9055100" y="1127760"/>
                    <a:pt x="9055100" y="1127760"/>
                    <a:pt x="9056370" y="1129030"/>
                  </a:cubicBezTo>
                  <a:cubicBezTo>
                    <a:pt x="9056370" y="1130300"/>
                    <a:pt x="9057640" y="1130300"/>
                    <a:pt x="9057640" y="1131570"/>
                  </a:cubicBezTo>
                  <a:cubicBezTo>
                    <a:pt x="9057640" y="1132840"/>
                    <a:pt x="9057640" y="1134110"/>
                    <a:pt x="9057640" y="1135380"/>
                  </a:cubicBezTo>
                  <a:cubicBezTo>
                    <a:pt x="9057640" y="1136650"/>
                    <a:pt x="9057640" y="1136650"/>
                    <a:pt x="9057640" y="1137920"/>
                  </a:cubicBezTo>
                  <a:cubicBezTo>
                    <a:pt x="9058910" y="1146810"/>
                    <a:pt x="9085580" y="1184910"/>
                    <a:pt x="9095740" y="1221740"/>
                  </a:cubicBezTo>
                  <a:cubicBezTo>
                    <a:pt x="9112250" y="1283970"/>
                    <a:pt x="9112250" y="1399540"/>
                    <a:pt x="9117330" y="1483360"/>
                  </a:cubicBezTo>
                  <a:cubicBezTo>
                    <a:pt x="9122410" y="1562100"/>
                    <a:pt x="9123680" y="1633220"/>
                    <a:pt x="9126220" y="1710690"/>
                  </a:cubicBezTo>
                  <a:cubicBezTo>
                    <a:pt x="9128760" y="1791970"/>
                    <a:pt x="9123680" y="1883410"/>
                    <a:pt x="9130030" y="1962150"/>
                  </a:cubicBezTo>
                  <a:cubicBezTo>
                    <a:pt x="9135110" y="2030730"/>
                    <a:pt x="9146540" y="2099310"/>
                    <a:pt x="9156700" y="2156460"/>
                  </a:cubicBezTo>
                  <a:cubicBezTo>
                    <a:pt x="9164320" y="2202180"/>
                    <a:pt x="9170670" y="2246630"/>
                    <a:pt x="9180830" y="2278380"/>
                  </a:cubicBezTo>
                  <a:cubicBezTo>
                    <a:pt x="9188450" y="2299970"/>
                    <a:pt x="9203690" y="2324100"/>
                    <a:pt x="9204960" y="2330450"/>
                  </a:cubicBezTo>
                  <a:cubicBezTo>
                    <a:pt x="9204960" y="2331720"/>
                    <a:pt x="9204960" y="2331720"/>
                    <a:pt x="9204960" y="2332990"/>
                  </a:cubicBezTo>
                  <a:cubicBezTo>
                    <a:pt x="9204960" y="2334260"/>
                    <a:pt x="9204960" y="2335530"/>
                    <a:pt x="9204960" y="2336800"/>
                  </a:cubicBezTo>
                  <a:cubicBezTo>
                    <a:pt x="9204960" y="2338070"/>
                    <a:pt x="9203690" y="2338070"/>
                    <a:pt x="9203690" y="2339340"/>
                  </a:cubicBezTo>
                  <a:cubicBezTo>
                    <a:pt x="9202420" y="2340610"/>
                    <a:pt x="9202420" y="2340610"/>
                    <a:pt x="9201150" y="2341880"/>
                  </a:cubicBezTo>
                  <a:cubicBezTo>
                    <a:pt x="9199880" y="2343150"/>
                    <a:pt x="9199880" y="2343150"/>
                    <a:pt x="9198610" y="2344420"/>
                  </a:cubicBezTo>
                  <a:cubicBezTo>
                    <a:pt x="9197340" y="2344420"/>
                    <a:pt x="9197340" y="2345690"/>
                    <a:pt x="9196070" y="2345690"/>
                  </a:cubicBezTo>
                  <a:cubicBezTo>
                    <a:pt x="9194800" y="2345690"/>
                    <a:pt x="9194800" y="2345690"/>
                    <a:pt x="9193530" y="2345690"/>
                  </a:cubicBezTo>
                  <a:cubicBezTo>
                    <a:pt x="9192260" y="2345690"/>
                    <a:pt x="9190990" y="2345690"/>
                    <a:pt x="9189720" y="2345690"/>
                  </a:cubicBezTo>
                  <a:cubicBezTo>
                    <a:pt x="9188450" y="2345690"/>
                    <a:pt x="9188450" y="2344420"/>
                    <a:pt x="9187180" y="2344420"/>
                  </a:cubicBezTo>
                  <a:cubicBezTo>
                    <a:pt x="9185910" y="2344420"/>
                    <a:pt x="9185910" y="2343150"/>
                    <a:pt x="9184640" y="2343150"/>
                  </a:cubicBezTo>
                  <a:cubicBezTo>
                    <a:pt x="9183370" y="2341880"/>
                    <a:pt x="9183370" y="2341880"/>
                    <a:pt x="9182100" y="2340610"/>
                  </a:cubicBezTo>
                  <a:cubicBezTo>
                    <a:pt x="9182100" y="2339340"/>
                    <a:pt x="9180830" y="2339340"/>
                    <a:pt x="9180830" y="2338070"/>
                  </a:cubicBezTo>
                  <a:cubicBezTo>
                    <a:pt x="9180830" y="2336800"/>
                    <a:pt x="9179560" y="2336800"/>
                    <a:pt x="9179560" y="2335530"/>
                  </a:cubicBezTo>
                  <a:cubicBezTo>
                    <a:pt x="9179560" y="2329180"/>
                    <a:pt x="9193530" y="2298700"/>
                    <a:pt x="9202420" y="2273300"/>
                  </a:cubicBezTo>
                  <a:cubicBezTo>
                    <a:pt x="9215120" y="2236470"/>
                    <a:pt x="9235440" y="2186940"/>
                    <a:pt x="9250680" y="2133600"/>
                  </a:cubicBezTo>
                  <a:cubicBezTo>
                    <a:pt x="9271000" y="2062480"/>
                    <a:pt x="9287510" y="1972310"/>
                    <a:pt x="9310370" y="1882140"/>
                  </a:cubicBezTo>
                  <a:cubicBezTo>
                    <a:pt x="9337040" y="1778000"/>
                    <a:pt x="9373870" y="1642110"/>
                    <a:pt x="9399270" y="1543050"/>
                  </a:cubicBezTo>
                  <a:cubicBezTo>
                    <a:pt x="9419590" y="1465580"/>
                    <a:pt x="9436100" y="1380490"/>
                    <a:pt x="9451340" y="1334770"/>
                  </a:cubicBezTo>
                  <a:cubicBezTo>
                    <a:pt x="9458960" y="1311910"/>
                    <a:pt x="9471660" y="1290320"/>
                    <a:pt x="9472930" y="1283970"/>
                  </a:cubicBezTo>
                  <a:cubicBezTo>
                    <a:pt x="9472930" y="1282700"/>
                    <a:pt x="9472930" y="1282700"/>
                    <a:pt x="9472930" y="1281430"/>
                  </a:cubicBezTo>
                  <a:cubicBezTo>
                    <a:pt x="9472930" y="1280160"/>
                    <a:pt x="9474200" y="1280160"/>
                    <a:pt x="9475470" y="1278890"/>
                  </a:cubicBezTo>
                  <a:cubicBezTo>
                    <a:pt x="9476740" y="1278890"/>
                    <a:pt x="9476740" y="1277620"/>
                    <a:pt x="9478010" y="1277620"/>
                  </a:cubicBezTo>
                  <a:cubicBezTo>
                    <a:pt x="9479280" y="1276350"/>
                    <a:pt x="9479280" y="1275080"/>
                    <a:pt x="9480550" y="1275080"/>
                  </a:cubicBezTo>
                  <a:cubicBezTo>
                    <a:pt x="9481820" y="1275080"/>
                    <a:pt x="9481820" y="1275080"/>
                    <a:pt x="9483090" y="1275080"/>
                  </a:cubicBezTo>
                  <a:cubicBezTo>
                    <a:pt x="9484360" y="1275080"/>
                    <a:pt x="9485630" y="1275080"/>
                    <a:pt x="9486900" y="1275080"/>
                  </a:cubicBezTo>
                  <a:cubicBezTo>
                    <a:pt x="9488170" y="1275080"/>
                    <a:pt x="9488170" y="1275080"/>
                    <a:pt x="9489440" y="1275080"/>
                  </a:cubicBezTo>
                  <a:cubicBezTo>
                    <a:pt x="9490710" y="1275080"/>
                    <a:pt x="9490710" y="1276350"/>
                    <a:pt x="9491980" y="1277620"/>
                  </a:cubicBezTo>
                  <a:cubicBezTo>
                    <a:pt x="9493250" y="1277620"/>
                    <a:pt x="9494520" y="1278890"/>
                    <a:pt x="9494520" y="1278890"/>
                  </a:cubicBezTo>
                  <a:cubicBezTo>
                    <a:pt x="9495790" y="1280160"/>
                    <a:pt x="9495790" y="1280160"/>
                    <a:pt x="9495790" y="1281430"/>
                  </a:cubicBezTo>
                  <a:cubicBezTo>
                    <a:pt x="9495790" y="1282700"/>
                    <a:pt x="9497060" y="1282700"/>
                    <a:pt x="9497060" y="1283970"/>
                  </a:cubicBezTo>
                  <a:cubicBezTo>
                    <a:pt x="9497060" y="1285240"/>
                    <a:pt x="9497060" y="1286510"/>
                    <a:pt x="9497060" y="1287780"/>
                  </a:cubicBezTo>
                  <a:cubicBezTo>
                    <a:pt x="9497060" y="1289050"/>
                    <a:pt x="9497060" y="1289050"/>
                    <a:pt x="9497060" y="1290320"/>
                  </a:cubicBezTo>
                  <a:cubicBezTo>
                    <a:pt x="9498330" y="1299210"/>
                    <a:pt x="9509760" y="1347470"/>
                    <a:pt x="9518650" y="1379220"/>
                  </a:cubicBezTo>
                  <a:cubicBezTo>
                    <a:pt x="9528810" y="1416050"/>
                    <a:pt x="9545320" y="1454150"/>
                    <a:pt x="9554210" y="1496060"/>
                  </a:cubicBezTo>
                  <a:cubicBezTo>
                    <a:pt x="9563100" y="1540510"/>
                    <a:pt x="9565640" y="1596390"/>
                    <a:pt x="9569450" y="1638300"/>
                  </a:cubicBezTo>
                  <a:cubicBezTo>
                    <a:pt x="9571990" y="1670050"/>
                    <a:pt x="9569450" y="1703070"/>
                    <a:pt x="9575800" y="1724660"/>
                  </a:cubicBezTo>
                  <a:cubicBezTo>
                    <a:pt x="9579610" y="1739900"/>
                    <a:pt x="9591040" y="1753870"/>
                    <a:pt x="9592310" y="1760220"/>
                  </a:cubicBezTo>
                  <a:cubicBezTo>
                    <a:pt x="9592310" y="1761490"/>
                    <a:pt x="9592310" y="1762760"/>
                    <a:pt x="9592310" y="1764030"/>
                  </a:cubicBezTo>
                  <a:cubicBezTo>
                    <a:pt x="9592310" y="1765300"/>
                    <a:pt x="9592310" y="1766570"/>
                    <a:pt x="9592310" y="1767840"/>
                  </a:cubicBezTo>
                  <a:cubicBezTo>
                    <a:pt x="9592310" y="1769110"/>
                    <a:pt x="9591040" y="1769110"/>
                    <a:pt x="9589770" y="1770380"/>
                  </a:cubicBezTo>
                  <a:cubicBezTo>
                    <a:pt x="9588500" y="1771650"/>
                    <a:pt x="9588500" y="1771650"/>
                    <a:pt x="9587230" y="1772920"/>
                  </a:cubicBezTo>
                  <a:cubicBezTo>
                    <a:pt x="9585960" y="1772920"/>
                    <a:pt x="9585960" y="1774190"/>
                    <a:pt x="9584690" y="1774190"/>
                  </a:cubicBezTo>
                  <a:cubicBezTo>
                    <a:pt x="9583420" y="1774190"/>
                    <a:pt x="9583420" y="1775460"/>
                    <a:pt x="9582150" y="1775460"/>
                  </a:cubicBezTo>
                  <a:cubicBezTo>
                    <a:pt x="9580880" y="1775460"/>
                    <a:pt x="9579610" y="1775460"/>
                    <a:pt x="9578340" y="1775460"/>
                  </a:cubicBezTo>
                  <a:cubicBezTo>
                    <a:pt x="9577070" y="1775460"/>
                    <a:pt x="9575800" y="1775460"/>
                    <a:pt x="9574530" y="1775460"/>
                  </a:cubicBezTo>
                  <a:cubicBezTo>
                    <a:pt x="9573260" y="1775460"/>
                    <a:pt x="9573260" y="1774190"/>
                    <a:pt x="9571990" y="1774190"/>
                  </a:cubicBezTo>
                  <a:cubicBezTo>
                    <a:pt x="9570720" y="1772920"/>
                    <a:pt x="9570720" y="1772920"/>
                    <a:pt x="9569450" y="1771650"/>
                  </a:cubicBezTo>
                  <a:cubicBezTo>
                    <a:pt x="9568180" y="1770380"/>
                    <a:pt x="9568180" y="1770380"/>
                    <a:pt x="9566910" y="1769110"/>
                  </a:cubicBezTo>
                  <a:cubicBezTo>
                    <a:pt x="9566910" y="1767840"/>
                    <a:pt x="9565640" y="1767840"/>
                    <a:pt x="9565640" y="1766570"/>
                  </a:cubicBezTo>
                  <a:cubicBezTo>
                    <a:pt x="9565640" y="1765300"/>
                    <a:pt x="9565640" y="1765300"/>
                    <a:pt x="9565640" y="1762760"/>
                  </a:cubicBezTo>
                  <a:cubicBezTo>
                    <a:pt x="9565640" y="1756410"/>
                    <a:pt x="9565640" y="1741170"/>
                    <a:pt x="9560560" y="1725930"/>
                  </a:cubicBezTo>
                  <a:cubicBezTo>
                    <a:pt x="9549130" y="1694180"/>
                    <a:pt x="9500870" y="1623060"/>
                    <a:pt x="9480550" y="1586230"/>
                  </a:cubicBezTo>
                  <a:cubicBezTo>
                    <a:pt x="9466580" y="1562100"/>
                    <a:pt x="9452610" y="1535430"/>
                    <a:pt x="9447530" y="1526540"/>
                  </a:cubicBezTo>
                  <a:cubicBezTo>
                    <a:pt x="9446260" y="1524000"/>
                    <a:pt x="9444990" y="1522730"/>
                    <a:pt x="9444990" y="1521460"/>
                  </a:cubicBezTo>
                  <a:cubicBezTo>
                    <a:pt x="9444990" y="1520190"/>
                    <a:pt x="9444990" y="1518920"/>
                    <a:pt x="9444990" y="1517650"/>
                  </a:cubicBezTo>
                  <a:cubicBezTo>
                    <a:pt x="9444990" y="1516380"/>
                    <a:pt x="9444990" y="1513840"/>
                    <a:pt x="9446260" y="1512570"/>
                  </a:cubicBezTo>
                  <a:cubicBezTo>
                    <a:pt x="9446260" y="1511300"/>
                    <a:pt x="9447530" y="1510030"/>
                    <a:pt x="9448800" y="1508760"/>
                  </a:cubicBezTo>
                  <a:cubicBezTo>
                    <a:pt x="9450070" y="1507490"/>
                    <a:pt x="9451340" y="1506220"/>
                    <a:pt x="9452610" y="1506220"/>
                  </a:cubicBezTo>
                  <a:cubicBezTo>
                    <a:pt x="9453880" y="1504950"/>
                    <a:pt x="9456420" y="1504950"/>
                    <a:pt x="9457690" y="1504950"/>
                  </a:cubicBezTo>
                  <a:cubicBezTo>
                    <a:pt x="9458960" y="1504950"/>
                    <a:pt x="9460230" y="1504950"/>
                    <a:pt x="9461500" y="1504950"/>
                  </a:cubicBezTo>
                  <a:cubicBezTo>
                    <a:pt x="9462770" y="1504950"/>
                    <a:pt x="9465310" y="1506220"/>
                    <a:pt x="9466580" y="1507490"/>
                  </a:cubicBezTo>
                  <a:cubicBezTo>
                    <a:pt x="9467850" y="1508760"/>
                    <a:pt x="9467850" y="1508760"/>
                    <a:pt x="9469120" y="1510030"/>
                  </a:cubicBezTo>
                  <a:cubicBezTo>
                    <a:pt x="9470390" y="1511300"/>
                    <a:pt x="9470390" y="1512570"/>
                    <a:pt x="9471660" y="1513840"/>
                  </a:cubicBezTo>
                  <a:cubicBezTo>
                    <a:pt x="9471660" y="1515110"/>
                    <a:pt x="9472930" y="1516380"/>
                    <a:pt x="9472930" y="1517650"/>
                  </a:cubicBezTo>
                  <a:cubicBezTo>
                    <a:pt x="9472930" y="1518920"/>
                    <a:pt x="9472930" y="1521460"/>
                    <a:pt x="9472930" y="1522730"/>
                  </a:cubicBezTo>
                  <a:cubicBezTo>
                    <a:pt x="9472930" y="1524000"/>
                    <a:pt x="9472930" y="1525270"/>
                    <a:pt x="9471660" y="1526540"/>
                  </a:cubicBezTo>
                  <a:cubicBezTo>
                    <a:pt x="9470390" y="1527810"/>
                    <a:pt x="9469120" y="1529080"/>
                    <a:pt x="9467850" y="1530350"/>
                  </a:cubicBezTo>
                  <a:cubicBezTo>
                    <a:pt x="9466580" y="1531620"/>
                    <a:pt x="9465310" y="1532890"/>
                    <a:pt x="9464040" y="1532890"/>
                  </a:cubicBezTo>
                  <a:cubicBezTo>
                    <a:pt x="9462770" y="1532890"/>
                    <a:pt x="9461500" y="1532890"/>
                    <a:pt x="9460230" y="1532890"/>
                  </a:cubicBezTo>
                  <a:cubicBezTo>
                    <a:pt x="9458960" y="1532890"/>
                    <a:pt x="9456420" y="1532890"/>
                    <a:pt x="9455150" y="1532890"/>
                  </a:cubicBezTo>
                  <a:cubicBezTo>
                    <a:pt x="9453880" y="1532890"/>
                    <a:pt x="9452610" y="1531620"/>
                    <a:pt x="9451340" y="1530350"/>
                  </a:cubicBezTo>
                  <a:cubicBezTo>
                    <a:pt x="9450070" y="1529080"/>
                    <a:pt x="9448800" y="1529080"/>
                    <a:pt x="9447530" y="1527810"/>
                  </a:cubicBezTo>
                  <a:cubicBezTo>
                    <a:pt x="9446260" y="1526540"/>
                    <a:pt x="9446260" y="1525270"/>
                    <a:pt x="9446260" y="1524000"/>
                  </a:cubicBezTo>
                  <a:cubicBezTo>
                    <a:pt x="9446260" y="1522730"/>
                    <a:pt x="9444990" y="1520190"/>
                    <a:pt x="9444990" y="1518920"/>
                  </a:cubicBezTo>
                  <a:cubicBezTo>
                    <a:pt x="9444990" y="1517650"/>
                    <a:pt x="9446260" y="1516380"/>
                    <a:pt x="9446260" y="1515110"/>
                  </a:cubicBezTo>
                  <a:cubicBezTo>
                    <a:pt x="9446260" y="1513840"/>
                    <a:pt x="9446260" y="1511300"/>
                    <a:pt x="9447530" y="1510030"/>
                  </a:cubicBezTo>
                  <a:cubicBezTo>
                    <a:pt x="9448800" y="1508760"/>
                    <a:pt x="9450070" y="1508760"/>
                    <a:pt x="9451340" y="1507490"/>
                  </a:cubicBezTo>
                  <a:cubicBezTo>
                    <a:pt x="9452610" y="1506220"/>
                    <a:pt x="9453880" y="1504950"/>
                    <a:pt x="9455150" y="1504950"/>
                  </a:cubicBezTo>
                  <a:cubicBezTo>
                    <a:pt x="9456420" y="1504950"/>
                    <a:pt x="9458960" y="1504950"/>
                    <a:pt x="9460230" y="1504950"/>
                  </a:cubicBezTo>
                  <a:cubicBezTo>
                    <a:pt x="9461500" y="1504950"/>
                    <a:pt x="9462770" y="1506220"/>
                    <a:pt x="9464040" y="1506220"/>
                  </a:cubicBezTo>
                  <a:cubicBezTo>
                    <a:pt x="9465310" y="1507490"/>
                    <a:pt x="9467850" y="1507490"/>
                    <a:pt x="9469120" y="1508760"/>
                  </a:cubicBezTo>
                  <a:cubicBezTo>
                    <a:pt x="9470390" y="1510030"/>
                    <a:pt x="9471660" y="1512570"/>
                    <a:pt x="9471660" y="1512570"/>
                  </a:cubicBezTo>
                  <a:cubicBezTo>
                    <a:pt x="9471660" y="1512570"/>
                    <a:pt x="9491980" y="1548130"/>
                    <a:pt x="9505950" y="1572260"/>
                  </a:cubicBezTo>
                  <a:cubicBezTo>
                    <a:pt x="9527540" y="1610360"/>
                    <a:pt x="9579610" y="1680210"/>
                    <a:pt x="9589770" y="1715770"/>
                  </a:cubicBezTo>
                  <a:cubicBezTo>
                    <a:pt x="9594850" y="1733550"/>
                    <a:pt x="9592310" y="1753870"/>
                    <a:pt x="9592310" y="1760220"/>
                  </a:cubicBezTo>
                  <a:cubicBezTo>
                    <a:pt x="9592310" y="1762760"/>
                    <a:pt x="9592310" y="1762760"/>
                    <a:pt x="9592310" y="1764030"/>
                  </a:cubicBezTo>
                  <a:cubicBezTo>
                    <a:pt x="9592310" y="1765300"/>
                    <a:pt x="9592310" y="1766570"/>
                    <a:pt x="9592310" y="1767840"/>
                  </a:cubicBezTo>
                  <a:cubicBezTo>
                    <a:pt x="9592310" y="1769110"/>
                    <a:pt x="9591040" y="1769110"/>
                    <a:pt x="9589770" y="1770380"/>
                  </a:cubicBezTo>
                  <a:cubicBezTo>
                    <a:pt x="9588500" y="1771650"/>
                    <a:pt x="9588500" y="1771650"/>
                    <a:pt x="9587230" y="1772920"/>
                  </a:cubicBezTo>
                  <a:cubicBezTo>
                    <a:pt x="9585960" y="1772920"/>
                    <a:pt x="9585960" y="1774190"/>
                    <a:pt x="9584690" y="1774190"/>
                  </a:cubicBezTo>
                  <a:cubicBezTo>
                    <a:pt x="9583420" y="1774190"/>
                    <a:pt x="9583420" y="1775460"/>
                    <a:pt x="9582150" y="1775460"/>
                  </a:cubicBezTo>
                  <a:cubicBezTo>
                    <a:pt x="9580880" y="1775460"/>
                    <a:pt x="9579610" y="1775460"/>
                    <a:pt x="9578340" y="1775460"/>
                  </a:cubicBezTo>
                  <a:cubicBezTo>
                    <a:pt x="9577070" y="1775460"/>
                    <a:pt x="9575800" y="1775460"/>
                    <a:pt x="9574530" y="1775460"/>
                  </a:cubicBezTo>
                  <a:cubicBezTo>
                    <a:pt x="9573260" y="1775460"/>
                    <a:pt x="9573260" y="1774190"/>
                    <a:pt x="9571990" y="1774190"/>
                  </a:cubicBezTo>
                  <a:cubicBezTo>
                    <a:pt x="9570720" y="1772920"/>
                    <a:pt x="9570720" y="1772920"/>
                    <a:pt x="9569450" y="1771650"/>
                  </a:cubicBezTo>
                  <a:cubicBezTo>
                    <a:pt x="9568180" y="1770380"/>
                    <a:pt x="9568180" y="1770380"/>
                    <a:pt x="9566910" y="1769110"/>
                  </a:cubicBezTo>
                  <a:cubicBezTo>
                    <a:pt x="9566910" y="1767840"/>
                    <a:pt x="9565640" y="1767840"/>
                    <a:pt x="9565640" y="1766570"/>
                  </a:cubicBezTo>
                  <a:cubicBezTo>
                    <a:pt x="9565640" y="1765300"/>
                    <a:pt x="9565640" y="1764030"/>
                    <a:pt x="9565640" y="1762760"/>
                  </a:cubicBezTo>
                  <a:cubicBezTo>
                    <a:pt x="9564370" y="1756410"/>
                    <a:pt x="9554210" y="1742440"/>
                    <a:pt x="9550400" y="1727200"/>
                  </a:cubicBezTo>
                  <a:cubicBezTo>
                    <a:pt x="9545320" y="1705610"/>
                    <a:pt x="9546590" y="1672590"/>
                    <a:pt x="9544050" y="1640840"/>
                  </a:cubicBezTo>
                  <a:cubicBezTo>
                    <a:pt x="9540240" y="1600200"/>
                    <a:pt x="9538970" y="1546860"/>
                    <a:pt x="9530080" y="1503680"/>
                  </a:cubicBezTo>
                  <a:cubicBezTo>
                    <a:pt x="9522460" y="1463040"/>
                    <a:pt x="9504680" y="1423670"/>
                    <a:pt x="9494520" y="1385570"/>
                  </a:cubicBezTo>
                  <a:cubicBezTo>
                    <a:pt x="9485630" y="1350010"/>
                    <a:pt x="9474200" y="1292860"/>
                    <a:pt x="9472930" y="1283970"/>
                  </a:cubicBezTo>
                  <a:cubicBezTo>
                    <a:pt x="9472930" y="1282700"/>
                    <a:pt x="9472930" y="1282700"/>
                    <a:pt x="9472930" y="1281430"/>
                  </a:cubicBezTo>
                  <a:cubicBezTo>
                    <a:pt x="9472930" y="1280160"/>
                    <a:pt x="9474200" y="1280160"/>
                    <a:pt x="9475470" y="1278890"/>
                  </a:cubicBezTo>
                  <a:cubicBezTo>
                    <a:pt x="9476740" y="1278890"/>
                    <a:pt x="9476740" y="1277620"/>
                    <a:pt x="9478010" y="1277620"/>
                  </a:cubicBezTo>
                  <a:cubicBezTo>
                    <a:pt x="9479280" y="1276350"/>
                    <a:pt x="9479280" y="1275080"/>
                    <a:pt x="9480550" y="1275080"/>
                  </a:cubicBezTo>
                  <a:cubicBezTo>
                    <a:pt x="9481820" y="1275080"/>
                    <a:pt x="9481820" y="1275080"/>
                    <a:pt x="9483090" y="1275080"/>
                  </a:cubicBezTo>
                  <a:cubicBezTo>
                    <a:pt x="9484360" y="1275080"/>
                    <a:pt x="9485630" y="1275080"/>
                    <a:pt x="9486900" y="1275080"/>
                  </a:cubicBezTo>
                  <a:cubicBezTo>
                    <a:pt x="9488170" y="1275080"/>
                    <a:pt x="9488170" y="1275080"/>
                    <a:pt x="9489440" y="1275080"/>
                  </a:cubicBezTo>
                  <a:cubicBezTo>
                    <a:pt x="9490710" y="1275080"/>
                    <a:pt x="9490710" y="1276350"/>
                    <a:pt x="9491980" y="1277620"/>
                  </a:cubicBezTo>
                  <a:cubicBezTo>
                    <a:pt x="9493250" y="1277620"/>
                    <a:pt x="9494520" y="1278890"/>
                    <a:pt x="9494520" y="1278890"/>
                  </a:cubicBezTo>
                  <a:cubicBezTo>
                    <a:pt x="9495790" y="1280160"/>
                    <a:pt x="9495790" y="1280160"/>
                    <a:pt x="9495790" y="1281430"/>
                  </a:cubicBezTo>
                  <a:cubicBezTo>
                    <a:pt x="9495790" y="1282700"/>
                    <a:pt x="9497060" y="1282700"/>
                    <a:pt x="9497060" y="1283970"/>
                  </a:cubicBezTo>
                  <a:cubicBezTo>
                    <a:pt x="9497060" y="1285240"/>
                    <a:pt x="9497060" y="1286510"/>
                    <a:pt x="9497060" y="1287780"/>
                  </a:cubicBezTo>
                  <a:cubicBezTo>
                    <a:pt x="9497060" y="1289050"/>
                    <a:pt x="9497060" y="1289050"/>
                    <a:pt x="9497060" y="1290320"/>
                  </a:cubicBezTo>
                  <a:cubicBezTo>
                    <a:pt x="9495790" y="1296670"/>
                    <a:pt x="9483090" y="1318260"/>
                    <a:pt x="9475470" y="1341120"/>
                  </a:cubicBezTo>
                  <a:cubicBezTo>
                    <a:pt x="9460230" y="1386840"/>
                    <a:pt x="9444990" y="1471930"/>
                    <a:pt x="9424670" y="1549400"/>
                  </a:cubicBezTo>
                  <a:cubicBezTo>
                    <a:pt x="9399270" y="1648460"/>
                    <a:pt x="9361170" y="1783080"/>
                    <a:pt x="9334500" y="1888490"/>
                  </a:cubicBezTo>
                  <a:cubicBezTo>
                    <a:pt x="9311640" y="1978660"/>
                    <a:pt x="9295130" y="2071370"/>
                    <a:pt x="9274810" y="2142490"/>
                  </a:cubicBezTo>
                  <a:cubicBezTo>
                    <a:pt x="9259570" y="2195830"/>
                    <a:pt x="9240520" y="2247900"/>
                    <a:pt x="9226550" y="2282190"/>
                  </a:cubicBezTo>
                  <a:cubicBezTo>
                    <a:pt x="9218930" y="2302510"/>
                    <a:pt x="9206230" y="2324100"/>
                    <a:pt x="9204960" y="2330450"/>
                  </a:cubicBezTo>
                  <a:cubicBezTo>
                    <a:pt x="9204960" y="2331720"/>
                    <a:pt x="9204960" y="2331720"/>
                    <a:pt x="9204960" y="2332990"/>
                  </a:cubicBezTo>
                  <a:cubicBezTo>
                    <a:pt x="9204960" y="2334260"/>
                    <a:pt x="9204960" y="2335530"/>
                    <a:pt x="9204960" y="2336800"/>
                  </a:cubicBezTo>
                  <a:cubicBezTo>
                    <a:pt x="9204960" y="2338070"/>
                    <a:pt x="9203690" y="2338070"/>
                    <a:pt x="9203690" y="2339340"/>
                  </a:cubicBezTo>
                  <a:cubicBezTo>
                    <a:pt x="9202420" y="2340610"/>
                    <a:pt x="9202420" y="2340610"/>
                    <a:pt x="9201150" y="2341880"/>
                  </a:cubicBezTo>
                  <a:cubicBezTo>
                    <a:pt x="9199880" y="2343150"/>
                    <a:pt x="9199880" y="2343150"/>
                    <a:pt x="9198610" y="2344420"/>
                  </a:cubicBezTo>
                  <a:cubicBezTo>
                    <a:pt x="9197340" y="2344420"/>
                    <a:pt x="9197340" y="2345690"/>
                    <a:pt x="9196070" y="2345690"/>
                  </a:cubicBezTo>
                  <a:cubicBezTo>
                    <a:pt x="9194800" y="2345690"/>
                    <a:pt x="9194800" y="2345690"/>
                    <a:pt x="9193530" y="2345690"/>
                  </a:cubicBezTo>
                  <a:cubicBezTo>
                    <a:pt x="9192260" y="2345690"/>
                    <a:pt x="9190990" y="2345690"/>
                    <a:pt x="9189720" y="2345690"/>
                  </a:cubicBezTo>
                  <a:cubicBezTo>
                    <a:pt x="9188450" y="2345690"/>
                    <a:pt x="9188450" y="2344420"/>
                    <a:pt x="9187180" y="2344420"/>
                  </a:cubicBezTo>
                  <a:cubicBezTo>
                    <a:pt x="9185910" y="2344420"/>
                    <a:pt x="9185910" y="2343150"/>
                    <a:pt x="9184640" y="2343150"/>
                  </a:cubicBezTo>
                  <a:cubicBezTo>
                    <a:pt x="9183370" y="2341880"/>
                    <a:pt x="9183370" y="2341880"/>
                    <a:pt x="9182100" y="2340610"/>
                  </a:cubicBezTo>
                  <a:cubicBezTo>
                    <a:pt x="9182100" y="2339340"/>
                    <a:pt x="9180830" y="2339340"/>
                    <a:pt x="9180830" y="2338070"/>
                  </a:cubicBezTo>
                  <a:cubicBezTo>
                    <a:pt x="9180830" y="2336800"/>
                    <a:pt x="9180830" y="2336800"/>
                    <a:pt x="9179560" y="2335530"/>
                  </a:cubicBezTo>
                  <a:cubicBezTo>
                    <a:pt x="9177020" y="2329180"/>
                    <a:pt x="9163050" y="2305050"/>
                    <a:pt x="9156700" y="2283460"/>
                  </a:cubicBezTo>
                  <a:cubicBezTo>
                    <a:pt x="9146540" y="2251710"/>
                    <a:pt x="9138920" y="2205990"/>
                    <a:pt x="9131300" y="2160270"/>
                  </a:cubicBezTo>
                  <a:cubicBezTo>
                    <a:pt x="9121140" y="2101850"/>
                    <a:pt x="9108440" y="2032000"/>
                    <a:pt x="9103360" y="1962150"/>
                  </a:cubicBezTo>
                  <a:cubicBezTo>
                    <a:pt x="9097010" y="1883410"/>
                    <a:pt x="9102090" y="1793240"/>
                    <a:pt x="9099550" y="1711960"/>
                  </a:cubicBezTo>
                  <a:cubicBezTo>
                    <a:pt x="9097010" y="1634490"/>
                    <a:pt x="9095740" y="1563370"/>
                    <a:pt x="9090660" y="1485900"/>
                  </a:cubicBezTo>
                  <a:cubicBezTo>
                    <a:pt x="9085580" y="1403350"/>
                    <a:pt x="9080500" y="1285240"/>
                    <a:pt x="9069070" y="1230630"/>
                  </a:cubicBezTo>
                  <a:cubicBezTo>
                    <a:pt x="9063990" y="1203960"/>
                    <a:pt x="9056370" y="1188720"/>
                    <a:pt x="9050020" y="1170940"/>
                  </a:cubicBezTo>
                  <a:cubicBezTo>
                    <a:pt x="9044940" y="1156970"/>
                    <a:pt x="9032240" y="1137920"/>
                    <a:pt x="9032240" y="1132840"/>
                  </a:cubicBezTo>
                  <a:cubicBezTo>
                    <a:pt x="9032240" y="1131570"/>
                    <a:pt x="9033510" y="1131570"/>
                    <a:pt x="9033510" y="1130300"/>
                  </a:cubicBezTo>
                  <a:cubicBezTo>
                    <a:pt x="9033510" y="1129030"/>
                    <a:pt x="9034780" y="1129030"/>
                    <a:pt x="9034780" y="1127760"/>
                  </a:cubicBezTo>
                  <a:cubicBezTo>
                    <a:pt x="9036050" y="1126490"/>
                    <a:pt x="9036050" y="1126490"/>
                    <a:pt x="9037320" y="1125220"/>
                  </a:cubicBezTo>
                  <a:cubicBezTo>
                    <a:pt x="9038590" y="1125220"/>
                    <a:pt x="9038590" y="1123950"/>
                    <a:pt x="9039860" y="1123950"/>
                  </a:cubicBezTo>
                  <a:cubicBezTo>
                    <a:pt x="9041130" y="1123950"/>
                    <a:pt x="9042400" y="1122680"/>
                    <a:pt x="9043670" y="1122680"/>
                  </a:cubicBezTo>
                  <a:cubicBezTo>
                    <a:pt x="9044940" y="1122680"/>
                    <a:pt x="9044940" y="1122680"/>
                    <a:pt x="9046210" y="1122680"/>
                  </a:cubicBezTo>
                  <a:cubicBezTo>
                    <a:pt x="9047480" y="1122680"/>
                    <a:pt x="9047480" y="1122680"/>
                    <a:pt x="9048750" y="1122680"/>
                  </a:cubicBezTo>
                  <a:cubicBezTo>
                    <a:pt x="9050020" y="1122680"/>
                    <a:pt x="9051290" y="1123950"/>
                    <a:pt x="9052560" y="1125220"/>
                  </a:cubicBezTo>
                  <a:cubicBezTo>
                    <a:pt x="9052560" y="1125220"/>
                    <a:pt x="9053830" y="1126490"/>
                    <a:pt x="9053830" y="1126490"/>
                  </a:cubicBezTo>
                  <a:cubicBezTo>
                    <a:pt x="9055100" y="1127760"/>
                    <a:pt x="9055100" y="1127760"/>
                    <a:pt x="9056370" y="1129030"/>
                  </a:cubicBezTo>
                  <a:cubicBezTo>
                    <a:pt x="9056370" y="1130300"/>
                    <a:pt x="9057640" y="1130300"/>
                    <a:pt x="9057640" y="1131570"/>
                  </a:cubicBezTo>
                  <a:cubicBezTo>
                    <a:pt x="9057640" y="1132840"/>
                    <a:pt x="9057640" y="1134110"/>
                    <a:pt x="9057640" y="1135380"/>
                  </a:cubicBezTo>
                  <a:cubicBezTo>
                    <a:pt x="9057640" y="1136650"/>
                    <a:pt x="9057640" y="1136650"/>
                    <a:pt x="9057640" y="1137920"/>
                  </a:cubicBezTo>
                  <a:cubicBezTo>
                    <a:pt x="9056370" y="1150620"/>
                    <a:pt x="9032240" y="1248410"/>
                    <a:pt x="9017000" y="1315720"/>
                  </a:cubicBezTo>
                  <a:cubicBezTo>
                    <a:pt x="8997950" y="1402080"/>
                    <a:pt x="8972550" y="1510030"/>
                    <a:pt x="8952230" y="1611630"/>
                  </a:cubicBezTo>
                  <a:cubicBezTo>
                    <a:pt x="8930640" y="1719580"/>
                    <a:pt x="8911590" y="1844040"/>
                    <a:pt x="8891270" y="1946910"/>
                  </a:cubicBezTo>
                  <a:cubicBezTo>
                    <a:pt x="8873490" y="2034540"/>
                    <a:pt x="8858250" y="2143760"/>
                    <a:pt x="8837930" y="2190750"/>
                  </a:cubicBezTo>
                  <a:cubicBezTo>
                    <a:pt x="8829040" y="2212340"/>
                    <a:pt x="8811260" y="2227580"/>
                    <a:pt x="8808720" y="2233930"/>
                  </a:cubicBezTo>
                  <a:cubicBezTo>
                    <a:pt x="8808720" y="2235200"/>
                    <a:pt x="8808720" y="2236470"/>
                    <a:pt x="8808720" y="2237740"/>
                  </a:cubicBezTo>
                  <a:cubicBezTo>
                    <a:pt x="8808720" y="2239010"/>
                    <a:pt x="8807450" y="2239010"/>
                    <a:pt x="8807450" y="2240280"/>
                  </a:cubicBezTo>
                  <a:cubicBezTo>
                    <a:pt x="8807450" y="2241550"/>
                    <a:pt x="8807450" y="2242820"/>
                    <a:pt x="8806180" y="2244090"/>
                  </a:cubicBezTo>
                  <a:cubicBezTo>
                    <a:pt x="8806180" y="2245360"/>
                    <a:pt x="8804910" y="2245360"/>
                    <a:pt x="8803640" y="2246630"/>
                  </a:cubicBezTo>
                  <a:cubicBezTo>
                    <a:pt x="8802370" y="2246630"/>
                    <a:pt x="8802370" y="2247900"/>
                    <a:pt x="8801100" y="2247900"/>
                  </a:cubicBezTo>
                  <a:cubicBezTo>
                    <a:pt x="8799830" y="2247900"/>
                    <a:pt x="8798560" y="2249170"/>
                    <a:pt x="8797290" y="2249170"/>
                  </a:cubicBezTo>
                  <a:cubicBezTo>
                    <a:pt x="8796020" y="2249170"/>
                    <a:pt x="8794750" y="2249170"/>
                    <a:pt x="8793480" y="2249170"/>
                  </a:cubicBezTo>
                  <a:cubicBezTo>
                    <a:pt x="8792210" y="2249170"/>
                    <a:pt x="8792210" y="2249170"/>
                    <a:pt x="8790940" y="2249170"/>
                  </a:cubicBezTo>
                  <a:cubicBezTo>
                    <a:pt x="8789670" y="2249170"/>
                    <a:pt x="8788400" y="2247900"/>
                    <a:pt x="8787130" y="2246630"/>
                  </a:cubicBezTo>
                  <a:cubicBezTo>
                    <a:pt x="8785860" y="2246630"/>
                    <a:pt x="8785860" y="2245360"/>
                    <a:pt x="8784590" y="2245360"/>
                  </a:cubicBezTo>
                  <a:cubicBezTo>
                    <a:pt x="8783320" y="2244090"/>
                    <a:pt x="8782050" y="2244090"/>
                    <a:pt x="8782050" y="2242820"/>
                  </a:cubicBezTo>
                  <a:cubicBezTo>
                    <a:pt x="8780780" y="2241550"/>
                    <a:pt x="8780780" y="2240280"/>
                    <a:pt x="8780780" y="2239010"/>
                  </a:cubicBezTo>
                  <a:cubicBezTo>
                    <a:pt x="8780780" y="2237740"/>
                    <a:pt x="8780780" y="2237740"/>
                    <a:pt x="8780780" y="2236470"/>
                  </a:cubicBezTo>
                  <a:cubicBezTo>
                    <a:pt x="8779510" y="2231390"/>
                    <a:pt x="8770620" y="2217420"/>
                    <a:pt x="8766810" y="2203450"/>
                  </a:cubicBezTo>
                  <a:cubicBezTo>
                    <a:pt x="8761730" y="2183130"/>
                    <a:pt x="8764270" y="2156460"/>
                    <a:pt x="8761730" y="2125980"/>
                  </a:cubicBezTo>
                  <a:cubicBezTo>
                    <a:pt x="8757920" y="2084070"/>
                    <a:pt x="8750300" y="2033270"/>
                    <a:pt x="8747760" y="1973580"/>
                  </a:cubicBezTo>
                  <a:cubicBezTo>
                    <a:pt x="8743950" y="1891030"/>
                    <a:pt x="8747760" y="1762760"/>
                    <a:pt x="8747760" y="1676400"/>
                  </a:cubicBezTo>
                  <a:cubicBezTo>
                    <a:pt x="8747760" y="1609090"/>
                    <a:pt x="8747760" y="1558290"/>
                    <a:pt x="8747760" y="1496060"/>
                  </a:cubicBezTo>
                  <a:cubicBezTo>
                    <a:pt x="8747760" y="1427480"/>
                    <a:pt x="8747760" y="1351280"/>
                    <a:pt x="8746490" y="1281430"/>
                  </a:cubicBezTo>
                  <a:cubicBezTo>
                    <a:pt x="8746490" y="1212850"/>
                    <a:pt x="8747760" y="1126490"/>
                    <a:pt x="8743950" y="1080770"/>
                  </a:cubicBezTo>
                  <a:cubicBezTo>
                    <a:pt x="8742680" y="1056640"/>
                    <a:pt x="8735060" y="1033780"/>
                    <a:pt x="8736330" y="1026160"/>
                  </a:cubicBezTo>
                  <a:cubicBezTo>
                    <a:pt x="8736330" y="1023620"/>
                    <a:pt x="8737600" y="1023620"/>
                    <a:pt x="8737600" y="1022350"/>
                  </a:cubicBezTo>
                  <a:cubicBezTo>
                    <a:pt x="8737600" y="1021080"/>
                    <a:pt x="8738870" y="1021080"/>
                    <a:pt x="8738870" y="1019810"/>
                  </a:cubicBezTo>
                  <a:cubicBezTo>
                    <a:pt x="8740140" y="1018540"/>
                    <a:pt x="8740140" y="1017270"/>
                    <a:pt x="8741410" y="1017270"/>
                  </a:cubicBezTo>
                  <a:cubicBezTo>
                    <a:pt x="8742680" y="1016000"/>
                    <a:pt x="8743950" y="1016000"/>
                    <a:pt x="8745220" y="1016000"/>
                  </a:cubicBezTo>
                  <a:cubicBezTo>
                    <a:pt x="8746490" y="1016000"/>
                    <a:pt x="8746490" y="1014730"/>
                    <a:pt x="8747760" y="1014730"/>
                  </a:cubicBezTo>
                  <a:cubicBezTo>
                    <a:pt x="8749030" y="1014730"/>
                    <a:pt x="8750300" y="1014730"/>
                    <a:pt x="8751570" y="1014730"/>
                  </a:cubicBezTo>
                  <a:cubicBezTo>
                    <a:pt x="8752840" y="1014730"/>
                    <a:pt x="8754110" y="1016000"/>
                    <a:pt x="8755380" y="1016000"/>
                  </a:cubicBezTo>
                  <a:cubicBezTo>
                    <a:pt x="8756650" y="1016000"/>
                    <a:pt x="8756650" y="1017270"/>
                    <a:pt x="8757920" y="1017270"/>
                  </a:cubicBezTo>
                  <a:cubicBezTo>
                    <a:pt x="8759190" y="1018540"/>
                    <a:pt x="8759190" y="1018540"/>
                    <a:pt x="8760460" y="1019810"/>
                  </a:cubicBezTo>
                  <a:cubicBezTo>
                    <a:pt x="8761730" y="1021080"/>
                    <a:pt x="8763000" y="1021080"/>
                    <a:pt x="8763000" y="1022350"/>
                  </a:cubicBezTo>
                  <a:cubicBezTo>
                    <a:pt x="8764270" y="1023620"/>
                    <a:pt x="8764270" y="1024890"/>
                    <a:pt x="8764270" y="1026160"/>
                  </a:cubicBezTo>
                  <a:cubicBezTo>
                    <a:pt x="8764270" y="1027430"/>
                    <a:pt x="8764270" y="1027430"/>
                    <a:pt x="8764270" y="1028700"/>
                  </a:cubicBezTo>
                  <a:cubicBezTo>
                    <a:pt x="8764270" y="1029970"/>
                    <a:pt x="8764270" y="1031240"/>
                    <a:pt x="8764270" y="1032510"/>
                  </a:cubicBezTo>
                  <a:cubicBezTo>
                    <a:pt x="8763000" y="1038860"/>
                    <a:pt x="8752840" y="1051560"/>
                    <a:pt x="8747760" y="1066800"/>
                  </a:cubicBezTo>
                  <a:cubicBezTo>
                    <a:pt x="8736330" y="1097280"/>
                    <a:pt x="8727440" y="1153160"/>
                    <a:pt x="8712200" y="1207770"/>
                  </a:cubicBezTo>
                  <a:cubicBezTo>
                    <a:pt x="8690610" y="1283970"/>
                    <a:pt x="8653780" y="1381760"/>
                    <a:pt x="8628380" y="1477010"/>
                  </a:cubicBezTo>
                  <a:cubicBezTo>
                    <a:pt x="8600440" y="1581150"/>
                    <a:pt x="8569960" y="1710690"/>
                    <a:pt x="8553450" y="1808480"/>
                  </a:cubicBezTo>
                  <a:cubicBezTo>
                    <a:pt x="8540750" y="1884680"/>
                    <a:pt x="8531860" y="1958340"/>
                    <a:pt x="8529320" y="2012950"/>
                  </a:cubicBezTo>
                  <a:cubicBezTo>
                    <a:pt x="8528050" y="2048510"/>
                    <a:pt x="8530590" y="2078990"/>
                    <a:pt x="8531860" y="2103120"/>
                  </a:cubicBezTo>
                  <a:cubicBezTo>
                    <a:pt x="8533130" y="2119630"/>
                    <a:pt x="8535670" y="2138680"/>
                    <a:pt x="8534400" y="2143760"/>
                  </a:cubicBezTo>
                  <a:cubicBezTo>
                    <a:pt x="8534400" y="2145030"/>
                    <a:pt x="8533130" y="2145030"/>
                    <a:pt x="8533130" y="2146300"/>
                  </a:cubicBezTo>
                  <a:cubicBezTo>
                    <a:pt x="8531860" y="2147570"/>
                    <a:pt x="8531860" y="2147570"/>
                    <a:pt x="8530590" y="2148840"/>
                  </a:cubicBezTo>
                  <a:cubicBezTo>
                    <a:pt x="8529320" y="2150110"/>
                    <a:pt x="8529320" y="2151380"/>
                    <a:pt x="8528050" y="2151380"/>
                  </a:cubicBezTo>
                  <a:cubicBezTo>
                    <a:pt x="8526780" y="2152650"/>
                    <a:pt x="8525510" y="2152650"/>
                    <a:pt x="8524240" y="2152650"/>
                  </a:cubicBezTo>
                  <a:cubicBezTo>
                    <a:pt x="8522970" y="2152650"/>
                    <a:pt x="8521700" y="2152650"/>
                    <a:pt x="8520430" y="2152650"/>
                  </a:cubicBezTo>
                  <a:cubicBezTo>
                    <a:pt x="8519160" y="2152650"/>
                    <a:pt x="8519160" y="2152650"/>
                    <a:pt x="8517890" y="2152650"/>
                  </a:cubicBezTo>
                  <a:cubicBezTo>
                    <a:pt x="8516620" y="2152650"/>
                    <a:pt x="8515350" y="2151380"/>
                    <a:pt x="8514080" y="2151380"/>
                  </a:cubicBezTo>
                  <a:cubicBezTo>
                    <a:pt x="8512810" y="2151380"/>
                    <a:pt x="8512810" y="2150110"/>
                    <a:pt x="8511540" y="2150110"/>
                  </a:cubicBezTo>
                  <a:cubicBezTo>
                    <a:pt x="8510270" y="2148840"/>
                    <a:pt x="8509000" y="2148840"/>
                    <a:pt x="8509000" y="2147570"/>
                  </a:cubicBezTo>
                  <a:cubicBezTo>
                    <a:pt x="8507730" y="2146300"/>
                    <a:pt x="8507730" y="2145030"/>
                    <a:pt x="8507730" y="2143760"/>
                  </a:cubicBezTo>
                  <a:cubicBezTo>
                    <a:pt x="8507730" y="2142490"/>
                    <a:pt x="8506460" y="2142490"/>
                    <a:pt x="8506460" y="2141220"/>
                  </a:cubicBezTo>
                  <a:cubicBezTo>
                    <a:pt x="8506460" y="2139950"/>
                    <a:pt x="8506460" y="2138680"/>
                    <a:pt x="8506460" y="2137410"/>
                  </a:cubicBezTo>
                  <a:cubicBezTo>
                    <a:pt x="8506460" y="2136140"/>
                    <a:pt x="8506460" y="2134870"/>
                    <a:pt x="8507730" y="2133600"/>
                  </a:cubicBezTo>
                  <a:cubicBezTo>
                    <a:pt x="8509000" y="2131060"/>
                    <a:pt x="8514080" y="2128520"/>
                    <a:pt x="8516620" y="2123440"/>
                  </a:cubicBezTo>
                  <a:cubicBezTo>
                    <a:pt x="8522970" y="2112010"/>
                    <a:pt x="8528050" y="2086610"/>
                    <a:pt x="8536940" y="2065020"/>
                  </a:cubicBezTo>
                  <a:cubicBezTo>
                    <a:pt x="8548370" y="2034540"/>
                    <a:pt x="8568690" y="1998980"/>
                    <a:pt x="8583930" y="1960880"/>
                  </a:cubicBezTo>
                  <a:cubicBezTo>
                    <a:pt x="8601710" y="1915160"/>
                    <a:pt x="8613140" y="1860550"/>
                    <a:pt x="8633460" y="1804670"/>
                  </a:cubicBezTo>
                  <a:cubicBezTo>
                    <a:pt x="8657590" y="1738630"/>
                    <a:pt x="8690610" y="1670050"/>
                    <a:pt x="8721090" y="1591310"/>
                  </a:cubicBezTo>
                  <a:cubicBezTo>
                    <a:pt x="8757920" y="1496060"/>
                    <a:pt x="8799830" y="1379220"/>
                    <a:pt x="8832850" y="1271270"/>
                  </a:cubicBezTo>
                  <a:cubicBezTo>
                    <a:pt x="8865870" y="1162050"/>
                    <a:pt x="8891270" y="1052830"/>
                    <a:pt x="8917940" y="939800"/>
                  </a:cubicBezTo>
                  <a:cubicBezTo>
                    <a:pt x="8944610" y="824230"/>
                    <a:pt x="8985250" y="671830"/>
                    <a:pt x="8994140" y="586740"/>
                  </a:cubicBezTo>
                  <a:cubicBezTo>
                    <a:pt x="8999220" y="539750"/>
                    <a:pt x="8991600" y="488950"/>
                    <a:pt x="8992870" y="477520"/>
                  </a:cubicBezTo>
                  <a:cubicBezTo>
                    <a:pt x="8992870" y="474980"/>
                    <a:pt x="8994140" y="474980"/>
                    <a:pt x="8994140" y="473710"/>
                  </a:cubicBezTo>
                  <a:cubicBezTo>
                    <a:pt x="8994140" y="472440"/>
                    <a:pt x="8995410" y="472440"/>
                    <a:pt x="8995410" y="471170"/>
                  </a:cubicBezTo>
                  <a:cubicBezTo>
                    <a:pt x="8995410" y="469900"/>
                    <a:pt x="8995410" y="468630"/>
                    <a:pt x="8996680" y="467360"/>
                  </a:cubicBezTo>
                  <a:cubicBezTo>
                    <a:pt x="8996680" y="466090"/>
                    <a:pt x="8997950" y="466090"/>
                    <a:pt x="8999220" y="466090"/>
                  </a:cubicBezTo>
                  <a:cubicBezTo>
                    <a:pt x="9000490" y="464820"/>
                    <a:pt x="9001760" y="463550"/>
                    <a:pt x="9003030" y="463550"/>
                  </a:cubicBezTo>
                  <a:cubicBezTo>
                    <a:pt x="9004300" y="463550"/>
                    <a:pt x="9004300" y="463550"/>
                    <a:pt x="9005570" y="463550"/>
                  </a:cubicBezTo>
                  <a:cubicBezTo>
                    <a:pt x="9006840" y="463550"/>
                    <a:pt x="9008110" y="463550"/>
                    <a:pt x="9009380" y="463550"/>
                  </a:cubicBezTo>
                  <a:cubicBezTo>
                    <a:pt x="9010650" y="463550"/>
                    <a:pt x="9011920" y="463550"/>
                    <a:pt x="9013190" y="463550"/>
                  </a:cubicBezTo>
                  <a:cubicBezTo>
                    <a:pt x="9014460" y="463550"/>
                    <a:pt x="9014460" y="464820"/>
                    <a:pt x="9015730" y="466090"/>
                  </a:cubicBezTo>
                  <a:cubicBezTo>
                    <a:pt x="9017000" y="466090"/>
                    <a:pt x="9017000" y="466090"/>
                    <a:pt x="9018270" y="467360"/>
                  </a:cubicBezTo>
                  <a:cubicBezTo>
                    <a:pt x="9019540" y="468630"/>
                    <a:pt x="9019540" y="469900"/>
                    <a:pt x="9020810" y="471170"/>
                  </a:cubicBezTo>
                  <a:cubicBezTo>
                    <a:pt x="9020810" y="472440"/>
                    <a:pt x="9022080" y="472440"/>
                    <a:pt x="9022080" y="473710"/>
                  </a:cubicBezTo>
                  <a:cubicBezTo>
                    <a:pt x="9022080" y="474980"/>
                    <a:pt x="9022080" y="476250"/>
                    <a:pt x="9022080" y="477520"/>
                  </a:cubicBezTo>
                  <a:cubicBezTo>
                    <a:pt x="9022080" y="481330"/>
                    <a:pt x="9020810" y="485140"/>
                    <a:pt x="9020810" y="492760"/>
                  </a:cubicBezTo>
                  <a:cubicBezTo>
                    <a:pt x="9019540" y="514350"/>
                    <a:pt x="9020810" y="568960"/>
                    <a:pt x="9020810" y="619760"/>
                  </a:cubicBezTo>
                  <a:cubicBezTo>
                    <a:pt x="9020810" y="693420"/>
                    <a:pt x="9020810" y="788670"/>
                    <a:pt x="9020810" y="889000"/>
                  </a:cubicBezTo>
                  <a:cubicBezTo>
                    <a:pt x="9020810" y="1013460"/>
                    <a:pt x="9022080" y="1176020"/>
                    <a:pt x="9022080" y="1310640"/>
                  </a:cubicBezTo>
                  <a:cubicBezTo>
                    <a:pt x="9022080" y="1433830"/>
                    <a:pt x="9022080" y="1564640"/>
                    <a:pt x="9023350" y="1664970"/>
                  </a:cubicBezTo>
                  <a:cubicBezTo>
                    <a:pt x="9024620" y="1739900"/>
                    <a:pt x="9023350" y="1818640"/>
                    <a:pt x="9027160" y="1860550"/>
                  </a:cubicBezTo>
                  <a:cubicBezTo>
                    <a:pt x="9028430" y="1880870"/>
                    <a:pt x="9033510" y="1899920"/>
                    <a:pt x="9033510" y="1906270"/>
                  </a:cubicBezTo>
                  <a:cubicBezTo>
                    <a:pt x="9033510" y="1907540"/>
                    <a:pt x="9033510" y="1907540"/>
                    <a:pt x="9033510" y="1908810"/>
                  </a:cubicBezTo>
                  <a:cubicBezTo>
                    <a:pt x="9033510" y="1910080"/>
                    <a:pt x="9032240" y="1910080"/>
                    <a:pt x="9032240" y="1911350"/>
                  </a:cubicBezTo>
                  <a:cubicBezTo>
                    <a:pt x="9030970" y="1912620"/>
                    <a:pt x="9030970" y="1912620"/>
                    <a:pt x="9029700" y="1913890"/>
                  </a:cubicBezTo>
                  <a:cubicBezTo>
                    <a:pt x="9028430" y="1913890"/>
                    <a:pt x="9028430" y="1915160"/>
                    <a:pt x="9027160" y="1915160"/>
                  </a:cubicBezTo>
                  <a:cubicBezTo>
                    <a:pt x="9025890" y="1915160"/>
                    <a:pt x="9025890" y="1916430"/>
                    <a:pt x="9024620" y="1916430"/>
                  </a:cubicBezTo>
                  <a:cubicBezTo>
                    <a:pt x="9023350" y="1916430"/>
                    <a:pt x="9023350" y="1917700"/>
                    <a:pt x="9022080" y="1917700"/>
                  </a:cubicBezTo>
                  <a:cubicBezTo>
                    <a:pt x="9020810" y="1917700"/>
                    <a:pt x="9019540" y="1917700"/>
                    <a:pt x="9018270" y="1917700"/>
                  </a:cubicBezTo>
                  <a:cubicBezTo>
                    <a:pt x="9017000" y="1917700"/>
                    <a:pt x="9017000" y="1916430"/>
                    <a:pt x="9015730" y="1916430"/>
                  </a:cubicBezTo>
                  <a:cubicBezTo>
                    <a:pt x="9014460" y="1915160"/>
                    <a:pt x="9014460" y="1915160"/>
                    <a:pt x="9013190" y="1913890"/>
                  </a:cubicBezTo>
                  <a:cubicBezTo>
                    <a:pt x="9011920" y="1913890"/>
                    <a:pt x="9010650" y="1913890"/>
                    <a:pt x="9010650" y="1912620"/>
                  </a:cubicBezTo>
                  <a:cubicBezTo>
                    <a:pt x="9009380" y="1911350"/>
                    <a:pt x="9009380" y="1910080"/>
                    <a:pt x="9009380" y="1908810"/>
                  </a:cubicBezTo>
                  <a:cubicBezTo>
                    <a:pt x="9009380" y="1907540"/>
                    <a:pt x="9008110" y="1907540"/>
                    <a:pt x="9008110" y="1906270"/>
                  </a:cubicBezTo>
                  <a:cubicBezTo>
                    <a:pt x="9008110" y="1905000"/>
                    <a:pt x="9008110" y="1905000"/>
                    <a:pt x="9008110" y="1903730"/>
                  </a:cubicBezTo>
                  <a:cubicBezTo>
                    <a:pt x="9009380" y="1897380"/>
                    <a:pt x="9022080" y="1870710"/>
                    <a:pt x="9027160" y="1847850"/>
                  </a:cubicBezTo>
                  <a:cubicBezTo>
                    <a:pt x="9034780" y="1813560"/>
                    <a:pt x="9034780" y="1767840"/>
                    <a:pt x="9039860" y="1717040"/>
                  </a:cubicBezTo>
                  <a:cubicBezTo>
                    <a:pt x="9047480" y="1647190"/>
                    <a:pt x="9058910" y="1559560"/>
                    <a:pt x="9070340" y="1470660"/>
                  </a:cubicBezTo>
                  <a:cubicBezTo>
                    <a:pt x="9083040" y="1367790"/>
                    <a:pt x="9099550" y="1252220"/>
                    <a:pt x="9112250" y="1135380"/>
                  </a:cubicBezTo>
                  <a:cubicBezTo>
                    <a:pt x="9126220" y="1008380"/>
                    <a:pt x="9145270" y="862330"/>
                    <a:pt x="9150350" y="739140"/>
                  </a:cubicBezTo>
                  <a:cubicBezTo>
                    <a:pt x="9155430" y="632460"/>
                    <a:pt x="9150350" y="511810"/>
                    <a:pt x="9149080" y="440690"/>
                  </a:cubicBezTo>
                  <a:cubicBezTo>
                    <a:pt x="9149080" y="400050"/>
                    <a:pt x="9149080" y="372110"/>
                    <a:pt x="9147810" y="346710"/>
                  </a:cubicBezTo>
                  <a:cubicBezTo>
                    <a:pt x="9146540" y="328930"/>
                    <a:pt x="9142730" y="306070"/>
                    <a:pt x="9144000" y="299720"/>
                  </a:cubicBezTo>
                  <a:cubicBezTo>
                    <a:pt x="9144000" y="298450"/>
                    <a:pt x="9145270" y="298450"/>
                    <a:pt x="9145270" y="297180"/>
                  </a:cubicBezTo>
                  <a:cubicBezTo>
                    <a:pt x="9145270" y="295910"/>
                    <a:pt x="9146540" y="295910"/>
                    <a:pt x="9146540" y="294640"/>
                  </a:cubicBezTo>
                  <a:cubicBezTo>
                    <a:pt x="9147810" y="293370"/>
                    <a:pt x="9147810" y="293370"/>
                    <a:pt x="9149080" y="292100"/>
                  </a:cubicBezTo>
                  <a:cubicBezTo>
                    <a:pt x="9150350" y="292100"/>
                    <a:pt x="9150350" y="290830"/>
                    <a:pt x="9151620" y="290830"/>
                  </a:cubicBezTo>
                  <a:cubicBezTo>
                    <a:pt x="9152890" y="290830"/>
                    <a:pt x="9152890" y="289560"/>
                    <a:pt x="9154160" y="289560"/>
                  </a:cubicBezTo>
                  <a:cubicBezTo>
                    <a:pt x="9155430" y="289560"/>
                    <a:pt x="9156700" y="289560"/>
                    <a:pt x="9157970" y="289560"/>
                  </a:cubicBezTo>
                  <a:cubicBezTo>
                    <a:pt x="9159240" y="289560"/>
                    <a:pt x="9159240" y="289560"/>
                    <a:pt x="9160510" y="289560"/>
                  </a:cubicBezTo>
                  <a:cubicBezTo>
                    <a:pt x="9161780" y="289560"/>
                    <a:pt x="9161780" y="290830"/>
                    <a:pt x="9163050" y="290830"/>
                  </a:cubicBezTo>
                  <a:cubicBezTo>
                    <a:pt x="9164320" y="290830"/>
                    <a:pt x="9164320" y="292100"/>
                    <a:pt x="9165590" y="292100"/>
                  </a:cubicBezTo>
                  <a:cubicBezTo>
                    <a:pt x="9166860" y="293370"/>
                    <a:pt x="9168130" y="293370"/>
                    <a:pt x="9168130" y="294640"/>
                  </a:cubicBezTo>
                  <a:cubicBezTo>
                    <a:pt x="9169400" y="295910"/>
                    <a:pt x="9169400" y="297180"/>
                    <a:pt x="9169400" y="298450"/>
                  </a:cubicBezTo>
                  <a:cubicBezTo>
                    <a:pt x="9169400" y="299720"/>
                    <a:pt x="9170670" y="299720"/>
                    <a:pt x="9170670" y="300990"/>
                  </a:cubicBezTo>
                  <a:cubicBezTo>
                    <a:pt x="9170670" y="302260"/>
                    <a:pt x="9170670" y="302260"/>
                    <a:pt x="9170670" y="304800"/>
                  </a:cubicBezTo>
                  <a:cubicBezTo>
                    <a:pt x="9169400" y="312420"/>
                    <a:pt x="9164320" y="334010"/>
                    <a:pt x="9160510" y="355600"/>
                  </a:cubicBezTo>
                  <a:cubicBezTo>
                    <a:pt x="9154160" y="392430"/>
                    <a:pt x="9145270" y="449580"/>
                    <a:pt x="9137650" y="506730"/>
                  </a:cubicBezTo>
                  <a:cubicBezTo>
                    <a:pt x="9128760" y="581660"/>
                    <a:pt x="9116060" y="684530"/>
                    <a:pt x="9112250" y="769620"/>
                  </a:cubicBezTo>
                  <a:cubicBezTo>
                    <a:pt x="9108440" y="848360"/>
                    <a:pt x="9113520" y="932180"/>
                    <a:pt x="9114790" y="999490"/>
                  </a:cubicBezTo>
                  <a:cubicBezTo>
                    <a:pt x="9116060" y="1052830"/>
                    <a:pt x="9117330" y="1111250"/>
                    <a:pt x="9119870" y="1143000"/>
                  </a:cubicBezTo>
                  <a:cubicBezTo>
                    <a:pt x="9121140" y="1159510"/>
                    <a:pt x="9118600" y="1170940"/>
                    <a:pt x="9124950" y="1179830"/>
                  </a:cubicBezTo>
                  <a:cubicBezTo>
                    <a:pt x="9131300" y="1188720"/>
                    <a:pt x="9152890" y="1191260"/>
                    <a:pt x="9155430" y="1195070"/>
                  </a:cubicBezTo>
                  <a:cubicBezTo>
                    <a:pt x="9156700" y="1196340"/>
                    <a:pt x="9155430" y="1197610"/>
                    <a:pt x="9155430" y="1198880"/>
                  </a:cubicBezTo>
                  <a:cubicBezTo>
                    <a:pt x="9155430" y="1200150"/>
                    <a:pt x="9154160" y="1200150"/>
                    <a:pt x="9154160" y="1201420"/>
                  </a:cubicBezTo>
                  <a:cubicBezTo>
                    <a:pt x="9154160" y="1202690"/>
                    <a:pt x="9152890" y="1202690"/>
                    <a:pt x="9152890" y="1203960"/>
                  </a:cubicBezTo>
                  <a:cubicBezTo>
                    <a:pt x="9151620" y="1205230"/>
                    <a:pt x="9151620" y="1206500"/>
                    <a:pt x="9150350" y="1206500"/>
                  </a:cubicBezTo>
                  <a:cubicBezTo>
                    <a:pt x="9149080" y="1207770"/>
                    <a:pt x="9147810" y="1207770"/>
                    <a:pt x="9146540" y="1207770"/>
                  </a:cubicBezTo>
                  <a:cubicBezTo>
                    <a:pt x="9145270" y="1207770"/>
                    <a:pt x="9145270" y="1209040"/>
                    <a:pt x="9144000" y="1209040"/>
                  </a:cubicBezTo>
                  <a:cubicBezTo>
                    <a:pt x="9142730" y="1209040"/>
                    <a:pt x="9141460" y="1209040"/>
                    <a:pt x="9140190" y="1209040"/>
                  </a:cubicBezTo>
                  <a:cubicBezTo>
                    <a:pt x="9138920" y="1209040"/>
                    <a:pt x="9138920" y="1207770"/>
                    <a:pt x="9137650" y="1207770"/>
                  </a:cubicBezTo>
                  <a:cubicBezTo>
                    <a:pt x="9136380" y="1207770"/>
                    <a:pt x="9135110" y="1207770"/>
                    <a:pt x="9133840" y="1206500"/>
                  </a:cubicBezTo>
                  <a:cubicBezTo>
                    <a:pt x="9132570" y="1206500"/>
                    <a:pt x="9132570" y="1205230"/>
                    <a:pt x="9131300" y="1203960"/>
                  </a:cubicBezTo>
                  <a:cubicBezTo>
                    <a:pt x="9131300" y="1202690"/>
                    <a:pt x="9130030" y="1202690"/>
                    <a:pt x="9130030" y="1201420"/>
                  </a:cubicBezTo>
                  <a:cubicBezTo>
                    <a:pt x="9130030" y="1200150"/>
                    <a:pt x="9128760" y="1200150"/>
                    <a:pt x="9128760" y="1198880"/>
                  </a:cubicBezTo>
                  <a:cubicBezTo>
                    <a:pt x="9128760" y="1197610"/>
                    <a:pt x="9128760" y="1197610"/>
                    <a:pt x="9128760" y="1195070"/>
                  </a:cubicBezTo>
                  <a:cubicBezTo>
                    <a:pt x="9128760" y="1188720"/>
                    <a:pt x="9128760" y="1167130"/>
                    <a:pt x="9128760" y="1150620"/>
                  </a:cubicBezTo>
                  <a:cubicBezTo>
                    <a:pt x="9128760" y="1129030"/>
                    <a:pt x="9128760" y="1103630"/>
                    <a:pt x="9128760" y="1076960"/>
                  </a:cubicBezTo>
                  <a:cubicBezTo>
                    <a:pt x="9128760" y="1042670"/>
                    <a:pt x="9128760" y="1004570"/>
                    <a:pt x="9128760" y="962660"/>
                  </a:cubicBezTo>
                  <a:cubicBezTo>
                    <a:pt x="9128760" y="909320"/>
                    <a:pt x="9128760" y="850900"/>
                    <a:pt x="9128760" y="783590"/>
                  </a:cubicBezTo>
                  <a:cubicBezTo>
                    <a:pt x="9128760" y="697230"/>
                    <a:pt x="9127490" y="577850"/>
                    <a:pt x="9127490" y="486410"/>
                  </a:cubicBezTo>
                  <a:cubicBezTo>
                    <a:pt x="9127490" y="408940"/>
                    <a:pt x="9127490" y="335280"/>
                    <a:pt x="9126220" y="271780"/>
                  </a:cubicBezTo>
                  <a:cubicBezTo>
                    <a:pt x="9124950" y="219710"/>
                    <a:pt x="9123680" y="172720"/>
                    <a:pt x="9121140" y="132080"/>
                  </a:cubicBezTo>
                  <a:cubicBezTo>
                    <a:pt x="9119870" y="100330"/>
                    <a:pt x="9121140" y="71120"/>
                    <a:pt x="9114790" y="49530"/>
                  </a:cubicBezTo>
                  <a:cubicBezTo>
                    <a:pt x="9109710" y="33020"/>
                    <a:pt x="9094470" y="13970"/>
                    <a:pt x="9094470" y="8890"/>
                  </a:cubicBezTo>
                  <a:cubicBezTo>
                    <a:pt x="9094470" y="7620"/>
                    <a:pt x="9095740" y="7620"/>
                    <a:pt x="9095740" y="6350"/>
                  </a:cubicBezTo>
                  <a:cubicBezTo>
                    <a:pt x="9097010" y="5080"/>
                    <a:pt x="9097010" y="5080"/>
                    <a:pt x="9098280" y="3810"/>
                  </a:cubicBezTo>
                  <a:cubicBezTo>
                    <a:pt x="9099550" y="2540"/>
                    <a:pt x="9099550" y="1270"/>
                    <a:pt x="9100820" y="1270"/>
                  </a:cubicBezTo>
                  <a:cubicBezTo>
                    <a:pt x="9102090" y="1270"/>
                    <a:pt x="9102090" y="1270"/>
                    <a:pt x="9103360" y="1270"/>
                  </a:cubicBezTo>
                  <a:cubicBezTo>
                    <a:pt x="9104630" y="1270"/>
                    <a:pt x="9105900" y="0"/>
                    <a:pt x="9107170" y="0"/>
                  </a:cubicBezTo>
                  <a:cubicBezTo>
                    <a:pt x="9108440" y="0"/>
                    <a:pt x="9108440" y="1270"/>
                    <a:pt x="9109710" y="1270"/>
                  </a:cubicBezTo>
                  <a:cubicBezTo>
                    <a:pt x="9110980" y="1270"/>
                    <a:pt x="9112250" y="2540"/>
                    <a:pt x="9113520" y="2540"/>
                  </a:cubicBezTo>
                  <a:cubicBezTo>
                    <a:pt x="9114790" y="2540"/>
                    <a:pt x="9116060" y="3810"/>
                    <a:pt x="9116060" y="3810"/>
                  </a:cubicBezTo>
                  <a:cubicBezTo>
                    <a:pt x="9116060" y="3810"/>
                    <a:pt x="9117330" y="5080"/>
                    <a:pt x="9117330" y="6350"/>
                  </a:cubicBezTo>
                  <a:cubicBezTo>
                    <a:pt x="9117330" y="7620"/>
                    <a:pt x="9118600" y="7620"/>
                    <a:pt x="9118600" y="8890"/>
                  </a:cubicBezTo>
                  <a:cubicBezTo>
                    <a:pt x="9118600" y="10160"/>
                    <a:pt x="9119870" y="10160"/>
                    <a:pt x="9119870" y="11430"/>
                  </a:cubicBezTo>
                  <a:cubicBezTo>
                    <a:pt x="9119870" y="12700"/>
                    <a:pt x="9119870" y="13970"/>
                    <a:pt x="9119870" y="15240"/>
                  </a:cubicBezTo>
                  <a:cubicBezTo>
                    <a:pt x="9119870" y="16510"/>
                    <a:pt x="9119870" y="16510"/>
                    <a:pt x="9118600" y="17780"/>
                  </a:cubicBezTo>
                  <a:cubicBezTo>
                    <a:pt x="9114790" y="26670"/>
                    <a:pt x="9089390" y="66040"/>
                    <a:pt x="9071610" y="104140"/>
                  </a:cubicBezTo>
                  <a:cubicBezTo>
                    <a:pt x="9039860" y="171450"/>
                    <a:pt x="9000490" y="278130"/>
                    <a:pt x="8959850" y="394970"/>
                  </a:cubicBezTo>
                  <a:cubicBezTo>
                    <a:pt x="8898890" y="568960"/>
                    <a:pt x="8834120" y="796290"/>
                    <a:pt x="8755380" y="1052830"/>
                  </a:cubicBezTo>
                  <a:cubicBezTo>
                    <a:pt x="8644890" y="1412240"/>
                    <a:pt x="8368030" y="2302510"/>
                    <a:pt x="8361680" y="2346960"/>
                  </a:cubicBezTo>
                  <a:cubicBezTo>
                    <a:pt x="8361680" y="2349500"/>
                    <a:pt x="8361680" y="2349500"/>
                    <a:pt x="8361680" y="2350770"/>
                  </a:cubicBezTo>
                  <a:cubicBezTo>
                    <a:pt x="8361680" y="2352040"/>
                    <a:pt x="8360410" y="2353310"/>
                    <a:pt x="8360410" y="2354580"/>
                  </a:cubicBezTo>
                  <a:cubicBezTo>
                    <a:pt x="8360410" y="2355850"/>
                    <a:pt x="8359140" y="2355850"/>
                    <a:pt x="8359140" y="2357120"/>
                  </a:cubicBezTo>
                  <a:cubicBezTo>
                    <a:pt x="8357870" y="2358390"/>
                    <a:pt x="8357870" y="2359660"/>
                    <a:pt x="8356600" y="2359660"/>
                  </a:cubicBezTo>
                  <a:cubicBezTo>
                    <a:pt x="8355330" y="2360930"/>
                    <a:pt x="8354060" y="2360930"/>
                    <a:pt x="8352790" y="2360930"/>
                  </a:cubicBezTo>
                  <a:cubicBezTo>
                    <a:pt x="8351520" y="2360930"/>
                    <a:pt x="8351520" y="2362200"/>
                    <a:pt x="8350250" y="2362200"/>
                  </a:cubicBezTo>
                  <a:cubicBezTo>
                    <a:pt x="8348980" y="2362200"/>
                    <a:pt x="8347710" y="2362200"/>
                    <a:pt x="8346440" y="2362200"/>
                  </a:cubicBezTo>
                  <a:cubicBezTo>
                    <a:pt x="8345170" y="2362200"/>
                    <a:pt x="8343900" y="2360930"/>
                    <a:pt x="8342630" y="2360930"/>
                  </a:cubicBezTo>
                  <a:cubicBezTo>
                    <a:pt x="8341360" y="2360930"/>
                    <a:pt x="8341360" y="2359660"/>
                    <a:pt x="8340090" y="2359660"/>
                  </a:cubicBezTo>
                  <a:cubicBezTo>
                    <a:pt x="8338820" y="2358390"/>
                    <a:pt x="8338820" y="2358390"/>
                    <a:pt x="8337550" y="2357120"/>
                  </a:cubicBezTo>
                  <a:cubicBezTo>
                    <a:pt x="8336280" y="2355850"/>
                    <a:pt x="8335010" y="2355850"/>
                    <a:pt x="8335010" y="2354580"/>
                  </a:cubicBezTo>
                  <a:cubicBezTo>
                    <a:pt x="8333740" y="2353310"/>
                    <a:pt x="8333740" y="2352040"/>
                    <a:pt x="8333740" y="2350770"/>
                  </a:cubicBezTo>
                  <a:cubicBezTo>
                    <a:pt x="8333740" y="2349500"/>
                    <a:pt x="8333740" y="2348230"/>
                    <a:pt x="8333740" y="2346960"/>
                  </a:cubicBezTo>
                  <a:cubicBezTo>
                    <a:pt x="8332470" y="2341880"/>
                    <a:pt x="8324850" y="2329180"/>
                    <a:pt x="8322310" y="2315210"/>
                  </a:cubicBezTo>
                  <a:cubicBezTo>
                    <a:pt x="8317230" y="2286000"/>
                    <a:pt x="8322310" y="2230120"/>
                    <a:pt x="8322310" y="2178050"/>
                  </a:cubicBezTo>
                  <a:cubicBezTo>
                    <a:pt x="8322310" y="2110740"/>
                    <a:pt x="8322310" y="2026920"/>
                    <a:pt x="8322310" y="1946910"/>
                  </a:cubicBezTo>
                  <a:cubicBezTo>
                    <a:pt x="8322310" y="1860550"/>
                    <a:pt x="8321040" y="1772920"/>
                    <a:pt x="8321040" y="1676400"/>
                  </a:cubicBezTo>
                  <a:cubicBezTo>
                    <a:pt x="8321040" y="1564640"/>
                    <a:pt x="8321040" y="1409700"/>
                    <a:pt x="8319770" y="1313180"/>
                  </a:cubicBezTo>
                  <a:cubicBezTo>
                    <a:pt x="8318500" y="1248410"/>
                    <a:pt x="8313420" y="1165860"/>
                    <a:pt x="8315960" y="1151890"/>
                  </a:cubicBezTo>
                  <a:cubicBezTo>
                    <a:pt x="8315960" y="1149350"/>
                    <a:pt x="8317230" y="1149350"/>
                    <a:pt x="8317230" y="1148080"/>
                  </a:cubicBezTo>
                  <a:cubicBezTo>
                    <a:pt x="8317230" y="1146810"/>
                    <a:pt x="8318500" y="1146810"/>
                    <a:pt x="8318500" y="1145540"/>
                  </a:cubicBezTo>
                  <a:cubicBezTo>
                    <a:pt x="8319770" y="1144270"/>
                    <a:pt x="8319770" y="1144270"/>
                    <a:pt x="8321040" y="1143000"/>
                  </a:cubicBezTo>
                  <a:cubicBezTo>
                    <a:pt x="8322310" y="1141730"/>
                    <a:pt x="8322310" y="1140460"/>
                    <a:pt x="8323580" y="1140460"/>
                  </a:cubicBezTo>
                  <a:cubicBezTo>
                    <a:pt x="8324850" y="1139190"/>
                    <a:pt x="8326120" y="1139190"/>
                    <a:pt x="8327390" y="1139190"/>
                  </a:cubicBezTo>
                  <a:cubicBezTo>
                    <a:pt x="8328660" y="1139190"/>
                    <a:pt x="8328660" y="1139190"/>
                    <a:pt x="8329930" y="1139190"/>
                  </a:cubicBezTo>
                  <a:cubicBezTo>
                    <a:pt x="8331200" y="1139190"/>
                    <a:pt x="8332470" y="1139190"/>
                    <a:pt x="8333740" y="1139190"/>
                  </a:cubicBezTo>
                  <a:cubicBezTo>
                    <a:pt x="8335010" y="1139190"/>
                    <a:pt x="8336280" y="1139190"/>
                    <a:pt x="8337550" y="1140460"/>
                  </a:cubicBezTo>
                  <a:cubicBezTo>
                    <a:pt x="8338820" y="1140460"/>
                    <a:pt x="8338820" y="1141730"/>
                    <a:pt x="8340090" y="1143000"/>
                  </a:cubicBezTo>
                  <a:cubicBezTo>
                    <a:pt x="8341360" y="1144270"/>
                    <a:pt x="8342630" y="1144270"/>
                    <a:pt x="8342630" y="1145540"/>
                  </a:cubicBezTo>
                  <a:cubicBezTo>
                    <a:pt x="8343900" y="1146810"/>
                    <a:pt x="8343900" y="1148080"/>
                    <a:pt x="8343900" y="1149350"/>
                  </a:cubicBezTo>
                  <a:cubicBezTo>
                    <a:pt x="8343900" y="1150620"/>
                    <a:pt x="8343900" y="1150620"/>
                    <a:pt x="8343900" y="1151890"/>
                  </a:cubicBezTo>
                  <a:cubicBezTo>
                    <a:pt x="8343900" y="1153160"/>
                    <a:pt x="8343900" y="1154430"/>
                    <a:pt x="8343900" y="1155700"/>
                  </a:cubicBezTo>
                  <a:cubicBezTo>
                    <a:pt x="8342630" y="1159510"/>
                    <a:pt x="8338820" y="1165860"/>
                    <a:pt x="8336280" y="1176020"/>
                  </a:cubicBezTo>
                  <a:cubicBezTo>
                    <a:pt x="8331200" y="1197610"/>
                    <a:pt x="8327390" y="1243330"/>
                    <a:pt x="8319770" y="1285240"/>
                  </a:cubicBezTo>
                  <a:cubicBezTo>
                    <a:pt x="8309610" y="1341120"/>
                    <a:pt x="8295640" y="1408430"/>
                    <a:pt x="8281670" y="1480820"/>
                  </a:cubicBezTo>
                  <a:cubicBezTo>
                    <a:pt x="8263890" y="1572260"/>
                    <a:pt x="8241030" y="1690370"/>
                    <a:pt x="8223250" y="1789430"/>
                  </a:cubicBezTo>
                  <a:cubicBezTo>
                    <a:pt x="8206740" y="1882140"/>
                    <a:pt x="8188960" y="1982470"/>
                    <a:pt x="8177530" y="2059940"/>
                  </a:cubicBezTo>
                  <a:cubicBezTo>
                    <a:pt x="8169910" y="2117090"/>
                    <a:pt x="8164830" y="2159000"/>
                    <a:pt x="8159750" y="2211070"/>
                  </a:cubicBezTo>
                  <a:cubicBezTo>
                    <a:pt x="8154670" y="2266950"/>
                    <a:pt x="8153400" y="2374900"/>
                    <a:pt x="8149590" y="2387600"/>
                  </a:cubicBezTo>
                  <a:cubicBezTo>
                    <a:pt x="8149590" y="2388870"/>
                    <a:pt x="8148320" y="2388870"/>
                    <a:pt x="8148320" y="2390140"/>
                  </a:cubicBezTo>
                  <a:cubicBezTo>
                    <a:pt x="8148320" y="2391410"/>
                    <a:pt x="8148320" y="2392680"/>
                    <a:pt x="8147050" y="2393950"/>
                  </a:cubicBezTo>
                  <a:cubicBezTo>
                    <a:pt x="8147050" y="2395220"/>
                    <a:pt x="8145780" y="2395220"/>
                    <a:pt x="8144510" y="2396490"/>
                  </a:cubicBezTo>
                  <a:cubicBezTo>
                    <a:pt x="8143240" y="2396490"/>
                    <a:pt x="8143240" y="2397760"/>
                    <a:pt x="8141970" y="2397760"/>
                  </a:cubicBezTo>
                  <a:cubicBezTo>
                    <a:pt x="8140700" y="2397760"/>
                    <a:pt x="8139430" y="2399030"/>
                    <a:pt x="8138160" y="2399030"/>
                  </a:cubicBezTo>
                  <a:cubicBezTo>
                    <a:pt x="8136890" y="2399030"/>
                    <a:pt x="8136890" y="2400300"/>
                    <a:pt x="8135620" y="2400300"/>
                  </a:cubicBezTo>
                  <a:cubicBezTo>
                    <a:pt x="8134350" y="2400300"/>
                    <a:pt x="8133080" y="2399030"/>
                    <a:pt x="8131810" y="2399030"/>
                  </a:cubicBezTo>
                  <a:cubicBezTo>
                    <a:pt x="8130540" y="2399030"/>
                    <a:pt x="8130540" y="2399030"/>
                    <a:pt x="8129270" y="2399030"/>
                  </a:cubicBezTo>
                  <a:cubicBezTo>
                    <a:pt x="8128000" y="2399030"/>
                    <a:pt x="8126730" y="2397760"/>
                    <a:pt x="8125460" y="2396490"/>
                  </a:cubicBezTo>
                  <a:cubicBezTo>
                    <a:pt x="8124190" y="2395220"/>
                    <a:pt x="8124190" y="2395220"/>
                    <a:pt x="8124190" y="2393950"/>
                  </a:cubicBezTo>
                  <a:cubicBezTo>
                    <a:pt x="8122920" y="2392680"/>
                    <a:pt x="8121650" y="2392680"/>
                    <a:pt x="8121650" y="2391410"/>
                  </a:cubicBezTo>
                  <a:cubicBezTo>
                    <a:pt x="8121650" y="2390140"/>
                    <a:pt x="8121650" y="2388870"/>
                    <a:pt x="8121650" y="2387600"/>
                  </a:cubicBezTo>
                  <a:cubicBezTo>
                    <a:pt x="8121650" y="2386330"/>
                    <a:pt x="8121650" y="2386330"/>
                    <a:pt x="8121650" y="2385060"/>
                  </a:cubicBezTo>
                  <a:cubicBezTo>
                    <a:pt x="8121650" y="2382520"/>
                    <a:pt x="8122920" y="2378710"/>
                    <a:pt x="8124190" y="2373630"/>
                  </a:cubicBezTo>
                  <a:cubicBezTo>
                    <a:pt x="8126730" y="2362200"/>
                    <a:pt x="8128000" y="2339340"/>
                    <a:pt x="8130540" y="2317750"/>
                  </a:cubicBezTo>
                  <a:cubicBezTo>
                    <a:pt x="8134350" y="2288540"/>
                    <a:pt x="8138160" y="2254250"/>
                    <a:pt x="8143240" y="2216150"/>
                  </a:cubicBezTo>
                  <a:cubicBezTo>
                    <a:pt x="8150860" y="2165350"/>
                    <a:pt x="8162290" y="2103120"/>
                    <a:pt x="8172450" y="2039620"/>
                  </a:cubicBezTo>
                  <a:cubicBezTo>
                    <a:pt x="8185150" y="1967230"/>
                    <a:pt x="8197850" y="1889760"/>
                    <a:pt x="8213090" y="1804670"/>
                  </a:cubicBezTo>
                  <a:cubicBezTo>
                    <a:pt x="8232140" y="1701800"/>
                    <a:pt x="8257540" y="1582420"/>
                    <a:pt x="8277860" y="1466850"/>
                  </a:cubicBezTo>
                  <a:cubicBezTo>
                    <a:pt x="8299450" y="1346200"/>
                    <a:pt x="8332470" y="1206500"/>
                    <a:pt x="8340090" y="1096010"/>
                  </a:cubicBezTo>
                  <a:cubicBezTo>
                    <a:pt x="8346440" y="1008380"/>
                    <a:pt x="8343900" y="922020"/>
                    <a:pt x="8335010" y="858520"/>
                  </a:cubicBezTo>
                  <a:cubicBezTo>
                    <a:pt x="8328660" y="815340"/>
                    <a:pt x="8319770" y="750570"/>
                    <a:pt x="8308340" y="749300"/>
                  </a:cubicBezTo>
                  <a:cubicBezTo>
                    <a:pt x="8295640" y="748030"/>
                    <a:pt x="8279130" y="821690"/>
                    <a:pt x="8261350" y="867410"/>
                  </a:cubicBezTo>
                  <a:cubicBezTo>
                    <a:pt x="8237220" y="932180"/>
                    <a:pt x="8206740" y="1021080"/>
                    <a:pt x="8176260" y="1102360"/>
                  </a:cubicBezTo>
                  <a:cubicBezTo>
                    <a:pt x="8143240" y="1191260"/>
                    <a:pt x="8102600" y="1281430"/>
                    <a:pt x="8068310" y="1380490"/>
                  </a:cubicBezTo>
                  <a:cubicBezTo>
                    <a:pt x="8031480" y="1489710"/>
                    <a:pt x="7993380" y="1620520"/>
                    <a:pt x="7964170" y="1732280"/>
                  </a:cubicBezTo>
                  <a:cubicBezTo>
                    <a:pt x="7938770" y="1831340"/>
                    <a:pt x="7922260" y="1925320"/>
                    <a:pt x="7900670" y="2016760"/>
                  </a:cubicBezTo>
                  <a:cubicBezTo>
                    <a:pt x="7881620" y="2100580"/>
                    <a:pt x="7854950" y="2192020"/>
                    <a:pt x="7842250" y="2259330"/>
                  </a:cubicBezTo>
                  <a:cubicBezTo>
                    <a:pt x="7833360" y="2307590"/>
                    <a:pt x="7830820" y="2372360"/>
                    <a:pt x="7825740" y="2382520"/>
                  </a:cubicBezTo>
                  <a:cubicBezTo>
                    <a:pt x="7824470" y="2383790"/>
                    <a:pt x="7824470" y="2383790"/>
                    <a:pt x="7823200" y="2385060"/>
                  </a:cubicBezTo>
                  <a:cubicBezTo>
                    <a:pt x="7821930" y="2386330"/>
                    <a:pt x="7821930" y="2386330"/>
                    <a:pt x="7820660" y="2387600"/>
                  </a:cubicBezTo>
                  <a:cubicBezTo>
                    <a:pt x="7819390" y="2388870"/>
                    <a:pt x="7819390" y="2390140"/>
                    <a:pt x="7818120" y="2390140"/>
                  </a:cubicBezTo>
                  <a:cubicBezTo>
                    <a:pt x="7816850" y="2391410"/>
                    <a:pt x="7815580" y="2391410"/>
                    <a:pt x="7814310" y="2391410"/>
                  </a:cubicBezTo>
                  <a:cubicBezTo>
                    <a:pt x="7813040" y="2391410"/>
                    <a:pt x="7813040" y="2391410"/>
                    <a:pt x="7811770" y="2391410"/>
                  </a:cubicBezTo>
                  <a:cubicBezTo>
                    <a:pt x="7810500" y="2391410"/>
                    <a:pt x="7809230" y="2390140"/>
                    <a:pt x="7807960" y="2390140"/>
                  </a:cubicBezTo>
                  <a:cubicBezTo>
                    <a:pt x="7806690" y="2390140"/>
                    <a:pt x="7806690" y="2388870"/>
                    <a:pt x="7805420" y="2388870"/>
                  </a:cubicBezTo>
                  <a:cubicBezTo>
                    <a:pt x="7804150" y="2388870"/>
                    <a:pt x="7802880" y="2388870"/>
                    <a:pt x="7801610" y="2387600"/>
                  </a:cubicBezTo>
                  <a:cubicBezTo>
                    <a:pt x="7800340" y="2387600"/>
                    <a:pt x="7800340" y="2386330"/>
                    <a:pt x="7800340" y="2385060"/>
                  </a:cubicBezTo>
                  <a:cubicBezTo>
                    <a:pt x="7799070" y="2383790"/>
                    <a:pt x="7797800" y="2382520"/>
                    <a:pt x="7797800" y="2381250"/>
                  </a:cubicBezTo>
                  <a:cubicBezTo>
                    <a:pt x="7797800" y="2379980"/>
                    <a:pt x="7797800" y="2379980"/>
                    <a:pt x="7797800" y="2378710"/>
                  </a:cubicBezTo>
                  <a:cubicBezTo>
                    <a:pt x="7797800" y="2377440"/>
                    <a:pt x="7797800" y="2376170"/>
                    <a:pt x="7797800" y="2374900"/>
                  </a:cubicBezTo>
                  <a:cubicBezTo>
                    <a:pt x="7797800" y="2373630"/>
                    <a:pt x="7797800" y="2372360"/>
                    <a:pt x="7799070" y="2371090"/>
                  </a:cubicBezTo>
                  <a:cubicBezTo>
                    <a:pt x="7801610" y="2366010"/>
                    <a:pt x="7813040" y="2359660"/>
                    <a:pt x="7820660" y="2348230"/>
                  </a:cubicBezTo>
                  <a:cubicBezTo>
                    <a:pt x="7834630" y="2325370"/>
                    <a:pt x="7852410" y="2277110"/>
                    <a:pt x="7866380" y="2235200"/>
                  </a:cubicBezTo>
                  <a:cubicBezTo>
                    <a:pt x="7884160" y="2183130"/>
                    <a:pt x="7900670" y="2120900"/>
                    <a:pt x="7917180" y="2057400"/>
                  </a:cubicBezTo>
                  <a:cubicBezTo>
                    <a:pt x="7936230" y="1983740"/>
                    <a:pt x="7956550" y="1899920"/>
                    <a:pt x="7973060" y="1818640"/>
                  </a:cubicBezTo>
                  <a:cubicBezTo>
                    <a:pt x="7989570" y="1734820"/>
                    <a:pt x="8007350" y="1639570"/>
                    <a:pt x="8016240" y="1560830"/>
                  </a:cubicBezTo>
                  <a:cubicBezTo>
                    <a:pt x="8023860" y="1494790"/>
                    <a:pt x="8026400" y="1432560"/>
                    <a:pt x="8027670" y="1375410"/>
                  </a:cubicBezTo>
                  <a:cubicBezTo>
                    <a:pt x="8027670" y="1325880"/>
                    <a:pt x="8020050" y="1247140"/>
                    <a:pt x="8022590" y="1235710"/>
                  </a:cubicBezTo>
                  <a:cubicBezTo>
                    <a:pt x="8022590" y="1234440"/>
                    <a:pt x="8023860" y="1234440"/>
                    <a:pt x="8023860" y="1233170"/>
                  </a:cubicBezTo>
                  <a:cubicBezTo>
                    <a:pt x="8023860" y="1231900"/>
                    <a:pt x="8023860" y="1230630"/>
                    <a:pt x="8025130" y="1229360"/>
                  </a:cubicBezTo>
                  <a:cubicBezTo>
                    <a:pt x="8025130" y="1228090"/>
                    <a:pt x="8026400" y="1228090"/>
                    <a:pt x="8027670" y="1226820"/>
                  </a:cubicBezTo>
                  <a:cubicBezTo>
                    <a:pt x="8028940" y="1226820"/>
                    <a:pt x="8028940" y="1225550"/>
                    <a:pt x="8030210" y="1225550"/>
                  </a:cubicBezTo>
                  <a:cubicBezTo>
                    <a:pt x="8031480" y="1225550"/>
                    <a:pt x="8032750" y="1224280"/>
                    <a:pt x="8034020" y="1224280"/>
                  </a:cubicBezTo>
                  <a:cubicBezTo>
                    <a:pt x="8035290" y="1224280"/>
                    <a:pt x="8036560" y="1224280"/>
                    <a:pt x="8037830" y="1224280"/>
                  </a:cubicBezTo>
                  <a:cubicBezTo>
                    <a:pt x="8039100" y="1224280"/>
                    <a:pt x="8039100" y="1225550"/>
                    <a:pt x="8040370" y="1225550"/>
                  </a:cubicBezTo>
                  <a:cubicBezTo>
                    <a:pt x="8041640" y="1225550"/>
                    <a:pt x="8042910" y="1226820"/>
                    <a:pt x="8044180" y="1226820"/>
                  </a:cubicBezTo>
                  <a:cubicBezTo>
                    <a:pt x="8045450" y="1226820"/>
                    <a:pt x="8045450" y="1226820"/>
                    <a:pt x="8046720" y="1228090"/>
                  </a:cubicBezTo>
                  <a:cubicBezTo>
                    <a:pt x="8047990" y="1229360"/>
                    <a:pt x="8047990" y="1230630"/>
                    <a:pt x="8049260" y="1231900"/>
                  </a:cubicBezTo>
                  <a:cubicBezTo>
                    <a:pt x="8049260" y="1233170"/>
                    <a:pt x="8050530" y="1233170"/>
                    <a:pt x="8050530" y="1234440"/>
                  </a:cubicBezTo>
                  <a:cubicBezTo>
                    <a:pt x="8050530" y="1235710"/>
                    <a:pt x="8050530" y="1236980"/>
                    <a:pt x="8050530" y="1238250"/>
                  </a:cubicBezTo>
                  <a:cubicBezTo>
                    <a:pt x="8050530" y="1239520"/>
                    <a:pt x="8050530" y="1239520"/>
                    <a:pt x="8050530" y="1240790"/>
                  </a:cubicBezTo>
                  <a:cubicBezTo>
                    <a:pt x="8049260" y="1243330"/>
                    <a:pt x="8042910" y="1248410"/>
                    <a:pt x="8039100" y="1256030"/>
                  </a:cubicBezTo>
                  <a:cubicBezTo>
                    <a:pt x="8030210" y="1277620"/>
                    <a:pt x="8026400" y="1332230"/>
                    <a:pt x="8016240" y="1380490"/>
                  </a:cubicBezTo>
                  <a:cubicBezTo>
                    <a:pt x="8002270" y="1445260"/>
                    <a:pt x="7975600" y="1526540"/>
                    <a:pt x="7961630" y="1611630"/>
                  </a:cubicBezTo>
                  <a:cubicBezTo>
                    <a:pt x="7943850" y="1711960"/>
                    <a:pt x="7934960" y="1833880"/>
                    <a:pt x="7924800" y="1945640"/>
                  </a:cubicBezTo>
                  <a:cubicBezTo>
                    <a:pt x="7914640" y="2056130"/>
                    <a:pt x="7901940" y="2203450"/>
                    <a:pt x="7899400" y="2278380"/>
                  </a:cubicBezTo>
                  <a:cubicBezTo>
                    <a:pt x="7898130" y="2316480"/>
                    <a:pt x="7899400" y="2339340"/>
                    <a:pt x="7899400" y="2364740"/>
                  </a:cubicBezTo>
                  <a:cubicBezTo>
                    <a:pt x="7899400" y="2385060"/>
                    <a:pt x="7901940" y="2411730"/>
                    <a:pt x="7901940" y="2418080"/>
                  </a:cubicBezTo>
                  <a:cubicBezTo>
                    <a:pt x="7901940" y="2419350"/>
                    <a:pt x="7901940" y="2419350"/>
                    <a:pt x="7901940" y="2420620"/>
                  </a:cubicBezTo>
                  <a:cubicBezTo>
                    <a:pt x="7901940" y="2421890"/>
                    <a:pt x="7901940" y="2423160"/>
                    <a:pt x="7900670" y="2424430"/>
                  </a:cubicBezTo>
                  <a:cubicBezTo>
                    <a:pt x="7900670" y="2425700"/>
                    <a:pt x="7899400" y="2425700"/>
                    <a:pt x="7898130" y="2426970"/>
                  </a:cubicBezTo>
                  <a:cubicBezTo>
                    <a:pt x="7896860" y="2428240"/>
                    <a:pt x="7896860" y="2428240"/>
                    <a:pt x="7895590" y="2429510"/>
                  </a:cubicBezTo>
                  <a:cubicBezTo>
                    <a:pt x="7894320" y="2429510"/>
                    <a:pt x="7894320" y="2430780"/>
                    <a:pt x="7893050" y="2430780"/>
                  </a:cubicBezTo>
                  <a:cubicBezTo>
                    <a:pt x="7891780" y="2430780"/>
                    <a:pt x="7890510" y="2432050"/>
                    <a:pt x="7889240" y="2432050"/>
                  </a:cubicBezTo>
                  <a:cubicBezTo>
                    <a:pt x="7887970" y="2432050"/>
                    <a:pt x="7886700" y="2432050"/>
                    <a:pt x="7885430" y="2432050"/>
                  </a:cubicBezTo>
                  <a:cubicBezTo>
                    <a:pt x="7884160" y="2432050"/>
                    <a:pt x="7882890" y="2430780"/>
                    <a:pt x="7881620" y="2430780"/>
                  </a:cubicBezTo>
                  <a:cubicBezTo>
                    <a:pt x="7880350" y="2430780"/>
                    <a:pt x="7880350" y="2429510"/>
                    <a:pt x="7879080" y="2429510"/>
                  </a:cubicBezTo>
                  <a:cubicBezTo>
                    <a:pt x="7877810" y="2428240"/>
                    <a:pt x="7876540" y="2428240"/>
                    <a:pt x="7876540" y="2426970"/>
                  </a:cubicBezTo>
                  <a:cubicBezTo>
                    <a:pt x="7875270" y="2425700"/>
                    <a:pt x="7875270" y="2424430"/>
                    <a:pt x="7875270" y="2423160"/>
                  </a:cubicBezTo>
                  <a:cubicBezTo>
                    <a:pt x="7875270" y="2421890"/>
                    <a:pt x="7874000" y="2421890"/>
                    <a:pt x="7874000" y="2420620"/>
                  </a:cubicBezTo>
                  <a:cubicBezTo>
                    <a:pt x="7874000" y="2419350"/>
                    <a:pt x="7872730" y="2418080"/>
                    <a:pt x="7872730" y="2416810"/>
                  </a:cubicBezTo>
                  <a:cubicBezTo>
                    <a:pt x="7872730" y="2411730"/>
                    <a:pt x="7875270" y="2400300"/>
                    <a:pt x="7876540" y="2387600"/>
                  </a:cubicBezTo>
                  <a:cubicBezTo>
                    <a:pt x="7877810" y="2364740"/>
                    <a:pt x="7877810" y="2327910"/>
                    <a:pt x="7879080" y="2289810"/>
                  </a:cubicBezTo>
                  <a:cubicBezTo>
                    <a:pt x="7880350" y="2233930"/>
                    <a:pt x="7882890" y="2156460"/>
                    <a:pt x="7886700" y="2086610"/>
                  </a:cubicBezTo>
                  <a:cubicBezTo>
                    <a:pt x="7891780" y="2011680"/>
                    <a:pt x="7900670" y="1939290"/>
                    <a:pt x="7905750" y="1855470"/>
                  </a:cubicBezTo>
                  <a:cubicBezTo>
                    <a:pt x="7912100" y="1755140"/>
                    <a:pt x="7915910" y="1640840"/>
                    <a:pt x="7918450" y="1524000"/>
                  </a:cubicBezTo>
                  <a:cubicBezTo>
                    <a:pt x="7920990" y="1391920"/>
                    <a:pt x="7917180" y="1217930"/>
                    <a:pt x="7917180" y="1103630"/>
                  </a:cubicBezTo>
                  <a:cubicBezTo>
                    <a:pt x="7917180" y="1026160"/>
                    <a:pt x="7918450" y="948690"/>
                    <a:pt x="7915910" y="906780"/>
                  </a:cubicBezTo>
                  <a:cubicBezTo>
                    <a:pt x="7914640" y="886460"/>
                    <a:pt x="7910830" y="868680"/>
                    <a:pt x="7912100" y="862330"/>
                  </a:cubicBezTo>
                  <a:cubicBezTo>
                    <a:pt x="7912100" y="859790"/>
                    <a:pt x="7912100" y="859790"/>
                    <a:pt x="7913370" y="858520"/>
                  </a:cubicBezTo>
                  <a:cubicBezTo>
                    <a:pt x="7913370" y="857250"/>
                    <a:pt x="7914640" y="857250"/>
                    <a:pt x="7915910" y="855980"/>
                  </a:cubicBezTo>
                  <a:cubicBezTo>
                    <a:pt x="7915910" y="854710"/>
                    <a:pt x="7915910" y="854710"/>
                    <a:pt x="7917180" y="853440"/>
                  </a:cubicBezTo>
                  <a:cubicBezTo>
                    <a:pt x="7918450" y="852170"/>
                    <a:pt x="7919720" y="852170"/>
                    <a:pt x="7920990" y="850900"/>
                  </a:cubicBezTo>
                  <a:cubicBezTo>
                    <a:pt x="7922260" y="850900"/>
                    <a:pt x="7922260" y="849630"/>
                    <a:pt x="7923530" y="849630"/>
                  </a:cubicBezTo>
                  <a:cubicBezTo>
                    <a:pt x="7924800" y="849630"/>
                    <a:pt x="7926070" y="849630"/>
                    <a:pt x="7927340" y="849630"/>
                  </a:cubicBezTo>
                  <a:cubicBezTo>
                    <a:pt x="7928610" y="849630"/>
                    <a:pt x="7929880" y="850900"/>
                    <a:pt x="7931150" y="850900"/>
                  </a:cubicBezTo>
                  <a:cubicBezTo>
                    <a:pt x="7932420" y="850900"/>
                    <a:pt x="7932420" y="852170"/>
                    <a:pt x="7933690" y="852170"/>
                  </a:cubicBezTo>
                  <a:cubicBezTo>
                    <a:pt x="7934960" y="853440"/>
                    <a:pt x="7936230" y="853440"/>
                    <a:pt x="7937500" y="854710"/>
                  </a:cubicBezTo>
                  <a:cubicBezTo>
                    <a:pt x="7938770" y="855980"/>
                    <a:pt x="7938770" y="855980"/>
                    <a:pt x="7938770" y="857250"/>
                  </a:cubicBezTo>
                  <a:cubicBezTo>
                    <a:pt x="7938770" y="858520"/>
                    <a:pt x="7940040" y="858520"/>
                    <a:pt x="7940040" y="859790"/>
                  </a:cubicBezTo>
                  <a:cubicBezTo>
                    <a:pt x="7940040" y="861060"/>
                    <a:pt x="7941310" y="862330"/>
                    <a:pt x="7941310" y="863600"/>
                  </a:cubicBezTo>
                  <a:cubicBezTo>
                    <a:pt x="7941310" y="864870"/>
                    <a:pt x="7941310" y="866140"/>
                    <a:pt x="7941310" y="867410"/>
                  </a:cubicBezTo>
                  <a:cubicBezTo>
                    <a:pt x="7940040" y="872490"/>
                    <a:pt x="7934960" y="880110"/>
                    <a:pt x="7932420" y="890270"/>
                  </a:cubicBezTo>
                  <a:cubicBezTo>
                    <a:pt x="7927340" y="909320"/>
                    <a:pt x="7920990" y="939800"/>
                    <a:pt x="7917180" y="974090"/>
                  </a:cubicBezTo>
                  <a:cubicBezTo>
                    <a:pt x="7912100" y="1026160"/>
                    <a:pt x="7914640" y="1098550"/>
                    <a:pt x="7912100" y="1174750"/>
                  </a:cubicBezTo>
                  <a:cubicBezTo>
                    <a:pt x="7909560" y="1275080"/>
                    <a:pt x="7901940" y="1412240"/>
                    <a:pt x="7899400" y="1526540"/>
                  </a:cubicBezTo>
                  <a:cubicBezTo>
                    <a:pt x="7896860" y="1634490"/>
                    <a:pt x="7899400" y="1748790"/>
                    <a:pt x="7899400" y="1840230"/>
                  </a:cubicBezTo>
                  <a:cubicBezTo>
                    <a:pt x="7899400" y="1911350"/>
                    <a:pt x="7899400" y="1986280"/>
                    <a:pt x="7899400" y="2030730"/>
                  </a:cubicBezTo>
                  <a:cubicBezTo>
                    <a:pt x="7899400" y="2054860"/>
                    <a:pt x="7898130" y="2080260"/>
                    <a:pt x="7898130" y="2086610"/>
                  </a:cubicBezTo>
                  <a:cubicBezTo>
                    <a:pt x="7898130" y="2087880"/>
                    <a:pt x="7898130" y="2087880"/>
                    <a:pt x="7898130" y="2089150"/>
                  </a:cubicBezTo>
                  <a:cubicBezTo>
                    <a:pt x="7898130" y="2090420"/>
                    <a:pt x="7896860" y="2090420"/>
                    <a:pt x="7896860" y="2091690"/>
                  </a:cubicBezTo>
                  <a:cubicBezTo>
                    <a:pt x="7896860" y="2092960"/>
                    <a:pt x="7895590" y="2092960"/>
                    <a:pt x="7895590" y="2094230"/>
                  </a:cubicBezTo>
                  <a:cubicBezTo>
                    <a:pt x="7894320" y="2095500"/>
                    <a:pt x="7894320" y="2095500"/>
                    <a:pt x="7893050" y="2096770"/>
                  </a:cubicBezTo>
                  <a:cubicBezTo>
                    <a:pt x="7891780" y="2096770"/>
                    <a:pt x="7891780" y="2098040"/>
                    <a:pt x="7890510" y="2098040"/>
                  </a:cubicBezTo>
                  <a:cubicBezTo>
                    <a:pt x="7889240" y="2098040"/>
                    <a:pt x="7887970" y="2099310"/>
                    <a:pt x="7886700" y="2099310"/>
                  </a:cubicBezTo>
                  <a:cubicBezTo>
                    <a:pt x="7885430" y="2099310"/>
                    <a:pt x="7885430" y="2099310"/>
                    <a:pt x="7884160" y="2099310"/>
                  </a:cubicBezTo>
                  <a:cubicBezTo>
                    <a:pt x="7882890" y="2099310"/>
                    <a:pt x="7882890" y="2098040"/>
                    <a:pt x="7881620" y="2098040"/>
                  </a:cubicBezTo>
                  <a:cubicBezTo>
                    <a:pt x="7880350" y="2098040"/>
                    <a:pt x="7879080" y="2096770"/>
                    <a:pt x="7877810" y="2096770"/>
                  </a:cubicBezTo>
                  <a:cubicBezTo>
                    <a:pt x="7877810" y="2096770"/>
                    <a:pt x="7876540" y="2095500"/>
                    <a:pt x="7876540" y="2095500"/>
                  </a:cubicBezTo>
                  <a:cubicBezTo>
                    <a:pt x="7875270" y="2094230"/>
                    <a:pt x="7874000" y="2094230"/>
                    <a:pt x="7874000" y="2092960"/>
                  </a:cubicBezTo>
                  <a:cubicBezTo>
                    <a:pt x="7872730" y="2091690"/>
                    <a:pt x="7872730" y="2090420"/>
                    <a:pt x="7872730" y="2089150"/>
                  </a:cubicBezTo>
                  <a:cubicBezTo>
                    <a:pt x="7872730" y="2087880"/>
                    <a:pt x="7872730" y="2087880"/>
                    <a:pt x="7872730" y="2086610"/>
                  </a:cubicBezTo>
                  <a:cubicBezTo>
                    <a:pt x="7872730" y="2080260"/>
                    <a:pt x="7871460" y="2057400"/>
                    <a:pt x="7870190" y="2034540"/>
                  </a:cubicBezTo>
                  <a:cubicBezTo>
                    <a:pt x="7868920" y="1992630"/>
                    <a:pt x="7867650" y="1920240"/>
                    <a:pt x="7866380" y="1851660"/>
                  </a:cubicBezTo>
                  <a:cubicBezTo>
                    <a:pt x="7863840" y="1762760"/>
                    <a:pt x="7863840" y="1639570"/>
                    <a:pt x="7857490" y="1543050"/>
                  </a:cubicBezTo>
                  <a:cubicBezTo>
                    <a:pt x="7852410" y="1457960"/>
                    <a:pt x="7844790" y="1389380"/>
                    <a:pt x="7834630" y="1301750"/>
                  </a:cubicBezTo>
                  <a:cubicBezTo>
                    <a:pt x="7821930" y="1193800"/>
                    <a:pt x="7796530" y="1056640"/>
                    <a:pt x="7781290" y="942340"/>
                  </a:cubicBezTo>
                  <a:cubicBezTo>
                    <a:pt x="7767320" y="839470"/>
                    <a:pt x="7757160" y="706120"/>
                    <a:pt x="7748270" y="646430"/>
                  </a:cubicBezTo>
                  <a:cubicBezTo>
                    <a:pt x="7744460" y="619760"/>
                    <a:pt x="7741920" y="590550"/>
                    <a:pt x="7738110" y="590550"/>
                  </a:cubicBezTo>
                  <a:cubicBezTo>
                    <a:pt x="7733030" y="590550"/>
                    <a:pt x="7726680" y="661670"/>
                    <a:pt x="7720330" y="707390"/>
                  </a:cubicBezTo>
                  <a:cubicBezTo>
                    <a:pt x="7711440" y="770890"/>
                    <a:pt x="7696200" y="855980"/>
                    <a:pt x="7688580" y="938530"/>
                  </a:cubicBezTo>
                  <a:cubicBezTo>
                    <a:pt x="7679690" y="1032510"/>
                    <a:pt x="7678420" y="1141730"/>
                    <a:pt x="7675880" y="1242060"/>
                  </a:cubicBezTo>
                  <a:cubicBezTo>
                    <a:pt x="7673340" y="1341120"/>
                    <a:pt x="7675880" y="1435100"/>
                    <a:pt x="7675880" y="1535430"/>
                  </a:cubicBezTo>
                  <a:cubicBezTo>
                    <a:pt x="7675880" y="1639570"/>
                    <a:pt x="7674610" y="1835150"/>
                    <a:pt x="7674610" y="1852930"/>
                  </a:cubicBezTo>
                  <a:cubicBezTo>
                    <a:pt x="7674610" y="1854200"/>
                    <a:pt x="7674610" y="1854200"/>
                    <a:pt x="7674610" y="1855470"/>
                  </a:cubicBezTo>
                  <a:cubicBezTo>
                    <a:pt x="7674610" y="1856740"/>
                    <a:pt x="7673340" y="1858010"/>
                    <a:pt x="7673340" y="1859280"/>
                  </a:cubicBezTo>
                  <a:cubicBezTo>
                    <a:pt x="7673340" y="1860550"/>
                    <a:pt x="7672070" y="1860550"/>
                    <a:pt x="7672070" y="1861820"/>
                  </a:cubicBezTo>
                  <a:cubicBezTo>
                    <a:pt x="7670800" y="1863090"/>
                    <a:pt x="7670800" y="1863090"/>
                    <a:pt x="7669530" y="1864360"/>
                  </a:cubicBezTo>
                  <a:cubicBezTo>
                    <a:pt x="7668260" y="1864360"/>
                    <a:pt x="7668260" y="1865630"/>
                    <a:pt x="7666990" y="1865630"/>
                  </a:cubicBezTo>
                  <a:cubicBezTo>
                    <a:pt x="7665720" y="1865630"/>
                    <a:pt x="7664450" y="1866900"/>
                    <a:pt x="7663180" y="1866900"/>
                  </a:cubicBezTo>
                  <a:cubicBezTo>
                    <a:pt x="7661910" y="1866900"/>
                    <a:pt x="7660640" y="1866900"/>
                    <a:pt x="7659370" y="1866900"/>
                  </a:cubicBezTo>
                  <a:cubicBezTo>
                    <a:pt x="7658100" y="1866900"/>
                    <a:pt x="7658100" y="1866900"/>
                    <a:pt x="7656830" y="1866900"/>
                  </a:cubicBezTo>
                  <a:cubicBezTo>
                    <a:pt x="7655560" y="1866900"/>
                    <a:pt x="7654290" y="1866900"/>
                    <a:pt x="7653020" y="1865630"/>
                  </a:cubicBezTo>
                  <a:cubicBezTo>
                    <a:pt x="7651750" y="1865630"/>
                    <a:pt x="7651750" y="1864360"/>
                    <a:pt x="7650480" y="1863090"/>
                  </a:cubicBezTo>
                  <a:cubicBezTo>
                    <a:pt x="7649210" y="1861820"/>
                    <a:pt x="7647940" y="1861820"/>
                    <a:pt x="7647940" y="1860550"/>
                  </a:cubicBezTo>
                  <a:cubicBezTo>
                    <a:pt x="7646670" y="1859280"/>
                    <a:pt x="7646670" y="1858010"/>
                    <a:pt x="7646670" y="1856740"/>
                  </a:cubicBezTo>
                  <a:cubicBezTo>
                    <a:pt x="7646670" y="1855470"/>
                    <a:pt x="7646670" y="1855470"/>
                    <a:pt x="7646670" y="1854200"/>
                  </a:cubicBezTo>
                  <a:cubicBezTo>
                    <a:pt x="7646670" y="1849120"/>
                    <a:pt x="7645400" y="1835150"/>
                    <a:pt x="7645400" y="1819910"/>
                  </a:cubicBezTo>
                  <a:cubicBezTo>
                    <a:pt x="7644130" y="1789430"/>
                    <a:pt x="7642860" y="1733550"/>
                    <a:pt x="7640320" y="1678940"/>
                  </a:cubicBezTo>
                  <a:cubicBezTo>
                    <a:pt x="7636510" y="1602740"/>
                    <a:pt x="7628890" y="1494790"/>
                    <a:pt x="7626350" y="1407160"/>
                  </a:cubicBezTo>
                  <a:cubicBezTo>
                    <a:pt x="7623810" y="1323340"/>
                    <a:pt x="7626350" y="1248410"/>
                    <a:pt x="7626350" y="1163320"/>
                  </a:cubicBezTo>
                  <a:cubicBezTo>
                    <a:pt x="7626350" y="1068070"/>
                    <a:pt x="7625080" y="958850"/>
                    <a:pt x="7623810" y="863600"/>
                  </a:cubicBezTo>
                  <a:cubicBezTo>
                    <a:pt x="7622540" y="777240"/>
                    <a:pt x="7623810" y="680720"/>
                    <a:pt x="7618730" y="614680"/>
                  </a:cubicBezTo>
                  <a:cubicBezTo>
                    <a:pt x="7616190" y="571500"/>
                    <a:pt x="7604760" y="518160"/>
                    <a:pt x="7606030" y="506730"/>
                  </a:cubicBezTo>
                  <a:cubicBezTo>
                    <a:pt x="7606030" y="504190"/>
                    <a:pt x="7607300" y="504190"/>
                    <a:pt x="7607300" y="502920"/>
                  </a:cubicBezTo>
                  <a:cubicBezTo>
                    <a:pt x="7607300" y="501650"/>
                    <a:pt x="7608570" y="501650"/>
                    <a:pt x="7608570" y="500380"/>
                  </a:cubicBezTo>
                  <a:cubicBezTo>
                    <a:pt x="7609840" y="499110"/>
                    <a:pt x="7609840" y="499110"/>
                    <a:pt x="7611110" y="497840"/>
                  </a:cubicBezTo>
                  <a:cubicBezTo>
                    <a:pt x="7612380" y="496570"/>
                    <a:pt x="7612380" y="495300"/>
                    <a:pt x="7613650" y="495300"/>
                  </a:cubicBezTo>
                  <a:cubicBezTo>
                    <a:pt x="7614920" y="494030"/>
                    <a:pt x="7616190" y="494030"/>
                    <a:pt x="7617460" y="494030"/>
                  </a:cubicBezTo>
                  <a:cubicBezTo>
                    <a:pt x="7618730" y="494030"/>
                    <a:pt x="7618730" y="494030"/>
                    <a:pt x="7620000" y="494030"/>
                  </a:cubicBezTo>
                  <a:cubicBezTo>
                    <a:pt x="7621270" y="494030"/>
                    <a:pt x="7622540" y="494030"/>
                    <a:pt x="7623810" y="494030"/>
                  </a:cubicBezTo>
                  <a:cubicBezTo>
                    <a:pt x="7625080" y="494030"/>
                    <a:pt x="7626350" y="494030"/>
                    <a:pt x="7627620" y="495300"/>
                  </a:cubicBezTo>
                  <a:cubicBezTo>
                    <a:pt x="7628890" y="495300"/>
                    <a:pt x="7628890" y="496570"/>
                    <a:pt x="7630160" y="497840"/>
                  </a:cubicBezTo>
                  <a:cubicBezTo>
                    <a:pt x="7631430" y="499110"/>
                    <a:pt x="7631430" y="499110"/>
                    <a:pt x="7632700" y="500380"/>
                  </a:cubicBezTo>
                  <a:cubicBezTo>
                    <a:pt x="7632700" y="501650"/>
                    <a:pt x="7633970" y="501650"/>
                    <a:pt x="7633970" y="502920"/>
                  </a:cubicBezTo>
                  <a:cubicBezTo>
                    <a:pt x="7633970" y="504190"/>
                    <a:pt x="7635240" y="505460"/>
                    <a:pt x="7635240" y="506730"/>
                  </a:cubicBezTo>
                  <a:cubicBezTo>
                    <a:pt x="7635240" y="508000"/>
                    <a:pt x="7635240" y="508000"/>
                    <a:pt x="7635240" y="509270"/>
                  </a:cubicBezTo>
                  <a:cubicBezTo>
                    <a:pt x="7633970" y="514350"/>
                    <a:pt x="7614920" y="520700"/>
                    <a:pt x="7607300" y="538480"/>
                  </a:cubicBezTo>
                  <a:cubicBezTo>
                    <a:pt x="7584440" y="588010"/>
                    <a:pt x="7592060" y="751840"/>
                    <a:pt x="7576820" y="873760"/>
                  </a:cubicBezTo>
                  <a:cubicBezTo>
                    <a:pt x="7559040" y="1021080"/>
                    <a:pt x="7523480" y="1184910"/>
                    <a:pt x="7503160" y="1360170"/>
                  </a:cubicBezTo>
                  <a:cubicBezTo>
                    <a:pt x="7480300" y="1563370"/>
                    <a:pt x="7459980" y="1838960"/>
                    <a:pt x="7452360" y="2023110"/>
                  </a:cubicBezTo>
                  <a:cubicBezTo>
                    <a:pt x="7447280" y="2153920"/>
                    <a:pt x="7454900" y="2340610"/>
                    <a:pt x="7451090" y="2358390"/>
                  </a:cubicBezTo>
                  <a:cubicBezTo>
                    <a:pt x="7451090" y="2359660"/>
                    <a:pt x="7449820" y="2359660"/>
                    <a:pt x="7449820" y="2360930"/>
                  </a:cubicBezTo>
                  <a:cubicBezTo>
                    <a:pt x="7449820" y="2362200"/>
                    <a:pt x="7448550" y="2362200"/>
                    <a:pt x="7448550" y="2363470"/>
                  </a:cubicBezTo>
                  <a:cubicBezTo>
                    <a:pt x="7448550" y="2364740"/>
                    <a:pt x="7447280" y="2364740"/>
                    <a:pt x="7447280" y="2366010"/>
                  </a:cubicBezTo>
                  <a:cubicBezTo>
                    <a:pt x="7446010" y="2367280"/>
                    <a:pt x="7446010" y="2367280"/>
                    <a:pt x="7444740" y="2368550"/>
                  </a:cubicBezTo>
                  <a:cubicBezTo>
                    <a:pt x="7443470" y="2368550"/>
                    <a:pt x="7443470" y="2369820"/>
                    <a:pt x="7442200" y="2369820"/>
                  </a:cubicBezTo>
                  <a:cubicBezTo>
                    <a:pt x="7440930" y="2369820"/>
                    <a:pt x="7440930" y="2371090"/>
                    <a:pt x="7439660" y="2371090"/>
                  </a:cubicBezTo>
                  <a:cubicBezTo>
                    <a:pt x="7438390" y="2371090"/>
                    <a:pt x="7437120" y="2371090"/>
                    <a:pt x="7435850" y="2371090"/>
                  </a:cubicBezTo>
                  <a:cubicBezTo>
                    <a:pt x="7434580" y="2371090"/>
                    <a:pt x="7434580" y="2369820"/>
                    <a:pt x="7433310" y="2369820"/>
                  </a:cubicBezTo>
                  <a:cubicBezTo>
                    <a:pt x="7432040" y="2369820"/>
                    <a:pt x="7432040" y="2368550"/>
                    <a:pt x="7430770" y="2368550"/>
                  </a:cubicBezTo>
                  <a:cubicBezTo>
                    <a:pt x="7429500" y="2368550"/>
                    <a:pt x="7428230" y="2367280"/>
                    <a:pt x="7428230" y="2367280"/>
                  </a:cubicBezTo>
                  <a:cubicBezTo>
                    <a:pt x="7428230" y="2367280"/>
                    <a:pt x="7426960" y="2366010"/>
                    <a:pt x="7426960" y="2364740"/>
                  </a:cubicBezTo>
                  <a:cubicBezTo>
                    <a:pt x="7426960" y="2363470"/>
                    <a:pt x="7425690" y="2362200"/>
                    <a:pt x="7425690" y="2360930"/>
                  </a:cubicBezTo>
                  <a:cubicBezTo>
                    <a:pt x="7425690" y="2359660"/>
                    <a:pt x="7425690" y="2359660"/>
                    <a:pt x="7425690" y="2358390"/>
                  </a:cubicBezTo>
                  <a:cubicBezTo>
                    <a:pt x="7425690" y="2350770"/>
                    <a:pt x="7424420" y="2310130"/>
                    <a:pt x="7424420" y="2279650"/>
                  </a:cubicBezTo>
                  <a:cubicBezTo>
                    <a:pt x="7424420" y="2236470"/>
                    <a:pt x="7424420" y="2181860"/>
                    <a:pt x="7423150" y="2125980"/>
                  </a:cubicBezTo>
                  <a:cubicBezTo>
                    <a:pt x="7421880" y="2061210"/>
                    <a:pt x="7421880" y="1990090"/>
                    <a:pt x="7419340" y="1915160"/>
                  </a:cubicBezTo>
                  <a:cubicBezTo>
                    <a:pt x="7416800" y="1827530"/>
                    <a:pt x="7414260" y="1724660"/>
                    <a:pt x="7409180" y="1630680"/>
                  </a:cubicBezTo>
                  <a:cubicBezTo>
                    <a:pt x="7404100" y="1537970"/>
                    <a:pt x="7395210" y="1443990"/>
                    <a:pt x="7387590" y="1353820"/>
                  </a:cubicBezTo>
                  <a:cubicBezTo>
                    <a:pt x="7381240" y="1267460"/>
                    <a:pt x="7379970" y="1155700"/>
                    <a:pt x="7367270" y="1101090"/>
                  </a:cubicBezTo>
                  <a:cubicBezTo>
                    <a:pt x="7360920" y="1073150"/>
                    <a:pt x="7344410" y="1046480"/>
                    <a:pt x="7344410" y="1040130"/>
                  </a:cubicBezTo>
                  <a:cubicBezTo>
                    <a:pt x="7344410" y="1038860"/>
                    <a:pt x="7345680" y="1038860"/>
                    <a:pt x="7345680" y="1037590"/>
                  </a:cubicBezTo>
                  <a:cubicBezTo>
                    <a:pt x="7345680" y="1036320"/>
                    <a:pt x="7345680" y="1035050"/>
                    <a:pt x="7346950" y="1033780"/>
                  </a:cubicBezTo>
                  <a:cubicBezTo>
                    <a:pt x="7346950" y="1032510"/>
                    <a:pt x="7348220" y="1032510"/>
                    <a:pt x="7349490" y="1031240"/>
                  </a:cubicBezTo>
                  <a:cubicBezTo>
                    <a:pt x="7350760" y="1029970"/>
                    <a:pt x="7350760" y="1029970"/>
                    <a:pt x="7352030" y="1028700"/>
                  </a:cubicBezTo>
                  <a:cubicBezTo>
                    <a:pt x="7353300" y="1028700"/>
                    <a:pt x="7353300" y="1027430"/>
                    <a:pt x="7354570" y="1027430"/>
                  </a:cubicBezTo>
                  <a:cubicBezTo>
                    <a:pt x="7355840" y="1027430"/>
                    <a:pt x="7357110" y="1027430"/>
                    <a:pt x="7358380" y="1027430"/>
                  </a:cubicBezTo>
                  <a:cubicBezTo>
                    <a:pt x="7359650" y="1027430"/>
                    <a:pt x="7360920" y="1027430"/>
                    <a:pt x="7362190" y="1027430"/>
                  </a:cubicBezTo>
                  <a:cubicBezTo>
                    <a:pt x="7363460" y="1027430"/>
                    <a:pt x="7363460" y="1028700"/>
                    <a:pt x="7364730" y="1028700"/>
                  </a:cubicBezTo>
                  <a:cubicBezTo>
                    <a:pt x="7366000" y="1028700"/>
                    <a:pt x="7367270" y="1028700"/>
                    <a:pt x="7368540" y="1029970"/>
                  </a:cubicBezTo>
                  <a:cubicBezTo>
                    <a:pt x="7369810" y="1029970"/>
                    <a:pt x="7371080" y="1031240"/>
                    <a:pt x="7371080" y="1032510"/>
                  </a:cubicBezTo>
                  <a:cubicBezTo>
                    <a:pt x="7372350" y="1033780"/>
                    <a:pt x="7372350" y="1035050"/>
                    <a:pt x="7372350" y="1036320"/>
                  </a:cubicBezTo>
                  <a:cubicBezTo>
                    <a:pt x="7372350" y="1037590"/>
                    <a:pt x="7373620" y="1037590"/>
                    <a:pt x="7373620" y="1038860"/>
                  </a:cubicBezTo>
                  <a:cubicBezTo>
                    <a:pt x="7373620" y="1040130"/>
                    <a:pt x="7373620" y="1041400"/>
                    <a:pt x="7373620" y="1042670"/>
                  </a:cubicBezTo>
                  <a:cubicBezTo>
                    <a:pt x="7372350" y="1047750"/>
                    <a:pt x="7359650" y="1052830"/>
                    <a:pt x="7354570" y="1064260"/>
                  </a:cubicBezTo>
                  <a:cubicBezTo>
                    <a:pt x="7345680" y="1085850"/>
                    <a:pt x="7352030" y="1130300"/>
                    <a:pt x="7348220" y="1172210"/>
                  </a:cubicBezTo>
                  <a:cubicBezTo>
                    <a:pt x="7344410" y="1228090"/>
                    <a:pt x="7338060" y="1296670"/>
                    <a:pt x="7329170" y="1369060"/>
                  </a:cubicBezTo>
                  <a:cubicBezTo>
                    <a:pt x="7317740" y="1460500"/>
                    <a:pt x="7293610" y="1578610"/>
                    <a:pt x="7284720" y="1678940"/>
                  </a:cubicBezTo>
                  <a:cubicBezTo>
                    <a:pt x="7275830" y="1772920"/>
                    <a:pt x="7274560" y="1859280"/>
                    <a:pt x="7272020" y="1953260"/>
                  </a:cubicBezTo>
                  <a:cubicBezTo>
                    <a:pt x="7269480" y="2054860"/>
                    <a:pt x="7273290" y="2211070"/>
                    <a:pt x="7273290" y="2266950"/>
                  </a:cubicBezTo>
                  <a:cubicBezTo>
                    <a:pt x="7273290" y="2287270"/>
                    <a:pt x="7273290" y="2302510"/>
                    <a:pt x="7273290" y="2308860"/>
                  </a:cubicBezTo>
                  <a:cubicBezTo>
                    <a:pt x="7273290" y="2311400"/>
                    <a:pt x="7273290" y="2311400"/>
                    <a:pt x="7273290" y="2312670"/>
                  </a:cubicBezTo>
                  <a:cubicBezTo>
                    <a:pt x="7273290" y="2313940"/>
                    <a:pt x="7272020" y="2313940"/>
                    <a:pt x="7272020" y="2315210"/>
                  </a:cubicBezTo>
                  <a:cubicBezTo>
                    <a:pt x="7270750" y="2316480"/>
                    <a:pt x="7270750" y="2317750"/>
                    <a:pt x="7269480" y="2319020"/>
                  </a:cubicBezTo>
                  <a:cubicBezTo>
                    <a:pt x="7268210" y="2320290"/>
                    <a:pt x="7268210" y="2320290"/>
                    <a:pt x="7266940" y="2320290"/>
                  </a:cubicBezTo>
                  <a:cubicBezTo>
                    <a:pt x="7265670" y="2321560"/>
                    <a:pt x="7265670" y="2322830"/>
                    <a:pt x="7264400" y="2322830"/>
                  </a:cubicBezTo>
                  <a:cubicBezTo>
                    <a:pt x="7263130" y="2322830"/>
                    <a:pt x="7261860" y="2322830"/>
                    <a:pt x="7260590" y="2322830"/>
                  </a:cubicBezTo>
                  <a:cubicBezTo>
                    <a:pt x="7259320" y="2322830"/>
                    <a:pt x="7258050" y="2322830"/>
                    <a:pt x="7256780" y="2322830"/>
                  </a:cubicBezTo>
                  <a:cubicBezTo>
                    <a:pt x="7255510" y="2322830"/>
                    <a:pt x="7255510" y="2322830"/>
                    <a:pt x="7254240" y="2322830"/>
                  </a:cubicBezTo>
                  <a:cubicBezTo>
                    <a:pt x="7252970" y="2322830"/>
                    <a:pt x="7251700" y="2321560"/>
                    <a:pt x="7250430" y="2320290"/>
                  </a:cubicBezTo>
                  <a:cubicBezTo>
                    <a:pt x="7249160" y="2320290"/>
                    <a:pt x="7247890" y="2320290"/>
                    <a:pt x="7247890" y="2319020"/>
                  </a:cubicBezTo>
                  <a:cubicBezTo>
                    <a:pt x="7246620" y="2317750"/>
                    <a:pt x="7246620" y="2316480"/>
                    <a:pt x="7246620" y="2315210"/>
                  </a:cubicBezTo>
                  <a:cubicBezTo>
                    <a:pt x="7246620" y="2313940"/>
                    <a:pt x="7245350" y="2313940"/>
                    <a:pt x="7245350" y="2312670"/>
                  </a:cubicBezTo>
                  <a:cubicBezTo>
                    <a:pt x="7245350" y="2311400"/>
                    <a:pt x="7244080" y="2310130"/>
                    <a:pt x="7244080" y="2308860"/>
                  </a:cubicBezTo>
                  <a:cubicBezTo>
                    <a:pt x="7244080" y="2303780"/>
                    <a:pt x="7245350" y="2296160"/>
                    <a:pt x="7245350" y="2284730"/>
                  </a:cubicBezTo>
                  <a:cubicBezTo>
                    <a:pt x="7246620" y="2256790"/>
                    <a:pt x="7245350" y="2192020"/>
                    <a:pt x="7245350" y="2137410"/>
                  </a:cubicBezTo>
                  <a:cubicBezTo>
                    <a:pt x="7245350" y="2070100"/>
                    <a:pt x="7245350" y="1992630"/>
                    <a:pt x="7244080" y="1912620"/>
                  </a:cubicBezTo>
                  <a:cubicBezTo>
                    <a:pt x="7242810" y="1822450"/>
                    <a:pt x="7242810" y="1723390"/>
                    <a:pt x="7240270" y="1625600"/>
                  </a:cubicBezTo>
                  <a:cubicBezTo>
                    <a:pt x="7237730" y="1524000"/>
                    <a:pt x="7236460" y="1418590"/>
                    <a:pt x="7231380" y="1315720"/>
                  </a:cubicBezTo>
                  <a:cubicBezTo>
                    <a:pt x="7226300" y="1212850"/>
                    <a:pt x="7219950" y="1079500"/>
                    <a:pt x="7212330" y="1009650"/>
                  </a:cubicBezTo>
                  <a:cubicBezTo>
                    <a:pt x="7208520" y="972820"/>
                    <a:pt x="7205980" y="953770"/>
                    <a:pt x="7198360" y="925830"/>
                  </a:cubicBezTo>
                  <a:cubicBezTo>
                    <a:pt x="7189470" y="895350"/>
                    <a:pt x="7161530" y="842010"/>
                    <a:pt x="7161530" y="833120"/>
                  </a:cubicBezTo>
                  <a:cubicBezTo>
                    <a:pt x="7161530" y="831850"/>
                    <a:pt x="7162800" y="831850"/>
                    <a:pt x="7162800" y="830580"/>
                  </a:cubicBezTo>
                  <a:cubicBezTo>
                    <a:pt x="7164070" y="829310"/>
                    <a:pt x="7164070" y="829310"/>
                    <a:pt x="7165340" y="828040"/>
                  </a:cubicBezTo>
                  <a:cubicBezTo>
                    <a:pt x="7166610" y="828040"/>
                    <a:pt x="7166610" y="826770"/>
                    <a:pt x="7167880" y="826770"/>
                  </a:cubicBezTo>
                  <a:cubicBezTo>
                    <a:pt x="7169150" y="826770"/>
                    <a:pt x="7169150" y="825500"/>
                    <a:pt x="7170420" y="825500"/>
                  </a:cubicBezTo>
                  <a:cubicBezTo>
                    <a:pt x="7171690" y="825500"/>
                    <a:pt x="7172960" y="825500"/>
                    <a:pt x="7174230" y="825500"/>
                  </a:cubicBezTo>
                  <a:cubicBezTo>
                    <a:pt x="7175500" y="825500"/>
                    <a:pt x="7175500" y="825500"/>
                    <a:pt x="7176770" y="825500"/>
                  </a:cubicBezTo>
                  <a:cubicBezTo>
                    <a:pt x="7178040" y="825500"/>
                    <a:pt x="7178040" y="826770"/>
                    <a:pt x="7179310" y="826770"/>
                  </a:cubicBezTo>
                  <a:cubicBezTo>
                    <a:pt x="7180580" y="828040"/>
                    <a:pt x="7180580" y="828040"/>
                    <a:pt x="7181850" y="829310"/>
                  </a:cubicBezTo>
                  <a:cubicBezTo>
                    <a:pt x="7183120" y="829310"/>
                    <a:pt x="7184390" y="829310"/>
                    <a:pt x="7184390" y="830580"/>
                  </a:cubicBezTo>
                  <a:cubicBezTo>
                    <a:pt x="7185660" y="831850"/>
                    <a:pt x="7185660" y="833120"/>
                    <a:pt x="7185660" y="834390"/>
                  </a:cubicBezTo>
                  <a:cubicBezTo>
                    <a:pt x="7185660" y="835660"/>
                    <a:pt x="7186930" y="835660"/>
                    <a:pt x="7186930" y="836930"/>
                  </a:cubicBezTo>
                  <a:cubicBezTo>
                    <a:pt x="7186930" y="838200"/>
                    <a:pt x="7186930" y="838200"/>
                    <a:pt x="7186930" y="839470"/>
                  </a:cubicBezTo>
                  <a:cubicBezTo>
                    <a:pt x="7186930" y="840740"/>
                    <a:pt x="7186930" y="840740"/>
                    <a:pt x="7185660" y="843280"/>
                  </a:cubicBezTo>
                  <a:cubicBezTo>
                    <a:pt x="7183120" y="850900"/>
                    <a:pt x="7170420" y="871220"/>
                    <a:pt x="7161530" y="891540"/>
                  </a:cubicBezTo>
                  <a:cubicBezTo>
                    <a:pt x="7146290" y="927100"/>
                    <a:pt x="7124700" y="980440"/>
                    <a:pt x="7103110" y="1036320"/>
                  </a:cubicBezTo>
                  <a:cubicBezTo>
                    <a:pt x="7072630" y="1113790"/>
                    <a:pt x="7034530" y="1214120"/>
                    <a:pt x="6998970" y="1314450"/>
                  </a:cubicBezTo>
                  <a:cubicBezTo>
                    <a:pt x="6958330" y="1432560"/>
                    <a:pt x="6912610" y="1567180"/>
                    <a:pt x="6873240" y="1699260"/>
                  </a:cubicBezTo>
                  <a:cubicBezTo>
                    <a:pt x="6832600" y="1835150"/>
                    <a:pt x="6790690" y="1991360"/>
                    <a:pt x="6761480" y="2119630"/>
                  </a:cubicBezTo>
                  <a:cubicBezTo>
                    <a:pt x="6737350" y="2225040"/>
                    <a:pt x="6715760" y="2343150"/>
                    <a:pt x="6706870" y="2410460"/>
                  </a:cubicBezTo>
                  <a:cubicBezTo>
                    <a:pt x="6703060" y="2446020"/>
                    <a:pt x="6701790" y="2481580"/>
                    <a:pt x="6701790" y="2491740"/>
                  </a:cubicBezTo>
                  <a:cubicBezTo>
                    <a:pt x="6701790" y="2494280"/>
                    <a:pt x="6701790" y="2494280"/>
                    <a:pt x="6701790" y="2495550"/>
                  </a:cubicBezTo>
                  <a:cubicBezTo>
                    <a:pt x="6701790" y="2496820"/>
                    <a:pt x="6700520" y="2496820"/>
                    <a:pt x="6700520" y="2498090"/>
                  </a:cubicBezTo>
                  <a:cubicBezTo>
                    <a:pt x="6699250" y="2499360"/>
                    <a:pt x="6699250" y="2499360"/>
                    <a:pt x="6697980" y="2500630"/>
                  </a:cubicBezTo>
                  <a:cubicBezTo>
                    <a:pt x="6697980" y="2501900"/>
                    <a:pt x="6697980" y="2503170"/>
                    <a:pt x="6696710" y="2503170"/>
                  </a:cubicBezTo>
                  <a:cubicBezTo>
                    <a:pt x="6695440" y="2504440"/>
                    <a:pt x="6694170" y="2504440"/>
                    <a:pt x="6692900" y="2504440"/>
                  </a:cubicBezTo>
                  <a:cubicBezTo>
                    <a:pt x="6691630" y="2504440"/>
                    <a:pt x="6691630" y="2504440"/>
                    <a:pt x="6690360" y="2504440"/>
                  </a:cubicBezTo>
                  <a:cubicBezTo>
                    <a:pt x="6689090" y="2504440"/>
                    <a:pt x="6689090" y="2504440"/>
                    <a:pt x="6687820" y="2504440"/>
                  </a:cubicBezTo>
                  <a:cubicBezTo>
                    <a:pt x="6686550" y="2504440"/>
                    <a:pt x="6685280" y="2504440"/>
                    <a:pt x="6684010" y="2504440"/>
                  </a:cubicBezTo>
                  <a:cubicBezTo>
                    <a:pt x="6682740" y="2504440"/>
                    <a:pt x="6682740" y="2503170"/>
                    <a:pt x="6681470" y="2503170"/>
                  </a:cubicBezTo>
                  <a:cubicBezTo>
                    <a:pt x="6680200" y="2501900"/>
                    <a:pt x="6680200" y="2501900"/>
                    <a:pt x="6678930" y="2500630"/>
                  </a:cubicBezTo>
                  <a:cubicBezTo>
                    <a:pt x="6678930" y="2499360"/>
                    <a:pt x="6677660" y="2499360"/>
                    <a:pt x="6677660" y="2498090"/>
                  </a:cubicBezTo>
                  <a:cubicBezTo>
                    <a:pt x="6677660" y="2496820"/>
                    <a:pt x="6676390" y="2496820"/>
                    <a:pt x="6676390" y="2495550"/>
                  </a:cubicBezTo>
                  <a:cubicBezTo>
                    <a:pt x="6676390" y="2494280"/>
                    <a:pt x="6676390" y="2494280"/>
                    <a:pt x="6676390" y="2493010"/>
                  </a:cubicBezTo>
                  <a:cubicBezTo>
                    <a:pt x="6675120" y="2486660"/>
                    <a:pt x="6666230" y="2465070"/>
                    <a:pt x="6663690" y="2443480"/>
                  </a:cubicBezTo>
                  <a:cubicBezTo>
                    <a:pt x="6658610" y="2402840"/>
                    <a:pt x="6662420" y="2332990"/>
                    <a:pt x="6662420" y="2268220"/>
                  </a:cubicBezTo>
                  <a:cubicBezTo>
                    <a:pt x="6662420" y="2189480"/>
                    <a:pt x="6662420" y="2105660"/>
                    <a:pt x="6662420" y="2007870"/>
                  </a:cubicBezTo>
                  <a:cubicBezTo>
                    <a:pt x="6662420" y="1882140"/>
                    <a:pt x="6662420" y="1706880"/>
                    <a:pt x="6661150" y="1577340"/>
                  </a:cubicBezTo>
                  <a:cubicBezTo>
                    <a:pt x="6659880" y="1471930"/>
                    <a:pt x="6659880" y="1383030"/>
                    <a:pt x="6657340" y="1290320"/>
                  </a:cubicBezTo>
                  <a:cubicBezTo>
                    <a:pt x="6656070" y="1205230"/>
                    <a:pt x="6656070" y="1112520"/>
                    <a:pt x="6649720" y="1042670"/>
                  </a:cubicBezTo>
                  <a:cubicBezTo>
                    <a:pt x="6644640" y="990600"/>
                    <a:pt x="6629400" y="916940"/>
                    <a:pt x="6630670" y="905510"/>
                  </a:cubicBezTo>
                  <a:cubicBezTo>
                    <a:pt x="6630670" y="904240"/>
                    <a:pt x="6631940" y="904240"/>
                    <a:pt x="6631940" y="902970"/>
                  </a:cubicBezTo>
                  <a:cubicBezTo>
                    <a:pt x="6631940" y="901700"/>
                    <a:pt x="6631940" y="900430"/>
                    <a:pt x="6633210" y="899160"/>
                  </a:cubicBezTo>
                  <a:cubicBezTo>
                    <a:pt x="6633210" y="897890"/>
                    <a:pt x="6634480" y="896620"/>
                    <a:pt x="6635750" y="896620"/>
                  </a:cubicBezTo>
                  <a:cubicBezTo>
                    <a:pt x="6637020" y="895350"/>
                    <a:pt x="6638290" y="895350"/>
                    <a:pt x="6639560" y="895350"/>
                  </a:cubicBezTo>
                  <a:cubicBezTo>
                    <a:pt x="6640830" y="895350"/>
                    <a:pt x="6642100" y="895350"/>
                    <a:pt x="6643370" y="895350"/>
                  </a:cubicBezTo>
                  <a:cubicBezTo>
                    <a:pt x="6644640" y="895350"/>
                    <a:pt x="6644640" y="895350"/>
                    <a:pt x="6645910" y="895350"/>
                  </a:cubicBezTo>
                  <a:cubicBezTo>
                    <a:pt x="6647180" y="895350"/>
                    <a:pt x="6648450" y="895350"/>
                    <a:pt x="6649720" y="895350"/>
                  </a:cubicBezTo>
                  <a:cubicBezTo>
                    <a:pt x="6650990" y="895350"/>
                    <a:pt x="6650990" y="896620"/>
                    <a:pt x="6652260" y="897890"/>
                  </a:cubicBezTo>
                  <a:cubicBezTo>
                    <a:pt x="6653530" y="897890"/>
                    <a:pt x="6653530" y="897890"/>
                    <a:pt x="6654800" y="899160"/>
                  </a:cubicBezTo>
                  <a:cubicBezTo>
                    <a:pt x="6656070" y="900430"/>
                    <a:pt x="6656070" y="901700"/>
                    <a:pt x="6657340" y="902970"/>
                  </a:cubicBezTo>
                  <a:cubicBezTo>
                    <a:pt x="6657340" y="904240"/>
                    <a:pt x="6658610" y="904240"/>
                    <a:pt x="6658610" y="905510"/>
                  </a:cubicBezTo>
                  <a:cubicBezTo>
                    <a:pt x="6658610" y="906780"/>
                    <a:pt x="6658610" y="908050"/>
                    <a:pt x="6658610" y="909320"/>
                  </a:cubicBezTo>
                  <a:cubicBezTo>
                    <a:pt x="6658610" y="910590"/>
                    <a:pt x="6658610" y="911860"/>
                    <a:pt x="6658610" y="913130"/>
                  </a:cubicBezTo>
                  <a:cubicBezTo>
                    <a:pt x="6657340" y="918210"/>
                    <a:pt x="6649720" y="924560"/>
                    <a:pt x="6644640" y="935990"/>
                  </a:cubicBezTo>
                  <a:cubicBezTo>
                    <a:pt x="6634480" y="958850"/>
                    <a:pt x="6625590" y="1005840"/>
                    <a:pt x="6615430" y="1050290"/>
                  </a:cubicBezTo>
                  <a:cubicBezTo>
                    <a:pt x="6602730" y="1109980"/>
                    <a:pt x="6590030" y="1184910"/>
                    <a:pt x="6576060" y="1262380"/>
                  </a:cubicBezTo>
                  <a:cubicBezTo>
                    <a:pt x="6558280" y="1357630"/>
                    <a:pt x="6530340" y="1471930"/>
                    <a:pt x="6516370" y="1577340"/>
                  </a:cubicBezTo>
                  <a:cubicBezTo>
                    <a:pt x="6502400" y="1682750"/>
                    <a:pt x="6496050" y="1799590"/>
                    <a:pt x="6494780" y="1893570"/>
                  </a:cubicBezTo>
                  <a:cubicBezTo>
                    <a:pt x="6493510" y="1968500"/>
                    <a:pt x="6499860" y="2029460"/>
                    <a:pt x="6504940" y="2098040"/>
                  </a:cubicBezTo>
                  <a:cubicBezTo>
                    <a:pt x="6510020" y="2166620"/>
                    <a:pt x="6526530" y="2292350"/>
                    <a:pt x="6527800" y="2306320"/>
                  </a:cubicBezTo>
                  <a:cubicBezTo>
                    <a:pt x="6527800" y="2307590"/>
                    <a:pt x="6527800" y="2307590"/>
                    <a:pt x="6527800" y="2308860"/>
                  </a:cubicBezTo>
                  <a:cubicBezTo>
                    <a:pt x="6527800" y="2310130"/>
                    <a:pt x="6526530" y="2311400"/>
                    <a:pt x="6526530" y="2312670"/>
                  </a:cubicBezTo>
                  <a:cubicBezTo>
                    <a:pt x="6526530" y="2313940"/>
                    <a:pt x="6525260" y="2313940"/>
                    <a:pt x="6525260" y="2315210"/>
                  </a:cubicBezTo>
                  <a:cubicBezTo>
                    <a:pt x="6523990" y="2316480"/>
                    <a:pt x="6523990" y="2316480"/>
                    <a:pt x="6522720" y="2317750"/>
                  </a:cubicBezTo>
                  <a:cubicBezTo>
                    <a:pt x="6521450" y="2317750"/>
                    <a:pt x="6521450" y="2319020"/>
                    <a:pt x="6520180" y="2319020"/>
                  </a:cubicBezTo>
                  <a:cubicBezTo>
                    <a:pt x="6518910" y="2319020"/>
                    <a:pt x="6518910" y="2320290"/>
                    <a:pt x="6517640" y="2320290"/>
                  </a:cubicBezTo>
                  <a:cubicBezTo>
                    <a:pt x="6516370" y="2320290"/>
                    <a:pt x="6516370" y="2320290"/>
                    <a:pt x="6515100" y="2320290"/>
                  </a:cubicBezTo>
                  <a:cubicBezTo>
                    <a:pt x="6513830" y="2320290"/>
                    <a:pt x="6512560" y="2319020"/>
                    <a:pt x="6511290" y="2319020"/>
                  </a:cubicBezTo>
                  <a:cubicBezTo>
                    <a:pt x="6510020" y="2319020"/>
                    <a:pt x="6510020" y="2317750"/>
                    <a:pt x="6508750" y="2317750"/>
                  </a:cubicBezTo>
                  <a:cubicBezTo>
                    <a:pt x="6507480" y="2317750"/>
                    <a:pt x="6507480" y="2316480"/>
                    <a:pt x="6506210" y="2316480"/>
                  </a:cubicBezTo>
                  <a:cubicBezTo>
                    <a:pt x="6504940" y="2315210"/>
                    <a:pt x="6504940" y="2315210"/>
                    <a:pt x="6503670" y="2313940"/>
                  </a:cubicBezTo>
                  <a:cubicBezTo>
                    <a:pt x="6503670" y="2312670"/>
                    <a:pt x="6502400" y="2312670"/>
                    <a:pt x="6502400" y="2311400"/>
                  </a:cubicBezTo>
                  <a:cubicBezTo>
                    <a:pt x="6502400" y="2310130"/>
                    <a:pt x="6502400" y="2310130"/>
                    <a:pt x="6502400" y="2307590"/>
                  </a:cubicBezTo>
                  <a:cubicBezTo>
                    <a:pt x="6502400" y="2299970"/>
                    <a:pt x="6498590" y="2275840"/>
                    <a:pt x="6497320" y="2251710"/>
                  </a:cubicBezTo>
                  <a:cubicBezTo>
                    <a:pt x="6493510" y="2205990"/>
                    <a:pt x="6490970" y="2129790"/>
                    <a:pt x="6484620" y="2057400"/>
                  </a:cubicBezTo>
                  <a:cubicBezTo>
                    <a:pt x="6477000" y="1967230"/>
                    <a:pt x="6465570" y="1855470"/>
                    <a:pt x="6454140" y="1752600"/>
                  </a:cubicBezTo>
                  <a:cubicBezTo>
                    <a:pt x="6442710" y="1645920"/>
                    <a:pt x="6431280" y="1537970"/>
                    <a:pt x="6414770" y="1430020"/>
                  </a:cubicBezTo>
                  <a:cubicBezTo>
                    <a:pt x="6398260" y="1319530"/>
                    <a:pt x="6377940" y="1184910"/>
                    <a:pt x="6353810" y="1096010"/>
                  </a:cubicBezTo>
                  <a:cubicBezTo>
                    <a:pt x="6337300" y="1035050"/>
                    <a:pt x="6319520" y="985520"/>
                    <a:pt x="6297930" y="943610"/>
                  </a:cubicBezTo>
                  <a:cubicBezTo>
                    <a:pt x="6281420" y="910590"/>
                    <a:pt x="6252210" y="857250"/>
                    <a:pt x="6242050" y="859790"/>
                  </a:cubicBezTo>
                  <a:cubicBezTo>
                    <a:pt x="6234430" y="861060"/>
                    <a:pt x="6238240" y="896620"/>
                    <a:pt x="6231890" y="919480"/>
                  </a:cubicBezTo>
                  <a:cubicBezTo>
                    <a:pt x="6223000" y="952500"/>
                    <a:pt x="6202680" y="993140"/>
                    <a:pt x="6191250" y="1038860"/>
                  </a:cubicBezTo>
                  <a:cubicBezTo>
                    <a:pt x="6176010" y="1096010"/>
                    <a:pt x="6164580" y="1162050"/>
                    <a:pt x="6154420" y="1234440"/>
                  </a:cubicBezTo>
                  <a:cubicBezTo>
                    <a:pt x="6141720" y="1325880"/>
                    <a:pt x="6137910" y="1440180"/>
                    <a:pt x="6127750" y="1545590"/>
                  </a:cubicBezTo>
                  <a:cubicBezTo>
                    <a:pt x="6117590" y="1654810"/>
                    <a:pt x="6103620" y="1769110"/>
                    <a:pt x="6096000" y="1880870"/>
                  </a:cubicBezTo>
                  <a:cubicBezTo>
                    <a:pt x="6088380" y="1992630"/>
                    <a:pt x="6083300" y="2150110"/>
                    <a:pt x="6083300" y="2218690"/>
                  </a:cubicBezTo>
                  <a:cubicBezTo>
                    <a:pt x="6083300" y="2249170"/>
                    <a:pt x="6084570" y="2274570"/>
                    <a:pt x="6084570" y="2283460"/>
                  </a:cubicBezTo>
                  <a:cubicBezTo>
                    <a:pt x="6084570" y="2286000"/>
                    <a:pt x="6084570" y="2286000"/>
                    <a:pt x="6084570" y="2287270"/>
                  </a:cubicBezTo>
                  <a:cubicBezTo>
                    <a:pt x="6084570" y="2288540"/>
                    <a:pt x="6084570" y="2289810"/>
                    <a:pt x="6083300" y="2291080"/>
                  </a:cubicBezTo>
                  <a:cubicBezTo>
                    <a:pt x="6083300" y="2292350"/>
                    <a:pt x="6082030" y="2292350"/>
                    <a:pt x="6080760" y="2293620"/>
                  </a:cubicBezTo>
                  <a:cubicBezTo>
                    <a:pt x="6079490" y="2294890"/>
                    <a:pt x="6079490" y="2294890"/>
                    <a:pt x="6078220" y="2296160"/>
                  </a:cubicBezTo>
                  <a:cubicBezTo>
                    <a:pt x="6076950" y="2296160"/>
                    <a:pt x="6076950" y="2297430"/>
                    <a:pt x="6075680" y="2297430"/>
                  </a:cubicBezTo>
                  <a:cubicBezTo>
                    <a:pt x="6074410" y="2297430"/>
                    <a:pt x="6073140" y="2298700"/>
                    <a:pt x="6071870" y="2298700"/>
                  </a:cubicBezTo>
                  <a:cubicBezTo>
                    <a:pt x="6070600" y="2298700"/>
                    <a:pt x="6069330" y="2298700"/>
                    <a:pt x="6068060" y="2298700"/>
                  </a:cubicBezTo>
                  <a:cubicBezTo>
                    <a:pt x="6066790" y="2298700"/>
                    <a:pt x="6066790" y="2297430"/>
                    <a:pt x="6065520" y="2297430"/>
                  </a:cubicBezTo>
                  <a:cubicBezTo>
                    <a:pt x="6064250" y="2297430"/>
                    <a:pt x="6062980" y="2297430"/>
                    <a:pt x="6061710" y="2296160"/>
                  </a:cubicBezTo>
                  <a:cubicBezTo>
                    <a:pt x="6060440" y="2296160"/>
                    <a:pt x="6060440" y="2294890"/>
                    <a:pt x="6059170" y="2293620"/>
                  </a:cubicBezTo>
                  <a:cubicBezTo>
                    <a:pt x="6059170" y="2292350"/>
                    <a:pt x="6057900" y="2292350"/>
                    <a:pt x="6057900" y="2291080"/>
                  </a:cubicBezTo>
                  <a:cubicBezTo>
                    <a:pt x="6056630" y="2289810"/>
                    <a:pt x="6055360" y="2289810"/>
                    <a:pt x="6055360" y="2288540"/>
                  </a:cubicBezTo>
                  <a:cubicBezTo>
                    <a:pt x="6055360" y="2287270"/>
                    <a:pt x="6055360" y="2286000"/>
                    <a:pt x="6055360" y="2284730"/>
                  </a:cubicBezTo>
                  <a:cubicBezTo>
                    <a:pt x="6055360" y="2279650"/>
                    <a:pt x="6056630" y="2270760"/>
                    <a:pt x="6056630" y="2258060"/>
                  </a:cubicBezTo>
                  <a:cubicBezTo>
                    <a:pt x="6056630" y="2231390"/>
                    <a:pt x="6054090" y="2183130"/>
                    <a:pt x="6052820" y="2133600"/>
                  </a:cubicBezTo>
                  <a:cubicBezTo>
                    <a:pt x="6051550" y="2062480"/>
                    <a:pt x="6050280" y="1967230"/>
                    <a:pt x="6047740" y="1871980"/>
                  </a:cubicBezTo>
                  <a:cubicBezTo>
                    <a:pt x="6043930" y="1758950"/>
                    <a:pt x="6040120" y="1626870"/>
                    <a:pt x="6032500" y="1498600"/>
                  </a:cubicBezTo>
                  <a:cubicBezTo>
                    <a:pt x="6023610" y="1361440"/>
                    <a:pt x="6008370" y="1195070"/>
                    <a:pt x="5998210" y="1074420"/>
                  </a:cubicBezTo>
                  <a:cubicBezTo>
                    <a:pt x="5990590" y="984250"/>
                    <a:pt x="5985510" y="900430"/>
                    <a:pt x="5979160" y="836930"/>
                  </a:cubicBezTo>
                  <a:cubicBezTo>
                    <a:pt x="5974080" y="793750"/>
                    <a:pt x="5967730" y="756920"/>
                    <a:pt x="5965190" y="728980"/>
                  </a:cubicBezTo>
                  <a:cubicBezTo>
                    <a:pt x="5963920" y="711200"/>
                    <a:pt x="5962650" y="690880"/>
                    <a:pt x="5962650" y="685800"/>
                  </a:cubicBezTo>
                  <a:cubicBezTo>
                    <a:pt x="5962650" y="684530"/>
                    <a:pt x="5962650" y="684530"/>
                    <a:pt x="5962650" y="683260"/>
                  </a:cubicBezTo>
                  <a:cubicBezTo>
                    <a:pt x="5962650" y="681990"/>
                    <a:pt x="5963920" y="680720"/>
                    <a:pt x="5965190" y="679450"/>
                  </a:cubicBezTo>
                  <a:cubicBezTo>
                    <a:pt x="5965190" y="678180"/>
                    <a:pt x="5966460" y="676910"/>
                    <a:pt x="5966460" y="676910"/>
                  </a:cubicBezTo>
                  <a:cubicBezTo>
                    <a:pt x="5967730" y="676910"/>
                    <a:pt x="5967730" y="675640"/>
                    <a:pt x="5969000" y="675640"/>
                  </a:cubicBezTo>
                  <a:cubicBezTo>
                    <a:pt x="5970270" y="675640"/>
                    <a:pt x="5970270" y="674370"/>
                    <a:pt x="5971540" y="674370"/>
                  </a:cubicBezTo>
                  <a:cubicBezTo>
                    <a:pt x="5972810" y="674370"/>
                    <a:pt x="5974080" y="674370"/>
                    <a:pt x="5975350" y="674370"/>
                  </a:cubicBezTo>
                  <a:cubicBezTo>
                    <a:pt x="5976620" y="674370"/>
                    <a:pt x="5976620" y="674370"/>
                    <a:pt x="5977890" y="674370"/>
                  </a:cubicBezTo>
                  <a:cubicBezTo>
                    <a:pt x="5979160" y="674370"/>
                    <a:pt x="5980430" y="675640"/>
                    <a:pt x="5981700" y="675640"/>
                  </a:cubicBezTo>
                  <a:cubicBezTo>
                    <a:pt x="5982970" y="675640"/>
                    <a:pt x="5984240" y="676910"/>
                    <a:pt x="5984240" y="676910"/>
                  </a:cubicBezTo>
                  <a:cubicBezTo>
                    <a:pt x="5985510" y="676910"/>
                    <a:pt x="5985510" y="678180"/>
                    <a:pt x="5985510" y="679450"/>
                  </a:cubicBezTo>
                  <a:cubicBezTo>
                    <a:pt x="5986780" y="680720"/>
                    <a:pt x="5988050" y="680720"/>
                    <a:pt x="5988050" y="681990"/>
                  </a:cubicBezTo>
                  <a:cubicBezTo>
                    <a:pt x="5988050" y="683260"/>
                    <a:pt x="5988050" y="683260"/>
                    <a:pt x="5988050" y="684530"/>
                  </a:cubicBezTo>
                  <a:cubicBezTo>
                    <a:pt x="5988050" y="685800"/>
                    <a:pt x="5988050" y="685800"/>
                    <a:pt x="5988050" y="688340"/>
                  </a:cubicBezTo>
                  <a:cubicBezTo>
                    <a:pt x="5988050" y="699770"/>
                    <a:pt x="5984240" y="760730"/>
                    <a:pt x="5980430" y="805180"/>
                  </a:cubicBezTo>
                  <a:cubicBezTo>
                    <a:pt x="5975350" y="866140"/>
                    <a:pt x="5970270" y="939800"/>
                    <a:pt x="5962650" y="1019810"/>
                  </a:cubicBezTo>
                  <a:cubicBezTo>
                    <a:pt x="5952490" y="1122680"/>
                    <a:pt x="5933440" y="1250950"/>
                    <a:pt x="5920740" y="1372870"/>
                  </a:cubicBezTo>
                  <a:cubicBezTo>
                    <a:pt x="5906770" y="1503680"/>
                    <a:pt x="5886450" y="1696720"/>
                    <a:pt x="5882640" y="1778000"/>
                  </a:cubicBezTo>
                  <a:cubicBezTo>
                    <a:pt x="5881370" y="1813560"/>
                    <a:pt x="5883910" y="1828800"/>
                    <a:pt x="5882640" y="1854200"/>
                  </a:cubicBezTo>
                  <a:cubicBezTo>
                    <a:pt x="5881370" y="1879600"/>
                    <a:pt x="5875020" y="1920240"/>
                    <a:pt x="5876290" y="1927860"/>
                  </a:cubicBezTo>
                  <a:cubicBezTo>
                    <a:pt x="5876290" y="1929130"/>
                    <a:pt x="5877560" y="1929130"/>
                    <a:pt x="5877560" y="1930400"/>
                  </a:cubicBezTo>
                  <a:cubicBezTo>
                    <a:pt x="5877560" y="1931670"/>
                    <a:pt x="5876290" y="1932940"/>
                    <a:pt x="5876290" y="1934210"/>
                  </a:cubicBezTo>
                  <a:cubicBezTo>
                    <a:pt x="5876290" y="1935480"/>
                    <a:pt x="5875020" y="1935480"/>
                    <a:pt x="5875020" y="1936750"/>
                  </a:cubicBezTo>
                  <a:cubicBezTo>
                    <a:pt x="5875020" y="1938020"/>
                    <a:pt x="5873750" y="1938020"/>
                    <a:pt x="5873750" y="1939290"/>
                  </a:cubicBezTo>
                  <a:cubicBezTo>
                    <a:pt x="5872480" y="1940560"/>
                    <a:pt x="5872480" y="1941830"/>
                    <a:pt x="5871210" y="1941830"/>
                  </a:cubicBezTo>
                  <a:cubicBezTo>
                    <a:pt x="5869940" y="1943100"/>
                    <a:pt x="5868670" y="1943100"/>
                    <a:pt x="5867400" y="1943100"/>
                  </a:cubicBezTo>
                  <a:cubicBezTo>
                    <a:pt x="5866130" y="1943100"/>
                    <a:pt x="5866130" y="1943100"/>
                    <a:pt x="5864860" y="1943100"/>
                  </a:cubicBezTo>
                  <a:cubicBezTo>
                    <a:pt x="5863590" y="1943100"/>
                    <a:pt x="5863590" y="1943100"/>
                    <a:pt x="5862320" y="1943100"/>
                  </a:cubicBezTo>
                  <a:cubicBezTo>
                    <a:pt x="5861050" y="1943100"/>
                    <a:pt x="5859780" y="1941830"/>
                    <a:pt x="5858510" y="1941830"/>
                  </a:cubicBezTo>
                  <a:cubicBezTo>
                    <a:pt x="5857240" y="1941830"/>
                    <a:pt x="5857240" y="1940560"/>
                    <a:pt x="5855970" y="1940560"/>
                  </a:cubicBezTo>
                  <a:cubicBezTo>
                    <a:pt x="5854700" y="1939290"/>
                    <a:pt x="5854700" y="1939290"/>
                    <a:pt x="5853430" y="1938020"/>
                  </a:cubicBezTo>
                  <a:cubicBezTo>
                    <a:pt x="5853430" y="1936750"/>
                    <a:pt x="5852160" y="1936750"/>
                    <a:pt x="5852160" y="1935480"/>
                  </a:cubicBezTo>
                  <a:cubicBezTo>
                    <a:pt x="5852160" y="1934210"/>
                    <a:pt x="5850890" y="1934210"/>
                    <a:pt x="5850890" y="1932940"/>
                  </a:cubicBezTo>
                  <a:cubicBezTo>
                    <a:pt x="5849620" y="1926590"/>
                    <a:pt x="5847080" y="1899920"/>
                    <a:pt x="5844540" y="1880870"/>
                  </a:cubicBezTo>
                  <a:cubicBezTo>
                    <a:pt x="5840730" y="1855470"/>
                    <a:pt x="5835650" y="1824990"/>
                    <a:pt x="5828030" y="1791970"/>
                  </a:cubicBezTo>
                  <a:cubicBezTo>
                    <a:pt x="5817870" y="1747520"/>
                    <a:pt x="5800090" y="1696720"/>
                    <a:pt x="5789930" y="1639570"/>
                  </a:cubicBezTo>
                  <a:cubicBezTo>
                    <a:pt x="5777230" y="1569720"/>
                    <a:pt x="5773420" y="1487170"/>
                    <a:pt x="5763260" y="1405890"/>
                  </a:cubicBezTo>
                  <a:cubicBezTo>
                    <a:pt x="5753100" y="1318260"/>
                    <a:pt x="5742940" y="1182370"/>
                    <a:pt x="5728970" y="1131570"/>
                  </a:cubicBezTo>
                  <a:cubicBezTo>
                    <a:pt x="5722620" y="1109980"/>
                    <a:pt x="5717540" y="1101090"/>
                    <a:pt x="5709920" y="1088390"/>
                  </a:cubicBezTo>
                  <a:cubicBezTo>
                    <a:pt x="5703570" y="1076960"/>
                    <a:pt x="5689600" y="1061720"/>
                    <a:pt x="5688330" y="1056640"/>
                  </a:cubicBezTo>
                  <a:cubicBezTo>
                    <a:pt x="5688330" y="1055370"/>
                    <a:pt x="5688330" y="1055370"/>
                    <a:pt x="5688330" y="1054100"/>
                  </a:cubicBezTo>
                  <a:cubicBezTo>
                    <a:pt x="5688330" y="1052830"/>
                    <a:pt x="5689600" y="1052830"/>
                    <a:pt x="5690870" y="1051560"/>
                  </a:cubicBezTo>
                  <a:cubicBezTo>
                    <a:pt x="5690870" y="1050290"/>
                    <a:pt x="5690870" y="1049020"/>
                    <a:pt x="5692140" y="1049020"/>
                  </a:cubicBezTo>
                  <a:cubicBezTo>
                    <a:pt x="5693410" y="1047750"/>
                    <a:pt x="5694680" y="1047750"/>
                    <a:pt x="5695950" y="1047750"/>
                  </a:cubicBezTo>
                  <a:cubicBezTo>
                    <a:pt x="5697220" y="1047750"/>
                    <a:pt x="5697220" y="1046480"/>
                    <a:pt x="5698490" y="1046480"/>
                  </a:cubicBezTo>
                  <a:cubicBezTo>
                    <a:pt x="5699760" y="1046480"/>
                    <a:pt x="5699760" y="1046480"/>
                    <a:pt x="5701030" y="1046480"/>
                  </a:cubicBezTo>
                  <a:cubicBezTo>
                    <a:pt x="5702300" y="1046480"/>
                    <a:pt x="5703570" y="1047750"/>
                    <a:pt x="5704840" y="1047750"/>
                  </a:cubicBezTo>
                  <a:cubicBezTo>
                    <a:pt x="5706110" y="1047750"/>
                    <a:pt x="5706110" y="1049020"/>
                    <a:pt x="5707380" y="1049020"/>
                  </a:cubicBezTo>
                  <a:cubicBezTo>
                    <a:pt x="5708650" y="1049020"/>
                    <a:pt x="5709920" y="1050290"/>
                    <a:pt x="5709920" y="1050290"/>
                  </a:cubicBezTo>
                  <a:cubicBezTo>
                    <a:pt x="5711190" y="1050290"/>
                    <a:pt x="5711190" y="1051560"/>
                    <a:pt x="5711190" y="1052830"/>
                  </a:cubicBezTo>
                  <a:cubicBezTo>
                    <a:pt x="5711190" y="1054100"/>
                    <a:pt x="5712460" y="1054100"/>
                    <a:pt x="5712460" y="1055370"/>
                  </a:cubicBezTo>
                  <a:cubicBezTo>
                    <a:pt x="5712460" y="1056640"/>
                    <a:pt x="5712460" y="1057910"/>
                    <a:pt x="5712460" y="1059180"/>
                  </a:cubicBezTo>
                  <a:cubicBezTo>
                    <a:pt x="5712460" y="1060450"/>
                    <a:pt x="5712460" y="1060450"/>
                    <a:pt x="5712460" y="1061720"/>
                  </a:cubicBezTo>
                  <a:cubicBezTo>
                    <a:pt x="5711190" y="1073150"/>
                    <a:pt x="5680710" y="1145540"/>
                    <a:pt x="5666740" y="1197610"/>
                  </a:cubicBezTo>
                  <a:cubicBezTo>
                    <a:pt x="5648960" y="1263650"/>
                    <a:pt x="5636260" y="1342390"/>
                    <a:pt x="5617210" y="1426210"/>
                  </a:cubicBezTo>
                  <a:cubicBezTo>
                    <a:pt x="5593080" y="1531620"/>
                    <a:pt x="5560060" y="1662430"/>
                    <a:pt x="5533390" y="1780540"/>
                  </a:cubicBezTo>
                  <a:cubicBezTo>
                    <a:pt x="5506720" y="1897380"/>
                    <a:pt x="5474970" y="2026920"/>
                    <a:pt x="5457190" y="2129790"/>
                  </a:cubicBezTo>
                  <a:cubicBezTo>
                    <a:pt x="5443220" y="2209800"/>
                    <a:pt x="5434330" y="2297430"/>
                    <a:pt x="5429250" y="2345690"/>
                  </a:cubicBezTo>
                  <a:cubicBezTo>
                    <a:pt x="5426710" y="2369820"/>
                    <a:pt x="5425440" y="2393950"/>
                    <a:pt x="5425440" y="2400300"/>
                  </a:cubicBezTo>
                  <a:cubicBezTo>
                    <a:pt x="5425440" y="2401570"/>
                    <a:pt x="5425440" y="2401570"/>
                    <a:pt x="5425440" y="2402840"/>
                  </a:cubicBezTo>
                  <a:cubicBezTo>
                    <a:pt x="5425440" y="2404110"/>
                    <a:pt x="5425440" y="2405380"/>
                    <a:pt x="5424170" y="2406650"/>
                  </a:cubicBezTo>
                  <a:cubicBezTo>
                    <a:pt x="5424170" y="2407920"/>
                    <a:pt x="5422900" y="2407920"/>
                    <a:pt x="5421630" y="2409190"/>
                  </a:cubicBezTo>
                  <a:cubicBezTo>
                    <a:pt x="5420360" y="2410460"/>
                    <a:pt x="5420360" y="2410460"/>
                    <a:pt x="5419090" y="2411730"/>
                  </a:cubicBezTo>
                  <a:cubicBezTo>
                    <a:pt x="5417820" y="2411730"/>
                    <a:pt x="5417820" y="2413000"/>
                    <a:pt x="5416550" y="2413000"/>
                  </a:cubicBezTo>
                  <a:cubicBezTo>
                    <a:pt x="5415280" y="2413000"/>
                    <a:pt x="5414010" y="2414270"/>
                    <a:pt x="5412740" y="2414270"/>
                  </a:cubicBezTo>
                  <a:cubicBezTo>
                    <a:pt x="5411470" y="2414270"/>
                    <a:pt x="5410200" y="2414270"/>
                    <a:pt x="5408930" y="2414270"/>
                  </a:cubicBezTo>
                  <a:cubicBezTo>
                    <a:pt x="5407660" y="2414270"/>
                    <a:pt x="5407660" y="2413000"/>
                    <a:pt x="5406390" y="2413000"/>
                  </a:cubicBezTo>
                  <a:cubicBezTo>
                    <a:pt x="5405120" y="2413000"/>
                    <a:pt x="5403850" y="2413000"/>
                    <a:pt x="5402580" y="2411730"/>
                  </a:cubicBezTo>
                  <a:cubicBezTo>
                    <a:pt x="5401310" y="2411730"/>
                    <a:pt x="5401310" y="2410460"/>
                    <a:pt x="5400040" y="2409190"/>
                  </a:cubicBezTo>
                  <a:cubicBezTo>
                    <a:pt x="5400040" y="2407920"/>
                    <a:pt x="5398770" y="2407920"/>
                    <a:pt x="5398770" y="2406650"/>
                  </a:cubicBezTo>
                  <a:cubicBezTo>
                    <a:pt x="5398770" y="2405380"/>
                    <a:pt x="5397500" y="2404110"/>
                    <a:pt x="5397500" y="2402840"/>
                  </a:cubicBezTo>
                  <a:cubicBezTo>
                    <a:pt x="5397500" y="2401570"/>
                    <a:pt x="5396230" y="2401570"/>
                    <a:pt x="5396230" y="2400300"/>
                  </a:cubicBezTo>
                  <a:cubicBezTo>
                    <a:pt x="5394960" y="2396490"/>
                    <a:pt x="5388610" y="2388870"/>
                    <a:pt x="5386070" y="2378710"/>
                  </a:cubicBezTo>
                  <a:cubicBezTo>
                    <a:pt x="5380990" y="2355850"/>
                    <a:pt x="5386070" y="2308860"/>
                    <a:pt x="5386070" y="2264410"/>
                  </a:cubicBezTo>
                  <a:cubicBezTo>
                    <a:pt x="5386070" y="2199640"/>
                    <a:pt x="5386070" y="2106930"/>
                    <a:pt x="5386070" y="2029460"/>
                  </a:cubicBezTo>
                  <a:cubicBezTo>
                    <a:pt x="5386070" y="1954530"/>
                    <a:pt x="5384800" y="1888490"/>
                    <a:pt x="5384800" y="1808480"/>
                  </a:cubicBezTo>
                  <a:cubicBezTo>
                    <a:pt x="5384800" y="1714500"/>
                    <a:pt x="5384800" y="1596390"/>
                    <a:pt x="5384800" y="1501140"/>
                  </a:cubicBezTo>
                  <a:cubicBezTo>
                    <a:pt x="5384800" y="1417320"/>
                    <a:pt x="5384800" y="1327150"/>
                    <a:pt x="5383530" y="1264920"/>
                  </a:cubicBezTo>
                  <a:cubicBezTo>
                    <a:pt x="5382260" y="1223010"/>
                    <a:pt x="5378450" y="1172210"/>
                    <a:pt x="5379720" y="1160780"/>
                  </a:cubicBezTo>
                  <a:cubicBezTo>
                    <a:pt x="5379720" y="1158240"/>
                    <a:pt x="5380990" y="1158240"/>
                    <a:pt x="5380990" y="1156970"/>
                  </a:cubicBezTo>
                  <a:cubicBezTo>
                    <a:pt x="5380990" y="1155700"/>
                    <a:pt x="5382260" y="1155700"/>
                    <a:pt x="5382260" y="1154430"/>
                  </a:cubicBezTo>
                  <a:cubicBezTo>
                    <a:pt x="5383530" y="1153160"/>
                    <a:pt x="5383530" y="1153160"/>
                    <a:pt x="5384800" y="1151890"/>
                  </a:cubicBezTo>
                  <a:cubicBezTo>
                    <a:pt x="5386070" y="1151890"/>
                    <a:pt x="5386070" y="1150620"/>
                    <a:pt x="5387340" y="1150620"/>
                  </a:cubicBezTo>
                  <a:cubicBezTo>
                    <a:pt x="5388610" y="1150620"/>
                    <a:pt x="5388610" y="1149350"/>
                    <a:pt x="5389880" y="1149350"/>
                  </a:cubicBezTo>
                  <a:cubicBezTo>
                    <a:pt x="5391150" y="1149350"/>
                    <a:pt x="5392420" y="1148080"/>
                    <a:pt x="5393690" y="1148080"/>
                  </a:cubicBezTo>
                  <a:cubicBezTo>
                    <a:pt x="5394960" y="1148080"/>
                    <a:pt x="5394960" y="1149350"/>
                    <a:pt x="5396230" y="1149350"/>
                  </a:cubicBezTo>
                  <a:cubicBezTo>
                    <a:pt x="5397500" y="1149350"/>
                    <a:pt x="5398770" y="1150620"/>
                    <a:pt x="5400040" y="1150620"/>
                  </a:cubicBezTo>
                  <a:cubicBezTo>
                    <a:pt x="5401310" y="1150620"/>
                    <a:pt x="5401310" y="1151890"/>
                    <a:pt x="5402580" y="1151890"/>
                  </a:cubicBezTo>
                  <a:cubicBezTo>
                    <a:pt x="5403850" y="1153160"/>
                    <a:pt x="5403850" y="1153160"/>
                    <a:pt x="5405120" y="1154430"/>
                  </a:cubicBezTo>
                  <a:cubicBezTo>
                    <a:pt x="5405120" y="1155700"/>
                    <a:pt x="5406390" y="1155700"/>
                    <a:pt x="5406390" y="1156970"/>
                  </a:cubicBezTo>
                  <a:cubicBezTo>
                    <a:pt x="5406390" y="1158240"/>
                    <a:pt x="5406390" y="1159510"/>
                    <a:pt x="5406390" y="1160780"/>
                  </a:cubicBezTo>
                  <a:cubicBezTo>
                    <a:pt x="5406390" y="1162050"/>
                    <a:pt x="5406390" y="1162050"/>
                    <a:pt x="5406390" y="1163320"/>
                  </a:cubicBezTo>
                  <a:cubicBezTo>
                    <a:pt x="5405120" y="1165860"/>
                    <a:pt x="5397500" y="1165860"/>
                    <a:pt x="5393690" y="1172210"/>
                  </a:cubicBezTo>
                  <a:cubicBezTo>
                    <a:pt x="5384800" y="1188720"/>
                    <a:pt x="5389880" y="1244600"/>
                    <a:pt x="5384800" y="1290320"/>
                  </a:cubicBezTo>
                  <a:cubicBezTo>
                    <a:pt x="5377180" y="1355090"/>
                    <a:pt x="5361940" y="1438910"/>
                    <a:pt x="5347970" y="1524000"/>
                  </a:cubicBezTo>
                  <a:cubicBezTo>
                    <a:pt x="5331460" y="1626870"/>
                    <a:pt x="5314950" y="1755140"/>
                    <a:pt x="5293360" y="1861820"/>
                  </a:cubicBezTo>
                  <a:cubicBezTo>
                    <a:pt x="5273040" y="1959610"/>
                    <a:pt x="5247640" y="2077720"/>
                    <a:pt x="5223510" y="2141220"/>
                  </a:cubicBezTo>
                  <a:cubicBezTo>
                    <a:pt x="5210810" y="2175510"/>
                    <a:pt x="5196840" y="2194560"/>
                    <a:pt x="5184140" y="2217420"/>
                  </a:cubicBezTo>
                  <a:cubicBezTo>
                    <a:pt x="5173980" y="2236470"/>
                    <a:pt x="5156200" y="2261870"/>
                    <a:pt x="5154930" y="2268220"/>
                  </a:cubicBezTo>
                  <a:cubicBezTo>
                    <a:pt x="5154930" y="2269490"/>
                    <a:pt x="5154930" y="2269490"/>
                    <a:pt x="5154930" y="2270760"/>
                  </a:cubicBezTo>
                  <a:cubicBezTo>
                    <a:pt x="5154930" y="2272030"/>
                    <a:pt x="5153660" y="2272030"/>
                    <a:pt x="5153660" y="2273300"/>
                  </a:cubicBezTo>
                  <a:cubicBezTo>
                    <a:pt x="5152390" y="2274570"/>
                    <a:pt x="5152390" y="2274570"/>
                    <a:pt x="5151120" y="2275840"/>
                  </a:cubicBezTo>
                  <a:cubicBezTo>
                    <a:pt x="5151120" y="2277110"/>
                    <a:pt x="5149850" y="2277110"/>
                    <a:pt x="5149850" y="2278380"/>
                  </a:cubicBezTo>
                  <a:cubicBezTo>
                    <a:pt x="5149850" y="2278380"/>
                    <a:pt x="5148580" y="2279650"/>
                    <a:pt x="5147310" y="2279650"/>
                  </a:cubicBezTo>
                  <a:cubicBezTo>
                    <a:pt x="5146040" y="2279650"/>
                    <a:pt x="5144770" y="2280920"/>
                    <a:pt x="5143500" y="2280920"/>
                  </a:cubicBezTo>
                  <a:cubicBezTo>
                    <a:pt x="5142230" y="2280920"/>
                    <a:pt x="5142230" y="2280920"/>
                    <a:pt x="5140960" y="2280920"/>
                  </a:cubicBezTo>
                  <a:cubicBezTo>
                    <a:pt x="5139690" y="2280920"/>
                    <a:pt x="5138420" y="2279650"/>
                    <a:pt x="5137150" y="2279650"/>
                  </a:cubicBezTo>
                  <a:cubicBezTo>
                    <a:pt x="5135880" y="2279650"/>
                    <a:pt x="5135880" y="2278380"/>
                    <a:pt x="5134610" y="2278380"/>
                  </a:cubicBezTo>
                  <a:cubicBezTo>
                    <a:pt x="5133340" y="2277110"/>
                    <a:pt x="5133340" y="2277110"/>
                    <a:pt x="5132070" y="2275840"/>
                  </a:cubicBezTo>
                  <a:cubicBezTo>
                    <a:pt x="5132070" y="2274570"/>
                    <a:pt x="5130800" y="2274570"/>
                    <a:pt x="5130800" y="2273300"/>
                  </a:cubicBezTo>
                  <a:cubicBezTo>
                    <a:pt x="5130800" y="2272030"/>
                    <a:pt x="5129530" y="2272030"/>
                    <a:pt x="5129530" y="2270760"/>
                  </a:cubicBezTo>
                  <a:cubicBezTo>
                    <a:pt x="5129530" y="2269490"/>
                    <a:pt x="5129530" y="2269490"/>
                    <a:pt x="5129530" y="2268220"/>
                  </a:cubicBezTo>
                  <a:cubicBezTo>
                    <a:pt x="5128260" y="2261870"/>
                    <a:pt x="5119370" y="2239010"/>
                    <a:pt x="5116830" y="2218690"/>
                  </a:cubicBezTo>
                  <a:cubicBezTo>
                    <a:pt x="5113020" y="2188210"/>
                    <a:pt x="5115560" y="2142490"/>
                    <a:pt x="5115560" y="2103120"/>
                  </a:cubicBezTo>
                  <a:cubicBezTo>
                    <a:pt x="5115560" y="2063750"/>
                    <a:pt x="5115560" y="2029460"/>
                    <a:pt x="5115560" y="1983740"/>
                  </a:cubicBezTo>
                  <a:cubicBezTo>
                    <a:pt x="5115560" y="1921510"/>
                    <a:pt x="5115560" y="1844040"/>
                    <a:pt x="5114290" y="1762760"/>
                  </a:cubicBezTo>
                  <a:cubicBezTo>
                    <a:pt x="5113020" y="1662430"/>
                    <a:pt x="5113020" y="1541780"/>
                    <a:pt x="5110480" y="1424940"/>
                  </a:cubicBezTo>
                  <a:cubicBezTo>
                    <a:pt x="5107940" y="1296670"/>
                    <a:pt x="5106670" y="1154430"/>
                    <a:pt x="5101590" y="1023620"/>
                  </a:cubicBezTo>
                  <a:cubicBezTo>
                    <a:pt x="5096510" y="897890"/>
                    <a:pt x="5093970" y="769620"/>
                    <a:pt x="5081270" y="656590"/>
                  </a:cubicBezTo>
                  <a:cubicBezTo>
                    <a:pt x="5069840" y="560070"/>
                    <a:pt x="5030470" y="402590"/>
                    <a:pt x="5033010" y="387350"/>
                  </a:cubicBezTo>
                  <a:cubicBezTo>
                    <a:pt x="5033010" y="386080"/>
                    <a:pt x="5034280" y="386080"/>
                    <a:pt x="5034280" y="384810"/>
                  </a:cubicBezTo>
                  <a:cubicBezTo>
                    <a:pt x="5035550" y="383540"/>
                    <a:pt x="5035550" y="383540"/>
                    <a:pt x="5036820" y="382270"/>
                  </a:cubicBezTo>
                  <a:cubicBezTo>
                    <a:pt x="5038090" y="382270"/>
                    <a:pt x="5038090" y="381000"/>
                    <a:pt x="5039360" y="381000"/>
                  </a:cubicBezTo>
                  <a:cubicBezTo>
                    <a:pt x="5040630" y="381000"/>
                    <a:pt x="5040630" y="379730"/>
                    <a:pt x="5041900" y="379730"/>
                  </a:cubicBezTo>
                  <a:cubicBezTo>
                    <a:pt x="5043170" y="379730"/>
                    <a:pt x="5044440" y="379730"/>
                    <a:pt x="5045710" y="379730"/>
                  </a:cubicBezTo>
                  <a:cubicBezTo>
                    <a:pt x="5046980" y="379730"/>
                    <a:pt x="5046980" y="379730"/>
                    <a:pt x="5048250" y="379730"/>
                  </a:cubicBezTo>
                  <a:cubicBezTo>
                    <a:pt x="5049520" y="379730"/>
                    <a:pt x="5049520" y="381000"/>
                    <a:pt x="5050790" y="381000"/>
                  </a:cubicBezTo>
                  <a:cubicBezTo>
                    <a:pt x="5052060" y="381000"/>
                    <a:pt x="5052060" y="382270"/>
                    <a:pt x="5053330" y="382270"/>
                  </a:cubicBezTo>
                  <a:cubicBezTo>
                    <a:pt x="5054600" y="383540"/>
                    <a:pt x="5054600" y="383540"/>
                    <a:pt x="5055870" y="384810"/>
                  </a:cubicBezTo>
                  <a:cubicBezTo>
                    <a:pt x="5055870" y="386080"/>
                    <a:pt x="5057140" y="386080"/>
                    <a:pt x="5057140" y="387350"/>
                  </a:cubicBezTo>
                  <a:cubicBezTo>
                    <a:pt x="5057140" y="388620"/>
                    <a:pt x="5058410" y="388620"/>
                    <a:pt x="5058410" y="389890"/>
                  </a:cubicBezTo>
                  <a:cubicBezTo>
                    <a:pt x="5058410" y="391160"/>
                    <a:pt x="5058410" y="392430"/>
                    <a:pt x="5058410" y="393700"/>
                  </a:cubicBezTo>
                  <a:cubicBezTo>
                    <a:pt x="5058410" y="394970"/>
                    <a:pt x="5058410" y="394970"/>
                    <a:pt x="5057140" y="396240"/>
                  </a:cubicBezTo>
                  <a:cubicBezTo>
                    <a:pt x="5054600" y="402590"/>
                    <a:pt x="5044440" y="426720"/>
                    <a:pt x="5035550" y="448310"/>
                  </a:cubicBezTo>
                  <a:cubicBezTo>
                    <a:pt x="5021580" y="485140"/>
                    <a:pt x="5001260" y="538480"/>
                    <a:pt x="4982210" y="599440"/>
                  </a:cubicBezTo>
                  <a:cubicBezTo>
                    <a:pt x="4953000" y="692150"/>
                    <a:pt x="4922520" y="826770"/>
                    <a:pt x="4888230" y="956310"/>
                  </a:cubicBezTo>
                  <a:cubicBezTo>
                    <a:pt x="4847590" y="1109980"/>
                    <a:pt x="4791710" y="1313180"/>
                    <a:pt x="4757420" y="1463040"/>
                  </a:cubicBezTo>
                  <a:cubicBezTo>
                    <a:pt x="4729480" y="1579880"/>
                    <a:pt x="4712970" y="1670050"/>
                    <a:pt x="4691380" y="1778000"/>
                  </a:cubicBezTo>
                  <a:cubicBezTo>
                    <a:pt x="4669790" y="1889760"/>
                    <a:pt x="4636770" y="2021840"/>
                    <a:pt x="4627880" y="2120900"/>
                  </a:cubicBezTo>
                  <a:cubicBezTo>
                    <a:pt x="4621530" y="2195830"/>
                    <a:pt x="4631690" y="2307590"/>
                    <a:pt x="4629150" y="2321560"/>
                  </a:cubicBezTo>
                  <a:cubicBezTo>
                    <a:pt x="4629150" y="2322830"/>
                    <a:pt x="4627880" y="2322830"/>
                    <a:pt x="4627880" y="2324100"/>
                  </a:cubicBezTo>
                  <a:cubicBezTo>
                    <a:pt x="4627880" y="2325370"/>
                    <a:pt x="4626610" y="2325370"/>
                    <a:pt x="4626610" y="2326640"/>
                  </a:cubicBezTo>
                  <a:cubicBezTo>
                    <a:pt x="4626610" y="2327910"/>
                    <a:pt x="4626610" y="2329180"/>
                    <a:pt x="4625340" y="2330450"/>
                  </a:cubicBezTo>
                  <a:cubicBezTo>
                    <a:pt x="4625340" y="2331720"/>
                    <a:pt x="4624070" y="2331720"/>
                    <a:pt x="4622800" y="2331720"/>
                  </a:cubicBezTo>
                  <a:cubicBezTo>
                    <a:pt x="4621530" y="2331720"/>
                    <a:pt x="4620260" y="2332990"/>
                    <a:pt x="4618990" y="2332990"/>
                  </a:cubicBezTo>
                  <a:cubicBezTo>
                    <a:pt x="4617720" y="2332990"/>
                    <a:pt x="4617720" y="2334260"/>
                    <a:pt x="4616450" y="2334260"/>
                  </a:cubicBezTo>
                  <a:cubicBezTo>
                    <a:pt x="4615180" y="2334260"/>
                    <a:pt x="4613910" y="2334260"/>
                    <a:pt x="4612640" y="2334260"/>
                  </a:cubicBezTo>
                  <a:cubicBezTo>
                    <a:pt x="4611370" y="2334260"/>
                    <a:pt x="4611370" y="2332990"/>
                    <a:pt x="4610100" y="2332990"/>
                  </a:cubicBezTo>
                  <a:cubicBezTo>
                    <a:pt x="4608830" y="2332990"/>
                    <a:pt x="4607560" y="2332990"/>
                    <a:pt x="4606290" y="2331720"/>
                  </a:cubicBezTo>
                  <a:cubicBezTo>
                    <a:pt x="4605020" y="2331720"/>
                    <a:pt x="4603750" y="2330450"/>
                    <a:pt x="4603750" y="2329180"/>
                  </a:cubicBezTo>
                  <a:cubicBezTo>
                    <a:pt x="4602480" y="2327910"/>
                    <a:pt x="4602480" y="2326640"/>
                    <a:pt x="4602480" y="2325370"/>
                  </a:cubicBezTo>
                  <a:cubicBezTo>
                    <a:pt x="4602480" y="2324100"/>
                    <a:pt x="4601210" y="2324100"/>
                    <a:pt x="4601210" y="2322830"/>
                  </a:cubicBezTo>
                  <a:cubicBezTo>
                    <a:pt x="4601210" y="2321560"/>
                    <a:pt x="4601210" y="2320290"/>
                    <a:pt x="4601210" y="2319020"/>
                  </a:cubicBezTo>
                  <a:cubicBezTo>
                    <a:pt x="4601210" y="2316480"/>
                    <a:pt x="4602480" y="2315210"/>
                    <a:pt x="4603750" y="2311400"/>
                  </a:cubicBezTo>
                  <a:cubicBezTo>
                    <a:pt x="4606290" y="2298700"/>
                    <a:pt x="4606290" y="2261870"/>
                    <a:pt x="4608830" y="2230120"/>
                  </a:cubicBezTo>
                  <a:cubicBezTo>
                    <a:pt x="4611370" y="2185670"/>
                    <a:pt x="4615180" y="2129790"/>
                    <a:pt x="4618990" y="2068830"/>
                  </a:cubicBezTo>
                  <a:cubicBezTo>
                    <a:pt x="4625340" y="1987550"/>
                    <a:pt x="4630420" y="1884680"/>
                    <a:pt x="4641850" y="1783080"/>
                  </a:cubicBezTo>
                  <a:cubicBezTo>
                    <a:pt x="4654550" y="1667510"/>
                    <a:pt x="4687570" y="1527810"/>
                    <a:pt x="4697730" y="1414780"/>
                  </a:cubicBezTo>
                  <a:cubicBezTo>
                    <a:pt x="4706620" y="1320800"/>
                    <a:pt x="4707890" y="1230630"/>
                    <a:pt x="4707890" y="1153160"/>
                  </a:cubicBezTo>
                  <a:cubicBezTo>
                    <a:pt x="4707890" y="1090930"/>
                    <a:pt x="4699000" y="1000760"/>
                    <a:pt x="4701540" y="986790"/>
                  </a:cubicBezTo>
                  <a:cubicBezTo>
                    <a:pt x="4701540" y="984250"/>
                    <a:pt x="4702810" y="984250"/>
                    <a:pt x="4702810" y="982980"/>
                  </a:cubicBezTo>
                  <a:cubicBezTo>
                    <a:pt x="4702810" y="981710"/>
                    <a:pt x="4704080" y="981710"/>
                    <a:pt x="4704080" y="980440"/>
                  </a:cubicBezTo>
                  <a:cubicBezTo>
                    <a:pt x="4705350" y="979170"/>
                    <a:pt x="4705350" y="979170"/>
                    <a:pt x="4706620" y="977900"/>
                  </a:cubicBezTo>
                  <a:cubicBezTo>
                    <a:pt x="4707890" y="977900"/>
                    <a:pt x="4707890" y="976630"/>
                    <a:pt x="4709160" y="976630"/>
                  </a:cubicBezTo>
                  <a:cubicBezTo>
                    <a:pt x="4710430" y="976630"/>
                    <a:pt x="4711700" y="975360"/>
                    <a:pt x="4712970" y="975360"/>
                  </a:cubicBezTo>
                  <a:cubicBezTo>
                    <a:pt x="4714240" y="975360"/>
                    <a:pt x="4714240" y="975360"/>
                    <a:pt x="4715510" y="975360"/>
                  </a:cubicBezTo>
                  <a:cubicBezTo>
                    <a:pt x="4716780" y="975360"/>
                    <a:pt x="4718050" y="976630"/>
                    <a:pt x="4719320" y="976630"/>
                  </a:cubicBezTo>
                  <a:cubicBezTo>
                    <a:pt x="4720590" y="976630"/>
                    <a:pt x="4720590" y="977900"/>
                    <a:pt x="4721860" y="977900"/>
                  </a:cubicBezTo>
                  <a:cubicBezTo>
                    <a:pt x="4723130" y="977900"/>
                    <a:pt x="4724400" y="977900"/>
                    <a:pt x="4724400" y="979170"/>
                  </a:cubicBezTo>
                  <a:cubicBezTo>
                    <a:pt x="4724400" y="980440"/>
                    <a:pt x="4725670" y="980440"/>
                    <a:pt x="4725670" y="981710"/>
                  </a:cubicBezTo>
                  <a:cubicBezTo>
                    <a:pt x="4725670" y="982980"/>
                    <a:pt x="4726940" y="982980"/>
                    <a:pt x="4726940" y="984250"/>
                  </a:cubicBezTo>
                  <a:cubicBezTo>
                    <a:pt x="4726940" y="985520"/>
                    <a:pt x="4728210" y="986790"/>
                    <a:pt x="4728210" y="988060"/>
                  </a:cubicBezTo>
                  <a:cubicBezTo>
                    <a:pt x="4728210" y="989330"/>
                    <a:pt x="4728210" y="989330"/>
                    <a:pt x="4728210" y="990600"/>
                  </a:cubicBezTo>
                  <a:cubicBezTo>
                    <a:pt x="4726940" y="998220"/>
                    <a:pt x="4719320" y="1031240"/>
                    <a:pt x="4712970" y="1060450"/>
                  </a:cubicBezTo>
                  <a:cubicBezTo>
                    <a:pt x="4702810" y="1108710"/>
                    <a:pt x="4691380" y="1184910"/>
                    <a:pt x="4678680" y="1256030"/>
                  </a:cubicBezTo>
                  <a:cubicBezTo>
                    <a:pt x="4663440" y="1341120"/>
                    <a:pt x="4645660" y="1433830"/>
                    <a:pt x="4627880" y="1534160"/>
                  </a:cubicBezTo>
                  <a:cubicBezTo>
                    <a:pt x="4607560" y="1651000"/>
                    <a:pt x="4585970" y="1793240"/>
                    <a:pt x="4566920" y="1913890"/>
                  </a:cubicBezTo>
                  <a:cubicBezTo>
                    <a:pt x="4549140" y="2024380"/>
                    <a:pt x="4523740" y="2145030"/>
                    <a:pt x="4517390" y="2228850"/>
                  </a:cubicBezTo>
                  <a:cubicBezTo>
                    <a:pt x="4513580" y="2284730"/>
                    <a:pt x="4516120" y="2336800"/>
                    <a:pt x="4518660" y="2369820"/>
                  </a:cubicBezTo>
                  <a:cubicBezTo>
                    <a:pt x="4519930" y="2387600"/>
                    <a:pt x="4525010" y="2406650"/>
                    <a:pt x="4523740" y="2411730"/>
                  </a:cubicBezTo>
                  <a:cubicBezTo>
                    <a:pt x="4523740" y="2413000"/>
                    <a:pt x="4522470" y="2413000"/>
                    <a:pt x="4522470" y="2414270"/>
                  </a:cubicBezTo>
                  <a:cubicBezTo>
                    <a:pt x="4522470" y="2415540"/>
                    <a:pt x="4521200" y="2415540"/>
                    <a:pt x="4521200" y="2416810"/>
                  </a:cubicBezTo>
                  <a:cubicBezTo>
                    <a:pt x="4519930" y="2418080"/>
                    <a:pt x="4519930" y="2418080"/>
                    <a:pt x="4518660" y="2419350"/>
                  </a:cubicBezTo>
                  <a:cubicBezTo>
                    <a:pt x="4517390" y="2419350"/>
                    <a:pt x="4517390" y="2420620"/>
                    <a:pt x="4516120" y="2420620"/>
                  </a:cubicBezTo>
                  <a:cubicBezTo>
                    <a:pt x="4514850" y="2420620"/>
                    <a:pt x="4514850" y="2421890"/>
                    <a:pt x="4513580" y="2421890"/>
                  </a:cubicBezTo>
                  <a:cubicBezTo>
                    <a:pt x="4512310" y="2421890"/>
                    <a:pt x="4511040" y="2421890"/>
                    <a:pt x="4509770" y="2421890"/>
                  </a:cubicBezTo>
                  <a:cubicBezTo>
                    <a:pt x="4508500" y="2421890"/>
                    <a:pt x="4508500" y="2421890"/>
                    <a:pt x="4507230" y="2421890"/>
                  </a:cubicBezTo>
                  <a:cubicBezTo>
                    <a:pt x="4505960" y="2421890"/>
                    <a:pt x="4505960" y="2420620"/>
                    <a:pt x="4504690" y="2420620"/>
                  </a:cubicBezTo>
                  <a:cubicBezTo>
                    <a:pt x="4503420" y="2419350"/>
                    <a:pt x="4503420" y="2419350"/>
                    <a:pt x="4502150" y="2418080"/>
                  </a:cubicBezTo>
                  <a:cubicBezTo>
                    <a:pt x="4500880" y="2416810"/>
                    <a:pt x="4500880" y="2416810"/>
                    <a:pt x="4499610" y="2415540"/>
                  </a:cubicBezTo>
                  <a:cubicBezTo>
                    <a:pt x="4499610" y="2414270"/>
                    <a:pt x="4498340" y="2414270"/>
                    <a:pt x="4498340" y="2413000"/>
                  </a:cubicBezTo>
                  <a:cubicBezTo>
                    <a:pt x="4498340" y="2411730"/>
                    <a:pt x="4498340" y="2411730"/>
                    <a:pt x="4498340" y="2410460"/>
                  </a:cubicBezTo>
                  <a:cubicBezTo>
                    <a:pt x="4498340" y="2409190"/>
                    <a:pt x="4498340" y="2409190"/>
                    <a:pt x="4498340" y="2406650"/>
                  </a:cubicBezTo>
                  <a:cubicBezTo>
                    <a:pt x="4498340" y="2395220"/>
                    <a:pt x="4504690" y="2344420"/>
                    <a:pt x="4509770" y="2306320"/>
                  </a:cubicBezTo>
                  <a:cubicBezTo>
                    <a:pt x="4517390" y="2255520"/>
                    <a:pt x="4528820" y="2195830"/>
                    <a:pt x="4538980" y="2131060"/>
                  </a:cubicBezTo>
                  <a:cubicBezTo>
                    <a:pt x="4551680" y="2052320"/>
                    <a:pt x="4563110" y="1967230"/>
                    <a:pt x="4575810" y="1868170"/>
                  </a:cubicBezTo>
                  <a:cubicBezTo>
                    <a:pt x="4592320" y="1741170"/>
                    <a:pt x="4620260" y="1560830"/>
                    <a:pt x="4631690" y="1433830"/>
                  </a:cubicBezTo>
                  <a:cubicBezTo>
                    <a:pt x="4640580" y="1333500"/>
                    <a:pt x="4641850" y="1254760"/>
                    <a:pt x="4643120" y="1165860"/>
                  </a:cubicBezTo>
                  <a:cubicBezTo>
                    <a:pt x="4644390" y="1076960"/>
                    <a:pt x="4641850" y="979170"/>
                    <a:pt x="4640580" y="900430"/>
                  </a:cubicBezTo>
                  <a:cubicBezTo>
                    <a:pt x="4639310" y="836930"/>
                    <a:pt x="4631690" y="739140"/>
                    <a:pt x="4634230" y="726440"/>
                  </a:cubicBezTo>
                  <a:cubicBezTo>
                    <a:pt x="4634230" y="725170"/>
                    <a:pt x="4635500" y="725170"/>
                    <a:pt x="4635500" y="723900"/>
                  </a:cubicBezTo>
                  <a:cubicBezTo>
                    <a:pt x="4635500" y="722630"/>
                    <a:pt x="4636770" y="722630"/>
                    <a:pt x="4636770" y="721360"/>
                  </a:cubicBezTo>
                  <a:cubicBezTo>
                    <a:pt x="4638040" y="720090"/>
                    <a:pt x="4638040" y="720090"/>
                    <a:pt x="4639310" y="718820"/>
                  </a:cubicBezTo>
                  <a:cubicBezTo>
                    <a:pt x="4640580" y="718820"/>
                    <a:pt x="4640580" y="717550"/>
                    <a:pt x="4641850" y="717550"/>
                  </a:cubicBezTo>
                  <a:cubicBezTo>
                    <a:pt x="4643120" y="717550"/>
                    <a:pt x="4644390" y="716280"/>
                    <a:pt x="4645660" y="716280"/>
                  </a:cubicBezTo>
                  <a:cubicBezTo>
                    <a:pt x="4646930" y="716280"/>
                    <a:pt x="4646930" y="716280"/>
                    <a:pt x="4648200" y="716280"/>
                  </a:cubicBezTo>
                  <a:cubicBezTo>
                    <a:pt x="4649470" y="716280"/>
                    <a:pt x="4649470" y="717550"/>
                    <a:pt x="4650740" y="717550"/>
                  </a:cubicBezTo>
                  <a:cubicBezTo>
                    <a:pt x="4652010" y="717550"/>
                    <a:pt x="4653280" y="718820"/>
                    <a:pt x="4654550" y="718820"/>
                  </a:cubicBezTo>
                  <a:cubicBezTo>
                    <a:pt x="4654550" y="718820"/>
                    <a:pt x="4655820" y="720090"/>
                    <a:pt x="4655820" y="720090"/>
                  </a:cubicBezTo>
                  <a:cubicBezTo>
                    <a:pt x="4657090" y="721360"/>
                    <a:pt x="4658360" y="721360"/>
                    <a:pt x="4658360" y="722630"/>
                  </a:cubicBezTo>
                  <a:cubicBezTo>
                    <a:pt x="4659630" y="723900"/>
                    <a:pt x="4659630" y="725170"/>
                    <a:pt x="4659630" y="726440"/>
                  </a:cubicBezTo>
                  <a:cubicBezTo>
                    <a:pt x="4659630" y="727710"/>
                    <a:pt x="4659630" y="727710"/>
                    <a:pt x="4659630" y="728980"/>
                  </a:cubicBezTo>
                  <a:cubicBezTo>
                    <a:pt x="4659630" y="730250"/>
                    <a:pt x="4659630" y="730250"/>
                    <a:pt x="4659630" y="731520"/>
                  </a:cubicBezTo>
                  <a:cubicBezTo>
                    <a:pt x="4658360" y="737870"/>
                    <a:pt x="4649470" y="762000"/>
                    <a:pt x="4643120" y="784860"/>
                  </a:cubicBezTo>
                  <a:cubicBezTo>
                    <a:pt x="4632960" y="822960"/>
                    <a:pt x="4618990" y="878840"/>
                    <a:pt x="4606290" y="938530"/>
                  </a:cubicBezTo>
                  <a:cubicBezTo>
                    <a:pt x="4588510" y="1022350"/>
                    <a:pt x="4568190" y="1132840"/>
                    <a:pt x="4547870" y="1242060"/>
                  </a:cubicBezTo>
                  <a:cubicBezTo>
                    <a:pt x="4523740" y="1367790"/>
                    <a:pt x="4494530" y="1522730"/>
                    <a:pt x="4471670" y="1651000"/>
                  </a:cubicBezTo>
                  <a:cubicBezTo>
                    <a:pt x="4451350" y="1765300"/>
                    <a:pt x="4427220" y="1887220"/>
                    <a:pt x="4415790" y="1977390"/>
                  </a:cubicBezTo>
                  <a:cubicBezTo>
                    <a:pt x="4408170" y="2040890"/>
                    <a:pt x="4408170" y="2128520"/>
                    <a:pt x="4404360" y="2139950"/>
                  </a:cubicBezTo>
                  <a:cubicBezTo>
                    <a:pt x="4404360" y="2141220"/>
                    <a:pt x="4403090" y="2141220"/>
                    <a:pt x="4403090" y="2142490"/>
                  </a:cubicBezTo>
                  <a:cubicBezTo>
                    <a:pt x="4403090" y="2143760"/>
                    <a:pt x="4401820" y="2145030"/>
                    <a:pt x="4401820" y="2146300"/>
                  </a:cubicBezTo>
                  <a:cubicBezTo>
                    <a:pt x="4401820" y="2147570"/>
                    <a:pt x="4400550" y="2147570"/>
                    <a:pt x="4400550" y="2148840"/>
                  </a:cubicBezTo>
                  <a:cubicBezTo>
                    <a:pt x="4399280" y="2150110"/>
                    <a:pt x="4399280" y="2151380"/>
                    <a:pt x="4398010" y="2151380"/>
                  </a:cubicBezTo>
                  <a:cubicBezTo>
                    <a:pt x="4396740" y="2152650"/>
                    <a:pt x="4395470" y="2152650"/>
                    <a:pt x="4394200" y="2152650"/>
                  </a:cubicBezTo>
                  <a:cubicBezTo>
                    <a:pt x="4392930" y="2152650"/>
                    <a:pt x="4392930" y="2152650"/>
                    <a:pt x="4391660" y="2152650"/>
                  </a:cubicBezTo>
                  <a:cubicBezTo>
                    <a:pt x="4390390" y="2152650"/>
                    <a:pt x="4389120" y="2152650"/>
                    <a:pt x="4387850" y="2152650"/>
                  </a:cubicBezTo>
                  <a:cubicBezTo>
                    <a:pt x="4386580" y="2152650"/>
                    <a:pt x="4386580" y="2152650"/>
                    <a:pt x="4385310" y="2152650"/>
                  </a:cubicBezTo>
                  <a:cubicBezTo>
                    <a:pt x="4384040" y="2152650"/>
                    <a:pt x="4382770" y="2151380"/>
                    <a:pt x="4381500" y="2150110"/>
                  </a:cubicBezTo>
                  <a:cubicBezTo>
                    <a:pt x="4380230" y="2150110"/>
                    <a:pt x="4378960" y="2150110"/>
                    <a:pt x="4378960" y="2148840"/>
                  </a:cubicBezTo>
                  <a:cubicBezTo>
                    <a:pt x="4377690" y="2147570"/>
                    <a:pt x="4377690" y="2146300"/>
                    <a:pt x="4377690" y="2145030"/>
                  </a:cubicBezTo>
                  <a:cubicBezTo>
                    <a:pt x="4377690" y="2143760"/>
                    <a:pt x="4376420" y="2143760"/>
                    <a:pt x="4376420" y="2142490"/>
                  </a:cubicBezTo>
                  <a:cubicBezTo>
                    <a:pt x="4376420" y="2141220"/>
                    <a:pt x="4376420" y="2139950"/>
                    <a:pt x="4376420" y="2138680"/>
                  </a:cubicBezTo>
                  <a:cubicBezTo>
                    <a:pt x="4376420" y="2136140"/>
                    <a:pt x="4377690" y="2133600"/>
                    <a:pt x="4377690" y="2128520"/>
                  </a:cubicBezTo>
                  <a:cubicBezTo>
                    <a:pt x="4378960" y="2117090"/>
                    <a:pt x="4378960" y="2094230"/>
                    <a:pt x="4378960" y="2072640"/>
                  </a:cubicBezTo>
                  <a:cubicBezTo>
                    <a:pt x="4378960" y="2044700"/>
                    <a:pt x="4378960" y="2012950"/>
                    <a:pt x="4380230" y="1973580"/>
                  </a:cubicBezTo>
                  <a:cubicBezTo>
                    <a:pt x="4381500" y="1917700"/>
                    <a:pt x="4382770" y="1844040"/>
                    <a:pt x="4385310" y="1767840"/>
                  </a:cubicBezTo>
                  <a:cubicBezTo>
                    <a:pt x="4387850" y="1671320"/>
                    <a:pt x="4396740" y="1530350"/>
                    <a:pt x="4398010" y="1437640"/>
                  </a:cubicBezTo>
                  <a:cubicBezTo>
                    <a:pt x="4399280" y="1371600"/>
                    <a:pt x="4398010" y="1324610"/>
                    <a:pt x="4396740" y="1266190"/>
                  </a:cubicBezTo>
                  <a:cubicBezTo>
                    <a:pt x="4395470" y="1203960"/>
                    <a:pt x="4394200" y="1140460"/>
                    <a:pt x="4392930" y="1075690"/>
                  </a:cubicBezTo>
                  <a:cubicBezTo>
                    <a:pt x="4390390" y="1008380"/>
                    <a:pt x="4391660" y="929640"/>
                    <a:pt x="4385310" y="871220"/>
                  </a:cubicBezTo>
                  <a:cubicBezTo>
                    <a:pt x="4381500" y="825500"/>
                    <a:pt x="4372610" y="783590"/>
                    <a:pt x="4366260" y="751840"/>
                  </a:cubicBezTo>
                  <a:cubicBezTo>
                    <a:pt x="4361180" y="730250"/>
                    <a:pt x="4352290" y="706120"/>
                    <a:pt x="4352290" y="699770"/>
                  </a:cubicBezTo>
                  <a:cubicBezTo>
                    <a:pt x="4352290" y="698500"/>
                    <a:pt x="4353560" y="698500"/>
                    <a:pt x="4353560" y="697230"/>
                  </a:cubicBezTo>
                  <a:cubicBezTo>
                    <a:pt x="4354830" y="695960"/>
                    <a:pt x="4354830" y="695960"/>
                    <a:pt x="4356100" y="694690"/>
                  </a:cubicBezTo>
                  <a:cubicBezTo>
                    <a:pt x="4357370" y="694690"/>
                    <a:pt x="4357370" y="693420"/>
                    <a:pt x="4358640" y="693420"/>
                  </a:cubicBezTo>
                  <a:cubicBezTo>
                    <a:pt x="4359910" y="693420"/>
                    <a:pt x="4359910" y="692150"/>
                    <a:pt x="4361180" y="692150"/>
                  </a:cubicBezTo>
                  <a:cubicBezTo>
                    <a:pt x="4362450" y="692150"/>
                    <a:pt x="4362450" y="690880"/>
                    <a:pt x="4363720" y="690880"/>
                  </a:cubicBezTo>
                  <a:cubicBezTo>
                    <a:pt x="4364990" y="690880"/>
                    <a:pt x="4366260" y="692150"/>
                    <a:pt x="4367530" y="692150"/>
                  </a:cubicBezTo>
                  <a:cubicBezTo>
                    <a:pt x="4368800" y="692150"/>
                    <a:pt x="4368800" y="692150"/>
                    <a:pt x="4370070" y="692150"/>
                  </a:cubicBezTo>
                  <a:cubicBezTo>
                    <a:pt x="4371340" y="692150"/>
                    <a:pt x="4371340" y="693420"/>
                    <a:pt x="4372610" y="694690"/>
                  </a:cubicBezTo>
                  <a:cubicBezTo>
                    <a:pt x="4373880" y="694690"/>
                    <a:pt x="4375150" y="695960"/>
                    <a:pt x="4375150" y="695960"/>
                  </a:cubicBezTo>
                  <a:cubicBezTo>
                    <a:pt x="4375150" y="695960"/>
                    <a:pt x="4376420" y="697230"/>
                    <a:pt x="4376420" y="698500"/>
                  </a:cubicBezTo>
                  <a:cubicBezTo>
                    <a:pt x="4376420" y="699770"/>
                    <a:pt x="4377690" y="701040"/>
                    <a:pt x="4377690" y="702310"/>
                  </a:cubicBezTo>
                  <a:cubicBezTo>
                    <a:pt x="4377690" y="703580"/>
                    <a:pt x="4377690" y="703580"/>
                    <a:pt x="4377690" y="704850"/>
                  </a:cubicBezTo>
                  <a:cubicBezTo>
                    <a:pt x="4377690" y="706120"/>
                    <a:pt x="4377690" y="707390"/>
                    <a:pt x="4376420" y="708660"/>
                  </a:cubicBezTo>
                  <a:cubicBezTo>
                    <a:pt x="4372610" y="716280"/>
                    <a:pt x="4353560" y="735330"/>
                    <a:pt x="4343400" y="756920"/>
                  </a:cubicBezTo>
                  <a:cubicBezTo>
                    <a:pt x="4325620" y="791210"/>
                    <a:pt x="4312920" y="844550"/>
                    <a:pt x="4295140" y="902970"/>
                  </a:cubicBezTo>
                  <a:cubicBezTo>
                    <a:pt x="4269740" y="988060"/>
                    <a:pt x="4241800" y="1106170"/>
                    <a:pt x="4212590" y="1216660"/>
                  </a:cubicBezTo>
                  <a:cubicBezTo>
                    <a:pt x="4179570" y="1342390"/>
                    <a:pt x="4137660" y="1493520"/>
                    <a:pt x="4108450" y="1619250"/>
                  </a:cubicBezTo>
                  <a:cubicBezTo>
                    <a:pt x="4083050" y="1729740"/>
                    <a:pt x="4067810" y="1819910"/>
                    <a:pt x="4044950" y="1932940"/>
                  </a:cubicBezTo>
                  <a:cubicBezTo>
                    <a:pt x="4018280" y="2065020"/>
                    <a:pt x="3962400" y="2288540"/>
                    <a:pt x="3956050" y="2364740"/>
                  </a:cubicBezTo>
                  <a:cubicBezTo>
                    <a:pt x="3953510" y="2391410"/>
                    <a:pt x="3959860" y="2413000"/>
                    <a:pt x="3958590" y="2419350"/>
                  </a:cubicBezTo>
                  <a:cubicBezTo>
                    <a:pt x="3958590" y="2420620"/>
                    <a:pt x="3957320" y="2420620"/>
                    <a:pt x="3957320" y="2421890"/>
                  </a:cubicBezTo>
                  <a:cubicBezTo>
                    <a:pt x="3957320" y="2423160"/>
                    <a:pt x="3957320" y="2424430"/>
                    <a:pt x="3956050" y="2425700"/>
                  </a:cubicBezTo>
                  <a:cubicBezTo>
                    <a:pt x="3956050" y="2426970"/>
                    <a:pt x="3954780" y="2426970"/>
                    <a:pt x="3953510" y="2426970"/>
                  </a:cubicBezTo>
                  <a:cubicBezTo>
                    <a:pt x="3952240" y="2428240"/>
                    <a:pt x="3952240" y="2428240"/>
                    <a:pt x="3950970" y="2429510"/>
                  </a:cubicBezTo>
                  <a:cubicBezTo>
                    <a:pt x="3949700" y="2429510"/>
                    <a:pt x="3949700" y="2430780"/>
                    <a:pt x="3948430" y="2430780"/>
                  </a:cubicBezTo>
                  <a:cubicBezTo>
                    <a:pt x="3947160" y="2430780"/>
                    <a:pt x="3947160" y="2430780"/>
                    <a:pt x="3945890" y="2430780"/>
                  </a:cubicBezTo>
                  <a:cubicBezTo>
                    <a:pt x="3944620" y="2430780"/>
                    <a:pt x="3943350" y="2429510"/>
                    <a:pt x="3942080" y="2429510"/>
                  </a:cubicBezTo>
                  <a:cubicBezTo>
                    <a:pt x="3940810" y="2429510"/>
                    <a:pt x="3940810" y="2429510"/>
                    <a:pt x="3939540" y="2429510"/>
                  </a:cubicBezTo>
                  <a:cubicBezTo>
                    <a:pt x="3938270" y="2429510"/>
                    <a:pt x="3938270" y="2428240"/>
                    <a:pt x="3937000" y="2426970"/>
                  </a:cubicBezTo>
                  <a:cubicBezTo>
                    <a:pt x="3937000" y="2425700"/>
                    <a:pt x="3935730" y="2425700"/>
                    <a:pt x="3935730" y="2424430"/>
                  </a:cubicBezTo>
                  <a:cubicBezTo>
                    <a:pt x="3934460" y="2423160"/>
                    <a:pt x="3933190" y="2423160"/>
                    <a:pt x="3933190" y="2421890"/>
                  </a:cubicBezTo>
                  <a:cubicBezTo>
                    <a:pt x="3933190" y="2420620"/>
                    <a:pt x="3933190" y="2420620"/>
                    <a:pt x="3933190" y="2419350"/>
                  </a:cubicBezTo>
                  <a:cubicBezTo>
                    <a:pt x="3933190" y="2418080"/>
                    <a:pt x="3933190" y="2418080"/>
                    <a:pt x="3933190" y="2415540"/>
                  </a:cubicBezTo>
                  <a:cubicBezTo>
                    <a:pt x="3933190" y="2407920"/>
                    <a:pt x="3937000" y="2379980"/>
                    <a:pt x="3939540" y="2357120"/>
                  </a:cubicBezTo>
                  <a:cubicBezTo>
                    <a:pt x="3943350" y="2326640"/>
                    <a:pt x="3947160" y="2292350"/>
                    <a:pt x="3953510" y="2250440"/>
                  </a:cubicBezTo>
                  <a:cubicBezTo>
                    <a:pt x="3962400" y="2189480"/>
                    <a:pt x="3975100" y="2105660"/>
                    <a:pt x="3987800" y="2026920"/>
                  </a:cubicBezTo>
                  <a:cubicBezTo>
                    <a:pt x="4001770" y="1938020"/>
                    <a:pt x="4020820" y="1847850"/>
                    <a:pt x="4036060" y="1746250"/>
                  </a:cubicBezTo>
                  <a:cubicBezTo>
                    <a:pt x="4055110" y="1626870"/>
                    <a:pt x="4075430" y="1490980"/>
                    <a:pt x="4090670" y="1357630"/>
                  </a:cubicBezTo>
                  <a:cubicBezTo>
                    <a:pt x="4107180" y="1219200"/>
                    <a:pt x="4123690" y="1057910"/>
                    <a:pt x="4128770" y="929640"/>
                  </a:cubicBezTo>
                  <a:cubicBezTo>
                    <a:pt x="4132580" y="826770"/>
                    <a:pt x="4128770" y="707390"/>
                    <a:pt x="4126230" y="648970"/>
                  </a:cubicBezTo>
                  <a:cubicBezTo>
                    <a:pt x="4124960" y="622300"/>
                    <a:pt x="4119880" y="596900"/>
                    <a:pt x="4121150" y="589280"/>
                  </a:cubicBezTo>
                  <a:cubicBezTo>
                    <a:pt x="4121150" y="586740"/>
                    <a:pt x="4122420" y="586740"/>
                    <a:pt x="4122420" y="585470"/>
                  </a:cubicBezTo>
                  <a:cubicBezTo>
                    <a:pt x="4122420" y="584200"/>
                    <a:pt x="4123690" y="584200"/>
                    <a:pt x="4123690" y="582930"/>
                  </a:cubicBezTo>
                  <a:cubicBezTo>
                    <a:pt x="4124960" y="581660"/>
                    <a:pt x="4124960" y="581660"/>
                    <a:pt x="4126230" y="580390"/>
                  </a:cubicBezTo>
                  <a:cubicBezTo>
                    <a:pt x="4127500" y="580390"/>
                    <a:pt x="4127500" y="579120"/>
                    <a:pt x="4128770" y="579120"/>
                  </a:cubicBezTo>
                  <a:cubicBezTo>
                    <a:pt x="4130040" y="579120"/>
                    <a:pt x="4131310" y="577850"/>
                    <a:pt x="4132580" y="577850"/>
                  </a:cubicBezTo>
                  <a:cubicBezTo>
                    <a:pt x="4133850" y="577850"/>
                    <a:pt x="4133850" y="577850"/>
                    <a:pt x="4135120" y="577850"/>
                  </a:cubicBezTo>
                  <a:cubicBezTo>
                    <a:pt x="4136390" y="577850"/>
                    <a:pt x="4136390" y="579120"/>
                    <a:pt x="4137660" y="579120"/>
                  </a:cubicBezTo>
                  <a:cubicBezTo>
                    <a:pt x="4138930" y="579120"/>
                    <a:pt x="4140200" y="580390"/>
                    <a:pt x="4141470" y="580390"/>
                  </a:cubicBezTo>
                  <a:cubicBezTo>
                    <a:pt x="4142740" y="580390"/>
                    <a:pt x="4144010" y="581660"/>
                    <a:pt x="4144010" y="581660"/>
                  </a:cubicBezTo>
                  <a:cubicBezTo>
                    <a:pt x="4144010" y="581660"/>
                    <a:pt x="4145280" y="582930"/>
                    <a:pt x="4145280" y="584200"/>
                  </a:cubicBezTo>
                  <a:cubicBezTo>
                    <a:pt x="4145280" y="585470"/>
                    <a:pt x="4146550" y="586740"/>
                    <a:pt x="4146550" y="588010"/>
                  </a:cubicBezTo>
                  <a:cubicBezTo>
                    <a:pt x="4146550" y="589280"/>
                    <a:pt x="4146550" y="589280"/>
                    <a:pt x="4146550" y="590550"/>
                  </a:cubicBezTo>
                  <a:cubicBezTo>
                    <a:pt x="4146550" y="591820"/>
                    <a:pt x="4146550" y="591820"/>
                    <a:pt x="4146550" y="593090"/>
                  </a:cubicBezTo>
                  <a:cubicBezTo>
                    <a:pt x="4145280" y="599440"/>
                    <a:pt x="4138930" y="621030"/>
                    <a:pt x="4135120" y="641350"/>
                  </a:cubicBezTo>
                  <a:cubicBezTo>
                    <a:pt x="4127500" y="676910"/>
                    <a:pt x="4118610" y="728980"/>
                    <a:pt x="4107180" y="786130"/>
                  </a:cubicBezTo>
                  <a:cubicBezTo>
                    <a:pt x="4090670" y="869950"/>
                    <a:pt x="4061460" y="976630"/>
                    <a:pt x="4041140" y="1092200"/>
                  </a:cubicBezTo>
                  <a:cubicBezTo>
                    <a:pt x="4015740" y="1240790"/>
                    <a:pt x="3985260" y="1451610"/>
                    <a:pt x="3976370" y="1602740"/>
                  </a:cubicBezTo>
                  <a:cubicBezTo>
                    <a:pt x="3968750" y="1723390"/>
                    <a:pt x="3977640" y="1837690"/>
                    <a:pt x="3977640" y="1927860"/>
                  </a:cubicBezTo>
                  <a:cubicBezTo>
                    <a:pt x="3977640" y="1992630"/>
                    <a:pt x="3977640" y="2080260"/>
                    <a:pt x="3977640" y="2095500"/>
                  </a:cubicBezTo>
                  <a:cubicBezTo>
                    <a:pt x="3977640" y="2098040"/>
                    <a:pt x="3977640" y="2098040"/>
                    <a:pt x="3977640" y="2099310"/>
                  </a:cubicBezTo>
                  <a:cubicBezTo>
                    <a:pt x="3977640" y="2100580"/>
                    <a:pt x="3976370" y="2100580"/>
                    <a:pt x="3976370" y="2101850"/>
                  </a:cubicBezTo>
                  <a:cubicBezTo>
                    <a:pt x="3975100" y="2103120"/>
                    <a:pt x="3975100" y="2103120"/>
                    <a:pt x="3973830" y="2104390"/>
                  </a:cubicBezTo>
                  <a:cubicBezTo>
                    <a:pt x="3972560" y="2104390"/>
                    <a:pt x="3972560" y="2105660"/>
                    <a:pt x="3971290" y="2105660"/>
                  </a:cubicBezTo>
                  <a:cubicBezTo>
                    <a:pt x="3970020" y="2105660"/>
                    <a:pt x="3970020" y="2106930"/>
                    <a:pt x="3968750" y="2106930"/>
                  </a:cubicBezTo>
                  <a:cubicBezTo>
                    <a:pt x="3967480" y="2106930"/>
                    <a:pt x="3967480" y="2108200"/>
                    <a:pt x="3966210" y="2108200"/>
                  </a:cubicBezTo>
                  <a:cubicBezTo>
                    <a:pt x="3964940" y="2108200"/>
                    <a:pt x="3963670" y="2108200"/>
                    <a:pt x="3962400" y="2108200"/>
                  </a:cubicBezTo>
                  <a:cubicBezTo>
                    <a:pt x="3961130" y="2108200"/>
                    <a:pt x="3961130" y="2106930"/>
                    <a:pt x="3959860" y="2106930"/>
                  </a:cubicBezTo>
                  <a:cubicBezTo>
                    <a:pt x="3958590" y="2106930"/>
                    <a:pt x="3958590" y="2105660"/>
                    <a:pt x="3957320" y="2105660"/>
                  </a:cubicBezTo>
                  <a:cubicBezTo>
                    <a:pt x="3956050" y="2104390"/>
                    <a:pt x="3956050" y="2104390"/>
                    <a:pt x="3954780" y="2103120"/>
                  </a:cubicBezTo>
                  <a:cubicBezTo>
                    <a:pt x="3954780" y="2101850"/>
                    <a:pt x="3953510" y="2101850"/>
                    <a:pt x="3953510" y="2100580"/>
                  </a:cubicBezTo>
                  <a:cubicBezTo>
                    <a:pt x="3953510" y="2099310"/>
                    <a:pt x="3952240" y="2099310"/>
                    <a:pt x="3952240" y="2098040"/>
                  </a:cubicBezTo>
                  <a:cubicBezTo>
                    <a:pt x="3952240" y="2096770"/>
                    <a:pt x="3952240" y="2096770"/>
                    <a:pt x="3952240" y="2095500"/>
                  </a:cubicBezTo>
                  <a:cubicBezTo>
                    <a:pt x="3952240" y="2087880"/>
                    <a:pt x="3952240" y="2049780"/>
                    <a:pt x="3953510" y="2024380"/>
                  </a:cubicBezTo>
                  <a:cubicBezTo>
                    <a:pt x="3954780" y="1992630"/>
                    <a:pt x="3954780" y="1958340"/>
                    <a:pt x="3957320" y="1920240"/>
                  </a:cubicBezTo>
                  <a:cubicBezTo>
                    <a:pt x="3959860" y="1873250"/>
                    <a:pt x="3962400" y="1821180"/>
                    <a:pt x="3967480" y="1765300"/>
                  </a:cubicBezTo>
                  <a:cubicBezTo>
                    <a:pt x="3972560" y="1700530"/>
                    <a:pt x="3981450" y="1630680"/>
                    <a:pt x="3987800" y="1553210"/>
                  </a:cubicBezTo>
                  <a:cubicBezTo>
                    <a:pt x="3995420" y="1457960"/>
                    <a:pt x="4001770" y="1347470"/>
                    <a:pt x="4008120" y="1234440"/>
                  </a:cubicBezTo>
                  <a:cubicBezTo>
                    <a:pt x="4014470" y="1104900"/>
                    <a:pt x="4020820" y="962660"/>
                    <a:pt x="4025900" y="820420"/>
                  </a:cubicBezTo>
                  <a:cubicBezTo>
                    <a:pt x="4030980" y="671830"/>
                    <a:pt x="4037330" y="492760"/>
                    <a:pt x="4037330" y="360680"/>
                  </a:cubicBezTo>
                  <a:cubicBezTo>
                    <a:pt x="4037330" y="259080"/>
                    <a:pt x="4027170" y="107950"/>
                    <a:pt x="4030980" y="92710"/>
                  </a:cubicBezTo>
                  <a:cubicBezTo>
                    <a:pt x="4030980" y="91440"/>
                    <a:pt x="4032250" y="91440"/>
                    <a:pt x="4032250" y="90170"/>
                  </a:cubicBezTo>
                  <a:cubicBezTo>
                    <a:pt x="4033520" y="88900"/>
                    <a:pt x="4033520" y="87630"/>
                    <a:pt x="4034790" y="86360"/>
                  </a:cubicBezTo>
                  <a:cubicBezTo>
                    <a:pt x="4034790" y="86360"/>
                    <a:pt x="4036060" y="85090"/>
                    <a:pt x="4036060" y="85090"/>
                  </a:cubicBezTo>
                  <a:cubicBezTo>
                    <a:pt x="4037330" y="83820"/>
                    <a:pt x="4038600" y="82550"/>
                    <a:pt x="4039870" y="82550"/>
                  </a:cubicBezTo>
                  <a:cubicBezTo>
                    <a:pt x="4041140" y="82550"/>
                    <a:pt x="4041140" y="82550"/>
                    <a:pt x="4042410" y="82550"/>
                  </a:cubicBezTo>
                  <a:cubicBezTo>
                    <a:pt x="4043680" y="82550"/>
                    <a:pt x="4044950" y="82550"/>
                    <a:pt x="4046220" y="82550"/>
                  </a:cubicBezTo>
                  <a:cubicBezTo>
                    <a:pt x="4047490" y="82550"/>
                    <a:pt x="4047490" y="82550"/>
                    <a:pt x="4048760" y="82550"/>
                  </a:cubicBezTo>
                  <a:cubicBezTo>
                    <a:pt x="4050030" y="82550"/>
                    <a:pt x="4050030" y="83820"/>
                    <a:pt x="4051300" y="83820"/>
                  </a:cubicBezTo>
                  <a:cubicBezTo>
                    <a:pt x="4052570" y="85090"/>
                    <a:pt x="4052570" y="85090"/>
                    <a:pt x="4053840" y="86360"/>
                  </a:cubicBezTo>
                  <a:cubicBezTo>
                    <a:pt x="4055110" y="87630"/>
                    <a:pt x="4055110" y="87630"/>
                    <a:pt x="4056380" y="88900"/>
                  </a:cubicBezTo>
                  <a:cubicBezTo>
                    <a:pt x="4056380" y="90170"/>
                    <a:pt x="4057650" y="90170"/>
                    <a:pt x="4057650" y="91440"/>
                  </a:cubicBezTo>
                  <a:cubicBezTo>
                    <a:pt x="4057650" y="92710"/>
                    <a:pt x="4057650" y="93980"/>
                    <a:pt x="4057650" y="95250"/>
                  </a:cubicBezTo>
                  <a:cubicBezTo>
                    <a:pt x="4057650" y="96520"/>
                    <a:pt x="4057650" y="96520"/>
                    <a:pt x="4057650" y="97790"/>
                  </a:cubicBezTo>
                  <a:cubicBezTo>
                    <a:pt x="4056380" y="104140"/>
                    <a:pt x="4050030" y="123190"/>
                    <a:pt x="4044950" y="142240"/>
                  </a:cubicBezTo>
                  <a:cubicBezTo>
                    <a:pt x="4037330" y="175260"/>
                    <a:pt x="4028440" y="223520"/>
                    <a:pt x="4017010" y="276860"/>
                  </a:cubicBezTo>
                  <a:cubicBezTo>
                    <a:pt x="4000500" y="354330"/>
                    <a:pt x="3977640" y="454660"/>
                    <a:pt x="3952240" y="565150"/>
                  </a:cubicBezTo>
                  <a:cubicBezTo>
                    <a:pt x="3917950" y="713740"/>
                    <a:pt x="3867150" y="910590"/>
                    <a:pt x="3829050" y="1088390"/>
                  </a:cubicBezTo>
                  <a:cubicBezTo>
                    <a:pt x="3789680" y="1272540"/>
                    <a:pt x="3752850" y="1482090"/>
                    <a:pt x="3719830" y="1653540"/>
                  </a:cubicBezTo>
                  <a:cubicBezTo>
                    <a:pt x="3693160" y="1795780"/>
                    <a:pt x="3672840" y="1917700"/>
                    <a:pt x="3646170" y="2043430"/>
                  </a:cubicBezTo>
                  <a:cubicBezTo>
                    <a:pt x="3620770" y="2161540"/>
                    <a:pt x="3580130" y="2289810"/>
                    <a:pt x="3566160" y="2383790"/>
                  </a:cubicBezTo>
                  <a:cubicBezTo>
                    <a:pt x="3557270" y="2448560"/>
                    <a:pt x="3558540" y="2536190"/>
                    <a:pt x="3556000" y="2550160"/>
                  </a:cubicBezTo>
                  <a:cubicBezTo>
                    <a:pt x="3556000" y="2552700"/>
                    <a:pt x="3554730" y="2552700"/>
                    <a:pt x="3554730" y="2553970"/>
                  </a:cubicBezTo>
                  <a:cubicBezTo>
                    <a:pt x="3554730" y="2555240"/>
                    <a:pt x="3553460" y="2555240"/>
                    <a:pt x="3553460" y="2556510"/>
                  </a:cubicBezTo>
                  <a:cubicBezTo>
                    <a:pt x="3553460" y="2557780"/>
                    <a:pt x="3553460" y="2559050"/>
                    <a:pt x="3552190" y="2559050"/>
                  </a:cubicBezTo>
                  <a:cubicBezTo>
                    <a:pt x="3552190" y="2559050"/>
                    <a:pt x="3550920" y="2560320"/>
                    <a:pt x="3549650" y="2560320"/>
                  </a:cubicBezTo>
                  <a:cubicBezTo>
                    <a:pt x="3548380" y="2560320"/>
                    <a:pt x="3548380" y="2561590"/>
                    <a:pt x="3547110" y="2561590"/>
                  </a:cubicBezTo>
                  <a:cubicBezTo>
                    <a:pt x="3545840" y="2561590"/>
                    <a:pt x="3544570" y="2562860"/>
                    <a:pt x="3543300" y="2562860"/>
                  </a:cubicBezTo>
                  <a:cubicBezTo>
                    <a:pt x="3542030" y="2562860"/>
                    <a:pt x="3542030" y="2561590"/>
                    <a:pt x="3540760" y="2561590"/>
                  </a:cubicBezTo>
                  <a:cubicBezTo>
                    <a:pt x="3539490" y="2561590"/>
                    <a:pt x="3539490" y="2561590"/>
                    <a:pt x="3538220" y="2561590"/>
                  </a:cubicBezTo>
                  <a:cubicBezTo>
                    <a:pt x="3536950" y="2561590"/>
                    <a:pt x="3536950" y="2560320"/>
                    <a:pt x="3535680" y="2559050"/>
                  </a:cubicBezTo>
                  <a:cubicBezTo>
                    <a:pt x="3534410" y="2559050"/>
                    <a:pt x="3534410" y="2557780"/>
                    <a:pt x="3533140" y="2557780"/>
                  </a:cubicBezTo>
                  <a:cubicBezTo>
                    <a:pt x="3533140" y="2557780"/>
                    <a:pt x="3531870" y="2556510"/>
                    <a:pt x="3531870" y="2555240"/>
                  </a:cubicBezTo>
                  <a:cubicBezTo>
                    <a:pt x="3531870" y="2553970"/>
                    <a:pt x="3530600" y="2552700"/>
                    <a:pt x="3530600" y="2551430"/>
                  </a:cubicBezTo>
                  <a:cubicBezTo>
                    <a:pt x="3530600" y="2550160"/>
                    <a:pt x="3530600" y="2550160"/>
                    <a:pt x="3530600" y="2548890"/>
                  </a:cubicBezTo>
                  <a:cubicBezTo>
                    <a:pt x="3530600" y="2542540"/>
                    <a:pt x="3535680" y="2513330"/>
                    <a:pt x="3538220" y="2486660"/>
                  </a:cubicBezTo>
                  <a:cubicBezTo>
                    <a:pt x="3543300" y="2438400"/>
                    <a:pt x="3547110" y="2357120"/>
                    <a:pt x="3554730" y="2279650"/>
                  </a:cubicBezTo>
                  <a:cubicBezTo>
                    <a:pt x="3564890" y="2180590"/>
                    <a:pt x="3582670" y="2061210"/>
                    <a:pt x="3595370" y="1944370"/>
                  </a:cubicBezTo>
                  <a:cubicBezTo>
                    <a:pt x="3608070" y="1818640"/>
                    <a:pt x="3622040" y="1686560"/>
                    <a:pt x="3630930" y="1551940"/>
                  </a:cubicBezTo>
                  <a:cubicBezTo>
                    <a:pt x="3641090" y="1409700"/>
                    <a:pt x="3651250" y="1240790"/>
                    <a:pt x="3652520" y="1111250"/>
                  </a:cubicBezTo>
                  <a:cubicBezTo>
                    <a:pt x="3652520" y="1008380"/>
                    <a:pt x="3652520" y="906780"/>
                    <a:pt x="3642360" y="834390"/>
                  </a:cubicBezTo>
                  <a:cubicBezTo>
                    <a:pt x="3636010" y="787400"/>
                    <a:pt x="3615690" y="730250"/>
                    <a:pt x="3615690" y="718820"/>
                  </a:cubicBezTo>
                  <a:cubicBezTo>
                    <a:pt x="3615690" y="716280"/>
                    <a:pt x="3616960" y="716280"/>
                    <a:pt x="3616960" y="715010"/>
                  </a:cubicBezTo>
                  <a:cubicBezTo>
                    <a:pt x="3616960" y="713740"/>
                    <a:pt x="3618230" y="713740"/>
                    <a:pt x="3618230" y="712470"/>
                  </a:cubicBezTo>
                  <a:cubicBezTo>
                    <a:pt x="3619500" y="711200"/>
                    <a:pt x="3619500" y="711200"/>
                    <a:pt x="3620770" y="709930"/>
                  </a:cubicBezTo>
                  <a:cubicBezTo>
                    <a:pt x="3622040" y="708660"/>
                    <a:pt x="3623310" y="707390"/>
                    <a:pt x="3624580" y="707390"/>
                  </a:cubicBezTo>
                  <a:cubicBezTo>
                    <a:pt x="3625850" y="707390"/>
                    <a:pt x="3625850" y="707390"/>
                    <a:pt x="3627120" y="707390"/>
                  </a:cubicBezTo>
                  <a:cubicBezTo>
                    <a:pt x="3628390" y="707390"/>
                    <a:pt x="3629660" y="706120"/>
                    <a:pt x="3630930" y="706120"/>
                  </a:cubicBezTo>
                  <a:cubicBezTo>
                    <a:pt x="3632200" y="706120"/>
                    <a:pt x="3633470" y="707390"/>
                    <a:pt x="3634740" y="707390"/>
                  </a:cubicBezTo>
                  <a:cubicBezTo>
                    <a:pt x="3636010" y="707390"/>
                    <a:pt x="3636010" y="708660"/>
                    <a:pt x="3637280" y="708660"/>
                  </a:cubicBezTo>
                  <a:cubicBezTo>
                    <a:pt x="3638550" y="709930"/>
                    <a:pt x="3638550" y="709930"/>
                    <a:pt x="3639820" y="711200"/>
                  </a:cubicBezTo>
                  <a:cubicBezTo>
                    <a:pt x="3641090" y="712470"/>
                    <a:pt x="3641090" y="712470"/>
                    <a:pt x="3642360" y="713740"/>
                  </a:cubicBezTo>
                  <a:cubicBezTo>
                    <a:pt x="3642360" y="715010"/>
                    <a:pt x="3643630" y="715010"/>
                    <a:pt x="3643630" y="716280"/>
                  </a:cubicBezTo>
                  <a:cubicBezTo>
                    <a:pt x="3643630" y="717550"/>
                    <a:pt x="3644900" y="718820"/>
                    <a:pt x="3644900" y="720090"/>
                  </a:cubicBezTo>
                  <a:cubicBezTo>
                    <a:pt x="3644900" y="721360"/>
                    <a:pt x="3644900" y="722630"/>
                    <a:pt x="3643630" y="723900"/>
                  </a:cubicBezTo>
                  <a:cubicBezTo>
                    <a:pt x="3639820" y="727710"/>
                    <a:pt x="3620770" y="727710"/>
                    <a:pt x="3611880" y="739140"/>
                  </a:cubicBezTo>
                  <a:cubicBezTo>
                    <a:pt x="3592830" y="764540"/>
                    <a:pt x="3594100" y="844550"/>
                    <a:pt x="3583940" y="913130"/>
                  </a:cubicBezTo>
                  <a:cubicBezTo>
                    <a:pt x="3569970" y="1010920"/>
                    <a:pt x="3548380" y="1164590"/>
                    <a:pt x="3536950" y="1272540"/>
                  </a:cubicBezTo>
                  <a:cubicBezTo>
                    <a:pt x="3528060" y="1361440"/>
                    <a:pt x="3524250" y="1426210"/>
                    <a:pt x="3519170" y="1513840"/>
                  </a:cubicBezTo>
                  <a:cubicBezTo>
                    <a:pt x="3514090" y="1620520"/>
                    <a:pt x="3509010" y="1771650"/>
                    <a:pt x="3507740" y="1868170"/>
                  </a:cubicBezTo>
                  <a:cubicBezTo>
                    <a:pt x="3507740" y="1934210"/>
                    <a:pt x="3506470" y="1993900"/>
                    <a:pt x="3510280" y="2037080"/>
                  </a:cubicBezTo>
                  <a:cubicBezTo>
                    <a:pt x="3512820" y="2065020"/>
                    <a:pt x="3520440" y="2096770"/>
                    <a:pt x="3519170" y="2104390"/>
                  </a:cubicBezTo>
                  <a:cubicBezTo>
                    <a:pt x="3519170" y="2105660"/>
                    <a:pt x="3517900" y="2105660"/>
                    <a:pt x="3517900" y="2106930"/>
                  </a:cubicBezTo>
                  <a:cubicBezTo>
                    <a:pt x="3517900" y="2108200"/>
                    <a:pt x="3517900" y="2109470"/>
                    <a:pt x="3516630" y="2110740"/>
                  </a:cubicBezTo>
                  <a:cubicBezTo>
                    <a:pt x="3516630" y="2112010"/>
                    <a:pt x="3515360" y="2112010"/>
                    <a:pt x="3514090" y="2113280"/>
                  </a:cubicBezTo>
                  <a:cubicBezTo>
                    <a:pt x="3512820" y="2113280"/>
                    <a:pt x="3512820" y="2114550"/>
                    <a:pt x="3511550" y="2114550"/>
                  </a:cubicBezTo>
                  <a:cubicBezTo>
                    <a:pt x="3510280" y="2114550"/>
                    <a:pt x="3510280" y="2115820"/>
                    <a:pt x="3509010" y="2115820"/>
                  </a:cubicBezTo>
                  <a:cubicBezTo>
                    <a:pt x="3507740" y="2115820"/>
                    <a:pt x="3506470" y="2115820"/>
                    <a:pt x="3505200" y="2115820"/>
                  </a:cubicBezTo>
                  <a:cubicBezTo>
                    <a:pt x="3503930" y="2115820"/>
                    <a:pt x="3502660" y="2115820"/>
                    <a:pt x="3501390" y="2115820"/>
                  </a:cubicBezTo>
                  <a:cubicBezTo>
                    <a:pt x="3500120" y="2115820"/>
                    <a:pt x="3500120" y="2114550"/>
                    <a:pt x="3498850" y="2114550"/>
                  </a:cubicBezTo>
                  <a:cubicBezTo>
                    <a:pt x="3497580" y="2114550"/>
                    <a:pt x="3497580" y="2113280"/>
                    <a:pt x="3496310" y="2113280"/>
                  </a:cubicBezTo>
                  <a:cubicBezTo>
                    <a:pt x="3495040" y="2112010"/>
                    <a:pt x="3493770" y="2112010"/>
                    <a:pt x="3493770" y="2110740"/>
                  </a:cubicBezTo>
                  <a:cubicBezTo>
                    <a:pt x="3492500" y="2109470"/>
                    <a:pt x="3492500" y="2108200"/>
                    <a:pt x="3492500" y="2106930"/>
                  </a:cubicBezTo>
                  <a:cubicBezTo>
                    <a:pt x="3492500" y="2105660"/>
                    <a:pt x="3491230" y="2105660"/>
                    <a:pt x="3491230" y="2104390"/>
                  </a:cubicBezTo>
                  <a:cubicBezTo>
                    <a:pt x="3491230" y="2103120"/>
                    <a:pt x="3491230" y="2101850"/>
                    <a:pt x="3491230" y="2100580"/>
                  </a:cubicBezTo>
                  <a:cubicBezTo>
                    <a:pt x="3492500" y="2095500"/>
                    <a:pt x="3503930" y="2082800"/>
                    <a:pt x="3509010" y="2070100"/>
                  </a:cubicBezTo>
                  <a:cubicBezTo>
                    <a:pt x="3515360" y="2051050"/>
                    <a:pt x="3514090" y="2023110"/>
                    <a:pt x="3519170" y="1996440"/>
                  </a:cubicBezTo>
                  <a:cubicBezTo>
                    <a:pt x="3524250" y="1963420"/>
                    <a:pt x="3534410" y="1926590"/>
                    <a:pt x="3540760" y="1888490"/>
                  </a:cubicBezTo>
                  <a:cubicBezTo>
                    <a:pt x="3548380" y="1846580"/>
                    <a:pt x="3554730" y="1798320"/>
                    <a:pt x="3561080" y="1753870"/>
                  </a:cubicBezTo>
                  <a:cubicBezTo>
                    <a:pt x="3567430" y="1709420"/>
                    <a:pt x="3573780" y="1670050"/>
                    <a:pt x="3578860" y="1619250"/>
                  </a:cubicBezTo>
                  <a:cubicBezTo>
                    <a:pt x="3585210" y="1553210"/>
                    <a:pt x="3589020" y="1461770"/>
                    <a:pt x="3590290" y="1391920"/>
                  </a:cubicBezTo>
                  <a:cubicBezTo>
                    <a:pt x="3591560" y="1330960"/>
                    <a:pt x="3589020" y="1285240"/>
                    <a:pt x="3587750" y="1220470"/>
                  </a:cubicBezTo>
                  <a:cubicBezTo>
                    <a:pt x="3586480" y="1137920"/>
                    <a:pt x="3585210" y="1023620"/>
                    <a:pt x="3581400" y="937260"/>
                  </a:cubicBezTo>
                  <a:cubicBezTo>
                    <a:pt x="3578860" y="862330"/>
                    <a:pt x="3583940" y="775970"/>
                    <a:pt x="3568700" y="730250"/>
                  </a:cubicBezTo>
                  <a:cubicBezTo>
                    <a:pt x="3559810" y="703580"/>
                    <a:pt x="3531870" y="679450"/>
                    <a:pt x="3531870" y="673100"/>
                  </a:cubicBezTo>
                  <a:cubicBezTo>
                    <a:pt x="3531870" y="671830"/>
                    <a:pt x="3533140" y="671830"/>
                    <a:pt x="3533140" y="670560"/>
                  </a:cubicBezTo>
                  <a:cubicBezTo>
                    <a:pt x="3534410" y="669290"/>
                    <a:pt x="3534410" y="669290"/>
                    <a:pt x="3535680" y="668020"/>
                  </a:cubicBezTo>
                  <a:cubicBezTo>
                    <a:pt x="3536950" y="668020"/>
                    <a:pt x="3536950" y="666750"/>
                    <a:pt x="3538220" y="666750"/>
                  </a:cubicBezTo>
                  <a:cubicBezTo>
                    <a:pt x="3539490" y="666750"/>
                    <a:pt x="3539490" y="665480"/>
                    <a:pt x="3540760" y="665480"/>
                  </a:cubicBezTo>
                  <a:cubicBezTo>
                    <a:pt x="3542030" y="665480"/>
                    <a:pt x="3542030" y="665480"/>
                    <a:pt x="3543300" y="665480"/>
                  </a:cubicBezTo>
                  <a:cubicBezTo>
                    <a:pt x="3544570" y="665480"/>
                    <a:pt x="3545840" y="665480"/>
                    <a:pt x="3547110" y="665480"/>
                  </a:cubicBezTo>
                  <a:cubicBezTo>
                    <a:pt x="3548380" y="665480"/>
                    <a:pt x="3548380" y="666750"/>
                    <a:pt x="3549650" y="666750"/>
                  </a:cubicBezTo>
                  <a:cubicBezTo>
                    <a:pt x="3550920" y="668020"/>
                    <a:pt x="3550920" y="668020"/>
                    <a:pt x="3552190" y="669290"/>
                  </a:cubicBezTo>
                  <a:cubicBezTo>
                    <a:pt x="3552190" y="670560"/>
                    <a:pt x="3553460" y="670560"/>
                    <a:pt x="3553460" y="671830"/>
                  </a:cubicBezTo>
                  <a:cubicBezTo>
                    <a:pt x="3553460" y="673100"/>
                    <a:pt x="3554730" y="673100"/>
                    <a:pt x="3554730" y="674370"/>
                  </a:cubicBezTo>
                  <a:cubicBezTo>
                    <a:pt x="3554730" y="675640"/>
                    <a:pt x="3556000" y="675640"/>
                    <a:pt x="3556000" y="676910"/>
                  </a:cubicBezTo>
                  <a:cubicBezTo>
                    <a:pt x="3556000" y="678180"/>
                    <a:pt x="3556000" y="679450"/>
                    <a:pt x="3556000" y="680720"/>
                  </a:cubicBezTo>
                  <a:cubicBezTo>
                    <a:pt x="3556000" y="681990"/>
                    <a:pt x="3556000" y="681990"/>
                    <a:pt x="3554730" y="683260"/>
                  </a:cubicBezTo>
                  <a:cubicBezTo>
                    <a:pt x="3548380" y="695960"/>
                    <a:pt x="3501390" y="784860"/>
                    <a:pt x="3470910" y="848360"/>
                  </a:cubicBezTo>
                  <a:cubicBezTo>
                    <a:pt x="3430270" y="933450"/>
                    <a:pt x="3376930" y="1038860"/>
                    <a:pt x="3333750" y="1146810"/>
                  </a:cubicBezTo>
                  <a:cubicBezTo>
                    <a:pt x="3284220" y="1268730"/>
                    <a:pt x="3235960" y="1408430"/>
                    <a:pt x="3194050" y="1544320"/>
                  </a:cubicBezTo>
                  <a:cubicBezTo>
                    <a:pt x="3150870" y="1682750"/>
                    <a:pt x="3110230" y="1837690"/>
                    <a:pt x="3078480" y="1967230"/>
                  </a:cubicBezTo>
                  <a:cubicBezTo>
                    <a:pt x="3051810" y="2075180"/>
                    <a:pt x="3031490" y="2188210"/>
                    <a:pt x="3014980" y="2266950"/>
                  </a:cubicBezTo>
                  <a:cubicBezTo>
                    <a:pt x="3004820" y="2317750"/>
                    <a:pt x="2990850" y="2383790"/>
                    <a:pt x="2989580" y="2393950"/>
                  </a:cubicBezTo>
                  <a:cubicBezTo>
                    <a:pt x="2989580" y="2395220"/>
                    <a:pt x="2989580" y="2395220"/>
                    <a:pt x="2989580" y="2396490"/>
                  </a:cubicBezTo>
                  <a:cubicBezTo>
                    <a:pt x="2989580" y="2397760"/>
                    <a:pt x="2988310" y="2397760"/>
                    <a:pt x="2988310" y="2399030"/>
                  </a:cubicBezTo>
                  <a:cubicBezTo>
                    <a:pt x="2988310" y="2400300"/>
                    <a:pt x="2987040" y="2400300"/>
                    <a:pt x="2987040" y="2401570"/>
                  </a:cubicBezTo>
                  <a:cubicBezTo>
                    <a:pt x="2985770" y="2402840"/>
                    <a:pt x="2985770" y="2402840"/>
                    <a:pt x="2984500" y="2404110"/>
                  </a:cubicBezTo>
                  <a:cubicBezTo>
                    <a:pt x="2983230" y="2404110"/>
                    <a:pt x="2983230" y="2405380"/>
                    <a:pt x="2981960" y="2405380"/>
                  </a:cubicBezTo>
                  <a:cubicBezTo>
                    <a:pt x="2980690" y="2405380"/>
                    <a:pt x="2979420" y="2406650"/>
                    <a:pt x="2978150" y="2406650"/>
                  </a:cubicBezTo>
                  <a:cubicBezTo>
                    <a:pt x="2976880" y="2406650"/>
                    <a:pt x="2976880" y="2406650"/>
                    <a:pt x="2975610" y="2406650"/>
                  </a:cubicBezTo>
                  <a:cubicBezTo>
                    <a:pt x="2974340" y="2406650"/>
                    <a:pt x="2974340" y="2405380"/>
                    <a:pt x="2973070" y="2405380"/>
                  </a:cubicBezTo>
                  <a:cubicBezTo>
                    <a:pt x="2971800" y="2405380"/>
                    <a:pt x="2971800" y="2404110"/>
                    <a:pt x="2970530" y="2404110"/>
                  </a:cubicBezTo>
                  <a:cubicBezTo>
                    <a:pt x="2969260" y="2402840"/>
                    <a:pt x="2969260" y="2402840"/>
                    <a:pt x="2967990" y="2401570"/>
                  </a:cubicBezTo>
                  <a:cubicBezTo>
                    <a:pt x="2966720" y="2400300"/>
                    <a:pt x="2965450" y="2400300"/>
                    <a:pt x="2965450" y="2399030"/>
                  </a:cubicBezTo>
                  <a:cubicBezTo>
                    <a:pt x="2965450" y="2397760"/>
                    <a:pt x="2965450" y="2397760"/>
                    <a:pt x="2965450" y="2396490"/>
                  </a:cubicBezTo>
                  <a:cubicBezTo>
                    <a:pt x="2965450" y="2395220"/>
                    <a:pt x="2964180" y="2395220"/>
                    <a:pt x="2964180" y="2393950"/>
                  </a:cubicBezTo>
                  <a:cubicBezTo>
                    <a:pt x="2964180" y="2393950"/>
                    <a:pt x="2964180" y="2393950"/>
                    <a:pt x="2964180" y="2392680"/>
                  </a:cubicBezTo>
                  <a:cubicBezTo>
                    <a:pt x="2964180" y="2387600"/>
                    <a:pt x="2964180" y="2354580"/>
                    <a:pt x="2964180" y="2331720"/>
                  </a:cubicBezTo>
                  <a:cubicBezTo>
                    <a:pt x="2964180" y="2299970"/>
                    <a:pt x="2964180" y="2259330"/>
                    <a:pt x="2964180" y="2217420"/>
                  </a:cubicBezTo>
                  <a:cubicBezTo>
                    <a:pt x="2964180" y="2164080"/>
                    <a:pt x="2962910" y="2100580"/>
                    <a:pt x="2962910" y="2038350"/>
                  </a:cubicBezTo>
                  <a:cubicBezTo>
                    <a:pt x="2961640" y="1972310"/>
                    <a:pt x="2961640" y="1898650"/>
                    <a:pt x="2960370" y="1831340"/>
                  </a:cubicBezTo>
                  <a:cubicBezTo>
                    <a:pt x="2959100" y="1769110"/>
                    <a:pt x="2959100" y="1696720"/>
                    <a:pt x="2955290" y="1648460"/>
                  </a:cubicBezTo>
                  <a:cubicBezTo>
                    <a:pt x="2952750" y="1616710"/>
                    <a:pt x="2942590" y="1578610"/>
                    <a:pt x="2943860" y="1570990"/>
                  </a:cubicBezTo>
                  <a:cubicBezTo>
                    <a:pt x="2943860" y="1569720"/>
                    <a:pt x="2945130" y="1569720"/>
                    <a:pt x="2945130" y="1568450"/>
                  </a:cubicBezTo>
                  <a:cubicBezTo>
                    <a:pt x="2946400" y="1567180"/>
                    <a:pt x="2946400" y="1567180"/>
                    <a:pt x="2947670" y="1565910"/>
                  </a:cubicBezTo>
                  <a:cubicBezTo>
                    <a:pt x="2948940" y="1565910"/>
                    <a:pt x="2948940" y="1564640"/>
                    <a:pt x="2950210" y="1564640"/>
                  </a:cubicBezTo>
                  <a:cubicBezTo>
                    <a:pt x="2951480" y="1564640"/>
                    <a:pt x="2951480" y="1563370"/>
                    <a:pt x="2952750" y="1563370"/>
                  </a:cubicBezTo>
                  <a:cubicBezTo>
                    <a:pt x="2954020" y="1563370"/>
                    <a:pt x="2954020" y="1563370"/>
                    <a:pt x="2955290" y="1563370"/>
                  </a:cubicBezTo>
                  <a:cubicBezTo>
                    <a:pt x="2956560" y="1563370"/>
                    <a:pt x="2957830" y="1563370"/>
                    <a:pt x="2959100" y="1563370"/>
                  </a:cubicBezTo>
                  <a:cubicBezTo>
                    <a:pt x="2960370" y="1563370"/>
                    <a:pt x="2960370" y="1564640"/>
                    <a:pt x="2961640" y="1564640"/>
                  </a:cubicBezTo>
                  <a:cubicBezTo>
                    <a:pt x="2962910" y="1565910"/>
                    <a:pt x="2962910" y="1565910"/>
                    <a:pt x="2964180" y="1567180"/>
                  </a:cubicBezTo>
                  <a:cubicBezTo>
                    <a:pt x="2964180" y="1568450"/>
                    <a:pt x="2965450" y="1568450"/>
                    <a:pt x="2965450" y="1569720"/>
                  </a:cubicBezTo>
                  <a:cubicBezTo>
                    <a:pt x="2966720" y="1570990"/>
                    <a:pt x="2967990" y="1570990"/>
                    <a:pt x="2967990" y="1572260"/>
                  </a:cubicBezTo>
                  <a:cubicBezTo>
                    <a:pt x="2967990" y="1573530"/>
                    <a:pt x="2967990" y="1573530"/>
                    <a:pt x="2967990" y="1574800"/>
                  </a:cubicBezTo>
                  <a:cubicBezTo>
                    <a:pt x="2967990" y="1576070"/>
                    <a:pt x="2967990" y="1577340"/>
                    <a:pt x="2967990" y="1578610"/>
                  </a:cubicBezTo>
                  <a:cubicBezTo>
                    <a:pt x="2967990" y="1579880"/>
                    <a:pt x="2967990" y="1579880"/>
                    <a:pt x="2966720" y="1581150"/>
                  </a:cubicBezTo>
                  <a:cubicBezTo>
                    <a:pt x="2962910" y="1587500"/>
                    <a:pt x="2947670" y="1606550"/>
                    <a:pt x="2937510" y="1626870"/>
                  </a:cubicBezTo>
                  <a:cubicBezTo>
                    <a:pt x="2917190" y="1664970"/>
                    <a:pt x="2894330" y="1738630"/>
                    <a:pt x="2867660" y="1798320"/>
                  </a:cubicBezTo>
                  <a:cubicBezTo>
                    <a:pt x="2838450" y="1865630"/>
                    <a:pt x="2769870" y="1996440"/>
                    <a:pt x="2766060" y="2010410"/>
                  </a:cubicBezTo>
                  <a:cubicBezTo>
                    <a:pt x="2766060" y="2011680"/>
                    <a:pt x="2766060" y="2011680"/>
                    <a:pt x="2766060" y="2012950"/>
                  </a:cubicBezTo>
                  <a:cubicBezTo>
                    <a:pt x="2766060" y="2014220"/>
                    <a:pt x="2764790" y="2014220"/>
                    <a:pt x="2764790" y="2015490"/>
                  </a:cubicBezTo>
                  <a:cubicBezTo>
                    <a:pt x="2764790" y="2016760"/>
                    <a:pt x="2764790" y="2018030"/>
                    <a:pt x="2763520" y="2019300"/>
                  </a:cubicBezTo>
                  <a:cubicBezTo>
                    <a:pt x="2763520" y="2020570"/>
                    <a:pt x="2762250" y="2020570"/>
                    <a:pt x="2760980" y="2020570"/>
                  </a:cubicBezTo>
                  <a:cubicBezTo>
                    <a:pt x="2759710" y="2020570"/>
                    <a:pt x="2759710" y="2021840"/>
                    <a:pt x="2758440" y="2021840"/>
                  </a:cubicBezTo>
                  <a:cubicBezTo>
                    <a:pt x="2757170" y="2021840"/>
                    <a:pt x="2755900" y="2023110"/>
                    <a:pt x="2754630" y="2023110"/>
                  </a:cubicBezTo>
                  <a:cubicBezTo>
                    <a:pt x="2753360" y="2023110"/>
                    <a:pt x="2753360" y="2023110"/>
                    <a:pt x="2752090" y="2023110"/>
                  </a:cubicBezTo>
                  <a:cubicBezTo>
                    <a:pt x="2750820" y="2023110"/>
                    <a:pt x="2749550" y="2021840"/>
                    <a:pt x="2748280" y="2021840"/>
                  </a:cubicBezTo>
                  <a:cubicBezTo>
                    <a:pt x="2747010" y="2021840"/>
                    <a:pt x="2747010" y="2020570"/>
                    <a:pt x="2745740" y="2020570"/>
                  </a:cubicBezTo>
                  <a:cubicBezTo>
                    <a:pt x="2744470" y="2019300"/>
                    <a:pt x="2744470" y="2019300"/>
                    <a:pt x="2743200" y="2018030"/>
                  </a:cubicBezTo>
                  <a:cubicBezTo>
                    <a:pt x="2743200" y="2016760"/>
                    <a:pt x="2741930" y="2016760"/>
                    <a:pt x="2741930" y="2015490"/>
                  </a:cubicBezTo>
                  <a:cubicBezTo>
                    <a:pt x="2741930" y="2014220"/>
                    <a:pt x="2740660" y="2014220"/>
                    <a:pt x="2740660" y="2012950"/>
                  </a:cubicBezTo>
                  <a:cubicBezTo>
                    <a:pt x="2740660" y="2011680"/>
                    <a:pt x="2740660" y="2010410"/>
                    <a:pt x="2740660" y="2009140"/>
                  </a:cubicBezTo>
                  <a:cubicBezTo>
                    <a:pt x="2740660" y="2007870"/>
                    <a:pt x="2740660" y="2007870"/>
                    <a:pt x="2740660" y="2005330"/>
                  </a:cubicBezTo>
                  <a:cubicBezTo>
                    <a:pt x="2740660" y="1996440"/>
                    <a:pt x="2741930" y="1960880"/>
                    <a:pt x="2741930" y="1935480"/>
                  </a:cubicBezTo>
                  <a:cubicBezTo>
                    <a:pt x="2743200" y="1903730"/>
                    <a:pt x="2743200" y="1866900"/>
                    <a:pt x="2744470" y="1830070"/>
                  </a:cubicBezTo>
                  <a:cubicBezTo>
                    <a:pt x="2745740" y="1790700"/>
                    <a:pt x="2747010" y="1750060"/>
                    <a:pt x="2749550" y="1705610"/>
                  </a:cubicBezTo>
                  <a:cubicBezTo>
                    <a:pt x="2752090" y="1653540"/>
                    <a:pt x="2759710" y="1587500"/>
                    <a:pt x="2760980" y="1534160"/>
                  </a:cubicBezTo>
                  <a:cubicBezTo>
                    <a:pt x="2762250" y="1487170"/>
                    <a:pt x="2760980" y="1450340"/>
                    <a:pt x="2759710" y="1403350"/>
                  </a:cubicBezTo>
                  <a:cubicBezTo>
                    <a:pt x="2758440" y="1346200"/>
                    <a:pt x="2758440" y="1270000"/>
                    <a:pt x="2755900" y="1215390"/>
                  </a:cubicBezTo>
                  <a:cubicBezTo>
                    <a:pt x="2753360" y="1172210"/>
                    <a:pt x="2744470" y="1108710"/>
                    <a:pt x="2745740" y="1098550"/>
                  </a:cubicBezTo>
                  <a:cubicBezTo>
                    <a:pt x="2745740" y="1097280"/>
                    <a:pt x="2747010" y="1097280"/>
                    <a:pt x="2747010" y="1096010"/>
                  </a:cubicBezTo>
                  <a:cubicBezTo>
                    <a:pt x="2748280" y="1094740"/>
                    <a:pt x="2748280" y="1094740"/>
                    <a:pt x="2749550" y="1093470"/>
                  </a:cubicBezTo>
                  <a:cubicBezTo>
                    <a:pt x="2750820" y="1092200"/>
                    <a:pt x="2752090" y="1092200"/>
                    <a:pt x="2753360" y="1090930"/>
                  </a:cubicBezTo>
                  <a:cubicBezTo>
                    <a:pt x="2754630" y="1090930"/>
                    <a:pt x="2754630" y="1089660"/>
                    <a:pt x="2755900" y="1089660"/>
                  </a:cubicBezTo>
                  <a:cubicBezTo>
                    <a:pt x="2757170" y="1089660"/>
                    <a:pt x="2758440" y="1089660"/>
                    <a:pt x="2759710" y="1089660"/>
                  </a:cubicBezTo>
                  <a:cubicBezTo>
                    <a:pt x="2760980" y="1089660"/>
                    <a:pt x="2762250" y="1089660"/>
                    <a:pt x="2763520" y="1089660"/>
                  </a:cubicBezTo>
                  <a:cubicBezTo>
                    <a:pt x="2764790" y="1089660"/>
                    <a:pt x="2766060" y="1089660"/>
                    <a:pt x="2767330" y="1090930"/>
                  </a:cubicBezTo>
                  <a:cubicBezTo>
                    <a:pt x="2768600" y="1090930"/>
                    <a:pt x="2768600" y="1092200"/>
                    <a:pt x="2769870" y="1093470"/>
                  </a:cubicBezTo>
                  <a:cubicBezTo>
                    <a:pt x="2771140" y="1094740"/>
                    <a:pt x="2772410" y="1094740"/>
                    <a:pt x="2772410" y="1096010"/>
                  </a:cubicBezTo>
                  <a:cubicBezTo>
                    <a:pt x="2773680" y="1097280"/>
                    <a:pt x="2773680" y="1098550"/>
                    <a:pt x="2773680" y="1099820"/>
                  </a:cubicBezTo>
                  <a:cubicBezTo>
                    <a:pt x="2773680" y="1101090"/>
                    <a:pt x="2774950" y="1101090"/>
                    <a:pt x="2774950" y="1102360"/>
                  </a:cubicBezTo>
                  <a:cubicBezTo>
                    <a:pt x="2774950" y="1103630"/>
                    <a:pt x="2774950" y="1104900"/>
                    <a:pt x="2774950" y="1106170"/>
                  </a:cubicBezTo>
                  <a:cubicBezTo>
                    <a:pt x="2774950" y="1107440"/>
                    <a:pt x="2774950" y="1108710"/>
                    <a:pt x="2773680" y="1109980"/>
                  </a:cubicBezTo>
                  <a:cubicBezTo>
                    <a:pt x="2771140" y="1113790"/>
                    <a:pt x="2757170" y="1116330"/>
                    <a:pt x="2749550" y="1125220"/>
                  </a:cubicBezTo>
                  <a:cubicBezTo>
                    <a:pt x="2733040" y="1145540"/>
                    <a:pt x="2719070" y="1198880"/>
                    <a:pt x="2701290" y="1248410"/>
                  </a:cubicBezTo>
                  <a:cubicBezTo>
                    <a:pt x="2675890" y="1319530"/>
                    <a:pt x="2640330" y="1421130"/>
                    <a:pt x="2612390" y="1511300"/>
                  </a:cubicBezTo>
                  <a:cubicBezTo>
                    <a:pt x="2583180" y="1604010"/>
                    <a:pt x="2550160" y="1709420"/>
                    <a:pt x="2527300" y="1798320"/>
                  </a:cubicBezTo>
                  <a:cubicBezTo>
                    <a:pt x="2506980" y="1873250"/>
                    <a:pt x="2484120" y="1990090"/>
                    <a:pt x="2479040" y="2006600"/>
                  </a:cubicBezTo>
                  <a:cubicBezTo>
                    <a:pt x="2477770" y="2009140"/>
                    <a:pt x="2477770" y="2009140"/>
                    <a:pt x="2477770" y="2010410"/>
                  </a:cubicBezTo>
                  <a:cubicBezTo>
                    <a:pt x="2477770" y="2011680"/>
                    <a:pt x="2476500" y="2011680"/>
                    <a:pt x="2476500" y="2012950"/>
                  </a:cubicBezTo>
                  <a:cubicBezTo>
                    <a:pt x="2476500" y="2014220"/>
                    <a:pt x="2476500" y="2015490"/>
                    <a:pt x="2475230" y="2015490"/>
                  </a:cubicBezTo>
                  <a:cubicBezTo>
                    <a:pt x="2473960" y="2016760"/>
                    <a:pt x="2473960" y="2016760"/>
                    <a:pt x="2472690" y="2016760"/>
                  </a:cubicBezTo>
                  <a:cubicBezTo>
                    <a:pt x="2471420" y="2016760"/>
                    <a:pt x="2470150" y="2018030"/>
                    <a:pt x="2468880" y="2018030"/>
                  </a:cubicBezTo>
                  <a:cubicBezTo>
                    <a:pt x="2467610" y="2018030"/>
                    <a:pt x="2467610" y="2018030"/>
                    <a:pt x="2466340" y="2018030"/>
                  </a:cubicBezTo>
                  <a:cubicBezTo>
                    <a:pt x="2465070" y="2018030"/>
                    <a:pt x="2465070" y="2018030"/>
                    <a:pt x="2463800" y="2018030"/>
                  </a:cubicBezTo>
                  <a:cubicBezTo>
                    <a:pt x="2462530" y="2018030"/>
                    <a:pt x="2461260" y="2016760"/>
                    <a:pt x="2459990" y="2016760"/>
                  </a:cubicBezTo>
                  <a:cubicBezTo>
                    <a:pt x="2458720" y="2016760"/>
                    <a:pt x="2458720" y="2016760"/>
                    <a:pt x="2457450" y="2015490"/>
                  </a:cubicBezTo>
                  <a:cubicBezTo>
                    <a:pt x="2456180" y="2015490"/>
                    <a:pt x="2456180" y="2014220"/>
                    <a:pt x="2456180" y="2012950"/>
                  </a:cubicBezTo>
                  <a:cubicBezTo>
                    <a:pt x="2454910" y="2011680"/>
                    <a:pt x="2453640" y="2011680"/>
                    <a:pt x="2453640" y="2010410"/>
                  </a:cubicBezTo>
                  <a:cubicBezTo>
                    <a:pt x="2453640" y="2009140"/>
                    <a:pt x="2453640" y="2009140"/>
                    <a:pt x="2453640" y="2007870"/>
                  </a:cubicBezTo>
                  <a:cubicBezTo>
                    <a:pt x="2453640" y="2006600"/>
                    <a:pt x="2453640" y="2006600"/>
                    <a:pt x="2453640" y="2005330"/>
                  </a:cubicBezTo>
                  <a:cubicBezTo>
                    <a:pt x="2453640" y="1996440"/>
                    <a:pt x="2456180" y="1943100"/>
                    <a:pt x="2458720" y="1905000"/>
                  </a:cubicBezTo>
                  <a:cubicBezTo>
                    <a:pt x="2462530" y="1854200"/>
                    <a:pt x="2466340" y="1795780"/>
                    <a:pt x="2472690" y="1728470"/>
                  </a:cubicBezTo>
                  <a:cubicBezTo>
                    <a:pt x="2480310" y="1637030"/>
                    <a:pt x="2496820" y="1517650"/>
                    <a:pt x="2504440" y="1407160"/>
                  </a:cubicBezTo>
                  <a:cubicBezTo>
                    <a:pt x="2512060" y="1290320"/>
                    <a:pt x="2517140" y="1144270"/>
                    <a:pt x="2519680" y="1043940"/>
                  </a:cubicBezTo>
                  <a:cubicBezTo>
                    <a:pt x="2522220" y="972820"/>
                    <a:pt x="2528570" y="910590"/>
                    <a:pt x="2523490" y="861060"/>
                  </a:cubicBezTo>
                  <a:cubicBezTo>
                    <a:pt x="2519680" y="826770"/>
                    <a:pt x="2501900" y="783590"/>
                    <a:pt x="2503170" y="774700"/>
                  </a:cubicBezTo>
                  <a:cubicBezTo>
                    <a:pt x="2503170" y="773430"/>
                    <a:pt x="2504440" y="773430"/>
                    <a:pt x="2504440" y="772160"/>
                  </a:cubicBezTo>
                  <a:cubicBezTo>
                    <a:pt x="2505710" y="770890"/>
                    <a:pt x="2505710" y="770890"/>
                    <a:pt x="2506980" y="769620"/>
                  </a:cubicBezTo>
                  <a:cubicBezTo>
                    <a:pt x="2508250" y="769620"/>
                    <a:pt x="2508250" y="768350"/>
                    <a:pt x="2509520" y="768350"/>
                  </a:cubicBezTo>
                  <a:cubicBezTo>
                    <a:pt x="2510790" y="768350"/>
                    <a:pt x="2510790" y="767080"/>
                    <a:pt x="2512060" y="767080"/>
                  </a:cubicBezTo>
                  <a:cubicBezTo>
                    <a:pt x="2513330" y="767080"/>
                    <a:pt x="2514600" y="767080"/>
                    <a:pt x="2515870" y="767080"/>
                  </a:cubicBezTo>
                  <a:cubicBezTo>
                    <a:pt x="2517140" y="767080"/>
                    <a:pt x="2517140" y="768350"/>
                    <a:pt x="2518410" y="768350"/>
                  </a:cubicBezTo>
                  <a:cubicBezTo>
                    <a:pt x="2519680" y="768350"/>
                    <a:pt x="2519680" y="769620"/>
                    <a:pt x="2520950" y="769620"/>
                  </a:cubicBezTo>
                  <a:cubicBezTo>
                    <a:pt x="2522220" y="769620"/>
                    <a:pt x="2522220" y="770890"/>
                    <a:pt x="2523490" y="770890"/>
                  </a:cubicBezTo>
                  <a:cubicBezTo>
                    <a:pt x="2524760" y="772160"/>
                    <a:pt x="2524760" y="772160"/>
                    <a:pt x="2526030" y="773430"/>
                  </a:cubicBezTo>
                  <a:cubicBezTo>
                    <a:pt x="2526030" y="774700"/>
                    <a:pt x="2527300" y="774700"/>
                    <a:pt x="2527300" y="775970"/>
                  </a:cubicBezTo>
                  <a:cubicBezTo>
                    <a:pt x="2527300" y="777240"/>
                    <a:pt x="2527300" y="778510"/>
                    <a:pt x="2527300" y="779780"/>
                  </a:cubicBezTo>
                  <a:cubicBezTo>
                    <a:pt x="2527300" y="781050"/>
                    <a:pt x="2527300" y="781050"/>
                    <a:pt x="2527300" y="782320"/>
                  </a:cubicBezTo>
                  <a:cubicBezTo>
                    <a:pt x="2527300" y="783590"/>
                    <a:pt x="2527300" y="783590"/>
                    <a:pt x="2527300" y="784860"/>
                  </a:cubicBezTo>
                  <a:cubicBezTo>
                    <a:pt x="2524760" y="792480"/>
                    <a:pt x="2495550" y="817880"/>
                    <a:pt x="2477770" y="847090"/>
                  </a:cubicBezTo>
                  <a:cubicBezTo>
                    <a:pt x="2443480" y="902970"/>
                    <a:pt x="2406650" y="1008380"/>
                    <a:pt x="2362200" y="1111250"/>
                  </a:cubicBezTo>
                  <a:cubicBezTo>
                    <a:pt x="2302510" y="1252220"/>
                    <a:pt x="2212340" y="1457960"/>
                    <a:pt x="2151380" y="1612900"/>
                  </a:cubicBezTo>
                  <a:cubicBezTo>
                    <a:pt x="2100580" y="1743710"/>
                    <a:pt x="2059940" y="1868170"/>
                    <a:pt x="2018030" y="1977390"/>
                  </a:cubicBezTo>
                  <a:cubicBezTo>
                    <a:pt x="1982470" y="2068830"/>
                    <a:pt x="1939290" y="2185670"/>
                    <a:pt x="1916430" y="2227580"/>
                  </a:cubicBezTo>
                  <a:cubicBezTo>
                    <a:pt x="1907540" y="2242820"/>
                    <a:pt x="1896110" y="2252980"/>
                    <a:pt x="1894840" y="2258060"/>
                  </a:cubicBezTo>
                  <a:cubicBezTo>
                    <a:pt x="1894840" y="2259330"/>
                    <a:pt x="1894840" y="2259330"/>
                    <a:pt x="1894840" y="2260600"/>
                  </a:cubicBezTo>
                  <a:cubicBezTo>
                    <a:pt x="1894840" y="2261870"/>
                    <a:pt x="1894840" y="2263140"/>
                    <a:pt x="1893570" y="2264410"/>
                  </a:cubicBezTo>
                  <a:cubicBezTo>
                    <a:pt x="1893570" y="2265680"/>
                    <a:pt x="1892300" y="2265680"/>
                    <a:pt x="1891030" y="2266950"/>
                  </a:cubicBezTo>
                  <a:cubicBezTo>
                    <a:pt x="1889760" y="2268220"/>
                    <a:pt x="1889760" y="2268220"/>
                    <a:pt x="1888490" y="2269490"/>
                  </a:cubicBezTo>
                  <a:cubicBezTo>
                    <a:pt x="1887220" y="2269490"/>
                    <a:pt x="1887220" y="2270760"/>
                    <a:pt x="1885950" y="2270760"/>
                  </a:cubicBezTo>
                  <a:cubicBezTo>
                    <a:pt x="1884680" y="2270760"/>
                    <a:pt x="1883410" y="2270760"/>
                    <a:pt x="1882140" y="2270760"/>
                  </a:cubicBezTo>
                  <a:cubicBezTo>
                    <a:pt x="1880870" y="2270760"/>
                    <a:pt x="1879600" y="2270760"/>
                    <a:pt x="1878330" y="2270760"/>
                  </a:cubicBezTo>
                  <a:cubicBezTo>
                    <a:pt x="1877060" y="2270760"/>
                    <a:pt x="1877060" y="2270760"/>
                    <a:pt x="1875790" y="2270760"/>
                  </a:cubicBezTo>
                  <a:cubicBezTo>
                    <a:pt x="1874520" y="2270760"/>
                    <a:pt x="1873250" y="2269490"/>
                    <a:pt x="1871980" y="2268220"/>
                  </a:cubicBezTo>
                  <a:cubicBezTo>
                    <a:pt x="1870710" y="2266950"/>
                    <a:pt x="1870710" y="2266950"/>
                    <a:pt x="1869440" y="2265680"/>
                  </a:cubicBezTo>
                  <a:cubicBezTo>
                    <a:pt x="1869440" y="2264410"/>
                    <a:pt x="1868170" y="2264410"/>
                    <a:pt x="1868170" y="2263140"/>
                  </a:cubicBezTo>
                  <a:cubicBezTo>
                    <a:pt x="1868170" y="2261870"/>
                    <a:pt x="1866900" y="2260600"/>
                    <a:pt x="1866900" y="2259330"/>
                  </a:cubicBezTo>
                  <a:cubicBezTo>
                    <a:pt x="1866900" y="2258060"/>
                    <a:pt x="1866900" y="2258060"/>
                    <a:pt x="1866900" y="2256790"/>
                  </a:cubicBezTo>
                  <a:cubicBezTo>
                    <a:pt x="1866900" y="2251710"/>
                    <a:pt x="1869440" y="2237740"/>
                    <a:pt x="1870710" y="2222500"/>
                  </a:cubicBezTo>
                  <a:cubicBezTo>
                    <a:pt x="1873250" y="2192020"/>
                    <a:pt x="1875790" y="2137410"/>
                    <a:pt x="1878330" y="2084070"/>
                  </a:cubicBezTo>
                  <a:cubicBezTo>
                    <a:pt x="1882140" y="2009140"/>
                    <a:pt x="1885950" y="1907540"/>
                    <a:pt x="1894840" y="1816100"/>
                  </a:cubicBezTo>
                  <a:cubicBezTo>
                    <a:pt x="1903730" y="1719580"/>
                    <a:pt x="1917700" y="1619250"/>
                    <a:pt x="1934210" y="1520190"/>
                  </a:cubicBezTo>
                  <a:cubicBezTo>
                    <a:pt x="1950720" y="1419860"/>
                    <a:pt x="1976120" y="1318260"/>
                    <a:pt x="1995170" y="1220470"/>
                  </a:cubicBezTo>
                  <a:cubicBezTo>
                    <a:pt x="2014220" y="1126490"/>
                    <a:pt x="2033270" y="1027430"/>
                    <a:pt x="2048510" y="942340"/>
                  </a:cubicBezTo>
                  <a:cubicBezTo>
                    <a:pt x="2061210" y="868680"/>
                    <a:pt x="2076450" y="751840"/>
                    <a:pt x="2080260" y="737870"/>
                  </a:cubicBezTo>
                  <a:cubicBezTo>
                    <a:pt x="2080260" y="736600"/>
                    <a:pt x="2081530" y="736600"/>
                    <a:pt x="2081530" y="735330"/>
                  </a:cubicBezTo>
                  <a:cubicBezTo>
                    <a:pt x="2082800" y="734060"/>
                    <a:pt x="2082800" y="734060"/>
                    <a:pt x="2084070" y="732790"/>
                  </a:cubicBezTo>
                  <a:cubicBezTo>
                    <a:pt x="2085340" y="731520"/>
                    <a:pt x="2085340" y="731520"/>
                    <a:pt x="2086610" y="730250"/>
                  </a:cubicBezTo>
                  <a:cubicBezTo>
                    <a:pt x="2087880" y="730250"/>
                    <a:pt x="2087880" y="728980"/>
                    <a:pt x="2089150" y="728980"/>
                  </a:cubicBezTo>
                  <a:cubicBezTo>
                    <a:pt x="2090420" y="728980"/>
                    <a:pt x="2091690" y="727710"/>
                    <a:pt x="2092960" y="727710"/>
                  </a:cubicBezTo>
                  <a:cubicBezTo>
                    <a:pt x="2094230" y="727710"/>
                    <a:pt x="2094230" y="727710"/>
                    <a:pt x="2095500" y="727710"/>
                  </a:cubicBezTo>
                  <a:cubicBezTo>
                    <a:pt x="2096770" y="727710"/>
                    <a:pt x="2098040" y="728980"/>
                    <a:pt x="2099310" y="728980"/>
                  </a:cubicBezTo>
                  <a:cubicBezTo>
                    <a:pt x="2100580" y="728980"/>
                    <a:pt x="2100580" y="730250"/>
                    <a:pt x="2101850" y="730250"/>
                  </a:cubicBezTo>
                  <a:cubicBezTo>
                    <a:pt x="2103120" y="730250"/>
                    <a:pt x="2103120" y="730250"/>
                    <a:pt x="2104390" y="731520"/>
                  </a:cubicBezTo>
                  <a:cubicBezTo>
                    <a:pt x="2105660" y="732790"/>
                    <a:pt x="2105660" y="734060"/>
                    <a:pt x="2106930" y="735330"/>
                  </a:cubicBezTo>
                  <a:cubicBezTo>
                    <a:pt x="2106930" y="736600"/>
                    <a:pt x="2108200" y="736600"/>
                    <a:pt x="2108200" y="737870"/>
                  </a:cubicBezTo>
                  <a:cubicBezTo>
                    <a:pt x="2108200" y="739140"/>
                    <a:pt x="2108200" y="740410"/>
                    <a:pt x="2108200" y="741680"/>
                  </a:cubicBezTo>
                  <a:cubicBezTo>
                    <a:pt x="2108200" y="742950"/>
                    <a:pt x="2108200" y="742950"/>
                    <a:pt x="2108200" y="744220"/>
                  </a:cubicBezTo>
                  <a:cubicBezTo>
                    <a:pt x="2106930" y="749300"/>
                    <a:pt x="2100580" y="767080"/>
                    <a:pt x="2095500" y="783590"/>
                  </a:cubicBezTo>
                  <a:cubicBezTo>
                    <a:pt x="2087880" y="812800"/>
                    <a:pt x="2078990" y="858520"/>
                    <a:pt x="2067560" y="906780"/>
                  </a:cubicBezTo>
                  <a:cubicBezTo>
                    <a:pt x="2051050" y="976630"/>
                    <a:pt x="2025650" y="1070610"/>
                    <a:pt x="2002790" y="1164590"/>
                  </a:cubicBezTo>
                  <a:cubicBezTo>
                    <a:pt x="1974850" y="1276350"/>
                    <a:pt x="1941830" y="1405890"/>
                    <a:pt x="1911350" y="1530350"/>
                  </a:cubicBezTo>
                  <a:cubicBezTo>
                    <a:pt x="1879600" y="1661160"/>
                    <a:pt x="1844040" y="1798320"/>
                    <a:pt x="1817370" y="1932940"/>
                  </a:cubicBezTo>
                  <a:cubicBezTo>
                    <a:pt x="1790700" y="2067560"/>
                    <a:pt x="1761490" y="2226310"/>
                    <a:pt x="1748790" y="2336800"/>
                  </a:cubicBezTo>
                  <a:cubicBezTo>
                    <a:pt x="1739900" y="2413000"/>
                    <a:pt x="1737360" y="2482850"/>
                    <a:pt x="1736090" y="2529840"/>
                  </a:cubicBezTo>
                  <a:cubicBezTo>
                    <a:pt x="1736090" y="2557780"/>
                    <a:pt x="1738630" y="2585720"/>
                    <a:pt x="1737360" y="2594610"/>
                  </a:cubicBezTo>
                  <a:cubicBezTo>
                    <a:pt x="1737360" y="2597150"/>
                    <a:pt x="1736090" y="2597150"/>
                    <a:pt x="1736090" y="2598420"/>
                  </a:cubicBezTo>
                  <a:cubicBezTo>
                    <a:pt x="1736090" y="2599690"/>
                    <a:pt x="1734820" y="2599690"/>
                    <a:pt x="1734820" y="2600960"/>
                  </a:cubicBezTo>
                  <a:cubicBezTo>
                    <a:pt x="1733550" y="2602230"/>
                    <a:pt x="1733550" y="2602230"/>
                    <a:pt x="1732280" y="2603500"/>
                  </a:cubicBezTo>
                  <a:cubicBezTo>
                    <a:pt x="1731010" y="2604770"/>
                    <a:pt x="1731010" y="2604770"/>
                    <a:pt x="1729740" y="2606040"/>
                  </a:cubicBezTo>
                  <a:cubicBezTo>
                    <a:pt x="1728470" y="2606040"/>
                    <a:pt x="1728470" y="2607310"/>
                    <a:pt x="1727200" y="2607310"/>
                  </a:cubicBezTo>
                  <a:cubicBezTo>
                    <a:pt x="1725930" y="2607310"/>
                    <a:pt x="1724660" y="2607310"/>
                    <a:pt x="1723390" y="2607310"/>
                  </a:cubicBezTo>
                  <a:cubicBezTo>
                    <a:pt x="1722120" y="2607310"/>
                    <a:pt x="1720850" y="2607310"/>
                    <a:pt x="1719580" y="2607310"/>
                  </a:cubicBezTo>
                  <a:cubicBezTo>
                    <a:pt x="1718310" y="2607310"/>
                    <a:pt x="1718310" y="2606040"/>
                    <a:pt x="1717040" y="2606040"/>
                  </a:cubicBezTo>
                  <a:cubicBezTo>
                    <a:pt x="1715770" y="2606040"/>
                    <a:pt x="1714500" y="2606040"/>
                    <a:pt x="1713230" y="2604770"/>
                  </a:cubicBezTo>
                  <a:cubicBezTo>
                    <a:pt x="1711960" y="2604770"/>
                    <a:pt x="1711960" y="2603500"/>
                    <a:pt x="1710690" y="2602230"/>
                  </a:cubicBezTo>
                  <a:cubicBezTo>
                    <a:pt x="1710690" y="2600960"/>
                    <a:pt x="1709420" y="2600960"/>
                    <a:pt x="1709420" y="2599690"/>
                  </a:cubicBezTo>
                  <a:cubicBezTo>
                    <a:pt x="1709420" y="2598420"/>
                    <a:pt x="1708150" y="2597150"/>
                    <a:pt x="1708150" y="2595880"/>
                  </a:cubicBezTo>
                  <a:cubicBezTo>
                    <a:pt x="1708150" y="2594610"/>
                    <a:pt x="1708150" y="2593340"/>
                    <a:pt x="1708150" y="2592070"/>
                  </a:cubicBezTo>
                  <a:cubicBezTo>
                    <a:pt x="1708150" y="2590800"/>
                    <a:pt x="1709420" y="2590800"/>
                    <a:pt x="1709420" y="2589530"/>
                  </a:cubicBezTo>
                  <a:cubicBezTo>
                    <a:pt x="1710690" y="2584450"/>
                    <a:pt x="1713230" y="2565400"/>
                    <a:pt x="1714500" y="2551430"/>
                  </a:cubicBezTo>
                  <a:cubicBezTo>
                    <a:pt x="1717040" y="2534920"/>
                    <a:pt x="1718310" y="2515870"/>
                    <a:pt x="1720850" y="2494280"/>
                  </a:cubicBezTo>
                  <a:cubicBezTo>
                    <a:pt x="1724660" y="2465070"/>
                    <a:pt x="1729740" y="2426970"/>
                    <a:pt x="1737360" y="2388870"/>
                  </a:cubicBezTo>
                  <a:cubicBezTo>
                    <a:pt x="1746250" y="2341880"/>
                    <a:pt x="1760220" y="2292350"/>
                    <a:pt x="1774190" y="2235200"/>
                  </a:cubicBezTo>
                  <a:cubicBezTo>
                    <a:pt x="1790700" y="2164080"/>
                    <a:pt x="1811020" y="2080260"/>
                    <a:pt x="1830070" y="1993900"/>
                  </a:cubicBezTo>
                  <a:cubicBezTo>
                    <a:pt x="1852930" y="1893570"/>
                    <a:pt x="1877060" y="1778000"/>
                    <a:pt x="1902460" y="1668780"/>
                  </a:cubicBezTo>
                  <a:cubicBezTo>
                    <a:pt x="1927860" y="1557020"/>
                    <a:pt x="1958340" y="1442720"/>
                    <a:pt x="1982470" y="1328420"/>
                  </a:cubicBezTo>
                  <a:cubicBezTo>
                    <a:pt x="2006600" y="1214120"/>
                    <a:pt x="2045970" y="1083310"/>
                    <a:pt x="2048510" y="985520"/>
                  </a:cubicBezTo>
                  <a:cubicBezTo>
                    <a:pt x="2051050" y="914400"/>
                    <a:pt x="2019300" y="811530"/>
                    <a:pt x="2023110" y="798830"/>
                  </a:cubicBezTo>
                  <a:cubicBezTo>
                    <a:pt x="2023110" y="797560"/>
                    <a:pt x="2024380" y="797560"/>
                    <a:pt x="2025650" y="796290"/>
                  </a:cubicBezTo>
                  <a:cubicBezTo>
                    <a:pt x="2026920" y="796290"/>
                    <a:pt x="2026920" y="795020"/>
                    <a:pt x="2028190" y="795020"/>
                  </a:cubicBezTo>
                  <a:cubicBezTo>
                    <a:pt x="2029460" y="793750"/>
                    <a:pt x="2029460" y="792480"/>
                    <a:pt x="2030730" y="792480"/>
                  </a:cubicBezTo>
                  <a:cubicBezTo>
                    <a:pt x="2032000" y="792480"/>
                    <a:pt x="2032000" y="792480"/>
                    <a:pt x="2033270" y="792480"/>
                  </a:cubicBezTo>
                  <a:cubicBezTo>
                    <a:pt x="2034540" y="792480"/>
                    <a:pt x="2035810" y="792480"/>
                    <a:pt x="2037080" y="792480"/>
                  </a:cubicBezTo>
                  <a:cubicBezTo>
                    <a:pt x="2038350" y="792480"/>
                    <a:pt x="2038350" y="793750"/>
                    <a:pt x="2039620" y="793750"/>
                  </a:cubicBezTo>
                  <a:cubicBezTo>
                    <a:pt x="2040890" y="793750"/>
                    <a:pt x="2040890" y="795020"/>
                    <a:pt x="2042160" y="795020"/>
                  </a:cubicBezTo>
                  <a:cubicBezTo>
                    <a:pt x="2043430" y="796290"/>
                    <a:pt x="2043430" y="796290"/>
                    <a:pt x="2044700" y="797560"/>
                  </a:cubicBezTo>
                  <a:cubicBezTo>
                    <a:pt x="2044700" y="798830"/>
                    <a:pt x="2045970" y="798830"/>
                    <a:pt x="2045970" y="800100"/>
                  </a:cubicBezTo>
                  <a:cubicBezTo>
                    <a:pt x="2045970" y="801370"/>
                    <a:pt x="2047240" y="801370"/>
                    <a:pt x="2047240" y="802640"/>
                  </a:cubicBezTo>
                  <a:cubicBezTo>
                    <a:pt x="2047240" y="803910"/>
                    <a:pt x="2047240" y="803910"/>
                    <a:pt x="2047240" y="805180"/>
                  </a:cubicBezTo>
                  <a:cubicBezTo>
                    <a:pt x="2047240" y="806450"/>
                    <a:pt x="2047240" y="807720"/>
                    <a:pt x="2047240" y="808990"/>
                  </a:cubicBezTo>
                  <a:cubicBezTo>
                    <a:pt x="2047240" y="810260"/>
                    <a:pt x="2047240" y="810260"/>
                    <a:pt x="2045970" y="811530"/>
                  </a:cubicBezTo>
                  <a:cubicBezTo>
                    <a:pt x="2040890" y="816610"/>
                    <a:pt x="2005330" y="825500"/>
                    <a:pt x="1983740" y="847090"/>
                  </a:cubicBezTo>
                  <a:cubicBezTo>
                    <a:pt x="1939290" y="891540"/>
                    <a:pt x="1889760" y="1013460"/>
                    <a:pt x="1838960" y="1108710"/>
                  </a:cubicBezTo>
                  <a:cubicBezTo>
                    <a:pt x="1779270" y="1223010"/>
                    <a:pt x="1710690" y="1360170"/>
                    <a:pt x="1649730" y="1485900"/>
                  </a:cubicBezTo>
                  <a:cubicBezTo>
                    <a:pt x="1590040" y="1609090"/>
                    <a:pt x="1522730" y="1755140"/>
                    <a:pt x="1474470" y="1856740"/>
                  </a:cubicBezTo>
                  <a:cubicBezTo>
                    <a:pt x="1441450" y="1927860"/>
                    <a:pt x="1417320" y="2018030"/>
                    <a:pt x="1390650" y="2037080"/>
                  </a:cubicBezTo>
                  <a:cubicBezTo>
                    <a:pt x="1380490" y="2044700"/>
                    <a:pt x="1362710" y="2038350"/>
                    <a:pt x="1360170" y="2040890"/>
                  </a:cubicBezTo>
                  <a:cubicBezTo>
                    <a:pt x="1358900" y="2042160"/>
                    <a:pt x="1360170" y="2043430"/>
                    <a:pt x="1360170" y="2044700"/>
                  </a:cubicBezTo>
                  <a:cubicBezTo>
                    <a:pt x="1360170" y="2045970"/>
                    <a:pt x="1360170" y="2045970"/>
                    <a:pt x="1360170" y="2047240"/>
                  </a:cubicBezTo>
                  <a:cubicBezTo>
                    <a:pt x="1360170" y="2048510"/>
                    <a:pt x="1358900" y="2048510"/>
                    <a:pt x="1358900" y="2049780"/>
                  </a:cubicBezTo>
                  <a:cubicBezTo>
                    <a:pt x="1357630" y="2051050"/>
                    <a:pt x="1357630" y="2051050"/>
                    <a:pt x="1356360" y="2052320"/>
                  </a:cubicBezTo>
                  <a:cubicBezTo>
                    <a:pt x="1355090" y="2053590"/>
                    <a:pt x="1355090" y="2054860"/>
                    <a:pt x="1353820" y="2054860"/>
                  </a:cubicBezTo>
                  <a:cubicBezTo>
                    <a:pt x="1352550" y="2054860"/>
                    <a:pt x="1352550" y="2054860"/>
                    <a:pt x="1351280" y="2054860"/>
                  </a:cubicBezTo>
                  <a:cubicBezTo>
                    <a:pt x="1350010" y="2054860"/>
                    <a:pt x="1350010" y="2056130"/>
                    <a:pt x="1348740" y="2056130"/>
                  </a:cubicBezTo>
                  <a:cubicBezTo>
                    <a:pt x="1347470" y="2056130"/>
                    <a:pt x="1346200" y="2056130"/>
                    <a:pt x="1344930" y="2056130"/>
                  </a:cubicBezTo>
                  <a:cubicBezTo>
                    <a:pt x="1343660" y="2056130"/>
                    <a:pt x="1343660" y="2054860"/>
                    <a:pt x="1342390" y="2054860"/>
                  </a:cubicBezTo>
                  <a:cubicBezTo>
                    <a:pt x="1341120" y="2054860"/>
                    <a:pt x="1341120" y="2053590"/>
                    <a:pt x="1339850" y="2053590"/>
                  </a:cubicBezTo>
                  <a:cubicBezTo>
                    <a:pt x="1338580" y="2052320"/>
                    <a:pt x="1338580" y="2052320"/>
                    <a:pt x="1337310" y="2051050"/>
                  </a:cubicBezTo>
                  <a:cubicBezTo>
                    <a:pt x="1337310" y="2049780"/>
                    <a:pt x="1336040" y="2049780"/>
                    <a:pt x="1336040" y="2048510"/>
                  </a:cubicBezTo>
                  <a:cubicBezTo>
                    <a:pt x="1336040" y="2047240"/>
                    <a:pt x="1334770" y="2047240"/>
                    <a:pt x="1334770" y="2045970"/>
                  </a:cubicBezTo>
                  <a:cubicBezTo>
                    <a:pt x="1332230" y="2039620"/>
                    <a:pt x="1320800" y="2015490"/>
                    <a:pt x="1314450" y="1995170"/>
                  </a:cubicBezTo>
                  <a:cubicBezTo>
                    <a:pt x="1305560" y="1964690"/>
                    <a:pt x="1299210" y="1922780"/>
                    <a:pt x="1294130" y="1877060"/>
                  </a:cubicBezTo>
                  <a:cubicBezTo>
                    <a:pt x="1286510" y="1816100"/>
                    <a:pt x="1285240" y="1743710"/>
                    <a:pt x="1278890" y="1663700"/>
                  </a:cubicBezTo>
                  <a:cubicBezTo>
                    <a:pt x="1270000" y="1560830"/>
                    <a:pt x="1257300" y="1433830"/>
                    <a:pt x="1243330" y="1310640"/>
                  </a:cubicBezTo>
                  <a:cubicBezTo>
                    <a:pt x="1228090" y="1173480"/>
                    <a:pt x="1207770" y="990600"/>
                    <a:pt x="1188720" y="876300"/>
                  </a:cubicBezTo>
                  <a:cubicBezTo>
                    <a:pt x="1176020" y="801370"/>
                    <a:pt x="1149350" y="704850"/>
                    <a:pt x="1150620" y="692150"/>
                  </a:cubicBezTo>
                  <a:cubicBezTo>
                    <a:pt x="1150620" y="690880"/>
                    <a:pt x="1151890" y="690880"/>
                    <a:pt x="1151890" y="689610"/>
                  </a:cubicBezTo>
                  <a:cubicBezTo>
                    <a:pt x="1153160" y="688340"/>
                    <a:pt x="1153160" y="687070"/>
                    <a:pt x="1154430" y="685800"/>
                  </a:cubicBezTo>
                  <a:cubicBezTo>
                    <a:pt x="1155700" y="684530"/>
                    <a:pt x="1155700" y="684530"/>
                    <a:pt x="1156970" y="684530"/>
                  </a:cubicBezTo>
                  <a:cubicBezTo>
                    <a:pt x="1158240" y="683260"/>
                    <a:pt x="1158240" y="681990"/>
                    <a:pt x="1159510" y="681990"/>
                  </a:cubicBezTo>
                  <a:cubicBezTo>
                    <a:pt x="1160780" y="681990"/>
                    <a:pt x="1162050" y="681990"/>
                    <a:pt x="1163320" y="681990"/>
                  </a:cubicBezTo>
                  <a:cubicBezTo>
                    <a:pt x="1164590" y="681990"/>
                    <a:pt x="1165860" y="681990"/>
                    <a:pt x="1167130" y="681990"/>
                  </a:cubicBezTo>
                  <a:cubicBezTo>
                    <a:pt x="1168400" y="681990"/>
                    <a:pt x="1168400" y="683260"/>
                    <a:pt x="1169670" y="683260"/>
                  </a:cubicBezTo>
                  <a:cubicBezTo>
                    <a:pt x="1170940" y="683260"/>
                    <a:pt x="1172210" y="683260"/>
                    <a:pt x="1173480" y="684530"/>
                  </a:cubicBezTo>
                  <a:cubicBezTo>
                    <a:pt x="1174750" y="684530"/>
                    <a:pt x="1174750" y="685800"/>
                    <a:pt x="1176020" y="687070"/>
                  </a:cubicBezTo>
                  <a:cubicBezTo>
                    <a:pt x="1176020" y="688340"/>
                    <a:pt x="1177290" y="688340"/>
                    <a:pt x="1177290" y="689610"/>
                  </a:cubicBezTo>
                  <a:cubicBezTo>
                    <a:pt x="1177290" y="690880"/>
                    <a:pt x="1178560" y="692150"/>
                    <a:pt x="1178560" y="693420"/>
                  </a:cubicBezTo>
                  <a:cubicBezTo>
                    <a:pt x="1178560" y="694690"/>
                    <a:pt x="1178560" y="695960"/>
                    <a:pt x="1178560" y="697230"/>
                  </a:cubicBezTo>
                  <a:cubicBezTo>
                    <a:pt x="1178560" y="698500"/>
                    <a:pt x="1178560" y="698500"/>
                    <a:pt x="1178560" y="699770"/>
                  </a:cubicBezTo>
                  <a:cubicBezTo>
                    <a:pt x="1176020" y="703580"/>
                    <a:pt x="1155700" y="702310"/>
                    <a:pt x="1146810" y="711200"/>
                  </a:cubicBezTo>
                  <a:cubicBezTo>
                    <a:pt x="1131570" y="727710"/>
                    <a:pt x="1129030" y="777240"/>
                    <a:pt x="1118870" y="817880"/>
                  </a:cubicBezTo>
                  <a:cubicBezTo>
                    <a:pt x="1104900" y="873760"/>
                    <a:pt x="1092200" y="942340"/>
                    <a:pt x="1075690" y="1016000"/>
                  </a:cubicBezTo>
                  <a:cubicBezTo>
                    <a:pt x="1055370" y="1108710"/>
                    <a:pt x="1023620" y="1219200"/>
                    <a:pt x="1003300" y="1330960"/>
                  </a:cubicBezTo>
                  <a:cubicBezTo>
                    <a:pt x="980440" y="1457960"/>
                    <a:pt x="958850" y="1617980"/>
                    <a:pt x="952500" y="1739900"/>
                  </a:cubicBezTo>
                  <a:cubicBezTo>
                    <a:pt x="947420" y="1838960"/>
                    <a:pt x="955040" y="1926590"/>
                    <a:pt x="957580" y="2007870"/>
                  </a:cubicBezTo>
                  <a:cubicBezTo>
                    <a:pt x="960120" y="2073910"/>
                    <a:pt x="969010" y="2176780"/>
                    <a:pt x="966470" y="2189480"/>
                  </a:cubicBezTo>
                  <a:cubicBezTo>
                    <a:pt x="966470" y="2190750"/>
                    <a:pt x="965200" y="2190750"/>
                    <a:pt x="965200" y="2192020"/>
                  </a:cubicBezTo>
                  <a:cubicBezTo>
                    <a:pt x="965200" y="2193290"/>
                    <a:pt x="965200" y="2194560"/>
                    <a:pt x="963930" y="2194560"/>
                  </a:cubicBezTo>
                  <a:cubicBezTo>
                    <a:pt x="962660" y="2195830"/>
                    <a:pt x="962660" y="2195830"/>
                    <a:pt x="961390" y="2195830"/>
                  </a:cubicBezTo>
                  <a:cubicBezTo>
                    <a:pt x="960120" y="2197100"/>
                    <a:pt x="960120" y="2198370"/>
                    <a:pt x="958850" y="2198370"/>
                  </a:cubicBezTo>
                  <a:cubicBezTo>
                    <a:pt x="957580" y="2198370"/>
                    <a:pt x="957580" y="2198370"/>
                    <a:pt x="956310" y="2198370"/>
                  </a:cubicBezTo>
                  <a:cubicBezTo>
                    <a:pt x="955040" y="2198370"/>
                    <a:pt x="953770" y="2198370"/>
                    <a:pt x="952500" y="2198370"/>
                  </a:cubicBezTo>
                  <a:cubicBezTo>
                    <a:pt x="951230" y="2198370"/>
                    <a:pt x="951230" y="2197100"/>
                    <a:pt x="949960" y="2197100"/>
                  </a:cubicBezTo>
                  <a:cubicBezTo>
                    <a:pt x="948690" y="2197100"/>
                    <a:pt x="948690" y="2195830"/>
                    <a:pt x="947420" y="2195830"/>
                  </a:cubicBezTo>
                  <a:cubicBezTo>
                    <a:pt x="946150" y="2194560"/>
                    <a:pt x="946150" y="2194560"/>
                    <a:pt x="944880" y="2193290"/>
                  </a:cubicBezTo>
                  <a:cubicBezTo>
                    <a:pt x="944880" y="2192020"/>
                    <a:pt x="943610" y="2192020"/>
                    <a:pt x="943610" y="2190750"/>
                  </a:cubicBezTo>
                  <a:cubicBezTo>
                    <a:pt x="943610" y="2189480"/>
                    <a:pt x="942340" y="2189480"/>
                    <a:pt x="942340" y="2188210"/>
                  </a:cubicBezTo>
                  <a:cubicBezTo>
                    <a:pt x="942340" y="2186940"/>
                    <a:pt x="942340" y="2186940"/>
                    <a:pt x="942340" y="2185670"/>
                  </a:cubicBezTo>
                  <a:cubicBezTo>
                    <a:pt x="942340" y="2184400"/>
                    <a:pt x="942340" y="2184400"/>
                    <a:pt x="942340" y="2181860"/>
                  </a:cubicBezTo>
                  <a:cubicBezTo>
                    <a:pt x="943610" y="2172970"/>
                    <a:pt x="957580" y="2142490"/>
                    <a:pt x="966470" y="2113280"/>
                  </a:cubicBezTo>
                  <a:cubicBezTo>
                    <a:pt x="981710" y="2065020"/>
                    <a:pt x="996950" y="1993900"/>
                    <a:pt x="1021080" y="1918970"/>
                  </a:cubicBezTo>
                  <a:cubicBezTo>
                    <a:pt x="1054100" y="1816100"/>
                    <a:pt x="1107440" y="1670050"/>
                    <a:pt x="1151890" y="1554480"/>
                  </a:cubicBezTo>
                  <a:cubicBezTo>
                    <a:pt x="1192530" y="1446530"/>
                    <a:pt x="1235710" y="1356360"/>
                    <a:pt x="1276350" y="1244600"/>
                  </a:cubicBezTo>
                  <a:cubicBezTo>
                    <a:pt x="1324610" y="1113790"/>
                    <a:pt x="1374140" y="957580"/>
                    <a:pt x="1418590" y="817880"/>
                  </a:cubicBezTo>
                  <a:cubicBezTo>
                    <a:pt x="1461770" y="683260"/>
                    <a:pt x="1512570" y="527050"/>
                    <a:pt x="1541780" y="420370"/>
                  </a:cubicBezTo>
                  <a:cubicBezTo>
                    <a:pt x="1560830" y="349250"/>
                    <a:pt x="1579880" y="252730"/>
                    <a:pt x="1584960" y="240030"/>
                  </a:cubicBezTo>
                  <a:cubicBezTo>
                    <a:pt x="1584960" y="238760"/>
                    <a:pt x="1586230" y="238760"/>
                    <a:pt x="1586230" y="237490"/>
                  </a:cubicBezTo>
                  <a:cubicBezTo>
                    <a:pt x="1586230" y="236220"/>
                    <a:pt x="1587500" y="236220"/>
                    <a:pt x="1587500" y="234950"/>
                  </a:cubicBezTo>
                  <a:cubicBezTo>
                    <a:pt x="1588770" y="233680"/>
                    <a:pt x="1588770" y="233680"/>
                    <a:pt x="1590040" y="232410"/>
                  </a:cubicBezTo>
                  <a:cubicBezTo>
                    <a:pt x="1591310" y="231140"/>
                    <a:pt x="1592580" y="229870"/>
                    <a:pt x="1593850" y="229870"/>
                  </a:cubicBezTo>
                  <a:cubicBezTo>
                    <a:pt x="1595120" y="229870"/>
                    <a:pt x="1595120" y="229870"/>
                    <a:pt x="1596390" y="229870"/>
                  </a:cubicBezTo>
                  <a:cubicBezTo>
                    <a:pt x="1597660" y="229870"/>
                    <a:pt x="1598930" y="228600"/>
                    <a:pt x="1600200" y="228600"/>
                  </a:cubicBezTo>
                  <a:cubicBezTo>
                    <a:pt x="1601470" y="228600"/>
                    <a:pt x="1602740" y="229870"/>
                    <a:pt x="1604010" y="229870"/>
                  </a:cubicBezTo>
                  <a:cubicBezTo>
                    <a:pt x="1605280" y="229870"/>
                    <a:pt x="1605280" y="231140"/>
                    <a:pt x="1606550" y="231140"/>
                  </a:cubicBezTo>
                  <a:cubicBezTo>
                    <a:pt x="1607820" y="232410"/>
                    <a:pt x="1607820" y="232410"/>
                    <a:pt x="1609090" y="233680"/>
                  </a:cubicBezTo>
                  <a:cubicBezTo>
                    <a:pt x="1610360" y="234950"/>
                    <a:pt x="1610360" y="234950"/>
                    <a:pt x="1611630" y="236220"/>
                  </a:cubicBezTo>
                  <a:cubicBezTo>
                    <a:pt x="1611630" y="237490"/>
                    <a:pt x="1612900" y="237490"/>
                    <a:pt x="1612900" y="238760"/>
                  </a:cubicBezTo>
                  <a:cubicBezTo>
                    <a:pt x="1612900" y="240030"/>
                    <a:pt x="1612900" y="241300"/>
                    <a:pt x="1612900" y="242570"/>
                  </a:cubicBezTo>
                  <a:cubicBezTo>
                    <a:pt x="1612900" y="243840"/>
                    <a:pt x="1612900" y="245110"/>
                    <a:pt x="1612900" y="246380"/>
                  </a:cubicBezTo>
                  <a:cubicBezTo>
                    <a:pt x="1611630" y="251460"/>
                    <a:pt x="1601470" y="262890"/>
                    <a:pt x="1596390" y="278130"/>
                  </a:cubicBezTo>
                  <a:cubicBezTo>
                    <a:pt x="1584960" y="311150"/>
                    <a:pt x="1577340" y="381000"/>
                    <a:pt x="1563370" y="445770"/>
                  </a:cubicBezTo>
                  <a:cubicBezTo>
                    <a:pt x="1543050" y="538480"/>
                    <a:pt x="1511300" y="652780"/>
                    <a:pt x="1482090" y="778510"/>
                  </a:cubicBezTo>
                  <a:cubicBezTo>
                    <a:pt x="1443990" y="943610"/>
                    <a:pt x="1395730" y="1136650"/>
                    <a:pt x="1353820" y="1348740"/>
                  </a:cubicBezTo>
                  <a:cubicBezTo>
                    <a:pt x="1301750" y="1611630"/>
                    <a:pt x="1214120" y="2202180"/>
                    <a:pt x="1205230" y="2239010"/>
                  </a:cubicBezTo>
                  <a:cubicBezTo>
                    <a:pt x="1205230" y="2241550"/>
                    <a:pt x="1203960" y="2241550"/>
                    <a:pt x="1203960" y="2242820"/>
                  </a:cubicBezTo>
                  <a:cubicBezTo>
                    <a:pt x="1203960" y="2244090"/>
                    <a:pt x="1202690" y="2244090"/>
                    <a:pt x="1202690" y="2245360"/>
                  </a:cubicBezTo>
                  <a:cubicBezTo>
                    <a:pt x="1201420" y="2246630"/>
                    <a:pt x="1201420" y="2247900"/>
                    <a:pt x="1200150" y="2247900"/>
                  </a:cubicBezTo>
                  <a:cubicBezTo>
                    <a:pt x="1198880" y="2249170"/>
                    <a:pt x="1197610" y="2249170"/>
                    <a:pt x="1196340" y="2249170"/>
                  </a:cubicBezTo>
                  <a:cubicBezTo>
                    <a:pt x="1195070" y="2249170"/>
                    <a:pt x="1195070" y="2250440"/>
                    <a:pt x="1193800" y="2250440"/>
                  </a:cubicBezTo>
                  <a:cubicBezTo>
                    <a:pt x="1192530" y="2250440"/>
                    <a:pt x="1191260" y="2250440"/>
                    <a:pt x="1189990" y="2250440"/>
                  </a:cubicBezTo>
                  <a:cubicBezTo>
                    <a:pt x="1188720" y="2250440"/>
                    <a:pt x="1187450" y="2249170"/>
                    <a:pt x="1186180" y="2249170"/>
                  </a:cubicBezTo>
                  <a:cubicBezTo>
                    <a:pt x="1184910" y="2249170"/>
                    <a:pt x="1184910" y="2247900"/>
                    <a:pt x="1183640" y="2247900"/>
                  </a:cubicBezTo>
                  <a:cubicBezTo>
                    <a:pt x="1182370" y="2246630"/>
                    <a:pt x="1182370" y="2246630"/>
                    <a:pt x="1181100" y="2245360"/>
                  </a:cubicBezTo>
                  <a:cubicBezTo>
                    <a:pt x="1179830" y="2244090"/>
                    <a:pt x="1178560" y="2244090"/>
                    <a:pt x="1178560" y="2242820"/>
                  </a:cubicBezTo>
                  <a:cubicBezTo>
                    <a:pt x="1177290" y="2241550"/>
                    <a:pt x="1177290" y="2240280"/>
                    <a:pt x="1177290" y="2239010"/>
                  </a:cubicBezTo>
                  <a:cubicBezTo>
                    <a:pt x="1177290" y="2237740"/>
                    <a:pt x="1177290" y="2237740"/>
                    <a:pt x="1177290" y="2236470"/>
                  </a:cubicBezTo>
                  <a:cubicBezTo>
                    <a:pt x="1177290" y="2235200"/>
                    <a:pt x="1177290" y="2233930"/>
                    <a:pt x="1177290" y="2232660"/>
                  </a:cubicBezTo>
                  <a:cubicBezTo>
                    <a:pt x="1178560" y="2227580"/>
                    <a:pt x="1184910" y="2214880"/>
                    <a:pt x="1188720" y="2200910"/>
                  </a:cubicBezTo>
                  <a:cubicBezTo>
                    <a:pt x="1196340" y="2176780"/>
                    <a:pt x="1202690" y="2134870"/>
                    <a:pt x="1212850" y="2095500"/>
                  </a:cubicBezTo>
                  <a:cubicBezTo>
                    <a:pt x="1226820" y="2042160"/>
                    <a:pt x="1247140" y="1981200"/>
                    <a:pt x="1268730" y="1908810"/>
                  </a:cubicBezTo>
                  <a:cubicBezTo>
                    <a:pt x="1297940" y="1811020"/>
                    <a:pt x="1333500" y="1690370"/>
                    <a:pt x="1369060" y="1562100"/>
                  </a:cubicBezTo>
                  <a:cubicBezTo>
                    <a:pt x="1413510" y="1400810"/>
                    <a:pt x="1477010" y="1182370"/>
                    <a:pt x="1515110" y="1018540"/>
                  </a:cubicBezTo>
                  <a:cubicBezTo>
                    <a:pt x="1545590" y="883920"/>
                    <a:pt x="1578610" y="751840"/>
                    <a:pt x="1584960" y="648970"/>
                  </a:cubicBezTo>
                  <a:cubicBezTo>
                    <a:pt x="1588770" y="576580"/>
                    <a:pt x="1565910" y="474980"/>
                    <a:pt x="1570990" y="462280"/>
                  </a:cubicBezTo>
                  <a:cubicBezTo>
                    <a:pt x="1572260" y="461010"/>
                    <a:pt x="1572260" y="461010"/>
                    <a:pt x="1573530" y="459740"/>
                  </a:cubicBezTo>
                  <a:cubicBezTo>
                    <a:pt x="1574800" y="459740"/>
                    <a:pt x="1574800" y="458470"/>
                    <a:pt x="1576070" y="458470"/>
                  </a:cubicBezTo>
                  <a:cubicBezTo>
                    <a:pt x="1577340" y="458470"/>
                    <a:pt x="1577340" y="458470"/>
                    <a:pt x="1578610" y="458470"/>
                  </a:cubicBezTo>
                  <a:cubicBezTo>
                    <a:pt x="1579880" y="458470"/>
                    <a:pt x="1581150" y="458470"/>
                    <a:pt x="1582420" y="458470"/>
                  </a:cubicBezTo>
                  <a:cubicBezTo>
                    <a:pt x="1583690" y="458470"/>
                    <a:pt x="1583690" y="458470"/>
                    <a:pt x="1584960" y="458470"/>
                  </a:cubicBezTo>
                  <a:cubicBezTo>
                    <a:pt x="1586230" y="458470"/>
                    <a:pt x="1586230" y="459740"/>
                    <a:pt x="1587500" y="459740"/>
                  </a:cubicBezTo>
                  <a:cubicBezTo>
                    <a:pt x="1588770" y="461010"/>
                    <a:pt x="1588770" y="461010"/>
                    <a:pt x="1590040" y="462280"/>
                  </a:cubicBezTo>
                  <a:cubicBezTo>
                    <a:pt x="1591310" y="463550"/>
                    <a:pt x="1591310" y="463550"/>
                    <a:pt x="1592580" y="464820"/>
                  </a:cubicBezTo>
                  <a:cubicBezTo>
                    <a:pt x="1592580" y="466090"/>
                    <a:pt x="1593850" y="466090"/>
                    <a:pt x="1593850" y="467360"/>
                  </a:cubicBezTo>
                  <a:cubicBezTo>
                    <a:pt x="1593850" y="468630"/>
                    <a:pt x="1593850" y="468630"/>
                    <a:pt x="1593850" y="469900"/>
                  </a:cubicBezTo>
                  <a:cubicBezTo>
                    <a:pt x="1593850" y="471170"/>
                    <a:pt x="1593850" y="472440"/>
                    <a:pt x="1593850" y="473710"/>
                  </a:cubicBezTo>
                  <a:cubicBezTo>
                    <a:pt x="1593850" y="474980"/>
                    <a:pt x="1592580" y="474980"/>
                    <a:pt x="1592580" y="476250"/>
                  </a:cubicBezTo>
                  <a:cubicBezTo>
                    <a:pt x="1592580" y="477520"/>
                    <a:pt x="1592580" y="477520"/>
                    <a:pt x="1591310" y="478790"/>
                  </a:cubicBezTo>
                  <a:cubicBezTo>
                    <a:pt x="1583690" y="488950"/>
                    <a:pt x="1511300" y="551180"/>
                    <a:pt x="1460500" y="605790"/>
                  </a:cubicBezTo>
                  <a:cubicBezTo>
                    <a:pt x="1377950" y="693420"/>
                    <a:pt x="1257300" y="839470"/>
                    <a:pt x="1155700" y="966470"/>
                  </a:cubicBezTo>
                  <a:cubicBezTo>
                    <a:pt x="1047750" y="1101090"/>
                    <a:pt x="935990" y="1242060"/>
                    <a:pt x="831850" y="1390650"/>
                  </a:cubicBezTo>
                  <a:cubicBezTo>
                    <a:pt x="723900" y="1544320"/>
                    <a:pt x="609600" y="1722120"/>
                    <a:pt x="523240" y="1871980"/>
                  </a:cubicBezTo>
                  <a:cubicBezTo>
                    <a:pt x="452120" y="1995170"/>
                    <a:pt x="384810" y="2127250"/>
                    <a:pt x="341630" y="2219960"/>
                  </a:cubicBezTo>
                  <a:cubicBezTo>
                    <a:pt x="313690" y="2279650"/>
                    <a:pt x="285750" y="2354580"/>
                    <a:pt x="280670" y="2368550"/>
                  </a:cubicBezTo>
                  <a:cubicBezTo>
                    <a:pt x="279400" y="2371090"/>
                    <a:pt x="280670" y="2371090"/>
                    <a:pt x="279400" y="2372360"/>
                  </a:cubicBezTo>
                  <a:cubicBezTo>
                    <a:pt x="279400" y="2373630"/>
                    <a:pt x="278130" y="2373630"/>
                    <a:pt x="276860" y="2374900"/>
                  </a:cubicBezTo>
                  <a:cubicBezTo>
                    <a:pt x="276860" y="2376170"/>
                    <a:pt x="276860" y="2377440"/>
                    <a:pt x="275590" y="2377440"/>
                  </a:cubicBezTo>
                  <a:cubicBezTo>
                    <a:pt x="274320" y="2378710"/>
                    <a:pt x="273050" y="2378710"/>
                    <a:pt x="271780" y="2378710"/>
                  </a:cubicBezTo>
                  <a:cubicBezTo>
                    <a:pt x="270510" y="2378710"/>
                    <a:pt x="270510" y="2379980"/>
                    <a:pt x="269240" y="2379980"/>
                  </a:cubicBezTo>
                  <a:cubicBezTo>
                    <a:pt x="267970" y="2379980"/>
                    <a:pt x="266700" y="2381250"/>
                    <a:pt x="265430" y="2381250"/>
                  </a:cubicBezTo>
                  <a:cubicBezTo>
                    <a:pt x="264160" y="2381250"/>
                    <a:pt x="262890" y="2379980"/>
                    <a:pt x="261620" y="2379980"/>
                  </a:cubicBezTo>
                  <a:cubicBezTo>
                    <a:pt x="260350" y="2379980"/>
                    <a:pt x="260350" y="2378710"/>
                    <a:pt x="259080" y="2378710"/>
                  </a:cubicBezTo>
                  <a:cubicBezTo>
                    <a:pt x="257810" y="2377440"/>
                    <a:pt x="257810" y="2377440"/>
                    <a:pt x="256540" y="2376170"/>
                  </a:cubicBezTo>
                  <a:cubicBezTo>
                    <a:pt x="255270" y="2374900"/>
                    <a:pt x="255270" y="2374900"/>
                    <a:pt x="254000" y="2373630"/>
                  </a:cubicBezTo>
                  <a:cubicBezTo>
                    <a:pt x="254000" y="2372360"/>
                    <a:pt x="252730" y="2372360"/>
                    <a:pt x="252730" y="2371090"/>
                  </a:cubicBezTo>
                  <a:cubicBezTo>
                    <a:pt x="252730" y="2369820"/>
                    <a:pt x="251460" y="2368550"/>
                    <a:pt x="251460" y="2367280"/>
                  </a:cubicBezTo>
                  <a:cubicBezTo>
                    <a:pt x="251460" y="2366010"/>
                    <a:pt x="252730" y="2366010"/>
                    <a:pt x="252730" y="2364740"/>
                  </a:cubicBezTo>
                  <a:cubicBezTo>
                    <a:pt x="254000" y="2359660"/>
                    <a:pt x="252730" y="2345690"/>
                    <a:pt x="255270" y="2327910"/>
                  </a:cubicBezTo>
                  <a:cubicBezTo>
                    <a:pt x="260350" y="2287270"/>
                    <a:pt x="276860" y="2195830"/>
                    <a:pt x="289560" y="2119630"/>
                  </a:cubicBezTo>
                  <a:cubicBezTo>
                    <a:pt x="304800" y="2026920"/>
                    <a:pt x="323850" y="1917700"/>
                    <a:pt x="341630" y="1811020"/>
                  </a:cubicBezTo>
                  <a:cubicBezTo>
                    <a:pt x="360680" y="1695450"/>
                    <a:pt x="387350" y="1554480"/>
                    <a:pt x="401320" y="1450340"/>
                  </a:cubicBezTo>
                  <a:cubicBezTo>
                    <a:pt x="411480" y="1371600"/>
                    <a:pt x="422910" y="1295400"/>
                    <a:pt x="421640" y="1240790"/>
                  </a:cubicBezTo>
                  <a:cubicBezTo>
                    <a:pt x="420370" y="1206500"/>
                    <a:pt x="406400" y="1164590"/>
                    <a:pt x="408940" y="1156970"/>
                  </a:cubicBezTo>
                  <a:cubicBezTo>
                    <a:pt x="408940" y="1155700"/>
                    <a:pt x="410210" y="1155700"/>
                    <a:pt x="411480" y="1154430"/>
                  </a:cubicBezTo>
                  <a:cubicBezTo>
                    <a:pt x="411480" y="1153160"/>
                    <a:pt x="412750" y="1153160"/>
                    <a:pt x="412750" y="1151890"/>
                  </a:cubicBezTo>
                  <a:cubicBezTo>
                    <a:pt x="414020" y="1151890"/>
                    <a:pt x="414020" y="1150620"/>
                    <a:pt x="415290" y="1150620"/>
                  </a:cubicBezTo>
                  <a:cubicBezTo>
                    <a:pt x="416560" y="1150620"/>
                    <a:pt x="417830" y="1149350"/>
                    <a:pt x="419100" y="1149350"/>
                  </a:cubicBezTo>
                  <a:cubicBezTo>
                    <a:pt x="420370" y="1149350"/>
                    <a:pt x="420370" y="1149350"/>
                    <a:pt x="421640" y="1149350"/>
                  </a:cubicBezTo>
                  <a:cubicBezTo>
                    <a:pt x="422910" y="1149350"/>
                    <a:pt x="424180" y="1149350"/>
                    <a:pt x="425450" y="1149350"/>
                  </a:cubicBezTo>
                  <a:cubicBezTo>
                    <a:pt x="426720" y="1149350"/>
                    <a:pt x="426720" y="1150620"/>
                    <a:pt x="427990" y="1150620"/>
                  </a:cubicBezTo>
                  <a:cubicBezTo>
                    <a:pt x="429260" y="1150620"/>
                    <a:pt x="430530" y="1151890"/>
                    <a:pt x="430530" y="1151890"/>
                  </a:cubicBezTo>
                  <a:cubicBezTo>
                    <a:pt x="431800" y="1153160"/>
                    <a:pt x="431800" y="1153160"/>
                    <a:pt x="431800" y="1154430"/>
                  </a:cubicBezTo>
                  <a:cubicBezTo>
                    <a:pt x="431800" y="1155700"/>
                    <a:pt x="433070" y="1156970"/>
                    <a:pt x="433070" y="1158240"/>
                  </a:cubicBezTo>
                  <a:cubicBezTo>
                    <a:pt x="433070" y="1159510"/>
                    <a:pt x="434340" y="1159510"/>
                    <a:pt x="434340" y="1160780"/>
                  </a:cubicBezTo>
                  <a:cubicBezTo>
                    <a:pt x="434340" y="1162050"/>
                    <a:pt x="434340" y="1162050"/>
                    <a:pt x="434340" y="1163320"/>
                  </a:cubicBezTo>
                  <a:cubicBezTo>
                    <a:pt x="434340" y="1164590"/>
                    <a:pt x="434340" y="1164590"/>
                    <a:pt x="433070" y="1167130"/>
                  </a:cubicBezTo>
                  <a:cubicBezTo>
                    <a:pt x="429260" y="1176020"/>
                    <a:pt x="414020" y="1202690"/>
                    <a:pt x="402590" y="1229360"/>
                  </a:cubicBezTo>
                  <a:cubicBezTo>
                    <a:pt x="383540" y="1272540"/>
                    <a:pt x="356870" y="1337310"/>
                    <a:pt x="331470" y="1404620"/>
                  </a:cubicBezTo>
                  <a:cubicBezTo>
                    <a:pt x="297180" y="1496060"/>
                    <a:pt x="257810" y="1606550"/>
                    <a:pt x="222250" y="1727200"/>
                  </a:cubicBezTo>
                  <a:cubicBezTo>
                    <a:pt x="176530" y="1878330"/>
                    <a:pt x="110490" y="2106930"/>
                    <a:pt x="87630" y="2244090"/>
                  </a:cubicBezTo>
                  <a:cubicBezTo>
                    <a:pt x="73660" y="2332990"/>
                    <a:pt x="76200" y="2395220"/>
                    <a:pt x="72390" y="2465070"/>
                  </a:cubicBezTo>
                  <a:cubicBezTo>
                    <a:pt x="68580" y="2528570"/>
                    <a:pt x="55880" y="2611120"/>
                    <a:pt x="63500" y="2645410"/>
                  </a:cubicBezTo>
                  <a:cubicBezTo>
                    <a:pt x="67310" y="2660650"/>
                    <a:pt x="80010" y="2669540"/>
                    <a:pt x="80010" y="2674620"/>
                  </a:cubicBezTo>
                  <a:cubicBezTo>
                    <a:pt x="80010" y="2675890"/>
                    <a:pt x="80010" y="2677160"/>
                    <a:pt x="78740" y="2677160"/>
                  </a:cubicBezTo>
                  <a:cubicBezTo>
                    <a:pt x="77470" y="2678430"/>
                    <a:pt x="77470" y="2678430"/>
                    <a:pt x="76200" y="2678430"/>
                  </a:cubicBezTo>
                  <a:cubicBezTo>
                    <a:pt x="74930" y="2679700"/>
                    <a:pt x="74930" y="2679700"/>
                    <a:pt x="73660" y="2680970"/>
                  </a:cubicBezTo>
                  <a:cubicBezTo>
                    <a:pt x="72390" y="2680970"/>
                    <a:pt x="72390" y="2682240"/>
                    <a:pt x="71120" y="2682240"/>
                  </a:cubicBezTo>
                  <a:cubicBezTo>
                    <a:pt x="69850" y="2682240"/>
                    <a:pt x="69850" y="2682240"/>
                    <a:pt x="68580" y="2682240"/>
                  </a:cubicBezTo>
                  <a:cubicBezTo>
                    <a:pt x="67310" y="2682240"/>
                    <a:pt x="66040" y="2680970"/>
                    <a:pt x="64770" y="2680970"/>
                  </a:cubicBezTo>
                  <a:cubicBezTo>
                    <a:pt x="63500" y="2680970"/>
                    <a:pt x="63500" y="2679700"/>
                    <a:pt x="62230" y="2679700"/>
                  </a:cubicBezTo>
                  <a:cubicBezTo>
                    <a:pt x="60960" y="2679700"/>
                    <a:pt x="60960" y="2679700"/>
                    <a:pt x="59690" y="2678430"/>
                  </a:cubicBezTo>
                  <a:cubicBezTo>
                    <a:pt x="58420" y="2677160"/>
                    <a:pt x="58420" y="2677160"/>
                    <a:pt x="58420" y="2675890"/>
                  </a:cubicBezTo>
                  <a:cubicBezTo>
                    <a:pt x="58420" y="2674620"/>
                    <a:pt x="57150" y="2674620"/>
                    <a:pt x="57150" y="2673350"/>
                  </a:cubicBezTo>
                  <a:cubicBezTo>
                    <a:pt x="57150" y="2672080"/>
                    <a:pt x="55880" y="2672080"/>
                    <a:pt x="55880" y="2670810"/>
                  </a:cubicBezTo>
                  <a:cubicBezTo>
                    <a:pt x="55880" y="2669540"/>
                    <a:pt x="55880" y="2668270"/>
                    <a:pt x="55880" y="2667000"/>
                  </a:cubicBezTo>
                  <a:cubicBezTo>
                    <a:pt x="55880" y="2665730"/>
                    <a:pt x="55880" y="2665730"/>
                    <a:pt x="57150" y="2664460"/>
                  </a:cubicBezTo>
                  <a:cubicBezTo>
                    <a:pt x="60960" y="2658110"/>
                    <a:pt x="81280" y="2636520"/>
                    <a:pt x="95250" y="2612390"/>
                  </a:cubicBezTo>
                  <a:cubicBezTo>
                    <a:pt x="120650" y="2566670"/>
                    <a:pt x="147320" y="2477770"/>
                    <a:pt x="184150" y="2397760"/>
                  </a:cubicBezTo>
                  <a:cubicBezTo>
                    <a:pt x="232410" y="2293620"/>
                    <a:pt x="300990" y="2164080"/>
                    <a:pt x="364490" y="2045970"/>
                  </a:cubicBezTo>
                  <a:cubicBezTo>
                    <a:pt x="430530" y="1922780"/>
                    <a:pt x="495300" y="1804670"/>
                    <a:pt x="574040" y="1675130"/>
                  </a:cubicBezTo>
                  <a:cubicBezTo>
                    <a:pt x="665480" y="1524000"/>
                    <a:pt x="811530" y="1301750"/>
                    <a:pt x="887730" y="1196340"/>
                  </a:cubicBezTo>
                  <a:cubicBezTo>
                    <a:pt x="927100" y="1141730"/>
                    <a:pt x="976630" y="1085850"/>
                    <a:pt x="982980" y="1075690"/>
                  </a:cubicBezTo>
                  <a:cubicBezTo>
                    <a:pt x="984250" y="1074420"/>
                    <a:pt x="984250" y="1074420"/>
                    <a:pt x="984250" y="1073150"/>
                  </a:cubicBezTo>
                  <a:cubicBezTo>
                    <a:pt x="984250" y="1071880"/>
                    <a:pt x="985520" y="1071880"/>
                    <a:pt x="985520" y="1070610"/>
                  </a:cubicBezTo>
                  <a:cubicBezTo>
                    <a:pt x="986790" y="1069340"/>
                    <a:pt x="986790" y="1068070"/>
                    <a:pt x="988060" y="1068070"/>
                  </a:cubicBezTo>
                  <a:cubicBezTo>
                    <a:pt x="989330" y="1066800"/>
                    <a:pt x="990600" y="1066800"/>
                    <a:pt x="991870" y="1066800"/>
                  </a:cubicBezTo>
                  <a:cubicBezTo>
                    <a:pt x="993140" y="1066800"/>
                    <a:pt x="993140" y="1066800"/>
                    <a:pt x="994410" y="1066800"/>
                  </a:cubicBezTo>
                  <a:cubicBezTo>
                    <a:pt x="995680" y="1066800"/>
                    <a:pt x="995680" y="1066800"/>
                    <a:pt x="996950" y="1066800"/>
                  </a:cubicBezTo>
                  <a:cubicBezTo>
                    <a:pt x="998220" y="1066800"/>
                    <a:pt x="999490" y="1066800"/>
                    <a:pt x="1000760" y="1068070"/>
                  </a:cubicBezTo>
                  <a:cubicBezTo>
                    <a:pt x="1002030" y="1068070"/>
                    <a:pt x="1002030" y="1069340"/>
                    <a:pt x="1003300" y="1070610"/>
                  </a:cubicBezTo>
                  <a:cubicBezTo>
                    <a:pt x="1003300" y="1070610"/>
                    <a:pt x="1004570" y="1071880"/>
                    <a:pt x="1004570" y="1071880"/>
                  </a:cubicBezTo>
                  <a:cubicBezTo>
                    <a:pt x="1004570" y="1073150"/>
                    <a:pt x="1005840" y="1074420"/>
                    <a:pt x="1005840" y="1075690"/>
                  </a:cubicBezTo>
                  <a:cubicBezTo>
                    <a:pt x="1005840" y="1076960"/>
                    <a:pt x="1007110" y="1076960"/>
                    <a:pt x="1007110" y="1078230"/>
                  </a:cubicBezTo>
                  <a:cubicBezTo>
                    <a:pt x="1007110" y="1079500"/>
                    <a:pt x="1007110" y="1079500"/>
                    <a:pt x="1007110" y="1080770"/>
                  </a:cubicBezTo>
                  <a:cubicBezTo>
                    <a:pt x="1007110" y="1082040"/>
                    <a:pt x="1007110" y="1082040"/>
                    <a:pt x="1005840" y="1084580"/>
                  </a:cubicBezTo>
                  <a:cubicBezTo>
                    <a:pt x="1002030" y="1097280"/>
                    <a:pt x="980440" y="1164590"/>
                    <a:pt x="962660" y="1216660"/>
                  </a:cubicBezTo>
                  <a:cubicBezTo>
                    <a:pt x="935990" y="1292860"/>
                    <a:pt x="895350" y="1400810"/>
                    <a:pt x="859790" y="1498600"/>
                  </a:cubicBezTo>
                  <a:cubicBezTo>
                    <a:pt x="820420" y="1604010"/>
                    <a:pt x="777240" y="1722120"/>
                    <a:pt x="737870" y="1828800"/>
                  </a:cubicBezTo>
                  <a:cubicBezTo>
                    <a:pt x="701040" y="1929130"/>
                    <a:pt x="662940" y="2033270"/>
                    <a:pt x="633730" y="2120900"/>
                  </a:cubicBezTo>
                  <a:cubicBezTo>
                    <a:pt x="609600" y="2193290"/>
                    <a:pt x="576580" y="2273300"/>
                    <a:pt x="570230" y="2319020"/>
                  </a:cubicBezTo>
                  <a:cubicBezTo>
                    <a:pt x="566420" y="2341880"/>
                    <a:pt x="572770" y="2364740"/>
                    <a:pt x="571500" y="2371090"/>
                  </a:cubicBezTo>
                  <a:cubicBezTo>
                    <a:pt x="571500" y="2372360"/>
                    <a:pt x="570230" y="2372360"/>
                    <a:pt x="570230" y="2373630"/>
                  </a:cubicBezTo>
                  <a:cubicBezTo>
                    <a:pt x="570230" y="2374900"/>
                    <a:pt x="568960" y="2374900"/>
                    <a:pt x="568960" y="2376170"/>
                  </a:cubicBezTo>
                  <a:cubicBezTo>
                    <a:pt x="568960" y="2377440"/>
                    <a:pt x="567690" y="2377440"/>
                    <a:pt x="567690" y="2378710"/>
                  </a:cubicBezTo>
                  <a:cubicBezTo>
                    <a:pt x="566420" y="2379980"/>
                    <a:pt x="566420" y="2381250"/>
                    <a:pt x="565150" y="2381250"/>
                  </a:cubicBezTo>
                  <a:cubicBezTo>
                    <a:pt x="563880" y="2382520"/>
                    <a:pt x="562610" y="2382520"/>
                    <a:pt x="561340" y="2382520"/>
                  </a:cubicBezTo>
                  <a:cubicBezTo>
                    <a:pt x="560070" y="2382520"/>
                    <a:pt x="560070" y="2382520"/>
                    <a:pt x="558800" y="2382520"/>
                  </a:cubicBezTo>
                  <a:cubicBezTo>
                    <a:pt x="557530" y="2382520"/>
                    <a:pt x="556260" y="2382520"/>
                    <a:pt x="554990" y="2382520"/>
                  </a:cubicBezTo>
                  <a:cubicBezTo>
                    <a:pt x="553720" y="2382520"/>
                    <a:pt x="553720" y="2381250"/>
                    <a:pt x="552450" y="2381250"/>
                  </a:cubicBezTo>
                  <a:cubicBezTo>
                    <a:pt x="551180" y="2381250"/>
                    <a:pt x="551180" y="2379980"/>
                    <a:pt x="549910" y="2379980"/>
                  </a:cubicBezTo>
                  <a:cubicBezTo>
                    <a:pt x="548640" y="2378710"/>
                    <a:pt x="548640" y="2378710"/>
                    <a:pt x="547370" y="2377440"/>
                  </a:cubicBezTo>
                  <a:cubicBezTo>
                    <a:pt x="547370" y="2376170"/>
                    <a:pt x="546100" y="2376170"/>
                    <a:pt x="546100" y="2374900"/>
                  </a:cubicBezTo>
                  <a:cubicBezTo>
                    <a:pt x="546100" y="2373630"/>
                    <a:pt x="544830" y="2372360"/>
                    <a:pt x="544830" y="2371090"/>
                  </a:cubicBezTo>
                  <a:cubicBezTo>
                    <a:pt x="544830" y="2369820"/>
                    <a:pt x="544830" y="2369820"/>
                    <a:pt x="544830" y="2368550"/>
                  </a:cubicBezTo>
                  <a:cubicBezTo>
                    <a:pt x="544830" y="2367280"/>
                    <a:pt x="547370" y="2366010"/>
                    <a:pt x="548640" y="2363470"/>
                  </a:cubicBezTo>
                  <a:cubicBezTo>
                    <a:pt x="552450" y="2354580"/>
                    <a:pt x="552450" y="2322830"/>
                    <a:pt x="554990" y="2298700"/>
                  </a:cubicBezTo>
                  <a:cubicBezTo>
                    <a:pt x="558800" y="2269490"/>
                    <a:pt x="563880" y="2240280"/>
                    <a:pt x="570230" y="2202180"/>
                  </a:cubicBezTo>
                  <a:cubicBezTo>
                    <a:pt x="579120" y="2147570"/>
                    <a:pt x="588010" y="2072640"/>
                    <a:pt x="605790" y="2004060"/>
                  </a:cubicBezTo>
                  <a:cubicBezTo>
                    <a:pt x="626110" y="1925320"/>
                    <a:pt x="660400" y="1845310"/>
                    <a:pt x="688340" y="1756410"/>
                  </a:cubicBezTo>
                  <a:cubicBezTo>
                    <a:pt x="721360" y="1652270"/>
                    <a:pt x="764540" y="1527810"/>
                    <a:pt x="792480" y="1414780"/>
                  </a:cubicBezTo>
                  <a:cubicBezTo>
                    <a:pt x="819150" y="1306830"/>
                    <a:pt x="840740" y="1197610"/>
                    <a:pt x="857250" y="1096010"/>
                  </a:cubicBezTo>
                  <a:cubicBezTo>
                    <a:pt x="871220" y="1004570"/>
                    <a:pt x="887730" y="902970"/>
                    <a:pt x="886460" y="831850"/>
                  </a:cubicBezTo>
                  <a:cubicBezTo>
                    <a:pt x="885190" y="783590"/>
                    <a:pt x="866140" y="716280"/>
                    <a:pt x="868680" y="708660"/>
                  </a:cubicBezTo>
                  <a:cubicBezTo>
                    <a:pt x="868680" y="707390"/>
                    <a:pt x="869950" y="707390"/>
                    <a:pt x="869950" y="707390"/>
                  </a:cubicBezTo>
                  <a:cubicBezTo>
                    <a:pt x="871220" y="706120"/>
                    <a:pt x="871220" y="706120"/>
                    <a:pt x="872490" y="704850"/>
                  </a:cubicBezTo>
                  <a:cubicBezTo>
                    <a:pt x="873760" y="704850"/>
                    <a:pt x="873760" y="703580"/>
                    <a:pt x="875030" y="703580"/>
                  </a:cubicBezTo>
                  <a:cubicBezTo>
                    <a:pt x="876300" y="703580"/>
                    <a:pt x="877570" y="703580"/>
                    <a:pt x="878840" y="703580"/>
                  </a:cubicBezTo>
                  <a:cubicBezTo>
                    <a:pt x="880110" y="703580"/>
                    <a:pt x="880110" y="703580"/>
                    <a:pt x="881380" y="703580"/>
                  </a:cubicBezTo>
                  <a:cubicBezTo>
                    <a:pt x="882650" y="703580"/>
                    <a:pt x="883920" y="704850"/>
                    <a:pt x="885190" y="704850"/>
                  </a:cubicBezTo>
                  <a:cubicBezTo>
                    <a:pt x="886460" y="704850"/>
                    <a:pt x="886460" y="706120"/>
                    <a:pt x="887730" y="706120"/>
                  </a:cubicBezTo>
                  <a:cubicBezTo>
                    <a:pt x="889000" y="707390"/>
                    <a:pt x="889000" y="707390"/>
                    <a:pt x="889000" y="708660"/>
                  </a:cubicBezTo>
                  <a:cubicBezTo>
                    <a:pt x="889000" y="709930"/>
                    <a:pt x="890270" y="709930"/>
                    <a:pt x="890270" y="711200"/>
                  </a:cubicBezTo>
                  <a:cubicBezTo>
                    <a:pt x="890270" y="712470"/>
                    <a:pt x="891540" y="713740"/>
                    <a:pt x="891540" y="715010"/>
                  </a:cubicBezTo>
                  <a:cubicBezTo>
                    <a:pt x="891540" y="716280"/>
                    <a:pt x="891540" y="716280"/>
                    <a:pt x="891540" y="717550"/>
                  </a:cubicBezTo>
                  <a:cubicBezTo>
                    <a:pt x="891540" y="718820"/>
                    <a:pt x="891540" y="718820"/>
                    <a:pt x="891540" y="720090"/>
                  </a:cubicBezTo>
                  <a:cubicBezTo>
                    <a:pt x="891540" y="721360"/>
                    <a:pt x="890270" y="722630"/>
                    <a:pt x="889000" y="723900"/>
                  </a:cubicBezTo>
                  <a:cubicBezTo>
                    <a:pt x="882650" y="730250"/>
                    <a:pt x="858520" y="740410"/>
                    <a:pt x="840740" y="759460"/>
                  </a:cubicBezTo>
                  <a:cubicBezTo>
                    <a:pt x="807720" y="793750"/>
                    <a:pt x="769620" y="869950"/>
                    <a:pt x="726440" y="933450"/>
                  </a:cubicBezTo>
                  <a:cubicBezTo>
                    <a:pt x="674370" y="1010920"/>
                    <a:pt x="609600" y="1102360"/>
                    <a:pt x="547370" y="1191260"/>
                  </a:cubicBezTo>
                  <a:cubicBezTo>
                    <a:pt x="481330" y="1287780"/>
                    <a:pt x="402590" y="1395730"/>
                    <a:pt x="340360" y="1493520"/>
                  </a:cubicBezTo>
                  <a:cubicBezTo>
                    <a:pt x="283210" y="1582420"/>
                    <a:pt x="233680" y="1671320"/>
                    <a:pt x="185420" y="1753870"/>
                  </a:cubicBezTo>
                  <a:cubicBezTo>
                    <a:pt x="142240" y="1828800"/>
                    <a:pt x="90170" y="1911350"/>
                    <a:pt x="62230" y="1969770"/>
                  </a:cubicBezTo>
                  <a:cubicBezTo>
                    <a:pt x="44450" y="2007870"/>
                    <a:pt x="27940" y="2056130"/>
                    <a:pt x="24130" y="2066290"/>
                  </a:cubicBezTo>
                  <a:cubicBezTo>
                    <a:pt x="22860" y="2068830"/>
                    <a:pt x="22860" y="2068830"/>
                    <a:pt x="22860" y="2070100"/>
                  </a:cubicBezTo>
                  <a:cubicBezTo>
                    <a:pt x="22860" y="2071370"/>
                    <a:pt x="22860" y="2072640"/>
                    <a:pt x="21590" y="2072640"/>
                  </a:cubicBezTo>
                  <a:cubicBezTo>
                    <a:pt x="21590" y="2073910"/>
                    <a:pt x="20320" y="2073910"/>
                    <a:pt x="19050" y="2073910"/>
                  </a:cubicBezTo>
                  <a:cubicBezTo>
                    <a:pt x="17780" y="2073910"/>
                    <a:pt x="16510" y="2075180"/>
                    <a:pt x="15240" y="2075180"/>
                  </a:cubicBezTo>
                  <a:cubicBezTo>
                    <a:pt x="13970" y="2075180"/>
                    <a:pt x="13970" y="2075180"/>
                    <a:pt x="12700" y="2075180"/>
                  </a:cubicBezTo>
                  <a:cubicBezTo>
                    <a:pt x="11430" y="2075180"/>
                    <a:pt x="11430" y="2075180"/>
                    <a:pt x="10160" y="2075180"/>
                  </a:cubicBezTo>
                  <a:cubicBezTo>
                    <a:pt x="8890" y="2075180"/>
                    <a:pt x="7620" y="2073910"/>
                    <a:pt x="6350" y="2073910"/>
                  </a:cubicBezTo>
                  <a:cubicBezTo>
                    <a:pt x="5080" y="2073910"/>
                    <a:pt x="5080" y="2073910"/>
                    <a:pt x="3810" y="2072640"/>
                  </a:cubicBezTo>
                  <a:cubicBezTo>
                    <a:pt x="2540" y="2072640"/>
                    <a:pt x="2540" y="2071370"/>
                    <a:pt x="2540" y="2070100"/>
                  </a:cubicBezTo>
                  <a:cubicBezTo>
                    <a:pt x="1270" y="2068830"/>
                    <a:pt x="0" y="2068830"/>
                    <a:pt x="0" y="2067560"/>
                  </a:cubicBezTo>
                  <a:cubicBezTo>
                    <a:pt x="0" y="2066290"/>
                    <a:pt x="0" y="2066290"/>
                    <a:pt x="0" y="2065020"/>
                  </a:cubicBezTo>
                  <a:cubicBezTo>
                    <a:pt x="0" y="2063750"/>
                    <a:pt x="0" y="2062480"/>
                    <a:pt x="0" y="2061210"/>
                  </a:cubicBezTo>
                  <a:cubicBezTo>
                    <a:pt x="0" y="2059940"/>
                    <a:pt x="0" y="2059940"/>
                    <a:pt x="0" y="2058670"/>
                  </a:cubicBezTo>
                  <a:cubicBezTo>
                    <a:pt x="1270" y="2052320"/>
                    <a:pt x="13970" y="2028190"/>
                    <a:pt x="22860" y="2005330"/>
                  </a:cubicBezTo>
                  <a:cubicBezTo>
                    <a:pt x="36830" y="1967230"/>
                    <a:pt x="54610" y="1907540"/>
                    <a:pt x="74930" y="1847850"/>
                  </a:cubicBezTo>
                  <a:cubicBezTo>
                    <a:pt x="101600" y="1767840"/>
                    <a:pt x="139700" y="1654810"/>
                    <a:pt x="168910" y="1570990"/>
                  </a:cubicBezTo>
                  <a:cubicBezTo>
                    <a:pt x="193040" y="1499870"/>
                    <a:pt x="219710" y="1436370"/>
                    <a:pt x="238760" y="1374140"/>
                  </a:cubicBezTo>
                  <a:cubicBezTo>
                    <a:pt x="255270" y="1318260"/>
                    <a:pt x="271780" y="1258570"/>
                    <a:pt x="279400" y="1214120"/>
                  </a:cubicBezTo>
                  <a:cubicBezTo>
                    <a:pt x="284480" y="1183640"/>
                    <a:pt x="283210" y="1143000"/>
                    <a:pt x="285750" y="1134110"/>
                  </a:cubicBezTo>
                  <a:cubicBezTo>
                    <a:pt x="285750" y="1131570"/>
                    <a:pt x="285750" y="1131570"/>
                    <a:pt x="287020" y="1130300"/>
                  </a:cubicBezTo>
                  <a:cubicBezTo>
                    <a:pt x="287020" y="1129030"/>
                    <a:pt x="288290" y="1129030"/>
                    <a:pt x="289560" y="1127760"/>
                  </a:cubicBezTo>
                  <a:cubicBezTo>
                    <a:pt x="290830" y="1126490"/>
                    <a:pt x="290830" y="1125220"/>
                    <a:pt x="292100" y="1125220"/>
                  </a:cubicBezTo>
                  <a:cubicBezTo>
                    <a:pt x="293370" y="1123950"/>
                    <a:pt x="294640" y="1123950"/>
                    <a:pt x="295910" y="1123950"/>
                  </a:cubicBezTo>
                  <a:cubicBezTo>
                    <a:pt x="297180" y="1123950"/>
                    <a:pt x="298450" y="1122680"/>
                    <a:pt x="299720" y="1122680"/>
                  </a:cubicBezTo>
                  <a:cubicBezTo>
                    <a:pt x="300990" y="1122680"/>
                    <a:pt x="300990" y="1123950"/>
                    <a:pt x="302260" y="1123950"/>
                  </a:cubicBezTo>
                  <a:cubicBezTo>
                    <a:pt x="303530" y="1123950"/>
                    <a:pt x="304800" y="1123950"/>
                    <a:pt x="306070" y="1123950"/>
                  </a:cubicBezTo>
                  <a:cubicBezTo>
                    <a:pt x="307340" y="1123950"/>
                    <a:pt x="308610" y="1125220"/>
                    <a:pt x="309880" y="1126490"/>
                  </a:cubicBezTo>
                  <a:cubicBezTo>
                    <a:pt x="311150" y="1127760"/>
                    <a:pt x="311150" y="1127760"/>
                    <a:pt x="312420" y="1129030"/>
                  </a:cubicBezTo>
                  <a:cubicBezTo>
                    <a:pt x="312420" y="1130300"/>
                    <a:pt x="313690" y="1130300"/>
                    <a:pt x="313690" y="1131570"/>
                  </a:cubicBezTo>
                  <a:cubicBezTo>
                    <a:pt x="313690" y="1132840"/>
                    <a:pt x="314960" y="1134110"/>
                    <a:pt x="314960" y="1135380"/>
                  </a:cubicBezTo>
                  <a:cubicBezTo>
                    <a:pt x="314960" y="1136650"/>
                    <a:pt x="314960" y="1137920"/>
                    <a:pt x="314960" y="1139190"/>
                  </a:cubicBezTo>
                  <a:cubicBezTo>
                    <a:pt x="314960" y="1140460"/>
                    <a:pt x="314960" y="1140460"/>
                    <a:pt x="314960" y="1141730"/>
                  </a:cubicBezTo>
                  <a:cubicBezTo>
                    <a:pt x="313690" y="1146810"/>
                    <a:pt x="306070" y="1158240"/>
                    <a:pt x="300990" y="1170940"/>
                  </a:cubicBezTo>
                  <a:cubicBezTo>
                    <a:pt x="292100" y="1193800"/>
                    <a:pt x="281940" y="1234440"/>
                    <a:pt x="271780" y="1271270"/>
                  </a:cubicBezTo>
                  <a:cubicBezTo>
                    <a:pt x="260350" y="1314450"/>
                    <a:pt x="245110" y="1365250"/>
                    <a:pt x="234950" y="1414780"/>
                  </a:cubicBezTo>
                  <a:cubicBezTo>
                    <a:pt x="223520" y="1466850"/>
                    <a:pt x="217170" y="1518920"/>
                    <a:pt x="207010" y="1574800"/>
                  </a:cubicBezTo>
                  <a:cubicBezTo>
                    <a:pt x="195580" y="1635760"/>
                    <a:pt x="180340" y="1706880"/>
                    <a:pt x="170180" y="1766570"/>
                  </a:cubicBezTo>
                  <a:cubicBezTo>
                    <a:pt x="161290" y="1818640"/>
                    <a:pt x="148590" y="1871980"/>
                    <a:pt x="146050" y="1912620"/>
                  </a:cubicBezTo>
                  <a:cubicBezTo>
                    <a:pt x="143510" y="1941830"/>
                    <a:pt x="148590" y="1981200"/>
                    <a:pt x="147320" y="1990090"/>
                  </a:cubicBezTo>
                  <a:cubicBezTo>
                    <a:pt x="147320" y="1992630"/>
                    <a:pt x="146050" y="1992630"/>
                    <a:pt x="146050" y="1993900"/>
                  </a:cubicBezTo>
                  <a:cubicBezTo>
                    <a:pt x="146050" y="1995170"/>
                    <a:pt x="144780" y="1996440"/>
                    <a:pt x="144780" y="1997710"/>
                  </a:cubicBezTo>
                  <a:cubicBezTo>
                    <a:pt x="143510" y="1998980"/>
                    <a:pt x="143510" y="2000250"/>
                    <a:pt x="142240" y="2001520"/>
                  </a:cubicBezTo>
                  <a:cubicBezTo>
                    <a:pt x="140970" y="2002790"/>
                    <a:pt x="140970" y="2002790"/>
                    <a:pt x="139700" y="2004060"/>
                  </a:cubicBezTo>
                  <a:cubicBezTo>
                    <a:pt x="138430" y="2005330"/>
                    <a:pt x="137160" y="2006600"/>
                    <a:pt x="135890" y="2006600"/>
                  </a:cubicBezTo>
                  <a:cubicBezTo>
                    <a:pt x="134620" y="2006600"/>
                    <a:pt x="133350" y="2006600"/>
                    <a:pt x="132080" y="2006600"/>
                  </a:cubicBezTo>
                  <a:cubicBezTo>
                    <a:pt x="130810" y="2006600"/>
                    <a:pt x="129540" y="2006600"/>
                    <a:pt x="128270" y="2006600"/>
                  </a:cubicBezTo>
                  <a:cubicBezTo>
                    <a:pt x="127000" y="2006600"/>
                    <a:pt x="125730" y="2006600"/>
                    <a:pt x="124460" y="2006600"/>
                  </a:cubicBezTo>
                  <a:cubicBezTo>
                    <a:pt x="123190" y="2006600"/>
                    <a:pt x="121920" y="2005330"/>
                    <a:pt x="120650" y="2004060"/>
                  </a:cubicBezTo>
                  <a:cubicBezTo>
                    <a:pt x="119380" y="2002790"/>
                    <a:pt x="119380" y="2002790"/>
                    <a:pt x="118110" y="2001520"/>
                  </a:cubicBezTo>
                  <a:cubicBezTo>
                    <a:pt x="116840" y="2000250"/>
                    <a:pt x="116840" y="1998980"/>
                    <a:pt x="115570" y="1997710"/>
                  </a:cubicBezTo>
                  <a:cubicBezTo>
                    <a:pt x="115570" y="1996440"/>
                    <a:pt x="114300" y="1995170"/>
                    <a:pt x="114300" y="1993900"/>
                  </a:cubicBezTo>
                  <a:cubicBezTo>
                    <a:pt x="114300" y="1992630"/>
                    <a:pt x="113030" y="1990090"/>
                    <a:pt x="113030" y="199009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24"/>
            <p:cNvSpPr/>
            <p:nvPr/>
          </p:nvSpPr>
          <p:spPr>
            <a:xfrm>
              <a:off x="68394" y="954099"/>
              <a:ext cx="17057519" cy="2727220"/>
            </a:xfrm>
            <a:custGeom>
              <a:rect b="b" l="l" r="r" t="t"/>
              <a:pathLst>
                <a:path extrusionOk="0" h="2025650" w="12669520">
                  <a:moveTo>
                    <a:pt x="1595120" y="1056640"/>
                  </a:moveTo>
                  <a:cubicBezTo>
                    <a:pt x="1680210" y="1073150"/>
                    <a:pt x="1697990" y="1074420"/>
                    <a:pt x="1723390" y="1075690"/>
                  </a:cubicBezTo>
                  <a:cubicBezTo>
                    <a:pt x="1761490" y="1076960"/>
                    <a:pt x="1808480" y="1080770"/>
                    <a:pt x="1866900" y="1078230"/>
                  </a:cubicBezTo>
                  <a:cubicBezTo>
                    <a:pt x="1957070" y="1074420"/>
                    <a:pt x="2084070" y="1059180"/>
                    <a:pt x="2209800" y="1041400"/>
                  </a:cubicBezTo>
                  <a:cubicBezTo>
                    <a:pt x="2366010" y="1019810"/>
                    <a:pt x="2537460" y="977900"/>
                    <a:pt x="2729230" y="948690"/>
                  </a:cubicBezTo>
                  <a:cubicBezTo>
                    <a:pt x="2964180" y="911860"/>
                    <a:pt x="3192780" y="880110"/>
                    <a:pt x="3517900" y="844550"/>
                  </a:cubicBezTo>
                  <a:cubicBezTo>
                    <a:pt x="4042410" y="786130"/>
                    <a:pt x="4912360" y="725170"/>
                    <a:pt x="5580380" y="659130"/>
                  </a:cubicBezTo>
                  <a:cubicBezTo>
                    <a:pt x="6212840" y="596900"/>
                    <a:pt x="6832600" y="521970"/>
                    <a:pt x="7424420" y="463550"/>
                  </a:cubicBezTo>
                  <a:cubicBezTo>
                    <a:pt x="7971790" y="408940"/>
                    <a:pt x="8514080" y="354330"/>
                    <a:pt x="9006840" y="316230"/>
                  </a:cubicBezTo>
                  <a:cubicBezTo>
                    <a:pt x="9438640" y="283210"/>
                    <a:pt x="9842500" y="259080"/>
                    <a:pt x="10220960" y="241300"/>
                  </a:cubicBezTo>
                  <a:cubicBezTo>
                    <a:pt x="10554970" y="224790"/>
                    <a:pt x="10887710" y="209550"/>
                    <a:pt x="11162030" y="208280"/>
                  </a:cubicBezTo>
                  <a:cubicBezTo>
                    <a:pt x="11375390" y="207010"/>
                    <a:pt x="11578590" y="210820"/>
                    <a:pt x="11730990" y="220980"/>
                  </a:cubicBezTo>
                  <a:cubicBezTo>
                    <a:pt x="11832590" y="228600"/>
                    <a:pt x="11916410" y="243840"/>
                    <a:pt x="11986260" y="251460"/>
                  </a:cubicBezTo>
                  <a:cubicBezTo>
                    <a:pt x="12034520" y="256540"/>
                    <a:pt x="12075160" y="257810"/>
                    <a:pt x="12106910" y="265430"/>
                  </a:cubicBezTo>
                  <a:cubicBezTo>
                    <a:pt x="12128500" y="270510"/>
                    <a:pt x="12151360" y="279400"/>
                    <a:pt x="12161520" y="284480"/>
                  </a:cubicBezTo>
                  <a:cubicBezTo>
                    <a:pt x="12166600" y="287020"/>
                    <a:pt x="12167870" y="289560"/>
                    <a:pt x="12170410" y="290830"/>
                  </a:cubicBezTo>
                  <a:cubicBezTo>
                    <a:pt x="12171680" y="292100"/>
                    <a:pt x="12172950" y="290830"/>
                    <a:pt x="12174220" y="292100"/>
                  </a:cubicBezTo>
                  <a:cubicBezTo>
                    <a:pt x="12175490" y="292100"/>
                    <a:pt x="12175490" y="293370"/>
                    <a:pt x="12176760" y="294640"/>
                  </a:cubicBezTo>
                  <a:cubicBezTo>
                    <a:pt x="12176760" y="295910"/>
                    <a:pt x="12178030" y="295910"/>
                    <a:pt x="12178030" y="297180"/>
                  </a:cubicBezTo>
                  <a:cubicBezTo>
                    <a:pt x="12178030" y="298450"/>
                    <a:pt x="12179300" y="299720"/>
                    <a:pt x="12179300" y="300990"/>
                  </a:cubicBezTo>
                  <a:cubicBezTo>
                    <a:pt x="12179300" y="302260"/>
                    <a:pt x="12180570" y="302260"/>
                    <a:pt x="12180570" y="303530"/>
                  </a:cubicBezTo>
                  <a:cubicBezTo>
                    <a:pt x="12180570" y="304800"/>
                    <a:pt x="12179300" y="306070"/>
                    <a:pt x="12179300" y="307340"/>
                  </a:cubicBezTo>
                  <a:cubicBezTo>
                    <a:pt x="12179300" y="308610"/>
                    <a:pt x="12178030" y="308610"/>
                    <a:pt x="12178030" y="309880"/>
                  </a:cubicBezTo>
                  <a:cubicBezTo>
                    <a:pt x="12178030" y="311150"/>
                    <a:pt x="12178030" y="312420"/>
                    <a:pt x="12176760" y="313690"/>
                  </a:cubicBezTo>
                  <a:cubicBezTo>
                    <a:pt x="12176760" y="314960"/>
                    <a:pt x="12175490" y="314960"/>
                    <a:pt x="12174220" y="314960"/>
                  </a:cubicBezTo>
                  <a:cubicBezTo>
                    <a:pt x="12172950" y="316230"/>
                    <a:pt x="12172950" y="317500"/>
                    <a:pt x="12171680" y="317500"/>
                  </a:cubicBezTo>
                  <a:cubicBezTo>
                    <a:pt x="12170410" y="317500"/>
                    <a:pt x="12169140" y="317500"/>
                    <a:pt x="12167870" y="317500"/>
                  </a:cubicBezTo>
                  <a:cubicBezTo>
                    <a:pt x="12166600" y="317500"/>
                    <a:pt x="12165330" y="317500"/>
                    <a:pt x="12164060" y="317500"/>
                  </a:cubicBezTo>
                  <a:cubicBezTo>
                    <a:pt x="12162790" y="317500"/>
                    <a:pt x="12162790" y="317500"/>
                    <a:pt x="12161520" y="317500"/>
                  </a:cubicBezTo>
                  <a:cubicBezTo>
                    <a:pt x="12156440" y="320040"/>
                    <a:pt x="12143740" y="342900"/>
                    <a:pt x="12127230" y="355600"/>
                  </a:cubicBezTo>
                  <a:cubicBezTo>
                    <a:pt x="12098020" y="378460"/>
                    <a:pt x="12033250" y="405130"/>
                    <a:pt x="11987530" y="426720"/>
                  </a:cubicBezTo>
                  <a:cubicBezTo>
                    <a:pt x="11945620" y="447040"/>
                    <a:pt x="11913870" y="462280"/>
                    <a:pt x="11864340" y="482600"/>
                  </a:cubicBezTo>
                  <a:cubicBezTo>
                    <a:pt x="11789410" y="513080"/>
                    <a:pt x="11678920" y="553720"/>
                    <a:pt x="11579860" y="584200"/>
                  </a:cubicBezTo>
                  <a:cubicBezTo>
                    <a:pt x="11475720" y="615950"/>
                    <a:pt x="11381740" y="633730"/>
                    <a:pt x="11252200" y="665480"/>
                  </a:cubicBezTo>
                  <a:cubicBezTo>
                    <a:pt x="11066780" y="711200"/>
                    <a:pt x="10822940" y="775970"/>
                    <a:pt x="10571480" y="829310"/>
                  </a:cubicBezTo>
                  <a:cubicBezTo>
                    <a:pt x="10262870" y="894080"/>
                    <a:pt x="9907270" y="952500"/>
                    <a:pt x="9533890" y="1014730"/>
                  </a:cubicBezTo>
                  <a:cubicBezTo>
                    <a:pt x="9098280" y="1087120"/>
                    <a:pt x="8561070" y="1167130"/>
                    <a:pt x="8112760" y="1235710"/>
                  </a:cubicBezTo>
                  <a:cubicBezTo>
                    <a:pt x="7710170" y="1296670"/>
                    <a:pt x="7415530" y="1348740"/>
                    <a:pt x="6968490" y="1407160"/>
                  </a:cubicBezTo>
                  <a:cubicBezTo>
                    <a:pt x="6341110" y="1488440"/>
                    <a:pt x="5372100" y="1588770"/>
                    <a:pt x="4701540" y="1659890"/>
                  </a:cubicBezTo>
                  <a:cubicBezTo>
                    <a:pt x="4168140" y="1717040"/>
                    <a:pt x="3661410" y="1765300"/>
                    <a:pt x="3262630" y="1805940"/>
                  </a:cubicBezTo>
                  <a:cubicBezTo>
                    <a:pt x="2979420" y="1835150"/>
                    <a:pt x="2730500" y="1861820"/>
                    <a:pt x="2534920" y="1880870"/>
                  </a:cubicBezTo>
                  <a:cubicBezTo>
                    <a:pt x="2401570" y="1893570"/>
                    <a:pt x="2302510" y="1905000"/>
                    <a:pt x="2199640" y="1912620"/>
                  </a:cubicBezTo>
                  <a:cubicBezTo>
                    <a:pt x="2110740" y="1918970"/>
                    <a:pt x="2034540" y="1921510"/>
                    <a:pt x="1953260" y="1926590"/>
                  </a:cubicBezTo>
                  <a:cubicBezTo>
                    <a:pt x="1874520" y="1931670"/>
                    <a:pt x="1798320" y="1939290"/>
                    <a:pt x="1719580" y="1945640"/>
                  </a:cubicBezTo>
                  <a:cubicBezTo>
                    <a:pt x="1639570" y="1951990"/>
                    <a:pt x="1549400" y="1960880"/>
                    <a:pt x="1479550" y="1965960"/>
                  </a:cubicBezTo>
                  <a:cubicBezTo>
                    <a:pt x="1424940" y="1969770"/>
                    <a:pt x="1350010" y="1979930"/>
                    <a:pt x="1334770" y="1973580"/>
                  </a:cubicBezTo>
                  <a:cubicBezTo>
                    <a:pt x="1330960" y="1972310"/>
                    <a:pt x="1330960" y="1968500"/>
                    <a:pt x="1329690" y="1967230"/>
                  </a:cubicBezTo>
                  <a:cubicBezTo>
                    <a:pt x="1328420" y="1967230"/>
                    <a:pt x="1327150" y="1967230"/>
                    <a:pt x="1325880" y="1967230"/>
                  </a:cubicBezTo>
                  <a:cubicBezTo>
                    <a:pt x="1324610" y="1967230"/>
                    <a:pt x="1324610" y="1965960"/>
                    <a:pt x="1323340" y="1965960"/>
                  </a:cubicBezTo>
                  <a:cubicBezTo>
                    <a:pt x="1322070" y="1965960"/>
                    <a:pt x="1320800" y="1965960"/>
                    <a:pt x="1319530" y="1964690"/>
                  </a:cubicBezTo>
                  <a:cubicBezTo>
                    <a:pt x="1318260" y="1964690"/>
                    <a:pt x="1318260" y="1963420"/>
                    <a:pt x="1318260" y="1962150"/>
                  </a:cubicBezTo>
                  <a:cubicBezTo>
                    <a:pt x="1316990" y="1960880"/>
                    <a:pt x="1316990" y="1959610"/>
                    <a:pt x="1315720" y="1958340"/>
                  </a:cubicBezTo>
                  <a:cubicBezTo>
                    <a:pt x="1315720" y="1957070"/>
                    <a:pt x="1314450" y="1957070"/>
                    <a:pt x="1314450" y="1955800"/>
                  </a:cubicBezTo>
                  <a:cubicBezTo>
                    <a:pt x="1314450" y="1954530"/>
                    <a:pt x="1314450" y="1953260"/>
                    <a:pt x="1314450" y="1951990"/>
                  </a:cubicBezTo>
                  <a:cubicBezTo>
                    <a:pt x="1314450" y="1950720"/>
                    <a:pt x="1315720" y="1950720"/>
                    <a:pt x="1315720" y="1949450"/>
                  </a:cubicBezTo>
                  <a:cubicBezTo>
                    <a:pt x="1315720" y="1948180"/>
                    <a:pt x="1316990" y="1946910"/>
                    <a:pt x="1316990" y="1945640"/>
                  </a:cubicBezTo>
                  <a:cubicBezTo>
                    <a:pt x="1316990" y="1944370"/>
                    <a:pt x="1316990" y="1943100"/>
                    <a:pt x="1318260" y="1943100"/>
                  </a:cubicBezTo>
                  <a:cubicBezTo>
                    <a:pt x="1319530" y="1941830"/>
                    <a:pt x="1320800" y="1943100"/>
                    <a:pt x="1322070" y="1941830"/>
                  </a:cubicBezTo>
                  <a:cubicBezTo>
                    <a:pt x="1323340" y="1941830"/>
                    <a:pt x="1323340" y="1939290"/>
                    <a:pt x="1324610" y="1939290"/>
                  </a:cubicBezTo>
                  <a:cubicBezTo>
                    <a:pt x="1325880" y="1939290"/>
                    <a:pt x="1325880" y="1939290"/>
                    <a:pt x="1328420" y="1939290"/>
                  </a:cubicBezTo>
                  <a:cubicBezTo>
                    <a:pt x="1353820" y="1935480"/>
                    <a:pt x="1605280" y="1851660"/>
                    <a:pt x="1785620" y="1808480"/>
                  </a:cubicBezTo>
                  <a:cubicBezTo>
                    <a:pt x="2043430" y="1746250"/>
                    <a:pt x="2391410" y="1684020"/>
                    <a:pt x="2730500" y="1623060"/>
                  </a:cubicBezTo>
                  <a:cubicBezTo>
                    <a:pt x="3124200" y="1551940"/>
                    <a:pt x="3567430" y="1482090"/>
                    <a:pt x="4008120" y="1414780"/>
                  </a:cubicBezTo>
                  <a:cubicBezTo>
                    <a:pt x="4478020" y="1343660"/>
                    <a:pt x="4999990" y="1268730"/>
                    <a:pt x="5466080" y="1210310"/>
                  </a:cubicBezTo>
                  <a:cubicBezTo>
                    <a:pt x="5895340" y="1155700"/>
                    <a:pt x="6304280" y="1104900"/>
                    <a:pt x="6705600" y="1071880"/>
                  </a:cubicBezTo>
                  <a:cubicBezTo>
                    <a:pt x="7081520" y="1041400"/>
                    <a:pt x="7468870" y="1027430"/>
                    <a:pt x="7799070" y="1013460"/>
                  </a:cubicBezTo>
                  <a:cubicBezTo>
                    <a:pt x="8072120" y="1002030"/>
                    <a:pt x="8326120" y="994410"/>
                    <a:pt x="8548370" y="988060"/>
                  </a:cubicBezTo>
                  <a:cubicBezTo>
                    <a:pt x="8727440" y="982980"/>
                    <a:pt x="8896350" y="977900"/>
                    <a:pt x="9033510" y="977900"/>
                  </a:cubicBezTo>
                  <a:cubicBezTo>
                    <a:pt x="9133840" y="977900"/>
                    <a:pt x="9237980" y="982980"/>
                    <a:pt x="9292590" y="985520"/>
                  </a:cubicBezTo>
                  <a:cubicBezTo>
                    <a:pt x="9317990" y="986790"/>
                    <a:pt x="9342120" y="988060"/>
                    <a:pt x="9349740" y="989330"/>
                  </a:cubicBezTo>
                  <a:cubicBezTo>
                    <a:pt x="9352280" y="989330"/>
                    <a:pt x="9352280" y="990600"/>
                    <a:pt x="9353550" y="990600"/>
                  </a:cubicBezTo>
                  <a:cubicBezTo>
                    <a:pt x="9354820" y="990600"/>
                    <a:pt x="9354820" y="990600"/>
                    <a:pt x="9356090" y="990600"/>
                  </a:cubicBezTo>
                  <a:cubicBezTo>
                    <a:pt x="9357360" y="990600"/>
                    <a:pt x="9357360" y="991870"/>
                    <a:pt x="9358630" y="993140"/>
                  </a:cubicBezTo>
                  <a:cubicBezTo>
                    <a:pt x="9359900" y="994410"/>
                    <a:pt x="9359900" y="994410"/>
                    <a:pt x="9361170" y="995680"/>
                  </a:cubicBezTo>
                  <a:cubicBezTo>
                    <a:pt x="9361170" y="996950"/>
                    <a:pt x="9362440" y="996950"/>
                    <a:pt x="9362440" y="998220"/>
                  </a:cubicBezTo>
                  <a:cubicBezTo>
                    <a:pt x="9362440" y="999490"/>
                    <a:pt x="9362440" y="999490"/>
                    <a:pt x="9362440" y="1000760"/>
                  </a:cubicBezTo>
                  <a:cubicBezTo>
                    <a:pt x="9362440" y="1002030"/>
                    <a:pt x="9362440" y="1003300"/>
                    <a:pt x="9362440" y="1004570"/>
                  </a:cubicBezTo>
                  <a:cubicBezTo>
                    <a:pt x="9362440" y="1005840"/>
                    <a:pt x="9361170" y="1005840"/>
                    <a:pt x="9361170" y="1007110"/>
                  </a:cubicBezTo>
                  <a:cubicBezTo>
                    <a:pt x="9361170" y="1008380"/>
                    <a:pt x="9359900" y="1008380"/>
                    <a:pt x="9359900" y="1009650"/>
                  </a:cubicBezTo>
                  <a:cubicBezTo>
                    <a:pt x="9359900" y="1010920"/>
                    <a:pt x="9359900" y="1010920"/>
                    <a:pt x="9358630" y="1012190"/>
                  </a:cubicBezTo>
                  <a:cubicBezTo>
                    <a:pt x="9358630" y="1013460"/>
                    <a:pt x="9357360" y="1013460"/>
                    <a:pt x="9356090" y="1013460"/>
                  </a:cubicBezTo>
                  <a:cubicBezTo>
                    <a:pt x="9354820" y="1013460"/>
                    <a:pt x="9353550" y="1014730"/>
                    <a:pt x="9352280" y="1014730"/>
                  </a:cubicBezTo>
                  <a:cubicBezTo>
                    <a:pt x="9351010" y="1014730"/>
                    <a:pt x="9351010" y="1014730"/>
                    <a:pt x="9349740" y="1014730"/>
                  </a:cubicBezTo>
                  <a:cubicBezTo>
                    <a:pt x="9344660" y="1014730"/>
                    <a:pt x="9330690" y="1016000"/>
                    <a:pt x="9310370" y="1017270"/>
                  </a:cubicBezTo>
                  <a:cubicBezTo>
                    <a:pt x="9232900" y="1021080"/>
                    <a:pt x="8981440" y="1022350"/>
                    <a:pt x="8752840" y="1031240"/>
                  </a:cubicBezTo>
                  <a:cubicBezTo>
                    <a:pt x="8385810" y="1045210"/>
                    <a:pt x="7852410" y="1082040"/>
                    <a:pt x="7316470" y="1101090"/>
                  </a:cubicBezTo>
                  <a:cubicBezTo>
                    <a:pt x="6634480" y="1125220"/>
                    <a:pt x="5737860" y="1143000"/>
                    <a:pt x="4991100" y="1155700"/>
                  </a:cubicBezTo>
                  <a:cubicBezTo>
                    <a:pt x="4297680" y="1168400"/>
                    <a:pt x="3600450" y="1170940"/>
                    <a:pt x="2984500" y="1179830"/>
                  </a:cubicBezTo>
                  <a:cubicBezTo>
                    <a:pt x="2459990" y="1187450"/>
                    <a:pt x="1927860" y="1196340"/>
                    <a:pt x="1526540" y="1202690"/>
                  </a:cubicBezTo>
                  <a:cubicBezTo>
                    <a:pt x="1243330" y="1206500"/>
                    <a:pt x="1032510" y="1205230"/>
                    <a:pt x="803910" y="1212850"/>
                  </a:cubicBezTo>
                  <a:cubicBezTo>
                    <a:pt x="596900" y="1219200"/>
                    <a:pt x="358140" y="1229360"/>
                    <a:pt x="213360" y="1242060"/>
                  </a:cubicBezTo>
                  <a:cubicBezTo>
                    <a:pt x="129540" y="1249680"/>
                    <a:pt x="30480" y="1266190"/>
                    <a:pt x="13970" y="1267460"/>
                  </a:cubicBezTo>
                  <a:cubicBezTo>
                    <a:pt x="11430" y="1267460"/>
                    <a:pt x="11430" y="1267460"/>
                    <a:pt x="10160" y="1267460"/>
                  </a:cubicBezTo>
                  <a:cubicBezTo>
                    <a:pt x="8890" y="1267460"/>
                    <a:pt x="8890" y="1266190"/>
                    <a:pt x="7620" y="1266190"/>
                  </a:cubicBezTo>
                  <a:cubicBezTo>
                    <a:pt x="6350" y="1266190"/>
                    <a:pt x="6350" y="1264920"/>
                    <a:pt x="5080" y="1264920"/>
                  </a:cubicBezTo>
                  <a:cubicBezTo>
                    <a:pt x="3810" y="1263650"/>
                    <a:pt x="3810" y="1263650"/>
                    <a:pt x="2540" y="1262380"/>
                  </a:cubicBezTo>
                  <a:cubicBezTo>
                    <a:pt x="2540" y="1261110"/>
                    <a:pt x="1270" y="1261110"/>
                    <a:pt x="1270" y="1259840"/>
                  </a:cubicBezTo>
                  <a:cubicBezTo>
                    <a:pt x="1270" y="1258570"/>
                    <a:pt x="0" y="1258570"/>
                    <a:pt x="0" y="1257300"/>
                  </a:cubicBezTo>
                  <a:cubicBezTo>
                    <a:pt x="0" y="1256030"/>
                    <a:pt x="0" y="1254760"/>
                    <a:pt x="0" y="1253490"/>
                  </a:cubicBezTo>
                  <a:cubicBezTo>
                    <a:pt x="0" y="1252220"/>
                    <a:pt x="1270" y="1252220"/>
                    <a:pt x="1270" y="1250950"/>
                  </a:cubicBezTo>
                  <a:cubicBezTo>
                    <a:pt x="1270" y="1249680"/>
                    <a:pt x="2540" y="1249680"/>
                    <a:pt x="2540" y="1248410"/>
                  </a:cubicBezTo>
                  <a:cubicBezTo>
                    <a:pt x="2540" y="1247140"/>
                    <a:pt x="3810" y="1247140"/>
                    <a:pt x="3810" y="1245870"/>
                  </a:cubicBezTo>
                  <a:cubicBezTo>
                    <a:pt x="5080" y="1244600"/>
                    <a:pt x="5080" y="1243330"/>
                    <a:pt x="6350" y="1243330"/>
                  </a:cubicBezTo>
                  <a:cubicBezTo>
                    <a:pt x="7620" y="1243330"/>
                    <a:pt x="7620" y="1243330"/>
                    <a:pt x="8890" y="1243330"/>
                  </a:cubicBezTo>
                  <a:cubicBezTo>
                    <a:pt x="10160" y="1243330"/>
                    <a:pt x="10160" y="1242060"/>
                    <a:pt x="12700" y="1242060"/>
                  </a:cubicBezTo>
                  <a:cubicBezTo>
                    <a:pt x="21590" y="1243330"/>
                    <a:pt x="50800" y="1271270"/>
                    <a:pt x="87630" y="1280160"/>
                  </a:cubicBezTo>
                  <a:cubicBezTo>
                    <a:pt x="171450" y="1301750"/>
                    <a:pt x="344170" y="1290320"/>
                    <a:pt x="525780" y="1294130"/>
                  </a:cubicBezTo>
                  <a:cubicBezTo>
                    <a:pt x="822960" y="1299210"/>
                    <a:pt x="1296670" y="1300480"/>
                    <a:pt x="1705610" y="1300480"/>
                  </a:cubicBezTo>
                  <a:cubicBezTo>
                    <a:pt x="2147570" y="1300480"/>
                    <a:pt x="2620010" y="1297940"/>
                    <a:pt x="3083560" y="1291590"/>
                  </a:cubicBezTo>
                  <a:cubicBezTo>
                    <a:pt x="3557270" y="1285240"/>
                    <a:pt x="4047490" y="1275080"/>
                    <a:pt x="4519930" y="1261110"/>
                  </a:cubicBezTo>
                  <a:cubicBezTo>
                    <a:pt x="4978400" y="1247140"/>
                    <a:pt x="5447030" y="1229360"/>
                    <a:pt x="5877560" y="1209040"/>
                  </a:cubicBezTo>
                  <a:cubicBezTo>
                    <a:pt x="6268720" y="1191260"/>
                    <a:pt x="6675120" y="1164590"/>
                    <a:pt x="6996430" y="1149350"/>
                  </a:cubicBezTo>
                  <a:cubicBezTo>
                    <a:pt x="7240270" y="1137920"/>
                    <a:pt x="7465060" y="1132840"/>
                    <a:pt x="7639050" y="1122680"/>
                  </a:cubicBezTo>
                  <a:cubicBezTo>
                    <a:pt x="7757160" y="1115060"/>
                    <a:pt x="7870190" y="1107440"/>
                    <a:pt x="7937500" y="1099820"/>
                  </a:cubicBezTo>
                  <a:cubicBezTo>
                    <a:pt x="7971790" y="1096010"/>
                    <a:pt x="8006080" y="1089660"/>
                    <a:pt x="8013700" y="1089660"/>
                  </a:cubicBezTo>
                  <a:cubicBezTo>
                    <a:pt x="8014970" y="1089660"/>
                    <a:pt x="8014970" y="1089660"/>
                    <a:pt x="8016240" y="1089660"/>
                  </a:cubicBezTo>
                  <a:cubicBezTo>
                    <a:pt x="8017510" y="1089660"/>
                    <a:pt x="8017510" y="1090930"/>
                    <a:pt x="8018780" y="1090930"/>
                  </a:cubicBezTo>
                  <a:cubicBezTo>
                    <a:pt x="8020050" y="1090930"/>
                    <a:pt x="8021320" y="1092200"/>
                    <a:pt x="8022590" y="1092200"/>
                  </a:cubicBezTo>
                  <a:cubicBezTo>
                    <a:pt x="8022590" y="1092200"/>
                    <a:pt x="8023860" y="1093470"/>
                    <a:pt x="8023860" y="1093470"/>
                  </a:cubicBezTo>
                  <a:cubicBezTo>
                    <a:pt x="8025130" y="1094740"/>
                    <a:pt x="8026400" y="1094740"/>
                    <a:pt x="8026400" y="1096010"/>
                  </a:cubicBezTo>
                  <a:cubicBezTo>
                    <a:pt x="8026400" y="1097280"/>
                    <a:pt x="8026400" y="1098550"/>
                    <a:pt x="8026400" y="1099820"/>
                  </a:cubicBezTo>
                  <a:cubicBezTo>
                    <a:pt x="8026400" y="1101090"/>
                    <a:pt x="8027670" y="1101090"/>
                    <a:pt x="8027670" y="1102360"/>
                  </a:cubicBezTo>
                  <a:cubicBezTo>
                    <a:pt x="8027670" y="1103630"/>
                    <a:pt x="8026400" y="1104900"/>
                    <a:pt x="8026400" y="1106170"/>
                  </a:cubicBezTo>
                  <a:cubicBezTo>
                    <a:pt x="8026400" y="1107440"/>
                    <a:pt x="8025130" y="1107440"/>
                    <a:pt x="8025130" y="1108710"/>
                  </a:cubicBezTo>
                  <a:cubicBezTo>
                    <a:pt x="8025130" y="1109980"/>
                    <a:pt x="8025130" y="1111250"/>
                    <a:pt x="8023860" y="1111250"/>
                  </a:cubicBezTo>
                  <a:cubicBezTo>
                    <a:pt x="8023860" y="1112520"/>
                    <a:pt x="8022590" y="1112520"/>
                    <a:pt x="8021320" y="1112520"/>
                  </a:cubicBezTo>
                  <a:cubicBezTo>
                    <a:pt x="8020050" y="1112520"/>
                    <a:pt x="8020050" y="1113790"/>
                    <a:pt x="8018780" y="1113790"/>
                  </a:cubicBezTo>
                  <a:cubicBezTo>
                    <a:pt x="8017510" y="1113790"/>
                    <a:pt x="8017510" y="1115060"/>
                    <a:pt x="8014970" y="1115060"/>
                  </a:cubicBezTo>
                  <a:cubicBezTo>
                    <a:pt x="8006080" y="1116330"/>
                    <a:pt x="7973060" y="1111250"/>
                    <a:pt x="7942580" y="1109980"/>
                  </a:cubicBezTo>
                  <a:cubicBezTo>
                    <a:pt x="7886700" y="1107440"/>
                    <a:pt x="7796530" y="1108710"/>
                    <a:pt x="7706360" y="1108710"/>
                  </a:cubicBezTo>
                  <a:cubicBezTo>
                    <a:pt x="7583170" y="1108710"/>
                    <a:pt x="7426960" y="1107440"/>
                    <a:pt x="7270750" y="1107440"/>
                  </a:cubicBezTo>
                  <a:cubicBezTo>
                    <a:pt x="7087870" y="1107440"/>
                    <a:pt x="6885940" y="1107440"/>
                    <a:pt x="6673850" y="1107440"/>
                  </a:cubicBezTo>
                  <a:cubicBezTo>
                    <a:pt x="6431280" y="1107440"/>
                    <a:pt x="6136640" y="1107440"/>
                    <a:pt x="5891530" y="1107440"/>
                  </a:cubicBezTo>
                  <a:cubicBezTo>
                    <a:pt x="5674360" y="1107440"/>
                    <a:pt x="5520690" y="1107440"/>
                    <a:pt x="5275580" y="1107440"/>
                  </a:cubicBezTo>
                  <a:cubicBezTo>
                    <a:pt x="4913630" y="1107440"/>
                    <a:pt x="4337050" y="1107440"/>
                    <a:pt x="3930650" y="1107440"/>
                  </a:cubicBezTo>
                  <a:cubicBezTo>
                    <a:pt x="3595370" y="1107440"/>
                    <a:pt x="3277870" y="1107440"/>
                    <a:pt x="3011170" y="1107440"/>
                  </a:cubicBezTo>
                  <a:cubicBezTo>
                    <a:pt x="2805430" y="1107440"/>
                    <a:pt x="2608580" y="1103630"/>
                    <a:pt x="2465070" y="1107440"/>
                  </a:cubicBezTo>
                  <a:cubicBezTo>
                    <a:pt x="2371090" y="1109980"/>
                    <a:pt x="2288540" y="1112520"/>
                    <a:pt x="2233930" y="1120140"/>
                  </a:cubicBezTo>
                  <a:cubicBezTo>
                    <a:pt x="2202180" y="1125220"/>
                    <a:pt x="2169160" y="1136650"/>
                    <a:pt x="2161540" y="1137920"/>
                  </a:cubicBezTo>
                  <a:cubicBezTo>
                    <a:pt x="2160270" y="1137920"/>
                    <a:pt x="2160270" y="1137920"/>
                    <a:pt x="2159000" y="1137920"/>
                  </a:cubicBezTo>
                  <a:cubicBezTo>
                    <a:pt x="2157730" y="1137920"/>
                    <a:pt x="2156460" y="1137920"/>
                    <a:pt x="2155190" y="1137920"/>
                  </a:cubicBezTo>
                  <a:cubicBezTo>
                    <a:pt x="2153920" y="1137920"/>
                    <a:pt x="2153920" y="1136650"/>
                    <a:pt x="2152650" y="1135380"/>
                  </a:cubicBezTo>
                  <a:cubicBezTo>
                    <a:pt x="2152650" y="1135380"/>
                    <a:pt x="2151380" y="1134110"/>
                    <a:pt x="2151380" y="1134110"/>
                  </a:cubicBezTo>
                  <a:cubicBezTo>
                    <a:pt x="2150110" y="1132840"/>
                    <a:pt x="2148840" y="1132840"/>
                    <a:pt x="2148840" y="1131570"/>
                  </a:cubicBezTo>
                  <a:cubicBezTo>
                    <a:pt x="2148840" y="1130300"/>
                    <a:pt x="2148840" y="1129030"/>
                    <a:pt x="2148840" y="1127760"/>
                  </a:cubicBezTo>
                  <a:cubicBezTo>
                    <a:pt x="2148840" y="1126490"/>
                    <a:pt x="2148840" y="1126490"/>
                    <a:pt x="2148840" y="1125220"/>
                  </a:cubicBezTo>
                  <a:cubicBezTo>
                    <a:pt x="2148840" y="1123950"/>
                    <a:pt x="2148840" y="1122680"/>
                    <a:pt x="2148840" y="1121410"/>
                  </a:cubicBezTo>
                  <a:cubicBezTo>
                    <a:pt x="2148840" y="1120140"/>
                    <a:pt x="2150110" y="1120140"/>
                    <a:pt x="2150110" y="1118870"/>
                  </a:cubicBezTo>
                  <a:cubicBezTo>
                    <a:pt x="2150110" y="1117600"/>
                    <a:pt x="2151380" y="1117600"/>
                    <a:pt x="2151380" y="1116330"/>
                  </a:cubicBezTo>
                  <a:cubicBezTo>
                    <a:pt x="2152650" y="1116330"/>
                    <a:pt x="2152650" y="1115060"/>
                    <a:pt x="2153920" y="1115060"/>
                  </a:cubicBezTo>
                  <a:cubicBezTo>
                    <a:pt x="2155190" y="1115060"/>
                    <a:pt x="2156460" y="1113790"/>
                    <a:pt x="2157730" y="1113790"/>
                  </a:cubicBezTo>
                  <a:cubicBezTo>
                    <a:pt x="2159000" y="1113790"/>
                    <a:pt x="2159000" y="1112520"/>
                    <a:pt x="2160270" y="1112520"/>
                  </a:cubicBezTo>
                  <a:cubicBezTo>
                    <a:pt x="2172970" y="1111250"/>
                    <a:pt x="2266950" y="1139190"/>
                    <a:pt x="2338070" y="1146810"/>
                  </a:cubicBezTo>
                  <a:cubicBezTo>
                    <a:pt x="2443480" y="1158240"/>
                    <a:pt x="2599690" y="1156970"/>
                    <a:pt x="2733040" y="1160780"/>
                  </a:cubicBezTo>
                  <a:cubicBezTo>
                    <a:pt x="2868930" y="1164590"/>
                    <a:pt x="2961640" y="1169670"/>
                    <a:pt x="3147060" y="1167130"/>
                  </a:cubicBezTo>
                  <a:cubicBezTo>
                    <a:pt x="3526790" y="1162050"/>
                    <a:pt x="4312920" y="1130300"/>
                    <a:pt x="4881880" y="1092200"/>
                  </a:cubicBezTo>
                  <a:cubicBezTo>
                    <a:pt x="5435600" y="1055370"/>
                    <a:pt x="5993130" y="991870"/>
                    <a:pt x="6520180" y="944880"/>
                  </a:cubicBezTo>
                  <a:cubicBezTo>
                    <a:pt x="7010400" y="900430"/>
                    <a:pt x="7490460" y="858520"/>
                    <a:pt x="7940040" y="817880"/>
                  </a:cubicBezTo>
                  <a:cubicBezTo>
                    <a:pt x="8345170" y="781050"/>
                    <a:pt x="8749030" y="736600"/>
                    <a:pt x="9097010" y="711200"/>
                  </a:cubicBezTo>
                  <a:cubicBezTo>
                    <a:pt x="9381490" y="689610"/>
                    <a:pt x="9667240" y="678180"/>
                    <a:pt x="9872980" y="666750"/>
                  </a:cubicBezTo>
                  <a:cubicBezTo>
                    <a:pt x="10010140" y="659130"/>
                    <a:pt x="10121900" y="652780"/>
                    <a:pt x="10214610" y="647700"/>
                  </a:cubicBezTo>
                  <a:cubicBezTo>
                    <a:pt x="10278110" y="643890"/>
                    <a:pt x="10328910" y="642620"/>
                    <a:pt x="10373360" y="640080"/>
                  </a:cubicBezTo>
                  <a:cubicBezTo>
                    <a:pt x="10405110" y="638810"/>
                    <a:pt x="10435590" y="638810"/>
                    <a:pt x="10453370" y="636270"/>
                  </a:cubicBezTo>
                  <a:cubicBezTo>
                    <a:pt x="10462260" y="635000"/>
                    <a:pt x="10471150" y="632460"/>
                    <a:pt x="10474960" y="632460"/>
                  </a:cubicBezTo>
                  <a:cubicBezTo>
                    <a:pt x="10476230" y="632460"/>
                    <a:pt x="10477500" y="633730"/>
                    <a:pt x="10478770" y="633730"/>
                  </a:cubicBezTo>
                  <a:cubicBezTo>
                    <a:pt x="10480040" y="633730"/>
                    <a:pt x="10480040" y="633730"/>
                    <a:pt x="10481310" y="633730"/>
                  </a:cubicBezTo>
                  <a:cubicBezTo>
                    <a:pt x="10482580" y="633730"/>
                    <a:pt x="10483850" y="635000"/>
                    <a:pt x="10485120" y="636270"/>
                  </a:cubicBezTo>
                  <a:cubicBezTo>
                    <a:pt x="10486390" y="637540"/>
                    <a:pt x="10486390" y="637540"/>
                    <a:pt x="10487660" y="638810"/>
                  </a:cubicBezTo>
                  <a:cubicBezTo>
                    <a:pt x="10487660" y="640080"/>
                    <a:pt x="10488930" y="640080"/>
                    <a:pt x="10488930" y="641350"/>
                  </a:cubicBezTo>
                  <a:cubicBezTo>
                    <a:pt x="10488930" y="642620"/>
                    <a:pt x="10490200" y="643890"/>
                    <a:pt x="10490200" y="645160"/>
                  </a:cubicBezTo>
                  <a:cubicBezTo>
                    <a:pt x="10490200" y="646430"/>
                    <a:pt x="10490200" y="647700"/>
                    <a:pt x="10490200" y="648970"/>
                  </a:cubicBezTo>
                  <a:cubicBezTo>
                    <a:pt x="10490200" y="650240"/>
                    <a:pt x="10488930" y="650240"/>
                    <a:pt x="10488930" y="651510"/>
                  </a:cubicBezTo>
                  <a:cubicBezTo>
                    <a:pt x="10488930" y="652780"/>
                    <a:pt x="10488930" y="654050"/>
                    <a:pt x="10487660" y="655320"/>
                  </a:cubicBezTo>
                  <a:cubicBezTo>
                    <a:pt x="10487660" y="656590"/>
                    <a:pt x="10486390" y="656590"/>
                    <a:pt x="10485120" y="657860"/>
                  </a:cubicBezTo>
                  <a:cubicBezTo>
                    <a:pt x="10483850" y="657860"/>
                    <a:pt x="10483850" y="659130"/>
                    <a:pt x="10482580" y="659130"/>
                  </a:cubicBezTo>
                  <a:cubicBezTo>
                    <a:pt x="10481310" y="660400"/>
                    <a:pt x="10481310" y="661670"/>
                    <a:pt x="10480040" y="661670"/>
                  </a:cubicBezTo>
                  <a:cubicBezTo>
                    <a:pt x="10478770" y="661670"/>
                    <a:pt x="10478770" y="661670"/>
                    <a:pt x="10476230" y="661670"/>
                  </a:cubicBezTo>
                  <a:cubicBezTo>
                    <a:pt x="10466070" y="661670"/>
                    <a:pt x="10430510" y="666750"/>
                    <a:pt x="10396220" y="671830"/>
                  </a:cubicBezTo>
                  <a:cubicBezTo>
                    <a:pt x="10337800" y="680720"/>
                    <a:pt x="10247630" y="703580"/>
                    <a:pt x="10156190" y="716280"/>
                  </a:cubicBezTo>
                  <a:cubicBezTo>
                    <a:pt x="10036810" y="734060"/>
                    <a:pt x="9871710" y="746760"/>
                    <a:pt x="9743440" y="760730"/>
                  </a:cubicBezTo>
                  <a:cubicBezTo>
                    <a:pt x="9630410" y="772160"/>
                    <a:pt x="9568180" y="783590"/>
                    <a:pt x="9425940" y="792480"/>
                  </a:cubicBezTo>
                  <a:cubicBezTo>
                    <a:pt x="9132570" y="811530"/>
                    <a:pt x="8506460" y="822960"/>
                    <a:pt x="8079740" y="831850"/>
                  </a:cubicBezTo>
                  <a:cubicBezTo>
                    <a:pt x="7694930" y="840740"/>
                    <a:pt x="7336790" y="844550"/>
                    <a:pt x="6978650" y="848360"/>
                  </a:cubicBezTo>
                  <a:cubicBezTo>
                    <a:pt x="6638290" y="852170"/>
                    <a:pt x="6304280" y="854710"/>
                    <a:pt x="5981700" y="855980"/>
                  </a:cubicBezTo>
                  <a:cubicBezTo>
                    <a:pt x="5676900" y="857250"/>
                    <a:pt x="5360670" y="857250"/>
                    <a:pt x="5093970" y="858520"/>
                  </a:cubicBezTo>
                  <a:cubicBezTo>
                    <a:pt x="4875530" y="858520"/>
                    <a:pt x="4674870" y="859790"/>
                    <a:pt x="4498340" y="859790"/>
                  </a:cubicBezTo>
                  <a:cubicBezTo>
                    <a:pt x="4357370" y="859790"/>
                    <a:pt x="4241800" y="857250"/>
                    <a:pt x="4116070" y="859790"/>
                  </a:cubicBezTo>
                  <a:cubicBezTo>
                    <a:pt x="3991610" y="862330"/>
                    <a:pt x="3841750" y="866140"/>
                    <a:pt x="3747770" y="873760"/>
                  </a:cubicBezTo>
                  <a:cubicBezTo>
                    <a:pt x="3689350" y="878840"/>
                    <a:pt x="3636010" y="881380"/>
                    <a:pt x="3605530" y="891540"/>
                  </a:cubicBezTo>
                  <a:cubicBezTo>
                    <a:pt x="3589020" y="897890"/>
                    <a:pt x="3576320" y="911860"/>
                    <a:pt x="3569970" y="913130"/>
                  </a:cubicBezTo>
                  <a:cubicBezTo>
                    <a:pt x="3568700" y="913130"/>
                    <a:pt x="3567430" y="913130"/>
                    <a:pt x="3566160" y="913130"/>
                  </a:cubicBezTo>
                  <a:cubicBezTo>
                    <a:pt x="3564890" y="913130"/>
                    <a:pt x="3564890" y="913130"/>
                    <a:pt x="3563620" y="913130"/>
                  </a:cubicBezTo>
                  <a:cubicBezTo>
                    <a:pt x="3562350" y="913130"/>
                    <a:pt x="3561080" y="913130"/>
                    <a:pt x="3559810" y="911860"/>
                  </a:cubicBezTo>
                  <a:cubicBezTo>
                    <a:pt x="3558540" y="911860"/>
                    <a:pt x="3558540" y="910590"/>
                    <a:pt x="3557270" y="909320"/>
                  </a:cubicBezTo>
                  <a:cubicBezTo>
                    <a:pt x="3557270" y="908050"/>
                    <a:pt x="3556000" y="908050"/>
                    <a:pt x="3556000" y="906780"/>
                  </a:cubicBezTo>
                  <a:cubicBezTo>
                    <a:pt x="3556000" y="905510"/>
                    <a:pt x="3554730" y="904240"/>
                    <a:pt x="3554730" y="902970"/>
                  </a:cubicBezTo>
                  <a:cubicBezTo>
                    <a:pt x="3554730" y="901700"/>
                    <a:pt x="3554730" y="901700"/>
                    <a:pt x="3554730" y="900430"/>
                  </a:cubicBezTo>
                  <a:cubicBezTo>
                    <a:pt x="3554730" y="899160"/>
                    <a:pt x="3554730" y="897890"/>
                    <a:pt x="3554730" y="896620"/>
                  </a:cubicBezTo>
                  <a:cubicBezTo>
                    <a:pt x="3554730" y="895350"/>
                    <a:pt x="3556000" y="895350"/>
                    <a:pt x="3556000" y="894080"/>
                  </a:cubicBezTo>
                  <a:cubicBezTo>
                    <a:pt x="3556000" y="892810"/>
                    <a:pt x="3556000" y="891540"/>
                    <a:pt x="3557270" y="890270"/>
                  </a:cubicBezTo>
                  <a:cubicBezTo>
                    <a:pt x="3557270" y="889000"/>
                    <a:pt x="3558540" y="889000"/>
                    <a:pt x="3559810" y="889000"/>
                  </a:cubicBezTo>
                  <a:cubicBezTo>
                    <a:pt x="3561080" y="887730"/>
                    <a:pt x="3562350" y="886460"/>
                    <a:pt x="3563620" y="886460"/>
                  </a:cubicBezTo>
                  <a:cubicBezTo>
                    <a:pt x="3564890" y="886460"/>
                    <a:pt x="3564890" y="886460"/>
                    <a:pt x="3566160" y="886460"/>
                  </a:cubicBezTo>
                  <a:cubicBezTo>
                    <a:pt x="3576320" y="887730"/>
                    <a:pt x="3629660" y="913130"/>
                    <a:pt x="3672840" y="922020"/>
                  </a:cubicBezTo>
                  <a:cubicBezTo>
                    <a:pt x="3737610" y="934720"/>
                    <a:pt x="3820160" y="932180"/>
                    <a:pt x="3919220" y="935990"/>
                  </a:cubicBezTo>
                  <a:cubicBezTo>
                    <a:pt x="4067810" y="941070"/>
                    <a:pt x="4268470" y="943610"/>
                    <a:pt x="4475480" y="942340"/>
                  </a:cubicBezTo>
                  <a:cubicBezTo>
                    <a:pt x="4735830" y="941070"/>
                    <a:pt x="5039360" y="933450"/>
                    <a:pt x="5355590" y="919480"/>
                  </a:cubicBezTo>
                  <a:cubicBezTo>
                    <a:pt x="5725160" y="902970"/>
                    <a:pt x="6118860" y="871220"/>
                    <a:pt x="6555740" y="845820"/>
                  </a:cubicBezTo>
                  <a:cubicBezTo>
                    <a:pt x="7080250" y="815340"/>
                    <a:pt x="7782560" y="773430"/>
                    <a:pt x="8289290" y="749300"/>
                  </a:cubicBezTo>
                  <a:cubicBezTo>
                    <a:pt x="8685530" y="730250"/>
                    <a:pt x="9047480" y="718820"/>
                    <a:pt x="9349740" y="708660"/>
                  </a:cubicBezTo>
                  <a:cubicBezTo>
                    <a:pt x="9575800" y="701040"/>
                    <a:pt x="9806940" y="684530"/>
                    <a:pt x="9941560" y="690880"/>
                  </a:cubicBezTo>
                  <a:cubicBezTo>
                    <a:pt x="10012680" y="693420"/>
                    <a:pt x="10091420" y="708660"/>
                    <a:pt x="10102850" y="709930"/>
                  </a:cubicBezTo>
                  <a:cubicBezTo>
                    <a:pt x="10104120" y="709930"/>
                    <a:pt x="10104120" y="709930"/>
                    <a:pt x="10105390" y="709930"/>
                  </a:cubicBezTo>
                  <a:cubicBezTo>
                    <a:pt x="10106660" y="709930"/>
                    <a:pt x="10107930" y="711200"/>
                    <a:pt x="10109200" y="711200"/>
                  </a:cubicBezTo>
                  <a:cubicBezTo>
                    <a:pt x="10110470" y="711200"/>
                    <a:pt x="10111740" y="712470"/>
                    <a:pt x="10111740" y="712470"/>
                  </a:cubicBezTo>
                  <a:cubicBezTo>
                    <a:pt x="10113010" y="712470"/>
                    <a:pt x="10113010" y="713740"/>
                    <a:pt x="10113010" y="715010"/>
                  </a:cubicBezTo>
                  <a:cubicBezTo>
                    <a:pt x="10113010" y="716280"/>
                    <a:pt x="10114280" y="716280"/>
                    <a:pt x="10114280" y="717550"/>
                  </a:cubicBezTo>
                  <a:cubicBezTo>
                    <a:pt x="10114280" y="718820"/>
                    <a:pt x="10115550" y="718820"/>
                    <a:pt x="10115550" y="720090"/>
                  </a:cubicBezTo>
                  <a:cubicBezTo>
                    <a:pt x="10115550" y="721360"/>
                    <a:pt x="10115550" y="722630"/>
                    <a:pt x="10115550" y="723900"/>
                  </a:cubicBezTo>
                  <a:cubicBezTo>
                    <a:pt x="10115550" y="725170"/>
                    <a:pt x="10115550" y="725170"/>
                    <a:pt x="10115550" y="726440"/>
                  </a:cubicBezTo>
                  <a:cubicBezTo>
                    <a:pt x="10115550" y="727710"/>
                    <a:pt x="10114280" y="727710"/>
                    <a:pt x="10114280" y="728980"/>
                  </a:cubicBezTo>
                  <a:cubicBezTo>
                    <a:pt x="10113010" y="730250"/>
                    <a:pt x="10113010" y="730250"/>
                    <a:pt x="10111740" y="731520"/>
                  </a:cubicBezTo>
                  <a:cubicBezTo>
                    <a:pt x="10110470" y="731520"/>
                    <a:pt x="10110470" y="732790"/>
                    <a:pt x="10109200" y="732790"/>
                  </a:cubicBezTo>
                  <a:cubicBezTo>
                    <a:pt x="10107930" y="732790"/>
                    <a:pt x="10107930" y="734060"/>
                    <a:pt x="10106660" y="734060"/>
                  </a:cubicBezTo>
                  <a:cubicBezTo>
                    <a:pt x="10105390" y="734060"/>
                    <a:pt x="10105390" y="734060"/>
                    <a:pt x="10102850" y="735330"/>
                  </a:cubicBezTo>
                  <a:cubicBezTo>
                    <a:pt x="10087610" y="740410"/>
                    <a:pt x="9998710" y="773430"/>
                    <a:pt x="9917430" y="793750"/>
                  </a:cubicBezTo>
                  <a:cubicBezTo>
                    <a:pt x="9771380" y="830580"/>
                    <a:pt x="9540240" y="876300"/>
                    <a:pt x="9293860" y="909320"/>
                  </a:cubicBezTo>
                  <a:cubicBezTo>
                    <a:pt x="8940800" y="957580"/>
                    <a:pt x="8464550" y="990600"/>
                    <a:pt x="7997190" y="1023620"/>
                  </a:cubicBezTo>
                  <a:cubicBezTo>
                    <a:pt x="7449820" y="1062990"/>
                    <a:pt x="6785610" y="1096010"/>
                    <a:pt x="6209030" y="1122680"/>
                  </a:cubicBezTo>
                  <a:cubicBezTo>
                    <a:pt x="5668010" y="1146810"/>
                    <a:pt x="5163820" y="1154430"/>
                    <a:pt x="4636770" y="1178560"/>
                  </a:cubicBezTo>
                  <a:cubicBezTo>
                    <a:pt x="4103370" y="1202690"/>
                    <a:pt x="3473450" y="1236980"/>
                    <a:pt x="3027680" y="1266190"/>
                  </a:cubicBezTo>
                  <a:cubicBezTo>
                    <a:pt x="2711450" y="1287780"/>
                    <a:pt x="2425700" y="1311910"/>
                    <a:pt x="2216150" y="1329690"/>
                  </a:cubicBezTo>
                  <a:cubicBezTo>
                    <a:pt x="2084070" y="1341120"/>
                    <a:pt x="1927860" y="1323340"/>
                    <a:pt x="1893570" y="1357630"/>
                  </a:cubicBezTo>
                  <a:cubicBezTo>
                    <a:pt x="1878330" y="1372870"/>
                    <a:pt x="1877060" y="1399540"/>
                    <a:pt x="1888490" y="1416050"/>
                  </a:cubicBezTo>
                  <a:cubicBezTo>
                    <a:pt x="1913890" y="1452880"/>
                    <a:pt x="2047240" y="1471930"/>
                    <a:pt x="2157730" y="1493520"/>
                  </a:cubicBezTo>
                  <a:cubicBezTo>
                    <a:pt x="2325370" y="1526540"/>
                    <a:pt x="2562860" y="1549400"/>
                    <a:pt x="2799080" y="1565910"/>
                  </a:cubicBezTo>
                  <a:cubicBezTo>
                    <a:pt x="3088640" y="1586230"/>
                    <a:pt x="3430270" y="1596390"/>
                    <a:pt x="3766820" y="1596390"/>
                  </a:cubicBezTo>
                  <a:cubicBezTo>
                    <a:pt x="4136390" y="1596390"/>
                    <a:pt x="4550410" y="1578610"/>
                    <a:pt x="4926330" y="1558290"/>
                  </a:cubicBezTo>
                  <a:cubicBezTo>
                    <a:pt x="5284470" y="1539240"/>
                    <a:pt x="5651500" y="1501140"/>
                    <a:pt x="5972810" y="1478280"/>
                  </a:cubicBezTo>
                  <a:cubicBezTo>
                    <a:pt x="6248400" y="1459230"/>
                    <a:pt x="6510020" y="1441450"/>
                    <a:pt x="6739890" y="1430020"/>
                  </a:cubicBezTo>
                  <a:cubicBezTo>
                    <a:pt x="6926580" y="1421130"/>
                    <a:pt x="7094220" y="1409700"/>
                    <a:pt x="7246620" y="1410970"/>
                  </a:cubicBezTo>
                  <a:cubicBezTo>
                    <a:pt x="7372350" y="1412240"/>
                    <a:pt x="7494270" y="1419860"/>
                    <a:pt x="7592060" y="1427480"/>
                  </a:cubicBezTo>
                  <a:cubicBezTo>
                    <a:pt x="7663180" y="1432560"/>
                    <a:pt x="7715250" y="1441450"/>
                    <a:pt x="7777480" y="1447800"/>
                  </a:cubicBezTo>
                  <a:cubicBezTo>
                    <a:pt x="7842250" y="1455420"/>
                    <a:pt x="7917180" y="1464310"/>
                    <a:pt x="7973060" y="1469390"/>
                  </a:cubicBezTo>
                  <a:cubicBezTo>
                    <a:pt x="8013700" y="1473200"/>
                    <a:pt x="8072120" y="1475740"/>
                    <a:pt x="8081010" y="1478280"/>
                  </a:cubicBezTo>
                  <a:cubicBezTo>
                    <a:pt x="8082280" y="1478280"/>
                    <a:pt x="8082280" y="1479550"/>
                    <a:pt x="8083550" y="1479550"/>
                  </a:cubicBezTo>
                  <a:cubicBezTo>
                    <a:pt x="8084820" y="1479550"/>
                    <a:pt x="8086090" y="1479550"/>
                    <a:pt x="8087360" y="1480820"/>
                  </a:cubicBezTo>
                  <a:cubicBezTo>
                    <a:pt x="8088630" y="1480820"/>
                    <a:pt x="8088630" y="1482090"/>
                    <a:pt x="8088630" y="1483360"/>
                  </a:cubicBezTo>
                  <a:cubicBezTo>
                    <a:pt x="8089900" y="1484630"/>
                    <a:pt x="8089900" y="1484630"/>
                    <a:pt x="8091170" y="1485900"/>
                  </a:cubicBezTo>
                  <a:cubicBezTo>
                    <a:pt x="8091170" y="1487170"/>
                    <a:pt x="8092440" y="1487170"/>
                    <a:pt x="8092440" y="1488440"/>
                  </a:cubicBezTo>
                  <a:cubicBezTo>
                    <a:pt x="8092440" y="1489710"/>
                    <a:pt x="8092440" y="1489710"/>
                    <a:pt x="8092440" y="1490980"/>
                  </a:cubicBezTo>
                  <a:cubicBezTo>
                    <a:pt x="8092440" y="1492250"/>
                    <a:pt x="8092440" y="1493520"/>
                    <a:pt x="8092440" y="1494790"/>
                  </a:cubicBezTo>
                  <a:cubicBezTo>
                    <a:pt x="8092440" y="1496060"/>
                    <a:pt x="8091170" y="1496060"/>
                    <a:pt x="8091170" y="1497330"/>
                  </a:cubicBezTo>
                  <a:cubicBezTo>
                    <a:pt x="8091170" y="1498600"/>
                    <a:pt x="8091170" y="1499870"/>
                    <a:pt x="8089900" y="1499870"/>
                  </a:cubicBezTo>
                  <a:cubicBezTo>
                    <a:pt x="8089900" y="1499870"/>
                    <a:pt x="8088630" y="1501140"/>
                    <a:pt x="8087360" y="1501140"/>
                  </a:cubicBezTo>
                  <a:cubicBezTo>
                    <a:pt x="8086090" y="1502410"/>
                    <a:pt x="8086090" y="1503680"/>
                    <a:pt x="8084820" y="1503680"/>
                  </a:cubicBezTo>
                  <a:cubicBezTo>
                    <a:pt x="8083550" y="1503680"/>
                    <a:pt x="8082280" y="1503680"/>
                    <a:pt x="8081010" y="1503680"/>
                  </a:cubicBezTo>
                  <a:cubicBezTo>
                    <a:pt x="8079740" y="1503680"/>
                    <a:pt x="8079740" y="1503680"/>
                    <a:pt x="8078470" y="1503680"/>
                  </a:cubicBezTo>
                  <a:cubicBezTo>
                    <a:pt x="8069580" y="1503680"/>
                    <a:pt x="8014970" y="1511300"/>
                    <a:pt x="7976870" y="1511300"/>
                  </a:cubicBezTo>
                  <a:cubicBezTo>
                    <a:pt x="7928610" y="1511300"/>
                    <a:pt x="7889240" y="1502410"/>
                    <a:pt x="7810500" y="1498600"/>
                  </a:cubicBezTo>
                  <a:cubicBezTo>
                    <a:pt x="7614920" y="1489710"/>
                    <a:pt x="7151370" y="1487170"/>
                    <a:pt x="6786880" y="1479550"/>
                  </a:cubicBezTo>
                  <a:cubicBezTo>
                    <a:pt x="6367780" y="1470660"/>
                    <a:pt x="5886450" y="1454150"/>
                    <a:pt x="5436870" y="1446530"/>
                  </a:cubicBezTo>
                  <a:cubicBezTo>
                    <a:pt x="4987290" y="1438910"/>
                    <a:pt x="4514850" y="1431290"/>
                    <a:pt x="4089400" y="1432560"/>
                  </a:cubicBezTo>
                  <a:cubicBezTo>
                    <a:pt x="3707130" y="1433830"/>
                    <a:pt x="3323590" y="1441450"/>
                    <a:pt x="3001010" y="1451610"/>
                  </a:cubicBezTo>
                  <a:cubicBezTo>
                    <a:pt x="2744470" y="1460500"/>
                    <a:pt x="2517140" y="1471930"/>
                    <a:pt x="2307590" y="1485900"/>
                  </a:cubicBezTo>
                  <a:cubicBezTo>
                    <a:pt x="2133600" y="1497330"/>
                    <a:pt x="1962150" y="1511300"/>
                    <a:pt x="1832610" y="1525270"/>
                  </a:cubicBezTo>
                  <a:cubicBezTo>
                    <a:pt x="1742440" y="1535430"/>
                    <a:pt x="1663700" y="1544320"/>
                    <a:pt x="1605280" y="1555750"/>
                  </a:cubicBezTo>
                  <a:cubicBezTo>
                    <a:pt x="1567180" y="1563370"/>
                    <a:pt x="1529080" y="1567180"/>
                    <a:pt x="1511300" y="1579880"/>
                  </a:cubicBezTo>
                  <a:cubicBezTo>
                    <a:pt x="1501140" y="1587500"/>
                    <a:pt x="1498600" y="1604010"/>
                    <a:pt x="1494790" y="1606550"/>
                  </a:cubicBezTo>
                  <a:cubicBezTo>
                    <a:pt x="1493520" y="1607820"/>
                    <a:pt x="1492250" y="1606550"/>
                    <a:pt x="1490980" y="1606550"/>
                  </a:cubicBezTo>
                  <a:cubicBezTo>
                    <a:pt x="1489710" y="1606550"/>
                    <a:pt x="1488440" y="1606550"/>
                    <a:pt x="1487170" y="1606550"/>
                  </a:cubicBezTo>
                  <a:cubicBezTo>
                    <a:pt x="1485900" y="1606550"/>
                    <a:pt x="1485900" y="1605280"/>
                    <a:pt x="1484630" y="1605280"/>
                  </a:cubicBezTo>
                  <a:cubicBezTo>
                    <a:pt x="1483360" y="1605280"/>
                    <a:pt x="1482090" y="1605280"/>
                    <a:pt x="1480820" y="1604010"/>
                  </a:cubicBezTo>
                  <a:cubicBezTo>
                    <a:pt x="1479550" y="1604010"/>
                    <a:pt x="1479550" y="1602740"/>
                    <a:pt x="1479550" y="1601470"/>
                  </a:cubicBezTo>
                  <a:cubicBezTo>
                    <a:pt x="1478280" y="1600200"/>
                    <a:pt x="1477010" y="1598930"/>
                    <a:pt x="1477010" y="1597660"/>
                  </a:cubicBezTo>
                  <a:cubicBezTo>
                    <a:pt x="1477010" y="1596390"/>
                    <a:pt x="1477010" y="1596390"/>
                    <a:pt x="1477010" y="1595120"/>
                  </a:cubicBezTo>
                  <a:cubicBezTo>
                    <a:pt x="1477010" y="1593850"/>
                    <a:pt x="1477010" y="1592580"/>
                    <a:pt x="1477010" y="1591310"/>
                  </a:cubicBezTo>
                  <a:cubicBezTo>
                    <a:pt x="1477010" y="1590040"/>
                    <a:pt x="1477010" y="1588770"/>
                    <a:pt x="1477010" y="1587500"/>
                  </a:cubicBezTo>
                  <a:cubicBezTo>
                    <a:pt x="1477010" y="1586230"/>
                    <a:pt x="1478280" y="1586230"/>
                    <a:pt x="1478280" y="1584960"/>
                  </a:cubicBezTo>
                  <a:cubicBezTo>
                    <a:pt x="1479550" y="1583690"/>
                    <a:pt x="1479550" y="1583690"/>
                    <a:pt x="1480820" y="1582420"/>
                  </a:cubicBezTo>
                  <a:cubicBezTo>
                    <a:pt x="1482090" y="1581150"/>
                    <a:pt x="1482090" y="1579880"/>
                    <a:pt x="1483360" y="1579880"/>
                  </a:cubicBezTo>
                  <a:cubicBezTo>
                    <a:pt x="1484630" y="1578610"/>
                    <a:pt x="1484630" y="1578610"/>
                    <a:pt x="1487170" y="1578610"/>
                  </a:cubicBezTo>
                  <a:cubicBezTo>
                    <a:pt x="1498600" y="1579880"/>
                    <a:pt x="1546860" y="1624330"/>
                    <a:pt x="1593850" y="1643380"/>
                  </a:cubicBezTo>
                  <a:cubicBezTo>
                    <a:pt x="1670050" y="1675130"/>
                    <a:pt x="1778000" y="1697990"/>
                    <a:pt x="1915160" y="1719580"/>
                  </a:cubicBezTo>
                  <a:cubicBezTo>
                    <a:pt x="2152650" y="1757680"/>
                    <a:pt x="2575560" y="1783080"/>
                    <a:pt x="2901950" y="1803400"/>
                  </a:cubicBezTo>
                  <a:cubicBezTo>
                    <a:pt x="3220720" y="1823720"/>
                    <a:pt x="3539490" y="1836420"/>
                    <a:pt x="3849370" y="1840230"/>
                  </a:cubicBezTo>
                  <a:cubicBezTo>
                    <a:pt x="4147820" y="1844040"/>
                    <a:pt x="4436110" y="1840230"/>
                    <a:pt x="4729480" y="1828800"/>
                  </a:cubicBezTo>
                  <a:cubicBezTo>
                    <a:pt x="5025390" y="1817370"/>
                    <a:pt x="5335270" y="1795780"/>
                    <a:pt x="5618480" y="1772920"/>
                  </a:cubicBezTo>
                  <a:cubicBezTo>
                    <a:pt x="5880100" y="1751330"/>
                    <a:pt x="6122670" y="1724660"/>
                    <a:pt x="6370320" y="1697990"/>
                  </a:cubicBezTo>
                  <a:cubicBezTo>
                    <a:pt x="6612890" y="1671320"/>
                    <a:pt x="6849110" y="1642110"/>
                    <a:pt x="7089140" y="1614170"/>
                  </a:cubicBezTo>
                  <a:cubicBezTo>
                    <a:pt x="7327900" y="1586230"/>
                    <a:pt x="7589520" y="1551940"/>
                    <a:pt x="7806690" y="1527810"/>
                  </a:cubicBezTo>
                  <a:cubicBezTo>
                    <a:pt x="7988300" y="1507490"/>
                    <a:pt x="8152130" y="1489710"/>
                    <a:pt x="8305800" y="1477010"/>
                  </a:cubicBezTo>
                  <a:cubicBezTo>
                    <a:pt x="8437880" y="1466850"/>
                    <a:pt x="8562340" y="1461770"/>
                    <a:pt x="8672830" y="1456690"/>
                  </a:cubicBezTo>
                  <a:cubicBezTo>
                    <a:pt x="8763000" y="1452880"/>
                    <a:pt x="8841740" y="1450340"/>
                    <a:pt x="8919210" y="1447800"/>
                  </a:cubicBezTo>
                  <a:cubicBezTo>
                    <a:pt x="8987790" y="1445260"/>
                    <a:pt x="9051290" y="1445260"/>
                    <a:pt x="9113520" y="1443990"/>
                  </a:cubicBezTo>
                  <a:cubicBezTo>
                    <a:pt x="9169400" y="1442720"/>
                    <a:pt x="9227820" y="1441450"/>
                    <a:pt x="9274810" y="1441450"/>
                  </a:cubicBezTo>
                  <a:cubicBezTo>
                    <a:pt x="9310370" y="1441450"/>
                    <a:pt x="9342120" y="1438910"/>
                    <a:pt x="9368790" y="1441450"/>
                  </a:cubicBezTo>
                  <a:cubicBezTo>
                    <a:pt x="9390380" y="1443990"/>
                    <a:pt x="9414510" y="1450340"/>
                    <a:pt x="9424670" y="1454150"/>
                  </a:cubicBezTo>
                  <a:cubicBezTo>
                    <a:pt x="9428480" y="1455420"/>
                    <a:pt x="9431020" y="1456690"/>
                    <a:pt x="9433560" y="1457960"/>
                  </a:cubicBezTo>
                  <a:cubicBezTo>
                    <a:pt x="9434830" y="1457960"/>
                    <a:pt x="9436100" y="1457960"/>
                    <a:pt x="9437370" y="1459230"/>
                  </a:cubicBezTo>
                  <a:cubicBezTo>
                    <a:pt x="9438640" y="1459230"/>
                    <a:pt x="9438640" y="1460500"/>
                    <a:pt x="9439910" y="1461770"/>
                  </a:cubicBezTo>
                  <a:cubicBezTo>
                    <a:pt x="9441180" y="1463040"/>
                    <a:pt x="9441180" y="1463040"/>
                    <a:pt x="9442450" y="1464310"/>
                  </a:cubicBezTo>
                  <a:cubicBezTo>
                    <a:pt x="9442450" y="1465580"/>
                    <a:pt x="9443720" y="1465580"/>
                    <a:pt x="9443720" y="1466850"/>
                  </a:cubicBezTo>
                  <a:cubicBezTo>
                    <a:pt x="9443720" y="1468120"/>
                    <a:pt x="9444990" y="1468120"/>
                    <a:pt x="9444990" y="1469390"/>
                  </a:cubicBezTo>
                  <a:cubicBezTo>
                    <a:pt x="9444990" y="1470660"/>
                    <a:pt x="9444990" y="1471930"/>
                    <a:pt x="9444990" y="1473200"/>
                  </a:cubicBezTo>
                  <a:cubicBezTo>
                    <a:pt x="9444990" y="1474470"/>
                    <a:pt x="9443720" y="1475740"/>
                    <a:pt x="9443720" y="1477010"/>
                  </a:cubicBezTo>
                  <a:cubicBezTo>
                    <a:pt x="9443720" y="1478280"/>
                    <a:pt x="9442450" y="1478280"/>
                    <a:pt x="9442450" y="1479550"/>
                  </a:cubicBezTo>
                  <a:cubicBezTo>
                    <a:pt x="9441180" y="1480820"/>
                    <a:pt x="9441180" y="1480820"/>
                    <a:pt x="9439910" y="1482090"/>
                  </a:cubicBezTo>
                  <a:cubicBezTo>
                    <a:pt x="9438640" y="1482090"/>
                    <a:pt x="9438640" y="1483360"/>
                    <a:pt x="9437370" y="1483360"/>
                  </a:cubicBezTo>
                  <a:cubicBezTo>
                    <a:pt x="9436100" y="1483360"/>
                    <a:pt x="9434830" y="1484630"/>
                    <a:pt x="9433560" y="1484630"/>
                  </a:cubicBezTo>
                  <a:cubicBezTo>
                    <a:pt x="9432290" y="1484630"/>
                    <a:pt x="9432290" y="1485900"/>
                    <a:pt x="9431020" y="1485900"/>
                  </a:cubicBezTo>
                  <a:cubicBezTo>
                    <a:pt x="9429750" y="1485900"/>
                    <a:pt x="9429750" y="1484630"/>
                    <a:pt x="9427210" y="1484630"/>
                  </a:cubicBezTo>
                  <a:cubicBezTo>
                    <a:pt x="9409430" y="1482090"/>
                    <a:pt x="9282430" y="1487170"/>
                    <a:pt x="9185910" y="1488440"/>
                  </a:cubicBezTo>
                  <a:cubicBezTo>
                    <a:pt x="9044940" y="1489710"/>
                    <a:pt x="8855710" y="1485900"/>
                    <a:pt x="8660130" y="1488440"/>
                  </a:cubicBezTo>
                  <a:cubicBezTo>
                    <a:pt x="8415020" y="1492250"/>
                    <a:pt x="8126730" y="1507490"/>
                    <a:pt x="7832090" y="1513840"/>
                  </a:cubicBezTo>
                  <a:cubicBezTo>
                    <a:pt x="7494270" y="1520190"/>
                    <a:pt x="7099300" y="1520190"/>
                    <a:pt x="6743700" y="1525270"/>
                  </a:cubicBezTo>
                  <a:cubicBezTo>
                    <a:pt x="6402070" y="1530350"/>
                    <a:pt x="6041390" y="1532890"/>
                    <a:pt x="5740400" y="1543050"/>
                  </a:cubicBezTo>
                  <a:cubicBezTo>
                    <a:pt x="5494020" y="1550670"/>
                    <a:pt x="5273040" y="1559560"/>
                    <a:pt x="5069840" y="1576070"/>
                  </a:cubicBezTo>
                  <a:cubicBezTo>
                    <a:pt x="4900930" y="1590040"/>
                    <a:pt x="4734560" y="1614170"/>
                    <a:pt x="4605020" y="1628140"/>
                  </a:cubicBezTo>
                  <a:cubicBezTo>
                    <a:pt x="4512310" y="1638300"/>
                    <a:pt x="4434840" y="1645920"/>
                    <a:pt x="4367530" y="1651000"/>
                  </a:cubicBezTo>
                  <a:cubicBezTo>
                    <a:pt x="4319270" y="1654810"/>
                    <a:pt x="4273550" y="1649730"/>
                    <a:pt x="4241800" y="1659890"/>
                  </a:cubicBezTo>
                  <a:cubicBezTo>
                    <a:pt x="4221480" y="1666240"/>
                    <a:pt x="4203700" y="1680210"/>
                    <a:pt x="4193540" y="1689100"/>
                  </a:cubicBezTo>
                  <a:cubicBezTo>
                    <a:pt x="4188460" y="1694180"/>
                    <a:pt x="4185920" y="1700530"/>
                    <a:pt x="4183380" y="1703070"/>
                  </a:cubicBezTo>
                  <a:cubicBezTo>
                    <a:pt x="4182110" y="1704340"/>
                    <a:pt x="4182110" y="1704340"/>
                    <a:pt x="4180840" y="1704340"/>
                  </a:cubicBezTo>
                  <a:cubicBezTo>
                    <a:pt x="4179570" y="1704340"/>
                    <a:pt x="4178300" y="1704340"/>
                    <a:pt x="4177030" y="1704340"/>
                  </a:cubicBezTo>
                  <a:cubicBezTo>
                    <a:pt x="4175760" y="1704340"/>
                    <a:pt x="4174490" y="1704340"/>
                    <a:pt x="4173220" y="1704340"/>
                  </a:cubicBezTo>
                  <a:cubicBezTo>
                    <a:pt x="4171950" y="1704340"/>
                    <a:pt x="4171950" y="1703070"/>
                    <a:pt x="4170680" y="1703070"/>
                  </a:cubicBezTo>
                  <a:cubicBezTo>
                    <a:pt x="4169410" y="1703070"/>
                    <a:pt x="4169410" y="1701800"/>
                    <a:pt x="4168140" y="1701800"/>
                  </a:cubicBezTo>
                  <a:cubicBezTo>
                    <a:pt x="4166870" y="1700530"/>
                    <a:pt x="4165600" y="1700530"/>
                    <a:pt x="4165600" y="1699260"/>
                  </a:cubicBezTo>
                  <a:cubicBezTo>
                    <a:pt x="4164330" y="1697990"/>
                    <a:pt x="4164330" y="1696720"/>
                    <a:pt x="4164330" y="1695450"/>
                  </a:cubicBezTo>
                  <a:cubicBezTo>
                    <a:pt x="4164330" y="1694180"/>
                    <a:pt x="4163060" y="1694180"/>
                    <a:pt x="4163060" y="1692910"/>
                  </a:cubicBezTo>
                  <a:cubicBezTo>
                    <a:pt x="4163060" y="1691640"/>
                    <a:pt x="4163060" y="1690370"/>
                    <a:pt x="4163060" y="1689100"/>
                  </a:cubicBezTo>
                  <a:cubicBezTo>
                    <a:pt x="4163060" y="1687830"/>
                    <a:pt x="4163060" y="1686560"/>
                    <a:pt x="4163060" y="1685290"/>
                  </a:cubicBezTo>
                  <a:cubicBezTo>
                    <a:pt x="4163060" y="1684020"/>
                    <a:pt x="4164330" y="1684020"/>
                    <a:pt x="4165600" y="1682750"/>
                  </a:cubicBezTo>
                  <a:cubicBezTo>
                    <a:pt x="4165600" y="1681480"/>
                    <a:pt x="4166870" y="1681480"/>
                    <a:pt x="4166870" y="1680210"/>
                  </a:cubicBezTo>
                  <a:cubicBezTo>
                    <a:pt x="4168140" y="1678940"/>
                    <a:pt x="4168140" y="1677670"/>
                    <a:pt x="4169410" y="1677670"/>
                  </a:cubicBezTo>
                  <a:cubicBezTo>
                    <a:pt x="4179570" y="1675130"/>
                    <a:pt x="4239260" y="1711960"/>
                    <a:pt x="4292600" y="1722120"/>
                  </a:cubicBezTo>
                  <a:cubicBezTo>
                    <a:pt x="4381500" y="1739900"/>
                    <a:pt x="4523740" y="1737360"/>
                    <a:pt x="4659630" y="1741170"/>
                  </a:cubicBezTo>
                  <a:cubicBezTo>
                    <a:pt x="4831080" y="1746250"/>
                    <a:pt x="5033010" y="1750060"/>
                    <a:pt x="5241290" y="1748790"/>
                  </a:cubicBezTo>
                  <a:cubicBezTo>
                    <a:pt x="5483860" y="1746250"/>
                    <a:pt x="5739130" y="1746250"/>
                    <a:pt x="6029960" y="1725930"/>
                  </a:cubicBezTo>
                  <a:cubicBezTo>
                    <a:pt x="6390640" y="1700530"/>
                    <a:pt x="6837680" y="1637030"/>
                    <a:pt x="7240270" y="1587500"/>
                  </a:cubicBezTo>
                  <a:cubicBezTo>
                    <a:pt x="7644130" y="1537970"/>
                    <a:pt x="8039100" y="1477010"/>
                    <a:pt x="8450580" y="1426210"/>
                  </a:cubicBezTo>
                  <a:cubicBezTo>
                    <a:pt x="8879840" y="1374140"/>
                    <a:pt x="9363710" y="1322070"/>
                    <a:pt x="9765030" y="1280160"/>
                  </a:cubicBezTo>
                  <a:cubicBezTo>
                    <a:pt x="10102850" y="1245870"/>
                    <a:pt x="10431780" y="1212850"/>
                    <a:pt x="10697210" y="1191260"/>
                  </a:cubicBezTo>
                  <a:cubicBezTo>
                    <a:pt x="10894060" y="1174750"/>
                    <a:pt x="11092180" y="1165860"/>
                    <a:pt x="11210290" y="1154430"/>
                  </a:cubicBezTo>
                  <a:cubicBezTo>
                    <a:pt x="11272520" y="1148080"/>
                    <a:pt x="11339830" y="1135380"/>
                    <a:pt x="11351260" y="1137920"/>
                  </a:cubicBezTo>
                  <a:cubicBezTo>
                    <a:pt x="11352530" y="1137920"/>
                    <a:pt x="11352530" y="1139190"/>
                    <a:pt x="11353800" y="1139190"/>
                  </a:cubicBezTo>
                  <a:cubicBezTo>
                    <a:pt x="11355070" y="1139190"/>
                    <a:pt x="11355070" y="1139190"/>
                    <a:pt x="11356340" y="1139190"/>
                  </a:cubicBezTo>
                  <a:cubicBezTo>
                    <a:pt x="11357610" y="1139190"/>
                    <a:pt x="11357610" y="1140460"/>
                    <a:pt x="11358880" y="1140460"/>
                  </a:cubicBezTo>
                  <a:cubicBezTo>
                    <a:pt x="11360150" y="1141730"/>
                    <a:pt x="11360150" y="1141730"/>
                    <a:pt x="11361420" y="1143000"/>
                  </a:cubicBezTo>
                  <a:cubicBezTo>
                    <a:pt x="11361420" y="1144270"/>
                    <a:pt x="11362690" y="1144270"/>
                    <a:pt x="11362690" y="1145540"/>
                  </a:cubicBezTo>
                  <a:cubicBezTo>
                    <a:pt x="11362690" y="1146810"/>
                    <a:pt x="11363960" y="1146810"/>
                    <a:pt x="11363960" y="1148080"/>
                  </a:cubicBezTo>
                  <a:cubicBezTo>
                    <a:pt x="11363960" y="1149350"/>
                    <a:pt x="11363960" y="1150620"/>
                    <a:pt x="11363960" y="1151890"/>
                  </a:cubicBezTo>
                  <a:cubicBezTo>
                    <a:pt x="11363960" y="1153160"/>
                    <a:pt x="11363960" y="1153160"/>
                    <a:pt x="11363960" y="1154430"/>
                  </a:cubicBezTo>
                  <a:cubicBezTo>
                    <a:pt x="11363960" y="1155700"/>
                    <a:pt x="11362690" y="1155700"/>
                    <a:pt x="11362690" y="1156970"/>
                  </a:cubicBezTo>
                  <a:cubicBezTo>
                    <a:pt x="11361420" y="1158240"/>
                    <a:pt x="11361420" y="1158240"/>
                    <a:pt x="11360150" y="1159510"/>
                  </a:cubicBezTo>
                  <a:cubicBezTo>
                    <a:pt x="11360150" y="1160780"/>
                    <a:pt x="11360150" y="1162050"/>
                    <a:pt x="11358880" y="1162050"/>
                  </a:cubicBezTo>
                  <a:cubicBezTo>
                    <a:pt x="11357610" y="1163320"/>
                    <a:pt x="11356340" y="1163320"/>
                    <a:pt x="11355070" y="1163320"/>
                  </a:cubicBezTo>
                  <a:cubicBezTo>
                    <a:pt x="11353800" y="1163320"/>
                    <a:pt x="11353800" y="1163320"/>
                    <a:pt x="11352530" y="1163320"/>
                  </a:cubicBezTo>
                  <a:cubicBezTo>
                    <a:pt x="11341100" y="1163320"/>
                    <a:pt x="11257280" y="1156970"/>
                    <a:pt x="11191240" y="1156970"/>
                  </a:cubicBezTo>
                  <a:cubicBezTo>
                    <a:pt x="11084560" y="1155700"/>
                    <a:pt x="10937240" y="1160780"/>
                    <a:pt x="10775950" y="1167130"/>
                  </a:cubicBezTo>
                  <a:cubicBezTo>
                    <a:pt x="10548620" y="1176020"/>
                    <a:pt x="10250170" y="1198880"/>
                    <a:pt x="9955530" y="1210310"/>
                  </a:cubicBezTo>
                  <a:cubicBezTo>
                    <a:pt x="9610090" y="1224280"/>
                    <a:pt x="9231630" y="1223010"/>
                    <a:pt x="8832850" y="1240790"/>
                  </a:cubicBezTo>
                  <a:cubicBezTo>
                    <a:pt x="8378190" y="1261110"/>
                    <a:pt x="7815580" y="1299210"/>
                    <a:pt x="7376160" y="1332230"/>
                  </a:cubicBezTo>
                  <a:cubicBezTo>
                    <a:pt x="7014210" y="1360170"/>
                    <a:pt x="6672580" y="1395730"/>
                    <a:pt x="6384290" y="1421130"/>
                  </a:cubicBezTo>
                  <a:cubicBezTo>
                    <a:pt x="6162040" y="1441450"/>
                    <a:pt x="5966460" y="1456690"/>
                    <a:pt x="5795010" y="1473200"/>
                  </a:cubicBezTo>
                  <a:cubicBezTo>
                    <a:pt x="5661660" y="1485900"/>
                    <a:pt x="5543550" y="1496060"/>
                    <a:pt x="5440680" y="1507490"/>
                  </a:cubicBezTo>
                  <a:cubicBezTo>
                    <a:pt x="5360670" y="1516380"/>
                    <a:pt x="5290820" y="1529080"/>
                    <a:pt x="5226050" y="1535430"/>
                  </a:cubicBezTo>
                  <a:cubicBezTo>
                    <a:pt x="5173980" y="1540510"/>
                    <a:pt x="5128260" y="1544320"/>
                    <a:pt x="5083810" y="1546860"/>
                  </a:cubicBezTo>
                  <a:cubicBezTo>
                    <a:pt x="5044440" y="1549400"/>
                    <a:pt x="5005070" y="1548130"/>
                    <a:pt x="4970780" y="1551940"/>
                  </a:cubicBezTo>
                  <a:cubicBezTo>
                    <a:pt x="4940300" y="1555750"/>
                    <a:pt x="4907280" y="1559560"/>
                    <a:pt x="4885690" y="1567180"/>
                  </a:cubicBezTo>
                  <a:cubicBezTo>
                    <a:pt x="4870450" y="1572260"/>
                    <a:pt x="4853940" y="1586230"/>
                    <a:pt x="4848860" y="1587500"/>
                  </a:cubicBezTo>
                  <a:cubicBezTo>
                    <a:pt x="4847590" y="1587500"/>
                    <a:pt x="4847590" y="1587500"/>
                    <a:pt x="4846320" y="1587500"/>
                  </a:cubicBezTo>
                  <a:cubicBezTo>
                    <a:pt x="4845050" y="1587500"/>
                    <a:pt x="4843780" y="1586230"/>
                    <a:pt x="4842510" y="1586230"/>
                  </a:cubicBezTo>
                  <a:cubicBezTo>
                    <a:pt x="4841240" y="1586230"/>
                    <a:pt x="4841240" y="1584960"/>
                    <a:pt x="4839970" y="1584960"/>
                  </a:cubicBezTo>
                  <a:cubicBezTo>
                    <a:pt x="4838700" y="1584960"/>
                    <a:pt x="4838700" y="1584960"/>
                    <a:pt x="4837430" y="1583690"/>
                  </a:cubicBezTo>
                  <a:cubicBezTo>
                    <a:pt x="4836160" y="1582420"/>
                    <a:pt x="4836160" y="1581150"/>
                    <a:pt x="4834890" y="1579880"/>
                  </a:cubicBezTo>
                  <a:cubicBezTo>
                    <a:pt x="4834890" y="1578610"/>
                    <a:pt x="4833620" y="1578610"/>
                    <a:pt x="4833620" y="1577340"/>
                  </a:cubicBezTo>
                  <a:cubicBezTo>
                    <a:pt x="4833620" y="1576070"/>
                    <a:pt x="4833620" y="1576070"/>
                    <a:pt x="4833620" y="1574800"/>
                  </a:cubicBezTo>
                  <a:cubicBezTo>
                    <a:pt x="4833620" y="1573530"/>
                    <a:pt x="4833620" y="1572260"/>
                    <a:pt x="4833620" y="1570990"/>
                  </a:cubicBezTo>
                  <a:cubicBezTo>
                    <a:pt x="4833620" y="1569720"/>
                    <a:pt x="4834890" y="1568450"/>
                    <a:pt x="4834890" y="1567180"/>
                  </a:cubicBezTo>
                  <a:cubicBezTo>
                    <a:pt x="4834890" y="1565910"/>
                    <a:pt x="4836160" y="1565910"/>
                    <a:pt x="4836160" y="1564640"/>
                  </a:cubicBezTo>
                  <a:cubicBezTo>
                    <a:pt x="4837430" y="1563370"/>
                    <a:pt x="4837430" y="1563370"/>
                    <a:pt x="4838700" y="1562100"/>
                  </a:cubicBezTo>
                  <a:cubicBezTo>
                    <a:pt x="4839970" y="1562100"/>
                    <a:pt x="4839970" y="1560830"/>
                    <a:pt x="4841240" y="1560830"/>
                  </a:cubicBezTo>
                  <a:cubicBezTo>
                    <a:pt x="4842510" y="1560830"/>
                    <a:pt x="4842510" y="1559560"/>
                    <a:pt x="4845050" y="1559560"/>
                  </a:cubicBezTo>
                  <a:cubicBezTo>
                    <a:pt x="4852670" y="1560830"/>
                    <a:pt x="4875530" y="1584960"/>
                    <a:pt x="4902200" y="1596390"/>
                  </a:cubicBezTo>
                  <a:cubicBezTo>
                    <a:pt x="4951730" y="1619250"/>
                    <a:pt x="5041900" y="1644650"/>
                    <a:pt x="5125720" y="1661160"/>
                  </a:cubicBezTo>
                  <a:cubicBezTo>
                    <a:pt x="5229860" y="1681480"/>
                    <a:pt x="5340350" y="1691640"/>
                    <a:pt x="5478780" y="1701800"/>
                  </a:cubicBezTo>
                  <a:cubicBezTo>
                    <a:pt x="5673090" y="1715770"/>
                    <a:pt x="5933440" y="1717040"/>
                    <a:pt x="6182360" y="1719580"/>
                  </a:cubicBezTo>
                  <a:cubicBezTo>
                    <a:pt x="6464300" y="1722120"/>
                    <a:pt x="6790690" y="1714500"/>
                    <a:pt x="7086600" y="1713230"/>
                  </a:cubicBezTo>
                  <a:cubicBezTo>
                    <a:pt x="7371080" y="1711960"/>
                    <a:pt x="7592060" y="1718310"/>
                    <a:pt x="7923530" y="1710690"/>
                  </a:cubicBezTo>
                  <a:cubicBezTo>
                    <a:pt x="8409940" y="1699260"/>
                    <a:pt x="9163050" y="1654810"/>
                    <a:pt x="9721850" y="1633220"/>
                  </a:cubicBezTo>
                  <a:cubicBezTo>
                    <a:pt x="10209530" y="1614170"/>
                    <a:pt x="10693400" y="1600200"/>
                    <a:pt x="11092180" y="1586230"/>
                  </a:cubicBezTo>
                  <a:cubicBezTo>
                    <a:pt x="11402060" y="1574800"/>
                    <a:pt x="11687810" y="1565910"/>
                    <a:pt x="11918950" y="1554480"/>
                  </a:cubicBezTo>
                  <a:cubicBezTo>
                    <a:pt x="12085320" y="1545590"/>
                    <a:pt x="12240260" y="1535430"/>
                    <a:pt x="12348210" y="1527810"/>
                  </a:cubicBezTo>
                  <a:cubicBezTo>
                    <a:pt x="12412980" y="1524000"/>
                    <a:pt x="12468860" y="1520190"/>
                    <a:pt x="12504420" y="1516380"/>
                  </a:cubicBezTo>
                  <a:cubicBezTo>
                    <a:pt x="12522200" y="1513840"/>
                    <a:pt x="12538710" y="1510030"/>
                    <a:pt x="12545060" y="1510030"/>
                  </a:cubicBezTo>
                  <a:cubicBezTo>
                    <a:pt x="12547600" y="1510030"/>
                    <a:pt x="12547600" y="1510030"/>
                    <a:pt x="12548870" y="1510030"/>
                  </a:cubicBezTo>
                  <a:cubicBezTo>
                    <a:pt x="12550140" y="1510030"/>
                    <a:pt x="12550140" y="1511300"/>
                    <a:pt x="12551410" y="1511300"/>
                  </a:cubicBezTo>
                  <a:cubicBezTo>
                    <a:pt x="12552680" y="1511300"/>
                    <a:pt x="12552680" y="1512570"/>
                    <a:pt x="12553950" y="1512570"/>
                  </a:cubicBezTo>
                  <a:cubicBezTo>
                    <a:pt x="12555220" y="1513840"/>
                    <a:pt x="12555220" y="1513840"/>
                    <a:pt x="12556490" y="1515110"/>
                  </a:cubicBezTo>
                  <a:cubicBezTo>
                    <a:pt x="12557760" y="1516380"/>
                    <a:pt x="12559030" y="1516380"/>
                    <a:pt x="12559030" y="1517650"/>
                  </a:cubicBezTo>
                  <a:cubicBezTo>
                    <a:pt x="12559030" y="1518920"/>
                    <a:pt x="12559030" y="1520190"/>
                    <a:pt x="12559030" y="1521460"/>
                  </a:cubicBezTo>
                  <a:cubicBezTo>
                    <a:pt x="12559030" y="1522730"/>
                    <a:pt x="12560300" y="1524000"/>
                    <a:pt x="12560300" y="1525270"/>
                  </a:cubicBezTo>
                  <a:cubicBezTo>
                    <a:pt x="12560300" y="1526540"/>
                    <a:pt x="12559030" y="1526540"/>
                    <a:pt x="12559030" y="1527810"/>
                  </a:cubicBezTo>
                  <a:cubicBezTo>
                    <a:pt x="12559030" y="1529080"/>
                    <a:pt x="12557760" y="1530350"/>
                    <a:pt x="12557760" y="1531620"/>
                  </a:cubicBezTo>
                  <a:cubicBezTo>
                    <a:pt x="12557760" y="1532890"/>
                    <a:pt x="12557760" y="1532890"/>
                    <a:pt x="12556490" y="1534160"/>
                  </a:cubicBezTo>
                  <a:cubicBezTo>
                    <a:pt x="12556490" y="1535430"/>
                    <a:pt x="12555220" y="1535430"/>
                    <a:pt x="12553950" y="1535430"/>
                  </a:cubicBezTo>
                  <a:cubicBezTo>
                    <a:pt x="12552680" y="1535430"/>
                    <a:pt x="12551410" y="1536700"/>
                    <a:pt x="12550140" y="1536700"/>
                  </a:cubicBezTo>
                  <a:cubicBezTo>
                    <a:pt x="12548870" y="1536700"/>
                    <a:pt x="12548870" y="1537970"/>
                    <a:pt x="12547600" y="1537970"/>
                  </a:cubicBezTo>
                  <a:cubicBezTo>
                    <a:pt x="12538710" y="1539240"/>
                    <a:pt x="12499340" y="1531620"/>
                    <a:pt x="12459970" y="1534160"/>
                  </a:cubicBezTo>
                  <a:cubicBezTo>
                    <a:pt x="12373610" y="1539240"/>
                    <a:pt x="12199620" y="1577340"/>
                    <a:pt x="12052300" y="1597660"/>
                  </a:cubicBezTo>
                  <a:cubicBezTo>
                    <a:pt x="11880850" y="1621790"/>
                    <a:pt x="11703050" y="1643380"/>
                    <a:pt x="11490960" y="1663700"/>
                  </a:cubicBezTo>
                  <a:cubicBezTo>
                    <a:pt x="11214100" y="1689100"/>
                    <a:pt x="10862310" y="1715770"/>
                    <a:pt x="10529570" y="1731010"/>
                  </a:cubicBezTo>
                  <a:cubicBezTo>
                    <a:pt x="10171430" y="1747520"/>
                    <a:pt x="9773920" y="1752600"/>
                    <a:pt x="9411970" y="1758950"/>
                  </a:cubicBezTo>
                  <a:cubicBezTo>
                    <a:pt x="9069070" y="1765300"/>
                    <a:pt x="8721090" y="1767840"/>
                    <a:pt x="8408670" y="1770380"/>
                  </a:cubicBezTo>
                  <a:cubicBezTo>
                    <a:pt x="8134350" y="1772920"/>
                    <a:pt x="7872730" y="1774190"/>
                    <a:pt x="7633970" y="1775460"/>
                  </a:cubicBezTo>
                  <a:cubicBezTo>
                    <a:pt x="7428230" y="1776730"/>
                    <a:pt x="7240270" y="1776730"/>
                    <a:pt x="7059930" y="1778000"/>
                  </a:cubicBezTo>
                  <a:cubicBezTo>
                    <a:pt x="6901180" y="1778000"/>
                    <a:pt x="6753860" y="1779270"/>
                    <a:pt x="6609080" y="1779270"/>
                  </a:cubicBezTo>
                  <a:cubicBezTo>
                    <a:pt x="6475730" y="1779270"/>
                    <a:pt x="6358890" y="1779270"/>
                    <a:pt x="6225540" y="1779270"/>
                  </a:cubicBezTo>
                  <a:cubicBezTo>
                    <a:pt x="6082030" y="1779270"/>
                    <a:pt x="5929630" y="1779270"/>
                    <a:pt x="5777230" y="1779270"/>
                  </a:cubicBezTo>
                  <a:cubicBezTo>
                    <a:pt x="5618480" y="1779270"/>
                    <a:pt x="5449570" y="1779270"/>
                    <a:pt x="5290820" y="1779270"/>
                  </a:cubicBezTo>
                  <a:cubicBezTo>
                    <a:pt x="5137150" y="1779270"/>
                    <a:pt x="4989830" y="1776730"/>
                    <a:pt x="4839970" y="1779270"/>
                  </a:cubicBezTo>
                  <a:cubicBezTo>
                    <a:pt x="4690110" y="1781810"/>
                    <a:pt x="4540250" y="1788160"/>
                    <a:pt x="4390390" y="1793240"/>
                  </a:cubicBezTo>
                  <a:cubicBezTo>
                    <a:pt x="4240530" y="1798320"/>
                    <a:pt x="4080510" y="1800860"/>
                    <a:pt x="3942080" y="1811020"/>
                  </a:cubicBezTo>
                  <a:cubicBezTo>
                    <a:pt x="3822700" y="1819910"/>
                    <a:pt x="3700780" y="1835150"/>
                    <a:pt x="3609340" y="1844040"/>
                  </a:cubicBezTo>
                  <a:cubicBezTo>
                    <a:pt x="3544570" y="1850390"/>
                    <a:pt x="3479800" y="1844040"/>
                    <a:pt x="3442970" y="1858010"/>
                  </a:cubicBezTo>
                  <a:cubicBezTo>
                    <a:pt x="3421380" y="1865630"/>
                    <a:pt x="3404870" y="1888490"/>
                    <a:pt x="3397250" y="1891030"/>
                  </a:cubicBezTo>
                  <a:cubicBezTo>
                    <a:pt x="3395980" y="1891030"/>
                    <a:pt x="3394710" y="1891030"/>
                    <a:pt x="3393440" y="1891030"/>
                  </a:cubicBezTo>
                  <a:cubicBezTo>
                    <a:pt x="3392170" y="1891030"/>
                    <a:pt x="3392170" y="1889760"/>
                    <a:pt x="3390900" y="1889760"/>
                  </a:cubicBezTo>
                  <a:cubicBezTo>
                    <a:pt x="3389630" y="1889760"/>
                    <a:pt x="3389630" y="1888490"/>
                    <a:pt x="3388360" y="1888490"/>
                  </a:cubicBezTo>
                  <a:cubicBezTo>
                    <a:pt x="3387090" y="1887220"/>
                    <a:pt x="3387090" y="1887220"/>
                    <a:pt x="3385820" y="1885950"/>
                  </a:cubicBezTo>
                  <a:cubicBezTo>
                    <a:pt x="3385820" y="1884680"/>
                    <a:pt x="3384550" y="1884680"/>
                    <a:pt x="3384550" y="1883410"/>
                  </a:cubicBezTo>
                  <a:cubicBezTo>
                    <a:pt x="3384550" y="1882140"/>
                    <a:pt x="3383280" y="1882140"/>
                    <a:pt x="3383280" y="1880870"/>
                  </a:cubicBezTo>
                  <a:cubicBezTo>
                    <a:pt x="3383280" y="1879600"/>
                    <a:pt x="3383280" y="1878330"/>
                    <a:pt x="3383280" y="1877060"/>
                  </a:cubicBezTo>
                  <a:cubicBezTo>
                    <a:pt x="3383280" y="1875790"/>
                    <a:pt x="3383280" y="1875790"/>
                    <a:pt x="3383280" y="1874520"/>
                  </a:cubicBezTo>
                  <a:cubicBezTo>
                    <a:pt x="3383280" y="1873250"/>
                    <a:pt x="3384550" y="1873250"/>
                    <a:pt x="3384550" y="1871980"/>
                  </a:cubicBezTo>
                  <a:cubicBezTo>
                    <a:pt x="3385820" y="1870710"/>
                    <a:pt x="3385820" y="1870710"/>
                    <a:pt x="3387090" y="1869440"/>
                  </a:cubicBezTo>
                  <a:cubicBezTo>
                    <a:pt x="3388360" y="1868170"/>
                    <a:pt x="3388360" y="1868170"/>
                    <a:pt x="3389630" y="1866900"/>
                  </a:cubicBezTo>
                  <a:cubicBezTo>
                    <a:pt x="3390900" y="1866900"/>
                    <a:pt x="3390900" y="1865630"/>
                    <a:pt x="3392170" y="1865630"/>
                  </a:cubicBezTo>
                  <a:cubicBezTo>
                    <a:pt x="3393440" y="1865630"/>
                    <a:pt x="3393440" y="1865630"/>
                    <a:pt x="3394710" y="1865630"/>
                  </a:cubicBezTo>
                  <a:cubicBezTo>
                    <a:pt x="3399790" y="1868170"/>
                    <a:pt x="3411220" y="1887220"/>
                    <a:pt x="3425190" y="1894840"/>
                  </a:cubicBezTo>
                  <a:cubicBezTo>
                    <a:pt x="3444240" y="1905000"/>
                    <a:pt x="3472180" y="1910080"/>
                    <a:pt x="3505200" y="1915160"/>
                  </a:cubicBezTo>
                  <a:cubicBezTo>
                    <a:pt x="3558540" y="1922780"/>
                    <a:pt x="3639820" y="1924050"/>
                    <a:pt x="3718560" y="1925320"/>
                  </a:cubicBezTo>
                  <a:cubicBezTo>
                    <a:pt x="3817620" y="1926590"/>
                    <a:pt x="3914140" y="1926590"/>
                    <a:pt x="4055110" y="1916430"/>
                  </a:cubicBezTo>
                  <a:cubicBezTo>
                    <a:pt x="4293870" y="1899920"/>
                    <a:pt x="4681220" y="1849120"/>
                    <a:pt x="5021580" y="1811020"/>
                  </a:cubicBezTo>
                  <a:cubicBezTo>
                    <a:pt x="5402580" y="1769110"/>
                    <a:pt x="5814060" y="1720850"/>
                    <a:pt x="6231890" y="1675130"/>
                  </a:cubicBezTo>
                  <a:cubicBezTo>
                    <a:pt x="6680200" y="1626870"/>
                    <a:pt x="7160260" y="1576070"/>
                    <a:pt x="7623810" y="1527810"/>
                  </a:cubicBezTo>
                  <a:cubicBezTo>
                    <a:pt x="8087360" y="1479550"/>
                    <a:pt x="8609330" y="1424940"/>
                    <a:pt x="9014460" y="1386840"/>
                  </a:cubicBezTo>
                  <a:cubicBezTo>
                    <a:pt x="9328150" y="1357630"/>
                    <a:pt x="9611360" y="1336040"/>
                    <a:pt x="9850120" y="1314450"/>
                  </a:cubicBezTo>
                  <a:cubicBezTo>
                    <a:pt x="10029190" y="1297940"/>
                    <a:pt x="10190480" y="1282700"/>
                    <a:pt x="10321290" y="1271270"/>
                  </a:cubicBezTo>
                  <a:cubicBezTo>
                    <a:pt x="10414000" y="1263650"/>
                    <a:pt x="10502900" y="1262380"/>
                    <a:pt x="10560050" y="1252220"/>
                  </a:cubicBezTo>
                  <a:cubicBezTo>
                    <a:pt x="10593070" y="1247140"/>
                    <a:pt x="10628630" y="1233170"/>
                    <a:pt x="10636250" y="1231900"/>
                  </a:cubicBezTo>
                  <a:cubicBezTo>
                    <a:pt x="10637520" y="1231900"/>
                    <a:pt x="10637520" y="1231900"/>
                    <a:pt x="10638790" y="1231900"/>
                  </a:cubicBezTo>
                  <a:cubicBezTo>
                    <a:pt x="10640060" y="1231900"/>
                    <a:pt x="10641330" y="1233170"/>
                    <a:pt x="10642600" y="1233170"/>
                  </a:cubicBezTo>
                  <a:cubicBezTo>
                    <a:pt x="10643870" y="1233170"/>
                    <a:pt x="10645140" y="1234440"/>
                    <a:pt x="10645140" y="1234440"/>
                  </a:cubicBezTo>
                  <a:cubicBezTo>
                    <a:pt x="10646410" y="1234440"/>
                    <a:pt x="10646410" y="1235710"/>
                    <a:pt x="10646410" y="1236980"/>
                  </a:cubicBezTo>
                  <a:cubicBezTo>
                    <a:pt x="10647680" y="1238250"/>
                    <a:pt x="10648950" y="1238250"/>
                    <a:pt x="10648950" y="1239520"/>
                  </a:cubicBezTo>
                  <a:cubicBezTo>
                    <a:pt x="10648950" y="1240790"/>
                    <a:pt x="10648950" y="1240790"/>
                    <a:pt x="10648950" y="1242060"/>
                  </a:cubicBezTo>
                  <a:cubicBezTo>
                    <a:pt x="10648950" y="1243330"/>
                    <a:pt x="10650220" y="1243330"/>
                    <a:pt x="10650220" y="1244600"/>
                  </a:cubicBezTo>
                  <a:cubicBezTo>
                    <a:pt x="10650220" y="1245870"/>
                    <a:pt x="10648950" y="1247140"/>
                    <a:pt x="10648950" y="1248410"/>
                  </a:cubicBezTo>
                  <a:cubicBezTo>
                    <a:pt x="10648950" y="1249680"/>
                    <a:pt x="10647680" y="1249680"/>
                    <a:pt x="10647680" y="1250950"/>
                  </a:cubicBezTo>
                  <a:cubicBezTo>
                    <a:pt x="10647680" y="1252220"/>
                    <a:pt x="10647680" y="1252220"/>
                    <a:pt x="10646410" y="1253490"/>
                  </a:cubicBezTo>
                  <a:cubicBezTo>
                    <a:pt x="10646410" y="1253490"/>
                    <a:pt x="10645140" y="1254760"/>
                    <a:pt x="10643870" y="1254760"/>
                  </a:cubicBezTo>
                  <a:cubicBezTo>
                    <a:pt x="10642600" y="1254760"/>
                    <a:pt x="10642600" y="1256030"/>
                    <a:pt x="10641330" y="1256030"/>
                  </a:cubicBezTo>
                  <a:cubicBezTo>
                    <a:pt x="10640060" y="1256030"/>
                    <a:pt x="10640060" y="1257300"/>
                    <a:pt x="10637520" y="1257300"/>
                  </a:cubicBezTo>
                  <a:cubicBezTo>
                    <a:pt x="10629900" y="1257300"/>
                    <a:pt x="10613390" y="1250950"/>
                    <a:pt x="10589260" y="1248410"/>
                  </a:cubicBezTo>
                  <a:cubicBezTo>
                    <a:pt x="10527030" y="1242060"/>
                    <a:pt x="10397490" y="1245870"/>
                    <a:pt x="10250170" y="1244600"/>
                  </a:cubicBezTo>
                  <a:cubicBezTo>
                    <a:pt x="9975850" y="1243330"/>
                    <a:pt x="9458960" y="1243330"/>
                    <a:pt x="9074150" y="1243330"/>
                  </a:cubicBezTo>
                  <a:cubicBezTo>
                    <a:pt x="8703310" y="1243330"/>
                    <a:pt x="8403590" y="1242060"/>
                    <a:pt x="7980680" y="1242060"/>
                  </a:cubicBezTo>
                  <a:cubicBezTo>
                    <a:pt x="7393940" y="1242060"/>
                    <a:pt x="6535420" y="1242060"/>
                    <a:pt x="5880100" y="1242060"/>
                  </a:cubicBezTo>
                  <a:cubicBezTo>
                    <a:pt x="5302250" y="1242060"/>
                    <a:pt x="4744720" y="1242060"/>
                    <a:pt x="4251960" y="1242060"/>
                  </a:cubicBezTo>
                  <a:cubicBezTo>
                    <a:pt x="3840480" y="1242060"/>
                    <a:pt x="3446780" y="1242060"/>
                    <a:pt x="3121660" y="1242060"/>
                  </a:cubicBezTo>
                  <a:cubicBezTo>
                    <a:pt x="2875280" y="1242060"/>
                    <a:pt x="2651760" y="1242060"/>
                    <a:pt x="2473960" y="1242060"/>
                  </a:cubicBezTo>
                  <a:cubicBezTo>
                    <a:pt x="2350770" y="1242060"/>
                    <a:pt x="2242820" y="1245870"/>
                    <a:pt x="2160270" y="1242060"/>
                  </a:cubicBezTo>
                  <a:cubicBezTo>
                    <a:pt x="2105660" y="1239520"/>
                    <a:pt x="2058670" y="1233170"/>
                    <a:pt x="2025650" y="1229360"/>
                  </a:cubicBezTo>
                  <a:cubicBezTo>
                    <a:pt x="2006600" y="1226820"/>
                    <a:pt x="1986280" y="1225550"/>
                    <a:pt x="1981200" y="1224280"/>
                  </a:cubicBezTo>
                  <a:cubicBezTo>
                    <a:pt x="1979930" y="1224280"/>
                    <a:pt x="1979930" y="1223010"/>
                    <a:pt x="1978660" y="1223010"/>
                  </a:cubicBezTo>
                  <a:cubicBezTo>
                    <a:pt x="1977390" y="1223010"/>
                    <a:pt x="1976120" y="1221740"/>
                    <a:pt x="1974850" y="1221740"/>
                  </a:cubicBezTo>
                  <a:cubicBezTo>
                    <a:pt x="1973580" y="1221740"/>
                    <a:pt x="1972310" y="1221740"/>
                    <a:pt x="1972310" y="1220470"/>
                  </a:cubicBezTo>
                  <a:cubicBezTo>
                    <a:pt x="1971040" y="1219200"/>
                    <a:pt x="1971040" y="1217930"/>
                    <a:pt x="1971040" y="1216660"/>
                  </a:cubicBezTo>
                  <a:cubicBezTo>
                    <a:pt x="1971040" y="1215390"/>
                    <a:pt x="1969770" y="1215390"/>
                    <a:pt x="1969770" y="1214120"/>
                  </a:cubicBezTo>
                  <a:cubicBezTo>
                    <a:pt x="1969770" y="1212850"/>
                    <a:pt x="1968500" y="1212850"/>
                    <a:pt x="1968500" y="1211580"/>
                  </a:cubicBezTo>
                  <a:cubicBezTo>
                    <a:pt x="1968500" y="1210310"/>
                    <a:pt x="1969770" y="1209040"/>
                    <a:pt x="1969770" y="1207770"/>
                  </a:cubicBezTo>
                  <a:cubicBezTo>
                    <a:pt x="1969770" y="1206500"/>
                    <a:pt x="1971040" y="1206500"/>
                    <a:pt x="1971040" y="1205230"/>
                  </a:cubicBezTo>
                  <a:cubicBezTo>
                    <a:pt x="1971040" y="1203960"/>
                    <a:pt x="1971040" y="1202690"/>
                    <a:pt x="1972310" y="1201420"/>
                  </a:cubicBezTo>
                  <a:cubicBezTo>
                    <a:pt x="1972310" y="1200150"/>
                    <a:pt x="1973580" y="1200150"/>
                    <a:pt x="1974850" y="1200150"/>
                  </a:cubicBezTo>
                  <a:cubicBezTo>
                    <a:pt x="1976120" y="1198880"/>
                    <a:pt x="1976120" y="1197610"/>
                    <a:pt x="1977390" y="1197610"/>
                  </a:cubicBezTo>
                  <a:cubicBezTo>
                    <a:pt x="1978660" y="1197610"/>
                    <a:pt x="1979930" y="1197610"/>
                    <a:pt x="1981200" y="1197610"/>
                  </a:cubicBezTo>
                  <a:cubicBezTo>
                    <a:pt x="1982470" y="1197610"/>
                    <a:pt x="1982470" y="1197610"/>
                    <a:pt x="1983740" y="1197610"/>
                  </a:cubicBezTo>
                  <a:cubicBezTo>
                    <a:pt x="1993900" y="1197610"/>
                    <a:pt x="2044700" y="1195070"/>
                    <a:pt x="2092960" y="1195070"/>
                  </a:cubicBezTo>
                  <a:cubicBezTo>
                    <a:pt x="2185670" y="1193800"/>
                    <a:pt x="2353310" y="1198880"/>
                    <a:pt x="2500630" y="1195070"/>
                  </a:cubicBezTo>
                  <a:cubicBezTo>
                    <a:pt x="2675890" y="1191260"/>
                    <a:pt x="2852420" y="1188720"/>
                    <a:pt x="3073400" y="1168400"/>
                  </a:cubicBezTo>
                  <a:cubicBezTo>
                    <a:pt x="3379470" y="1140460"/>
                    <a:pt x="3797300" y="1073150"/>
                    <a:pt x="4165600" y="1016000"/>
                  </a:cubicBezTo>
                  <a:cubicBezTo>
                    <a:pt x="4544060" y="957580"/>
                    <a:pt x="4874260" y="895350"/>
                    <a:pt x="5313680" y="821690"/>
                  </a:cubicBezTo>
                  <a:cubicBezTo>
                    <a:pt x="5902960" y="723900"/>
                    <a:pt x="6752590" y="585470"/>
                    <a:pt x="7387590" y="481330"/>
                  </a:cubicBezTo>
                  <a:cubicBezTo>
                    <a:pt x="7928610" y="392430"/>
                    <a:pt x="8451850" y="300990"/>
                    <a:pt x="8887460" y="233680"/>
                  </a:cubicBezTo>
                  <a:cubicBezTo>
                    <a:pt x="9224010" y="181610"/>
                    <a:pt x="9542780" y="137160"/>
                    <a:pt x="9782810" y="102870"/>
                  </a:cubicBezTo>
                  <a:cubicBezTo>
                    <a:pt x="9944100" y="80010"/>
                    <a:pt x="10093960" y="63500"/>
                    <a:pt x="10189210" y="46990"/>
                  </a:cubicBezTo>
                  <a:cubicBezTo>
                    <a:pt x="10241280" y="38100"/>
                    <a:pt x="10297160" y="24130"/>
                    <a:pt x="10309860" y="22860"/>
                  </a:cubicBezTo>
                  <a:cubicBezTo>
                    <a:pt x="10312400" y="22860"/>
                    <a:pt x="10312400" y="22860"/>
                    <a:pt x="10313670" y="22860"/>
                  </a:cubicBezTo>
                  <a:cubicBezTo>
                    <a:pt x="10314940" y="22860"/>
                    <a:pt x="10314940" y="24130"/>
                    <a:pt x="10316210" y="24130"/>
                  </a:cubicBezTo>
                  <a:cubicBezTo>
                    <a:pt x="10317480" y="24130"/>
                    <a:pt x="10317480" y="25400"/>
                    <a:pt x="10318750" y="25400"/>
                  </a:cubicBezTo>
                  <a:cubicBezTo>
                    <a:pt x="10320020" y="26670"/>
                    <a:pt x="10320020" y="26670"/>
                    <a:pt x="10321290" y="27940"/>
                  </a:cubicBezTo>
                  <a:cubicBezTo>
                    <a:pt x="10322560" y="29210"/>
                    <a:pt x="10323830" y="29210"/>
                    <a:pt x="10323830" y="30480"/>
                  </a:cubicBezTo>
                  <a:cubicBezTo>
                    <a:pt x="10323830" y="31750"/>
                    <a:pt x="10323830" y="31750"/>
                    <a:pt x="10323830" y="33020"/>
                  </a:cubicBezTo>
                  <a:cubicBezTo>
                    <a:pt x="10323830" y="34290"/>
                    <a:pt x="10325100" y="34290"/>
                    <a:pt x="10325100" y="35560"/>
                  </a:cubicBezTo>
                  <a:cubicBezTo>
                    <a:pt x="10325100" y="36830"/>
                    <a:pt x="10325100" y="38100"/>
                    <a:pt x="10325100" y="39370"/>
                  </a:cubicBezTo>
                  <a:cubicBezTo>
                    <a:pt x="10325100" y="40640"/>
                    <a:pt x="10323830" y="40640"/>
                    <a:pt x="10323830" y="41910"/>
                  </a:cubicBezTo>
                  <a:cubicBezTo>
                    <a:pt x="10322560" y="43180"/>
                    <a:pt x="10322560" y="43180"/>
                    <a:pt x="10321290" y="44450"/>
                  </a:cubicBezTo>
                  <a:cubicBezTo>
                    <a:pt x="10321290" y="44450"/>
                    <a:pt x="10320020" y="45720"/>
                    <a:pt x="10320020" y="45720"/>
                  </a:cubicBezTo>
                  <a:cubicBezTo>
                    <a:pt x="10318750" y="46990"/>
                    <a:pt x="10317480" y="48260"/>
                    <a:pt x="10316210" y="48260"/>
                  </a:cubicBezTo>
                  <a:cubicBezTo>
                    <a:pt x="10314940" y="48260"/>
                    <a:pt x="10314940" y="48260"/>
                    <a:pt x="10313670" y="48260"/>
                  </a:cubicBezTo>
                  <a:cubicBezTo>
                    <a:pt x="10308590" y="48260"/>
                    <a:pt x="10293350" y="41910"/>
                    <a:pt x="10270490" y="39370"/>
                  </a:cubicBezTo>
                  <a:cubicBezTo>
                    <a:pt x="10182860" y="30480"/>
                    <a:pt x="9869170" y="33020"/>
                    <a:pt x="9638030" y="35560"/>
                  </a:cubicBezTo>
                  <a:cubicBezTo>
                    <a:pt x="9358630" y="38100"/>
                    <a:pt x="9036050" y="49530"/>
                    <a:pt x="8710930" y="58420"/>
                  </a:cubicBezTo>
                  <a:cubicBezTo>
                    <a:pt x="8350250" y="68580"/>
                    <a:pt x="7948930" y="82550"/>
                    <a:pt x="7569200" y="95250"/>
                  </a:cubicBezTo>
                  <a:cubicBezTo>
                    <a:pt x="7192010" y="107950"/>
                    <a:pt x="6793230" y="115570"/>
                    <a:pt x="6440170" y="135890"/>
                  </a:cubicBezTo>
                  <a:cubicBezTo>
                    <a:pt x="6127750" y="153670"/>
                    <a:pt x="5817870" y="181610"/>
                    <a:pt x="5560060" y="204470"/>
                  </a:cubicBezTo>
                  <a:cubicBezTo>
                    <a:pt x="5358130" y="222250"/>
                    <a:pt x="5177790" y="238760"/>
                    <a:pt x="5019040" y="259080"/>
                  </a:cubicBezTo>
                  <a:cubicBezTo>
                    <a:pt x="4894580" y="274320"/>
                    <a:pt x="4779010" y="295910"/>
                    <a:pt x="4686300" y="308610"/>
                  </a:cubicBezTo>
                  <a:cubicBezTo>
                    <a:pt x="4621530" y="317500"/>
                    <a:pt x="4568190" y="325120"/>
                    <a:pt x="4518660" y="330200"/>
                  </a:cubicBezTo>
                  <a:cubicBezTo>
                    <a:pt x="4478020" y="334010"/>
                    <a:pt x="4442460" y="336550"/>
                    <a:pt x="4408170" y="339090"/>
                  </a:cubicBezTo>
                  <a:cubicBezTo>
                    <a:pt x="4377690" y="340360"/>
                    <a:pt x="4347210" y="341630"/>
                    <a:pt x="4323080" y="342900"/>
                  </a:cubicBezTo>
                  <a:cubicBezTo>
                    <a:pt x="4304030" y="344170"/>
                    <a:pt x="4279900" y="344170"/>
                    <a:pt x="4273550" y="344170"/>
                  </a:cubicBezTo>
                  <a:cubicBezTo>
                    <a:pt x="4272280" y="344170"/>
                    <a:pt x="4272280" y="344170"/>
                    <a:pt x="4271010" y="344170"/>
                  </a:cubicBezTo>
                  <a:cubicBezTo>
                    <a:pt x="4269740" y="344170"/>
                    <a:pt x="4268470" y="342900"/>
                    <a:pt x="4267200" y="342900"/>
                  </a:cubicBezTo>
                  <a:cubicBezTo>
                    <a:pt x="4265930" y="342900"/>
                    <a:pt x="4264660" y="342900"/>
                    <a:pt x="4264660" y="341630"/>
                  </a:cubicBezTo>
                  <a:cubicBezTo>
                    <a:pt x="4264660" y="341630"/>
                    <a:pt x="4263390" y="340360"/>
                    <a:pt x="4263390" y="339090"/>
                  </a:cubicBezTo>
                  <a:cubicBezTo>
                    <a:pt x="4262120" y="337820"/>
                    <a:pt x="4260850" y="337820"/>
                    <a:pt x="4260850" y="336550"/>
                  </a:cubicBezTo>
                  <a:cubicBezTo>
                    <a:pt x="4260850" y="335280"/>
                    <a:pt x="4260850" y="334010"/>
                    <a:pt x="4260850" y="332740"/>
                  </a:cubicBezTo>
                  <a:cubicBezTo>
                    <a:pt x="4260850" y="331470"/>
                    <a:pt x="4260850" y="331470"/>
                    <a:pt x="4260850" y="330200"/>
                  </a:cubicBezTo>
                  <a:cubicBezTo>
                    <a:pt x="4260850" y="328930"/>
                    <a:pt x="4260850" y="328930"/>
                    <a:pt x="4260850" y="327660"/>
                  </a:cubicBezTo>
                  <a:cubicBezTo>
                    <a:pt x="4260850" y="326390"/>
                    <a:pt x="4260850" y="325120"/>
                    <a:pt x="4262120" y="323850"/>
                  </a:cubicBezTo>
                  <a:cubicBezTo>
                    <a:pt x="4262120" y="322580"/>
                    <a:pt x="4263390" y="322580"/>
                    <a:pt x="4264660" y="321310"/>
                  </a:cubicBezTo>
                  <a:cubicBezTo>
                    <a:pt x="4265930" y="321310"/>
                    <a:pt x="4265930" y="320040"/>
                    <a:pt x="4267200" y="320040"/>
                  </a:cubicBezTo>
                  <a:cubicBezTo>
                    <a:pt x="4268470" y="320040"/>
                    <a:pt x="4268470" y="318770"/>
                    <a:pt x="4269740" y="318770"/>
                  </a:cubicBezTo>
                  <a:cubicBezTo>
                    <a:pt x="4271010" y="318770"/>
                    <a:pt x="4271010" y="318770"/>
                    <a:pt x="4272280" y="318770"/>
                  </a:cubicBezTo>
                  <a:cubicBezTo>
                    <a:pt x="4277360" y="321310"/>
                    <a:pt x="4278630" y="347980"/>
                    <a:pt x="4298950" y="360680"/>
                  </a:cubicBezTo>
                  <a:cubicBezTo>
                    <a:pt x="4384040" y="415290"/>
                    <a:pt x="4885690" y="449580"/>
                    <a:pt x="5163820" y="477520"/>
                  </a:cubicBezTo>
                  <a:cubicBezTo>
                    <a:pt x="5420360" y="504190"/>
                    <a:pt x="5615940" y="516890"/>
                    <a:pt x="5906770" y="528320"/>
                  </a:cubicBezTo>
                  <a:cubicBezTo>
                    <a:pt x="6316980" y="544830"/>
                    <a:pt x="6977380" y="544830"/>
                    <a:pt x="7395210" y="549910"/>
                  </a:cubicBezTo>
                  <a:cubicBezTo>
                    <a:pt x="7698740" y="553720"/>
                    <a:pt x="7946390" y="556260"/>
                    <a:pt x="8182610" y="558800"/>
                  </a:cubicBezTo>
                  <a:cubicBezTo>
                    <a:pt x="8375650" y="560070"/>
                    <a:pt x="8543290" y="561340"/>
                    <a:pt x="8710930" y="562610"/>
                  </a:cubicBezTo>
                  <a:cubicBezTo>
                    <a:pt x="8862060" y="563880"/>
                    <a:pt x="9014460" y="561340"/>
                    <a:pt x="9141460" y="565150"/>
                  </a:cubicBezTo>
                  <a:cubicBezTo>
                    <a:pt x="9243060" y="567690"/>
                    <a:pt x="9340850" y="575310"/>
                    <a:pt x="9415780" y="579120"/>
                  </a:cubicBezTo>
                  <a:cubicBezTo>
                    <a:pt x="9466580" y="581660"/>
                    <a:pt x="9535160" y="581660"/>
                    <a:pt x="9545320" y="584200"/>
                  </a:cubicBezTo>
                  <a:cubicBezTo>
                    <a:pt x="9546590" y="584200"/>
                    <a:pt x="9546590" y="585470"/>
                    <a:pt x="9547860" y="585470"/>
                  </a:cubicBezTo>
                  <a:cubicBezTo>
                    <a:pt x="9549130" y="585470"/>
                    <a:pt x="9549130" y="585470"/>
                    <a:pt x="9550400" y="585470"/>
                  </a:cubicBezTo>
                  <a:cubicBezTo>
                    <a:pt x="9551670" y="585470"/>
                    <a:pt x="9551670" y="586740"/>
                    <a:pt x="9552940" y="588010"/>
                  </a:cubicBezTo>
                  <a:cubicBezTo>
                    <a:pt x="9554210" y="589280"/>
                    <a:pt x="9554210" y="589280"/>
                    <a:pt x="9555480" y="590550"/>
                  </a:cubicBezTo>
                  <a:cubicBezTo>
                    <a:pt x="9555480" y="591820"/>
                    <a:pt x="9556750" y="591820"/>
                    <a:pt x="9556750" y="593090"/>
                  </a:cubicBezTo>
                  <a:cubicBezTo>
                    <a:pt x="9556750" y="594360"/>
                    <a:pt x="9556750" y="594360"/>
                    <a:pt x="9556750" y="595630"/>
                  </a:cubicBezTo>
                  <a:cubicBezTo>
                    <a:pt x="9556750" y="596900"/>
                    <a:pt x="9556750" y="598170"/>
                    <a:pt x="9556750" y="599440"/>
                  </a:cubicBezTo>
                  <a:cubicBezTo>
                    <a:pt x="9556750" y="600710"/>
                    <a:pt x="9555480" y="600710"/>
                    <a:pt x="9555480" y="601980"/>
                  </a:cubicBezTo>
                  <a:cubicBezTo>
                    <a:pt x="9555480" y="603250"/>
                    <a:pt x="9554210" y="603250"/>
                    <a:pt x="9554210" y="604520"/>
                  </a:cubicBezTo>
                  <a:cubicBezTo>
                    <a:pt x="9552940" y="605790"/>
                    <a:pt x="9552940" y="605790"/>
                    <a:pt x="9551670" y="607060"/>
                  </a:cubicBezTo>
                  <a:cubicBezTo>
                    <a:pt x="9550400" y="607060"/>
                    <a:pt x="9550400" y="608330"/>
                    <a:pt x="9549130" y="608330"/>
                  </a:cubicBezTo>
                  <a:cubicBezTo>
                    <a:pt x="9547860" y="608330"/>
                    <a:pt x="9547860" y="609600"/>
                    <a:pt x="9546590" y="609600"/>
                  </a:cubicBezTo>
                  <a:cubicBezTo>
                    <a:pt x="9545320" y="609600"/>
                    <a:pt x="9545320" y="609600"/>
                    <a:pt x="9544050" y="609600"/>
                  </a:cubicBezTo>
                  <a:cubicBezTo>
                    <a:pt x="9536430" y="609600"/>
                    <a:pt x="9503410" y="612140"/>
                    <a:pt x="9470390" y="612140"/>
                  </a:cubicBezTo>
                  <a:cubicBezTo>
                    <a:pt x="9405620" y="613410"/>
                    <a:pt x="9284970" y="613410"/>
                    <a:pt x="9180830" y="613410"/>
                  </a:cubicBezTo>
                  <a:cubicBezTo>
                    <a:pt x="9056370" y="613410"/>
                    <a:pt x="8954770" y="613410"/>
                    <a:pt x="8774430" y="613410"/>
                  </a:cubicBezTo>
                  <a:cubicBezTo>
                    <a:pt x="8416290" y="613410"/>
                    <a:pt x="7710170" y="609600"/>
                    <a:pt x="7170420" y="613410"/>
                  </a:cubicBezTo>
                  <a:cubicBezTo>
                    <a:pt x="6621780" y="617220"/>
                    <a:pt x="6038850" y="621030"/>
                    <a:pt x="5509260" y="640080"/>
                  </a:cubicBezTo>
                  <a:cubicBezTo>
                    <a:pt x="5022850" y="656590"/>
                    <a:pt x="4551680" y="692150"/>
                    <a:pt x="4108450" y="715010"/>
                  </a:cubicBezTo>
                  <a:cubicBezTo>
                    <a:pt x="3709670" y="735330"/>
                    <a:pt x="3340100" y="741680"/>
                    <a:pt x="2970530" y="773430"/>
                  </a:cubicBezTo>
                  <a:cubicBezTo>
                    <a:pt x="2616200" y="803910"/>
                    <a:pt x="2225040" y="864870"/>
                    <a:pt x="1934210" y="900430"/>
                  </a:cubicBezTo>
                  <a:cubicBezTo>
                    <a:pt x="1723390" y="925830"/>
                    <a:pt x="1531620" y="942340"/>
                    <a:pt x="1389380" y="967740"/>
                  </a:cubicBezTo>
                  <a:cubicBezTo>
                    <a:pt x="1296670" y="984250"/>
                    <a:pt x="1202690" y="1003300"/>
                    <a:pt x="1160780" y="1022350"/>
                  </a:cubicBezTo>
                  <a:cubicBezTo>
                    <a:pt x="1143000" y="1029970"/>
                    <a:pt x="1132840" y="1045210"/>
                    <a:pt x="1126490" y="1046480"/>
                  </a:cubicBezTo>
                  <a:cubicBezTo>
                    <a:pt x="1125220" y="1046480"/>
                    <a:pt x="1123950" y="1046480"/>
                    <a:pt x="1122680" y="1046480"/>
                  </a:cubicBezTo>
                  <a:cubicBezTo>
                    <a:pt x="1121410" y="1046480"/>
                    <a:pt x="1121410" y="1046480"/>
                    <a:pt x="1120140" y="1046480"/>
                  </a:cubicBezTo>
                  <a:cubicBezTo>
                    <a:pt x="1118870" y="1046480"/>
                    <a:pt x="1117600" y="1046480"/>
                    <a:pt x="1116330" y="1045210"/>
                  </a:cubicBezTo>
                  <a:cubicBezTo>
                    <a:pt x="1115060" y="1045210"/>
                    <a:pt x="1115060" y="1043940"/>
                    <a:pt x="1113790" y="1042670"/>
                  </a:cubicBezTo>
                  <a:cubicBezTo>
                    <a:pt x="1113790" y="1041400"/>
                    <a:pt x="1112520" y="1041400"/>
                    <a:pt x="1112520" y="1040130"/>
                  </a:cubicBezTo>
                  <a:cubicBezTo>
                    <a:pt x="1111250" y="1038860"/>
                    <a:pt x="1109980" y="1038860"/>
                    <a:pt x="1109980" y="1037590"/>
                  </a:cubicBezTo>
                  <a:cubicBezTo>
                    <a:pt x="1109980" y="1036320"/>
                    <a:pt x="1109980" y="1035050"/>
                    <a:pt x="1109980" y="1033780"/>
                  </a:cubicBezTo>
                  <a:cubicBezTo>
                    <a:pt x="1109980" y="1032510"/>
                    <a:pt x="1109980" y="1032510"/>
                    <a:pt x="1109980" y="1031240"/>
                  </a:cubicBezTo>
                  <a:cubicBezTo>
                    <a:pt x="1109980" y="1029970"/>
                    <a:pt x="1109980" y="1028700"/>
                    <a:pt x="1109980" y="1027430"/>
                  </a:cubicBezTo>
                  <a:cubicBezTo>
                    <a:pt x="1109980" y="1026160"/>
                    <a:pt x="1111250" y="1026160"/>
                    <a:pt x="1112520" y="1024890"/>
                  </a:cubicBezTo>
                  <a:cubicBezTo>
                    <a:pt x="1112520" y="1023620"/>
                    <a:pt x="1112520" y="1023620"/>
                    <a:pt x="1113790" y="1022350"/>
                  </a:cubicBezTo>
                  <a:cubicBezTo>
                    <a:pt x="1115060" y="1021080"/>
                    <a:pt x="1116330" y="1019810"/>
                    <a:pt x="1117600" y="1019810"/>
                  </a:cubicBezTo>
                  <a:cubicBezTo>
                    <a:pt x="1118870" y="1019810"/>
                    <a:pt x="1118870" y="1019810"/>
                    <a:pt x="1120140" y="1019810"/>
                  </a:cubicBezTo>
                  <a:cubicBezTo>
                    <a:pt x="1137920" y="1019810"/>
                    <a:pt x="1327150" y="1037590"/>
                    <a:pt x="1445260" y="1042670"/>
                  </a:cubicBezTo>
                  <a:cubicBezTo>
                    <a:pt x="1584960" y="1049020"/>
                    <a:pt x="1750060" y="1050290"/>
                    <a:pt x="1902460" y="1052830"/>
                  </a:cubicBezTo>
                  <a:cubicBezTo>
                    <a:pt x="2053590" y="1055370"/>
                    <a:pt x="2169160" y="1059180"/>
                    <a:pt x="2355850" y="1056640"/>
                  </a:cubicBezTo>
                  <a:cubicBezTo>
                    <a:pt x="2659380" y="1052830"/>
                    <a:pt x="3185160" y="1033780"/>
                    <a:pt x="3553460" y="1019810"/>
                  </a:cubicBezTo>
                  <a:cubicBezTo>
                    <a:pt x="3869690" y="1007110"/>
                    <a:pt x="4160520" y="998220"/>
                    <a:pt x="4436110" y="977900"/>
                  </a:cubicBezTo>
                  <a:cubicBezTo>
                    <a:pt x="4678680" y="960120"/>
                    <a:pt x="4907280" y="928370"/>
                    <a:pt x="5119370" y="909320"/>
                  </a:cubicBezTo>
                  <a:cubicBezTo>
                    <a:pt x="5304790" y="892810"/>
                    <a:pt x="5483860" y="878840"/>
                    <a:pt x="5642610" y="866140"/>
                  </a:cubicBezTo>
                  <a:cubicBezTo>
                    <a:pt x="5774690" y="854710"/>
                    <a:pt x="5899150" y="843280"/>
                    <a:pt x="6007100" y="835660"/>
                  </a:cubicBezTo>
                  <a:cubicBezTo>
                    <a:pt x="6093460" y="829310"/>
                    <a:pt x="6181090" y="826770"/>
                    <a:pt x="6239510" y="822960"/>
                  </a:cubicBezTo>
                  <a:cubicBezTo>
                    <a:pt x="6275070" y="820420"/>
                    <a:pt x="6314440" y="816610"/>
                    <a:pt x="6324600" y="816610"/>
                  </a:cubicBezTo>
                  <a:cubicBezTo>
                    <a:pt x="6327140" y="816610"/>
                    <a:pt x="6327140" y="816610"/>
                    <a:pt x="6328410" y="816610"/>
                  </a:cubicBezTo>
                  <a:cubicBezTo>
                    <a:pt x="6329680" y="816610"/>
                    <a:pt x="6329680" y="817880"/>
                    <a:pt x="6330950" y="817880"/>
                  </a:cubicBezTo>
                  <a:cubicBezTo>
                    <a:pt x="6332220" y="817880"/>
                    <a:pt x="6332220" y="819150"/>
                    <a:pt x="6333490" y="819150"/>
                  </a:cubicBezTo>
                  <a:cubicBezTo>
                    <a:pt x="6334760" y="820420"/>
                    <a:pt x="6334760" y="820420"/>
                    <a:pt x="6336030" y="821690"/>
                  </a:cubicBezTo>
                  <a:cubicBezTo>
                    <a:pt x="6336030" y="822960"/>
                    <a:pt x="6337300" y="822960"/>
                    <a:pt x="6337300" y="824230"/>
                  </a:cubicBezTo>
                  <a:cubicBezTo>
                    <a:pt x="6337300" y="825500"/>
                    <a:pt x="6338570" y="826770"/>
                    <a:pt x="6338570" y="828040"/>
                  </a:cubicBezTo>
                  <a:cubicBezTo>
                    <a:pt x="6338570" y="829310"/>
                    <a:pt x="6338570" y="829310"/>
                    <a:pt x="6338570" y="830580"/>
                  </a:cubicBezTo>
                  <a:cubicBezTo>
                    <a:pt x="6338570" y="831850"/>
                    <a:pt x="6337300" y="831850"/>
                    <a:pt x="6337300" y="833120"/>
                  </a:cubicBezTo>
                  <a:cubicBezTo>
                    <a:pt x="6337300" y="834390"/>
                    <a:pt x="6336030" y="834390"/>
                    <a:pt x="6336030" y="835660"/>
                  </a:cubicBezTo>
                  <a:cubicBezTo>
                    <a:pt x="6336030" y="836930"/>
                    <a:pt x="6334760" y="836930"/>
                    <a:pt x="6334760" y="838200"/>
                  </a:cubicBezTo>
                  <a:cubicBezTo>
                    <a:pt x="6333490" y="839470"/>
                    <a:pt x="6333490" y="839470"/>
                    <a:pt x="6332220" y="840740"/>
                  </a:cubicBezTo>
                  <a:cubicBezTo>
                    <a:pt x="6330950" y="840740"/>
                    <a:pt x="6330950" y="842010"/>
                    <a:pt x="6329680" y="842010"/>
                  </a:cubicBezTo>
                  <a:cubicBezTo>
                    <a:pt x="6328410" y="842010"/>
                    <a:pt x="6328410" y="842010"/>
                    <a:pt x="6325870" y="842010"/>
                  </a:cubicBezTo>
                  <a:cubicBezTo>
                    <a:pt x="6319520" y="842010"/>
                    <a:pt x="6301740" y="840740"/>
                    <a:pt x="6283960" y="840740"/>
                  </a:cubicBezTo>
                  <a:cubicBezTo>
                    <a:pt x="6249670" y="839470"/>
                    <a:pt x="6192520" y="839470"/>
                    <a:pt x="6137910" y="839470"/>
                  </a:cubicBezTo>
                  <a:cubicBezTo>
                    <a:pt x="6069330" y="839470"/>
                    <a:pt x="5998210" y="835660"/>
                    <a:pt x="5908040" y="839470"/>
                  </a:cubicBezTo>
                  <a:cubicBezTo>
                    <a:pt x="5781040" y="844550"/>
                    <a:pt x="5599430" y="863600"/>
                    <a:pt x="5450840" y="877570"/>
                  </a:cubicBezTo>
                  <a:cubicBezTo>
                    <a:pt x="5309870" y="890270"/>
                    <a:pt x="5165090" y="904240"/>
                    <a:pt x="5036820" y="919480"/>
                  </a:cubicBezTo>
                  <a:cubicBezTo>
                    <a:pt x="4923790" y="933450"/>
                    <a:pt x="4803140" y="947420"/>
                    <a:pt x="4720590" y="962660"/>
                  </a:cubicBezTo>
                  <a:cubicBezTo>
                    <a:pt x="4665980" y="972820"/>
                    <a:pt x="4617720" y="981710"/>
                    <a:pt x="4585970" y="994410"/>
                  </a:cubicBezTo>
                  <a:cubicBezTo>
                    <a:pt x="4566920" y="1002030"/>
                    <a:pt x="4547870" y="1017270"/>
                    <a:pt x="4541520" y="1019810"/>
                  </a:cubicBezTo>
                  <a:cubicBezTo>
                    <a:pt x="4540250" y="1021080"/>
                    <a:pt x="4540250" y="1021080"/>
                    <a:pt x="4538980" y="1021080"/>
                  </a:cubicBezTo>
                  <a:cubicBezTo>
                    <a:pt x="4537710" y="1021080"/>
                    <a:pt x="4536440" y="1019810"/>
                    <a:pt x="4535170" y="1019810"/>
                  </a:cubicBezTo>
                  <a:cubicBezTo>
                    <a:pt x="4533900" y="1019810"/>
                    <a:pt x="4533900" y="1018540"/>
                    <a:pt x="4532630" y="1018540"/>
                  </a:cubicBezTo>
                  <a:cubicBezTo>
                    <a:pt x="4531360" y="1018540"/>
                    <a:pt x="4531360" y="1017270"/>
                    <a:pt x="4530090" y="1017270"/>
                  </a:cubicBezTo>
                  <a:cubicBezTo>
                    <a:pt x="4528820" y="1016000"/>
                    <a:pt x="4528820" y="1016000"/>
                    <a:pt x="4527550" y="1014730"/>
                  </a:cubicBezTo>
                  <a:cubicBezTo>
                    <a:pt x="4527550" y="1013460"/>
                    <a:pt x="4526280" y="1013460"/>
                    <a:pt x="4526280" y="1012190"/>
                  </a:cubicBezTo>
                  <a:cubicBezTo>
                    <a:pt x="4526280" y="1010920"/>
                    <a:pt x="4526280" y="1010920"/>
                    <a:pt x="4526280" y="1009650"/>
                  </a:cubicBezTo>
                  <a:cubicBezTo>
                    <a:pt x="4526280" y="1008380"/>
                    <a:pt x="4526280" y="1007110"/>
                    <a:pt x="4526280" y="1005840"/>
                  </a:cubicBezTo>
                  <a:cubicBezTo>
                    <a:pt x="4526280" y="1004570"/>
                    <a:pt x="4526280" y="1004570"/>
                    <a:pt x="4526280" y="1003300"/>
                  </a:cubicBezTo>
                  <a:cubicBezTo>
                    <a:pt x="4526280" y="1002030"/>
                    <a:pt x="4527550" y="1002030"/>
                    <a:pt x="4528820" y="1000760"/>
                  </a:cubicBezTo>
                  <a:cubicBezTo>
                    <a:pt x="4528820" y="999490"/>
                    <a:pt x="4530090" y="999490"/>
                    <a:pt x="4530090" y="998220"/>
                  </a:cubicBezTo>
                  <a:cubicBezTo>
                    <a:pt x="4531360" y="998220"/>
                    <a:pt x="4531360" y="996950"/>
                    <a:pt x="4532630" y="996950"/>
                  </a:cubicBezTo>
                  <a:cubicBezTo>
                    <a:pt x="4533900" y="996950"/>
                    <a:pt x="4533900" y="995680"/>
                    <a:pt x="4536440" y="995680"/>
                  </a:cubicBezTo>
                  <a:cubicBezTo>
                    <a:pt x="4545330" y="995680"/>
                    <a:pt x="4582160" y="1014730"/>
                    <a:pt x="4613910" y="1019810"/>
                  </a:cubicBezTo>
                  <a:cubicBezTo>
                    <a:pt x="4658360" y="1027430"/>
                    <a:pt x="4712970" y="1027430"/>
                    <a:pt x="4782820" y="1029970"/>
                  </a:cubicBezTo>
                  <a:cubicBezTo>
                    <a:pt x="4893310" y="1033780"/>
                    <a:pt x="5054600" y="1033780"/>
                    <a:pt x="5215890" y="1033780"/>
                  </a:cubicBezTo>
                  <a:cubicBezTo>
                    <a:pt x="5419090" y="1032510"/>
                    <a:pt x="5679440" y="1032510"/>
                    <a:pt x="5902960" y="1022350"/>
                  </a:cubicBezTo>
                  <a:cubicBezTo>
                    <a:pt x="6117590" y="1013460"/>
                    <a:pt x="6325870" y="996950"/>
                    <a:pt x="6530340" y="979170"/>
                  </a:cubicBezTo>
                  <a:cubicBezTo>
                    <a:pt x="6725920" y="962660"/>
                    <a:pt x="6917690" y="937260"/>
                    <a:pt x="7105650" y="922020"/>
                  </a:cubicBezTo>
                  <a:cubicBezTo>
                    <a:pt x="7285990" y="906780"/>
                    <a:pt x="7496810" y="895350"/>
                    <a:pt x="7633970" y="885190"/>
                  </a:cubicBezTo>
                  <a:cubicBezTo>
                    <a:pt x="7720330" y="878840"/>
                    <a:pt x="7832090" y="869950"/>
                    <a:pt x="7846060" y="869950"/>
                  </a:cubicBezTo>
                  <a:cubicBezTo>
                    <a:pt x="7847330" y="869950"/>
                    <a:pt x="7847330" y="869950"/>
                    <a:pt x="7848600" y="869950"/>
                  </a:cubicBezTo>
                  <a:cubicBezTo>
                    <a:pt x="7849870" y="869950"/>
                    <a:pt x="7849870" y="869950"/>
                    <a:pt x="7851140" y="869950"/>
                  </a:cubicBezTo>
                  <a:cubicBezTo>
                    <a:pt x="7852410" y="869950"/>
                    <a:pt x="7852410" y="871220"/>
                    <a:pt x="7853680" y="872490"/>
                  </a:cubicBezTo>
                  <a:cubicBezTo>
                    <a:pt x="7854950" y="872490"/>
                    <a:pt x="7856220" y="873760"/>
                    <a:pt x="7856220" y="873760"/>
                  </a:cubicBezTo>
                  <a:cubicBezTo>
                    <a:pt x="7856220" y="873760"/>
                    <a:pt x="7857490" y="875030"/>
                    <a:pt x="7857490" y="876300"/>
                  </a:cubicBezTo>
                  <a:cubicBezTo>
                    <a:pt x="7857490" y="877570"/>
                    <a:pt x="7858760" y="878840"/>
                    <a:pt x="7858760" y="880110"/>
                  </a:cubicBezTo>
                  <a:cubicBezTo>
                    <a:pt x="7858760" y="881380"/>
                    <a:pt x="7858760" y="881380"/>
                    <a:pt x="7858760" y="882650"/>
                  </a:cubicBezTo>
                  <a:cubicBezTo>
                    <a:pt x="7858760" y="883920"/>
                    <a:pt x="7858760" y="883920"/>
                    <a:pt x="7858760" y="885190"/>
                  </a:cubicBezTo>
                  <a:cubicBezTo>
                    <a:pt x="7858760" y="886460"/>
                    <a:pt x="7857490" y="887730"/>
                    <a:pt x="7857490" y="889000"/>
                  </a:cubicBezTo>
                  <a:cubicBezTo>
                    <a:pt x="7857490" y="890270"/>
                    <a:pt x="7856220" y="890270"/>
                    <a:pt x="7856220" y="891540"/>
                  </a:cubicBezTo>
                  <a:cubicBezTo>
                    <a:pt x="7856220" y="892810"/>
                    <a:pt x="7854950" y="892810"/>
                    <a:pt x="7853680" y="892810"/>
                  </a:cubicBezTo>
                  <a:cubicBezTo>
                    <a:pt x="7852410" y="892810"/>
                    <a:pt x="7851140" y="894080"/>
                    <a:pt x="7849870" y="894080"/>
                  </a:cubicBezTo>
                  <a:cubicBezTo>
                    <a:pt x="7848600" y="894080"/>
                    <a:pt x="7848600" y="895350"/>
                    <a:pt x="7847330" y="895350"/>
                  </a:cubicBezTo>
                  <a:cubicBezTo>
                    <a:pt x="7828280" y="899160"/>
                    <a:pt x="7612380" y="889000"/>
                    <a:pt x="7458710" y="887730"/>
                  </a:cubicBezTo>
                  <a:cubicBezTo>
                    <a:pt x="7232650" y="885190"/>
                    <a:pt x="6932930" y="885190"/>
                    <a:pt x="6624320" y="885190"/>
                  </a:cubicBezTo>
                  <a:cubicBezTo>
                    <a:pt x="6239510" y="883920"/>
                    <a:pt x="5706110" y="883920"/>
                    <a:pt x="5328920" y="883920"/>
                  </a:cubicBezTo>
                  <a:cubicBezTo>
                    <a:pt x="5035550" y="883920"/>
                    <a:pt x="4787900" y="878840"/>
                    <a:pt x="4546600" y="883920"/>
                  </a:cubicBezTo>
                  <a:cubicBezTo>
                    <a:pt x="4339590" y="889000"/>
                    <a:pt x="4122420" y="899160"/>
                    <a:pt x="3968750" y="909320"/>
                  </a:cubicBezTo>
                  <a:cubicBezTo>
                    <a:pt x="3865880" y="915670"/>
                    <a:pt x="3776980" y="922020"/>
                    <a:pt x="3712210" y="932180"/>
                  </a:cubicBezTo>
                  <a:cubicBezTo>
                    <a:pt x="3672840" y="938530"/>
                    <a:pt x="3636010" y="944880"/>
                    <a:pt x="3616960" y="955040"/>
                  </a:cubicBezTo>
                  <a:cubicBezTo>
                    <a:pt x="3606800" y="960120"/>
                    <a:pt x="3595370" y="966470"/>
                    <a:pt x="3596640" y="971550"/>
                  </a:cubicBezTo>
                  <a:cubicBezTo>
                    <a:pt x="3600450" y="982980"/>
                    <a:pt x="3698240" y="982980"/>
                    <a:pt x="3765550" y="985520"/>
                  </a:cubicBezTo>
                  <a:cubicBezTo>
                    <a:pt x="3865880" y="990600"/>
                    <a:pt x="3989070" y="986790"/>
                    <a:pt x="4138930" y="988060"/>
                  </a:cubicBezTo>
                  <a:cubicBezTo>
                    <a:pt x="4363720" y="989330"/>
                    <a:pt x="4662170" y="990600"/>
                    <a:pt x="4982210" y="990600"/>
                  </a:cubicBezTo>
                  <a:cubicBezTo>
                    <a:pt x="5406390" y="991870"/>
                    <a:pt x="6010910" y="990600"/>
                    <a:pt x="6461760" y="990600"/>
                  </a:cubicBezTo>
                  <a:cubicBezTo>
                    <a:pt x="6842760" y="990600"/>
                    <a:pt x="7197090" y="991870"/>
                    <a:pt x="7515860" y="991870"/>
                  </a:cubicBezTo>
                  <a:cubicBezTo>
                    <a:pt x="7781290" y="991870"/>
                    <a:pt x="8041640" y="991870"/>
                    <a:pt x="8247380" y="991870"/>
                  </a:cubicBezTo>
                  <a:cubicBezTo>
                    <a:pt x="8397240" y="991870"/>
                    <a:pt x="8530590" y="991870"/>
                    <a:pt x="8634730" y="991870"/>
                  </a:cubicBezTo>
                  <a:cubicBezTo>
                    <a:pt x="8705850" y="991870"/>
                    <a:pt x="8770620" y="991870"/>
                    <a:pt x="8812530" y="991870"/>
                  </a:cubicBezTo>
                  <a:cubicBezTo>
                    <a:pt x="8834120" y="991870"/>
                    <a:pt x="8856980" y="991870"/>
                    <a:pt x="8863330" y="991870"/>
                  </a:cubicBezTo>
                  <a:cubicBezTo>
                    <a:pt x="8864600" y="991870"/>
                    <a:pt x="8864600" y="991870"/>
                    <a:pt x="8865870" y="991870"/>
                  </a:cubicBezTo>
                  <a:cubicBezTo>
                    <a:pt x="8867140" y="991870"/>
                    <a:pt x="8867140" y="993140"/>
                    <a:pt x="8868410" y="993140"/>
                  </a:cubicBezTo>
                  <a:cubicBezTo>
                    <a:pt x="8869680" y="994410"/>
                    <a:pt x="8869680" y="994410"/>
                    <a:pt x="8870950" y="995680"/>
                  </a:cubicBezTo>
                  <a:cubicBezTo>
                    <a:pt x="8872220" y="995680"/>
                    <a:pt x="8873490" y="995680"/>
                    <a:pt x="8873490" y="996950"/>
                  </a:cubicBezTo>
                  <a:cubicBezTo>
                    <a:pt x="8874760" y="998220"/>
                    <a:pt x="8874760" y="999490"/>
                    <a:pt x="8874760" y="1000760"/>
                  </a:cubicBezTo>
                  <a:cubicBezTo>
                    <a:pt x="8874760" y="1002030"/>
                    <a:pt x="8876030" y="1002030"/>
                    <a:pt x="8876030" y="1003300"/>
                  </a:cubicBezTo>
                  <a:cubicBezTo>
                    <a:pt x="8876030" y="1004570"/>
                    <a:pt x="8876030" y="1004570"/>
                    <a:pt x="8876030" y="1005840"/>
                  </a:cubicBezTo>
                  <a:cubicBezTo>
                    <a:pt x="8876030" y="1007110"/>
                    <a:pt x="8874760" y="1008380"/>
                    <a:pt x="8874760" y="1009650"/>
                  </a:cubicBezTo>
                  <a:cubicBezTo>
                    <a:pt x="8874760" y="1010920"/>
                    <a:pt x="8873490" y="1010920"/>
                    <a:pt x="8873490" y="1012190"/>
                  </a:cubicBezTo>
                  <a:cubicBezTo>
                    <a:pt x="8872220" y="1013460"/>
                    <a:pt x="8872220" y="1013460"/>
                    <a:pt x="8870950" y="1014730"/>
                  </a:cubicBezTo>
                  <a:cubicBezTo>
                    <a:pt x="8869680" y="1014730"/>
                    <a:pt x="8869680" y="1016000"/>
                    <a:pt x="8868410" y="1016000"/>
                  </a:cubicBezTo>
                  <a:cubicBezTo>
                    <a:pt x="8867140" y="1016000"/>
                    <a:pt x="8867140" y="1017270"/>
                    <a:pt x="8865870" y="1017270"/>
                  </a:cubicBezTo>
                  <a:cubicBezTo>
                    <a:pt x="8864600" y="1017270"/>
                    <a:pt x="8864600" y="1018540"/>
                    <a:pt x="8863330" y="1018540"/>
                  </a:cubicBezTo>
                  <a:cubicBezTo>
                    <a:pt x="8858250" y="1019810"/>
                    <a:pt x="8839200" y="1018540"/>
                    <a:pt x="8820150" y="1018540"/>
                  </a:cubicBezTo>
                  <a:cubicBezTo>
                    <a:pt x="8785860" y="1018540"/>
                    <a:pt x="8735060" y="1018540"/>
                    <a:pt x="8672830" y="1018540"/>
                  </a:cubicBezTo>
                  <a:cubicBezTo>
                    <a:pt x="8566150" y="1018540"/>
                    <a:pt x="8425180" y="1018540"/>
                    <a:pt x="8235950" y="1018540"/>
                  </a:cubicBezTo>
                  <a:cubicBezTo>
                    <a:pt x="7887970" y="1018540"/>
                    <a:pt x="7246620" y="1018540"/>
                    <a:pt x="6748780" y="1018540"/>
                  </a:cubicBezTo>
                  <a:cubicBezTo>
                    <a:pt x="6247130" y="1018540"/>
                    <a:pt x="5751830" y="1017270"/>
                    <a:pt x="5240020" y="1017270"/>
                  </a:cubicBezTo>
                  <a:cubicBezTo>
                    <a:pt x="4709160" y="1017270"/>
                    <a:pt x="4154170" y="1017270"/>
                    <a:pt x="3619500" y="1017270"/>
                  </a:cubicBezTo>
                  <a:cubicBezTo>
                    <a:pt x="3096260" y="1017270"/>
                    <a:pt x="2506980" y="1013460"/>
                    <a:pt x="2066290" y="1017270"/>
                  </a:cubicBezTo>
                  <a:cubicBezTo>
                    <a:pt x="1739900" y="1019810"/>
                    <a:pt x="1454150" y="1023620"/>
                    <a:pt x="1214120" y="1029970"/>
                  </a:cubicBezTo>
                  <a:cubicBezTo>
                    <a:pt x="1038860" y="1035050"/>
                    <a:pt x="880110" y="1040130"/>
                    <a:pt x="760730" y="1049020"/>
                  </a:cubicBezTo>
                  <a:cubicBezTo>
                    <a:pt x="683260" y="1055370"/>
                    <a:pt x="618490" y="1060450"/>
                    <a:pt x="568960" y="1069340"/>
                  </a:cubicBezTo>
                  <a:cubicBezTo>
                    <a:pt x="535940" y="1075690"/>
                    <a:pt x="506730" y="1083310"/>
                    <a:pt x="488950" y="1090930"/>
                  </a:cubicBezTo>
                  <a:cubicBezTo>
                    <a:pt x="480060" y="1094740"/>
                    <a:pt x="472440" y="1101090"/>
                    <a:pt x="468630" y="1102360"/>
                  </a:cubicBezTo>
                  <a:cubicBezTo>
                    <a:pt x="467360" y="1102360"/>
                    <a:pt x="466090" y="1102360"/>
                    <a:pt x="464820" y="1102360"/>
                  </a:cubicBezTo>
                  <a:cubicBezTo>
                    <a:pt x="463550" y="1102360"/>
                    <a:pt x="462280" y="1102360"/>
                    <a:pt x="461010" y="1102360"/>
                  </a:cubicBezTo>
                  <a:cubicBezTo>
                    <a:pt x="459740" y="1102360"/>
                    <a:pt x="459740" y="1101090"/>
                    <a:pt x="458470" y="1101090"/>
                  </a:cubicBezTo>
                  <a:cubicBezTo>
                    <a:pt x="457200" y="1099820"/>
                    <a:pt x="455930" y="1099820"/>
                    <a:pt x="454660" y="1098550"/>
                  </a:cubicBezTo>
                  <a:cubicBezTo>
                    <a:pt x="453390" y="1097280"/>
                    <a:pt x="453390" y="1097280"/>
                    <a:pt x="452120" y="1096010"/>
                  </a:cubicBezTo>
                  <a:cubicBezTo>
                    <a:pt x="452120" y="1094740"/>
                    <a:pt x="450850" y="1094740"/>
                    <a:pt x="450850" y="1093470"/>
                  </a:cubicBezTo>
                  <a:cubicBezTo>
                    <a:pt x="450850" y="1092200"/>
                    <a:pt x="449580" y="1090930"/>
                    <a:pt x="449580" y="1089660"/>
                  </a:cubicBezTo>
                  <a:cubicBezTo>
                    <a:pt x="449580" y="1088390"/>
                    <a:pt x="449580" y="1087120"/>
                    <a:pt x="449580" y="1085850"/>
                  </a:cubicBezTo>
                  <a:cubicBezTo>
                    <a:pt x="449580" y="1084580"/>
                    <a:pt x="450850" y="1084580"/>
                    <a:pt x="450850" y="1083310"/>
                  </a:cubicBezTo>
                  <a:cubicBezTo>
                    <a:pt x="450850" y="1082040"/>
                    <a:pt x="450850" y="1080770"/>
                    <a:pt x="452120" y="1079500"/>
                  </a:cubicBezTo>
                  <a:cubicBezTo>
                    <a:pt x="452120" y="1078230"/>
                    <a:pt x="453390" y="1078230"/>
                    <a:pt x="454660" y="1076960"/>
                  </a:cubicBezTo>
                  <a:cubicBezTo>
                    <a:pt x="455930" y="1075690"/>
                    <a:pt x="455930" y="1074420"/>
                    <a:pt x="457200" y="1074420"/>
                  </a:cubicBezTo>
                  <a:cubicBezTo>
                    <a:pt x="458470" y="1073150"/>
                    <a:pt x="458470" y="1073150"/>
                    <a:pt x="461010" y="1073150"/>
                  </a:cubicBezTo>
                  <a:cubicBezTo>
                    <a:pt x="469900" y="1074420"/>
                    <a:pt x="499110" y="1096010"/>
                    <a:pt x="525780" y="1106170"/>
                  </a:cubicBezTo>
                  <a:cubicBezTo>
                    <a:pt x="565150" y="1120140"/>
                    <a:pt x="618490" y="1132840"/>
                    <a:pt x="675640" y="1143000"/>
                  </a:cubicBezTo>
                  <a:cubicBezTo>
                    <a:pt x="749300" y="1155700"/>
                    <a:pt x="834390" y="1165860"/>
                    <a:pt x="930910" y="1172210"/>
                  </a:cubicBezTo>
                  <a:cubicBezTo>
                    <a:pt x="1055370" y="1181100"/>
                    <a:pt x="1200150" y="1182370"/>
                    <a:pt x="1362710" y="1184910"/>
                  </a:cubicBezTo>
                  <a:cubicBezTo>
                    <a:pt x="1573530" y="1188720"/>
                    <a:pt x="1835150" y="1189990"/>
                    <a:pt x="2086610" y="1189990"/>
                  </a:cubicBezTo>
                  <a:cubicBezTo>
                    <a:pt x="2358390" y="1188720"/>
                    <a:pt x="2645410" y="1186180"/>
                    <a:pt x="2936240" y="1179830"/>
                  </a:cubicBezTo>
                  <a:cubicBezTo>
                    <a:pt x="3242310" y="1173480"/>
                    <a:pt x="3573780" y="1156970"/>
                    <a:pt x="3877310" y="1149350"/>
                  </a:cubicBezTo>
                  <a:cubicBezTo>
                    <a:pt x="4161790" y="1143000"/>
                    <a:pt x="4433570" y="1141730"/>
                    <a:pt x="4702810" y="1136650"/>
                  </a:cubicBezTo>
                  <a:cubicBezTo>
                    <a:pt x="4959350" y="1131570"/>
                    <a:pt x="5219700" y="1125220"/>
                    <a:pt x="5453380" y="1117600"/>
                  </a:cubicBezTo>
                  <a:cubicBezTo>
                    <a:pt x="5657850" y="1111250"/>
                    <a:pt x="5854700" y="1102360"/>
                    <a:pt x="6029960" y="1097280"/>
                  </a:cubicBezTo>
                  <a:cubicBezTo>
                    <a:pt x="6176010" y="1093470"/>
                    <a:pt x="6318250" y="1093470"/>
                    <a:pt x="6430010" y="1088390"/>
                  </a:cubicBezTo>
                  <a:cubicBezTo>
                    <a:pt x="6510020" y="1084580"/>
                    <a:pt x="6579870" y="1075690"/>
                    <a:pt x="6637020" y="1071880"/>
                  </a:cubicBezTo>
                  <a:cubicBezTo>
                    <a:pt x="6676390" y="1069340"/>
                    <a:pt x="6714490" y="1066800"/>
                    <a:pt x="6738620" y="1064260"/>
                  </a:cubicBezTo>
                  <a:cubicBezTo>
                    <a:pt x="6751320" y="1062990"/>
                    <a:pt x="6764020" y="1060450"/>
                    <a:pt x="6769100" y="1060450"/>
                  </a:cubicBezTo>
                  <a:cubicBezTo>
                    <a:pt x="6770370" y="1060450"/>
                    <a:pt x="6771640" y="1060450"/>
                    <a:pt x="6772910" y="1060450"/>
                  </a:cubicBezTo>
                  <a:cubicBezTo>
                    <a:pt x="6774180" y="1060450"/>
                    <a:pt x="6774180" y="1061720"/>
                    <a:pt x="6775450" y="1061720"/>
                  </a:cubicBezTo>
                  <a:cubicBezTo>
                    <a:pt x="6776720" y="1061720"/>
                    <a:pt x="6777990" y="1061720"/>
                    <a:pt x="6779260" y="1062990"/>
                  </a:cubicBezTo>
                  <a:cubicBezTo>
                    <a:pt x="6780530" y="1062990"/>
                    <a:pt x="6780530" y="1064260"/>
                    <a:pt x="6781800" y="1065530"/>
                  </a:cubicBezTo>
                  <a:cubicBezTo>
                    <a:pt x="6781800" y="1066800"/>
                    <a:pt x="6783070" y="1066800"/>
                    <a:pt x="6783070" y="1068070"/>
                  </a:cubicBezTo>
                  <a:cubicBezTo>
                    <a:pt x="6783070" y="1069340"/>
                    <a:pt x="6784340" y="1070610"/>
                    <a:pt x="6784340" y="1071880"/>
                  </a:cubicBezTo>
                  <a:cubicBezTo>
                    <a:pt x="6784340" y="1073150"/>
                    <a:pt x="6784340" y="1074420"/>
                    <a:pt x="6784340" y="1075690"/>
                  </a:cubicBezTo>
                  <a:cubicBezTo>
                    <a:pt x="6784340" y="1076960"/>
                    <a:pt x="6784340" y="1076960"/>
                    <a:pt x="6784340" y="1078230"/>
                  </a:cubicBezTo>
                  <a:cubicBezTo>
                    <a:pt x="6784340" y="1079500"/>
                    <a:pt x="6784340" y="1080770"/>
                    <a:pt x="6783070" y="1082040"/>
                  </a:cubicBezTo>
                  <a:cubicBezTo>
                    <a:pt x="6783070" y="1083310"/>
                    <a:pt x="6781800" y="1083310"/>
                    <a:pt x="6780530" y="1084580"/>
                  </a:cubicBezTo>
                  <a:cubicBezTo>
                    <a:pt x="6779260" y="1085850"/>
                    <a:pt x="6779260" y="1087120"/>
                    <a:pt x="6777990" y="1087120"/>
                  </a:cubicBezTo>
                  <a:cubicBezTo>
                    <a:pt x="6776720" y="1088390"/>
                    <a:pt x="6775450" y="1088390"/>
                    <a:pt x="6774180" y="1088390"/>
                  </a:cubicBezTo>
                  <a:cubicBezTo>
                    <a:pt x="6772910" y="1088390"/>
                    <a:pt x="6772910" y="1088390"/>
                    <a:pt x="6771640" y="1088390"/>
                  </a:cubicBezTo>
                  <a:cubicBezTo>
                    <a:pt x="6764020" y="1088390"/>
                    <a:pt x="6725920" y="1085850"/>
                    <a:pt x="6692900" y="1085850"/>
                  </a:cubicBezTo>
                  <a:cubicBezTo>
                    <a:pt x="6633210" y="1085850"/>
                    <a:pt x="6543040" y="1093470"/>
                    <a:pt x="6441440" y="1098550"/>
                  </a:cubicBezTo>
                  <a:cubicBezTo>
                    <a:pt x="6282690" y="1106170"/>
                    <a:pt x="6046470" y="1120140"/>
                    <a:pt x="5831840" y="1129030"/>
                  </a:cubicBezTo>
                  <a:cubicBezTo>
                    <a:pt x="5591810" y="1139190"/>
                    <a:pt x="5322570" y="1149350"/>
                    <a:pt x="5069840" y="1155700"/>
                  </a:cubicBezTo>
                  <a:cubicBezTo>
                    <a:pt x="4819650" y="1162050"/>
                    <a:pt x="4574540" y="1155700"/>
                    <a:pt x="4320540" y="1165860"/>
                  </a:cubicBezTo>
                  <a:cubicBezTo>
                    <a:pt x="4056380" y="1177290"/>
                    <a:pt x="3759200" y="1201420"/>
                    <a:pt x="3512820" y="1223010"/>
                  </a:cubicBezTo>
                  <a:cubicBezTo>
                    <a:pt x="3304540" y="1242060"/>
                    <a:pt x="3102610" y="1263650"/>
                    <a:pt x="2937510" y="1285240"/>
                  </a:cubicBezTo>
                  <a:cubicBezTo>
                    <a:pt x="2810510" y="1301750"/>
                    <a:pt x="2694940" y="1320800"/>
                    <a:pt x="2603500" y="1337310"/>
                  </a:cubicBezTo>
                  <a:cubicBezTo>
                    <a:pt x="2538730" y="1348740"/>
                    <a:pt x="2472690" y="1357630"/>
                    <a:pt x="2437130" y="1371600"/>
                  </a:cubicBezTo>
                  <a:cubicBezTo>
                    <a:pt x="2418080" y="1379220"/>
                    <a:pt x="2399030" y="1388110"/>
                    <a:pt x="2397760" y="1397000"/>
                  </a:cubicBezTo>
                  <a:cubicBezTo>
                    <a:pt x="2396490" y="1404620"/>
                    <a:pt x="2407920" y="1416050"/>
                    <a:pt x="2416810" y="1421130"/>
                  </a:cubicBezTo>
                  <a:cubicBezTo>
                    <a:pt x="2426970" y="1427480"/>
                    <a:pt x="2440940" y="1427480"/>
                    <a:pt x="2457450" y="1430020"/>
                  </a:cubicBezTo>
                  <a:cubicBezTo>
                    <a:pt x="2481580" y="1433830"/>
                    <a:pt x="2509520" y="1433830"/>
                    <a:pt x="2551430" y="1435100"/>
                  </a:cubicBezTo>
                  <a:cubicBezTo>
                    <a:pt x="2632710" y="1437640"/>
                    <a:pt x="2777490" y="1437640"/>
                    <a:pt x="2914650" y="1437640"/>
                  </a:cubicBezTo>
                  <a:cubicBezTo>
                    <a:pt x="3096260" y="1438910"/>
                    <a:pt x="3286760" y="1438910"/>
                    <a:pt x="3545840" y="1438910"/>
                  </a:cubicBezTo>
                  <a:cubicBezTo>
                    <a:pt x="3963670" y="1438910"/>
                    <a:pt x="4579620" y="1443990"/>
                    <a:pt x="5180330" y="1440180"/>
                  </a:cubicBezTo>
                  <a:cubicBezTo>
                    <a:pt x="5916930" y="1435100"/>
                    <a:pt x="6896100" y="1414780"/>
                    <a:pt x="7641590" y="1402080"/>
                  </a:cubicBezTo>
                  <a:cubicBezTo>
                    <a:pt x="8261350" y="1391920"/>
                    <a:pt x="8890000" y="1380490"/>
                    <a:pt x="9344660" y="1372870"/>
                  </a:cubicBezTo>
                  <a:cubicBezTo>
                    <a:pt x="9649460" y="1367790"/>
                    <a:pt x="9911080" y="1363980"/>
                    <a:pt x="10106660" y="1360170"/>
                  </a:cubicBezTo>
                  <a:cubicBezTo>
                    <a:pt x="10228580" y="1357630"/>
                    <a:pt x="10331450" y="1361440"/>
                    <a:pt x="10405110" y="1355090"/>
                  </a:cubicBezTo>
                  <a:cubicBezTo>
                    <a:pt x="10448290" y="1351280"/>
                    <a:pt x="10497820" y="1341120"/>
                    <a:pt x="10506710" y="1339850"/>
                  </a:cubicBezTo>
                  <a:cubicBezTo>
                    <a:pt x="10507980" y="1339850"/>
                    <a:pt x="10507980" y="1339850"/>
                    <a:pt x="10509250" y="1339850"/>
                  </a:cubicBezTo>
                  <a:cubicBezTo>
                    <a:pt x="10510520" y="1339850"/>
                    <a:pt x="10510520" y="1341120"/>
                    <a:pt x="10511790" y="1341120"/>
                  </a:cubicBezTo>
                  <a:cubicBezTo>
                    <a:pt x="10513060" y="1341120"/>
                    <a:pt x="10513060" y="1342390"/>
                    <a:pt x="10514330" y="1342390"/>
                  </a:cubicBezTo>
                  <a:cubicBezTo>
                    <a:pt x="10515600" y="1343660"/>
                    <a:pt x="10515600" y="1343660"/>
                    <a:pt x="10516870" y="1344930"/>
                  </a:cubicBezTo>
                  <a:cubicBezTo>
                    <a:pt x="10516870" y="1346200"/>
                    <a:pt x="10518140" y="1346200"/>
                    <a:pt x="10518140" y="1347470"/>
                  </a:cubicBezTo>
                  <a:cubicBezTo>
                    <a:pt x="10518140" y="1348740"/>
                    <a:pt x="10519410" y="1348740"/>
                    <a:pt x="10519410" y="1350010"/>
                  </a:cubicBezTo>
                  <a:cubicBezTo>
                    <a:pt x="10519410" y="1351280"/>
                    <a:pt x="10519410" y="1352550"/>
                    <a:pt x="10519410" y="1353820"/>
                  </a:cubicBezTo>
                  <a:cubicBezTo>
                    <a:pt x="10519410" y="1355090"/>
                    <a:pt x="10518140" y="1355090"/>
                    <a:pt x="10518140" y="1356360"/>
                  </a:cubicBezTo>
                  <a:cubicBezTo>
                    <a:pt x="10518140" y="1357630"/>
                    <a:pt x="10516870" y="1357630"/>
                    <a:pt x="10516870" y="1358900"/>
                  </a:cubicBezTo>
                  <a:cubicBezTo>
                    <a:pt x="10516870" y="1360170"/>
                    <a:pt x="10515600" y="1360170"/>
                    <a:pt x="10515600" y="1361440"/>
                  </a:cubicBezTo>
                  <a:cubicBezTo>
                    <a:pt x="10514330" y="1362710"/>
                    <a:pt x="10514330" y="1363980"/>
                    <a:pt x="10513060" y="1363980"/>
                  </a:cubicBezTo>
                  <a:cubicBezTo>
                    <a:pt x="10511790" y="1365250"/>
                    <a:pt x="10510520" y="1365250"/>
                    <a:pt x="10509250" y="1365250"/>
                  </a:cubicBezTo>
                  <a:cubicBezTo>
                    <a:pt x="10507980" y="1365250"/>
                    <a:pt x="10507980" y="1365250"/>
                    <a:pt x="10506710" y="1365250"/>
                  </a:cubicBezTo>
                  <a:cubicBezTo>
                    <a:pt x="10501630" y="1365250"/>
                    <a:pt x="10487660" y="1361440"/>
                    <a:pt x="10469880" y="1360170"/>
                  </a:cubicBezTo>
                  <a:cubicBezTo>
                    <a:pt x="10424160" y="1356360"/>
                    <a:pt x="10321290" y="1358900"/>
                    <a:pt x="10224770" y="1357630"/>
                  </a:cubicBezTo>
                  <a:cubicBezTo>
                    <a:pt x="10086340" y="1356360"/>
                    <a:pt x="9914890" y="1355090"/>
                    <a:pt x="9720580" y="1355090"/>
                  </a:cubicBezTo>
                  <a:cubicBezTo>
                    <a:pt x="9453880" y="1353820"/>
                    <a:pt x="9112250" y="1353820"/>
                    <a:pt x="8771890" y="1355090"/>
                  </a:cubicBezTo>
                  <a:cubicBezTo>
                    <a:pt x="8376920" y="1357630"/>
                    <a:pt x="7969250" y="1357630"/>
                    <a:pt x="7491730" y="1367790"/>
                  </a:cubicBezTo>
                  <a:cubicBezTo>
                    <a:pt x="6882130" y="1380490"/>
                    <a:pt x="6049010" y="1418590"/>
                    <a:pt x="5414010" y="1437640"/>
                  </a:cubicBezTo>
                  <a:cubicBezTo>
                    <a:pt x="4876800" y="1454150"/>
                    <a:pt x="4384040" y="1461770"/>
                    <a:pt x="3925570" y="1479550"/>
                  </a:cubicBezTo>
                  <a:cubicBezTo>
                    <a:pt x="3531870" y="1494790"/>
                    <a:pt x="3141980" y="1522730"/>
                    <a:pt x="2828290" y="1536700"/>
                  </a:cubicBezTo>
                  <a:cubicBezTo>
                    <a:pt x="2592070" y="1546860"/>
                    <a:pt x="2374900" y="1550670"/>
                    <a:pt x="2207260" y="1560830"/>
                  </a:cubicBezTo>
                  <a:cubicBezTo>
                    <a:pt x="2092960" y="1567180"/>
                    <a:pt x="1990090" y="1577340"/>
                    <a:pt x="1918970" y="1583690"/>
                  </a:cubicBezTo>
                  <a:cubicBezTo>
                    <a:pt x="1878330" y="1587500"/>
                    <a:pt x="1830070" y="1592580"/>
                    <a:pt x="1821180" y="1592580"/>
                  </a:cubicBezTo>
                  <a:cubicBezTo>
                    <a:pt x="1819910" y="1592580"/>
                    <a:pt x="1819910" y="1592580"/>
                    <a:pt x="1818640" y="1592580"/>
                  </a:cubicBezTo>
                  <a:cubicBezTo>
                    <a:pt x="1817370" y="1592580"/>
                    <a:pt x="1816100" y="1592580"/>
                    <a:pt x="1814830" y="1592580"/>
                  </a:cubicBezTo>
                  <a:cubicBezTo>
                    <a:pt x="1813560" y="1592580"/>
                    <a:pt x="1813560" y="1591310"/>
                    <a:pt x="1812290" y="1590040"/>
                  </a:cubicBezTo>
                  <a:cubicBezTo>
                    <a:pt x="1812290" y="1590040"/>
                    <a:pt x="1811020" y="1588770"/>
                    <a:pt x="1811020" y="1588770"/>
                  </a:cubicBezTo>
                  <a:cubicBezTo>
                    <a:pt x="1809750" y="1587500"/>
                    <a:pt x="1808480" y="1587500"/>
                    <a:pt x="1808480" y="1586230"/>
                  </a:cubicBezTo>
                  <a:cubicBezTo>
                    <a:pt x="1808480" y="1584960"/>
                    <a:pt x="1808480" y="1583690"/>
                    <a:pt x="1808480" y="1582420"/>
                  </a:cubicBezTo>
                  <a:cubicBezTo>
                    <a:pt x="1808480" y="1581150"/>
                    <a:pt x="1807210" y="1581150"/>
                    <a:pt x="1807210" y="1579880"/>
                  </a:cubicBezTo>
                  <a:cubicBezTo>
                    <a:pt x="1807210" y="1578610"/>
                    <a:pt x="1808480" y="1578610"/>
                    <a:pt x="1808480" y="1577340"/>
                  </a:cubicBezTo>
                  <a:cubicBezTo>
                    <a:pt x="1808480" y="1576070"/>
                    <a:pt x="1809750" y="1574800"/>
                    <a:pt x="1809750" y="1573530"/>
                  </a:cubicBezTo>
                  <a:cubicBezTo>
                    <a:pt x="1809750" y="1572260"/>
                    <a:pt x="1811020" y="1572260"/>
                    <a:pt x="1811020" y="1570990"/>
                  </a:cubicBezTo>
                  <a:cubicBezTo>
                    <a:pt x="1812290" y="1570990"/>
                    <a:pt x="1812290" y="1569720"/>
                    <a:pt x="1813560" y="1569720"/>
                  </a:cubicBezTo>
                  <a:cubicBezTo>
                    <a:pt x="1814830" y="1569720"/>
                    <a:pt x="1814830" y="1568450"/>
                    <a:pt x="1816100" y="1568450"/>
                  </a:cubicBezTo>
                  <a:cubicBezTo>
                    <a:pt x="1817370" y="1568450"/>
                    <a:pt x="1817370" y="1567180"/>
                    <a:pt x="1819910" y="1567180"/>
                  </a:cubicBezTo>
                  <a:cubicBezTo>
                    <a:pt x="1838960" y="1564640"/>
                    <a:pt x="1979930" y="1590040"/>
                    <a:pt x="2090420" y="1597660"/>
                  </a:cubicBezTo>
                  <a:cubicBezTo>
                    <a:pt x="2263140" y="1609090"/>
                    <a:pt x="2493010" y="1610360"/>
                    <a:pt x="2757170" y="1610360"/>
                  </a:cubicBezTo>
                  <a:cubicBezTo>
                    <a:pt x="3141980" y="1611630"/>
                    <a:pt x="3693160" y="1606550"/>
                    <a:pt x="4174490" y="1590040"/>
                  </a:cubicBezTo>
                  <a:cubicBezTo>
                    <a:pt x="4674870" y="1572260"/>
                    <a:pt x="5232400" y="1535430"/>
                    <a:pt x="5704840" y="1503680"/>
                  </a:cubicBezTo>
                  <a:cubicBezTo>
                    <a:pt x="6112510" y="1477010"/>
                    <a:pt x="6506210" y="1446530"/>
                    <a:pt x="6845300" y="1416050"/>
                  </a:cubicBezTo>
                  <a:cubicBezTo>
                    <a:pt x="7119620" y="1391920"/>
                    <a:pt x="7373620" y="1365250"/>
                    <a:pt x="7586980" y="1339850"/>
                  </a:cubicBezTo>
                  <a:cubicBezTo>
                    <a:pt x="7750810" y="1320800"/>
                    <a:pt x="7903210" y="1296670"/>
                    <a:pt x="8018780" y="1281430"/>
                  </a:cubicBezTo>
                  <a:cubicBezTo>
                    <a:pt x="8096250" y="1271270"/>
                    <a:pt x="8164830" y="1263650"/>
                    <a:pt x="8214360" y="1257300"/>
                  </a:cubicBezTo>
                  <a:cubicBezTo>
                    <a:pt x="8243570" y="1253490"/>
                    <a:pt x="8277860" y="1247140"/>
                    <a:pt x="8285480" y="1247140"/>
                  </a:cubicBezTo>
                  <a:cubicBezTo>
                    <a:pt x="8286750" y="1247140"/>
                    <a:pt x="8286750" y="1247140"/>
                    <a:pt x="8288020" y="1247140"/>
                  </a:cubicBezTo>
                  <a:cubicBezTo>
                    <a:pt x="8289290" y="1247140"/>
                    <a:pt x="8290560" y="1247140"/>
                    <a:pt x="8291830" y="1247140"/>
                  </a:cubicBezTo>
                  <a:cubicBezTo>
                    <a:pt x="8293100" y="1247140"/>
                    <a:pt x="8293100" y="1248410"/>
                    <a:pt x="8294370" y="1248410"/>
                  </a:cubicBezTo>
                  <a:cubicBezTo>
                    <a:pt x="8295640" y="1249680"/>
                    <a:pt x="8295640" y="1249680"/>
                    <a:pt x="8296910" y="1250950"/>
                  </a:cubicBezTo>
                  <a:cubicBezTo>
                    <a:pt x="8296910" y="1252220"/>
                    <a:pt x="8298180" y="1252220"/>
                    <a:pt x="8298180" y="1253490"/>
                  </a:cubicBezTo>
                  <a:cubicBezTo>
                    <a:pt x="8298180" y="1254760"/>
                    <a:pt x="8299450" y="1254760"/>
                    <a:pt x="8299450" y="1256030"/>
                  </a:cubicBezTo>
                  <a:cubicBezTo>
                    <a:pt x="8299450" y="1257300"/>
                    <a:pt x="8299450" y="1257300"/>
                    <a:pt x="8299450" y="1258570"/>
                  </a:cubicBezTo>
                  <a:cubicBezTo>
                    <a:pt x="8299450" y="1259840"/>
                    <a:pt x="8299450" y="1261110"/>
                    <a:pt x="8299450" y="1262380"/>
                  </a:cubicBezTo>
                  <a:cubicBezTo>
                    <a:pt x="8299450" y="1263650"/>
                    <a:pt x="8298180" y="1263650"/>
                    <a:pt x="8298180" y="1264920"/>
                  </a:cubicBezTo>
                  <a:cubicBezTo>
                    <a:pt x="8298180" y="1266190"/>
                    <a:pt x="8296910" y="1266190"/>
                    <a:pt x="8296910" y="1267460"/>
                  </a:cubicBezTo>
                  <a:cubicBezTo>
                    <a:pt x="8295640" y="1268730"/>
                    <a:pt x="8295640" y="1268730"/>
                    <a:pt x="8294370" y="1270000"/>
                  </a:cubicBezTo>
                  <a:cubicBezTo>
                    <a:pt x="8293100" y="1270000"/>
                    <a:pt x="8293100" y="1271270"/>
                    <a:pt x="8291830" y="1271270"/>
                  </a:cubicBezTo>
                  <a:cubicBezTo>
                    <a:pt x="8290560" y="1271270"/>
                    <a:pt x="8290560" y="1271270"/>
                    <a:pt x="8289290" y="1271270"/>
                  </a:cubicBezTo>
                  <a:cubicBezTo>
                    <a:pt x="8276590" y="1271270"/>
                    <a:pt x="8185150" y="1267460"/>
                    <a:pt x="8110220" y="1267460"/>
                  </a:cubicBezTo>
                  <a:cubicBezTo>
                    <a:pt x="7985760" y="1267460"/>
                    <a:pt x="7777480" y="1276350"/>
                    <a:pt x="7611110" y="1278890"/>
                  </a:cubicBezTo>
                  <a:cubicBezTo>
                    <a:pt x="7446010" y="1281430"/>
                    <a:pt x="7297420" y="1280160"/>
                    <a:pt x="7114540" y="1282700"/>
                  </a:cubicBezTo>
                  <a:cubicBezTo>
                    <a:pt x="6889750" y="1285240"/>
                    <a:pt x="6644640" y="1294130"/>
                    <a:pt x="6362700" y="1297940"/>
                  </a:cubicBezTo>
                  <a:cubicBezTo>
                    <a:pt x="6002020" y="1303020"/>
                    <a:pt x="5541010" y="1296670"/>
                    <a:pt x="5126990" y="1304290"/>
                  </a:cubicBezTo>
                  <a:cubicBezTo>
                    <a:pt x="4709160" y="1311910"/>
                    <a:pt x="4257040" y="1330960"/>
                    <a:pt x="3868420" y="1346200"/>
                  </a:cubicBezTo>
                  <a:cubicBezTo>
                    <a:pt x="3533140" y="1358900"/>
                    <a:pt x="3195320" y="1375410"/>
                    <a:pt x="2933700" y="1389380"/>
                  </a:cubicBezTo>
                  <a:cubicBezTo>
                    <a:pt x="2744470" y="1399540"/>
                    <a:pt x="2576830" y="1412240"/>
                    <a:pt x="2446020" y="1419860"/>
                  </a:cubicBezTo>
                  <a:cubicBezTo>
                    <a:pt x="2358390" y="1424940"/>
                    <a:pt x="2280920" y="1426210"/>
                    <a:pt x="2226310" y="1433830"/>
                  </a:cubicBezTo>
                  <a:cubicBezTo>
                    <a:pt x="2192020" y="1438910"/>
                    <a:pt x="2152650" y="1450340"/>
                    <a:pt x="2145030" y="1451610"/>
                  </a:cubicBezTo>
                  <a:cubicBezTo>
                    <a:pt x="2143760" y="1451610"/>
                    <a:pt x="2143760" y="1451610"/>
                    <a:pt x="2142490" y="1451610"/>
                  </a:cubicBezTo>
                  <a:cubicBezTo>
                    <a:pt x="2141220" y="1451610"/>
                    <a:pt x="2139950" y="1451610"/>
                    <a:pt x="2138680" y="1451610"/>
                  </a:cubicBezTo>
                  <a:cubicBezTo>
                    <a:pt x="2137410" y="1451610"/>
                    <a:pt x="2137410" y="1450340"/>
                    <a:pt x="2136140" y="1449070"/>
                  </a:cubicBezTo>
                  <a:cubicBezTo>
                    <a:pt x="2136140" y="1449070"/>
                    <a:pt x="2134870" y="1447800"/>
                    <a:pt x="2134870" y="1447800"/>
                  </a:cubicBezTo>
                  <a:cubicBezTo>
                    <a:pt x="2133600" y="1446530"/>
                    <a:pt x="2132330" y="1446530"/>
                    <a:pt x="2132330" y="1445260"/>
                  </a:cubicBezTo>
                  <a:cubicBezTo>
                    <a:pt x="2132330" y="1443990"/>
                    <a:pt x="2132330" y="1442720"/>
                    <a:pt x="2132330" y="1441450"/>
                  </a:cubicBezTo>
                  <a:cubicBezTo>
                    <a:pt x="2132330" y="1440180"/>
                    <a:pt x="2131060" y="1440180"/>
                    <a:pt x="2131060" y="1438910"/>
                  </a:cubicBezTo>
                  <a:cubicBezTo>
                    <a:pt x="2131060" y="1437640"/>
                    <a:pt x="2132330" y="1437640"/>
                    <a:pt x="2132330" y="1436370"/>
                  </a:cubicBezTo>
                  <a:cubicBezTo>
                    <a:pt x="2132330" y="1435100"/>
                    <a:pt x="2133600" y="1433830"/>
                    <a:pt x="2133600" y="1432560"/>
                  </a:cubicBezTo>
                  <a:cubicBezTo>
                    <a:pt x="2133600" y="1431290"/>
                    <a:pt x="2134870" y="1431290"/>
                    <a:pt x="2134870" y="1430020"/>
                  </a:cubicBezTo>
                  <a:cubicBezTo>
                    <a:pt x="2136140" y="1430020"/>
                    <a:pt x="2136140" y="1428750"/>
                    <a:pt x="2137410" y="1428750"/>
                  </a:cubicBezTo>
                  <a:cubicBezTo>
                    <a:pt x="2138680" y="1428750"/>
                    <a:pt x="2138680" y="1427480"/>
                    <a:pt x="2139950" y="1427480"/>
                  </a:cubicBezTo>
                  <a:cubicBezTo>
                    <a:pt x="2141220" y="1427480"/>
                    <a:pt x="2141220" y="1427480"/>
                    <a:pt x="2143760" y="1427480"/>
                  </a:cubicBezTo>
                  <a:cubicBezTo>
                    <a:pt x="2151380" y="1428750"/>
                    <a:pt x="2176780" y="1442720"/>
                    <a:pt x="2204720" y="1447800"/>
                  </a:cubicBezTo>
                  <a:cubicBezTo>
                    <a:pt x="2263140" y="1457960"/>
                    <a:pt x="2374900" y="1454150"/>
                    <a:pt x="2482850" y="1456690"/>
                  </a:cubicBezTo>
                  <a:cubicBezTo>
                    <a:pt x="2631440" y="1459230"/>
                    <a:pt x="2815590" y="1459230"/>
                    <a:pt x="3013710" y="1460500"/>
                  </a:cubicBezTo>
                  <a:cubicBezTo>
                    <a:pt x="3265170" y="1461770"/>
                    <a:pt x="3547110" y="1473200"/>
                    <a:pt x="3872230" y="1461770"/>
                  </a:cubicBezTo>
                  <a:cubicBezTo>
                    <a:pt x="4300220" y="1447800"/>
                    <a:pt x="4907280" y="1394460"/>
                    <a:pt x="5356860" y="1358900"/>
                  </a:cubicBezTo>
                  <a:cubicBezTo>
                    <a:pt x="5731510" y="1328420"/>
                    <a:pt x="6070600" y="1299210"/>
                    <a:pt x="6388100" y="1264920"/>
                  </a:cubicBezTo>
                  <a:cubicBezTo>
                    <a:pt x="6661150" y="1235710"/>
                    <a:pt x="6932930" y="1198880"/>
                    <a:pt x="7147560" y="1172210"/>
                  </a:cubicBezTo>
                  <a:cubicBezTo>
                    <a:pt x="7306310" y="1153160"/>
                    <a:pt x="7449820" y="1134110"/>
                    <a:pt x="7561580" y="1120140"/>
                  </a:cubicBezTo>
                  <a:cubicBezTo>
                    <a:pt x="7636510" y="1111250"/>
                    <a:pt x="7708900" y="1106170"/>
                    <a:pt x="7749540" y="1098550"/>
                  </a:cubicBezTo>
                  <a:cubicBezTo>
                    <a:pt x="7768590" y="1094740"/>
                    <a:pt x="7785100" y="1089660"/>
                    <a:pt x="7791450" y="1088390"/>
                  </a:cubicBezTo>
                  <a:cubicBezTo>
                    <a:pt x="7793990" y="1088390"/>
                    <a:pt x="7793990" y="1088390"/>
                    <a:pt x="7795260" y="1088390"/>
                  </a:cubicBezTo>
                  <a:cubicBezTo>
                    <a:pt x="7796530" y="1088390"/>
                    <a:pt x="7796530" y="1088390"/>
                    <a:pt x="7797800" y="1088390"/>
                  </a:cubicBezTo>
                  <a:cubicBezTo>
                    <a:pt x="7799070" y="1088390"/>
                    <a:pt x="7799070" y="1089660"/>
                    <a:pt x="7800340" y="1089660"/>
                  </a:cubicBezTo>
                  <a:cubicBezTo>
                    <a:pt x="7801610" y="1090930"/>
                    <a:pt x="7801610" y="1090930"/>
                    <a:pt x="7802880" y="1092200"/>
                  </a:cubicBezTo>
                  <a:cubicBezTo>
                    <a:pt x="7804150" y="1093470"/>
                    <a:pt x="7805420" y="1093470"/>
                    <a:pt x="7805420" y="1094740"/>
                  </a:cubicBezTo>
                  <a:cubicBezTo>
                    <a:pt x="7806690" y="1096010"/>
                    <a:pt x="7806690" y="1097280"/>
                    <a:pt x="7806690" y="1098550"/>
                  </a:cubicBezTo>
                  <a:cubicBezTo>
                    <a:pt x="7806690" y="1099820"/>
                    <a:pt x="7806690" y="1099820"/>
                    <a:pt x="7806690" y="1101090"/>
                  </a:cubicBezTo>
                  <a:cubicBezTo>
                    <a:pt x="7806690" y="1102360"/>
                    <a:pt x="7806690" y="1103630"/>
                    <a:pt x="7806690" y="1104900"/>
                  </a:cubicBezTo>
                  <a:cubicBezTo>
                    <a:pt x="7806690" y="1106170"/>
                    <a:pt x="7805420" y="1106170"/>
                    <a:pt x="7805420" y="1107440"/>
                  </a:cubicBezTo>
                  <a:cubicBezTo>
                    <a:pt x="7804150" y="1108710"/>
                    <a:pt x="7804150" y="1108710"/>
                    <a:pt x="7802880" y="1109980"/>
                  </a:cubicBezTo>
                  <a:cubicBezTo>
                    <a:pt x="7801610" y="1111250"/>
                    <a:pt x="7801610" y="1111250"/>
                    <a:pt x="7800340" y="1112520"/>
                  </a:cubicBezTo>
                  <a:cubicBezTo>
                    <a:pt x="7799070" y="1112520"/>
                    <a:pt x="7799070" y="1113790"/>
                    <a:pt x="7797800" y="1113790"/>
                  </a:cubicBezTo>
                  <a:cubicBezTo>
                    <a:pt x="7796530" y="1113790"/>
                    <a:pt x="7796530" y="1115060"/>
                    <a:pt x="7793990" y="1115060"/>
                  </a:cubicBezTo>
                  <a:cubicBezTo>
                    <a:pt x="7781290" y="1116330"/>
                    <a:pt x="7730490" y="1111250"/>
                    <a:pt x="7668260" y="1109980"/>
                  </a:cubicBezTo>
                  <a:cubicBezTo>
                    <a:pt x="7495540" y="1106170"/>
                    <a:pt x="7042150" y="1108710"/>
                    <a:pt x="6687820" y="1108710"/>
                  </a:cubicBezTo>
                  <a:cubicBezTo>
                    <a:pt x="6266180" y="1108710"/>
                    <a:pt x="5722620" y="1107440"/>
                    <a:pt x="5304790" y="1107440"/>
                  </a:cubicBezTo>
                  <a:cubicBezTo>
                    <a:pt x="4958080" y="1107440"/>
                    <a:pt x="4687570" y="1102360"/>
                    <a:pt x="4354830" y="1107440"/>
                  </a:cubicBezTo>
                  <a:cubicBezTo>
                    <a:pt x="3986530" y="1113790"/>
                    <a:pt x="3536950" y="1130300"/>
                    <a:pt x="3191510" y="1145540"/>
                  </a:cubicBezTo>
                  <a:cubicBezTo>
                    <a:pt x="2913380" y="1158240"/>
                    <a:pt x="2655570" y="1172210"/>
                    <a:pt x="2439670" y="1188720"/>
                  </a:cubicBezTo>
                  <a:cubicBezTo>
                    <a:pt x="2274570" y="1201420"/>
                    <a:pt x="2120900" y="1220470"/>
                    <a:pt x="2004060" y="1231900"/>
                  </a:cubicBezTo>
                  <a:cubicBezTo>
                    <a:pt x="1925320" y="1239520"/>
                    <a:pt x="1852930" y="1245870"/>
                    <a:pt x="1805940" y="1250950"/>
                  </a:cubicBezTo>
                  <a:cubicBezTo>
                    <a:pt x="1780540" y="1253490"/>
                    <a:pt x="1753870" y="1258570"/>
                    <a:pt x="1747520" y="1258570"/>
                  </a:cubicBezTo>
                  <a:cubicBezTo>
                    <a:pt x="1746250" y="1258570"/>
                    <a:pt x="1746250" y="1258570"/>
                    <a:pt x="1744980" y="1258570"/>
                  </a:cubicBezTo>
                  <a:cubicBezTo>
                    <a:pt x="1743710" y="1258570"/>
                    <a:pt x="1743710" y="1257300"/>
                    <a:pt x="1742440" y="1257300"/>
                  </a:cubicBezTo>
                  <a:cubicBezTo>
                    <a:pt x="1741170" y="1257300"/>
                    <a:pt x="1741170" y="1256030"/>
                    <a:pt x="1739900" y="1256030"/>
                  </a:cubicBezTo>
                  <a:cubicBezTo>
                    <a:pt x="1738630" y="1254760"/>
                    <a:pt x="1738630" y="1254760"/>
                    <a:pt x="1737360" y="1253490"/>
                  </a:cubicBezTo>
                  <a:cubicBezTo>
                    <a:pt x="1736090" y="1252220"/>
                    <a:pt x="1734820" y="1252220"/>
                    <a:pt x="1734820" y="1250950"/>
                  </a:cubicBezTo>
                  <a:cubicBezTo>
                    <a:pt x="1734820" y="1249680"/>
                    <a:pt x="1734820" y="1249680"/>
                    <a:pt x="1734820" y="1248410"/>
                  </a:cubicBezTo>
                  <a:cubicBezTo>
                    <a:pt x="1734820" y="1247140"/>
                    <a:pt x="1733550" y="1247140"/>
                    <a:pt x="1733550" y="1245870"/>
                  </a:cubicBezTo>
                  <a:cubicBezTo>
                    <a:pt x="1733550" y="1244600"/>
                    <a:pt x="1734820" y="1243330"/>
                    <a:pt x="1734820" y="1242060"/>
                  </a:cubicBezTo>
                  <a:cubicBezTo>
                    <a:pt x="1734820" y="1240790"/>
                    <a:pt x="1736090" y="1240790"/>
                    <a:pt x="1736090" y="1239520"/>
                  </a:cubicBezTo>
                  <a:cubicBezTo>
                    <a:pt x="1736090" y="1238250"/>
                    <a:pt x="1737360" y="1238250"/>
                    <a:pt x="1737360" y="1236980"/>
                  </a:cubicBezTo>
                  <a:cubicBezTo>
                    <a:pt x="1738630" y="1235710"/>
                    <a:pt x="1738630" y="1235710"/>
                    <a:pt x="1739900" y="1234440"/>
                  </a:cubicBezTo>
                  <a:cubicBezTo>
                    <a:pt x="1741170" y="1234440"/>
                    <a:pt x="1741170" y="1233170"/>
                    <a:pt x="1742440" y="1233170"/>
                  </a:cubicBezTo>
                  <a:cubicBezTo>
                    <a:pt x="1743710" y="1233170"/>
                    <a:pt x="1743710" y="1233170"/>
                    <a:pt x="1746250" y="1233170"/>
                  </a:cubicBezTo>
                  <a:cubicBezTo>
                    <a:pt x="1755140" y="1233170"/>
                    <a:pt x="1779270" y="1234440"/>
                    <a:pt x="1812290" y="1235710"/>
                  </a:cubicBezTo>
                  <a:cubicBezTo>
                    <a:pt x="1913890" y="1238250"/>
                    <a:pt x="2141220" y="1239520"/>
                    <a:pt x="2433320" y="1238250"/>
                  </a:cubicBezTo>
                  <a:cubicBezTo>
                    <a:pt x="3133090" y="1235710"/>
                    <a:pt x="5020310" y="1210310"/>
                    <a:pt x="5996940" y="1200150"/>
                  </a:cubicBezTo>
                  <a:cubicBezTo>
                    <a:pt x="6677660" y="1193800"/>
                    <a:pt x="7269480" y="1188720"/>
                    <a:pt x="7730490" y="1183640"/>
                  </a:cubicBezTo>
                  <a:cubicBezTo>
                    <a:pt x="8036560" y="1181100"/>
                    <a:pt x="8294370" y="1177290"/>
                    <a:pt x="8492490" y="1176020"/>
                  </a:cubicBezTo>
                  <a:cubicBezTo>
                    <a:pt x="8619490" y="1174750"/>
                    <a:pt x="8724900" y="1174750"/>
                    <a:pt x="8803640" y="1173480"/>
                  </a:cubicBezTo>
                  <a:cubicBezTo>
                    <a:pt x="8853170" y="1173480"/>
                    <a:pt x="8911590" y="1172210"/>
                    <a:pt x="8923020" y="1172210"/>
                  </a:cubicBezTo>
                  <a:cubicBezTo>
                    <a:pt x="8925560" y="1172210"/>
                    <a:pt x="8925560" y="1172210"/>
                    <a:pt x="8926830" y="1172210"/>
                  </a:cubicBezTo>
                  <a:cubicBezTo>
                    <a:pt x="8928100" y="1172210"/>
                    <a:pt x="8928100" y="1173480"/>
                    <a:pt x="8929370" y="1173480"/>
                  </a:cubicBezTo>
                  <a:cubicBezTo>
                    <a:pt x="8930640" y="1174750"/>
                    <a:pt x="8930640" y="1174750"/>
                    <a:pt x="8931910" y="1176020"/>
                  </a:cubicBezTo>
                  <a:cubicBezTo>
                    <a:pt x="8933180" y="1176020"/>
                    <a:pt x="8934450" y="1176020"/>
                    <a:pt x="8934450" y="1177290"/>
                  </a:cubicBezTo>
                  <a:cubicBezTo>
                    <a:pt x="8935720" y="1178560"/>
                    <a:pt x="8935720" y="1179830"/>
                    <a:pt x="8935720" y="1181100"/>
                  </a:cubicBezTo>
                  <a:cubicBezTo>
                    <a:pt x="8935720" y="1182370"/>
                    <a:pt x="8935720" y="1182370"/>
                    <a:pt x="8935720" y="1183640"/>
                  </a:cubicBezTo>
                  <a:cubicBezTo>
                    <a:pt x="8935720" y="1184910"/>
                    <a:pt x="8935720" y="1184910"/>
                    <a:pt x="8935720" y="1186180"/>
                  </a:cubicBezTo>
                  <a:cubicBezTo>
                    <a:pt x="8935720" y="1187450"/>
                    <a:pt x="8935720" y="1188720"/>
                    <a:pt x="8935720" y="1189990"/>
                  </a:cubicBezTo>
                  <a:cubicBezTo>
                    <a:pt x="8935720" y="1191260"/>
                    <a:pt x="8934450" y="1191260"/>
                    <a:pt x="8934450" y="1192530"/>
                  </a:cubicBezTo>
                  <a:cubicBezTo>
                    <a:pt x="8933180" y="1193800"/>
                    <a:pt x="8933180" y="1193800"/>
                    <a:pt x="8931910" y="1195070"/>
                  </a:cubicBezTo>
                  <a:cubicBezTo>
                    <a:pt x="8930640" y="1195070"/>
                    <a:pt x="8930640" y="1196340"/>
                    <a:pt x="8929370" y="1196340"/>
                  </a:cubicBezTo>
                  <a:cubicBezTo>
                    <a:pt x="8928100" y="1196340"/>
                    <a:pt x="8928100" y="1197610"/>
                    <a:pt x="8926830" y="1197610"/>
                  </a:cubicBezTo>
                  <a:cubicBezTo>
                    <a:pt x="8925560" y="1197610"/>
                    <a:pt x="8925560" y="1197610"/>
                    <a:pt x="8923020" y="1197610"/>
                  </a:cubicBezTo>
                  <a:cubicBezTo>
                    <a:pt x="8914130" y="1197610"/>
                    <a:pt x="8881110" y="1197610"/>
                    <a:pt x="8845550" y="1197610"/>
                  </a:cubicBezTo>
                  <a:cubicBezTo>
                    <a:pt x="8770620" y="1197610"/>
                    <a:pt x="8605520" y="1197610"/>
                    <a:pt x="8489950" y="1197610"/>
                  </a:cubicBezTo>
                  <a:cubicBezTo>
                    <a:pt x="8380730" y="1197610"/>
                    <a:pt x="8312150" y="1196340"/>
                    <a:pt x="8171180" y="1197610"/>
                  </a:cubicBezTo>
                  <a:cubicBezTo>
                    <a:pt x="7890510" y="1198880"/>
                    <a:pt x="7332980" y="1202690"/>
                    <a:pt x="6915150" y="1210310"/>
                  </a:cubicBezTo>
                  <a:cubicBezTo>
                    <a:pt x="6499860" y="1217930"/>
                    <a:pt x="6083300" y="1226820"/>
                    <a:pt x="5671820" y="1240790"/>
                  </a:cubicBezTo>
                  <a:cubicBezTo>
                    <a:pt x="5265420" y="1254760"/>
                    <a:pt x="4851400" y="1271270"/>
                    <a:pt x="4460240" y="1292860"/>
                  </a:cubicBezTo>
                  <a:cubicBezTo>
                    <a:pt x="4091940" y="1313180"/>
                    <a:pt x="3714750" y="1342390"/>
                    <a:pt x="3390900" y="1366520"/>
                  </a:cubicBezTo>
                  <a:cubicBezTo>
                    <a:pt x="3121660" y="1385570"/>
                    <a:pt x="2847340" y="1404620"/>
                    <a:pt x="2653030" y="1423670"/>
                  </a:cubicBezTo>
                  <a:cubicBezTo>
                    <a:pt x="2527300" y="1436370"/>
                    <a:pt x="2413000" y="1441450"/>
                    <a:pt x="2340610" y="1460500"/>
                  </a:cubicBezTo>
                  <a:cubicBezTo>
                    <a:pt x="2299970" y="1471930"/>
                    <a:pt x="2266950" y="1483360"/>
                    <a:pt x="2250440" y="1499870"/>
                  </a:cubicBezTo>
                  <a:cubicBezTo>
                    <a:pt x="2240280" y="1510030"/>
                    <a:pt x="2239010" y="1529080"/>
                    <a:pt x="2235200" y="1532890"/>
                  </a:cubicBezTo>
                  <a:cubicBezTo>
                    <a:pt x="2233930" y="1534160"/>
                    <a:pt x="2233930" y="1534160"/>
                    <a:pt x="2232660" y="1534160"/>
                  </a:cubicBezTo>
                  <a:cubicBezTo>
                    <a:pt x="2231390" y="1534160"/>
                    <a:pt x="2230120" y="1534160"/>
                    <a:pt x="2228850" y="1534160"/>
                  </a:cubicBezTo>
                  <a:cubicBezTo>
                    <a:pt x="2227580" y="1534160"/>
                    <a:pt x="2226310" y="1534160"/>
                    <a:pt x="2225040" y="1534160"/>
                  </a:cubicBezTo>
                  <a:cubicBezTo>
                    <a:pt x="2223770" y="1534160"/>
                    <a:pt x="2223770" y="1532890"/>
                    <a:pt x="2222500" y="1532890"/>
                  </a:cubicBezTo>
                  <a:cubicBezTo>
                    <a:pt x="2221230" y="1531620"/>
                    <a:pt x="2221230" y="1531620"/>
                    <a:pt x="2219960" y="1530350"/>
                  </a:cubicBezTo>
                  <a:cubicBezTo>
                    <a:pt x="2218690" y="1529080"/>
                    <a:pt x="2217420" y="1529080"/>
                    <a:pt x="2217420" y="1527810"/>
                  </a:cubicBezTo>
                  <a:cubicBezTo>
                    <a:pt x="2216150" y="1526540"/>
                    <a:pt x="2216150" y="1525270"/>
                    <a:pt x="2216150" y="1524000"/>
                  </a:cubicBezTo>
                  <a:cubicBezTo>
                    <a:pt x="2216150" y="1522730"/>
                    <a:pt x="2216150" y="1522730"/>
                    <a:pt x="2216150" y="1521460"/>
                  </a:cubicBezTo>
                  <a:cubicBezTo>
                    <a:pt x="2216150" y="1520190"/>
                    <a:pt x="2216150" y="1518920"/>
                    <a:pt x="2216150" y="1517650"/>
                  </a:cubicBezTo>
                  <a:cubicBezTo>
                    <a:pt x="2216150" y="1516380"/>
                    <a:pt x="2217420" y="1515110"/>
                    <a:pt x="2217420" y="1513840"/>
                  </a:cubicBezTo>
                  <a:cubicBezTo>
                    <a:pt x="2217420" y="1512570"/>
                    <a:pt x="2218690" y="1512570"/>
                    <a:pt x="2218690" y="1511300"/>
                  </a:cubicBezTo>
                  <a:cubicBezTo>
                    <a:pt x="2219960" y="1510030"/>
                    <a:pt x="2219960" y="1510030"/>
                    <a:pt x="2221230" y="1508760"/>
                  </a:cubicBezTo>
                  <a:cubicBezTo>
                    <a:pt x="2222500" y="1508760"/>
                    <a:pt x="2222500" y="1507490"/>
                    <a:pt x="2223770" y="1507490"/>
                  </a:cubicBezTo>
                  <a:cubicBezTo>
                    <a:pt x="2233930" y="1506220"/>
                    <a:pt x="2294890" y="1517650"/>
                    <a:pt x="2341880" y="1520190"/>
                  </a:cubicBezTo>
                  <a:cubicBezTo>
                    <a:pt x="2413000" y="1525270"/>
                    <a:pt x="2505710" y="1525270"/>
                    <a:pt x="2606040" y="1526540"/>
                  </a:cubicBezTo>
                  <a:cubicBezTo>
                    <a:pt x="2738120" y="1529080"/>
                    <a:pt x="2903220" y="1530350"/>
                    <a:pt x="3067050" y="1529080"/>
                  </a:cubicBezTo>
                  <a:cubicBezTo>
                    <a:pt x="3252470" y="1527810"/>
                    <a:pt x="3449320" y="1524000"/>
                    <a:pt x="3661410" y="1516380"/>
                  </a:cubicBezTo>
                  <a:cubicBezTo>
                    <a:pt x="3907790" y="1507490"/>
                    <a:pt x="4206240" y="1485900"/>
                    <a:pt x="4456430" y="1473200"/>
                  </a:cubicBezTo>
                  <a:cubicBezTo>
                    <a:pt x="4679950" y="1461770"/>
                    <a:pt x="4904740" y="1452880"/>
                    <a:pt x="5090160" y="1441450"/>
                  </a:cubicBezTo>
                  <a:cubicBezTo>
                    <a:pt x="5234940" y="1432560"/>
                    <a:pt x="5392420" y="1423670"/>
                    <a:pt x="5474970" y="1414780"/>
                  </a:cubicBezTo>
                  <a:cubicBezTo>
                    <a:pt x="5514340" y="1410970"/>
                    <a:pt x="5551170" y="1402080"/>
                    <a:pt x="5561330" y="1403350"/>
                  </a:cubicBezTo>
                  <a:cubicBezTo>
                    <a:pt x="5563870" y="1403350"/>
                    <a:pt x="5563870" y="1404620"/>
                    <a:pt x="5565140" y="1404620"/>
                  </a:cubicBezTo>
                  <a:cubicBezTo>
                    <a:pt x="5566410" y="1404620"/>
                    <a:pt x="5566410" y="1404620"/>
                    <a:pt x="5567680" y="1404620"/>
                  </a:cubicBezTo>
                  <a:cubicBezTo>
                    <a:pt x="5568950" y="1404620"/>
                    <a:pt x="5568950" y="1405890"/>
                    <a:pt x="5570220" y="1407160"/>
                  </a:cubicBezTo>
                  <a:cubicBezTo>
                    <a:pt x="5571490" y="1407160"/>
                    <a:pt x="5572760" y="1407160"/>
                    <a:pt x="5572760" y="1408430"/>
                  </a:cubicBezTo>
                  <a:cubicBezTo>
                    <a:pt x="5574030" y="1409700"/>
                    <a:pt x="5574030" y="1409700"/>
                    <a:pt x="5574030" y="1410970"/>
                  </a:cubicBezTo>
                  <a:cubicBezTo>
                    <a:pt x="5574030" y="1412240"/>
                    <a:pt x="5575300" y="1413510"/>
                    <a:pt x="5575300" y="1414780"/>
                  </a:cubicBezTo>
                  <a:cubicBezTo>
                    <a:pt x="5575300" y="1416050"/>
                    <a:pt x="5575300" y="1416050"/>
                    <a:pt x="5575300" y="1417320"/>
                  </a:cubicBezTo>
                  <a:cubicBezTo>
                    <a:pt x="5575300" y="1418590"/>
                    <a:pt x="5575300" y="1418590"/>
                    <a:pt x="5575300" y="1419860"/>
                  </a:cubicBezTo>
                  <a:cubicBezTo>
                    <a:pt x="5575300" y="1421130"/>
                    <a:pt x="5575300" y="1422400"/>
                    <a:pt x="5574030" y="1423670"/>
                  </a:cubicBezTo>
                  <a:cubicBezTo>
                    <a:pt x="5574030" y="1424940"/>
                    <a:pt x="5572760" y="1424940"/>
                    <a:pt x="5571490" y="1424940"/>
                  </a:cubicBezTo>
                  <a:cubicBezTo>
                    <a:pt x="5570220" y="1426210"/>
                    <a:pt x="5570220" y="1426210"/>
                    <a:pt x="5568950" y="1427480"/>
                  </a:cubicBezTo>
                  <a:cubicBezTo>
                    <a:pt x="5567680" y="1427480"/>
                    <a:pt x="5567680" y="1428750"/>
                    <a:pt x="5566410" y="1428750"/>
                  </a:cubicBezTo>
                  <a:cubicBezTo>
                    <a:pt x="5565140" y="1428750"/>
                    <a:pt x="5565140" y="1428750"/>
                    <a:pt x="5563870" y="1428750"/>
                  </a:cubicBezTo>
                  <a:cubicBezTo>
                    <a:pt x="5551170" y="1430020"/>
                    <a:pt x="5462270" y="1443990"/>
                    <a:pt x="5394960" y="1450340"/>
                  </a:cubicBezTo>
                  <a:cubicBezTo>
                    <a:pt x="5298440" y="1459230"/>
                    <a:pt x="5182870" y="1465580"/>
                    <a:pt x="5038090" y="1471930"/>
                  </a:cubicBezTo>
                  <a:cubicBezTo>
                    <a:pt x="4813300" y="1482090"/>
                    <a:pt x="4467860" y="1489710"/>
                    <a:pt x="4178300" y="1494790"/>
                  </a:cubicBezTo>
                  <a:cubicBezTo>
                    <a:pt x="3883660" y="1499870"/>
                    <a:pt x="3550920" y="1501140"/>
                    <a:pt x="3284220" y="1503680"/>
                  </a:cubicBezTo>
                  <a:cubicBezTo>
                    <a:pt x="3068320" y="1504950"/>
                    <a:pt x="2862580" y="1506220"/>
                    <a:pt x="2697480" y="1507490"/>
                  </a:cubicBezTo>
                  <a:cubicBezTo>
                    <a:pt x="2576830" y="1508760"/>
                    <a:pt x="2466340" y="1506220"/>
                    <a:pt x="2383790" y="1510030"/>
                  </a:cubicBezTo>
                  <a:cubicBezTo>
                    <a:pt x="2330450" y="1512570"/>
                    <a:pt x="2260600" y="1522730"/>
                    <a:pt x="2250440" y="1522730"/>
                  </a:cubicBezTo>
                  <a:cubicBezTo>
                    <a:pt x="2249170" y="1522730"/>
                    <a:pt x="2249170" y="1522730"/>
                    <a:pt x="2247900" y="1522730"/>
                  </a:cubicBezTo>
                  <a:cubicBezTo>
                    <a:pt x="2246630" y="1522730"/>
                    <a:pt x="2245360" y="1521460"/>
                    <a:pt x="2244090" y="1521460"/>
                  </a:cubicBezTo>
                  <a:cubicBezTo>
                    <a:pt x="2242820" y="1521460"/>
                    <a:pt x="2242820" y="1521460"/>
                    <a:pt x="2241550" y="1520190"/>
                  </a:cubicBezTo>
                  <a:cubicBezTo>
                    <a:pt x="2241550" y="1518920"/>
                    <a:pt x="2240280" y="1518920"/>
                    <a:pt x="2240280" y="1517650"/>
                  </a:cubicBezTo>
                  <a:cubicBezTo>
                    <a:pt x="2240280" y="1516380"/>
                    <a:pt x="2239010" y="1516380"/>
                    <a:pt x="2239010" y="1515110"/>
                  </a:cubicBezTo>
                  <a:cubicBezTo>
                    <a:pt x="2239010" y="1513840"/>
                    <a:pt x="2237740" y="1513840"/>
                    <a:pt x="2237740" y="1512570"/>
                  </a:cubicBezTo>
                  <a:cubicBezTo>
                    <a:pt x="2237740" y="1511300"/>
                    <a:pt x="2237740" y="1510030"/>
                    <a:pt x="2237740" y="1508760"/>
                  </a:cubicBezTo>
                  <a:cubicBezTo>
                    <a:pt x="2237740" y="1507490"/>
                    <a:pt x="2239010" y="1507490"/>
                    <a:pt x="2239010" y="1506220"/>
                  </a:cubicBezTo>
                  <a:cubicBezTo>
                    <a:pt x="2239010" y="1504950"/>
                    <a:pt x="2240280" y="1504950"/>
                    <a:pt x="2240280" y="1503680"/>
                  </a:cubicBezTo>
                  <a:cubicBezTo>
                    <a:pt x="2240280" y="1502410"/>
                    <a:pt x="2241550" y="1502410"/>
                    <a:pt x="2241550" y="1501140"/>
                  </a:cubicBezTo>
                  <a:cubicBezTo>
                    <a:pt x="2242820" y="1499870"/>
                    <a:pt x="2242820" y="1498600"/>
                    <a:pt x="2244090" y="1498600"/>
                  </a:cubicBezTo>
                  <a:cubicBezTo>
                    <a:pt x="2245360" y="1498600"/>
                    <a:pt x="2246630" y="1498600"/>
                    <a:pt x="2247900" y="1498600"/>
                  </a:cubicBezTo>
                  <a:cubicBezTo>
                    <a:pt x="2249170" y="1498600"/>
                    <a:pt x="2249170" y="1497330"/>
                    <a:pt x="2250440" y="1497330"/>
                  </a:cubicBezTo>
                  <a:cubicBezTo>
                    <a:pt x="2259330" y="1496060"/>
                    <a:pt x="2299970" y="1511300"/>
                    <a:pt x="2338070" y="1516380"/>
                  </a:cubicBezTo>
                  <a:cubicBezTo>
                    <a:pt x="2406650" y="1525270"/>
                    <a:pt x="2520950" y="1522730"/>
                    <a:pt x="2630170" y="1524000"/>
                  </a:cubicBezTo>
                  <a:cubicBezTo>
                    <a:pt x="2768600" y="1526540"/>
                    <a:pt x="2929890" y="1526540"/>
                    <a:pt x="3102610" y="1527810"/>
                  </a:cubicBezTo>
                  <a:cubicBezTo>
                    <a:pt x="3313430" y="1529080"/>
                    <a:pt x="3580130" y="1529080"/>
                    <a:pt x="3806190" y="1529080"/>
                  </a:cubicBezTo>
                  <a:cubicBezTo>
                    <a:pt x="4015740" y="1529080"/>
                    <a:pt x="4237990" y="1530350"/>
                    <a:pt x="4414520" y="1530350"/>
                  </a:cubicBezTo>
                  <a:cubicBezTo>
                    <a:pt x="4550410" y="1530350"/>
                    <a:pt x="4692650" y="1530350"/>
                    <a:pt x="4776470" y="1530350"/>
                  </a:cubicBezTo>
                  <a:cubicBezTo>
                    <a:pt x="4820920" y="1530350"/>
                    <a:pt x="4866640" y="1530350"/>
                    <a:pt x="4878070" y="1530350"/>
                  </a:cubicBezTo>
                  <a:cubicBezTo>
                    <a:pt x="4880610" y="1530350"/>
                    <a:pt x="4880610" y="1530350"/>
                    <a:pt x="4881880" y="1530350"/>
                  </a:cubicBezTo>
                  <a:cubicBezTo>
                    <a:pt x="4883150" y="1530350"/>
                    <a:pt x="4883150" y="1531620"/>
                    <a:pt x="4884420" y="1531620"/>
                  </a:cubicBezTo>
                  <a:cubicBezTo>
                    <a:pt x="4885690" y="1531620"/>
                    <a:pt x="4885690" y="1532890"/>
                    <a:pt x="4886960" y="1532890"/>
                  </a:cubicBezTo>
                  <a:cubicBezTo>
                    <a:pt x="4888230" y="1534160"/>
                    <a:pt x="4888230" y="1534160"/>
                    <a:pt x="4889500" y="1535430"/>
                  </a:cubicBezTo>
                  <a:cubicBezTo>
                    <a:pt x="4889500" y="1536700"/>
                    <a:pt x="4890770" y="1536700"/>
                    <a:pt x="4890770" y="1537970"/>
                  </a:cubicBezTo>
                  <a:cubicBezTo>
                    <a:pt x="4890770" y="1539240"/>
                    <a:pt x="4890770" y="1540510"/>
                    <a:pt x="4890770" y="1541780"/>
                  </a:cubicBezTo>
                  <a:cubicBezTo>
                    <a:pt x="4890770" y="1543050"/>
                    <a:pt x="4890770" y="1543050"/>
                    <a:pt x="4890770" y="1544320"/>
                  </a:cubicBezTo>
                  <a:cubicBezTo>
                    <a:pt x="4890770" y="1545590"/>
                    <a:pt x="4890770" y="1545590"/>
                    <a:pt x="4890770" y="1546860"/>
                  </a:cubicBezTo>
                  <a:cubicBezTo>
                    <a:pt x="4890770" y="1548130"/>
                    <a:pt x="4890770" y="1549400"/>
                    <a:pt x="4889500" y="1550670"/>
                  </a:cubicBezTo>
                  <a:cubicBezTo>
                    <a:pt x="4889500" y="1551940"/>
                    <a:pt x="4888230" y="1551940"/>
                    <a:pt x="4886960" y="1551940"/>
                  </a:cubicBezTo>
                  <a:cubicBezTo>
                    <a:pt x="4885690" y="1553210"/>
                    <a:pt x="4885690" y="1553210"/>
                    <a:pt x="4884420" y="1554480"/>
                  </a:cubicBezTo>
                  <a:cubicBezTo>
                    <a:pt x="4883150" y="1554480"/>
                    <a:pt x="4883150" y="1555750"/>
                    <a:pt x="4881880" y="1555750"/>
                  </a:cubicBezTo>
                  <a:cubicBezTo>
                    <a:pt x="4880610" y="1555750"/>
                    <a:pt x="4879340" y="1555750"/>
                    <a:pt x="4878070" y="1555750"/>
                  </a:cubicBezTo>
                  <a:cubicBezTo>
                    <a:pt x="4872990" y="1555750"/>
                    <a:pt x="4860290" y="1555750"/>
                    <a:pt x="4845050" y="1557020"/>
                  </a:cubicBezTo>
                  <a:cubicBezTo>
                    <a:pt x="4805680" y="1559560"/>
                    <a:pt x="4716780" y="1565910"/>
                    <a:pt x="4638040" y="1569720"/>
                  </a:cubicBezTo>
                  <a:cubicBezTo>
                    <a:pt x="4535170" y="1576070"/>
                    <a:pt x="4410710" y="1578610"/>
                    <a:pt x="4278630" y="1587500"/>
                  </a:cubicBezTo>
                  <a:cubicBezTo>
                    <a:pt x="4114800" y="1598930"/>
                    <a:pt x="3925570" y="1612900"/>
                    <a:pt x="3727450" y="1634490"/>
                  </a:cubicBezTo>
                  <a:cubicBezTo>
                    <a:pt x="3496310" y="1658620"/>
                    <a:pt x="3199130" y="1697990"/>
                    <a:pt x="2976880" y="1731010"/>
                  </a:cubicBezTo>
                  <a:cubicBezTo>
                    <a:pt x="2797810" y="1757680"/>
                    <a:pt x="2646680" y="1784350"/>
                    <a:pt x="2491740" y="1811020"/>
                  </a:cubicBezTo>
                  <a:cubicBezTo>
                    <a:pt x="2348230" y="1835150"/>
                    <a:pt x="2183130" y="1864360"/>
                    <a:pt x="2078990" y="1883410"/>
                  </a:cubicBezTo>
                  <a:cubicBezTo>
                    <a:pt x="2015490" y="1894840"/>
                    <a:pt x="1925320" y="1902460"/>
                    <a:pt x="1925320" y="1911350"/>
                  </a:cubicBezTo>
                  <a:cubicBezTo>
                    <a:pt x="1925320" y="1924050"/>
                    <a:pt x="2113280" y="1941830"/>
                    <a:pt x="2247900" y="1944370"/>
                  </a:cubicBezTo>
                  <a:cubicBezTo>
                    <a:pt x="2473960" y="1949450"/>
                    <a:pt x="2839720" y="1915160"/>
                    <a:pt x="3158490" y="1887220"/>
                  </a:cubicBezTo>
                  <a:cubicBezTo>
                    <a:pt x="3512820" y="1855470"/>
                    <a:pt x="3888740" y="1807210"/>
                    <a:pt x="4279900" y="1758950"/>
                  </a:cubicBezTo>
                  <a:cubicBezTo>
                    <a:pt x="4710430" y="1705610"/>
                    <a:pt x="5180330" y="1640840"/>
                    <a:pt x="5633720" y="1576070"/>
                  </a:cubicBezTo>
                  <a:cubicBezTo>
                    <a:pt x="6093460" y="1511300"/>
                    <a:pt x="6592570" y="1432560"/>
                    <a:pt x="7020560" y="1369060"/>
                  </a:cubicBezTo>
                  <a:cubicBezTo>
                    <a:pt x="7388860" y="1314450"/>
                    <a:pt x="7726680" y="1261110"/>
                    <a:pt x="8047990" y="1216660"/>
                  </a:cubicBezTo>
                  <a:cubicBezTo>
                    <a:pt x="8331200" y="1177290"/>
                    <a:pt x="8615680" y="1139190"/>
                    <a:pt x="8846820" y="1113790"/>
                  </a:cubicBezTo>
                  <a:cubicBezTo>
                    <a:pt x="9023350" y="1093470"/>
                    <a:pt x="9193530" y="1080770"/>
                    <a:pt x="9314180" y="1069340"/>
                  </a:cubicBezTo>
                  <a:cubicBezTo>
                    <a:pt x="9390380" y="1061720"/>
                    <a:pt x="9474200" y="1059180"/>
                    <a:pt x="9500870" y="1050290"/>
                  </a:cubicBezTo>
                  <a:cubicBezTo>
                    <a:pt x="9508490" y="1047750"/>
                    <a:pt x="9511030" y="1042670"/>
                    <a:pt x="9514840" y="1041400"/>
                  </a:cubicBezTo>
                  <a:cubicBezTo>
                    <a:pt x="9516110" y="1041400"/>
                    <a:pt x="9517380" y="1041400"/>
                    <a:pt x="9518650" y="1041400"/>
                  </a:cubicBezTo>
                  <a:cubicBezTo>
                    <a:pt x="9519920" y="1041400"/>
                    <a:pt x="9521190" y="1042670"/>
                    <a:pt x="9522460" y="1042670"/>
                  </a:cubicBezTo>
                  <a:cubicBezTo>
                    <a:pt x="9523730" y="1042670"/>
                    <a:pt x="9523730" y="1043940"/>
                    <a:pt x="9525000" y="1043940"/>
                  </a:cubicBezTo>
                  <a:cubicBezTo>
                    <a:pt x="9526270" y="1045210"/>
                    <a:pt x="9526270" y="1045210"/>
                    <a:pt x="9527540" y="1046480"/>
                  </a:cubicBezTo>
                  <a:cubicBezTo>
                    <a:pt x="9527540" y="1047750"/>
                    <a:pt x="9528810" y="1047750"/>
                    <a:pt x="9528810" y="1049020"/>
                  </a:cubicBezTo>
                  <a:cubicBezTo>
                    <a:pt x="9528810" y="1050290"/>
                    <a:pt x="9530080" y="1051560"/>
                    <a:pt x="9530080" y="1052830"/>
                  </a:cubicBezTo>
                  <a:cubicBezTo>
                    <a:pt x="9530080" y="1054100"/>
                    <a:pt x="9531350" y="1054100"/>
                    <a:pt x="9531350" y="1055370"/>
                  </a:cubicBezTo>
                  <a:cubicBezTo>
                    <a:pt x="9531350" y="1056640"/>
                    <a:pt x="9530080" y="1057910"/>
                    <a:pt x="9530080" y="1059180"/>
                  </a:cubicBezTo>
                  <a:cubicBezTo>
                    <a:pt x="9530080" y="1060450"/>
                    <a:pt x="9528810" y="1061720"/>
                    <a:pt x="9528810" y="1062990"/>
                  </a:cubicBezTo>
                  <a:cubicBezTo>
                    <a:pt x="9528810" y="1064260"/>
                    <a:pt x="9527540" y="1064260"/>
                    <a:pt x="9527540" y="1065530"/>
                  </a:cubicBezTo>
                  <a:cubicBezTo>
                    <a:pt x="9526270" y="1066800"/>
                    <a:pt x="9526270" y="1068070"/>
                    <a:pt x="9525000" y="1068070"/>
                  </a:cubicBezTo>
                  <a:cubicBezTo>
                    <a:pt x="9523730" y="1069340"/>
                    <a:pt x="9522460" y="1069340"/>
                    <a:pt x="9521190" y="1069340"/>
                  </a:cubicBezTo>
                  <a:cubicBezTo>
                    <a:pt x="9519920" y="1069340"/>
                    <a:pt x="9519920" y="1069340"/>
                    <a:pt x="9518650" y="1069340"/>
                  </a:cubicBezTo>
                  <a:cubicBezTo>
                    <a:pt x="9500870" y="1069340"/>
                    <a:pt x="9292590" y="1085850"/>
                    <a:pt x="9166860" y="1090930"/>
                  </a:cubicBezTo>
                  <a:cubicBezTo>
                    <a:pt x="9023350" y="1097280"/>
                    <a:pt x="8877300" y="1097280"/>
                    <a:pt x="8704580" y="1101090"/>
                  </a:cubicBezTo>
                  <a:cubicBezTo>
                    <a:pt x="8484870" y="1106170"/>
                    <a:pt x="8210550" y="1113790"/>
                    <a:pt x="7952740" y="1117600"/>
                  </a:cubicBezTo>
                  <a:cubicBezTo>
                    <a:pt x="7678420" y="1121410"/>
                    <a:pt x="7374890" y="1121410"/>
                    <a:pt x="7105650" y="1125220"/>
                  </a:cubicBezTo>
                  <a:cubicBezTo>
                    <a:pt x="6859270" y="1129030"/>
                    <a:pt x="6611620" y="1131570"/>
                    <a:pt x="6396990" y="1140460"/>
                  </a:cubicBezTo>
                  <a:cubicBezTo>
                    <a:pt x="6217920" y="1148080"/>
                    <a:pt x="6035040" y="1160780"/>
                    <a:pt x="5902960" y="1173480"/>
                  </a:cubicBezTo>
                  <a:cubicBezTo>
                    <a:pt x="5814060" y="1182370"/>
                    <a:pt x="5736590" y="1192530"/>
                    <a:pt x="5680710" y="1200150"/>
                  </a:cubicBezTo>
                  <a:cubicBezTo>
                    <a:pt x="5646420" y="1203960"/>
                    <a:pt x="5609590" y="1210310"/>
                    <a:pt x="5599430" y="1211580"/>
                  </a:cubicBezTo>
                  <a:cubicBezTo>
                    <a:pt x="5596890" y="1211580"/>
                    <a:pt x="5596890" y="1211580"/>
                    <a:pt x="5595620" y="1211580"/>
                  </a:cubicBezTo>
                  <a:cubicBezTo>
                    <a:pt x="5594350" y="1211580"/>
                    <a:pt x="5594350" y="1210310"/>
                    <a:pt x="5593080" y="1210310"/>
                  </a:cubicBezTo>
                  <a:cubicBezTo>
                    <a:pt x="5591810" y="1210310"/>
                    <a:pt x="5591810" y="1209040"/>
                    <a:pt x="5590540" y="1209040"/>
                  </a:cubicBezTo>
                  <a:cubicBezTo>
                    <a:pt x="5589270" y="1207770"/>
                    <a:pt x="5589270" y="1207770"/>
                    <a:pt x="5588000" y="1206500"/>
                  </a:cubicBezTo>
                  <a:cubicBezTo>
                    <a:pt x="5588000" y="1205230"/>
                    <a:pt x="5586730" y="1205230"/>
                    <a:pt x="5586730" y="1203960"/>
                  </a:cubicBezTo>
                  <a:cubicBezTo>
                    <a:pt x="5586730" y="1202690"/>
                    <a:pt x="5585460" y="1202690"/>
                    <a:pt x="5585460" y="1201420"/>
                  </a:cubicBezTo>
                  <a:cubicBezTo>
                    <a:pt x="5585460" y="1200150"/>
                    <a:pt x="5584190" y="1198880"/>
                    <a:pt x="5584190" y="1197610"/>
                  </a:cubicBezTo>
                  <a:cubicBezTo>
                    <a:pt x="5584190" y="1196340"/>
                    <a:pt x="5585460" y="1196340"/>
                    <a:pt x="5585460" y="1195070"/>
                  </a:cubicBezTo>
                  <a:cubicBezTo>
                    <a:pt x="5585460" y="1193800"/>
                    <a:pt x="5586730" y="1193800"/>
                    <a:pt x="5586730" y="1192530"/>
                  </a:cubicBezTo>
                  <a:cubicBezTo>
                    <a:pt x="5586730" y="1191260"/>
                    <a:pt x="5588000" y="1191260"/>
                    <a:pt x="5588000" y="1189990"/>
                  </a:cubicBezTo>
                  <a:cubicBezTo>
                    <a:pt x="5589270" y="1188720"/>
                    <a:pt x="5589270" y="1188720"/>
                    <a:pt x="5590540" y="1187450"/>
                  </a:cubicBezTo>
                  <a:cubicBezTo>
                    <a:pt x="5591810" y="1187450"/>
                    <a:pt x="5591810" y="1186180"/>
                    <a:pt x="5593080" y="1186180"/>
                  </a:cubicBezTo>
                  <a:cubicBezTo>
                    <a:pt x="5594350" y="1186180"/>
                    <a:pt x="5594350" y="1184910"/>
                    <a:pt x="5595620" y="1184910"/>
                  </a:cubicBezTo>
                  <a:cubicBezTo>
                    <a:pt x="5615940" y="1178560"/>
                    <a:pt x="5853430" y="1164590"/>
                    <a:pt x="6032500" y="1139190"/>
                  </a:cubicBezTo>
                  <a:cubicBezTo>
                    <a:pt x="6322060" y="1098550"/>
                    <a:pt x="6761480" y="1008380"/>
                    <a:pt x="7164070" y="938530"/>
                  </a:cubicBezTo>
                  <a:cubicBezTo>
                    <a:pt x="7622540" y="858520"/>
                    <a:pt x="8147050" y="763270"/>
                    <a:pt x="8637270" y="685800"/>
                  </a:cubicBezTo>
                  <a:cubicBezTo>
                    <a:pt x="9126220" y="608330"/>
                    <a:pt x="9668510" y="533400"/>
                    <a:pt x="10101580" y="474980"/>
                  </a:cubicBezTo>
                  <a:cubicBezTo>
                    <a:pt x="10447020" y="429260"/>
                    <a:pt x="10783570" y="388620"/>
                    <a:pt x="11033760" y="359410"/>
                  </a:cubicBezTo>
                  <a:cubicBezTo>
                    <a:pt x="11201400" y="339090"/>
                    <a:pt x="11349990" y="325120"/>
                    <a:pt x="11455400" y="311150"/>
                  </a:cubicBezTo>
                  <a:cubicBezTo>
                    <a:pt x="11518900" y="303530"/>
                    <a:pt x="11595100" y="290830"/>
                    <a:pt x="11609070" y="289560"/>
                  </a:cubicBezTo>
                  <a:cubicBezTo>
                    <a:pt x="11611610" y="289560"/>
                    <a:pt x="11611610" y="289560"/>
                    <a:pt x="11612880" y="289560"/>
                  </a:cubicBezTo>
                  <a:cubicBezTo>
                    <a:pt x="11614150" y="289560"/>
                    <a:pt x="11614150" y="290830"/>
                    <a:pt x="11615420" y="290830"/>
                  </a:cubicBezTo>
                  <a:cubicBezTo>
                    <a:pt x="11616690" y="290830"/>
                    <a:pt x="11616690" y="292100"/>
                    <a:pt x="11617960" y="292100"/>
                  </a:cubicBezTo>
                  <a:cubicBezTo>
                    <a:pt x="11619230" y="293370"/>
                    <a:pt x="11619230" y="293370"/>
                    <a:pt x="11620500" y="294640"/>
                  </a:cubicBezTo>
                  <a:cubicBezTo>
                    <a:pt x="11620500" y="295910"/>
                    <a:pt x="11621770" y="295910"/>
                    <a:pt x="11621770" y="297180"/>
                  </a:cubicBezTo>
                  <a:cubicBezTo>
                    <a:pt x="11621770" y="298450"/>
                    <a:pt x="11623040" y="298450"/>
                    <a:pt x="11623040" y="299720"/>
                  </a:cubicBezTo>
                  <a:cubicBezTo>
                    <a:pt x="11623040" y="300990"/>
                    <a:pt x="11624310" y="302260"/>
                    <a:pt x="11624310" y="303530"/>
                  </a:cubicBezTo>
                  <a:cubicBezTo>
                    <a:pt x="11624310" y="304800"/>
                    <a:pt x="11623040" y="304800"/>
                    <a:pt x="11623040" y="306070"/>
                  </a:cubicBezTo>
                  <a:cubicBezTo>
                    <a:pt x="11623040" y="307340"/>
                    <a:pt x="11621770" y="307340"/>
                    <a:pt x="11621770" y="308610"/>
                  </a:cubicBezTo>
                  <a:cubicBezTo>
                    <a:pt x="11621770" y="309880"/>
                    <a:pt x="11620500" y="309880"/>
                    <a:pt x="11620500" y="311150"/>
                  </a:cubicBezTo>
                  <a:cubicBezTo>
                    <a:pt x="11619230" y="312420"/>
                    <a:pt x="11619230" y="312420"/>
                    <a:pt x="11617960" y="313690"/>
                  </a:cubicBezTo>
                  <a:cubicBezTo>
                    <a:pt x="11616690" y="313690"/>
                    <a:pt x="11616690" y="314960"/>
                    <a:pt x="11615420" y="314960"/>
                  </a:cubicBezTo>
                  <a:cubicBezTo>
                    <a:pt x="11614150" y="314960"/>
                    <a:pt x="11614150" y="316230"/>
                    <a:pt x="11612880" y="316230"/>
                  </a:cubicBezTo>
                  <a:cubicBezTo>
                    <a:pt x="11606530" y="317500"/>
                    <a:pt x="11582400" y="309880"/>
                    <a:pt x="11558270" y="307340"/>
                  </a:cubicBezTo>
                  <a:cubicBezTo>
                    <a:pt x="11512550" y="303530"/>
                    <a:pt x="11433810" y="303530"/>
                    <a:pt x="11357610" y="303530"/>
                  </a:cubicBezTo>
                  <a:cubicBezTo>
                    <a:pt x="11256010" y="304800"/>
                    <a:pt x="11127740" y="312420"/>
                    <a:pt x="11002010" y="314960"/>
                  </a:cubicBezTo>
                  <a:cubicBezTo>
                    <a:pt x="10861040" y="317500"/>
                    <a:pt x="10704830" y="317500"/>
                    <a:pt x="10553700" y="318770"/>
                  </a:cubicBezTo>
                  <a:cubicBezTo>
                    <a:pt x="10397490" y="320040"/>
                    <a:pt x="10250170" y="318770"/>
                    <a:pt x="10079990" y="321310"/>
                  </a:cubicBezTo>
                  <a:cubicBezTo>
                    <a:pt x="9883140" y="323850"/>
                    <a:pt x="9645650" y="331470"/>
                    <a:pt x="9439910" y="335280"/>
                  </a:cubicBezTo>
                  <a:cubicBezTo>
                    <a:pt x="9248140" y="337820"/>
                    <a:pt x="9063990" y="334010"/>
                    <a:pt x="8884920" y="340360"/>
                  </a:cubicBezTo>
                  <a:cubicBezTo>
                    <a:pt x="8716010" y="346710"/>
                    <a:pt x="8547100" y="358140"/>
                    <a:pt x="8390890" y="369570"/>
                  </a:cubicBezTo>
                  <a:cubicBezTo>
                    <a:pt x="8249920" y="379730"/>
                    <a:pt x="8105140" y="397510"/>
                    <a:pt x="7988300" y="406400"/>
                  </a:cubicBezTo>
                  <a:cubicBezTo>
                    <a:pt x="7899400" y="414020"/>
                    <a:pt x="7813040" y="415290"/>
                    <a:pt x="7752080" y="422910"/>
                  </a:cubicBezTo>
                  <a:cubicBezTo>
                    <a:pt x="7712710" y="427990"/>
                    <a:pt x="7673340" y="434340"/>
                    <a:pt x="7654290" y="441960"/>
                  </a:cubicBezTo>
                  <a:cubicBezTo>
                    <a:pt x="7645400" y="445770"/>
                    <a:pt x="7640320" y="450850"/>
                    <a:pt x="7636510" y="452120"/>
                  </a:cubicBezTo>
                  <a:cubicBezTo>
                    <a:pt x="7635240" y="452120"/>
                    <a:pt x="7635240" y="452120"/>
                    <a:pt x="7633970" y="452120"/>
                  </a:cubicBezTo>
                  <a:cubicBezTo>
                    <a:pt x="7632700" y="452120"/>
                    <a:pt x="7631430" y="452120"/>
                    <a:pt x="7630160" y="452120"/>
                  </a:cubicBezTo>
                  <a:cubicBezTo>
                    <a:pt x="7628890" y="452120"/>
                    <a:pt x="7628890" y="450850"/>
                    <a:pt x="7627620" y="450850"/>
                  </a:cubicBezTo>
                  <a:cubicBezTo>
                    <a:pt x="7626350" y="449580"/>
                    <a:pt x="7625080" y="449580"/>
                    <a:pt x="7623810" y="448310"/>
                  </a:cubicBezTo>
                  <a:cubicBezTo>
                    <a:pt x="7622540" y="447040"/>
                    <a:pt x="7622540" y="447040"/>
                    <a:pt x="7622540" y="445770"/>
                  </a:cubicBezTo>
                  <a:cubicBezTo>
                    <a:pt x="7622540" y="444500"/>
                    <a:pt x="7621270" y="444500"/>
                    <a:pt x="7621270" y="443230"/>
                  </a:cubicBezTo>
                  <a:cubicBezTo>
                    <a:pt x="7621270" y="441960"/>
                    <a:pt x="7620000" y="440690"/>
                    <a:pt x="7620000" y="439420"/>
                  </a:cubicBezTo>
                  <a:cubicBezTo>
                    <a:pt x="7620000" y="438150"/>
                    <a:pt x="7620000" y="436880"/>
                    <a:pt x="7620000" y="435610"/>
                  </a:cubicBezTo>
                  <a:cubicBezTo>
                    <a:pt x="7620000" y="434340"/>
                    <a:pt x="7621270" y="434340"/>
                    <a:pt x="7621270" y="433070"/>
                  </a:cubicBezTo>
                  <a:cubicBezTo>
                    <a:pt x="7621270" y="431800"/>
                    <a:pt x="7621270" y="430530"/>
                    <a:pt x="7622540" y="429260"/>
                  </a:cubicBezTo>
                  <a:cubicBezTo>
                    <a:pt x="7622540" y="427990"/>
                    <a:pt x="7623810" y="426720"/>
                    <a:pt x="7625080" y="426720"/>
                  </a:cubicBezTo>
                  <a:cubicBezTo>
                    <a:pt x="7626350" y="425450"/>
                    <a:pt x="7627620" y="425450"/>
                    <a:pt x="7628890" y="425450"/>
                  </a:cubicBezTo>
                  <a:cubicBezTo>
                    <a:pt x="7630160" y="425450"/>
                    <a:pt x="7630160" y="424180"/>
                    <a:pt x="7631430" y="424180"/>
                  </a:cubicBezTo>
                  <a:cubicBezTo>
                    <a:pt x="7641590" y="422910"/>
                    <a:pt x="7701280" y="438150"/>
                    <a:pt x="7757160" y="441960"/>
                  </a:cubicBezTo>
                  <a:cubicBezTo>
                    <a:pt x="7865110" y="450850"/>
                    <a:pt x="8064500" y="449580"/>
                    <a:pt x="8233410" y="449580"/>
                  </a:cubicBezTo>
                  <a:cubicBezTo>
                    <a:pt x="8425180" y="449580"/>
                    <a:pt x="8641080" y="445770"/>
                    <a:pt x="8848090" y="439420"/>
                  </a:cubicBezTo>
                  <a:cubicBezTo>
                    <a:pt x="9061450" y="433070"/>
                    <a:pt x="9286240" y="419100"/>
                    <a:pt x="9495790" y="408940"/>
                  </a:cubicBezTo>
                  <a:cubicBezTo>
                    <a:pt x="9692640" y="400050"/>
                    <a:pt x="9926320" y="391160"/>
                    <a:pt x="10068560" y="383540"/>
                  </a:cubicBezTo>
                  <a:cubicBezTo>
                    <a:pt x="10153650" y="379730"/>
                    <a:pt x="10237470" y="377190"/>
                    <a:pt x="10271760" y="372110"/>
                  </a:cubicBezTo>
                  <a:cubicBezTo>
                    <a:pt x="10283190" y="369570"/>
                    <a:pt x="10290810" y="365760"/>
                    <a:pt x="10294620" y="365760"/>
                  </a:cubicBezTo>
                  <a:cubicBezTo>
                    <a:pt x="10295890" y="365760"/>
                    <a:pt x="10297160" y="367030"/>
                    <a:pt x="10298430" y="367030"/>
                  </a:cubicBezTo>
                  <a:cubicBezTo>
                    <a:pt x="10299700" y="367030"/>
                    <a:pt x="10299700" y="367030"/>
                    <a:pt x="10300970" y="367030"/>
                  </a:cubicBezTo>
                  <a:cubicBezTo>
                    <a:pt x="10302240" y="367030"/>
                    <a:pt x="10303510" y="368300"/>
                    <a:pt x="10304780" y="369570"/>
                  </a:cubicBezTo>
                  <a:cubicBezTo>
                    <a:pt x="10306050" y="370840"/>
                    <a:pt x="10306050" y="370840"/>
                    <a:pt x="10307320" y="372110"/>
                  </a:cubicBezTo>
                  <a:cubicBezTo>
                    <a:pt x="10307320" y="373380"/>
                    <a:pt x="10308590" y="373380"/>
                    <a:pt x="10308590" y="374650"/>
                  </a:cubicBezTo>
                  <a:cubicBezTo>
                    <a:pt x="10308590" y="375920"/>
                    <a:pt x="10309860" y="377190"/>
                    <a:pt x="10309860" y="378460"/>
                  </a:cubicBezTo>
                  <a:cubicBezTo>
                    <a:pt x="10309860" y="379730"/>
                    <a:pt x="10309860" y="379730"/>
                    <a:pt x="10309860" y="381000"/>
                  </a:cubicBezTo>
                  <a:cubicBezTo>
                    <a:pt x="10309860" y="382270"/>
                    <a:pt x="10308590" y="383540"/>
                    <a:pt x="10308590" y="384810"/>
                  </a:cubicBezTo>
                  <a:cubicBezTo>
                    <a:pt x="10308590" y="386080"/>
                    <a:pt x="10307320" y="387350"/>
                    <a:pt x="10307320" y="388620"/>
                  </a:cubicBezTo>
                  <a:cubicBezTo>
                    <a:pt x="10307320" y="389890"/>
                    <a:pt x="10307320" y="391160"/>
                    <a:pt x="10306050" y="391160"/>
                  </a:cubicBezTo>
                  <a:cubicBezTo>
                    <a:pt x="10304780" y="392430"/>
                    <a:pt x="10303510" y="391160"/>
                    <a:pt x="10302240" y="392430"/>
                  </a:cubicBezTo>
                  <a:cubicBezTo>
                    <a:pt x="10300970" y="392430"/>
                    <a:pt x="10300970" y="394970"/>
                    <a:pt x="10299700" y="394970"/>
                  </a:cubicBezTo>
                  <a:cubicBezTo>
                    <a:pt x="10298430" y="394970"/>
                    <a:pt x="10298430" y="394970"/>
                    <a:pt x="10295890" y="394970"/>
                  </a:cubicBezTo>
                  <a:cubicBezTo>
                    <a:pt x="10266680" y="396240"/>
                    <a:pt x="9947910" y="440690"/>
                    <a:pt x="9726930" y="468630"/>
                  </a:cubicBezTo>
                  <a:cubicBezTo>
                    <a:pt x="9422130" y="506730"/>
                    <a:pt x="8997950" y="558800"/>
                    <a:pt x="8633460" y="603250"/>
                  </a:cubicBezTo>
                  <a:cubicBezTo>
                    <a:pt x="8267700" y="648970"/>
                    <a:pt x="7903210" y="689610"/>
                    <a:pt x="7537450" y="739140"/>
                  </a:cubicBezTo>
                  <a:cubicBezTo>
                    <a:pt x="7171690" y="788670"/>
                    <a:pt x="6765290" y="850900"/>
                    <a:pt x="6440170" y="899160"/>
                  </a:cubicBezTo>
                  <a:cubicBezTo>
                    <a:pt x="6181090" y="937260"/>
                    <a:pt x="5925820" y="974090"/>
                    <a:pt x="5741670" y="1005840"/>
                  </a:cubicBezTo>
                  <a:cubicBezTo>
                    <a:pt x="5621020" y="1027430"/>
                    <a:pt x="5516880" y="1043940"/>
                    <a:pt x="5444490" y="1064260"/>
                  </a:cubicBezTo>
                  <a:cubicBezTo>
                    <a:pt x="5401310" y="1075690"/>
                    <a:pt x="5353050" y="1097280"/>
                    <a:pt x="5344160" y="1101090"/>
                  </a:cubicBezTo>
                  <a:cubicBezTo>
                    <a:pt x="5342890" y="1102360"/>
                    <a:pt x="5342890" y="1102360"/>
                    <a:pt x="5341620" y="1102360"/>
                  </a:cubicBezTo>
                  <a:cubicBezTo>
                    <a:pt x="5340350" y="1102360"/>
                    <a:pt x="5340350" y="1101090"/>
                    <a:pt x="5339080" y="1101090"/>
                  </a:cubicBezTo>
                  <a:cubicBezTo>
                    <a:pt x="5337810" y="1101090"/>
                    <a:pt x="5336540" y="1099820"/>
                    <a:pt x="5335270" y="1099820"/>
                  </a:cubicBezTo>
                  <a:cubicBezTo>
                    <a:pt x="5335270" y="1099820"/>
                    <a:pt x="5334000" y="1098550"/>
                    <a:pt x="5334000" y="1098550"/>
                  </a:cubicBezTo>
                  <a:cubicBezTo>
                    <a:pt x="5332730" y="1097280"/>
                    <a:pt x="5332730" y="1097280"/>
                    <a:pt x="5331460" y="1096010"/>
                  </a:cubicBezTo>
                  <a:cubicBezTo>
                    <a:pt x="5331460" y="1094740"/>
                    <a:pt x="5330190" y="1094740"/>
                    <a:pt x="5330190" y="1093470"/>
                  </a:cubicBezTo>
                  <a:cubicBezTo>
                    <a:pt x="5330190" y="1092200"/>
                    <a:pt x="5330190" y="1090930"/>
                    <a:pt x="5330190" y="1089660"/>
                  </a:cubicBezTo>
                  <a:cubicBezTo>
                    <a:pt x="5330190" y="1088390"/>
                    <a:pt x="5330190" y="1088390"/>
                    <a:pt x="5330190" y="1087120"/>
                  </a:cubicBezTo>
                  <a:cubicBezTo>
                    <a:pt x="5330190" y="1085850"/>
                    <a:pt x="5330190" y="1085850"/>
                    <a:pt x="5330190" y="1084580"/>
                  </a:cubicBezTo>
                  <a:cubicBezTo>
                    <a:pt x="5330190" y="1083310"/>
                    <a:pt x="5331460" y="1083310"/>
                    <a:pt x="5332730" y="1082040"/>
                  </a:cubicBezTo>
                  <a:cubicBezTo>
                    <a:pt x="5332730" y="1080770"/>
                    <a:pt x="5334000" y="1080770"/>
                    <a:pt x="5334000" y="1079500"/>
                  </a:cubicBezTo>
                  <a:cubicBezTo>
                    <a:pt x="5335270" y="1079500"/>
                    <a:pt x="5335270" y="1078230"/>
                    <a:pt x="5336540" y="1078230"/>
                  </a:cubicBezTo>
                  <a:cubicBezTo>
                    <a:pt x="5337810" y="1078230"/>
                    <a:pt x="5339080" y="1076960"/>
                    <a:pt x="5340350" y="1076960"/>
                  </a:cubicBezTo>
                  <a:cubicBezTo>
                    <a:pt x="5345430" y="1078230"/>
                    <a:pt x="5354320" y="1099820"/>
                    <a:pt x="5372100" y="1107440"/>
                  </a:cubicBezTo>
                  <a:cubicBezTo>
                    <a:pt x="5412740" y="1126490"/>
                    <a:pt x="5527040" y="1123950"/>
                    <a:pt x="5607050" y="1129030"/>
                  </a:cubicBezTo>
                  <a:cubicBezTo>
                    <a:pt x="5690870" y="1134110"/>
                    <a:pt x="5749290" y="1139190"/>
                    <a:pt x="5863590" y="1140460"/>
                  </a:cubicBezTo>
                  <a:cubicBezTo>
                    <a:pt x="6093460" y="1143000"/>
                    <a:pt x="6534150" y="1132840"/>
                    <a:pt x="6899910" y="1118870"/>
                  </a:cubicBezTo>
                  <a:cubicBezTo>
                    <a:pt x="7310120" y="1103630"/>
                    <a:pt x="7800340" y="1074420"/>
                    <a:pt x="8204200" y="1046480"/>
                  </a:cubicBezTo>
                  <a:cubicBezTo>
                    <a:pt x="8554720" y="1022350"/>
                    <a:pt x="8898890" y="988060"/>
                    <a:pt x="9183370" y="963930"/>
                  </a:cubicBezTo>
                  <a:cubicBezTo>
                    <a:pt x="9403080" y="946150"/>
                    <a:pt x="9608820" y="928370"/>
                    <a:pt x="9767570" y="915670"/>
                  </a:cubicBezTo>
                  <a:cubicBezTo>
                    <a:pt x="9875520" y="906780"/>
                    <a:pt x="9982200" y="901700"/>
                    <a:pt x="10041890" y="895350"/>
                  </a:cubicBezTo>
                  <a:cubicBezTo>
                    <a:pt x="10071100" y="892810"/>
                    <a:pt x="10099040" y="886460"/>
                    <a:pt x="10106660" y="886460"/>
                  </a:cubicBezTo>
                  <a:cubicBezTo>
                    <a:pt x="10107930" y="886460"/>
                    <a:pt x="10107930" y="886460"/>
                    <a:pt x="10109200" y="886460"/>
                  </a:cubicBezTo>
                  <a:cubicBezTo>
                    <a:pt x="10110470" y="886460"/>
                    <a:pt x="10110470" y="887730"/>
                    <a:pt x="10111740" y="887730"/>
                  </a:cubicBezTo>
                  <a:cubicBezTo>
                    <a:pt x="10113010" y="887730"/>
                    <a:pt x="10113010" y="889000"/>
                    <a:pt x="10114280" y="889000"/>
                  </a:cubicBezTo>
                  <a:cubicBezTo>
                    <a:pt x="10115550" y="890270"/>
                    <a:pt x="10115550" y="890270"/>
                    <a:pt x="10116820" y="891540"/>
                  </a:cubicBezTo>
                  <a:cubicBezTo>
                    <a:pt x="10116820" y="892810"/>
                    <a:pt x="10118090" y="892810"/>
                    <a:pt x="10118090" y="894080"/>
                  </a:cubicBezTo>
                  <a:cubicBezTo>
                    <a:pt x="10118090" y="895350"/>
                    <a:pt x="10119360" y="895350"/>
                    <a:pt x="10119360" y="896620"/>
                  </a:cubicBezTo>
                  <a:cubicBezTo>
                    <a:pt x="10119360" y="897890"/>
                    <a:pt x="10119360" y="899160"/>
                    <a:pt x="10119360" y="900430"/>
                  </a:cubicBezTo>
                  <a:cubicBezTo>
                    <a:pt x="10119360" y="901700"/>
                    <a:pt x="10119360" y="901700"/>
                    <a:pt x="10119360" y="902970"/>
                  </a:cubicBezTo>
                  <a:cubicBezTo>
                    <a:pt x="10119360" y="904240"/>
                    <a:pt x="10118090" y="904240"/>
                    <a:pt x="10118090" y="905510"/>
                  </a:cubicBezTo>
                  <a:cubicBezTo>
                    <a:pt x="10118090" y="906780"/>
                    <a:pt x="10116820" y="906780"/>
                    <a:pt x="10116820" y="908050"/>
                  </a:cubicBezTo>
                  <a:cubicBezTo>
                    <a:pt x="10115550" y="909320"/>
                    <a:pt x="10115550" y="910590"/>
                    <a:pt x="10114280" y="910590"/>
                  </a:cubicBezTo>
                  <a:cubicBezTo>
                    <a:pt x="10113010" y="911860"/>
                    <a:pt x="10111740" y="911860"/>
                    <a:pt x="10110470" y="911860"/>
                  </a:cubicBezTo>
                  <a:cubicBezTo>
                    <a:pt x="10109200" y="911860"/>
                    <a:pt x="10109200" y="911860"/>
                    <a:pt x="10107930" y="911860"/>
                  </a:cubicBezTo>
                  <a:cubicBezTo>
                    <a:pt x="10102850" y="913130"/>
                    <a:pt x="10088880" y="918210"/>
                    <a:pt x="10073640" y="922020"/>
                  </a:cubicBezTo>
                  <a:cubicBezTo>
                    <a:pt x="10040620" y="929640"/>
                    <a:pt x="9986010" y="941070"/>
                    <a:pt x="9914890" y="951230"/>
                  </a:cubicBezTo>
                  <a:cubicBezTo>
                    <a:pt x="9766300" y="972820"/>
                    <a:pt x="9484360" y="1002030"/>
                    <a:pt x="9229090" y="1028700"/>
                  </a:cubicBezTo>
                  <a:cubicBezTo>
                    <a:pt x="8905240" y="1062990"/>
                    <a:pt x="8467090" y="1108710"/>
                    <a:pt x="8125460" y="1137920"/>
                  </a:cubicBezTo>
                  <a:cubicBezTo>
                    <a:pt x="7829550" y="1163320"/>
                    <a:pt x="7533640" y="1176020"/>
                    <a:pt x="7294880" y="1197610"/>
                  </a:cubicBezTo>
                  <a:cubicBezTo>
                    <a:pt x="7112000" y="1214120"/>
                    <a:pt x="6943090" y="1234440"/>
                    <a:pt x="6813550" y="1248410"/>
                  </a:cubicBezTo>
                  <a:cubicBezTo>
                    <a:pt x="6727190" y="1257300"/>
                    <a:pt x="6653530" y="1261110"/>
                    <a:pt x="6596380" y="1271270"/>
                  </a:cubicBezTo>
                  <a:cubicBezTo>
                    <a:pt x="6559550" y="1277620"/>
                    <a:pt x="6525260" y="1286510"/>
                    <a:pt x="6504940" y="1292860"/>
                  </a:cubicBezTo>
                  <a:cubicBezTo>
                    <a:pt x="6493510" y="1296670"/>
                    <a:pt x="6484620" y="1301750"/>
                    <a:pt x="6479540" y="1303020"/>
                  </a:cubicBezTo>
                  <a:cubicBezTo>
                    <a:pt x="6478270" y="1304290"/>
                    <a:pt x="6477000" y="1304290"/>
                    <a:pt x="6475730" y="1304290"/>
                  </a:cubicBezTo>
                  <a:cubicBezTo>
                    <a:pt x="6474460" y="1304290"/>
                    <a:pt x="6473190" y="1303020"/>
                    <a:pt x="6471920" y="1303020"/>
                  </a:cubicBezTo>
                  <a:cubicBezTo>
                    <a:pt x="6470650" y="1303020"/>
                    <a:pt x="6470650" y="1301750"/>
                    <a:pt x="6469380" y="1301750"/>
                  </a:cubicBezTo>
                  <a:cubicBezTo>
                    <a:pt x="6468110" y="1301750"/>
                    <a:pt x="6466840" y="1301750"/>
                    <a:pt x="6465570" y="1300480"/>
                  </a:cubicBezTo>
                  <a:cubicBezTo>
                    <a:pt x="6464300" y="1300480"/>
                    <a:pt x="6463030" y="1299210"/>
                    <a:pt x="6463030" y="1297940"/>
                  </a:cubicBezTo>
                  <a:cubicBezTo>
                    <a:pt x="6461760" y="1296670"/>
                    <a:pt x="6461760" y="1295400"/>
                    <a:pt x="6461760" y="1294130"/>
                  </a:cubicBezTo>
                  <a:cubicBezTo>
                    <a:pt x="6461760" y="1292860"/>
                    <a:pt x="6461760" y="1292860"/>
                    <a:pt x="6461760" y="1291590"/>
                  </a:cubicBezTo>
                  <a:cubicBezTo>
                    <a:pt x="6461760" y="1290320"/>
                    <a:pt x="6461760" y="1289050"/>
                    <a:pt x="6461760" y="1287780"/>
                  </a:cubicBezTo>
                  <a:cubicBezTo>
                    <a:pt x="6461760" y="1286510"/>
                    <a:pt x="6461760" y="1285240"/>
                    <a:pt x="6461760" y="1283970"/>
                  </a:cubicBezTo>
                  <a:cubicBezTo>
                    <a:pt x="6461760" y="1282700"/>
                    <a:pt x="6463030" y="1282700"/>
                    <a:pt x="6464300" y="1281430"/>
                  </a:cubicBezTo>
                  <a:cubicBezTo>
                    <a:pt x="6464300" y="1280160"/>
                    <a:pt x="6464300" y="1280160"/>
                    <a:pt x="6465570" y="1278890"/>
                  </a:cubicBezTo>
                  <a:cubicBezTo>
                    <a:pt x="6466840" y="1277620"/>
                    <a:pt x="6468110" y="1277620"/>
                    <a:pt x="6469380" y="1276350"/>
                  </a:cubicBezTo>
                  <a:cubicBezTo>
                    <a:pt x="6470650" y="1276350"/>
                    <a:pt x="6470650" y="1275080"/>
                    <a:pt x="6471920" y="1275080"/>
                  </a:cubicBezTo>
                  <a:cubicBezTo>
                    <a:pt x="6483350" y="1273810"/>
                    <a:pt x="6560820" y="1309370"/>
                    <a:pt x="6623050" y="1319530"/>
                  </a:cubicBezTo>
                  <a:cubicBezTo>
                    <a:pt x="6720840" y="1336040"/>
                    <a:pt x="6822440" y="1333500"/>
                    <a:pt x="7002780" y="1337310"/>
                  </a:cubicBezTo>
                  <a:cubicBezTo>
                    <a:pt x="7449820" y="1347470"/>
                    <a:pt x="8693150" y="1333500"/>
                    <a:pt x="9330690" y="1332230"/>
                  </a:cubicBezTo>
                  <a:cubicBezTo>
                    <a:pt x="9775190" y="1330960"/>
                    <a:pt x="10201910" y="1329690"/>
                    <a:pt x="10462260" y="1329690"/>
                  </a:cubicBezTo>
                  <a:cubicBezTo>
                    <a:pt x="10599420" y="1329690"/>
                    <a:pt x="10709910" y="1329690"/>
                    <a:pt x="10775950" y="1329690"/>
                  </a:cubicBezTo>
                  <a:cubicBezTo>
                    <a:pt x="10807700" y="1329690"/>
                    <a:pt x="10836910" y="1327150"/>
                    <a:pt x="10844530" y="1328420"/>
                  </a:cubicBezTo>
                  <a:cubicBezTo>
                    <a:pt x="10845800" y="1328420"/>
                    <a:pt x="10845800" y="1329690"/>
                    <a:pt x="10847070" y="1329690"/>
                  </a:cubicBezTo>
                  <a:cubicBezTo>
                    <a:pt x="10848340" y="1329690"/>
                    <a:pt x="10848340" y="1329690"/>
                    <a:pt x="10849610" y="1329690"/>
                  </a:cubicBezTo>
                  <a:cubicBezTo>
                    <a:pt x="10850880" y="1329690"/>
                    <a:pt x="10850880" y="1330960"/>
                    <a:pt x="10852150" y="1332230"/>
                  </a:cubicBezTo>
                  <a:cubicBezTo>
                    <a:pt x="10853420" y="1333500"/>
                    <a:pt x="10853420" y="1333500"/>
                    <a:pt x="10854690" y="1334770"/>
                  </a:cubicBezTo>
                  <a:cubicBezTo>
                    <a:pt x="10854690" y="1336040"/>
                    <a:pt x="10855960" y="1336040"/>
                    <a:pt x="10855960" y="1337310"/>
                  </a:cubicBezTo>
                  <a:cubicBezTo>
                    <a:pt x="10855960" y="1338580"/>
                    <a:pt x="10857230" y="1338580"/>
                    <a:pt x="10857230" y="1339850"/>
                  </a:cubicBezTo>
                  <a:cubicBezTo>
                    <a:pt x="10857230" y="1341120"/>
                    <a:pt x="10857230" y="1341120"/>
                    <a:pt x="10857230" y="1342390"/>
                  </a:cubicBezTo>
                  <a:cubicBezTo>
                    <a:pt x="10857230" y="1343660"/>
                    <a:pt x="10855960" y="1344930"/>
                    <a:pt x="10855960" y="1346200"/>
                  </a:cubicBezTo>
                  <a:cubicBezTo>
                    <a:pt x="10855960" y="1347470"/>
                    <a:pt x="10854690" y="1347470"/>
                    <a:pt x="10854690" y="1348740"/>
                  </a:cubicBezTo>
                  <a:cubicBezTo>
                    <a:pt x="10853420" y="1350010"/>
                    <a:pt x="10853420" y="1350010"/>
                    <a:pt x="10852150" y="1351280"/>
                  </a:cubicBezTo>
                  <a:cubicBezTo>
                    <a:pt x="10850880" y="1351280"/>
                    <a:pt x="10850880" y="1352550"/>
                    <a:pt x="10849610" y="1352550"/>
                  </a:cubicBezTo>
                  <a:cubicBezTo>
                    <a:pt x="10848340" y="1352550"/>
                    <a:pt x="10848340" y="1353820"/>
                    <a:pt x="10847070" y="1353820"/>
                  </a:cubicBezTo>
                  <a:cubicBezTo>
                    <a:pt x="10845800" y="1353820"/>
                    <a:pt x="10845800" y="1353820"/>
                    <a:pt x="10844530" y="1353820"/>
                  </a:cubicBezTo>
                  <a:cubicBezTo>
                    <a:pt x="10825480" y="1353820"/>
                    <a:pt x="10600690" y="1353820"/>
                    <a:pt x="10448290" y="1353820"/>
                  </a:cubicBezTo>
                  <a:cubicBezTo>
                    <a:pt x="10243820" y="1353820"/>
                    <a:pt x="9979660" y="1353820"/>
                    <a:pt x="9725660" y="1353820"/>
                  </a:cubicBezTo>
                  <a:cubicBezTo>
                    <a:pt x="9442450" y="1353820"/>
                    <a:pt x="9117330" y="1351280"/>
                    <a:pt x="8825230" y="1353820"/>
                  </a:cubicBezTo>
                  <a:cubicBezTo>
                    <a:pt x="8548370" y="1356360"/>
                    <a:pt x="8284210" y="1356360"/>
                    <a:pt x="8017510" y="1366520"/>
                  </a:cubicBezTo>
                  <a:cubicBezTo>
                    <a:pt x="7754620" y="1376680"/>
                    <a:pt x="7463790" y="1393190"/>
                    <a:pt x="7236460" y="1410970"/>
                  </a:cubicBezTo>
                  <a:cubicBezTo>
                    <a:pt x="7058660" y="1424940"/>
                    <a:pt x="6902450" y="1435100"/>
                    <a:pt x="6762750" y="1455420"/>
                  </a:cubicBezTo>
                  <a:cubicBezTo>
                    <a:pt x="6649720" y="1471930"/>
                    <a:pt x="6545580" y="1494790"/>
                    <a:pt x="6459220" y="1512570"/>
                  </a:cubicBezTo>
                  <a:cubicBezTo>
                    <a:pt x="6394450" y="1526540"/>
                    <a:pt x="6338570" y="1541780"/>
                    <a:pt x="6291580" y="1550670"/>
                  </a:cubicBezTo>
                  <a:cubicBezTo>
                    <a:pt x="6258560" y="1557020"/>
                    <a:pt x="6230620" y="1559560"/>
                    <a:pt x="6206490" y="1565910"/>
                  </a:cubicBezTo>
                  <a:cubicBezTo>
                    <a:pt x="6188710" y="1570990"/>
                    <a:pt x="6160770" y="1577340"/>
                    <a:pt x="6160770" y="1584960"/>
                  </a:cubicBezTo>
                  <a:cubicBezTo>
                    <a:pt x="6160770" y="1595120"/>
                    <a:pt x="6202680" y="1610360"/>
                    <a:pt x="6235700" y="1619250"/>
                  </a:cubicBezTo>
                  <a:cubicBezTo>
                    <a:pt x="6294120" y="1635760"/>
                    <a:pt x="6394450" y="1638300"/>
                    <a:pt x="6490970" y="1644650"/>
                  </a:cubicBezTo>
                  <a:cubicBezTo>
                    <a:pt x="6617970" y="1652270"/>
                    <a:pt x="6774180" y="1653540"/>
                    <a:pt x="6934200" y="1656080"/>
                  </a:cubicBezTo>
                  <a:cubicBezTo>
                    <a:pt x="7124700" y="1659890"/>
                    <a:pt x="7359650" y="1659890"/>
                    <a:pt x="7561580" y="1661160"/>
                  </a:cubicBezTo>
                  <a:cubicBezTo>
                    <a:pt x="7750810" y="1662430"/>
                    <a:pt x="7932420" y="1662430"/>
                    <a:pt x="8111490" y="1662430"/>
                  </a:cubicBezTo>
                  <a:cubicBezTo>
                    <a:pt x="8282940" y="1662430"/>
                    <a:pt x="8477250" y="1663700"/>
                    <a:pt x="8616950" y="1663700"/>
                  </a:cubicBezTo>
                  <a:cubicBezTo>
                    <a:pt x="8716010" y="1663700"/>
                    <a:pt x="8812530" y="1663700"/>
                    <a:pt x="8869680" y="1663700"/>
                  </a:cubicBezTo>
                  <a:cubicBezTo>
                    <a:pt x="8900160" y="1663700"/>
                    <a:pt x="8929370" y="1664970"/>
                    <a:pt x="8938260" y="1664970"/>
                  </a:cubicBezTo>
                  <a:cubicBezTo>
                    <a:pt x="8940800" y="1664970"/>
                    <a:pt x="8940800" y="1664970"/>
                    <a:pt x="8942070" y="1664970"/>
                  </a:cubicBezTo>
                  <a:cubicBezTo>
                    <a:pt x="8943340" y="1664970"/>
                    <a:pt x="8943340" y="1666240"/>
                    <a:pt x="8944610" y="1666240"/>
                  </a:cubicBezTo>
                  <a:cubicBezTo>
                    <a:pt x="8945880" y="1666240"/>
                    <a:pt x="8945880" y="1667510"/>
                    <a:pt x="8947150" y="1667510"/>
                  </a:cubicBezTo>
                  <a:cubicBezTo>
                    <a:pt x="8948420" y="1668780"/>
                    <a:pt x="8948420" y="1668780"/>
                    <a:pt x="8949690" y="1670050"/>
                  </a:cubicBezTo>
                  <a:cubicBezTo>
                    <a:pt x="8949690" y="1671320"/>
                    <a:pt x="8950960" y="1671320"/>
                    <a:pt x="8950960" y="1672590"/>
                  </a:cubicBezTo>
                  <a:cubicBezTo>
                    <a:pt x="8950960" y="1673860"/>
                    <a:pt x="8950960" y="1675130"/>
                    <a:pt x="8950960" y="1676400"/>
                  </a:cubicBezTo>
                  <a:cubicBezTo>
                    <a:pt x="8950960" y="1677670"/>
                    <a:pt x="8950960" y="1677670"/>
                    <a:pt x="8950960" y="1678940"/>
                  </a:cubicBezTo>
                  <a:cubicBezTo>
                    <a:pt x="8950960" y="1680210"/>
                    <a:pt x="8950960" y="1680210"/>
                    <a:pt x="8950960" y="1681480"/>
                  </a:cubicBezTo>
                  <a:cubicBezTo>
                    <a:pt x="8950960" y="1682750"/>
                    <a:pt x="8949690" y="1682750"/>
                    <a:pt x="8948420" y="1684020"/>
                  </a:cubicBezTo>
                  <a:cubicBezTo>
                    <a:pt x="8948420" y="1685290"/>
                    <a:pt x="8947150" y="1685290"/>
                    <a:pt x="8947150" y="1686560"/>
                  </a:cubicBezTo>
                  <a:cubicBezTo>
                    <a:pt x="8945880" y="1687830"/>
                    <a:pt x="8945880" y="1687830"/>
                    <a:pt x="8944610" y="1689100"/>
                  </a:cubicBezTo>
                  <a:cubicBezTo>
                    <a:pt x="8943340" y="1689100"/>
                    <a:pt x="8943340" y="1690370"/>
                    <a:pt x="8942070" y="1690370"/>
                  </a:cubicBezTo>
                  <a:cubicBezTo>
                    <a:pt x="8940800" y="1690370"/>
                    <a:pt x="8940800" y="1690370"/>
                    <a:pt x="8938260" y="1690370"/>
                  </a:cubicBezTo>
                  <a:cubicBezTo>
                    <a:pt x="8928100" y="1691640"/>
                    <a:pt x="8890000" y="1697990"/>
                    <a:pt x="8853170" y="1703070"/>
                  </a:cubicBezTo>
                  <a:cubicBezTo>
                    <a:pt x="8788400" y="1711960"/>
                    <a:pt x="8702040" y="1723390"/>
                    <a:pt x="8583930" y="1734820"/>
                  </a:cubicBezTo>
                  <a:cubicBezTo>
                    <a:pt x="8359140" y="1755140"/>
                    <a:pt x="7926070" y="1784350"/>
                    <a:pt x="7606030" y="1799590"/>
                  </a:cubicBezTo>
                  <a:cubicBezTo>
                    <a:pt x="7298690" y="1814830"/>
                    <a:pt x="6978650" y="1817370"/>
                    <a:pt x="6699250" y="1826260"/>
                  </a:cubicBezTo>
                  <a:cubicBezTo>
                    <a:pt x="6459220" y="1833880"/>
                    <a:pt x="6214110" y="1845310"/>
                    <a:pt x="6031230" y="1851660"/>
                  </a:cubicBezTo>
                  <a:cubicBezTo>
                    <a:pt x="5904230" y="1855470"/>
                    <a:pt x="5791200" y="1859280"/>
                    <a:pt x="5708650" y="1861820"/>
                  </a:cubicBezTo>
                  <a:cubicBezTo>
                    <a:pt x="5657850" y="1863090"/>
                    <a:pt x="5610860" y="1858010"/>
                    <a:pt x="5585460" y="1865630"/>
                  </a:cubicBezTo>
                  <a:cubicBezTo>
                    <a:pt x="5572760" y="1869440"/>
                    <a:pt x="5562600" y="1880870"/>
                    <a:pt x="5557520" y="1882140"/>
                  </a:cubicBezTo>
                  <a:cubicBezTo>
                    <a:pt x="5556250" y="1882140"/>
                    <a:pt x="5554980" y="1882140"/>
                    <a:pt x="5553710" y="1882140"/>
                  </a:cubicBezTo>
                  <a:cubicBezTo>
                    <a:pt x="5552440" y="1882140"/>
                    <a:pt x="5552440" y="1880870"/>
                    <a:pt x="5551170" y="1880870"/>
                  </a:cubicBezTo>
                  <a:cubicBezTo>
                    <a:pt x="5549900" y="1880870"/>
                    <a:pt x="5548630" y="1880870"/>
                    <a:pt x="5547360" y="1879600"/>
                  </a:cubicBezTo>
                  <a:cubicBezTo>
                    <a:pt x="5546090" y="1879600"/>
                    <a:pt x="5546090" y="1878330"/>
                    <a:pt x="5546090" y="1877060"/>
                  </a:cubicBezTo>
                  <a:cubicBezTo>
                    <a:pt x="5544820" y="1875790"/>
                    <a:pt x="5544820" y="1874520"/>
                    <a:pt x="5543550" y="1873250"/>
                  </a:cubicBezTo>
                  <a:cubicBezTo>
                    <a:pt x="5543550" y="1871980"/>
                    <a:pt x="5542280" y="1871980"/>
                    <a:pt x="5542280" y="1870710"/>
                  </a:cubicBezTo>
                  <a:cubicBezTo>
                    <a:pt x="5542280" y="1869440"/>
                    <a:pt x="5542280" y="1868170"/>
                    <a:pt x="5542280" y="1866900"/>
                  </a:cubicBezTo>
                  <a:cubicBezTo>
                    <a:pt x="5542280" y="1865630"/>
                    <a:pt x="5543550" y="1864360"/>
                    <a:pt x="5543550" y="1863090"/>
                  </a:cubicBezTo>
                  <a:cubicBezTo>
                    <a:pt x="5543550" y="1861820"/>
                    <a:pt x="5544820" y="1861820"/>
                    <a:pt x="5544820" y="1860550"/>
                  </a:cubicBezTo>
                  <a:cubicBezTo>
                    <a:pt x="5546090" y="1859280"/>
                    <a:pt x="5546090" y="1859280"/>
                    <a:pt x="5547360" y="1858010"/>
                  </a:cubicBezTo>
                  <a:cubicBezTo>
                    <a:pt x="5548630" y="1856740"/>
                    <a:pt x="5548630" y="1855470"/>
                    <a:pt x="5549900" y="1855470"/>
                  </a:cubicBezTo>
                  <a:cubicBezTo>
                    <a:pt x="5551170" y="1854200"/>
                    <a:pt x="5552440" y="1854200"/>
                    <a:pt x="5553710" y="1854200"/>
                  </a:cubicBezTo>
                  <a:cubicBezTo>
                    <a:pt x="5554980" y="1854200"/>
                    <a:pt x="5554980" y="1854200"/>
                    <a:pt x="5556250" y="1854200"/>
                  </a:cubicBezTo>
                  <a:cubicBezTo>
                    <a:pt x="5563870" y="1854200"/>
                    <a:pt x="5601970" y="1860550"/>
                    <a:pt x="5636260" y="1861820"/>
                  </a:cubicBezTo>
                  <a:cubicBezTo>
                    <a:pt x="5701030" y="1865630"/>
                    <a:pt x="5801360" y="1866900"/>
                    <a:pt x="5914390" y="1864360"/>
                  </a:cubicBezTo>
                  <a:cubicBezTo>
                    <a:pt x="6089650" y="1860550"/>
                    <a:pt x="6342380" y="1842770"/>
                    <a:pt x="6586220" y="1827530"/>
                  </a:cubicBezTo>
                  <a:cubicBezTo>
                    <a:pt x="6879590" y="1808480"/>
                    <a:pt x="7212330" y="1786890"/>
                    <a:pt x="7555230" y="1758950"/>
                  </a:cubicBezTo>
                  <a:cubicBezTo>
                    <a:pt x="7945120" y="1727200"/>
                    <a:pt x="8380730" y="1681480"/>
                    <a:pt x="8803640" y="1640840"/>
                  </a:cubicBezTo>
                  <a:cubicBezTo>
                    <a:pt x="9240520" y="1598930"/>
                    <a:pt x="9735820" y="1549400"/>
                    <a:pt x="10134600" y="1512570"/>
                  </a:cubicBezTo>
                  <a:cubicBezTo>
                    <a:pt x="10459720" y="1482090"/>
                    <a:pt x="10791190" y="1454150"/>
                    <a:pt x="11022330" y="1432560"/>
                  </a:cubicBezTo>
                  <a:cubicBezTo>
                    <a:pt x="11170920" y="1418590"/>
                    <a:pt x="11306810" y="1408430"/>
                    <a:pt x="11386820" y="1398270"/>
                  </a:cubicBezTo>
                  <a:cubicBezTo>
                    <a:pt x="11427460" y="1393190"/>
                    <a:pt x="11468100" y="1385570"/>
                    <a:pt x="11476990" y="1384300"/>
                  </a:cubicBezTo>
                  <a:cubicBezTo>
                    <a:pt x="11478260" y="1384300"/>
                    <a:pt x="11478260" y="1384300"/>
                    <a:pt x="11479530" y="1384300"/>
                  </a:cubicBezTo>
                  <a:cubicBezTo>
                    <a:pt x="11480800" y="1384300"/>
                    <a:pt x="11482070" y="1385570"/>
                    <a:pt x="11483340" y="1385570"/>
                  </a:cubicBezTo>
                  <a:cubicBezTo>
                    <a:pt x="11484610" y="1385570"/>
                    <a:pt x="11484610" y="1386840"/>
                    <a:pt x="11485880" y="1386840"/>
                  </a:cubicBezTo>
                  <a:cubicBezTo>
                    <a:pt x="11487150" y="1386840"/>
                    <a:pt x="11488420" y="1388110"/>
                    <a:pt x="11488420" y="1388110"/>
                  </a:cubicBezTo>
                  <a:cubicBezTo>
                    <a:pt x="11489690" y="1388110"/>
                    <a:pt x="11489690" y="1389380"/>
                    <a:pt x="11489690" y="1390650"/>
                  </a:cubicBezTo>
                  <a:cubicBezTo>
                    <a:pt x="11489690" y="1391920"/>
                    <a:pt x="11490960" y="1393190"/>
                    <a:pt x="11490960" y="1394460"/>
                  </a:cubicBezTo>
                  <a:cubicBezTo>
                    <a:pt x="11490960" y="1395730"/>
                    <a:pt x="11490960" y="1395730"/>
                    <a:pt x="11490960" y="1397000"/>
                  </a:cubicBezTo>
                  <a:cubicBezTo>
                    <a:pt x="11490960" y="1398270"/>
                    <a:pt x="11490960" y="1398270"/>
                    <a:pt x="11490960" y="1399540"/>
                  </a:cubicBezTo>
                  <a:cubicBezTo>
                    <a:pt x="11490960" y="1400810"/>
                    <a:pt x="11490960" y="1402080"/>
                    <a:pt x="11489690" y="1403350"/>
                  </a:cubicBezTo>
                  <a:cubicBezTo>
                    <a:pt x="11489690" y="1404620"/>
                    <a:pt x="11488420" y="1404620"/>
                    <a:pt x="11487150" y="1405890"/>
                  </a:cubicBezTo>
                  <a:cubicBezTo>
                    <a:pt x="11485880" y="1405890"/>
                    <a:pt x="11485880" y="1407160"/>
                    <a:pt x="11484610" y="1407160"/>
                  </a:cubicBezTo>
                  <a:cubicBezTo>
                    <a:pt x="11483340" y="1407160"/>
                    <a:pt x="11483340" y="1408430"/>
                    <a:pt x="11482070" y="1408430"/>
                  </a:cubicBezTo>
                  <a:cubicBezTo>
                    <a:pt x="11480800" y="1408430"/>
                    <a:pt x="11480800" y="1409700"/>
                    <a:pt x="11479530" y="1409700"/>
                  </a:cubicBezTo>
                  <a:cubicBezTo>
                    <a:pt x="11468100" y="1412240"/>
                    <a:pt x="11389360" y="1403350"/>
                    <a:pt x="11336020" y="1403350"/>
                  </a:cubicBezTo>
                  <a:cubicBezTo>
                    <a:pt x="11266170" y="1403350"/>
                    <a:pt x="11178540" y="1408430"/>
                    <a:pt x="11095990" y="1413510"/>
                  </a:cubicBezTo>
                  <a:cubicBezTo>
                    <a:pt x="11008360" y="1418590"/>
                    <a:pt x="10938510" y="1424940"/>
                    <a:pt x="10826750" y="1431290"/>
                  </a:cubicBezTo>
                  <a:cubicBezTo>
                    <a:pt x="10640060" y="1441450"/>
                    <a:pt x="10335260" y="1454150"/>
                    <a:pt x="10079990" y="1464310"/>
                  </a:cubicBezTo>
                  <a:cubicBezTo>
                    <a:pt x="9809480" y="1474470"/>
                    <a:pt x="9512300" y="1482090"/>
                    <a:pt x="9246870" y="1490980"/>
                  </a:cubicBezTo>
                  <a:cubicBezTo>
                    <a:pt x="9003030" y="1498600"/>
                    <a:pt x="8770620" y="1508760"/>
                    <a:pt x="8544560" y="1515110"/>
                  </a:cubicBezTo>
                  <a:cubicBezTo>
                    <a:pt x="8335010" y="1520190"/>
                    <a:pt x="8120380" y="1522730"/>
                    <a:pt x="7936230" y="1525270"/>
                  </a:cubicBezTo>
                  <a:cubicBezTo>
                    <a:pt x="7781290" y="1527810"/>
                    <a:pt x="7640320" y="1529080"/>
                    <a:pt x="7510780" y="1530350"/>
                  </a:cubicBezTo>
                  <a:cubicBezTo>
                    <a:pt x="7402830" y="1531620"/>
                    <a:pt x="7285990" y="1531620"/>
                    <a:pt x="7213600" y="1531620"/>
                  </a:cubicBezTo>
                  <a:cubicBezTo>
                    <a:pt x="7171690" y="1531620"/>
                    <a:pt x="7124700" y="1532890"/>
                    <a:pt x="7113270" y="1532890"/>
                  </a:cubicBezTo>
                  <a:cubicBezTo>
                    <a:pt x="7110730" y="1532890"/>
                    <a:pt x="7110730" y="1532890"/>
                    <a:pt x="7109460" y="1532890"/>
                  </a:cubicBezTo>
                  <a:cubicBezTo>
                    <a:pt x="7108190" y="1532890"/>
                    <a:pt x="7106920" y="1532890"/>
                    <a:pt x="7105650" y="1532890"/>
                  </a:cubicBezTo>
                  <a:cubicBezTo>
                    <a:pt x="7104380" y="1532890"/>
                    <a:pt x="7104380" y="1531620"/>
                    <a:pt x="7103110" y="1531620"/>
                  </a:cubicBezTo>
                  <a:cubicBezTo>
                    <a:pt x="7101840" y="1531620"/>
                    <a:pt x="7101840" y="1530350"/>
                    <a:pt x="7100570" y="1530350"/>
                  </a:cubicBezTo>
                  <a:cubicBezTo>
                    <a:pt x="7099300" y="1529080"/>
                    <a:pt x="7099300" y="1529080"/>
                    <a:pt x="7098030" y="1527810"/>
                  </a:cubicBezTo>
                  <a:cubicBezTo>
                    <a:pt x="7098030" y="1526540"/>
                    <a:pt x="7096760" y="1526540"/>
                    <a:pt x="7096760" y="1525270"/>
                  </a:cubicBezTo>
                  <a:cubicBezTo>
                    <a:pt x="7096760" y="1524000"/>
                    <a:pt x="7096760" y="1522730"/>
                    <a:pt x="7096760" y="1521460"/>
                  </a:cubicBezTo>
                  <a:cubicBezTo>
                    <a:pt x="7096760" y="1520190"/>
                    <a:pt x="7095490" y="1520190"/>
                    <a:pt x="7095490" y="1518920"/>
                  </a:cubicBezTo>
                  <a:cubicBezTo>
                    <a:pt x="7095490" y="1517650"/>
                    <a:pt x="7096760" y="1516380"/>
                    <a:pt x="7096760" y="1515110"/>
                  </a:cubicBezTo>
                  <a:cubicBezTo>
                    <a:pt x="7096760" y="1513840"/>
                    <a:pt x="7098030" y="1513840"/>
                    <a:pt x="7098030" y="1512570"/>
                  </a:cubicBezTo>
                  <a:cubicBezTo>
                    <a:pt x="7099300" y="1511300"/>
                    <a:pt x="7099300" y="1511300"/>
                    <a:pt x="7100570" y="1510030"/>
                  </a:cubicBezTo>
                  <a:cubicBezTo>
                    <a:pt x="7101840" y="1510030"/>
                    <a:pt x="7101840" y="1508760"/>
                    <a:pt x="7103110" y="1508760"/>
                  </a:cubicBezTo>
                  <a:cubicBezTo>
                    <a:pt x="7104380" y="1508760"/>
                    <a:pt x="7104380" y="1507490"/>
                    <a:pt x="7105650" y="1507490"/>
                  </a:cubicBezTo>
                  <a:cubicBezTo>
                    <a:pt x="7106920" y="1507490"/>
                    <a:pt x="7106920" y="1507490"/>
                    <a:pt x="7109460" y="1507490"/>
                  </a:cubicBezTo>
                  <a:cubicBezTo>
                    <a:pt x="7127240" y="1506220"/>
                    <a:pt x="7249160" y="1484630"/>
                    <a:pt x="7350760" y="1469390"/>
                  </a:cubicBezTo>
                  <a:cubicBezTo>
                    <a:pt x="7527290" y="1442720"/>
                    <a:pt x="7833360" y="1397000"/>
                    <a:pt x="8072120" y="1362710"/>
                  </a:cubicBezTo>
                  <a:cubicBezTo>
                    <a:pt x="8308340" y="1328420"/>
                    <a:pt x="8553450" y="1299210"/>
                    <a:pt x="8779510" y="1266190"/>
                  </a:cubicBezTo>
                  <a:cubicBezTo>
                    <a:pt x="8986520" y="1235710"/>
                    <a:pt x="9197340" y="1198880"/>
                    <a:pt x="9376410" y="1173480"/>
                  </a:cubicBezTo>
                  <a:cubicBezTo>
                    <a:pt x="9521190" y="1151890"/>
                    <a:pt x="9662160" y="1134110"/>
                    <a:pt x="9771380" y="1120140"/>
                  </a:cubicBezTo>
                  <a:cubicBezTo>
                    <a:pt x="9847580" y="1111250"/>
                    <a:pt x="9917430" y="1104900"/>
                    <a:pt x="9965690" y="1098550"/>
                  </a:cubicBezTo>
                  <a:cubicBezTo>
                    <a:pt x="9994900" y="1094740"/>
                    <a:pt x="10027920" y="1088390"/>
                    <a:pt x="10035540" y="1088390"/>
                  </a:cubicBezTo>
                  <a:cubicBezTo>
                    <a:pt x="10036810" y="1088390"/>
                    <a:pt x="10036810" y="1088390"/>
                    <a:pt x="10038080" y="1088390"/>
                  </a:cubicBezTo>
                  <a:cubicBezTo>
                    <a:pt x="10039350" y="1088390"/>
                    <a:pt x="10039350" y="1089660"/>
                    <a:pt x="10040620" y="1089660"/>
                  </a:cubicBezTo>
                  <a:cubicBezTo>
                    <a:pt x="10041890" y="1089660"/>
                    <a:pt x="10041890" y="1090930"/>
                    <a:pt x="10043160" y="1090930"/>
                  </a:cubicBezTo>
                  <a:cubicBezTo>
                    <a:pt x="10044430" y="1092200"/>
                    <a:pt x="10044430" y="1092200"/>
                    <a:pt x="10045700" y="1093470"/>
                  </a:cubicBezTo>
                  <a:cubicBezTo>
                    <a:pt x="10046970" y="1094740"/>
                    <a:pt x="10048240" y="1094740"/>
                    <a:pt x="10048240" y="1096010"/>
                  </a:cubicBezTo>
                  <a:cubicBezTo>
                    <a:pt x="10048240" y="1097280"/>
                    <a:pt x="10048240" y="1097280"/>
                    <a:pt x="10048240" y="1098550"/>
                  </a:cubicBezTo>
                  <a:cubicBezTo>
                    <a:pt x="10048240" y="1099820"/>
                    <a:pt x="10049510" y="1099820"/>
                    <a:pt x="10049510" y="1101090"/>
                  </a:cubicBezTo>
                  <a:cubicBezTo>
                    <a:pt x="10049510" y="1102360"/>
                    <a:pt x="10048240" y="1103630"/>
                    <a:pt x="10048240" y="1104900"/>
                  </a:cubicBezTo>
                  <a:cubicBezTo>
                    <a:pt x="10048240" y="1106170"/>
                    <a:pt x="10048240" y="1106170"/>
                    <a:pt x="10048240" y="1107440"/>
                  </a:cubicBezTo>
                  <a:cubicBezTo>
                    <a:pt x="10048240" y="1108710"/>
                    <a:pt x="10046970" y="1108710"/>
                    <a:pt x="10045700" y="1109980"/>
                  </a:cubicBezTo>
                  <a:cubicBezTo>
                    <a:pt x="10044430" y="1111250"/>
                    <a:pt x="10044430" y="1111250"/>
                    <a:pt x="10043160" y="1112520"/>
                  </a:cubicBezTo>
                  <a:cubicBezTo>
                    <a:pt x="10041890" y="1112520"/>
                    <a:pt x="10041890" y="1113790"/>
                    <a:pt x="10040620" y="1113790"/>
                  </a:cubicBezTo>
                  <a:cubicBezTo>
                    <a:pt x="10039350" y="1113790"/>
                    <a:pt x="10039350" y="1113790"/>
                    <a:pt x="10038080" y="1113790"/>
                  </a:cubicBezTo>
                  <a:cubicBezTo>
                    <a:pt x="10030460" y="1113790"/>
                    <a:pt x="10002520" y="1111250"/>
                    <a:pt x="9974580" y="1109980"/>
                  </a:cubicBezTo>
                  <a:cubicBezTo>
                    <a:pt x="9916160" y="1108710"/>
                    <a:pt x="9812020" y="1107440"/>
                    <a:pt x="9705340" y="1108710"/>
                  </a:cubicBezTo>
                  <a:cubicBezTo>
                    <a:pt x="9551670" y="1109980"/>
                    <a:pt x="9345930" y="1113790"/>
                    <a:pt x="9138920" y="1120140"/>
                  </a:cubicBezTo>
                  <a:cubicBezTo>
                    <a:pt x="8884920" y="1127760"/>
                    <a:pt x="8583930" y="1143000"/>
                    <a:pt x="8293100" y="1151890"/>
                  </a:cubicBezTo>
                  <a:cubicBezTo>
                    <a:pt x="7981950" y="1162050"/>
                    <a:pt x="7611110" y="1170940"/>
                    <a:pt x="7326630" y="1177290"/>
                  </a:cubicBezTo>
                  <a:cubicBezTo>
                    <a:pt x="7101840" y="1182370"/>
                    <a:pt x="6913880" y="1186180"/>
                    <a:pt x="6723380" y="1188720"/>
                  </a:cubicBezTo>
                  <a:cubicBezTo>
                    <a:pt x="6551930" y="1191260"/>
                    <a:pt x="6365240" y="1192530"/>
                    <a:pt x="6234430" y="1193800"/>
                  </a:cubicBezTo>
                  <a:cubicBezTo>
                    <a:pt x="6146800" y="1195070"/>
                    <a:pt x="6069330" y="1195070"/>
                    <a:pt x="6013450" y="1195070"/>
                  </a:cubicBezTo>
                  <a:cubicBezTo>
                    <a:pt x="5980430" y="1195070"/>
                    <a:pt x="5943600" y="1196340"/>
                    <a:pt x="5933440" y="1196340"/>
                  </a:cubicBezTo>
                  <a:cubicBezTo>
                    <a:pt x="5930900" y="1196340"/>
                    <a:pt x="5930900" y="1196340"/>
                    <a:pt x="5929630" y="1196340"/>
                  </a:cubicBezTo>
                  <a:cubicBezTo>
                    <a:pt x="5928360" y="1196340"/>
                    <a:pt x="5928360" y="1195070"/>
                    <a:pt x="5927090" y="1195070"/>
                  </a:cubicBezTo>
                  <a:cubicBezTo>
                    <a:pt x="5925820" y="1195070"/>
                    <a:pt x="5925820" y="1195070"/>
                    <a:pt x="5924550" y="1193800"/>
                  </a:cubicBezTo>
                  <a:cubicBezTo>
                    <a:pt x="5924550" y="1192530"/>
                    <a:pt x="5923280" y="1192530"/>
                    <a:pt x="5923280" y="1191260"/>
                  </a:cubicBezTo>
                  <a:cubicBezTo>
                    <a:pt x="5922010" y="1189990"/>
                    <a:pt x="5920740" y="1189990"/>
                    <a:pt x="5920740" y="1188720"/>
                  </a:cubicBezTo>
                  <a:cubicBezTo>
                    <a:pt x="5920740" y="1187450"/>
                    <a:pt x="5920740" y="1186180"/>
                    <a:pt x="5920740" y="1184910"/>
                  </a:cubicBezTo>
                  <a:cubicBezTo>
                    <a:pt x="5920740" y="1183640"/>
                    <a:pt x="5920740" y="1183640"/>
                    <a:pt x="5920740" y="1182370"/>
                  </a:cubicBezTo>
                  <a:cubicBezTo>
                    <a:pt x="5920740" y="1181100"/>
                    <a:pt x="5920740" y="1181100"/>
                    <a:pt x="5920740" y="1179830"/>
                  </a:cubicBezTo>
                  <a:cubicBezTo>
                    <a:pt x="5920740" y="1178560"/>
                    <a:pt x="5920740" y="1177290"/>
                    <a:pt x="5922010" y="1176020"/>
                  </a:cubicBezTo>
                  <a:cubicBezTo>
                    <a:pt x="5922010" y="1174750"/>
                    <a:pt x="5923280" y="1174750"/>
                    <a:pt x="5924550" y="1174750"/>
                  </a:cubicBezTo>
                  <a:cubicBezTo>
                    <a:pt x="5925820" y="1173480"/>
                    <a:pt x="5925820" y="1173480"/>
                    <a:pt x="5927090" y="1172210"/>
                  </a:cubicBezTo>
                  <a:cubicBezTo>
                    <a:pt x="5928360" y="1172210"/>
                    <a:pt x="5928360" y="1170940"/>
                    <a:pt x="5929630" y="1170940"/>
                  </a:cubicBezTo>
                  <a:cubicBezTo>
                    <a:pt x="5930900" y="1170940"/>
                    <a:pt x="5930900" y="1170940"/>
                    <a:pt x="5933440" y="1170940"/>
                  </a:cubicBezTo>
                  <a:cubicBezTo>
                    <a:pt x="5942330" y="1169670"/>
                    <a:pt x="5970270" y="1165860"/>
                    <a:pt x="5999480" y="1158240"/>
                  </a:cubicBezTo>
                  <a:cubicBezTo>
                    <a:pt x="6059170" y="1143000"/>
                    <a:pt x="6170930" y="1101090"/>
                    <a:pt x="6272530" y="1075690"/>
                  </a:cubicBezTo>
                  <a:cubicBezTo>
                    <a:pt x="6395720" y="1043940"/>
                    <a:pt x="6545580" y="1016000"/>
                    <a:pt x="6686550" y="989330"/>
                  </a:cubicBezTo>
                  <a:cubicBezTo>
                    <a:pt x="6832600" y="961390"/>
                    <a:pt x="6985000" y="937260"/>
                    <a:pt x="7133590" y="913130"/>
                  </a:cubicBezTo>
                  <a:cubicBezTo>
                    <a:pt x="7279640" y="889000"/>
                    <a:pt x="7429500" y="864870"/>
                    <a:pt x="7567930" y="843280"/>
                  </a:cubicBezTo>
                  <a:cubicBezTo>
                    <a:pt x="7694930" y="822960"/>
                    <a:pt x="7832090" y="805180"/>
                    <a:pt x="7932420" y="787400"/>
                  </a:cubicBezTo>
                  <a:cubicBezTo>
                    <a:pt x="8003540" y="774700"/>
                    <a:pt x="8065770" y="764540"/>
                    <a:pt x="8112760" y="750570"/>
                  </a:cubicBezTo>
                  <a:cubicBezTo>
                    <a:pt x="8143240" y="741680"/>
                    <a:pt x="8171180" y="731520"/>
                    <a:pt x="8187690" y="722630"/>
                  </a:cubicBezTo>
                  <a:cubicBezTo>
                    <a:pt x="8196580" y="717550"/>
                    <a:pt x="8204200" y="709930"/>
                    <a:pt x="8208010" y="708660"/>
                  </a:cubicBezTo>
                  <a:cubicBezTo>
                    <a:pt x="8209280" y="708660"/>
                    <a:pt x="8209280" y="708660"/>
                    <a:pt x="8210550" y="708660"/>
                  </a:cubicBezTo>
                  <a:cubicBezTo>
                    <a:pt x="8211820" y="708660"/>
                    <a:pt x="8213090" y="708660"/>
                    <a:pt x="8214360" y="708660"/>
                  </a:cubicBezTo>
                  <a:cubicBezTo>
                    <a:pt x="8215630" y="708660"/>
                    <a:pt x="8216900" y="708660"/>
                    <a:pt x="8218170" y="708660"/>
                  </a:cubicBezTo>
                  <a:cubicBezTo>
                    <a:pt x="8219440" y="708660"/>
                    <a:pt x="8219440" y="709930"/>
                    <a:pt x="8220710" y="711200"/>
                  </a:cubicBezTo>
                  <a:cubicBezTo>
                    <a:pt x="8221980" y="711200"/>
                    <a:pt x="8221980" y="711200"/>
                    <a:pt x="8223250" y="712470"/>
                  </a:cubicBezTo>
                  <a:cubicBezTo>
                    <a:pt x="8224520" y="713740"/>
                    <a:pt x="8224520" y="715010"/>
                    <a:pt x="8225790" y="716280"/>
                  </a:cubicBezTo>
                  <a:cubicBezTo>
                    <a:pt x="8225790" y="717550"/>
                    <a:pt x="8227060" y="717550"/>
                    <a:pt x="8227060" y="718820"/>
                  </a:cubicBezTo>
                  <a:cubicBezTo>
                    <a:pt x="8227060" y="720090"/>
                    <a:pt x="8227060" y="721360"/>
                    <a:pt x="8227060" y="722630"/>
                  </a:cubicBezTo>
                  <a:cubicBezTo>
                    <a:pt x="8227060" y="723900"/>
                    <a:pt x="8227060" y="725170"/>
                    <a:pt x="8227060" y="726440"/>
                  </a:cubicBezTo>
                  <a:cubicBezTo>
                    <a:pt x="8227060" y="727710"/>
                    <a:pt x="8225790" y="727710"/>
                    <a:pt x="8225790" y="728980"/>
                  </a:cubicBezTo>
                  <a:cubicBezTo>
                    <a:pt x="8224520" y="730250"/>
                    <a:pt x="8224520" y="730250"/>
                    <a:pt x="8223250" y="731520"/>
                  </a:cubicBezTo>
                  <a:cubicBezTo>
                    <a:pt x="8221980" y="732790"/>
                    <a:pt x="8221980" y="734060"/>
                    <a:pt x="8220710" y="734060"/>
                  </a:cubicBezTo>
                  <a:cubicBezTo>
                    <a:pt x="8219440" y="735330"/>
                    <a:pt x="8219440" y="735330"/>
                    <a:pt x="8216900" y="735330"/>
                  </a:cubicBezTo>
                  <a:cubicBezTo>
                    <a:pt x="8209280" y="736600"/>
                    <a:pt x="8182610" y="731520"/>
                    <a:pt x="8155940" y="730250"/>
                  </a:cubicBezTo>
                  <a:cubicBezTo>
                    <a:pt x="8103870" y="727710"/>
                    <a:pt x="8016240" y="727710"/>
                    <a:pt x="7926070" y="727710"/>
                  </a:cubicBezTo>
                  <a:cubicBezTo>
                    <a:pt x="7799070" y="726440"/>
                    <a:pt x="7625080" y="726440"/>
                    <a:pt x="7467600" y="726440"/>
                  </a:cubicBezTo>
                  <a:cubicBezTo>
                    <a:pt x="7299960" y="726440"/>
                    <a:pt x="7133590" y="726440"/>
                    <a:pt x="6950710" y="726440"/>
                  </a:cubicBezTo>
                  <a:cubicBezTo>
                    <a:pt x="6744970" y="726440"/>
                    <a:pt x="6502400" y="723900"/>
                    <a:pt x="6292850" y="726440"/>
                  </a:cubicBezTo>
                  <a:cubicBezTo>
                    <a:pt x="6101080" y="728980"/>
                    <a:pt x="5904230" y="736600"/>
                    <a:pt x="5742940" y="739140"/>
                  </a:cubicBezTo>
                  <a:cubicBezTo>
                    <a:pt x="5617210" y="741680"/>
                    <a:pt x="5494020" y="739140"/>
                    <a:pt x="5405120" y="744220"/>
                  </a:cubicBezTo>
                  <a:cubicBezTo>
                    <a:pt x="5347970" y="748030"/>
                    <a:pt x="5294630" y="755650"/>
                    <a:pt x="5262880" y="759460"/>
                  </a:cubicBezTo>
                  <a:cubicBezTo>
                    <a:pt x="5246370" y="762000"/>
                    <a:pt x="5226050" y="762000"/>
                    <a:pt x="5224780" y="765810"/>
                  </a:cubicBezTo>
                  <a:cubicBezTo>
                    <a:pt x="5223510" y="769620"/>
                    <a:pt x="5237480" y="777240"/>
                    <a:pt x="5251450" y="781050"/>
                  </a:cubicBezTo>
                  <a:cubicBezTo>
                    <a:pt x="5289550" y="791210"/>
                    <a:pt x="5386070" y="784860"/>
                    <a:pt x="5478780" y="784860"/>
                  </a:cubicBezTo>
                  <a:cubicBezTo>
                    <a:pt x="5626100" y="784860"/>
                    <a:pt x="5839460" y="781050"/>
                    <a:pt x="6052820" y="774700"/>
                  </a:cubicBezTo>
                  <a:cubicBezTo>
                    <a:pt x="6322060" y="765810"/>
                    <a:pt x="6640830" y="748030"/>
                    <a:pt x="6967220" y="731520"/>
                  </a:cubicBezTo>
                  <a:cubicBezTo>
                    <a:pt x="7343140" y="711200"/>
                    <a:pt x="7792720" y="688340"/>
                    <a:pt x="8181340" y="661670"/>
                  </a:cubicBezTo>
                  <a:cubicBezTo>
                    <a:pt x="8539480" y="637540"/>
                    <a:pt x="8903970" y="603250"/>
                    <a:pt x="9212580" y="580390"/>
                  </a:cubicBezTo>
                  <a:cubicBezTo>
                    <a:pt x="9464040" y="561340"/>
                    <a:pt x="9711690" y="546100"/>
                    <a:pt x="9895840" y="533400"/>
                  </a:cubicBezTo>
                  <a:cubicBezTo>
                    <a:pt x="10021570" y="524510"/>
                    <a:pt x="10130790" y="518160"/>
                    <a:pt x="10212070" y="513080"/>
                  </a:cubicBezTo>
                  <a:cubicBezTo>
                    <a:pt x="10261600" y="509270"/>
                    <a:pt x="10308590" y="509270"/>
                    <a:pt x="10333990" y="505460"/>
                  </a:cubicBezTo>
                  <a:cubicBezTo>
                    <a:pt x="10345420" y="504190"/>
                    <a:pt x="10354310" y="500380"/>
                    <a:pt x="10359390" y="500380"/>
                  </a:cubicBezTo>
                  <a:cubicBezTo>
                    <a:pt x="10360660" y="500380"/>
                    <a:pt x="10361930" y="500380"/>
                    <a:pt x="10363200" y="500380"/>
                  </a:cubicBezTo>
                  <a:cubicBezTo>
                    <a:pt x="10364470" y="500380"/>
                    <a:pt x="10364470" y="500380"/>
                    <a:pt x="10365740" y="500380"/>
                  </a:cubicBezTo>
                  <a:cubicBezTo>
                    <a:pt x="10367010" y="500380"/>
                    <a:pt x="10368280" y="501650"/>
                    <a:pt x="10369550" y="502920"/>
                  </a:cubicBezTo>
                  <a:cubicBezTo>
                    <a:pt x="10370820" y="504190"/>
                    <a:pt x="10370820" y="504190"/>
                    <a:pt x="10372090" y="505460"/>
                  </a:cubicBezTo>
                  <a:cubicBezTo>
                    <a:pt x="10372090" y="506730"/>
                    <a:pt x="10373360" y="506730"/>
                    <a:pt x="10373360" y="508000"/>
                  </a:cubicBezTo>
                  <a:cubicBezTo>
                    <a:pt x="10373360" y="509270"/>
                    <a:pt x="10374630" y="510540"/>
                    <a:pt x="10374630" y="511810"/>
                  </a:cubicBezTo>
                  <a:cubicBezTo>
                    <a:pt x="10374630" y="513080"/>
                    <a:pt x="10374630" y="514350"/>
                    <a:pt x="10374630" y="515620"/>
                  </a:cubicBezTo>
                  <a:cubicBezTo>
                    <a:pt x="10374630" y="516890"/>
                    <a:pt x="10374630" y="516890"/>
                    <a:pt x="10374630" y="518160"/>
                  </a:cubicBezTo>
                  <a:cubicBezTo>
                    <a:pt x="10374630" y="519430"/>
                    <a:pt x="10374630" y="520700"/>
                    <a:pt x="10373360" y="521970"/>
                  </a:cubicBezTo>
                  <a:cubicBezTo>
                    <a:pt x="10373360" y="523240"/>
                    <a:pt x="10372090" y="523240"/>
                    <a:pt x="10370820" y="524510"/>
                  </a:cubicBezTo>
                  <a:cubicBezTo>
                    <a:pt x="10369550" y="525780"/>
                    <a:pt x="10369550" y="527050"/>
                    <a:pt x="10368280" y="527050"/>
                  </a:cubicBezTo>
                  <a:cubicBezTo>
                    <a:pt x="10367010" y="528320"/>
                    <a:pt x="10365740" y="528320"/>
                    <a:pt x="10364470" y="528320"/>
                  </a:cubicBezTo>
                  <a:cubicBezTo>
                    <a:pt x="10363200" y="528320"/>
                    <a:pt x="10363200" y="529590"/>
                    <a:pt x="10360660" y="529590"/>
                  </a:cubicBezTo>
                  <a:cubicBezTo>
                    <a:pt x="10346690" y="533400"/>
                    <a:pt x="10248900" y="543560"/>
                    <a:pt x="10193020" y="551180"/>
                  </a:cubicBezTo>
                  <a:cubicBezTo>
                    <a:pt x="10138410" y="558800"/>
                    <a:pt x="10101580" y="565150"/>
                    <a:pt x="10030460" y="574040"/>
                  </a:cubicBezTo>
                  <a:cubicBezTo>
                    <a:pt x="9892030" y="590550"/>
                    <a:pt x="9625330" y="617220"/>
                    <a:pt x="9419590" y="636270"/>
                  </a:cubicBezTo>
                  <a:cubicBezTo>
                    <a:pt x="9210040" y="655320"/>
                    <a:pt x="8987790" y="673100"/>
                    <a:pt x="8785860" y="688340"/>
                  </a:cubicBezTo>
                  <a:cubicBezTo>
                    <a:pt x="8601710" y="702310"/>
                    <a:pt x="8425180" y="711200"/>
                    <a:pt x="8258810" y="722630"/>
                  </a:cubicBezTo>
                  <a:cubicBezTo>
                    <a:pt x="8107680" y="732790"/>
                    <a:pt x="7954010" y="744220"/>
                    <a:pt x="7828280" y="750570"/>
                  </a:cubicBezTo>
                  <a:cubicBezTo>
                    <a:pt x="7730490" y="755650"/>
                    <a:pt x="7644130" y="759460"/>
                    <a:pt x="7567930" y="762000"/>
                  </a:cubicBezTo>
                  <a:cubicBezTo>
                    <a:pt x="7506970" y="764540"/>
                    <a:pt x="7452360" y="765810"/>
                    <a:pt x="7405370" y="767080"/>
                  </a:cubicBezTo>
                  <a:cubicBezTo>
                    <a:pt x="7369810" y="768350"/>
                    <a:pt x="7343140" y="768350"/>
                    <a:pt x="7311390" y="769620"/>
                  </a:cubicBezTo>
                  <a:cubicBezTo>
                    <a:pt x="7280910" y="769620"/>
                    <a:pt x="7245350" y="770890"/>
                    <a:pt x="7218680" y="770890"/>
                  </a:cubicBezTo>
                  <a:cubicBezTo>
                    <a:pt x="7199630" y="770890"/>
                    <a:pt x="7180580" y="767080"/>
                    <a:pt x="7167880" y="770890"/>
                  </a:cubicBezTo>
                  <a:cubicBezTo>
                    <a:pt x="7157720" y="773430"/>
                    <a:pt x="7150100" y="786130"/>
                    <a:pt x="7145020" y="786130"/>
                  </a:cubicBezTo>
                  <a:cubicBezTo>
                    <a:pt x="7143750" y="786130"/>
                    <a:pt x="7142480" y="784860"/>
                    <a:pt x="7141210" y="784860"/>
                  </a:cubicBezTo>
                  <a:cubicBezTo>
                    <a:pt x="7139940" y="784860"/>
                    <a:pt x="7139940" y="783590"/>
                    <a:pt x="7138670" y="783590"/>
                  </a:cubicBezTo>
                  <a:cubicBezTo>
                    <a:pt x="7137400" y="783590"/>
                    <a:pt x="7137400" y="782320"/>
                    <a:pt x="7136130" y="782320"/>
                  </a:cubicBezTo>
                  <a:cubicBezTo>
                    <a:pt x="7134860" y="781050"/>
                    <a:pt x="7134860" y="781050"/>
                    <a:pt x="7133590" y="779780"/>
                  </a:cubicBezTo>
                  <a:cubicBezTo>
                    <a:pt x="7132320" y="778510"/>
                    <a:pt x="7131050" y="777240"/>
                    <a:pt x="7131050" y="775970"/>
                  </a:cubicBezTo>
                  <a:cubicBezTo>
                    <a:pt x="7131050" y="774700"/>
                    <a:pt x="7131050" y="774700"/>
                    <a:pt x="7131050" y="773430"/>
                  </a:cubicBezTo>
                  <a:cubicBezTo>
                    <a:pt x="7131050" y="772160"/>
                    <a:pt x="7131050" y="770890"/>
                    <a:pt x="7131050" y="769620"/>
                  </a:cubicBezTo>
                  <a:cubicBezTo>
                    <a:pt x="7131050" y="768350"/>
                    <a:pt x="7131050" y="767080"/>
                    <a:pt x="7131050" y="765810"/>
                  </a:cubicBezTo>
                  <a:cubicBezTo>
                    <a:pt x="7131050" y="764540"/>
                    <a:pt x="7132320" y="764540"/>
                    <a:pt x="7133590" y="763270"/>
                  </a:cubicBezTo>
                  <a:cubicBezTo>
                    <a:pt x="7133590" y="762000"/>
                    <a:pt x="7133590" y="762000"/>
                    <a:pt x="7134860" y="760730"/>
                  </a:cubicBezTo>
                  <a:cubicBezTo>
                    <a:pt x="7136130" y="759460"/>
                    <a:pt x="7137400" y="759460"/>
                    <a:pt x="7138670" y="758190"/>
                  </a:cubicBezTo>
                  <a:cubicBezTo>
                    <a:pt x="7139940" y="758190"/>
                    <a:pt x="7139940" y="756920"/>
                    <a:pt x="7141210" y="756920"/>
                  </a:cubicBezTo>
                  <a:cubicBezTo>
                    <a:pt x="7142480" y="756920"/>
                    <a:pt x="7143750" y="756920"/>
                    <a:pt x="7145020" y="756920"/>
                  </a:cubicBezTo>
                  <a:cubicBezTo>
                    <a:pt x="7150100" y="758190"/>
                    <a:pt x="7158990" y="773430"/>
                    <a:pt x="7170420" y="778510"/>
                  </a:cubicBezTo>
                  <a:cubicBezTo>
                    <a:pt x="7184390" y="783590"/>
                    <a:pt x="7198360" y="782320"/>
                    <a:pt x="7221220" y="783590"/>
                  </a:cubicBezTo>
                  <a:cubicBezTo>
                    <a:pt x="7264400" y="786130"/>
                    <a:pt x="7339330" y="786130"/>
                    <a:pt x="7412990" y="787400"/>
                  </a:cubicBezTo>
                  <a:cubicBezTo>
                    <a:pt x="7514590" y="788670"/>
                    <a:pt x="7653020" y="789940"/>
                    <a:pt x="7777480" y="788670"/>
                  </a:cubicBezTo>
                  <a:cubicBezTo>
                    <a:pt x="7908290" y="787400"/>
                    <a:pt x="8044180" y="782320"/>
                    <a:pt x="8177530" y="777240"/>
                  </a:cubicBezTo>
                  <a:cubicBezTo>
                    <a:pt x="8310880" y="772160"/>
                    <a:pt x="8454390" y="765810"/>
                    <a:pt x="8578850" y="758190"/>
                  </a:cubicBezTo>
                  <a:cubicBezTo>
                    <a:pt x="8685530" y="751840"/>
                    <a:pt x="8808720" y="744220"/>
                    <a:pt x="8878570" y="737870"/>
                  </a:cubicBezTo>
                  <a:cubicBezTo>
                    <a:pt x="8916670" y="734060"/>
                    <a:pt x="8957310" y="727710"/>
                    <a:pt x="8967470" y="728980"/>
                  </a:cubicBezTo>
                  <a:cubicBezTo>
                    <a:pt x="8970010" y="728980"/>
                    <a:pt x="8970010" y="730250"/>
                    <a:pt x="8971280" y="730250"/>
                  </a:cubicBezTo>
                  <a:cubicBezTo>
                    <a:pt x="8972550" y="730250"/>
                    <a:pt x="8972550" y="730250"/>
                    <a:pt x="8973820" y="730250"/>
                  </a:cubicBezTo>
                  <a:cubicBezTo>
                    <a:pt x="8975090" y="730250"/>
                    <a:pt x="8975090" y="731520"/>
                    <a:pt x="8976360" y="731520"/>
                  </a:cubicBezTo>
                  <a:cubicBezTo>
                    <a:pt x="8977630" y="732790"/>
                    <a:pt x="8977630" y="732790"/>
                    <a:pt x="8978900" y="734060"/>
                  </a:cubicBezTo>
                  <a:cubicBezTo>
                    <a:pt x="8978900" y="735330"/>
                    <a:pt x="8980170" y="735330"/>
                    <a:pt x="8980170" y="736600"/>
                  </a:cubicBezTo>
                  <a:cubicBezTo>
                    <a:pt x="8980170" y="737870"/>
                    <a:pt x="8981440" y="739140"/>
                    <a:pt x="8981440" y="740410"/>
                  </a:cubicBezTo>
                  <a:cubicBezTo>
                    <a:pt x="8981440" y="741680"/>
                    <a:pt x="8981440" y="741680"/>
                    <a:pt x="8981440" y="742950"/>
                  </a:cubicBezTo>
                  <a:cubicBezTo>
                    <a:pt x="8981440" y="744220"/>
                    <a:pt x="8981440" y="744220"/>
                    <a:pt x="8981440" y="745490"/>
                  </a:cubicBezTo>
                  <a:cubicBezTo>
                    <a:pt x="8981440" y="746760"/>
                    <a:pt x="8981440" y="748030"/>
                    <a:pt x="8980170" y="749300"/>
                  </a:cubicBezTo>
                  <a:cubicBezTo>
                    <a:pt x="8980170" y="750570"/>
                    <a:pt x="8978900" y="750570"/>
                    <a:pt x="8977630" y="751840"/>
                  </a:cubicBezTo>
                  <a:cubicBezTo>
                    <a:pt x="8976360" y="751840"/>
                    <a:pt x="8976360" y="753110"/>
                    <a:pt x="8975090" y="753110"/>
                  </a:cubicBezTo>
                  <a:cubicBezTo>
                    <a:pt x="8973820" y="753110"/>
                    <a:pt x="8973820" y="754380"/>
                    <a:pt x="8972550" y="754380"/>
                  </a:cubicBezTo>
                  <a:cubicBezTo>
                    <a:pt x="8971280" y="754380"/>
                    <a:pt x="8971280" y="755650"/>
                    <a:pt x="8970010" y="755650"/>
                  </a:cubicBezTo>
                  <a:cubicBezTo>
                    <a:pt x="8964930" y="756920"/>
                    <a:pt x="8949690" y="751840"/>
                    <a:pt x="8928100" y="753110"/>
                  </a:cubicBezTo>
                  <a:cubicBezTo>
                    <a:pt x="8844280" y="756920"/>
                    <a:pt x="8577580" y="810260"/>
                    <a:pt x="8333740" y="840740"/>
                  </a:cubicBezTo>
                  <a:cubicBezTo>
                    <a:pt x="7945120" y="889000"/>
                    <a:pt x="7326630" y="947420"/>
                    <a:pt x="6816090" y="994410"/>
                  </a:cubicBezTo>
                  <a:cubicBezTo>
                    <a:pt x="6296660" y="1042670"/>
                    <a:pt x="5750560" y="1085850"/>
                    <a:pt x="5243830" y="1123950"/>
                  </a:cubicBezTo>
                  <a:cubicBezTo>
                    <a:pt x="4770120" y="1159510"/>
                    <a:pt x="4278630" y="1195070"/>
                    <a:pt x="3865880" y="1217930"/>
                  </a:cubicBezTo>
                  <a:cubicBezTo>
                    <a:pt x="3528060" y="1236980"/>
                    <a:pt x="3200400" y="1243330"/>
                    <a:pt x="2945130" y="1257300"/>
                  </a:cubicBezTo>
                  <a:cubicBezTo>
                    <a:pt x="2762250" y="1267460"/>
                    <a:pt x="2599690" y="1273810"/>
                    <a:pt x="2476500" y="1286510"/>
                  </a:cubicBezTo>
                  <a:cubicBezTo>
                    <a:pt x="2396490" y="1294130"/>
                    <a:pt x="2326640" y="1308100"/>
                    <a:pt x="2278380" y="1313180"/>
                  </a:cubicBezTo>
                  <a:cubicBezTo>
                    <a:pt x="2250440" y="1315720"/>
                    <a:pt x="2225040" y="1309370"/>
                    <a:pt x="2213610" y="1318260"/>
                  </a:cubicBezTo>
                  <a:cubicBezTo>
                    <a:pt x="2205990" y="1323340"/>
                    <a:pt x="2205990" y="1339850"/>
                    <a:pt x="2202180" y="1342390"/>
                  </a:cubicBezTo>
                  <a:cubicBezTo>
                    <a:pt x="2200910" y="1343660"/>
                    <a:pt x="2199640" y="1342390"/>
                    <a:pt x="2198370" y="1342390"/>
                  </a:cubicBezTo>
                  <a:cubicBezTo>
                    <a:pt x="2197100" y="1342390"/>
                    <a:pt x="2197100" y="1342390"/>
                    <a:pt x="2195830" y="1342390"/>
                  </a:cubicBezTo>
                  <a:cubicBezTo>
                    <a:pt x="2194560" y="1342390"/>
                    <a:pt x="2193290" y="1341120"/>
                    <a:pt x="2192020" y="1339850"/>
                  </a:cubicBezTo>
                  <a:cubicBezTo>
                    <a:pt x="2190750" y="1339850"/>
                    <a:pt x="2189480" y="1339850"/>
                    <a:pt x="2189480" y="1338580"/>
                  </a:cubicBezTo>
                  <a:cubicBezTo>
                    <a:pt x="2188210" y="1337310"/>
                    <a:pt x="2188210" y="1336040"/>
                    <a:pt x="2188210" y="1334770"/>
                  </a:cubicBezTo>
                  <a:cubicBezTo>
                    <a:pt x="2188210" y="1333500"/>
                    <a:pt x="2186940" y="1333500"/>
                    <a:pt x="2186940" y="1332230"/>
                  </a:cubicBezTo>
                  <a:cubicBezTo>
                    <a:pt x="2186940" y="1330960"/>
                    <a:pt x="2185670" y="1329690"/>
                    <a:pt x="2185670" y="1328420"/>
                  </a:cubicBezTo>
                  <a:cubicBezTo>
                    <a:pt x="2185670" y="1327150"/>
                    <a:pt x="2185670" y="1325880"/>
                    <a:pt x="2185670" y="1324610"/>
                  </a:cubicBezTo>
                  <a:cubicBezTo>
                    <a:pt x="2185670" y="1323340"/>
                    <a:pt x="2186940" y="1323340"/>
                    <a:pt x="2186940" y="1322070"/>
                  </a:cubicBezTo>
                  <a:cubicBezTo>
                    <a:pt x="2188210" y="1320800"/>
                    <a:pt x="2188210" y="1320800"/>
                    <a:pt x="2189480" y="1319530"/>
                  </a:cubicBezTo>
                  <a:cubicBezTo>
                    <a:pt x="2190750" y="1318260"/>
                    <a:pt x="2190750" y="1318260"/>
                    <a:pt x="2192020" y="1316990"/>
                  </a:cubicBezTo>
                  <a:cubicBezTo>
                    <a:pt x="2193290" y="1315720"/>
                    <a:pt x="2193290" y="1314450"/>
                    <a:pt x="2194560" y="1314450"/>
                  </a:cubicBezTo>
                  <a:cubicBezTo>
                    <a:pt x="2195830" y="1314450"/>
                    <a:pt x="2195830" y="1314450"/>
                    <a:pt x="2198370" y="1314450"/>
                  </a:cubicBezTo>
                  <a:cubicBezTo>
                    <a:pt x="2212340" y="1315720"/>
                    <a:pt x="2288540" y="1330960"/>
                    <a:pt x="2354580" y="1336040"/>
                  </a:cubicBezTo>
                  <a:cubicBezTo>
                    <a:pt x="2467610" y="1344930"/>
                    <a:pt x="2622550" y="1343660"/>
                    <a:pt x="2818130" y="1344930"/>
                  </a:cubicBezTo>
                  <a:cubicBezTo>
                    <a:pt x="3152140" y="1347470"/>
                    <a:pt x="3704590" y="1346200"/>
                    <a:pt x="4174490" y="1334770"/>
                  </a:cubicBezTo>
                  <a:cubicBezTo>
                    <a:pt x="4681220" y="1322070"/>
                    <a:pt x="5270500" y="1297940"/>
                    <a:pt x="5756910" y="1267460"/>
                  </a:cubicBezTo>
                  <a:cubicBezTo>
                    <a:pt x="6174740" y="1242060"/>
                    <a:pt x="6576060" y="1205230"/>
                    <a:pt x="6918960" y="1173480"/>
                  </a:cubicBezTo>
                  <a:cubicBezTo>
                    <a:pt x="7193280" y="1148080"/>
                    <a:pt x="7442200" y="1120140"/>
                    <a:pt x="7656830" y="1094740"/>
                  </a:cubicBezTo>
                  <a:cubicBezTo>
                    <a:pt x="7823200" y="1074420"/>
                    <a:pt x="7978140" y="1051560"/>
                    <a:pt x="8100060" y="1036320"/>
                  </a:cubicBezTo>
                  <a:cubicBezTo>
                    <a:pt x="8183880" y="1026160"/>
                    <a:pt x="8261350" y="1017270"/>
                    <a:pt x="8314690" y="1010920"/>
                  </a:cubicBezTo>
                  <a:cubicBezTo>
                    <a:pt x="8346440" y="1007110"/>
                    <a:pt x="8384540" y="1000760"/>
                    <a:pt x="8392160" y="1000760"/>
                  </a:cubicBezTo>
                  <a:cubicBezTo>
                    <a:pt x="8393430" y="1000760"/>
                    <a:pt x="8393430" y="1000760"/>
                    <a:pt x="8394700" y="1000760"/>
                  </a:cubicBezTo>
                  <a:cubicBezTo>
                    <a:pt x="8395970" y="1000760"/>
                    <a:pt x="8397240" y="1000760"/>
                    <a:pt x="8398510" y="1000760"/>
                  </a:cubicBezTo>
                  <a:cubicBezTo>
                    <a:pt x="8399780" y="1000760"/>
                    <a:pt x="8399780" y="1002030"/>
                    <a:pt x="8401050" y="1002030"/>
                  </a:cubicBezTo>
                  <a:cubicBezTo>
                    <a:pt x="8402320" y="1003300"/>
                    <a:pt x="8402320" y="1003300"/>
                    <a:pt x="8403590" y="1004570"/>
                  </a:cubicBezTo>
                  <a:cubicBezTo>
                    <a:pt x="8403590" y="1005840"/>
                    <a:pt x="8404860" y="1005840"/>
                    <a:pt x="8404860" y="1007110"/>
                  </a:cubicBezTo>
                  <a:cubicBezTo>
                    <a:pt x="8404860" y="1008380"/>
                    <a:pt x="8406130" y="1008380"/>
                    <a:pt x="8406130" y="1009650"/>
                  </a:cubicBezTo>
                  <a:cubicBezTo>
                    <a:pt x="8406130" y="1010920"/>
                    <a:pt x="8406130" y="1012190"/>
                    <a:pt x="8406130" y="1013460"/>
                  </a:cubicBezTo>
                  <a:cubicBezTo>
                    <a:pt x="8406130" y="1014730"/>
                    <a:pt x="8406130" y="1014730"/>
                    <a:pt x="8406130" y="1016000"/>
                  </a:cubicBezTo>
                  <a:cubicBezTo>
                    <a:pt x="8406130" y="1017270"/>
                    <a:pt x="8404860" y="1017270"/>
                    <a:pt x="8404860" y="1018540"/>
                  </a:cubicBezTo>
                  <a:cubicBezTo>
                    <a:pt x="8404860" y="1019810"/>
                    <a:pt x="8403590" y="1019810"/>
                    <a:pt x="8403590" y="1021080"/>
                  </a:cubicBezTo>
                  <a:cubicBezTo>
                    <a:pt x="8402320" y="1022350"/>
                    <a:pt x="8402320" y="1022350"/>
                    <a:pt x="8401050" y="1023620"/>
                  </a:cubicBezTo>
                  <a:cubicBezTo>
                    <a:pt x="8399780" y="1023620"/>
                    <a:pt x="8399780" y="1024890"/>
                    <a:pt x="8398510" y="1024890"/>
                  </a:cubicBezTo>
                  <a:cubicBezTo>
                    <a:pt x="8397240" y="1024890"/>
                    <a:pt x="8397240" y="1024890"/>
                    <a:pt x="8394700" y="1024890"/>
                  </a:cubicBezTo>
                  <a:cubicBezTo>
                    <a:pt x="8387080" y="1024890"/>
                    <a:pt x="8360410" y="1019810"/>
                    <a:pt x="8333740" y="1019810"/>
                  </a:cubicBezTo>
                  <a:cubicBezTo>
                    <a:pt x="8277860" y="1019810"/>
                    <a:pt x="8178800" y="1036320"/>
                    <a:pt x="8081010" y="1043940"/>
                  </a:cubicBezTo>
                  <a:cubicBezTo>
                    <a:pt x="7946390" y="1054100"/>
                    <a:pt x="7764780" y="1060450"/>
                    <a:pt x="7598410" y="1068070"/>
                  </a:cubicBezTo>
                  <a:cubicBezTo>
                    <a:pt x="7420610" y="1075690"/>
                    <a:pt x="7233920" y="1082040"/>
                    <a:pt x="7044690" y="1090930"/>
                  </a:cubicBezTo>
                  <a:cubicBezTo>
                    <a:pt x="6846570" y="1101090"/>
                    <a:pt x="6637020" y="1111250"/>
                    <a:pt x="6436360" y="1126490"/>
                  </a:cubicBezTo>
                  <a:cubicBezTo>
                    <a:pt x="6240780" y="1141730"/>
                    <a:pt x="6054090" y="1159510"/>
                    <a:pt x="5855970" y="1179830"/>
                  </a:cubicBezTo>
                  <a:cubicBezTo>
                    <a:pt x="5646420" y="1201420"/>
                    <a:pt x="5402580" y="1226820"/>
                    <a:pt x="5209540" y="1253490"/>
                  </a:cubicBezTo>
                  <a:cubicBezTo>
                    <a:pt x="5052060" y="1275080"/>
                    <a:pt x="4902200" y="1304290"/>
                    <a:pt x="4780280" y="1324610"/>
                  </a:cubicBezTo>
                  <a:cubicBezTo>
                    <a:pt x="4690110" y="1339850"/>
                    <a:pt x="4610100" y="1355090"/>
                    <a:pt x="4546600" y="1366520"/>
                  </a:cubicBezTo>
                  <a:cubicBezTo>
                    <a:pt x="4502150" y="1374140"/>
                    <a:pt x="4461510" y="1377950"/>
                    <a:pt x="4433570" y="1385570"/>
                  </a:cubicBezTo>
                  <a:cubicBezTo>
                    <a:pt x="4415790" y="1390650"/>
                    <a:pt x="4390390" y="1398270"/>
                    <a:pt x="4391660" y="1402080"/>
                  </a:cubicBezTo>
                  <a:cubicBezTo>
                    <a:pt x="4392930" y="1410970"/>
                    <a:pt x="4508500" y="1410970"/>
                    <a:pt x="4584700" y="1413510"/>
                  </a:cubicBezTo>
                  <a:cubicBezTo>
                    <a:pt x="4695190" y="1417320"/>
                    <a:pt x="4833620" y="1418590"/>
                    <a:pt x="4989830" y="1414780"/>
                  </a:cubicBezTo>
                  <a:cubicBezTo>
                    <a:pt x="5201920" y="1409700"/>
                    <a:pt x="5457190" y="1390650"/>
                    <a:pt x="5741670" y="1377950"/>
                  </a:cubicBezTo>
                  <a:cubicBezTo>
                    <a:pt x="6113780" y="1361440"/>
                    <a:pt x="6616700" y="1343660"/>
                    <a:pt x="7029450" y="1323340"/>
                  </a:cubicBezTo>
                  <a:cubicBezTo>
                    <a:pt x="7410450" y="1304290"/>
                    <a:pt x="7799070" y="1281430"/>
                    <a:pt x="8130540" y="1261110"/>
                  </a:cubicBezTo>
                  <a:cubicBezTo>
                    <a:pt x="8404860" y="1243330"/>
                    <a:pt x="8646160" y="1226820"/>
                    <a:pt x="8881110" y="1209040"/>
                  </a:cubicBezTo>
                  <a:cubicBezTo>
                    <a:pt x="9089390" y="1193800"/>
                    <a:pt x="9284970" y="1176020"/>
                    <a:pt x="9471660" y="1162050"/>
                  </a:cubicBezTo>
                  <a:cubicBezTo>
                    <a:pt x="9640570" y="1149350"/>
                    <a:pt x="9813290" y="1136650"/>
                    <a:pt x="9954260" y="1129030"/>
                  </a:cubicBezTo>
                  <a:cubicBezTo>
                    <a:pt x="10064750" y="1122680"/>
                    <a:pt x="10161270" y="1118870"/>
                    <a:pt x="10250170" y="1115060"/>
                  </a:cubicBezTo>
                  <a:cubicBezTo>
                    <a:pt x="10323830" y="1112520"/>
                    <a:pt x="10397490" y="1109980"/>
                    <a:pt x="10453370" y="1108710"/>
                  </a:cubicBezTo>
                  <a:cubicBezTo>
                    <a:pt x="10492740" y="1107440"/>
                    <a:pt x="10533380" y="1107440"/>
                    <a:pt x="10552430" y="1106170"/>
                  </a:cubicBezTo>
                  <a:cubicBezTo>
                    <a:pt x="10560050" y="1104900"/>
                    <a:pt x="10566400" y="1103630"/>
                    <a:pt x="10568940" y="1103630"/>
                  </a:cubicBezTo>
                  <a:cubicBezTo>
                    <a:pt x="10570210" y="1103630"/>
                    <a:pt x="10570210" y="1103630"/>
                    <a:pt x="10571480" y="1103630"/>
                  </a:cubicBezTo>
                  <a:cubicBezTo>
                    <a:pt x="10572750" y="1103630"/>
                    <a:pt x="10574020" y="1103630"/>
                    <a:pt x="10575290" y="1104900"/>
                  </a:cubicBezTo>
                  <a:cubicBezTo>
                    <a:pt x="10576560" y="1104900"/>
                    <a:pt x="10576560" y="1106170"/>
                    <a:pt x="10577830" y="1107440"/>
                  </a:cubicBezTo>
                  <a:cubicBezTo>
                    <a:pt x="10579100" y="1108710"/>
                    <a:pt x="10579100" y="1108710"/>
                    <a:pt x="10580370" y="1109980"/>
                  </a:cubicBezTo>
                  <a:cubicBezTo>
                    <a:pt x="10580370" y="1111250"/>
                    <a:pt x="10581640" y="1111250"/>
                    <a:pt x="10581640" y="1112520"/>
                  </a:cubicBezTo>
                  <a:cubicBezTo>
                    <a:pt x="10581640" y="1113790"/>
                    <a:pt x="10582910" y="1113790"/>
                    <a:pt x="10582910" y="1115060"/>
                  </a:cubicBezTo>
                  <a:cubicBezTo>
                    <a:pt x="10582910" y="1116330"/>
                    <a:pt x="10582910" y="1117600"/>
                    <a:pt x="10582910" y="1118870"/>
                  </a:cubicBezTo>
                  <a:cubicBezTo>
                    <a:pt x="10582910" y="1120140"/>
                    <a:pt x="10582910" y="1121410"/>
                    <a:pt x="10582910" y="1122680"/>
                  </a:cubicBezTo>
                  <a:cubicBezTo>
                    <a:pt x="10582910" y="1123950"/>
                    <a:pt x="10581640" y="1123950"/>
                    <a:pt x="10580370" y="1125220"/>
                  </a:cubicBezTo>
                  <a:cubicBezTo>
                    <a:pt x="10580370" y="1126490"/>
                    <a:pt x="10580370" y="1126490"/>
                    <a:pt x="10579100" y="1127760"/>
                  </a:cubicBezTo>
                  <a:cubicBezTo>
                    <a:pt x="10577830" y="1129030"/>
                    <a:pt x="10576560" y="1129030"/>
                    <a:pt x="10575290" y="1130300"/>
                  </a:cubicBezTo>
                  <a:cubicBezTo>
                    <a:pt x="10574020" y="1130300"/>
                    <a:pt x="10574020" y="1131570"/>
                    <a:pt x="10572750" y="1131570"/>
                  </a:cubicBezTo>
                  <a:cubicBezTo>
                    <a:pt x="10571480" y="1131570"/>
                    <a:pt x="10571480" y="1131570"/>
                    <a:pt x="10568940" y="1131570"/>
                  </a:cubicBezTo>
                  <a:cubicBezTo>
                    <a:pt x="10556240" y="1131570"/>
                    <a:pt x="10499090" y="1127760"/>
                    <a:pt x="10447020" y="1130300"/>
                  </a:cubicBezTo>
                  <a:cubicBezTo>
                    <a:pt x="10350500" y="1135380"/>
                    <a:pt x="10191750" y="1163320"/>
                    <a:pt x="10035540" y="1181100"/>
                  </a:cubicBezTo>
                  <a:cubicBezTo>
                    <a:pt x="9827260" y="1203960"/>
                    <a:pt x="9591040" y="1233170"/>
                    <a:pt x="9305290" y="1254760"/>
                  </a:cubicBezTo>
                  <a:cubicBezTo>
                    <a:pt x="8902700" y="1285240"/>
                    <a:pt x="8333740" y="1308100"/>
                    <a:pt x="7847330" y="1324610"/>
                  </a:cubicBezTo>
                  <a:cubicBezTo>
                    <a:pt x="7362190" y="1341120"/>
                    <a:pt x="6842760" y="1346200"/>
                    <a:pt x="6390640" y="1353820"/>
                  </a:cubicBezTo>
                  <a:cubicBezTo>
                    <a:pt x="5995670" y="1360170"/>
                    <a:pt x="5612130" y="1362710"/>
                    <a:pt x="5280660" y="1366520"/>
                  </a:cubicBezTo>
                  <a:cubicBezTo>
                    <a:pt x="5012690" y="1369060"/>
                    <a:pt x="4756150" y="1371600"/>
                    <a:pt x="4551680" y="1372870"/>
                  </a:cubicBezTo>
                  <a:cubicBezTo>
                    <a:pt x="4401820" y="1374140"/>
                    <a:pt x="4268470" y="1374140"/>
                    <a:pt x="4164330" y="1374140"/>
                  </a:cubicBezTo>
                  <a:cubicBezTo>
                    <a:pt x="4093210" y="1374140"/>
                    <a:pt x="4030980" y="1372870"/>
                    <a:pt x="3986530" y="1375410"/>
                  </a:cubicBezTo>
                  <a:cubicBezTo>
                    <a:pt x="3958590" y="1377950"/>
                    <a:pt x="3931920" y="1375410"/>
                    <a:pt x="3919220" y="1384300"/>
                  </a:cubicBezTo>
                  <a:cubicBezTo>
                    <a:pt x="3911600" y="1389380"/>
                    <a:pt x="3911600" y="1405890"/>
                    <a:pt x="3907790" y="1408430"/>
                  </a:cubicBezTo>
                  <a:cubicBezTo>
                    <a:pt x="3906520" y="1409700"/>
                    <a:pt x="3905250" y="1408430"/>
                    <a:pt x="3903980" y="1408430"/>
                  </a:cubicBezTo>
                  <a:cubicBezTo>
                    <a:pt x="3902710" y="1408430"/>
                    <a:pt x="3902710" y="1408430"/>
                    <a:pt x="3901440" y="1408430"/>
                  </a:cubicBezTo>
                  <a:cubicBezTo>
                    <a:pt x="3900170" y="1408430"/>
                    <a:pt x="3898900" y="1408430"/>
                    <a:pt x="3897630" y="1407160"/>
                  </a:cubicBezTo>
                  <a:cubicBezTo>
                    <a:pt x="3896360" y="1407160"/>
                    <a:pt x="3896360" y="1405890"/>
                    <a:pt x="3895090" y="1404620"/>
                  </a:cubicBezTo>
                  <a:cubicBezTo>
                    <a:pt x="3893820" y="1403350"/>
                    <a:pt x="3892550" y="1403350"/>
                    <a:pt x="3892550" y="1402080"/>
                  </a:cubicBezTo>
                  <a:cubicBezTo>
                    <a:pt x="3891280" y="1400810"/>
                    <a:pt x="3891280" y="1399540"/>
                    <a:pt x="3891280" y="1398270"/>
                  </a:cubicBezTo>
                  <a:cubicBezTo>
                    <a:pt x="3891280" y="1397000"/>
                    <a:pt x="3891280" y="1397000"/>
                    <a:pt x="3891280" y="1395730"/>
                  </a:cubicBezTo>
                  <a:cubicBezTo>
                    <a:pt x="3891280" y="1394460"/>
                    <a:pt x="3891280" y="1393190"/>
                    <a:pt x="3891280" y="1391920"/>
                  </a:cubicBezTo>
                  <a:cubicBezTo>
                    <a:pt x="3891280" y="1390650"/>
                    <a:pt x="3892550" y="1389380"/>
                    <a:pt x="3892550" y="1388110"/>
                  </a:cubicBezTo>
                  <a:cubicBezTo>
                    <a:pt x="3892550" y="1386840"/>
                    <a:pt x="3893820" y="1386840"/>
                    <a:pt x="3893820" y="1385570"/>
                  </a:cubicBezTo>
                  <a:cubicBezTo>
                    <a:pt x="3895090" y="1384300"/>
                    <a:pt x="3895090" y="1384300"/>
                    <a:pt x="3896360" y="1383030"/>
                  </a:cubicBezTo>
                  <a:cubicBezTo>
                    <a:pt x="3897630" y="1383030"/>
                    <a:pt x="3897630" y="1381760"/>
                    <a:pt x="3898900" y="1381760"/>
                  </a:cubicBezTo>
                  <a:cubicBezTo>
                    <a:pt x="3900170" y="1381760"/>
                    <a:pt x="3900170" y="1380490"/>
                    <a:pt x="3902710" y="1380490"/>
                  </a:cubicBezTo>
                  <a:cubicBezTo>
                    <a:pt x="3921760" y="1380490"/>
                    <a:pt x="4086860" y="1442720"/>
                    <a:pt x="4177030" y="1468120"/>
                  </a:cubicBezTo>
                  <a:cubicBezTo>
                    <a:pt x="4263390" y="1492250"/>
                    <a:pt x="4319270" y="1512570"/>
                    <a:pt x="4432300" y="1529080"/>
                  </a:cubicBezTo>
                  <a:cubicBezTo>
                    <a:pt x="4650740" y="1560830"/>
                    <a:pt x="5057140" y="1570990"/>
                    <a:pt x="5401310" y="1581150"/>
                  </a:cubicBezTo>
                  <a:cubicBezTo>
                    <a:pt x="5795010" y="1592580"/>
                    <a:pt x="6253480" y="1596390"/>
                    <a:pt x="6664960" y="1590040"/>
                  </a:cubicBezTo>
                  <a:cubicBezTo>
                    <a:pt x="7058660" y="1583690"/>
                    <a:pt x="7465060" y="1565910"/>
                    <a:pt x="7820660" y="1543050"/>
                  </a:cubicBezTo>
                  <a:cubicBezTo>
                    <a:pt x="8126730" y="1524000"/>
                    <a:pt x="8411210" y="1493520"/>
                    <a:pt x="8672830" y="1470660"/>
                  </a:cubicBezTo>
                  <a:cubicBezTo>
                    <a:pt x="8896350" y="1451610"/>
                    <a:pt x="9116060" y="1428750"/>
                    <a:pt x="9292590" y="1414780"/>
                  </a:cubicBezTo>
                  <a:cubicBezTo>
                    <a:pt x="9423400" y="1404620"/>
                    <a:pt x="9538970" y="1397000"/>
                    <a:pt x="9632950" y="1390650"/>
                  </a:cubicBezTo>
                  <a:cubicBezTo>
                    <a:pt x="9700260" y="1386840"/>
                    <a:pt x="9748520" y="1383030"/>
                    <a:pt x="9804400" y="1380490"/>
                  </a:cubicBezTo>
                  <a:cubicBezTo>
                    <a:pt x="9859010" y="1377950"/>
                    <a:pt x="9919970" y="1377950"/>
                    <a:pt x="9966960" y="1376680"/>
                  </a:cubicBezTo>
                  <a:cubicBezTo>
                    <a:pt x="10002520" y="1375410"/>
                    <a:pt x="10035540" y="1374140"/>
                    <a:pt x="10062210" y="1374140"/>
                  </a:cubicBezTo>
                  <a:cubicBezTo>
                    <a:pt x="10082530" y="1374140"/>
                    <a:pt x="10109200" y="1374140"/>
                    <a:pt x="10115550" y="1374140"/>
                  </a:cubicBezTo>
                  <a:cubicBezTo>
                    <a:pt x="10116820" y="1374140"/>
                    <a:pt x="10116820" y="1374140"/>
                    <a:pt x="10118090" y="1374140"/>
                  </a:cubicBezTo>
                  <a:cubicBezTo>
                    <a:pt x="10119360" y="1374140"/>
                    <a:pt x="10120630" y="1375410"/>
                    <a:pt x="10121900" y="1375410"/>
                  </a:cubicBezTo>
                  <a:cubicBezTo>
                    <a:pt x="10123170" y="1375410"/>
                    <a:pt x="10124440" y="1376680"/>
                    <a:pt x="10124440" y="1376680"/>
                  </a:cubicBezTo>
                  <a:cubicBezTo>
                    <a:pt x="10125710" y="1377950"/>
                    <a:pt x="10125710" y="1377950"/>
                    <a:pt x="10125710" y="1379220"/>
                  </a:cubicBezTo>
                  <a:cubicBezTo>
                    <a:pt x="10125710" y="1380490"/>
                    <a:pt x="10126980" y="1380490"/>
                    <a:pt x="10126980" y="1381760"/>
                  </a:cubicBezTo>
                  <a:cubicBezTo>
                    <a:pt x="10126980" y="1383030"/>
                    <a:pt x="10128250" y="1383030"/>
                    <a:pt x="10128250" y="1384300"/>
                  </a:cubicBezTo>
                  <a:cubicBezTo>
                    <a:pt x="10128250" y="1385570"/>
                    <a:pt x="10128250" y="1386840"/>
                    <a:pt x="10128250" y="1388110"/>
                  </a:cubicBezTo>
                  <a:cubicBezTo>
                    <a:pt x="10128250" y="1389380"/>
                    <a:pt x="10128250" y="1389380"/>
                    <a:pt x="10128250" y="1390650"/>
                  </a:cubicBezTo>
                  <a:cubicBezTo>
                    <a:pt x="10128250" y="1391920"/>
                    <a:pt x="10126980" y="1391920"/>
                    <a:pt x="10125710" y="1393190"/>
                  </a:cubicBezTo>
                  <a:cubicBezTo>
                    <a:pt x="10125710" y="1394460"/>
                    <a:pt x="10124440" y="1394460"/>
                    <a:pt x="10124440" y="1395730"/>
                  </a:cubicBezTo>
                  <a:cubicBezTo>
                    <a:pt x="10123170" y="1397000"/>
                    <a:pt x="10123170" y="1398270"/>
                    <a:pt x="10121900" y="1398270"/>
                  </a:cubicBezTo>
                  <a:cubicBezTo>
                    <a:pt x="10120630" y="1398270"/>
                    <a:pt x="10120630" y="1398270"/>
                    <a:pt x="10119360" y="1398270"/>
                  </a:cubicBezTo>
                  <a:cubicBezTo>
                    <a:pt x="10118090" y="1398270"/>
                    <a:pt x="10118090" y="1399540"/>
                    <a:pt x="10115550" y="1399540"/>
                  </a:cubicBezTo>
                  <a:cubicBezTo>
                    <a:pt x="10106660" y="1400810"/>
                    <a:pt x="10069830" y="1399540"/>
                    <a:pt x="10041890" y="1399540"/>
                  </a:cubicBezTo>
                  <a:cubicBezTo>
                    <a:pt x="10005060" y="1399540"/>
                    <a:pt x="9965690" y="1399540"/>
                    <a:pt x="9913620" y="1399540"/>
                  </a:cubicBezTo>
                  <a:cubicBezTo>
                    <a:pt x="9832340" y="1399540"/>
                    <a:pt x="9724390" y="1399540"/>
                    <a:pt x="9601200" y="1399540"/>
                  </a:cubicBezTo>
                  <a:cubicBezTo>
                    <a:pt x="9424670" y="1399540"/>
                    <a:pt x="9211310" y="1395730"/>
                    <a:pt x="8953500" y="1399540"/>
                  </a:cubicBezTo>
                  <a:cubicBezTo>
                    <a:pt x="8571230" y="1404620"/>
                    <a:pt x="7995920" y="1421130"/>
                    <a:pt x="7531100" y="1437640"/>
                  </a:cubicBezTo>
                  <a:cubicBezTo>
                    <a:pt x="7084060" y="1452880"/>
                    <a:pt x="6607810" y="1475740"/>
                    <a:pt x="6216650" y="1492250"/>
                  </a:cubicBezTo>
                  <a:cubicBezTo>
                    <a:pt x="5901690" y="1506220"/>
                    <a:pt x="5593080" y="1516380"/>
                    <a:pt x="5361940" y="1529080"/>
                  </a:cubicBezTo>
                  <a:cubicBezTo>
                    <a:pt x="5203190" y="1537970"/>
                    <a:pt x="5063490" y="1545590"/>
                    <a:pt x="4960620" y="1557020"/>
                  </a:cubicBezTo>
                  <a:cubicBezTo>
                    <a:pt x="4895850" y="1564640"/>
                    <a:pt x="4817110" y="1581150"/>
                    <a:pt x="4803140" y="1582420"/>
                  </a:cubicBezTo>
                  <a:cubicBezTo>
                    <a:pt x="4800600" y="1582420"/>
                    <a:pt x="4800600" y="1582420"/>
                    <a:pt x="4799330" y="1582420"/>
                  </a:cubicBezTo>
                  <a:cubicBezTo>
                    <a:pt x="4798060" y="1582420"/>
                    <a:pt x="4798060" y="1581150"/>
                    <a:pt x="4796790" y="1581150"/>
                  </a:cubicBezTo>
                  <a:cubicBezTo>
                    <a:pt x="4795520" y="1581150"/>
                    <a:pt x="4795520" y="1579880"/>
                    <a:pt x="4794250" y="1579880"/>
                  </a:cubicBezTo>
                  <a:cubicBezTo>
                    <a:pt x="4792980" y="1578610"/>
                    <a:pt x="4792980" y="1578610"/>
                    <a:pt x="4791710" y="1577340"/>
                  </a:cubicBezTo>
                  <a:cubicBezTo>
                    <a:pt x="4791710" y="1576070"/>
                    <a:pt x="4790440" y="1576070"/>
                    <a:pt x="4790440" y="1574800"/>
                  </a:cubicBezTo>
                  <a:cubicBezTo>
                    <a:pt x="4790440" y="1573530"/>
                    <a:pt x="4789170" y="1573530"/>
                    <a:pt x="4789170" y="1572260"/>
                  </a:cubicBezTo>
                  <a:cubicBezTo>
                    <a:pt x="4789170" y="1570990"/>
                    <a:pt x="4789170" y="1569720"/>
                    <a:pt x="4789170" y="1568450"/>
                  </a:cubicBezTo>
                  <a:cubicBezTo>
                    <a:pt x="4789170" y="1567180"/>
                    <a:pt x="4789170" y="1567180"/>
                    <a:pt x="4789170" y="1565910"/>
                  </a:cubicBezTo>
                  <a:cubicBezTo>
                    <a:pt x="4789170" y="1564640"/>
                    <a:pt x="4790440" y="1564640"/>
                    <a:pt x="4790440" y="1563370"/>
                  </a:cubicBezTo>
                  <a:cubicBezTo>
                    <a:pt x="4791710" y="1562100"/>
                    <a:pt x="4791710" y="1562100"/>
                    <a:pt x="4792980" y="1560830"/>
                  </a:cubicBezTo>
                  <a:cubicBezTo>
                    <a:pt x="4794250" y="1559560"/>
                    <a:pt x="4794250" y="1559560"/>
                    <a:pt x="4795520" y="1558290"/>
                  </a:cubicBezTo>
                  <a:cubicBezTo>
                    <a:pt x="4796790" y="1558290"/>
                    <a:pt x="4796790" y="1557020"/>
                    <a:pt x="4798060" y="1557020"/>
                  </a:cubicBezTo>
                  <a:cubicBezTo>
                    <a:pt x="4799330" y="1557020"/>
                    <a:pt x="4799330" y="1557020"/>
                    <a:pt x="4800600" y="1557020"/>
                  </a:cubicBezTo>
                  <a:cubicBezTo>
                    <a:pt x="4804410" y="1558290"/>
                    <a:pt x="4806950" y="1576070"/>
                    <a:pt x="4818380" y="1582420"/>
                  </a:cubicBezTo>
                  <a:cubicBezTo>
                    <a:pt x="4845050" y="1596390"/>
                    <a:pt x="4916170" y="1590040"/>
                    <a:pt x="4984750" y="1588770"/>
                  </a:cubicBezTo>
                  <a:cubicBezTo>
                    <a:pt x="5100320" y="1586230"/>
                    <a:pt x="5274310" y="1568450"/>
                    <a:pt x="5443220" y="1554480"/>
                  </a:cubicBezTo>
                  <a:cubicBezTo>
                    <a:pt x="5654040" y="1536700"/>
                    <a:pt x="5894070" y="1513840"/>
                    <a:pt x="6153150" y="1488440"/>
                  </a:cubicBezTo>
                  <a:cubicBezTo>
                    <a:pt x="6466840" y="1457960"/>
                    <a:pt x="6851650" y="1414780"/>
                    <a:pt x="7190740" y="1383030"/>
                  </a:cubicBezTo>
                  <a:cubicBezTo>
                    <a:pt x="7515860" y="1352550"/>
                    <a:pt x="7828280" y="1328420"/>
                    <a:pt x="8147050" y="1300480"/>
                  </a:cubicBezTo>
                  <a:cubicBezTo>
                    <a:pt x="8467090" y="1272540"/>
                    <a:pt x="8808720" y="1239520"/>
                    <a:pt x="9107170" y="1212850"/>
                  </a:cubicBezTo>
                  <a:cubicBezTo>
                    <a:pt x="9367520" y="1189990"/>
                    <a:pt x="9635490" y="1169670"/>
                    <a:pt x="9838690" y="1150620"/>
                  </a:cubicBezTo>
                  <a:cubicBezTo>
                    <a:pt x="9984740" y="1136650"/>
                    <a:pt x="10118090" y="1121410"/>
                    <a:pt x="10213340" y="1111250"/>
                  </a:cubicBezTo>
                  <a:cubicBezTo>
                    <a:pt x="10273030" y="1104900"/>
                    <a:pt x="10331450" y="1107440"/>
                    <a:pt x="10358120" y="1094740"/>
                  </a:cubicBezTo>
                  <a:cubicBezTo>
                    <a:pt x="10370820" y="1088390"/>
                    <a:pt x="10377170" y="1074420"/>
                    <a:pt x="10382250" y="1073150"/>
                  </a:cubicBezTo>
                  <a:cubicBezTo>
                    <a:pt x="10383520" y="1073150"/>
                    <a:pt x="10384790" y="1073150"/>
                    <a:pt x="10386060" y="1073150"/>
                  </a:cubicBezTo>
                  <a:cubicBezTo>
                    <a:pt x="10387330" y="1073150"/>
                    <a:pt x="10388600" y="1073150"/>
                    <a:pt x="10389870" y="1073150"/>
                  </a:cubicBezTo>
                  <a:cubicBezTo>
                    <a:pt x="10391140" y="1073150"/>
                    <a:pt x="10391140" y="1074420"/>
                    <a:pt x="10392410" y="1075690"/>
                  </a:cubicBezTo>
                  <a:cubicBezTo>
                    <a:pt x="10393680" y="1075690"/>
                    <a:pt x="10393680" y="1075690"/>
                    <a:pt x="10394950" y="1076960"/>
                  </a:cubicBezTo>
                  <a:cubicBezTo>
                    <a:pt x="10396220" y="1078230"/>
                    <a:pt x="10396220" y="1079500"/>
                    <a:pt x="10397490" y="1080770"/>
                  </a:cubicBezTo>
                  <a:cubicBezTo>
                    <a:pt x="10397490" y="1082040"/>
                    <a:pt x="10398760" y="1082040"/>
                    <a:pt x="10398760" y="1083310"/>
                  </a:cubicBezTo>
                  <a:cubicBezTo>
                    <a:pt x="10398760" y="1084580"/>
                    <a:pt x="10398760" y="1085850"/>
                    <a:pt x="10398760" y="1087120"/>
                  </a:cubicBezTo>
                  <a:cubicBezTo>
                    <a:pt x="10398760" y="1088390"/>
                    <a:pt x="10398760" y="1089660"/>
                    <a:pt x="10398760" y="1090930"/>
                  </a:cubicBezTo>
                  <a:cubicBezTo>
                    <a:pt x="10398760" y="1092200"/>
                    <a:pt x="10397490" y="1092200"/>
                    <a:pt x="10397490" y="1093470"/>
                  </a:cubicBezTo>
                  <a:cubicBezTo>
                    <a:pt x="10396220" y="1094740"/>
                    <a:pt x="10396220" y="1094740"/>
                    <a:pt x="10394950" y="1096010"/>
                  </a:cubicBezTo>
                  <a:cubicBezTo>
                    <a:pt x="10393680" y="1097280"/>
                    <a:pt x="10393680" y="1097280"/>
                    <a:pt x="10392410" y="1098550"/>
                  </a:cubicBezTo>
                  <a:cubicBezTo>
                    <a:pt x="10391140" y="1099820"/>
                    <a:pt x="10391140" y="1101090"/>
                    <a:pt x="10389870" y="1101090"/>
                  </a:cubicBezTo>
                  <a:cubicBezTo>
                    <a:pt x="10388600" y="1101090"/>
                    <a:pt x="10388600" y="1101090"/>
                    <a:pt x="10386060" y="1101090"/>
                  </a:cubicBezTo>
                  <a:cubicBezTo>
                    <a:pt x="10374630" y="1101090"/>
                    <a:pt x="10321290" y="1093470"/>
                    <a:pt x="10276840" y="1090930"/>
                  </a:cubicBezTo>
                  <a:cubicBezTo>
                    <a:pt x="10205720" y="1087120"/>
                    <a:pt x="10101580" y="1088390"/>
                    <a:pt x="10001250" y="1087120"/>
                  </a:cubicBezTo>
                  <a:cubicBezTo>
                    <a:pt x="9880600" y="1085850"/>
                    <a:pt x="9742170" y="1085850"/>
                    <a:pt x="9599930" y="1085850"/>
                  </a:cubicBezTo>
                  <a:cubicBezTo>
                    <a:pt x="9438640" y="1085850"/>
                    <a:pt x="9258300" y="1085850"/>
                    <a:pt x="9081770" y="1085850"/>
                  </a:cubicBezTo>
                  <a:cubicBezTo>
                    <a:pt x="8896350" y="1085850"/>
                    <a:pt x="8680450" y="1084580"/>
                    <a:pt x="8512810" y="1084580"/>
                  </a:cubicBezTo>
                  <a:cubicBezTo>
                    <a:pt x="8379460" y="1084580"/>
                    <a:pt x="8246110" y="1080770"/>
                    <a:pt x="8154670" y="1084580"/>
                  </a:cubicBezTo>
                  <a:cubicBezTo>
                    <a:pt x="8097520" y="1087120"/>
                    <a:pt x="8046720" y="1087120"/>
                    <a:pt x="8017510" y="1097280"/>
                  </a:cubicBezTo>
                  <a:cubicBezTo>
                    <a:pt x="8002270" y="1102360"/>
                    <a:pt x="7989570" y="1116330"/>
                    <a:pt x="7984490" y="1117600"/>
                  </a:cubicBezTo>
                  <a:cubicBezTo>
                    <a:pt x="7983220" y="1117600"/>
                    <a:pt x="7981950" y="1117600"/>
                    <a:pt x="7980680" y="1117600"/>
                  </a:cubicBezTo>
                  <a:cubicBezTo>
                    <a:pt x="7979410" y="1117600"/>
                    <a:pt x="7978140" y="1116330"/>
                    <a:pt x="7976870" y="1116330"/>
                  </a:cubicBezTo>
                  <a:cubicBezTo>
                    <a:pt x="7975600" y="1116330"/>
                    <a:pt x="7975600" y="1115060"/>
                    <a:pt x="7974330" y="1115060"/>
                  </a:cubicBezTo>
                  <a:cubicBezTo>
                    <a:pt x="7973060" y="1113790"/>
                    <a:pt x="7973060" y="1113790"/>
                    <a:pt x="7971790" y="1112520"/>
                  </a:cubicBezTo>
                  <a:cubicBezTo>
                    <a:pt x="7971790" y="1111250"/>
                    <a:pt x="7970520" y="1111250"/>
                    <a:pt x="7970520" y="1109980"/>
                  </a:cubicBezTo>
                  <a:cubicBezTo>
                    <a:pt x="7970520" y="1108710"/>
                    <a:pt x="7969250" y="1107440"/>
                    <a:pt x="7969250" y="1106170"/>
                  </a:cubicBezTo>
                  <a:cubicBezTo>
                    <a:pt x="7969250" y="1104900"/>
                    <a:pt x="7969250" y="1104900"/>
                    <a:pt x="7969250" y="1103630"/>
                  </a:cubicBezTo>
                  <a:cubicBezTo>
                    <a:pt x="7969250" y="1102360"/>
                    <a:pt x="7969250" y="1101090"/>
                    <a:pt x="7969250" y="1099820"/>
                  </a:cubicBezTo>
                  <a:cubicBezTo>
                    <a:pt x="7969250" y="1098550"/>
                    <a:pt x="7969250" y="1097280"/>
                    <a:pt x="7970520" y="1096010"/>
                  </a:cubicBezTo>
                  <a:cubicBezTo>
                    <a:pt x="7970520" y="1094740"/>
                    <a:pt x="7971790" y="1094740"/>
                    <a:pt x="7973060" y="1093470"/>
                  </a:cubicBezTo>
                  <a:cubicBezTo>
                    <a:pt x="7974330" y="1093470"/>
                    <a:pt x="7974330" y="1092200"/>
                    <a:pt x="7975600" y="1092200"/>
                  </a:cubicBezTo>
                  <a:cubicBezTo>
                    <a:pt x="7976870" y="1090930"/>
                    <a:pt x="7976870" y="1089660"/>
                    <a:pt x="7978140" y="1089660"/>
                  </a:cubicBezTo>
                  <a:cubicBezTo>
                    <a:pt x="7979410" y="1089660"/>
                    <a:pt x="7980680" y="1089660"/>
                    <a:pt x="7981950" y="1089660"/>
                  </a:cubicBezTo>
                  <a:cubicBezTo>
                    <a:pt x="7988300" y="1090930"/>
                    <a:pt x="8003540" y="1106170"/>
                    <a:pt x="8026400" y="1112520"/>
                  </a:cubicBezTo>
                  <a:cubicBezTo>
                    <a:pt x="8088630" y="1127760"/>
                    <a:pt x="8280400" y="1117600"/>
                    <a:pt x="8397240" y="1120140"/>
                  </a:cubicBezTo>
                  <a:cubicBezTo>
                    <a:pt x="8502650" y="1121410"/>
                    <a:pt x="8571230" y="1129030"/>
                    <a:pt x="8699500" y="1123950"/>
                  </a:cubicBezTo>
                  <a:cubicBezTo>
                    <a:pt x="8928100" y="1115060"/>
                    <a:pt x="9331960" y="1069340"/>
                    <a:pt x="9650730" y="1035050"/>
                  </a:cubicBezTo>
                  <a:cubicBezTo>
                    <a:pt x="9973310" y="1000760"/>
                    <a:pt x="10299700" y="957580"/>
                    <a:pt x="10623550" y="919480"/>
                  </a:cubicBezTo>
                  <a:cubicBezTo>
                    <a:pt x="10946130" y="881380"/>
                    <a:pt x="11300460" y="839470"/>
                    <a:pt x="11590020" y="806450"/>
                  </a:cubicBezTo>
                  <a:cubicBezTo>
                    <a:pt x="11826240" y="778510"/>
                    <a:pt x="12057380" y="755650"/>
                    <a:pt x="12233910" y="732790"/>
                  </a:cubicBezTo>
                  <a:cubicBezTo>
                    <a:pt x="12355830" y="717550"/>
                    <a:pt x="12471400" y="701040"/>
                    <a:pt x="12545060" y="688340"/>
                  </a:cubicBezTo>
                  <a:cubicBezTo>
                    <a:pt x="12585700" y="681990"/>
                    <a:pt x="12622530" y="678180"/>
                    <a:pt x="12639040" y="670560"/>
                  </a:cubicBezTo>
                  <a:cubicBezTo>
                    <a:pt x="12646660" y="668020"/>
                    <a:pt x="12650470" y="661670"/>
                    <a:pt x="12653010" y="660400"/>
                  </a:cubicBezTo>
                  <a:cubicBezTo>
                    <a:pt x="12654280" y="660400"/>
                    <a:pt x="12654280" y="660400"/>
                    <a:pt x="12655550" y="660400"/>
                  </a:cubicBezTo>
                  <a:cubicBezTo>
                    <a:pt x="12656820" y="660400"/>
                    <a:pt x="12658090" y="660400"/>
                    <a:pt x="12659360" y="660400"/>
                  </a:cubicBezTo>
                  <a:cubicBezTo>
                    <a:pt x="12660630" y="660400"/>
                    <a:pt x="12661900" y="660400"/>
                    <a:pt x="12663170" y="661670"/>
                  </a:cubicBezTo>
                  <a:cubicBezTo>
                    <a:pt x="12664440" y="661670"/>
                    <a:pt x="12664440" y="662940"/>
                    <a:pt x="12665710" y="664210"/>
                  </a:cubicBezTo>
                  <a:cubicBezTo>
                    <a:pt x="12665710" y="665480"/>
                    <a:pt x="12666980" y="665480"/>
                    <a:pt x="12666980" y="666750"/>
                  </a:cubicBezTo>
                  <a:cubicBezTo>
                    <a:pt x="12668250" y="668020"/>
                    <a:pt x="12669520" y="669290"/>
                    <a:pt x="12669520" y="670560"/>
                  </a:cubicBezTo>
                  <a:cubicBezTo>
                    <a:pt x="12669520" y="671830"/>
                    <a:pt x="12669520" y="671830"/>
                    <a:pt x="12669520" y="673100"/>
                  </a:cubicBezTo>
                  <a:cubicBezTo>
                    <a:pt x="12669520" y="674370"/>
                    <a:pt x="12669520" y="675640"/>
                    <a:pt x="12669520" y="676910"/>
                  </a:cubicBezTo>
                  <a:cubicBezTo>
                    <a:pt x="12669520" y="678180"/>
                    <a:pt x="12668250" y="679450"/>
                    <a:pt x="12668250" y="680720"/>
                  </a:cubicBezTo>
                  <a:cubicBezTo>
                    <a:pt x="12668250" y="681990"/>
                    <a:pt x="12666980" y="681990"/>
                    <a:pt x="12666980" y="683260"/>
                  </a:cubicBezTo>
                  <a:cubicBezTo>
                    <a:pt x="12665710" y="684530"/>
                    <a:pt x="12665710" y="684530"/>
                    <a:pt x="12664440" y="685800"/>
                  </a:cubicBezTo>
                  <a:cubicBezTo>
                    <a:pt x="12663170" y="685800"/>
                    <a:pt x="12663170" y="687070"/>
                    <a:pt x="12661900" y="687070"/>
                  </a:cubicBezTo>
                  <a:cubicBezTo>
                    <a:pt x="12660630" y="687070"/>
                    <a:pt x="12660630" y="688340"/>
                    <a:pt x="12658090" y="688340"/>
                  </a:cubicBezTo>
                  <a:cubicBezTo>
                    <a:pt x="12644120" y="690880"/>
                    <a:pt x="12566650" y="683260"/>
                    <a:pt x="12506960" y="683260"/>
                  </a:cubicBezTo>
                  <a:cubicBezTo>
                    <a:pt x="12421870" y="683260"/>
                    <a:pt x="12324080" y="688340"/>
                    <a:pt x="12199620" y="694690"/>
                  </a:cubicBezTo>
                  <a:cubicBezTo>
                    <a:pt x="12006580" y="703580"/>
                    <a:pt x="11718290" y="725170"/>
                    <a:pt x="11463020" y="739140"/>
                  </a:cubicBezTo>
                  <a:cubicBezTo>
                    <a:pt x="11188700" y="754380"/>
                    <a:pt x="10878820" y="768350"/>
                    <a:pt x="10608310" y="783590"/>
                  </a:cubicBezTo>
                  <a:cubicBezTo>
                    <a:pt x="10363200" y="797560"/>
                    <a:pt x="10120630" y="814070"/>
                    <a:pt x="9909810" y="828040"/>
                  </a:cubicBezTo>
                  <a:cubicBezTo>
                    <a:pt x="9735820" y="839470"/>
                    <a:pt x="9566910" y="848360"/>
                    <a:pt x="9432290" y="859790"/>
                  </a:cubicBezTo>
                  <a:cubicBezTo>
                    <a:pt x="9334500" y="868680"/>
                    <a:pt x="9241790" y="880110"/>
                    <a:pt x="9178290" y="886460"/>
                  </a:cubicBezTo>
                  <a:cubicBezTo>
                    <a:pt x="9138920" y="890270"/>
                    <a:pt x="9102090" y="891540"/>
                    <a:pt x="9084310" y="896620"/>
                  </a:cubicBezTo>
                  <a:cubicBezTo>
                    <a:pt x="9076690" y="899160"/>
                    <a:pt x="9072880" y="901700"/>
                    <a:pt x="9069070" y="902970"/>
                  </a:cubicBezTo>
                  <a:cubicBezTo>
                    <a:pt x="9067800" y="902970"/>
                    <a:pt x="9066530" y="902970"/>
                    <a:pt x="9065260" y="902970"/>
                  </a:cubicBezTo>
                  <a:cubicBezTo>
                    <a:pt x="9063990" y="902970"/>
                    <a:pt x="9063990" y="902970"/>
                    <a:pt x="9062720" y="902970"/>
                  </a:cubicBezTo>
                  <a:cubicBezTo>
                    <a:pt x="9061450" y="902970"/>
                    <a:pt x="9060180" y="901700"/>
                    <a:pt x="9058910" y="900430"/>
                  </a:cubicBezTo>
                  <a:cubicBezTo>
                    <a:pt x="9057640" y="900430"/>
                    <a:pt x="9056370" y="900430"/>
                    <a:pt x="9056370" y="899160"/>
                  </a:cubicBezTo>
                  <a:cubicBezTo>
                    <a:pt x="9055100" y="897890"/>
                    <a:pt x="9055100" y="896620"/>
                    <a:pt x="9055100" y="895350"/>
                  </a:cubicBezTo>
                  <a:cubicBezTo>
                    <a:pt x="9055100" y="894080"/>
                    <a:pt x="9053830" y="894080"/>
                    <a:pt x="9053830" y="892810"/>
                  </a:cubicBezTo>
                  <a:cubicBezTo>
                    <a:pt x="9053830" y="891540"/>
                    <a:pt x="9053830" y="890270"/>
                    <a:pt x="9053830" y="889000"/>
                  </a:cubicBezTo>
                  <a:cubicBezTo>
                    <a:pt x="9053830" y="887730"/>
                    <a:pt x="9053830" y="887730"/>
                    <a:pt x="9053830" y="886460"/>
                  </a:cubicBezTo>
                  <a:cubicBezTo>
                    <a:pt x="9053830" y="885190"/>
                    <a:pt x="9055100" y="883920"/>
                    <a:pt x="9055100" y="882650"/>
                  </a:cubicBezTo>
                  <a:cubicBezTo>
                    <a:pt x="9055100" y="881380"/>
                    <a:pt x="9056370" y="881380"/>
                    <a:pt x="9056370" y="880110"/>
                  </a:cubicBezTo>
                  <a:cubicBezTo>
                    <a:pt x="9057640" y="878840"/>
                    <a:pt x="9057640" y="877570"/>
                    <a:pt x="9058910" y="877570"/>
                  </a:cubicBezTo>
                  <a:cubicBezTo>
                    <a:pt x="9060180" y="876300"/>
                    <a:pt x="9061450" y="876300"/>
                    <a:pt x="9062720" y="876300"/>
                  </a:cubicBezTo>
                  <a:cubicBezTo>
                    <a:pt x="9063990" y="876300"/>
                    <a:pt x="9063990" y="875030"/>
                    <a:pt x="9065260" y="875030"/>
                  </a:cubicBezTo>
                  <a:cubicBezTo>
                    <a:pt x="9076690" y="872490"/>
                    <a:pt x="9145270" y="880110"/>
                    <a:pt x="9203690" y="878840"/>
                  </a:cubicBezTo>
                  <a:cubicBezTo>
                    <a:pt x="9305290" y="875030"/>
                    <a:pt x="9489440" y="849630"/>
                    <a:pt x="9620250" y="840740"/>
                  </a:cubicBezTo>
                  <a:cubicBezTo>
                    <a:pt x="9737090" y="833120"/>
                    <a:pt x="9828530" y="830580"/>
                    <a:pt x="9952990" y="824230"/>
                  </a:cubicBezTo>
                  <a:cubicBezTo>
                    <a:pt x="10114280" y="815340"/>
                    <a:pt x="10339070" y="800100"/>
                    <a:pt x="10506710" y="792480"/>
                  </a:cubicBezTo>
                  <a:cubicBezTo>
                    <a:pt x="10645140" y="786130"/>
                    <a:pt x="10788650" y="782320"/>
                    <a:pt x="10885170" y="778510"/>
                  </a:cubicBezTo>
                  <a:cubicBezTo>
                    <a:pt x="10946130" y="775970"/>
                    <a:pt x="11021060" y="772160"/>
                    <a:pt x="11032490" y="772160"/>
                  </a:cubicBezTo>
                  <a:cubicBezTo>
                    <a:pt x="11033760" y="772160"/>
                    <a:pt x="11033760" y="772160"/>
                    <a:pt x="11035030" y="772160"/>
                  </a:cubicBezTo>
                  <a:cubicBezTo>
                    <a:pt x="11036300" y="772160"/>
                    <a:pt x="11036300" y="773430"/>
                    <a:pt x="11037570" y="773430"/>
                  </a:cubicBezTo>
                  <a:cubicBezTo>
                    <a:pt x="11038840" y="773430"/>
                    <a:pt x="11038840" y="774700"/>
                    <a:pt x="11040110" y="774700"/>
                  </a:cubicBezTo>
                  <a:cubicBezTo>
                    <a:pt x="11041380" y="775970"/>
                    <a:pt x="11041380" y="775970"/>
                    <a:pt x="11042650" y="777240"/>
                  </a:cubicBezTo>
                  <a:cubicBezTo>
                    <a:pt x="11042650" y="778510"/>
                    <a:pt x="11043920" y="778510"/>
                    <a:pt x="11043920" y="779780"/>
                  </a:cubicBezTo>
                  <a:cubicBezTo>
                    <a:pt x="11043920" y="781050"/>
                    <a:pt x="11045190" y="782320"/>
                    <a:pt x="11045190" y="783590"/>
                  </a:cubicBezTo>
                  <a:cubicBezTo>
                    <a:pt x="11045190" y="784860"/>
                    <a:pt x="11045190" y="784860"/>
                    <a:pt x="11045190" y="786130"/>
                  </a:cubicBezTo>
                  <a:cubicBezTo>
                    <a:pt x="11045190" y="787400"/>
                    <a:pt x="11043920" y="787400"/>
                    <a:pt x="11043920" y="788670"/>
                  </a:cubicBezTo>
                  <a:cubicBezTo>
                    <a:pt x="11043920" y="789940"/>
                    <a:pt x="11042650" y="791210"/>
                    <a:pt x="11042650" y="792480"/>
                  </a:cubicBezTo>
                  <a:cubicBezTo>
                    <a:pt x="11042650" y="792480"/>
                    <a:pt x="11041380" y="793750"/>
                    <a:pt x="11041380" y="793750"/>
                  </a:cubicBezTo>
                  <a:cubicBezTo>
                    <a:pt x="11040110" y="795020"/>
                    <a:pt x="11040110" y="795020"/>
                    <a:pt x="11038840" y="796290"/>
                  </a:cubicBezTo>
                  <a:cubicBezTo>
                    <a:pt x="11037570" y="796290"/>
                    <a:pt x="11037570" y="797560"/>
                    <a:pt x="11036300" y="797560"/>
                  </a:cubicBezTo>
                  <a:cubicBezTo>
                    <a:pt x="11035030" y="797560"/>
                    <a:pt x="11035030" y="797560"/>
                    <a:pt x="11032490" y="797560"/>
                  </a:cubicBezTo>
                  <a:cubicBezTo>
                    <a:pt x="11017250" y="797560"/>
                    <a:pt x="10933430" y="802640"/>
                    <a:pt x="10863580" y="807720"/>
                  </a:cubicBezTo>
                  <a:cubicBezTo>
                    <a:pt x="10750550" y="816610"/>
                    <a:pt x="10586720" y="836930"/>
                    <a:pt x="10419080" y="850900"/>
                  </a:cubicBezTo>
                  <a:cubicBezTo>
                    <a:pt x="10203180" y="869950"/>
                    <a:pt x="9930130" y="886460"/>
                    <a:pt x="9674860" y="908050"/>
                  </a:cubicBezTo>
                  <a:cubicBezTo>
                    <a:pt x="9405620" y="930910"/>
                    <a:pt x="9095740" y="960120"/>
                    <a:pt x="8843010" y="984250"/>
                  </a:cubicBezTo>
                  <a:cubicBezTo>
                    <a:pt x="8630920" y="1004570"/>
                    <a:pt x="8430260" y="1023620"/>
                    <a:pt x="8257540" y="1041400"/>
                  </a:cubicBezTo>
                  <a:cubicBezTo>
                    <a:pt x="8121650" y="1055370"/>
                    <a:pt x="7988300" y="1065530"/>
                    <a:pt x="7893050" y="1079500"/>
                  </a:cubicBezTo>
                  <a:cubicBezTo>
                    <a:pt x="7830820" y="1088390"/>
                    <a:pt x="7777480" y="1101090"/>
                    <a:pt x="7739380" y="1108710"/>
                  </a:cubicBezTo>
                  <a:cubicBezTo>
                    <a:pt x="7716520" y="1113790"/>
                    <a:pt x="7693660" y="1118870"/>
                    <a:pt x="7686040" y="1120140"/>
                  </a:cubicBezTo>
                  <a:cubicBezTo>
                    <a:pt x="7683500" y="1120140"/>
                    <a:pt x="7683500" y="1120140"/>
                    <a:pt x="7682230" y="1120140"/>
                  </a:cubicBezTo>
                  <a:cubicBezTo>
                    <a:pt x="7680960" y="1120140"/>
                    <a:pt x="7680960" y="1120140"/>
                    <a:pt x="7679690" y="1120140"/>
                  </a:cubicBezTo>
                  <a:cubicBezTo>
                    <a:pt x="7678420" y="1120140"/>
                    <a:pt x="7678420" y="1118870"/>
                    <a:pt x="7677150" y="1118870"/>
                  </a:cubicBezTo>
                  <a:cubicBezTo>
                    <a:pt x="7675880" y="1117600"/>
                    <a:pt x="7675880" y="1117600"/>
                    <a:pt x="7674610" y="1116330"/>
                  </a:cubicBezTo>
                  <a:cubicBezTo>
                    <a:pt x="7673340" y="1116330"/>
                    <a:pt x="7672070" y="1116330"/>
                    <a:pt x="7672070" y="1115060"/>
                  </a:cubicBezTo>
                  <a:cubicBezTo>
                    <a:pt x="7670800" y="1113790"/>
                    <a:pt x="7670800" y="1112520"/>
                    <a:pt x="7670800" y="1111250"/>
                  </a:cubicBezTo>
                  <a:cubicBezTo>
                    <a:pt x="7670800" y="1109980"/>
                    <a:pt x="7670800" y="1109980"/>
                    <a:pt x="7670800" y="1108710"/>
                  </a:cubicBezTo>
                  <a:cubicBezTo>
                    <a:pt x="7670800" y="1107440"/>
                    <a:pt x="7670800" y="1107440"/>
                    <a:pt x="7670800" y="1106170"/>
                  </a:cubicBezTo>
                  <a:cubicBezTo>
                    <a:pt x="7670800" y="1104900"/>
                    <a:pt x="7672070" y="1103630"/>
                    <a:pt x="7672070" y="1102360"/>
                  </a:cubicBezTo>
                  <a:cubicBezTo>
                    <a:pt x="7672070" y="1101090"/>
                    <a:pt x="7672070" y="1099820"/>
                    <a:pt x="7673340" y="1099820"/>
                  </a:cubicBezTo>
                  <a:cubicBezTo>
                    <a:pt x="7674610" y="1099820"/>
                    <a:pt x="7674610" y="1098550"/>
                    <a:pt x="7675880" y="1098550"/>
                  </a:cubicBezTo>
                  <a:cubicBezTo>
                    <a:pt x="7677150" y="1097280"/>
                    <a:pt x="7677150" y="1096010"/>
                    <a:pt x="7678420" y="1096010"/>
                  </a:cubicBezTo>
                  <a:cubicBezTo>
                    <a:pt x="7679690" y="1096010"/>
                    <a:pt x="7679690" y="1096010"/>
                    <a:pt x="7680960" y="1096010"/>
                  </a:cubicBezTo>
                  <a:cubicBezTo>
                    <a:pt x="7693660" y="1096010"/>
                    <a:pt x="7778750" y="1104900"/>
                    <a:pt x="7848600" y="1101090"/>
                  </a:cubicBezTo>
                  <a:cubicBezTo>
                    <a:pt x="7966710" y="1093470"/>
                    <a:pt x="8157210" y="1051560"/>
                    <a:pt x="8322310" y="1026160"/>
                  </a:cubicBezTo>
                  <a:cubicBezTo>
                    <a:pt x="8505190" y="998220"/>
                    <a:pt x="8710930" y="967740"/>
                    <a:pt x="8897620" y="942340"/>
                  </a:cubicBezTo>
                  <a:cubicBezTo>
                    <a:pt x="9074150" y="918210"/>
                    <a:pt x="9260840" y="895350"/>
                    <a:pt x="9413240" y="880110"/>
                  </a:cubicBezTo>
                  <a:cubicBezTo>
                    <a:pt x="9533890" y="868680"/>
                    <a:pt x="9657080" y="862330"/>
                    <a:pt x="9737090" y="854710"/>
                  </a:cubicBezTo>
                  <a:cubicBezTo>
                    <a:pt x="9784080" y="850900"/>
                    <a:pt x="9836150" y="843280"/>
                    <a:pt x="9847580" y="843280"/>
                  </a:cubicBezTo>
                  <a:cubicBezTo>
                    <a:pt x="9850120" y="843280"/>
                    <a:pt x="9850120" y="843280"/>
                    <a:pt x="9851390" y="843280"/>
                  </a:cubicBezTo>
                  <a:cubicBezTo>
                    <a:pt x="9852660" y="843280"/>
                    <a:pt x="9852660" y="844550"/>
                    <a:pt x="9853930" y="844550"/>
                  </a:cubicBezTo>
                  <a:cubicBezTo>
                    <a:pt x="9855200" y="844550"/>
                    <a:pt x="9855200" y="845820"/>
                    <a:pt x="9856470" y="845820"/>
                  </a:cubicBezTo>
                  <a:cubicBezTo>
                    <a:pt x="9857740" y="847090"/>
                    <a:pt x="9857740" y="847090"/>
                    <a:pt x="9859010" y="848360"/>
                  </a:cubicBezTo>
                  <a:cubicBezTo>
                    <a:pt x="9859010" y="849630"/>
                    <a:pt x="9860280" y="849630"/>
                    <a:pt x="9860280" y="850900"/>
                  </a:cubicBezTo>
                  <a:cubicBezTo>
                    <a:pt x="9860280" y="852170"/>
                    <a:pt x="9861550" y="852170"/>
                    <a:pt x="9861550" y="853440"/>
                  </a:cubicBezTo>
                  <a:cubicBezTo>
                    <a:pt x="9861550" y="854710"/>
                    <a:pt x="9861550" y="855980"/>
                    <a:pt x="9861550" y="857250"/>
                  </a:cubicBezTo>
                  <a:cubicBezTo>
                    <a:pt x="9861550" y="858520"/>
                    <a:pt x="9861550" y="858520"/>
                    <a:pt x="9861550" y="859790"/>
                  </a:cubicBezTo>
                  <a:cubicBezTo>
                    <a:pt x="9861550" y="861060"/>
                    <a:pt x="9860280" y="861060"/>
                    <a:pt x="9860280" y="862330"/>
                  </a:cubicBezTo>
                  <a:cubicBezTo>
                    <a:pt x="9859010" y="863600"/>
                    <a:pt x="9859010" y="863600"/>
                    <a:pt x="9857740" y="864870"/>
                  </a:cubicBezTo>
                  <a:cubicBezTo>
                    <a:pt x="9856470" y="866140"/>
                    <a:pt x="9856470" y="866140"/>
                    <a:pt x="9855200" y="867410"/>
                  </a:cubicBezTo>
                  <a:cubicBezTo>
                    <a:pt x="9853930" y="867410"/>
                    <a:pt x="9853930" y="868680"/>
                    <a:pt x="9852660" y="868680"/>
                  </a:cubicBezTo>
                  <a:cubicBezTo>
                    <a:pt x="9851390" y="868680"/>
                    <a:pt x="9851390" y="868680"/>
                    <a:pt x="9850120" y="868680"/>
                  </a:cubicBezTo>
                  <a:cubicBezTo>
                    <a:pt x="9836150" y="871220"/>
                    <a:pt x="9718040" y="923290"/>
                    <a:pt x="9655810" y="941070"/>
                  </a:cubicBezTo>
                  <a:cubicBezTo>
                    <a:pt x="9599930" y="956310"/>
                    <a:pt x="9560560" y="958850"/>
                    <a:pt x="9491980" y="972820"/>
                  </a:cubicBezTo>
                  <a:cubicBezTo>
                    <a:pt x="9377680" y="995680"/>
                    <a:pt x="9198610" y="1031240"/>
                    <a:pt x="9037320" y="1062990"/>
                  </a:cubicBezTo>
                  <a:cubicBezTo>
                    <a:pt x="8855710" y="1098550"/>
                    <a:pt x="8643620" y="1141730"/>
                    <a:pt x="8456930" y="1178560"/>
                  </a:cubicBezTo>
                  <a:cubicBezTo>
                    <a:pt x="8282940" y="1212850"/>
                    <a:pt x="8098790" y="1253490"/>
                    <a:pt x="7952740" y="1278890"/>
                  </a:cubicBezTo>
                  <a:cubicBezTo>
                    <a:pt x="7842250" y="1297940"/>
                    <a:pt x="7736840" y="1306830"/>
                    <a:pt x="7660640" y="1322070"/>
                  </a:cubicBezTo>
                  <a:cubicBezTo>
                    <a:pt x="7611110" y="1332230"/>
                    <a:pt x="7560310" y="1336040"/>
                    <a:pt x="7539990" y="1351280"/>
                  </a:cubicBezTo>
                  <a:cubicBezTo>
                    <a:pt x="7529830" y="1358900"/>
                    <a:pt x="7527290" y="1377950"/>
                    <a:pt x="7523480" y="1380490"/>
                  </a:cubicBezTo>
                  <a:cubicBezTo>
                    <a:pt x="7522210" y="1381760"/>
                    <a:pt x="7520940" y="1380490"/>
                    <a:pt x="7519670" y="1380490"/>
                  </a:cubicBezTo>
                  <a:cubicBezTo>
                    <a:pt x="7518400" y="1380490"/>
                    <a:pt x="7518400" y="1380490"/>
                    <a:pt x="7517130" y="1380490"/>
                  </a:cubicBezTo>
                  <a:cubicBezTo>
                    <a:pt x="7515860" y="1380490"/>
                    <a:pt x="7514590" y="1379220"/>
                    <a:pt x="7513320" y="1379220"/>
                  </a:cubicBezTo>
                  <a:cubicBezTo>
                    <a:pt x="7512050" y="1379220"/>
                    <a:pt x="7512050" y="1377950"/>
                    <a:pt x="7510780" y="1377950"/>
                  </a:cubicBezTo>
                  <a:cubicBezTo>
                    <a:pt x="7509510" y="1376680"/>
                    <a:pt x="7508240" y="1376680"/>
                    <a:pt x="7508240" y="1375410"/>
                  </a:cubicBezTo>
                  <a:cubicBezTo>
                    <a:pt x="7506970" y="1374140"/>
                    <a:pt x="7506970" y="1372870"/>
                    <a:pt x="7506970" y="1371600"/>
                  </a:cubicBezTo>
                  <a:cubicBezTo>
                    <a:pt x="7506970" y="1370330"/>
                    <a:pt x="7505700" y="1370330"/>
                    <a:pt x="7505700" y="1369060"/>
                  </a:cubicBezTo>
                  <a:cubicBezTo>
                    <a:pt x="7505700" y="1367790"/>
                    <a:pt x="7505700" y="1366520"/>
                    <a:pt x="7505700" y="1365250"/>
                  </a:cubicBezTo>
                  <a:cubicBezTo>
                    <a:pt x="7505700" y="1363980"/>
                    <a:pt x="7506970" y="1362710"/>
                    <a:pt x="7506970" y="1361440"/>
                  </a:cubicBezTo>
                  <a:cubicBezTo>
                    <a:pt x="7506970" y="1360170"/>
                    <a:pt x="7508240" y="1360170"/>
                    <a:pt x="7508240" y="1358900"/>
                  </a:cubicBezTo>
                  <a:cubicBezTo>
                    <a:pt x="7509510" y="1357630"/>
                    <a:pt x="7509510" y="1357630"/>
                    <a:pt x="7510780" y="1356360"/>
                  </a:cubicBezTo>
                  <a:cubicBezTo>
                    <a:pt x="7512050" y="1355090"/>
                    <a:pt x="7512050" y="1353820"/>
                    <a:pt x="7513320" y="1353820"/>
                  </a:cubicBezTo>
                  <a:cubicBezTo>
                    <a:pt x="7514590" y="1352550"/>
                    <a:pt x="7514590" y="1352550"/>
                    <a:pt x="7517130" y="1352550"/>
                  </a:cubicBezTo>
                  <a:cubicBezTo>
                    <a:pt x="7529830" y="1351280"/>
                    <a:pt x="7599680" y="1370330"/>
                    <a:pt x="7658100" y="1377950"/>
                  </a:cubicBezTo>
                  <a:cubicBezTo>
                    <a:pt x="7749540" y="1389380"/>
                    <a:pt x="7880350" y="1395730"/>
                    <a:pt x="8011160" y="1400810"/>
                  </a:cubicBezTo>
                  <a:cubicBezTo>
                    <a:pt x="8173720" y="1407160"/>
                    <a:pt x="8342630" y="1409700"/>
                    <a:pt x="8561070" y="1410970"/>
                  </a:cubicBezTo>
                  <a:cubicBezTo>
                    <a:pt x="8883650" y="1412240"/>
                    <a:pt x="9400540" y="1416050"/>
                    <a:pt x="9761220" y="1402080"/>
                  </a:cubicBezTo>
                  <a:cubicBezTo>
                    <a:pt x="10055860" y="1390650"/>
                    <a:pt x="10345420" y="1365250"/>
                    <a:pt x="10566400" y="1347470"/>
                  </a:cubicBezTo>
                  <a:cubicBezTo>
                    <a:pt x="10721340" y="1334770"/>
                    <a:pt x="10862310" y="1320800"/>
                    <a:pt x="10961370" y="1310640"/>
                  </a:cubicBezTo>
                  <a:cubicBezTo>
                    <a:pt x="11019790" y="1304290"/>
                    <a:pt x="11089640" y="1296670"/>
                    <a:pt x="11102340" y="1295400"/>
                  </a:cubicBezTo>
                  <a:cubicBezTo>
                    <a:pt x="11104880" y="1295400"/>
                    <a:pt x="11104880" y="1295400"/>
                    <a:pt x="11106150" y="1295400"/>
                  </a:cubicBezTo>
                  <a:cubicBezTo>
                    <a:pt x="11107420" y="1295400"/>
                    <a:pt x="11107420" y="1295400"/>
                    <a:pt x="11108690" y="1295400"/>
                  </a:cubicBezTo>
                  <a:cubicBezTo>
                    <a:pt x="11109960" y="1295400"/>
                    <a:pt x="11109960" y="1296670"/>
                    <a:pt x="11111230" y="1297940"/>
                  </a:cubicBezTo>
                  <a:cubicBezTo>
                    <a:pt x="11112500" y="1297940"/>
                    <a:pt x="11113770" y="1299210"/>
                    <a:pt x="11113770" y="1299210"/>
                  </a:cubicBezTo>
                  <a:cubicBezTo>
                    <a:pt x="11115040" y="1299210"/>
                    <a:pt x="11115040" y="1300480"/>
                    <a:pt x="11115040" y="1301750"/>
                  </a:cubicBezTo>
                  <a:cubicBezTo>
                    <a:pt x="11115040" y="1303020"/>
                    <a:pt x="11116310" y="1304290"/>
                    <a:pt x="11116310" y="1305560"/>
                  </a:cubicBezTo>
                  <a:cubicBezTo>
                    <a:pt x="11116310" y="1306830"/>
                    <a:pt x="11116310" y="1306830"/>
                    <a:pt x="11116310" y="1308100"/>
                  </a:cubicBezTo>
                  <a:cubicBezTo>
                    <a:pt x="11116310" y="1309370"/>
                    <a:pt x="11116310" y="1309370"/>
                    <a:pt x="11116310" y="1310640"/>
                  </a:cubicBezTo>
                  <a:cubicBezTo>
                    <a:pt x="11116310" y="1311910"/>
                    <a:pt x="11116310" y="1313180"/>
                    <a:pt x="11115040" y="1314450"/>
                  </a:cubicBezTo>
                  <a:cubicBezTo>
                    <a:pt x="11115040" y="1315720"/>
                    <a:pt x="11113770" y="1315720"/>
                    <a:pt x="11112500" y="1316990"/>
                  </a:cubicBezTo>
                  <a:cubicBezTo>
                    <a:pt x="11112500" y="1316990"/>
                    <a:pt x="11111230" y="1318260"/>
                    <a:pt x="11111230" y="1318260"/>
                  </a:cubicBezTo>
                  <a:cubicBezTo>
                    <a:pt x="11109960" y="1318260"/>
                    <a:pt x="11108690" y="1319530"/>
                    <a:pt x="11107420" y="1319530"/>
                  </a:cubicBezTo>
                  <a:cubicBezTo>
                    <a:pt x="11106150" y="1319530"/>
                    <a:pt x="11106150" y="1320800"/>
                    <a:pt x="11104880" y="1320800"/>
                  </a:cubicBezTo>
                  <a:cubicBezTo>
                    <a:pt x="11047730" y="1334770"/>
                    <a:pt x="8989060" y="1309370"/>
                    <a:pt x="7993380" y="1314450"/>
                  </a:cubicBezTo>
                  <a:cubicBezTo>
                    <a:pt x="7075170" y="1319530"/>
                    <a:pt x="6064250" y="1337310"/>
                    <a:pt x="5344160" y="1350010"/>
                  </a:cubicBezTo>
                  <a:cubicBezTo>
                    <a:pt x="4848860" y="1358900"/>
                    <a:pt x="4450080" y="1363980"/>
                    <a:pt x="4088130" y="1377950"/>
                  </a:cubicBezTo>
                  <a:cubicBezTo>
                    <a:pt x="3813810" y="1388110"/>
                    <a:pt x="3556000" y="1402080"/>
                    <a:pt x="3362960" y="1416050"/>
                  </a:cubicBezTo>
                  <a:cubicBezTo>
                    <a:pt x="3234690" y="1424940"/>
                    <a:pt x="3133090" y="1436370"/>
                    <a:pt x="3041650" y="1443990"/>
                  </a:cubicBezTo>
                  <a:cubicBezTo>
                    <a:pt x="2974340" y="1449070"/>
                    <a:pt x="2918460" y="1454150"/>
                    <a:pt x="2865120" y="1456690"/>
                  </a:cubicBezTo>
                  <a:cubicBezTo>
                    <a:pt x="2819400" y="1459230"/>
                    <a:pt x="2776220" y="1460500"/>
                    <a:pt x="2739390" y="1461770"/>
                  </a:cubicBezTo>
                  <a:cubicBezTo>
                    <a:pt x="2710180" y="1463040"/>
                    <a:pt x="2686050" y="1464310"/>
                    <a:pt x="2659380" y="1464310"/>
                  </a:cubicBezTo>
                  <a:cubicBezTo>
                    <a:pt x="2631440" y="1465580"/>
                    <a:pt x="2598420" y="1465580"/>
                    <a:pt x="2574290" y="1465580"/>
                  </a:cubicBezTo>
                  <a:cubicBezTo>
                    <a:pt x="2555240" y="1465580"/>
                    <a:pt x="2541270" y="1465580"/>
                    <a:pt x="2524760" y="1465580"/>
                  </a:cubicBezTo>
                  <a:cubicBezTo>
                    <a:pt x="2509520" y="1465580"/>
                    <a:pt x="2484120" y="1468120"/>
                    <a:pt x="2477770" y="1466850"/>
                  </a:cubicBezTo>
                  <a:cubicBezTo>
                    <a:pt x="2476500" y="1466850"/>
                    <a:pt x="2476500" y="1465580"/>
                    <a:pt x="2475230" y="1465580"/>
                  </a:cubicBezTo>
                  <a:cubicBezTo>
                    <a:pt x="2473960" y="1465580"/>
                    <a:pt x="2472690" y="1465580"/>
                    <a:pt x="2471420" y="1465580"/>
                  </a:cubicBezTo>
                  <a:cubicBezTo>
                    <a:pt x="2470150" y="1465580"/>
                    <a:pt x="2470150" y="1464310"/>
                    <a:pt x="2468880" y="1463040"/>
                  </a:cubicBezTo>
                  <a:cubicBezTo>
                    <a:pt x="2467610" y="1461770"/>
                    <a:pt x="2467610" y="1461770"/>
                    <a:pt x="2466340" y="1460500"/>
                  </a:cubicBezTo>
                  <a:cubicBezTo>
                    <a:pt x="2466340" y="1459230"/>
                    <a:pt x="2465070" y="1459230"/>
                    <a:pt x="2465070" y="1457960"/>
                  </a:cubicBezTo>
                  <a:cubicBezTo>
                    <a:pt x="2465070" y="1456690"/>
                    <a:pt x="2465070" y="1456690"/>
                    <a:pt x="2465070" y="1455420"/>
                  </a:cubicBezTo>
                  <a:cubicBezTo>
                    <a:pt x="2465070" y="1454150"/>
                    <a:pt x="2465070" y="1452880"/>
                    <a:pt x="2465070" y="1451610"/>
                  </a:cubicBezTo>
                  <a:cubicBezTo>
                    <a:pt x="2465070" y="1450340"/>
                    <a:pt x="2465070" y="1450340"/>
                    <a:pt x="2465070" y="1449070"/>
                  </a:cubicBezTo>
                  <a:cubicBezTo>
                    <a:pt x="2465070" y="1447800"/>
                    <a:pt x="2465070" y="1446530"/>
                    <a:pt x="2466340" y="1445260"/>
                  </a:cubicBezTo>
                  <a:cubicBezTo>
                    <a:pt x="2466340" y="1443990"/>
                    <a:pt x="2467610" y="1443990"/>
                    <a:pt x="2468880" y="1442720"/>
                  </a:cubicBezTo>
                  <a:cubicBezTo>
                    <a:pt x="2470150" y="1442720"/>
                    <a:pt x="2470150" y="1441450"/>
                    <a:pt x="2471420" y="1441450"/>
                  </a:cubicBezTo>
                  <a:cubicBezTo>
                    <a:pt x="2472690" y="1441450"/>
                    <a:pt x="2473960" y="1440180"/>
                    <a:pt x="2475230" y="1440180"/>
                  </a:cubicBezTo>
                  <a:cubicBezTo>
                    <a:pt x="2476500" y="1440180"/>
                    <a:pt x="2476500" y="1440180"/>
                    <a:pt x="2477770" y="1440180"/>
                  </a:cubicBezTo>
                  <a:cubicBezTo>
                    <a:pt x="2481580" y="1442720"/>
                    <a:pt x="2482850" y="1463040"/>
                    <a:pt x="2491740" y="1469390"/>
                  </a:cubicBezTo>
                  <a:cubicBezTo>
                    <a:pt x="2501900" y="1477010"/>
                    <a:pt x="2519680" y="1473200"/>
                    <a:pt x="2541270" y="1475740"/>
                  </a:cubicBezTo>
                  <a:cubicBezTo>
                    <a:pt x="2585720" y="1480820"/>
                    <a:pt x="2658110" y="1489710"/>
                    <a:pt x="2743200" y="1493520"/>
                  </a:cubicBezTo>
                  <a:cubicBezTo>
                    <a:pt x="2887980" y="1501140"/>
                    <a:pt x="3135630" y="1501140"/>
                    <a:pt x="3331210" y="1501140"/>
                  </a:cubicBezTo>
                  <a:cubicBezTo>
                    <a:pt x="3526790" y="1501140"/>
                    <a:pt x="3737610" y="1499870"/>
                    <a:pt x="3915410" y="1492250"/>
                  </a:cubicBezTo>
                  <a:cubicBezTo>
                    <a:pt x="4066540" y="1485900"/>
                    <a:pt x="4210050" y="1469390"/>
                    <a:pt x="4331970" y="1461770"/>
                  </a:cubicBezTo>
                  <a:cubicBezTo>
                    <a:pt x="4427220" y="1455420"/>
                    <a:pt x="4525010" y="1452880"/>
                    <a:pt x="4585970" y="1449070"/>
                  </a:cubicBezTo>
                  <a:cubicBezTo>
                    <a:pt x="4621530" y="1446530"/>
                    <a:pt x="4660900" y="1443990"/>
                    <a:pt x="4668520" y="1443990"/>
                  </a:cubicBezTo>
                  <a:cubicBezTo>
                    <a:pt x="4669790" y="1443990"/>
                    <a:pt x="4669790" y="1443990"/>
                    <a:pt x="4671060" y="1443990"/>
                  </a:cubicBezTo>
                  <a:cubicBezTo>
                    <a:pt x="4672330" y="1443990"/>
                    <a:pt x="4673600" y="1445260"/>
                    <a:pt x="4674870" y="1445260"/>
                  </a:cubicBezTo>
                  <a:cubicBezTo>
                    <a:pt x="4676140" y="1445260"/>
                    <a:pt x="4676140" y="1446530"/>
                    <a:pt x="4677410" y="1446530"/>
                  </a:cubicBezTo>
                  <a:cubicBezTo>
                    <a:pt x="4678680" y="1447800"/>
                    <a:pt x="4678680" y="1447800"/>
                    <a:pt x="4679950" y="1449070"/>
                  </a:cubicBezTo>
                  <a:cubicBezTo>
                    <a:pt x="4679950" y="1450340"/>
                    <a:pt x="4681220" y="1450340"/>
                    <a:pt x="4681220" y="1451610"/>
                  </a:cubicBezTo>
                  <a:cubicBezTo>
                    <a:pt x="4681220" y="1452880"/>
                    <a:pt x="4682490" y="1454150"/>
                    <a:pt x="4682490" y="1455420"/>
                  </a:cubicBezTo>
                  <a:cubicBezTo>
                    <a:pt x="4682490" y="1456690"/>
                    <a:pt x="4682490" y="1456690"/>
                    <a:pt x="4682490" y="1457960"/>
                  </a:cubicBezTo>
                  <a:cubicBezTo>
                    <a:pt x="4682490" y="1459230"/>
                    <a:pt x="4681220" y="1460500"/>
                    <a:pt x="4681220" y="1461770"/>
                  </a:cubicBezTo>
                  <a:cubicBezTo>
                    <a:pt x="4681220" y="1463040"/>
                    <a:pt x="4679950" y="1463040"/>
                    <a:pt x="4679950" y="1464310"/>
                  </a:cubicBezTo>
                  <a:cubicBezTo>
                    <a:pt x="4679950" y="1465580"/>
                    <a:pt x="4679950" y="1466850"/>
                    <a:pt x="4678680" y="1466850"/>
                  </a:cubicBezTo>
                  <a:cubicBezTo>
                    <a:pt x="4677410" y="1468120"/>
                    <a:pt x="4677410" y="1468120"/>
                    <a:pt x="4676140" y="1468120"/>
                  </a:cubicBezTo>
                  <a:cubicBezTo>
                    <a:pt x="4674870" y="1468120"/>
                    <a:pt x="4673600" y="1469390"/>
                    <a:pt x="4672330" y="1469390"/>
                  </a:cubicBezTo>
                  <a:cubicBezTo>
                    <a:pt x="4671060" y="1469390"/>
                    <a:pt x="4671060" y="1470660"/>
                    <a:pt x="4669790" y="1470660"/>
                  </a:cubicBezTo>
                  <a:cubicBezTo>
                    <a:pt x="4654550" y="1474470"/>
                    <a:pt x="4507230" y="1471930"/>
                    <a:pt x="4406900" y="1479550"/>
                  </a:cubicBezTo>
                  <a:cubicBezTo>
                    <a:pt x="4269740" y="1489710"/>
                    <a:pt x="4112260" y="1515110"/>
                    <a:pt x="3923030" y="1536700"/>
                  </a:cubicBezTo>
                  <a:cubicBezTo>
                    <a:pt x="3656330" y="1565910"/>
                    <a:pt x="3285490" y="1602740"/>
                    <a:pt x="2957830" y="1638300"/>
                  </a:cubicBezTo>
                  <a:cubicBezTo>
                    <a:pt x="2617470" y="1675130"/>
                    <a:pt x="2252980" y="1719580"/>
                    <a:pt x="1915160" y="1757680"/>
                  </a:cubicBezTo>
                  <a:cubicBezTo>
                    <a:pt x="1595120" y="1793240"/>
                    <a:pt x="1257300" y="1826260"/>
                    <a:pt x="981710" y="1860550"/>
                  </a:cubicBezTo>
                  <a:cubicBezTo>
                    <a:pt x="762000" y="1888490"/>
                    <a:pt x="547370" y="1917700"/>
                    <a:pt x="392430" y="1943100"/>
                  </a:cubicBezTo>
                  <a:cubicBezTo>
                    <a:pt x="290830" y="1959610"/>
                    <a:pt x="205740" y="1978660"/>
                    <a:pt x="142240" y="1991360"/>
                  </a:cubicBezTo>
                  <a:cubicBezTo>
                    <a:pt x="104140" y="1998980"/>
                    <a:pt x="59690" y="2010410"/>
                    <a:pt x="49530" y="2011680"/>
                  </a:cubicBezTo>
                  <a:cubicBezTo>
                    <a:pt x="46990" y="2011680"/>
                    <a:pt x="46990" y="2011680"/>
                    <a:pt x="45720" y="2011680"/>
                  </a:cubicBezTo>
                  <a:cubicBezTo>
                    <a:pt x="44450" y="2011680"/>
                    <a:pt x="44450" y="2010410"/>
                    <a:pt x="43180" y="2010410"/>
                  </a:cubicBezTo>
                  <a:cubicBezTo>
                    <a:pt x="41910" y="2010410"/>
                    <a:pt x="41910" y="2009140"/>
                    <a:pt x="40640" y="2009140"/>
                  </a:cubicBezTo>
                  <a:cubicBezTo>
                    <a:pt x="39370" y="2009140"/>
                    <a:pt x="39370" y="2007870"/>
                    <a:pt x="38100" y="2007870"/>
                  </a:cubicBezTo>
                  <a:cubicBezTo>
                    <a:pt x="36830" y="2006600"/>
                    <a:pt x="36830" y="2006600"/>
                    <a:pt x="35560" y="2005330"/>
                  </a:cubicBezTo>
                  <a:cubicBezTo>
                    <a:pt x="35560" y="2004060"/>
                    <a:pt x="34290" y="2004060"/>
                    <a:pt x="34290" y="2002790"/>
                  </a:cubicBezTo>
                  <a:cubicBezTo>
                    <a:pt x="34290" y="2001520"/>
                    <a:pt x="34290" y="2000250"/>
                    <a:pt x="34290" y="1998980"/>
                  </a:cubicBezTo>
                  <a:cubicBezTo>
                    <a:pt x="34290" y="1997710"/>
                    <a:pt x="34290" y="1997710"/>
                    <a:pt x="34290" y="1996440"/>
                  </a:cubicBezTo>
                  <a:cubicBezTo>
                    <a:pt x="34290" y="1995170"/>
                    <a:pt x="35560" y="1995170"/>
                    <a:pt x="35560" y="1993900"/>
                  </a:cubicBezTo>
                  <a:cubicBezTo>
                    <a:pt x="35560" y="1992630"/>
                    <a:pt x="36830" y="1992630"/>
                    <a:pt x="36830" y="1991360"/>
                  </a:cubicBezTo>
                  <a:cubicBezTo>
                    <a:pt x="38100" y="1990090"/>
                    <a:pt x="38100" y="1990090"/>
                    <a:pt x="39370" y="1988820"/>
                  </a:cubicBezTo>
                  <a:cubicBezTo>
                    <a:pt x="40640" y="1988820"/>
                    <a:pt x="40640" y="1987550"/>
                    <a:pt x="41910" y="1987550"/>
                  </a:cubicBezTo>
                  <a:cubicBezTo>
                    <a:pt x="43180" y="1987550"/>
                    <a:pt x="43180" y="1986280"/>
                    <a:pt x="44450" y="1986280"/>
                  </a:cubicBezTo>
                  <a:cubicBezTo>
                    <a:pt x="57150" y="1983740"/>
                    <a:pt x="161290" y="1996440"/>
                    <a:pt x="231140" y="1997710"/>
                  </a:cubicBezTo>
                  <a:cubicBezTo>
                    <a:pt x="322580" y="1998980"/>
                    <a:pt x="426720" y="1992630"/>
                    <a:pt x="548640" y="1986280"/>
                  </a:cubicBezTo>
                  <a:cubicBezTo>
                    <a:pt x="713740" y="1977390"/>
                    <a:pt x="939800" y="1958340"/>
                    <a:pt x="1134110" y="1943100"/>
                  </a:cubicBezTo>
                  <a:cubicBezTo>
                    <a:pt x="1325880" y="1929130"/>
                    <a:pt x="1515110" y="1911350"/>
                    <a:pt x="1705610" y="1898650"/>
                  </a:cubicBezTo>
                  <a:cubicBezTo>
                    <a:pt x="1894840" y="1885950"/>
                    <a:pt x="2108200" y="1874520"/>
                    <a:pt x="2272030" y="1866900"/>
                  </a:cubicBezTo>
                  <a:cubicBezTo>
                    <a:pt x="2396490" y="1860550"/>
                    <a:pt x="2498090" y="1859280"/>
                    <a:pt x="2602230" y="1854200"/>
                  </a:cubicBezTo>
                  <a:cubicBezTo>
                    <a:pt x="2696210" y="1849120"/>
                    <a:pt x="2786380" y="1841500"/>
                    <a:pt x="2871470" y="1835150"/>
                  </a:cubicBezTo>
                  <a:cubicBezTo>
                    <a:pt x="2947670" y="1828800"/>
                    <a:pt x="3017520" y="1822450"/>
                    <a:pt x="3088640" y="1814830"/>
                  </a:cubicBezTo>
                  <a:cubicBezTo>
                    <a:pt x="3158490" y="1808480"/>
                    <a:pt x="3235960" y="1802130"/>
                    <a:pt x="3296920" y="1793240"/>
                  </a:cubicBezTo>
                  <a:cubicBezTo>
                    <a:pt x="3343910" y="1786890"/>
                    <a:pt x="3383280" y="1775460"/>
                    <a:pt x="3422650" y="1770380"/>
                  </a:cubicBezTo>
                  <a:cubicBezTo>
                    <a:pt x="3455670" y="1765300"/>
                    <a:pt x="3488690" y="1764030"/>
                    <a:pt x="3516630" y="1761490"/>
                  </a:cubicBezTo>
                  <a:cubicBezTo>
                    <a:pt x="3540760" y="1760220"/>
                    <a:pt x="3573780" y="1760220"/>
                    <a:pt x="3581400" y="1757680"/>
                  </a:cubicBezTo>
                  <a:cubicBezTo>
                    <a:pt x="3582670" y="1756410"/>
                    <a:pt x="3582670" y="1755140"/>
                    <a:pt x="3583940" y="1755140"/>
                  </a:cubicBezTo>
                  <a:cubicBezTo>
                    <a:pt x="3585210" y="1755140"/>
                    <a:pt x="3586480" y="1755140"/>
                    <a:pt x="3587750" y="1755140"/>
                  </a:cubicBezTo>
                  <a:cubicBezTo>
                    <a:pt x="3589020" y="1755140"/>
                    <a:pt x="3589020" y="1756410"/>
                    <a:pt x="3590290" y="1756410"/>
                  </a:cubicBezTo>
                  <a:cubicBezTo>
                    <a:pt x="3591560" y="1756410"/>
                    <a:pt x="3591560" y="1757680"/>
                    <a:pt x="3592830" y="1757680"/>
                  </a:cubicBezTo>
                  <a:cubicBezTo>
                    <a:pt x="3594100" y="1758950"/>
                    <a:pt x="3594100" y="1758950"/>
                    <a:pt x="3595370" y="1760220"/>
                  </a:cubicBezTo>
                  <a:cubicBezTo>
                    <a:pt x="3595370" y="1761490"/>
                    <a:pt x="3596640" y="1761490"/>
                    <a:pt x="3596640" y="1762760"/>
                  </a:cubicBezTo>
                  <a:cubicBezTo>
                    <a:pt x="3596640" y="1764030"/>
                    <a:pt x="3597910" y="1765300"/>
                    <a:pt x="3597910" y="1766570"/>
                  </a:cubicBezTo>
                  <a:cubicBezTo>
                    <a:pt x="3597910" y="1767840"/>
                    <a:pt x="3597910" y="1767840"/>
                    <a:pt x="3597910" y="1769110"/>
                  </a:cubicBezTo>
                  <a:cubicBezTo>
                    <a:pt x="3597910" y="1770380"/>
                    <a:pt x="3597910" y="1770380"/>
                    <a:pt x="3597910" y="1771650"/>
                  </a:cubicBezTo>
                  <a:cubicBezTo>
                    <a:pt x="3597910" y="1772920"/>
                    <a:pt x="3597910" y="1774190"/>
                    <a:pt x="3596640" y="1775460"/>
                  </a:cubicBezTo>
                  <a:cubicBezTo>
                    <a:pt x="3596640" y="1776730"/>
                    <a:pt x="3595370" y="1776730"/>
                    <a:pt x="3594100" y="1778000"/>
                  </a:cubicBezTo>
                  <a:cubicBezTo>
                    <a:pt x="3592830" y="1778000"/>
                    <a:pt x="3592830" y="1779270"/>
                    <a:pt x="3591560" y="1779270"/>
                  </a:cubicBezTo>
                  <a:cubicBezTo>
                    <a:pt x="3590290" y="1779270"/>
                    <a:pt x="3590290" y="1780540"/>
                    <a:pt x="3589020" y="1780540"/>
                  </a:cubicBezTo>
                  <a:cubicBezTo>
                    <a:pt x="3587750" y="1780540"/>
                    <a:pt x="3587750" y="1781810"/>
                    <a:pt x="3586480" y="1781810"/>
                  </a:cubicBezTo>
                  <a:cubicBezTo>
                    <a:pt x="3581400" y="1781810"/>
                    <a:pt x="3568700" y="1771650"/>
                    <a:pt x="3553460" y="1767840"/>
                  </a:cubicBezTo>
                  <a:cubicBezTo>
                    <a:pt x="3525520" y="1760220"/>
                    <a:pt x="3478530" y="1755140"/>
                    <a:pt x="3431540" y="1750060"/>
                  </a:cubicBezTo>
                  <a:cubicBezTo>
                    <a:pt x="3366770" y="1742440"/>
                    <a:pt x="3281680" y="1734820"/>
                    <a:pt x="3197860" y="1728470"/>
                  </a:cubicBezTo>
                  <a:cubicBezTo>
                    <a:pt x="3100070" y="1720850"/>
                    <a:pt x="2984500" y="1711960"/>
                    <a:pt x="2880360" y="1706880"/>
                  </a:cubicBezTo>
                  <a:cubicBezTo>
                    <a:pt x="2777490" y="1701800"/>
                    <a:pt x="2669540" y="1700530"/>
                    <a:pt x="2576830" y="1697990"/>
                  </a:cubicBezTo>
                  <a:cubicBezTo>
                    <a:pt x="2498090" y="1695450"/>
                    <a:pt x="2418080" y="1694180"/>
                    <a:pt x="2358390" y="1692910"/>
                  </a:cubicBezTo>
                  <a:cubicBezTo>
                    <a:pt x="2316480" y="1691640"/>
                    <a:pt x="2278380" y="1686560"/>
                    <a:pt x="2252980" y="1691640"/>
                  </a:cubicBezTo>
                  <a:cubicBezTo>
                    <a:pt x="2239010" y="1694180"/>
                    <a:pt x="2225040" y="1705610"/>
                    <a:pt x="2219960" y="1705610"/>
                  </a:cubicBezTo>
                  <a:cubicBezTo>
                    <a:pt x="2218690" y="1705610"/>
                    <a:pt x="2218690" y="1704340"/>
                    <a:pt x="2217420" y="1704340"/>
                  </a:cubicBezTo>
                  <a:cubicBezTo>
                    <a:pt x="2216150" y="1704340"/>
                    <a:pt x="2214880" y="1703070"/>
                    <a:pt x="2213610" y="1703070"/>
                  </a:cubicBezTo>
                  <a:cubicBezTo>
                    <a:pt x="2212340" y="1703070"/>
                    <a:pt x="2212340" y="1701800"/>
                    <a:pt x="2211070" y="1701800"/>
                  </a:cubicBezTo>
                  <a:cubicBezTo>
                    <a:pt x="2209800" y="1700530"/>
                    <a:pt x="2208530" y="1700530"/>
                    <a:pt x="2208530" y="1699260"/>
                  </a:cubicBezTo>
                  <a:cubicBezTo>
                    <a:pt x="2207260" y="1697990"/>
                    <a:pt x="2207260" y="1696720"/>
                    <a:pt x="2207260" y="1695450"/>
                  </a:cubicBezTo>
                  <a:cubicBezTo>
                    <a:pt x="2207260" y="1694180"/>
                    <a:pt x="2205990" y="1694180"/>
                    <a:pt x="2205990" y="1692910"/>
                  </a:cubicBezTo>
                  <a:cubicBezTo>
                    <a:pt x="2205990" y="1691640"/>
                    <a:pt x="2205990" y="1690370"/>
                    <a:pt x="2205990" y="1689100"/>
                  </a:cubicBezTo>
                  <a:cubicBezTo>
                    <a:pt x="2205990" y="1687830"/>
                    <a:pt x="2207260" y="1686560"/>
                    <a:pt x="2207260" y="1685290"/>
                  </a:cubicBezTo>
                  <a:cubicBezTo>
                    <a:pt x="2207260" y="1684020"/>
                    <a:pt x="2208530" y="1684020"/>
                    <a:pt x="2208530" y="1682750"/>
                  </a:cubicBezTo>
                  <a:cubicBezTo>
                    <a:pt x="2209800" y="1681480"/>
                    <a:pt x="2209800" y="1681480"/>
                    <a:pt x="2211070" y="1680210"/>
                  </a:cubicBezTo>
                  <a:cubicBezTo>
                    <a:pt x="2212340" y="1678940"/>
                    <a:pt x="2212340" y="1677670"/>
                    <a:pt x="2213610" y="1677670"/>
                  </a:cubicBezTo>
                  <a:cubicBezTo>
                    <a:pt x="2214880" y="1676400"/>
                    <a:pt x="2216150" y="1676400"/>
                    <a:pt x="2217420" y="1676400"/>
                  </a:cubicBezTo>
                  <a:cubicBezTo>
                    <a:pt x="2218690" y="1676400"/>
                    <a:pt x="2219960" y="1676400"/>
                    <a:pt x="2221230" y="1676400"/>
                  </a:cubicBezTo>
                  <a:cubicBezTo>
                    <a:pt x="2227580" y="1677670"/>
                    <a:pt x="2249170" y="1691640"/>
                    <a:pt x="2264410" y="1696720"/>
                  </a:cubicBezTo>
                  <a:cubicBezTo>
                    <a:pt x="2280920" y="1701800"/>
                    <a:pt x="2291080" y="1701800"/>
                    <a:pt x="2315210" y="1703070"/>
                  </a:cubicBezTo>
                  <a:cubicBezTo>
                    <a:pt x="2377440" y="1706880"/>
                    <a:pt x="2518410" y="1708150"/>
                    <a:pt x="2645410" y="1706880"/>
                  </a:cubicBezTo>
                  <a:cubicBezTo>
                    <a:pt x="2816860" y="1704340"/>
                    <a:pt x="3045460" y="1697990"/>
                    <a:pt x="3251200" y="1682750"/>
                  </a:cubicBezTo>
                  <a:cubicBezTo>
                    <a:pt x="3465830" y="1666240"/>
                    <a:pt x="3689350" y="1637030"/>
                    <a:pt x="3906520" y="1607820"/>
                  </a:cubicBezTo>
                  <a:cubicBezTo>
                    <a:pt x="4121150" y="1579880"/>
                    <a:pt x="4348480" y="1543050"/>
                    <a:pt x="4546600" y="1511300"/>
                  </a:cubicBezTo>
                  <a:cubicBezTo>
                    <a:pt x="4718050" y="1484630"/>
                    <a:pt x="4892040" y="1456690"/>
                    <a:pt x="5024120" y="1432560"/>
                  </a:cubicBezTo>
                  <a:cubicBezTo>
                    <a:pt x="5118100" y="1416050"/>
                    <a:pt x="5205730" y="1398270"/>
                    <a:pt x="5266690" y="1385570"/>
                  </a:cubicBezTo>
                  <a:cubicBezTo>
                    <a:pt x="5303520" y="1377950"/>
                    <a:pt x="5339080" y="1372870"/>
                    <a:pt x="5355590" y="1365250"/>
                  </a:cubicBezTo>
                  <a:cubicBezTo>
                    <a:pt x="5361940" y="1362710"/>
                    <a:pt x="5365750" y="1357630"/>
                    <a:pt x="5368290" y="1356360"/>
                  </a:cubicBezTo>
                  <a:cubicBezTo>
                    <a:pt x="5369560" y="1355090"/>
                    <a:pt x="5369560" y="1355090"/>
                    <a:pt x="5370830" y="1355090"/>
                  </a:cubicBezTo>
                  <a:cubicBezTo>
                    <a:pt x="5372100" y="1355090"/>
                    <a:pt x="5373370" y="1356360"/>
                    <a:pt x="5374640" y="1356360"/>
                  </a:cubicBezTo>
                  <a:cubicBezTo>
                    <a:pt x="5375910" y="1356360"/>
                    <a:pt x="5377180" y="1357630"/>
                    <a:pt x="5378450" y="1357630"/>
                  </a:cubicBezTo>
                  <a:cubicBezTo>
                    <a:pt x="5379720" y="1357630"/>
                    <a:pt x="5379720" y="1358900"/>
                    <a:pt x="5380990" y="1358900"/>
                  </a:cubicBezTo>
                  <a:cubicBezTo>
                    <a:pt x="5382260" y="1360170"/>
                    <a:pt x="5382260" y="1360170"/>
                    <a:pt x="5382260" y="1361440"/>
                  </a:cubicBezTo>
                  <a:cubicBezTo>
                    <a:pt x="5383530" y="1362710"/>
                    <a:pt x="5384800" y="1363980"/>
                    <a:pt x="5384800" y="1365250"/>
                  </a:cubicBezTo>
                  <a:cubicBezTo>
                    <a:pt x="5384800" y="1366520"/>
                    <a:pt x="5384800" y="1367790"/>
                    <a:pt x="5384800" y="1369060"/>
                  </a:cubicBezTo>
                  <a:cubicBezTo>
                    <a:pt x="5384800" y="1370330"/>
                    <a:pt x="5384800" y="1370330"/>
                    <a:pt x="5384800" y="1371600"/>
                  </a:cubicBezTo>
                  <a:cubicBezTo>
                    <a:pt x="5384800" y="1372870"/>
                    <a:pt x="5383530" y="1374140"/>
                    <a:pt x="5383530" y="1375410"/>
                  </a:cubicBezTo>
                  <a:cubicBezTo>
                    <a:pt x="5383530" y="1376680"/>
                    <a:pt x="5382260" y="1376680"/>
                    <a:pt x="5382260" y="1377950"/>
                  </a:cubicBezTo>
                  <a:cubicBezTo>
                    <a:pt x="5380990" y="1379220"/>
                    <a:pt x="5380990" y="1379220"/>
                    <a:pt x="5379720" y="1380490"/>
                  </a:cubicBezTo>
                  <a:cubicBezTo>
                    <a:pt x="5378450" y="1381760"/>
                    <a:pt x="5378450" y="1383030"/>
                    <a:pt x="5377180" y="1383030"/>
                  </a:cubicBezTo>
                  <a:cubicBezTo>
                    <a:pt x="5375910" y="1384300"/>
                    <a:pt x="5375910" y="1384300"/>
                    <a:pt x="5373370" y="1384300"/>
                  </a:cubicBezTo>
                  <a:cubicBezTo>
                    <a:pt x="5361940" y="1385570"/>
                    <a:pt x="5307330" y="1377950"/>
                    <a:pt x="5260340" y="1379220"/>
                  </a:cubicBezTo>
                  <a:cubicBezTo>
                    <a:pt x="5181600" y="1381760"/>
                    <a:pt x="5052060" y="1404620"/>
                    <a:pt x="4944110" y="1416050"/>
                  </a:cubicBezTo>
                  <a:cubicBezTo>
                    <a:pt x="4832350" y="1427480"/>
                    <a:pt x="4721860" y="1435100"/>
                    <a:pt x="4602480" y="1445260"/>
                  </a:cubicBezTo>
                  <a:cubicBezTo>
                    <a:pt x="4470400" y="1456690"/>
                    <a:pt x="4333240" y="1469390"/>
                    <a:pt x="4187190" y="1482090"/>
                  </a:cubicBezTo>
                  <a:cubicBezTo>
                    <a:pt x="4022090" y="1496060"/>
                    <a:pt x="3835400" y="1507490"/>
                    <a:pt x="3661410" y="1524000"/>
                  </a:cubicBezTo>
                  <a:cubicBezTo>
                    <a:pt x="3491230" y="1540510"/>
                    <a:pt x="3312160" y="1559560"/>
                    <a:pt x="3155950" y="1581150"/>
                  </a:cubicBezTo>
                  <a:cubicBezTo>
                    <a:pt x="3018790" y="1600200"/>
                    <a:pt x="2889250" y="1625600"/>
                    <a:pt x="2773680" y="1643380"/>
                  </a:cubicBezTo>
                  <a:cubicBezTo>
                    <a:pt x="2677160" y="1658620"/>
                    <a:pt x="2573020" y="1667510"/>
                    <a:pt x="2506980" y="1682750"/>
                  </a:cubicBezTo>
                  <a:cubicBezTo>
                    <a:pt x="2466340" y="1691640"/>
                    <a:pt x="2430780" y="1699260"/>
                    <a:pt x="2409190" y="1711960"/>
                  </a:cubicBezTo>
                  <a:cubicBezTo>
                    <a:pt x="2395220" y="1719580"/>
                    <a:pt x="2385060" y="1736090"/>
                    <a:pt x="2379980" y="1738630"/>
                  </a:cubicBezTo>
                  <a:cubicBezTo>
                    <a:pt x="2378710" y="1739900"/>
                    <a:pt x="2377440" y="1739900"/>
                    <a:pt x="2376170" y="1739900"/>
                  </a:cubicBezTo>
                  <a:cubicBezTo>
                    <a:pt x="2374900" y="1739900"/>
                    <a:pt x="2373630" y="1739900"/>
                    <a:pt x="2372360" y="1739900"/>
                  </a:cubicBezTo>
                  <a:cubicBezTo>
                    <a:pt x="2371090" y="1739900"/>
                    <a:pt x="2371090" y="1738630"/>
                    <a:pt x="2369820" y="1738630"/>
                  </a:cubicBezTo>
                  <a:cubicBezTo>
                    <a:pt x="2368550" y="1737360"/>
                    <a:pt x="2368550" y="1737360"/>
                    <a:pt x="2367280" y="1736090"/>
                  </a:cubicBezTo>
                  <a:cubicBezTo>
                    <a:pt x="2366010" y="1736090"/>
                    <a:pt x="2364740" y="1736090"/>
                    <a:pt x="2364740" y="1734820"/>
                  </a:cubicBezTo>
                  <a:cubicBezTo>
                    <a:pt x="2363470" y="1733550"/>
                    <a:pt x="2363470" y="1732280"/>
                    <a:pt x="2363470" y="1731010"/>
                  </a:cubicBezTo>
                  <a:cubicBezTo>
                    <a:pt x="2363470" y="1729740"/>
                    <a:pt x="2362200" y="1729740"/>
                    <a:pt x="2362200" y="1728470"/>
                  </a:cubicBezTo>
                  <a:cubicBezTo>
                    <a:pt x="2362200" y="1727200"/>
                    <a:pt x="2362200" y="1725930"/>
                    <a:pt x="2362200" y="1724660"/>
                  </a:cubicBezTo>
                  <a:cubicBezTo>
                    <a:pt x="2362200" y="1723390"/>
                    <a:pt x="2362200" y="1722120"/>
                    <a:pt x="2362200" y="1720850"/>
                  </a:cubicBezTo>
                  <a:cubicBezTo>
                    <a:pt x="2362200" y="1719580"/>
                    <a:pt x="2363470" y="1719580"/>
                    <a:pt x="2363470" y="1718310"/>
                  </a:cubicBezTo>
                  <a:cubicBezTo>
                    <a:pt x="2364740" y="1717040"/>
                    <a:pt x="2364740" y="1717040"/>
                    <a:pt x="2366010" y="1715770"/>
                  </a:cubicBezTo>
                  <a:cubicBezTo>
                    <a:pt x="2367280" y="1714500"/>
                    <a:pt x="2367280" y="1714500"/>
                    <a:pt x="2368550" y="1713230"/>
                  </a:cubicBezTo>
                  <a:cubicBezTo>
                    <a:pt x="2369820" y="1713230"/>
                    <a:pt x="2369820" y="1711960"/>
                    <a:pt x="2371090" y="1711960"/>
                  </a:cubicBezTo>
                  <a:cubicBezTo>
                    <a:pt x="2382520" y="1710690"/>
                    <a:pt x="2459990" y="1750060"/>
                    <a:pt x="2522220" y="1762760"/>
                  </a:cubicBezTo>
                  <a:cubicBezTo>
                    <a:pt x="2618740" y="1783080"/>
                    <a:pt x="2755900" y="1789430"/>
                    <a:pt x="2901950" y="1797050"/>
                  </a:cubicBezTo>
                  <a:cubicBezTo>
                    <a:pt x="3100070" y="1808480"/>
                    <a:pt x="3359150" y="1809750"/>
                    <a:pt x="3604260" y="1811020"/>
                  </a:cubicBezTo>
                  <a:cubicBezTo>
                    <a:pt x="3872230" y="1812290"/>
                    <a:pt x="4161790" y="1811020"/>
                    <a:pt x="4445000" y="1804670"/>
                  </a:cubicBezTo>
                  <a:cubicBezTo>
                    <a:pt x="4733290" y="1798320"/>
                    <a:pt x="5052060" y="1788160"/>
                    <a:pt x="5317490" y="1775460"/>
                  </a:cubicBezTo>
                  <a:cubicBezTo>
                    <a:pt x="5541010" y="1765300"/>
                    <a:pt x="5764530" y="1746250"/>
                    <a:pt x="5933440" y="1737360"/>
                  </a:cubicBezTo>
                  <a:cubicBezTo>
                    <a:pt x="6051550" y="1731010"/>
                    <a:pt x="6154420" y="1731010"/>
                    <a:pt x="6233160" y="1722120"/>
                  </a:cubicBezTo>
                  <a:cubicBezTo>
                    <a:pt x="6285230" y="1717040"/>
                    <a:pt x="6328410" y="1706880"/>
                    <a:pt x="6360160" y="1701800"/>
                  </a:cubicBezTo>
                  <a:cubicBezTo>
                    <a:pt x="6379210" y="1699260"/>
                    <a:pt x="6404610" y="1696720"/>
                    <a:pt x="6404610" y="1695450"/>
                  </a:cubicBezTo>
                  <a:cubicBezTo>
                    <a:pt x="6404610" y="1694180"/>
                    <a:pt x="6381750" y="1694180"/>
                    <a:pt x="6360160" y="1694180"/>
                  </a:cubicBezTo>
                  <a:cubicBezTo>
                    <a:pt x="6306820" y="1692910"/>
                    <a:pt x="6170930" y="1691640"/>
                    <a:pt x="6080760" y="1691640"/>
                  </a:cubicBezTo>
                  <a:cubicBezTo>
                    <a:pt x="5995670" y="1691640"/>
                    <a:pt x="5932170" y="1690370"/>
                    <a:pt x="5831840" y="1691640"/>
                  </a:cubicBezTo>
                  <a:cubicBezTo>
                    <a:pt x="5678170" y="1692910"/>
                    <a:pt x="5440680" y="1695450"/>
                    <a:pt x="5250180" y="1703070"/>
                  </a:cubicBezTo>
                  <a:cubicBezTo>
                    <a:pt x="5066030" y="1710690"/>
                    <a:pt x="4888230" y="1725930"/>
                    <a:pt x="4706620" y="1734820"/>
                  </a:cubicBezTo>
                  <a:cubicBezTo>
                    <a:pt x="4522470" y="1744980"/>
                    <a:pt x="4319270" y="1748790"/>
                    <a:pt x="4152900" y="1760220"/>
                  </a:cubicBezTo>
                  <a:cubicBezTo>
                    <a:pt x="4015740" y="1770380"/>
                    <a:pt x="3900170" y="1785620"/>
                    <a:pt x="3776980" y="1797050"/>
                  </a:cubicBezTo>
                  <a:cubicBezTo>
                    <a:pt x="3657600" y="1808480"/>
                    <a:pt x="3529330" y="1816100"/>
                    <a:pt x="3422650" y="1826260"/>
                  </a:cubicBezTo>
                  <a:cubicBezTo>
                    <a:pt x="3335020" y="1833880"/>
                    <a:pt x="3243580" y="1844040"/>
                    <a:pt x="3182620" y="1850390"/>
                  </a:cubicBezTo>
                  <a:cubicBezTo>
                    <a:pt x="3145790" y="1854200"/>
                    <a:pt x="3116580" y="1855470"/>
                    <a:pt x="3093720" y="1861820"/>
                  </a:cubicBezTo>
                  <a:cubicBezTo>
                    <a:pt x="3078480" y="1866900"/>
                    <a:pt x="3060700" y="1878330"/>
                    <a:pt x="3055620" y="1879600"/>
                  </a:cubicBezTo>
                  <a:cubicBezTo>
                    <a:pt x="3054350" y="1879600"/>
                    <a:pt x="3054350" y="1879600"/>
                    <a:pt x="3053080" y="1879600"/>
                  </a:cubicBezTo>
                  <a:cubicBezTo>
                    <a:pt x="3051810" y="1879600"/>
                    <a:pt x="3050540" y="1879600"/>
                    <a:pt x="3049270" y="1879600"/>
                  </a:cubicBezTo>
                  <a:cubicBezTo>
                    <a:pt x="3048000" y="1879600"/>
                    <a:pt x="3048000" y="1878330"/>
                    <a:pt x="3046730" y="1877060"/>
                  </a:cubicBezTo>
                  <a:cubicBezTo>
                    <a:pt x="3045460" y="1877060"/>
                    <a:pt x="3045460" y="1875790"/>
                    <a:pt x="3044190" y="1875790"/>
                  </a:cubicBezTo>
                  <a:cubicBezTo>
                    <a:pt x="3042920" y="1874520"/>
                    <a:pt x="3041650" y="1874520"/>
                    <a:pt x="3041650" y="1873250"/>
                  </a:cubicBezTo>
                  <a:cubicBezTo>
                    <a:pt x="3040380" y="1871980"/>
                    <a:pt x="3040380" y="1870710"/>
                    <a:pt x="3040380" y="1869440"/>
                  </a:cubicBezTo>
                  <a:cubicBezTo>
                    <a:pt x="3040380" y="1868170"/>
                    <a:pt x="3040380" y="1868170"/>
                    <a:pt x="3040380" y="1866900"/>
                  </a:cubicBezTo>
                  <a:cubicBezTo>
                    <a:pt x="3040380" y="1865630"/>
                    <a:pt x="3040380" y="1864360"/>
                    <a:pt x="3040380" y="1863090"/>
                  </a:cubicBezTo>
                  <a:cubicBezTo>
                    <a:pt x="3040380" y="1861820"/>
                    <a:pt x="3040380" y="1860550"/>
                    <a:pt x="3041650" y="1859280"/>
                  </a:cubicBezTo>
                  <a:cubicBezTo>
                    <a:pt x="3041650" y="1858010"/>
                    <a:pt x="3042920" y="1858010"/>
                    <a:pt x="3044190" y="1856740"/>
                  </a:cubicBezTo>
                  <a:cubicBezTo>
                    <a:pt x="3045460" y="1856740"/>
                    <a:pt x="3045460" y="1855470"/>
                    <a:pt x="3046730" y="1855470"/>
                  </a:cubicBezTo>
                  <a:cubicBezTo>
                    <a:pt x="3048000" y="1854200"/>
                    <a:pt x="3048000" y="1852930"/>
                    <a:pt x="3049270" y="1852930"/>
                  </a:cubicBezTo>
                  <a:cubicBezTo>
                    <a:pt x="3050540" y="1852930"/>
                    <a:pt x="3050540" y="1852930"/>
                    <a:pt x="3053080" y="1852930"/>
                  </a:cubicBezTo>
                  <a:cubicBezTo>
                    <a:pt x="3061970" y="1852930"/>
                    <a:pt x="3096260" y="1859280"/>
                    <a:pt x="3129280" y="1860550"/>
                  </a:cubicBezTo>
                  <a:cubicBezTo>
                    <a:pt x="3190240" y="1864360"/>
                    <a:pt x="3294380" y="1863090"/>
                    <a:pt x="3392170" y="1864360"/>
                  </a:cubicBezTo>
                  <a:cubicBezTo>
                    <a:pt x="3512820" y="1865630"/>
                    <a:pt x="3652520" y="1866900"/>
                    <a:pt x="3799840" y="1865630"/>
                  </a:cubicBezTo>
                  <a:cubicBezTo>
                    <a:pt x="3975100" y="1864360"/>
                    <a:pt x="4187190" y="1860550"/>
                    <a:pt x="4373880" y="1852930"/>
                  </a:cubicBezTo>
                  <a:cubicBezTo>
                    <a:pt x="4552950" y="1845310"/>
                    <a:pt x="4720590" y="1837690"/>
                    <a:pt x="4899660" y="1822450"/>
                  </a:cubicBezTo>
                  <a:cubicBezTo>
                    <a:pt x="5088890" y="1805940"/>
                    <a:pt x="5317490" y="1774190"/>
                    <a:pt x="5483860" y="1757680"/>
                  </a:cubicBezTo>
                  <a:cubicBezTo>
                    <a:pt x="5608320" y="1744980"/>
                    <a:pt x="5725160" y="1741170"/>
                    <a:pt x="5810250" y="1729740"/>
                  </a:cubicBezTo>
                  <a:cubicBezTo>
                    <a:pt x="5866130" y="1722120"/>
                    <a:pt x="5916930" y="1713230"/>
                    <a:pt x="5947410" y="1705610"/>
                  </a:cubicBezTo>
                  <a:cubicBezTo>
                    <a:pt x="5962650" y="1701800"/>
                    <a:pt x="5975350" y="1695450"/>
                    <a:pt x="5980430" y="1694180"/>
                  </a:cubicBezTo>
                  <a:cubicBezTo>
                    <a:pt x="5981700" y="1692910"/>
                    <a:pt x="5982970" y="1692910"/>
                    <a:pt x="5984240" y="1692910"/>
                  </a:cubicBezTo>
                  <a:cubicBezTo>
                    <a:pt x="5985510" y="1692910"/>
                    <a:pt x="5986780" y="1694180"/>
                    <a:pt x="5988050" y="1694180"/>
                  </a:cubicBezTo>
                  <a:cubicBezTo>
                    <a:pt x="5989320" y="1694180"/>
                    <a:pt x="5989320" y="1695450"/>
                    <a:pt x="5990590" y="1695450"/>
                  </a:cubicBezTo>
                  <a:cubicBezTo>
                    <a:pt x="5991860" y="1696720"/>
                    <a:pt x="5991860" y="1696720"/>
                    <a:pt x="5993130" y="1697990"/>
                  </a:cubicBezTo>
                  <a:cubicBezTo>
                    <a:pt x="5994400" y="1699260"/>
                    <a:pt x="5994400" y="1699260"/>
                    <a:pt x="5995670" y="1700530"/>
                  </a:cubicBezTo>
                  <a:cubicBezTo>
                    <a:pt x="5995670" y="1701800"/>
                    <a:pt x="5996940" y="1701800"/>
                    <a:pt x="5996940" y="1703070"/>
                  </a:cubicBezTo>
                  <a:cubicBezTo>
                    <a:pt x="5996940" y="1704340"/>
                    <a:pt x="5996940" y="1705610"/>
                    <a:pt x="5996940" y="1706880"/>
                  </a:cubicBezTo>
                  <a:cubicBezTo>
                    <a:pt x="5996940" y="1708150"/>
                    <a:pt x="5996940" y="1709420"/>
                    <a:pt x="5996940" y="1710690"/>
                  </a:cubicBezTo>
                  <a:cubicBezTo>
                    <a:pt x="5996940" y="1711960"/>
                    <a:pt x="5995670" y="1711960"/>
                    <a:pt x="5995670" y="1713230"/>
                  </a:cubicBezTo>
                  <a:cubicBezTo>
                    <a:pt x="5995670" y="1714500"/>
                    <a:pt x="5994400" y="1714500"/>
                    <a:pt x="5994400" y="1715770"/>
                  </a:cubicBezTo>
                  <a:cubicBezTo>
                    <a:pt x="5993130" y="1717040"/>
                    <a:pt x="5993130" y="1717040"/>
                    <a:pt x="5991860" y="1718310"/>
                  </a:cubicBezTo>
                  <a:cubicBezTo>
                    <a:pt x="5990590" y="1719580"/>
                    <a:pt x="5990590" y="1720850"/>
                    <a:pt x="5989320" y="1720850"/>
                  </a:cubicBezTo>
                  <a:cubicBezTo>
                    <a:pt x="5988050" y="1722120"/>
                    <a:pt x="5988050" y="1722120"/>
                    <a:pt x="5985510" y="1722120"/>
                  </a:cubicBezTo>
                  <a:cubicBezTo>
                    <a:pt x="5975350" y="1722120"/>
                    <a:pt x="5943600" y="1708150"/>
                    <a:pt x="5904230" y="1703070"/>
                  </a:cubicBezTo>
                  <a:cubicBezTo>
                    <a:pt x="5800090" y="1689100"/>
                    <a:pt x="5537200" y="1687830"/>
                    <a:pt x="5332730" y="1682750"/>
                  </a:cubicBezTo>
                  <a:cubicBezTo>
                    <a:pt x="5095240" y="1677670"/>
                    <a:pt x="4832350" y="1676400"/>
                    <a:pt x="4560570" y="1673860"/>
                  </a:cubicBezTo>
                  <a:cubicBezTo>
                    <a:pt x="4258310" y="1671320"/>
                    <a:pt x="3909060" y="1671320"/>
                    <a:pt x="3601720" y="1670050"/>
                  </a:cubicBezTo>
                  <a:cubicBezTo>
                    <a:pt x="3317240" y="1668780"/>
                    <a:pt x="3025140" y="1668780"/>
                    <a:pt x="2781300" y="1668780"/>
                  </a:cubicBezTo>
                  <a:cubicBezTo>
                    <a:pt x="2585720" y="1668780"/>
                    <a:pt x="2409190" y="1668780"/>
                    <a:pt x="2251710" y="1668780"/>
                  </a:cubicBezTo>
                  <a:cubicBezTo>
                    <a:pt x="2125980" y="1668780"/>
                    <a:pt x="2004060" y="1667510"/>
                    <a:pt x="1911350" y="1667510"/>
                  </a:cubicBezTo>
                  <a:cubicBezTo>
                    <a:pt x="1847850" y="1667510"/>
                    <a:pt x="1788160" y="1667510"/>
                    <a:pt x="1752600" y="1667510"/>
                  </a:cubicBezTo>
                  <a:cubicBezTo>
                    <a:pt x="1734820" y="1667510"/>
                    <a:pt x="1718310" y="1668780"/>
                    <a:pt x="1711960" y="1668780"/>
                  </a:cubicBezTo>
                  <a:cubicBezTo>
                    <a:pt x="1709420" y="1668780"/>
                    <a:pt x="1709420" y="1668780"/>
                    <a:pt x="1708150" y="1668780"/>
                  </a:cubicBezTo>
                  <a:cubicBezTo>
                    <a:pt x="1706880" y="1668780"/>
                    <a:pt x="1706880" y="1667510"/>
                    <a:pt x="1705610" y="1667510"/>
                  </a:cubicBezTo>
                  <a:cubicBezTo>
                    <a:pt x="1704340" y="1666240"/>
                    <a:pt x="1704340" y="1666240"/>
                    <a:pt x="1703070" y="1664970"/>
                  </a:cubicBezTo>
                  <a:cubicBezTo>
                    <a:pt x="1701800" y="1663700"/>
                    <a:pt x="1701800" y="1663700"/>
                    <a:pt x="1700530" y="1662430"/>
                  </a:cubicBezTo>
                  <a:cubicBezTo>
                    <a:pt x="1700530" y="1661160"/>
                    <a:pt x="1699260" y="1661160"/>
                    <a:pt x="1699260" y="1659890"/>
                  </a:cubicBezTo>
                  <a:cubicBezTo>
                    <a:pt x="1699260" y="1658620"/>
                    <a:pt x="1697990" y="1657350"/>
                    <a:pt x="1697990" y="1656080"/>
                  </a:cubicBezTo>
                  <a:cubicBezTo>
                    <a:pt x="1697990" y="1654810"/>
                    <a:pt x="1697990" y="1654810"/>
                    <a:pt x="1697990" y="1653540"/>
                  </a:cubicBezTo>
                  <a:cubicBezTo>
                    <a:pt x="1697990" y="1652270"/>
                    <a:pt x="1699260" y="1651000"/>
                    <a:pt x="1699260" y="1649730"/>
                  </a:cubicBezTo>
                  <a:cubicBezTo>
                    <a:pt x="1699260" y="1648460"/>
                    <a:pt x="1700530" y="1648460"/>
                    <a:pt x="1700530" y="1647190"/>
                  </a:cubicBezTo>
                  <a:cubicBezTo>
                    <a:pt x="1701800" y="1645920"/>
                    <a:pt x="1701800" y="1645920"/>
                    <a:pt x="1703070" y="1644650"/>
                  </a:cubicBezTo>
                  <a:cubicBezTo>
                    <a:pt x="1704340" y="1644650"/>
                    <a:pt x="1704340" y="1643380"/>
                    <a:pt x="1705610" y="1643380"/>
                  </a:cubicBezTo>
                  <a:cubicBezTo>
                    <a:pt x="1706880" y="1643380"/>
                    <a:pt x="1706880" y="1642110"/>
                    <a:pt x="1708150" y="1642110"/>
                  </a:cubicBezTo>
                  <a:cubicBezTo>
                    <a:pt x="1709420" y="1642110"/>
                    <a:pt x="1709420" y="1640840"/>
                    <a:pt x="1711960" y="1640840"/>
                  </a:cubicBezTo>
                  <a:cubicBezTo>
                    <a:pt x="1717040" y="1639570"/>
                    <a:pt x="1729740" y="1640840"/>
                    <a:pt x="1746250" y="1640840"/>
                  </a:cubicBezTo>
                  <a:cubicBezTo>
                    <a:pt x="1783080" y="1640840"/>
                    <a:pt x="1859280" y="1644650"/>
                    <a:pt x="1927860" y="1640840"/>
                  </a:cubicBezTo>
                  <a:cubicBezTo>
                    <a:pt x="2016760" y="1635760"/>
                    <a:pt x="2119630" y="1619250"/>
                    <a:pt x="2235200" y="1602740"/>
                  </a:cubicBezTo>
                  <a:cubicBezTo>
                    <a:pt x="2385060" y="1582420"/>
                    <a:pt x="2579370" y="1550670"/>
                    <a:pt x="2753360" y="1522730"/>
                  </a:cubicBezTo>
                  <a:cubicBezTo>
                    <a:pt x="2928620" y="1494790"/>
                    <a:pt x="3110230" y="1464310"/>
                    <a:pt x="3282950" y="1436370"/>
                  </a:cubicBezTo>
                  <a:cubicBezTo>
                    <a:pt x="3448050" y="1409700"/>
                    <a:pt x="3616960" y="1384300"/>
                    <a:pt x="3765550" y="1361440"/>
                  </a:cubicBezTo>
                  <a:cubicBezTo>
                    <a:pt x="3895090" y="1341120"/>
                    <a:pt x="4018280" y="1320800"/>
                    <a:pt x="4126230" y="1304290"/>
                  </a:cubicBezTo>
                  <a:cubicBezTo>
                    <a:pt x="4215130" y="1290320"/>
                    <a:pt x="4298950" y="1275080"/>
                    <a:pt x="4368800" y="1266190"/>
                  </a:cubicBezTo>
                  <a:cubicBezTo>
                    <a:pt x="4422140" y="1258570"/>
                    <a:pt x="4471670" y="1254760"/>
                    <a:pt x="4511040" y="1250950"/>
                  </a:cubicBezTo>
                  <a:cubicBezTo>
                    <a:pt x="4538980" y="1248410"/>
                    <a:pt x="4574540" y="1247140"/>
                    <a:pt x="4584700" y="1243330"/>
                  </a:cubicBezTo>
                  <a:cubicBezTo>
                    <a:pt x="4587240" y="1242060"/>
                    <a:pt x="4588510" y="1239520"/>
                    <a:pt x="4589780" y="1239520"/>
                  </a:cubicBezTo>
                  <a:cubicBezTo>
                    <a:pt x="4591050" y="1239520"/>
                    <a:pt x="4592320" y="1240790"/>
                    <a:pt x="4593590" y="1240790"/>
                  </a:cubicBezTo>
                  <a:cubicBezTo>
                    <a:pt x="4594860" y="1240790"/>
                    <a:pt x="4594860" y="1240790"/>
                    <a:pt x="4596130" y="1240790"/>
                  </a:cubicBezTo>
                  <a:cubicBezTo>
                    <a:pt x="4597400" y="1240790"/>
                    <a:pt x="4598670" y="1242060"/>
                    <a:pt x="4599940" y="1243330"/>
                  </a:cubicBezTo>
                  <a:cubicBezTo>
                    <a:pt x="4601210" y="1243330"/>
                    <a:pt x="4601210" y="1244600"/>
                    <a:pt x="4602480" y="1244600"/>
                  </a:cubicBezTo>
                  <a:cubicBezTo>
                    <a:pt x="4603750" y="1245870"/>
                    <a:pt x="4603750" y="1245870"/>
                    <a:pt x="4603750" y="1247140"/>
                  </a:cubicBezTo>
                  <a:cubicBezTo>
                    <a:pt x="4603750" y="1248410"/>
                    <a:pt x="4605020" y="1249680"/>
                    <a:pt x="4605020" y="1250950"/>
                  </a:cubicBezTo>
                  <a:cubicBezTo>
                    <a:pt x="4605020" y="1252220"/>
                    <a:pt x="4605020" y="1252220"/>
                    <a:pt x="4605020" y="1253490"/>
                  </a:cubicBezTo>
                  <a:cubicBezTo>
                    <a:pt x="4605020" y="1254760"/>
                    <a:pt x="4605020" y="1256030"/>
                    <a:pt x="4605020" y="1257300"/>
                  </a:cubicBezTo>
                  <a:cubicBezTo>
                    <a:pt x="4605020" y="1258570"/>
                    <a:pt x="4603750" y="1258570"/>
                    <a:pt x="4603750" y="1259840"/>
                  </a:cubicBezTo>
                  <a:cubicBezTo>
                    <a:pt x="4602480" y="1261110"/>
                    <a:pt x="4602480" y="1261110"/>
                    <a:pt x="4601210" y="1262380"/>
                  </a:cubicBezTo>
                  <a:cubicBezTo>
                    <a:pt x="4599940" y="1263650"/>
                    <a:pt x="4599940" y="1263650"/>
                    <a:pt x="4598670" y="1264920"/>
                  </a:cubicBezTo>
                  <a:cubicBezTo>
                    <a:pt x="4597400" y="1264920"/>
                    <a:pt x="4597400" y="1266190"/>
                    <a:pt x="4596130" y="1266190"/>
                  </a:cubicBezTo>
                  <a:cubicBezTo>
                    <a:pt x="4594860" y="1266190"/>
                    <a:pt x="4594860" y="1267460"/>
                    <a:pt x="4592320" y="1267460"/>
                  </a:cubicBezTo>
                  <a:cubicBezTo>
                    <a:pt x="4583430" y="1268730"/>
                    <a:pt x="4556760" y="1264920"/>
                    <a:pt x="4528820" y="1264920"/>
                  </a:cubicBezTo>
                  <a:cubicBezTo>
                    <a:pt x="4471670" y="1263650"/>
                    <a:pt x="4373880" y="1264920"/>
                    <a:pt x="4271010" y="1264920"/>
                  </a:cubicBezTo>
                  <a:cubicBezTo>
                    <a:pt x="4117340" y="1264920"/>
                    <a:pt x="3907790" y="1264920"/>
                    <a:pt x="3696970" y="1264920"/>
                  </a:cubicBezTo>
                  <a:cubicBezTo>
                    <a:pt x="3439160" y="1264920"/>
                    <a:pt x="3092450" y="1263650"/>
                    <a:pt x="2834640" y="1263650"/>
                  </a:cubicBezTo>
                  <a:cubicBezTo>
                    <a:pt x="2623820" y="1263650"/>
                    <a:pt x="2434590" y="1263650"/>
                    <a:pt x="2261870" y="1263650"/>
                  </a:cubicBezTo>
                  <a:cubicBezTo>
                    <a:pt x="2120900" y="1263650"/>
                    <a:pt x="1979930" y="1263650"/>
                    <a:pt x="1875790" y="1263650"/>
                  </a:cubicBezTo>
                  <a:cubicBezTo>
                    <a:pt x="1805940" y="1263650"/>
                    <a:pt x="1739900" y="1263650"/>
                    <a:pt x="1699260" y="1263650"/>
                  </a:cubicBezTo>
                  <a:cubicBezTo>
                    <a:pt x="1677670" y="1263650"/>
                    <a:pt x="1658620" y="1266190"/>
                    <a:pt x="1651000" y="1264920"/>
                  </a:cubicBezTo>
                  <a:cubicBezTo>
                    <a:pt x="1648460" y="1264920"/>
                    <a:pt x="1648460" y="1263650"/>
                    <a:pt x="1647190" y="1263650"/>
                  </a:cubicBezTo>
                  <a:cubicBezTo>
                    <a:pt x="1645920" y="1263650"/>
                    <a:pt x="1645920" y="1262380"/>
                    <a:pt x="1644650" y="1262380"/>
                  </a:cubicBezTo>
                  <a:cubicBezTo>
                    <a:pt x="1643380" y="1262380"/>
                    <a:pt x="1643380" y="1261110"/>
                    <a:pt x="1642110" y="1261110"/>
                  </a:cubicBezTo>
                  <a:cubicBezTo>
                    <a:pt x="1640840" y="1259840"/>
                    <a:pt x="1640840" y="1259840"/>
                    <a:pt x="1639570" y="1258570"/>
                  </a:cubicBezTo>
                  <a:cubicBezTo>
                    <a:pt x="1639570" y="1257300"/>
                    <a:pt x="1638300" y="1257300"/>
                    <a:pt x="1638300" y="1256030"/>
                  </a:cubicBezTo>
                  <a:cubicBezTo>
                    <a:pt x="1638300" y="1254760"/>
                    <a:pt x="1637030" y="1254760"/>
                    <a:pt x="1637030" y="1253490"/>
                  </a:cubicBezTo>
                  <a:cubicBezTo>
                    <a:pt x="1637030" y="1252220"/>
                    <a:pt x="1637030" y="1250950"/>
                    <a:pt x="1637030" y="1249680"/>
                  </a:cubicBezTo>
                  <a:cubicBezTo>
                    <a:pt x="1637030" y="1248410"/>
                    <a:pt x="1638300" y="1248410"/>
                    <a:pt x="1638300" y="1247140"/>
                  </a:cubicBezTo>
                  <a:cubicBezTo>
                    <a:pt x="1638300" y="1245870"/>
                    <a:pt x="1639570" y="1245870"/>
                    <a:pt x="1639570" y="1244600"/>
                  </a:cubicBezTo>
                  <a:cubicBezTo>
                    <a:pt x="1640840" y="1243330"/>
                    <a:pt x="1640840" y="1243330"/>
                    <a:pt x="1642110" y="1242060"/>
                  </a:cubicBezTo>
                  <a:cubicBezTo>
                    <a:pt x="1643380" y="1240790"/>
                    <a:pt x="1643380" y="1239520"/>
                    <a:pt x="1644650" y="1239520"/>
                  </a:cubicBezTo>
                  <a:cubicBezTo>
                    <a:pt x="1645920" y="1239520"/>
                    <a:pt x="1645920" y="1239520"/>
                    <a:pt x="1647190" y="1239520"/>
                  </a:cubicBezTo>
                  <a:cubicBezTo>
                    <a:pt x="1648460" y="1239520"/>
                    <a:pt x="1648460" y="1239520"/>
                    <a:pt x="1651000" y="1238250"/>
                  </a:cubicBezTo>
                  <a:cubicBezTo>
                    <a:pt x="1657350" y="1235710"/>
                    <a:pt x="1677670" y="1230630"/>
                    <a:pt x="1690370" y="1225550"/>
                  </a:cubicBezTo>
                  <a:cubicBezTo>
                    <a:pt x="1704340" y="1220470"/>
                    <a:pt x="1711960" y="1214120"/>
                    <a:pt x="1733550" y="1207770"/>
                  </a:cubicBezTo>
                  <a:cubicBezTo>
                    <a:pt x="1786890" y="1189990"/>
                    <a:pt x="1907540" y="1162050"/>
                    <a:pt x="2024380" y="1135380"/>
                  </a:cubicBezTo>
                  <a:cubicBezTo>
                    <a:pt x="2198370" y="1096010"/>
                    <a:pt x="2447290" y="1045210"/>
                    <a:pt x="2677160" y="1000760"/>
                  </a:cubicBezTo>
                  <a:cubicBezTo>
                    <a:pt x="2933700" y="951230"/>
                    <a:pt x="3201670" y="899160"/>
                    <a:pt x="3495040" y="854710"/>
                  </a:cubicBezTo>
                  <a:cubicBezTo>
                    <a:pt x="3835400" y="802640"/>
                    <a:pt x="4292600" y="755650"/>
                    <a:pt x="4603750" y="713740"/>
                  </a:cubicBezTo>
                  <a:cubicBezTo>
                    <a:pt x="4829810" y="683260"/>
                    <a:pt x="4992370" y="655320"/>
                    <a:pt x="5190490" y="628650"/>
                  </a:cubicBezTo>
                  <a:cubicBezTo>
                    <a:pt x="5394960" y="601980"/>
                    <a:pt x="5629910" y="572770"/>
                    <a:pt x="5814060" y="553720"/>
                  </a:cubicBezTo>
                  <a:cubicBezTo>
                    <a:pt x="5960110" y="538480"/>
                    <a:pt x="6101080" y="529590"/>
                    <a:pt x="6209030" y="521970"/>
                  </a:cubicBezTo>
                  <a:cubicBezTo>
                    <a:pt x="6285230" y="516890"/>
                    <a:pt x="6353810" y="513080"/>
                    <a:pt x="6402070" y="509270"/>
                  </a:cubicBezTo>
                  <a:cubicBezTo>
                    <a:pt x="6431280" y="506730"/>
                    <a:pt x="6461760" y="505460"/>
                    <a:pt x="6470650" y="502920"/>
                  </a:cubicBezTo>
                  <a:cubicBezTo>
                    <a:pt x="6473190" y="501650"/>
                    <a:pt x="6473190" y="500380"/>
                    <a:pt x="6474460" y="500380"/>
                  </a:cubicBezTo>
                  <a:cubicBezTo>
                    <a:pt x="6475730" y="500380"/>
                    <a:pt x="6477000" y="500380"/>
                    <a:pt x="6478270" y="500380"/>
                  </a:cubicBezTo>
                  <a:cubicBezTo>
                    <a:pt x="6479540" y="500380"/>
                    <a:pt x="6479540" y="501650"/>
                    <a:pt x="6480810" y="501650"/>
                  </a:cubicBezTo>
                  <a:cubicBezTo>
                    <a:pt x="6482080" y="501650"/>
                    <a:pt x="6482080" y="502920"/>
                    <a:pt x="6483350" y="502920"/>
                  </a:cubicBezTo>
                  <a:cubicBezTo>
                    <a:pt x="6484620" y="504190"/>
                    <a:pt x="6484620" y="504190"/>
                    <a:pt x="6485890" y="505460"/>
                  </a:cubicBezTo>
                  <a:cubicBezTo>
                    <a:pt x="6487160" y="506730"/>
                    <a:pt x="6488430" y="506730"/>
                    <a:pt x="6488430" y="508000"/>
                  </a:cubicBezTo>
                  <a:cubicBezTo>
                    <a:pt x="6488430" y="509270"/>
                    <a:pt x="6488430" y="509270"/>
                    <a:pt x="6488430" y="510540"/>
                  </a:cubicBezTo>
                  <a:cubicBezTo>
                    <a:pt x="6488430" y="511810"/>
                    <a:pt x="6489700" y="513080"/>
                    <a:pt x="6489700" y="514350"/>
                  </a:cubicBezTo>
                  <a:cubicBezTo>
                    <a:pt x="6489700" y="515620"/>
                    <a:pt x="6488430" y="515620"/>
                    <a:pt x="6488430" y="516890"/>
                  </a:cubicBezTo>
                  <a:cubicBezTo>
                    <a:pt x="6488430" y="518160"/>
                    <a:pt x="6487160" y="519430"/>
                    <a:pt x="6487160" y="520700"/>
                  </a:cubicBezTo>
                  <a:cubicBezTo>
                    <a:pt x="6487160" y="521970"/>
                    <a:pt x="6485890" y="521970"/>
                    <a:pt x="6485890" y="523240"/>
                  </a:cubicBezTo>
                  <a:cubicBezTo>
                    <a:pt x="6485890" y="524510"/>
                    <a:pt x="6484620" y="524510"/>
                    <a:pt x="6483350" y="524510"/>
                  </a:cubicBezTo>
                  <a:cubicBezTo>
                    <a:pt x="6482080" y="524510"/>
                    <a:pt x="6480810" y="525780"/>
                    <a:pt x="6479540" y="525780"/>
                  </a:cubicBezTo>
                  <a:cubicBezTo>
                    <a:pt x="6478270" y="525780"/>
                    <a:pt x="6478270" y="527050"/>
                    <a:pt x="6477000" y="527050"/>
                  </a:cubicBezTo>
                  <a:cubicBezTo>
                    <a:pt x="6471920" y="528320"/>
                    <a:pt x="6456680" y="527050"/>
                    <a:pt x="6438900" y="527050"/>
                  </a:cubicBezTo>
                  <a:cubicBezTo>
                    <a:pt x="6391910" y="527050"/>
                    <a:pt x="6289040" y="525780"/>
                    <a:pt x="6191250" y="525780"/>
                  </a:cubicBezTo>
                  <a:cubicBezTo>
                    <a:pt x="6050280" y="525780"/>
                    <a:pt x="5862320" y="525780"/>
                    <a:pt x="5673090" y="525780"/>
                  </a:cubicBezTo>
                  <a:cubicBezTo>
                    <a:pt x="5443220" y="525780"/>
                    <a:pt x="5184140" y="519430"/>
                    <a:pt x="4912360" y="524510"/>
                  </a:cubicBezTo>
                  <a:cubicBezTo>
                    <a:pt x="4597400" y="530860"/>
                    <a:pt x="4213860" y="549910"/>
                    <a:pt x="3892550" y="563880"/>
                  </a:cubicBezTo>
                  <a:cubicBezTo>
                    <a:pt x="3604260" y="576580"/>
                    <a:pt x="3307080" y="591820"/>
                    <a:pt x="3072130" y="605790"/>
                  </a:cubicBezTo>
                  <a:cubicBezTo>
                    <a:pt x="2895600" y="615950"/>
                    <a:pt x="2730500" y="624840"/>
                    <a:pt x="2608580" y="636270"/>
                  </a:cubicBezTo>
                  <a:cubicBezTo>
                    <a:pt x="2528570" y="643890"/>
                    <a:pt x="2459990" y="651510"/>
                    <a:pt x="2411730" y="661670"/>
                  </a:cubicBezTo>
                  <a:cubicBezTo>
                    <a:pt x="2383790" y="668020"/>
                    <a:pt x="2355850" y="674370"/>
                    <a:pt x="2345690" y="683260"/>
                  </a:cubicBezTo>
                  <a:cubicBezTo>
                    <a:pt x="2340610" y="687070"/>
                    <a:pt x="2341880" y="695960"/>
                    <a:pt x="2339340" y="697230"/>
                  </a:cubicBezTo>
                  <a:cubicBezTo>
                    <a:pt x="2338070" y="698500"/>
                    <a:pt x="2336800" y="697230"/>
                    <a:pt x="2335530" y="697230"/>
                  </a:cubicBezTo>
                  <a:cubicBezTo>
                    <a:pt x="2334260" y="697230"/>
                    <a:pt x="2334260" y="697230"/>
                    <a:pt x="2332990" y="697230"/>
                  </a:cubicBezTo>
                  <a:cubicBezTo>
                    <a:pt x="2331720" y="697230"/>
                    <a:pt x="2330450" y="695960"/>
                    <a:pt x="2329180" y="695960"/>
                  </a:cubicBezTo>
                  <a:cubicBezTo>
                    <a:pt x="2327910" y="695960"/>
                    <a:pt x="2327910" y="694690"/>
                    <a:pt x="2326640" y="694690"/>
                  </a:cubicBezTo>
                  <a:cubicBezTo>
                    <a:pt x="2325370" y="693420"/>
                    <a:pt x="2325370" y="693420"/>
                    <a:pt x="2324100" y="692150"/>
                  </a:cubicBezTo>
                  <a:cubicBezTo>
                    <a:pt x="2322830" y="690880"/>
                    <a:pt x="2321560" y="690880"/>
                    <a:pt x="2321560" y="689610"/>
                  </a:cubicBezTo>
                  <a:cubicBezTo>
                    <a:pt x="2320290" y="688340"/>
                    <a:pt x="2320290" y="687070"/>
                    <a:pt x="2320290" y="685800"/>
                  </a:cubicBezTo>
                  <a:cubicBezTo>
                    <a:pt x="2320290" y="684530"/>
                    <a:pt x="2320290" y="684530"/>
                    <a:pt x="2320290" y="683260"/>
                  </a:cubicBezTo>
                  <a:cubicBezTo>
                    <a:pt x="2320290" y="681990"/>
                    <a:pt x="2321560" y="680720"/>
                    <a:pt x="2321560" y="679450"/>
                  </a:cubicBezTo>
                  <a:cubicBezTo>
                    <a:pt x="2321560" y="678180"/>
                    <a:pt x="2322830" y="678180"/>
                    <a:pt x="2322830" y="676910"/>
                  </a:cubicBezTo>
                  <a:cubicBezTo>
                    <a:pt x="2322830" y="675640"/>
                    <a:pt x="2324100" y="675640"/>
                    <a:pt x="2324100" y="674370"/>
                  </a:cubicBezTo>
                  <a:cubicBezTo>
                    <a:pt x="2325370" y="673100"/>
                    <a:pt x="2325370" y="671830"/>
                    <a:pt x="2326640" y="671830"/>
                  </a:cubicBezTo>
                  <a:cubicBezTo>
                    <a:pt x="2327910" y="670560"/>
                    <a:pt x="2327910" y="670560"/>
                    <a:pt x="2330450" y="670560"/>
                  </a:cubicBezTo>
                  <a:cubicBezTo>
                    <a:pt x="2343150" y="669290"/>
                    <a:pt x="2411730" y="674370"/>
                    <a:pt x="2462530" y="675640"/>
                  </a:cubicBezTo>
                  <a:cubicBezTo>
                    <a:pt x="2532380" y="676910"/>
                    <a:pt x="2614930" y="676910"/>
                    <a:pt x="2708910" y="676910"/>
                  </a:cubicBezTo>
                  <a:cubicBezTo>
                    <a:pt x="2832100" y="676910"/>
                    <a:pt x="2983230" y="678180"/>
                    <a:pt x="3136900" y="678180"/>
                  </a:cubicBezTo>
                  <a:cubicBezTo>
                    <a:pt x="3315970" y="678180"/>
                    <a:pt x="3525520" y="678180"/>
                    <a:pt x="3717290" y="678180"/>
                  </a:cubicBezTo>
                  <a:cubicBezTo>
                    <a:pt x="3905250" y="678180"/>
                    <a:pt x="4095750" y="675640"/>
                    <a:pt x="4273550" y="678180"/>
                  </a:cubicBezTo>
                  <a:cubicBezTo>
                    <a:pt x="4436110" y="680720"/>
                    <a:pt x="4605020" y="687070"/>
                    <a:pt x="4742180" y="690880"/>
                  </a:cubicBezTo>
                  <a:cubicBezTo>
                    <a:pt x="4850130" y="693420"/>
                    <a:pt x="4936490" y="693420"/>
                    <a:pt x="5031740" y="697230"/>
                  </a:cubicBezTo>
                  <a:cubicBezTo>
                    <a:pt x="5125720" y="701040"/>
                    <a:pt x="5214620" y="708660"/>
                    <a:pt x="5309870" y="712470"/>
                  </a:cubicBezTo>
                  <a:cubicBezTo>
                    <a:pt x="5410200" y="716280"/>
                    <a:pt x="5518150" y="717550"/>
                    <a:pt x="5621020" y="718820"/>
                  </a:cubicBezTo>
                  <a:cubicBezTo>
                    <a:pt x="5721350" y="720090"/>
                    <a:pt x="5835650" y="720090"/>
                    <a:pt x="5920740" y="721360"/>
                  </a:cubicBezTo>
                  <a:cubicBezTo>
                    <a:pt x="5984240" y="721360"/>
                    <a:pt x="6046470" y="722630"/>
                    <a:pt x="6087110" y="722630"/>
                  </a:cubicBezTo>
                  <a:cubicBezTo>
                    <a:pt x="6111240" y="722630"/>
                    <a:pt x="6136640" y="722630"/>
                    <a:pt x="6144260" y="722630"/>
                  </a:cubicBezTo>
                  <a:cubicBezTo>
                    <a:pt x="6146800" y="722630"/>
                    <a:pt x="6146800" y="722630"/>
                    <a:pt x="6148070" y="722630"/>
                  </a:cubicBezTo>
                  <a:cubicBezTo>
                    <a:pt x="6149340" y="722630"/>
                    <a:pt x="6149340" y="723900"/>
                    <a:pt x="6150610" y="723900"/>
                  </a:cubicBezTo>
                  <a:cubicBezTo>
                    <a:pt x="6151880" y="725170"/>
                    <a:pt x="6151880" y="725170"/>
                    <a:pt x="6153150" y="726440"/>
                  </a:cubicBezTo>
                  <a:cubicBezTo>
                    <a:pt x="6153150" y="727710"/>
                    <a:pt x="6154420" y="727710"/>
                    <a:pt x="6154420" y="728980"/>
                  </a:cubicBezTo>
                  <a:cubicBezTo>
                    <a:pt x="6155690" y="730250"/>
                    <a:pt x="6156960" y="730250"/>
                    <a:pt x="6156960" y="731520"/>
                  </a:cubicBezTo>
                  <a:cubicBezTo>
                    <a:pt x="6156960" y="732790"/>
                    <a:pt x="6156960" y="732790"/>
                    <a:pt x="6156960" y="734060"/>
                  </a:cubicBezTo>
                  <a:cubicBezTo>
                    <a:pt x="6156960" y="735330"/>
                    <a:pt x="6156960" y="735330"/>
                    <a:pt x="6156960" y="736600"/>
                  </a:cubicBezTo>
                  <a:cubicBezTo>
                    <a:pt x="6156960" y="737870"/>
                    <a:pt x="6156960" y="739140"/>
                    <a:pt x="6156960" y="740410"/>
                  </a:cubicBezTo>
                  <a:cubicBezTo>
                    <a:pt x="6156960" y="741680"/>
                    <a:pt x="6155690" y="741680"/>
                    <a:pt x="6154420" y="742950"/>
                  </a:cubicBezTo>
                  <a:cubicBezTo>
                    <a:pt x="6154420" y="744220"/>
                    <a:pt x="6154420" y="744220"/>
                    <a:pt x="6153150" y="745490"/>
                  </a:cubicBezTo>
                  <a:cubicBezTo>
                    <a:pt x="6153150" y="746760"/>
                    <a:pt x="6151880" y="746760"/>
                    <a:pt x="6150610" y="746760"/>
                  </a:cubicBezTo>
                  <a:cubicBezTo>
                    <a:pt x="6149340" y="746760"/>
                    <a:pt x="6149340" y="748030"/>
                    <a:pt x="6148070" y="748030"/>
                  </a:cubicBezTo>
                  <a:cubicBezTo>
                    <a:pt x="6146800" y="748030"/>
                    <a:pt x="6146800" y="748030"/>
                    <a:pt x="6144260" y="748030"/>
                  </a:cubicBezTo>
                  <a:cubicBezTo>
                    <a:pt x="6136640" y="748030"/>
                    <a:pt x="6115050" y="746760"/>
                    <a:pt x="6090920" y="748030"/>
                  </a:cubicBezTo>
                  <a:cubicBezTo>
                    <a:pt x="6043930" y="749300"/>
                    <a:pt x="5960110" y="756920"/>
                    <a:pt x="5876290" y="762000"/>
                  </a:cubicBezTo>
                  <a:cubicBezTo>
                    <a:pt x="5760720" y="768350"/>
                    <a:pt x="5600700" y="770890"/>
                    <a:pt x="5462270" y="779780"/>
                  </a:cubicBezTo>
                  <a:cubicBezTo>
                    <a:pt x="5322570" y="788670"/>
                    <a:pt x="5187950" y="801370"/>
                    <a:pt x="5041900" y="812800"/>
                  </a:cubicBezTo>
                  <a:cubicBezTo>
                    <a:pt x="4881880" y="825500"/>
                    <a:pt x="4687570" y="836930"/>
                    <a:pt x="4541520" y="853440"/>
                  </a:cubicBezTo>
                  <a:cubicBezTo>
                    <a:pt x="4427220" y="866140"/>
                    <a:pt x="4321810" y="885190"/>
                    <a:pt x="4237990" y="896620"/>
                  </a:cubicBezTo>
                  <a:cubicBezTo>
                    <a:pt x="4178300" y="904240"/>
                    <a:pt x="4122420" y="905510"/>
                    <a:pt x="4083050" y="914400"/>
                  </a:cubicBezTo>
                  <a:cubicBezTo>
                    <a:pt x="4057650" y="919480"/>
                    <a:pt x="4037330" y="925830"/>
                    <a:pt x="4020820" y="934720"/>
                  </a:cubicBezTo>
                  <a:cubicBezTo>
                    <a:pt x="4009390" y="941070"/>
                    <a:pt x="3997960" y="956310"/>
                    <a:pt x="3992880" y="957580"/>
                  </a:cubicBezTo>
                  <a:cubicBezTo>
                    <a:pt x="3991610" y="957580"/>
                    <a:pt x="3990340" y="957580"/>
                    <a:pt x="3989070" y="957580"/>
                  </a:cubicBezTo>
                  <a:cubicBezTo>
                    <a:pt x="3987800" y="957580"/>
                    <a:pt x="3987800" y="957580"/>
                    <a:pt x="3986530" y="957580"/>
                  </a:cubicBezTo>
                  <a:cubicBezTo>
                    <a:pt x="3985260" y="957580"/>
                    <a:pt x="3983990" y="957580"/>
                    <a:pt x="3982720" y="957580"/>
                  </a:cubicBezTo>
                  <a:cubicBezTo>
                    <a:pt x="3981450" y="957580"/>
                    <a:pt x="3981450" y="956310"/>
                    <a:pt x="3980180" y="955040"/>
                  </a:cubicBezTo>
                  <a:cubicBezTo>
                    <a:pt x="3978910" y="953770"/>
                    <a:pt x="3978910" y="953770"/>
                    <a:pt x="3977640" y="952500"/>
                  </a:cubicBezTo>
                  <a:cubicBezTo>
                    <a:pt x="3976370" y="951230"/>
                    <a:pt x="3975100" y="951230"/>
                    <a:pt x="3975100" y="949960"/>
                  </a:cubicBezTo>
                  <a:cubicBezTo>
                    <a:pt x="3975100" y="948690"/>
                    <a:pt x="3975100" y="947420"/>
                    <a:pt x="3975100" y="946150"/>
                  </a:cubicBezTo>
                  <a:cubicBezTo>
                    <a:pt x="3975100" y="944880"/>
                    <a:pt x="3973830" y="944880"/>
                    <a:pt x="3973830" y="943610"/>
                  </a:cubicBezTo>
                  <a:cubicBezTo>
                    <a:pt x="3973830" y="942340"/>
                    <a:pt x="3975100" y="941070"/>
                    <a:pt x="3975100" y="939800"/>
                  </a:cubicBezTo>
                  <a:cubicBezTo>
                    <a:pt x="3975100" y="938530"/>
                    <a:pt x="3976370" y="938530"/>
                    <a:pt x="3976370" y="937260"/>
                  </a:cubicBezTo>
                  <a:cubicBezTo>
                    <a:pt x="3977640" y="935990"/>
                    <a:pt x="3977640" y="934720"/>
                    <a:pt x="3978910" y="933450"/>
                  </a:cubicBezTo>
                  <a:cubicBezTo>
                    <a:pt x="3980180" y="932180"/>
                    <a:pt x="3980180" y="932180"/>
                    <a:pt x="3981450" y="932180"/>
                  </a:cubicBezTo>
                  <a:cubicBezTo>
                    <a:pt x="3982720" y="932180"/>
                    <a:pt x="3982720" y="930910"/>
                    <a:pt x="3983990" y="930910"/>
                  </a:cubicBezTo>
                  <a:cubicBezTo>
                    <a:pt x="3987800" y="930910"/>
                    <a:pt x="4000500" y="937260"/>
                    <a:pt x="4010660" y="941070"/>
                  </a:cubicBezTo>
                  <a:cubicBezTo>
                    <a:pt x="4023360" y="946150"/>
                    <a:pt x="4029710" y="952500"/>
                    <a:pt x="4051300" y="956310"/>
                  </a:cubicBezTo>
                  <a:cubicBezTo>
                    <a:pt x="4130040" y="971550"/>
                    <a:pt x="4381500" y="975360"/>
                    <a:pt x="4607560" y="963930"/>
                  </a:cubicBezTo>
                  <a:cubicBezTo>
                    <a:pt x="4963160" y="946150"/>
                    <a:pt x="5558790" y="859790"/>
                    <a:pt x="5977890" y="811530"/>
                  </a:cubicBezTo>
                  <a:cubicBezTo>
                    <a:pt x="6332220" y="770890"/>
                    <a:pt x="6635750" y="734060"/>
                    <a:pt x="6960870" y="695960"/>
                  </a:cubicBezTo>
                  <a:cubicBezTo>
                    <a:pt x="7279640" y="657860"/>
                    <a:pt x="7608570" y="612140"/>
                    <a:pt x="7907020" y="582930"/>
                  </a:cubicBezTo>
                  <a:cubicBezTo>
                    <a:pt x="8174990" y="556260"/>
                    <a:pt x="8431530" y="537210"/>
                    <a:pt x="8670290" y="521970"/>
                  </a:cubicBezTo>
                  <a:cubicBezTo>
                    <a:pt x="8881110" y="509270"/>
                    <a:pt x="9079230" y="501650"/>
                    <a:pt x="9265920" y="495300"/>
                  </a:cubicBezTo>
                  <a:cubicBezTo>
                    <a:pt x="9432290" y="490220"/>
                    <a:pt x="9594850" y="487680"/>
                    <a:pt x="9738360" y="485140"/>
                  </a:cubicBezTo>
                  <a:cubicBezTo>
                    <a:pt x="9857740" y="482600"/>
                    <a:pt x="9984740" y="481330"/>
                    <a:pt x="10068560" y="480060"/>
                  </a:cubicBezTo>
                  <a:cubicBezTo>
                    <a:pt x="10120630" y="478790"/>
                    <a:pt x="10185400" y="474980"/>
                    <a:pt x="10195560" y="477520"/>
                  </a:cubicBezTo>
                  <a:cubicBezTo>
                    <a:pt x="10196830" y="477520"/>
                    <a:pt x="10196830" y="478790"/>
                    <a:pt x="10198100" y="478790"/>
                  </a:cubicBezTo>
                  <a:cubicBezTo>
                    <a:pt x="10199370" y="478790"/>
                    <a:pt x="10200640" y="478790"/>
                    <a:pt x="10201910" y="478790"/>
                  </a:cubicBezTo>
                  <a:cubicBezTo>
                    <a:pt x="10203180" y="478790"/>
                    <a:pt x="10203180" y="480060"/>
                    <a:pt x="10204450" y="481330"/>
                  </a:cubicBezTo>
                  <a:cubicBezTo>
                    <a:pt x="10204450" y="482600"/>
                    <a:pt x="10205720" y="482600"/>
                    <a:pt x="10205720" y="483870"/>
                  </a:cubicBezTo>
                  <a:cubicBezTo>
                    <a:pt x="10205720" y="485140"/>
                    <a:pt x="10206990" y="485140"/>
                    <a:pt x="10206990" y="486410"/>
                  </a:cubicBezTo>
                  <a:cubicBezTo>
                    <a:pt x="10206990" y="487680"/>
                    <a:pt x="10208260" y="487680"/>
                    <a:pt x="10208260" y="488950"/>
                  </a:cubicBezTo>
                  <a:cubicBezTo>
                    <a:pt x="10208260" y="490220"/>
                    <a:pt x="10208260" y="490220"/>
                    <a:pt x="10208260" y="491490"/>
                  </a:cubicBezTo>
                  <a:cubicBezTo>
                    <a:pt x="10208260" y="492760"/>
                    <a:pt x="10206990" y="494030"/>
                    <a:pt x="10206990" y="495300"/>
                  </a:cubicBezTo>
                  <a:cubicBezTo>
                    <a:pt x="10206990" y="496570"/>
                    <a:pt x="10205720" y="496570"/>
                    <a:pt x="10205720" y="497840"/>
                  </a:cubicBezTo>
                  <a:cubicBezTo>
                    <a:pt x="10205720" y="499110"/>
                    <a:pt x="10205720" y="500380"/>
                    <a:pt x="10204450" y="500380"/>
                  </a:cubicBezTo>
                  <a:cubicBezTo>
                    <a:pt x="10204450" y="501650"/>
                    <a:pt x="10203180" y="501650"/>
                    <a:pt x="10201910" y="501650"/>
                  </a:cubicBezTo>
                  <a:cubicBezTo>
                    <a:pt x="10200640" y="501650"/>
                    <a:pt x="10200640" y="502920"/>
                    <a:pt x="10199370" y="502920"/>
                  </a:cubicBezTo>
                  <a:cubicBezTo>
                    <a:pt x="10198100" y="502920"/>
                    <a:pt x="10198100" y="502920"/>
                    <a:pt x="10195560" y="502920"/>
                  </a:cubicBezTo>
                  <a:cubicBezTo>
                    <a:pt x="10166350" y="504190"/>
                    <a:pt x="9829800" y="519430"/>
                    <a:pt x="9608820" y="529590"/>
                  </a:cubicBezTo>
                  <a:cubicBezTo>
                    <a:pt x="9321800" y="543560"/>
                    <a:pt x="8956040" y="556260"/>
                    <a:pt x="8622030" y="577850"/>
                  </a:cubicBezTo>
                  <a:cubicBezTo>
                    <a:pt x="8276590" y="600710"/>
                    <a:pt x="7920990" y="635000"/>
                    <a:pt x="7570470" y="664210"/>
                  </a:cubicBezTo>
                  <a:cubicBezTo>
                    <a:pt x="7219950" y="693420"/>
                    <a:pt x="6837680" y="720090"/>
                    <a:pt x="6517640" y="751840"/>
                  </a:cubicBezTo>
                  <a:cubicBezTo>
                    <a:pt x="6248400" y="778510"/>
                    <a:pt x="5974080" y="812800"/>
                    <a:pt x="5774690" y="839470"/>
                  </a:cubicBezTo>
                  <a:cubicBezTo>
                    <a:pt x="5638800" y="857250"/>
                    <a:pt x="5519420" y="872490"/>
                    <a:pt x="5433060" y="890270"/>
                  </a:cubicBezTo>
                  <a:cubicBezTo>
                    <a:pt x="5378450" y="901700"/>
                    <a:pt x="5313680" y="923290"/>
                    <a:pt x="5300980" y="924560"/>
                  </a:cubicBezTo>
                  <a:cubicBezTo>
                    <a:pt x="5298440" y="924560"/>
                    <a:pt x="5298440" y="924560"/>
                    <a:pt x="5297170" y="924560"/>
                  </a:cubicBezTo>
                  <a:cubicBezTo>
                    <a:pt x="5295900" y="924560"/>
                    <a:pt x="5295900" y="924560"/>
                    <a:pt x="5294630" y="924560"/>
                  </a:cubicBezTo>
                  <a:cubicBezTo>
                    <a:pt x="5293360" y="924560"/>
                    <a:pt x="5293360" y="923290"/>
                    <a:pt x="5292090" y="923290"/>
                  </a:cubicBezTo>
                  <a:cubicBezTo>
                    <a:pt x="5290820" y="922020"/>
                    <a:pt x="5290820" y="922020"/>
                    <a:pt x="5289550" y="920750"/>
                  </a:cubicBezTo>
                  <a:cubicBezTo>
                    <a:pt x="5288280" y="919480"/>
                    <a:pt x="5288280" y="919480"/>
                    <a:pt x="5287010" y="918210"/>
                  </a:cubicBezTo>
                  <a:cubicBezTo>
                    <a:pt x="5287010" y="916940"/>
                    <a:pt x="5285740" y="916940"/>
                    <a:pt x="5285740" y="915670"/>
                  </a:cubicBezTo>
                  <a:cubicBezTo>
                    <a:pt x="5285740" y="914400"/>
                    <a:pt x="5285740" y="914400"/>
                    <a:pt x="5285740" y="913130"/>
                  </a:cubicBezTo>
                  <a:cubicBezTo>
                    <a:pt x="5285740" y="911860"/>
                    <a:pt x="5285740" y="910590"/>
                    <a:pt x="5285740" y="909320"/>
                  </a:cubicBezTo>
                  <a:cubicBezTo>
                    <a:pt x="5285740" y="908050"/>
                    <a:pt x="5287010" y="908050"/>
                    <a:pt x="5287010" y="906780"/>
                  </a:cubicBezTo>
                  <a:cubicBezTo>
                    <a:pt x="5287010" y="905510"/>
                    <a:pt x="5288280" y="905510"/>
                    <a:pt x="5288280" y="904240"/>
                  </a:cubicBezTo>
                  <a:cubicBezTo>
                    <a:pt x="5289550" y="902970"/>
                    <a:pt x="5289550" y="902970"/>
                    <a:pt x="5290820" y="901700"/>
                  </a:cubicBezTo>
                  <a:cubicBezTo>
                    <a:pt x="5292090" y="901700"/>
                    <a:pt x="5292090" y="900430"/>
                    <a:pt x="5293360" y="900430"/>
                  </a:cubicBezTo>
                  <a:cubicBezTo>
                    <a:pt x="5294630" y="900430"/>
                    <a:pt x="5295900" y="899160"/>
                    <a:pt x="5297170" y="899160"/>
                  </a:cubicBezTo>
                  <a:cubicBezTo>
                    <a:pt x="5300980" y="900430"/>
                    <a:pt x="5303520" y="923290"/>
                    <a:pt x="5313680" y="929640"/>
                  </a:cubicBezTo>
                  <a:cubicBezTo>
                    <a:pt x="5332730" y="941070"/>
                    <a:pt x="5372100" y="934720"/>
                    <a:pt x="5415280" y="937260"/>
                  </a:cubicBezTo>
                  <a:cubicBezTo>
                    <a:pt x="5488940" y="941070"/>
                    <a:pt x="5586730" y="941070"/>
                    <a:pt x="5716270" y="942340"/>
                  </a:cubicBezTo>
                  <a:cubicBezTo>
                    <a:pt x="5951220" y="944880"/>
                    <a:pt x="6388100" y="943610"/>
                    <a:pt x="6709410" y="944880"/>
                  </a:cubicBezTo>
                  <a:cubicBezTo>
                    <a:pt x="7012940" y="944880"/>
                    <a:pt x="7292340" y="953770"/>
                    <a:pt x="7594600" y="946150"/>
                  </a:cubicBezTo>
                  <a:cubicBezTo>
                    <a:pt x="7910830" y="938530"/>
                    <a:pt x="8293100" y="908050"/>
                    <a:pt x="8563610" y="895350"/>
                  </a:cubicBezTo>
                  <a:cubicBezTo>
                    <a:pt x="8757920" y="886460"/>
                    <a:pt x="8934450" y="883920"/>
                    <a:pt x="9066530" y="873760"/>
                  </a:cubicBezTo>
                  <a:cubicBezTo>
                    <a:pt x="9152890" y="867410"/>
                    <a:pt x="9225280" y="857250"/>
                    <a:pt x="9278620" y="850900"/>
                  </a:cubicBezTo>
                  <a:cubicBezTo>
                    <a:pt x="9310370" y="847090"/>
                    <a:pt x="9347200" y="842010"/>
                    <a:pt x="9356090" y="842010"/>
                  </a:cubicBezTo>
                  <a:cubicBezTo>
                    <a:pt x="9358630" y="842010"/>
                    <a:pt x="9358630" y="842010"/>
                    <a:pt x="9359900" y="842010"/>
                  </a:cubicBezTo>
                  <a:cubicBezTo>
                    <a:pt x="9361170" y="842010"/>
                    <a:pt x="9361170" y="843280"/>
                    <a:pt x="9362440" y="843280"/>
                  </a:cubicBezTo>
                  <a:cubicBezTo>
                    <a:pt x="9363710" y="843280"/>
                    <a:pt x="9363710" y="844550"/>
                    <a:pt x="9364980" y="844550"/>
                  </a:cubicBezTo>
                  <a:cubicBezTo>
                    <a:pt x="9366250" y="845820"/>
                    <a:pt x="9366250" y="845820"/>
                    <a:pt x="9367520" y="847090"/>
                  </a:cubicBezTo>
                  <a:cubicBezTo>
                    <a:pt x="9367520" y="848360"/>
                    <a:pt x="9368790" y="848360"/>
                    <a:pt x="9368790" y="849630"/>
                  </a:cubicBezTo>
                  <a:cubicBezTo>
                    <a:pt x="9368790" y="850900"/>
                    <a:pt x="9370060" y="850900"/>
                    <a:pt x="9370060" y="852170"/>
                  </a:cubicBezTo>
                  <a:cubicBezTo>
                    <a:pt x="9370060" y="853440"/>
                    <a:pt x="9370060" y="853440"/>
                    <a:pt x="9370060" y="854710"/>
                  </a:cubicBezTo>
                  <a:cubicBezTo>
                    <a:pt x="9370060" y="855980"/>
                    <a:pt x="9370060" y="857250"/>
                    <a:pt x="9370060" y="858520"/>
                  </a:cubicBezTo>
                  <a:cubicBezTo>
                    <a:pt x="9370060" y="859790"/>
                    <a:pt x="9368790" y="859790"/>
                    <a:pt x="9368790" y="861060"/>
                  </a:cubicBezTo>
                  <a:cubicBezTo>
                    <a:pt x="9368790" y="862330"/>
                    <a:pt x="9367520" y="862330"/>
                    <a:pt x="9367520" y="863600"/>
                  </a:cubicBezTo>
                  <a:cubicBezTo>
                    <a:pt x="9366250" y="864870"/>
                    <a:pt x="9366250" y="864870"/>
                    <a:pt x="9364980" y="866140"/>
                  </a:cubicBezTo>
                  <a:cubicBezTo>
                    <a:pt x="9363710" y="866140"/>
                    <a:pt x="9363710" y="867410"/>
                    <a:pt x="9362440" y="867410"/>
                  </a:cubicBezTo>
                  <a:cubicBezTo>
                    <a:pt x="9361170" y="867410"/>
                    <a:pt x="9361170" y="867410"/>
                    <a:pt x="9358630" y="867410"/>
                  </a:cubicBezTo>
                  <a:cubicBezTo>
                    <a:pt x="9349740" y="869950"/>
                    <a:pt x="9312910" y="895350"/>
                    <a:pt x="9286240" y="905510"/>
                  </a:cubicBezTo>
                  <a:cubicBezTo>
                    <a:pt x="9254490" y="916940"/>
                    <a:pt x="9218930" y="924560"/>
                    <a:pt x="9180830" y="932180"/>
                  </a:cubicBezTo>
                  <a:cubicBezTo>
                    <a:pt x="9135110" y="941070"/>
                    <a:pt x="9086850" y="948690"/>
                    <a:pt x="9032240" y="956310"/>
                  </a:cubicBezTo>
                  <a:cubicBezTo>
                    <a:pt x="8963660" y="965200"/>
                    <a:pt x="8883650" y="971550"/>
                    <a:pt x="8802370" y="979170"/>
                  </a:cubicBezTo>
                  <a:cubicBezTo>
                    <a:pt x="8710930" y="986790"/>
                    <a:pt x="8602980" y="993140"/>
                    <a:pt x="8510270" y="1000760"/>
                  </a:cubicBezTo>
                  <a:cubicBezTo>
                    <a:pt x="8426450" y="1008380"/>
                    <a:pt x="8346440" y="1013460"/>
                    <a:pt x="8271510" y="1023620"/>
                  </a:cubicBezTo>
                  <a:cubicBezTo>
                    <a:pt x="8204200" y="1032510"/>
                    <a:pt x="8134350" y="1047750"/>
                    <a:pt x="8079740" y="1059180"/>
                  </a:cubicBezTo>
                  <a:cubicBezTo>
                    <a:pt x="8039100" y="1068070"/>
                    <a:pt x="8003540" y="1078230"/>
                    <a:pt x="7973060" y="1085850"/>
                  </a:cubicBezTo>
                  <a:cubicBezTo>
                    <a:pt x="7950200" y="1090930"/>
                    <a:pt x="7927340" y="1094740"/>
                    <a:pt x="7914640" y="1098550"/>
                  </a:cubicBezTo>
                  <a:cubicBezTo>
                    <a:pt x="7908290" y="1101090"/>
                    <a:pt x="7904480" y="1104900"/>
                    <a:pt x="7901940" y="1104900"/>
                  </a:cubicBezTo>
                  <a:cubicBezTo>
                    <a:pt x="7900670" y="1104900"/>
                    <a:pt x="7900670" y="1104900"/>
                    <a:pt x="7899400" y="1104900"/>
                  </a:cubicBezTo>
                  <a:cubicBezTo>
                    <a:pt x="7898130" y="1104900"/>
                    <a:pt x="7896860" y="1104900"/>
                    <a:pt x="7895590" y="1104900"/>
                  </a:cubicBezTo>
                  <a:cubicBezTo>
                    <a:pt x="7894320" y="1104900"/>
                    <a:pt x="7894320" y="1103630"/>
                    <a:pt x="7893050" y="1103630"/>
                  </a:cubicBezTo>
                  <a:cubicBezTo>
                    <a:pt x="7891780" y="1102360"/>
                    <a:pt x="7891780" y="1102360"/>
                    <a:pt x="7890510" y="1101090"/>
                  </a:cubicBezTo>
                  <a:cubicBezTo>
                    <a:pt x="7889240" y="1099820"/>
                    <a:pt x="7887970" y="1099820"/>
                    <a:pt x="7887970" y="1098550"/>
                  </a:cubicBezTo>
                  <a:cubicBezTo>
                    <a:pt x="7886700" y="1097280"/>
                    <a:pt x="7886700" y="1096010"/>
                    <a:pt x="7886700" y="1094740"/>
                  </a:cubicBezTo>
                  <a:cubicBezTo>
                    <a:pt x="7886700" y="1093470"/>
                    <a:pt x="7885430" y="1093470"/>
                    <a:pt x="7885430" y="1092200"/>
                  </a:cubicBezTo>
                  <a:cubicBezTo>
                    <a:pt x="7885430" y="1090930"/>
                    <a:pt x="7885430" y="1089660"/>
                    <a:pt x="7885430" y="1088390"/>
                  </a:cubicBezTo>
                  <a:cubicBezTo>
                    <a:pt x="7885430" y="1087120"/>
                    <a:pt x="7886700" y="1087120"/>
                    <a:pt x="7886700" y="1085850"/>
                  </a:cubicBezTo>
                  <a:cubicBezTo>
                    <a:pt x="7886700" y="1084580"/>
                    <a:pt x="7886700" y="1083310"/>
                    <a:pt x="7887970" y="1082040"/>
                  </a:cubicBezTo>
                  <a:cubicBezTo>
                    <a:pt x="7887970" y="1080770"/>
                    <a:pt x="7889240" y="1079500"/>
                    <a:pt x="7890510" y="1079500"/>
                  </a:cubicBezTo>
                  <a:cubicBezTo>
                    <a:pt x="7891780" y="1078230"/>
                    <a:pt x="7893050" y="1078230"/>
                    <a:pt x="7894320" y="1078230"/>
                  </a:cubicBezTo>
                  <a:cubicBezTo>
                    <a:pt x="7895590" y="1078230"/>
                    <a:pt x="7895590" y="1076960"/>
                    <a:pt x="7896860" y="1076960"/>
                  </a:cubicBezTo>
                  <a:cubicBezTo>
                    <a:pt x="7907020" y="1074420"/>
                    <a:pt x="7984490" y="1073150"/>
                    <a:pt x="8025130" y="1068070"/>
                  </a:cubicBezTo>
                  <a:cubicBezTo>
                    <a:pt x="8060690" y="1064260"/>
                    <a:pt x="8082280" y="1059180"/>
                    <a:pt x="8126730" y="1050290"/>
                  </a:cubicBezTo>
                  <a:cubicBezTo>
                    <a:pt x="8216900" y="1032510"/>
                    <a:pt x="8383270" y="993140"/>
                    <a:pt x="8530590" y="965200"/>
                  </a:cubicBezTo>
                  <a:cubicBezTo>
                    <a:pt x="8707120" y="930910"/>
                    <a:pt x="8942070" y="892810"/>
                    <a:pt x="9116060" y="864870"/>
                  </a:cubicBezTo>
                  <a:cubicBezTo>
                    <a:pt x="9255760" y="842010"/>
                    <a:pt x="9387840" y="822960"/>
                    <a:pt x="9493250" y="808990"/>
                  </a:cubicBezTo>
                  <a:cubicBezTo>
                    <a:pt x="9570720" y="798830"/>
                    <a:pt x="9638030" y="791210"/>
                    <a:pt x="9692640" y="784860"/>
                  </a:cubicBezTo>
                  <a:cubicBezTo>
                    <a:pt x="9730740" y="781050"/>
                    <a:pt x="9767570" y="779780"/>
                    <a:pt x="9790430" y="775970"/>
                  </a:cubicBezTo>
                  <a:cubicBezTo>
                    <a:pt x="9803130" y="773430"/>
                    <a:pt x="9813290" y="769620"/>
                    <a:pt x="9818370" y="769620"/>
                  </a:cubicBezTo>
                  <a:cubicBezTo>
                    <a:pt x="9819640" y="769620"/>
                    <a:pt x="9820910" y="769620"/>
                    <a:pt x="9822180" y="769620"/>
                  </a:cubicBezTo>
                  <a:cubicBezTo>
                    <a:pt x="9823450" y="769620"/>
                    <a:pt x="9824720" y="770890"/>
                    <a:pt x="9825990" y="770890"/>
                  </a:cubicBezTo>
                  <a:cubicBezTo>
                    <a:pt x="9827260" y="770890"/>
                    <a:pt x="9827260" y="772160"/>
                    <a:pt x="9828530" y="772160"/>
                  </a:cubicBezTo>
                  <a:cubicBezTo>
                    <a:pt x="9829800" y="773430"/>
                    <a:pt x="9829800" y="773430"/>
                    <a:pt x="9831070" y="774700"/>
                  </a:cubicBezTo>
                  <a:cubicBezTo>
                    <a:pt x="9832340" y="775970"/>
                    <a:pt x="9833610" y="775970"/>
                    <a:pt x="9833610" y="777240"/>
                  </a:cubicBezTo>
                  <a:cubicBezTo>
                    <a:pt x="9834880" y="778510"/>
                    <a:pt x="9834880" y="779780"/>
                    <a:pt x="9834880" y="781050"/>
                  </a:cubicBezTo>
                  <a:cubicBezTo>
                    <a:pt x="9834880" y="782320"/>
                    <a:pt x="9834880" y="782320"/>
                    <a:pt x="9834880" y="783590"/>
                  </a:cubicBezTo>
                  <a:cubicBezTo>
                    <a:pt x="9834880" y="784860"/>
                    <a:pt x="9833610" y="786130"/>
                    <a:pt x="9833610" y="787400"/>
                  </a:cubicBezTo>
                  <a:cubicBezTo>
                    <a:pt x="9833610" y="788670"/>
                    <a:pt x="9832340" y="789940"/>
                    <a:pt x="9832340" y="791210"/>
                  </a:cubicBezTo>
                  <a:cubicBezTo>
                    <a:pt x="9832340" y="792480"/>
                    <a:pt x="9831070" y="792480"/>
                    <a:pt x="9831070" y="793750"/>
                  </a:cubicBezTo>
                  <a:cubicBezTo>
                    <a:pt x="9829800" y="795020"/>
                    <a:pt x="9829800" y="796290"/>
                    <a:pt x="9828530" y="796290"/>
                  </a:cubicBezTo>
                  <a:cubicBezTo>
                    <a:pt x="9827260" y="797560"/>
                    <a:pt x="9825990" y="797560"/>
                    <a:pt x="9824720" y="797560"/>
                  </a:cubicBezTo>
                  <a:cubicBezTo>
                    <a:pt x="9823450" y="797560"/>
                    <a:pt x="9823450" y="798830"/>
                    <a:pt x="9822180" y="798830"/>
                  </a:cubicBezTo>
                  <a:cubicBezTo>
                    <a:pt x="9809480" y="802640"/>
                    <a:pt x="9720580" y="819150"/>
                    <a:pt x="9649460" y="833120"/>
                  </a:cubicBezTo>
                  <a:cubicBezTo>
                    <a:pt x="9536430" y="854710"/>
                    <a:pt x="9385300" y="889000"/>
                    <a:pt x="9206230" y="914400"/>
                  </a:cubicBezTo>
                  <a:cubicBezTo>
                    <a:pt x="8938260" y="952500"/>
                    <a:pt x="8568690" y="985520"/>
                    <a:pt x="8192770" y="1012190"/>
                  </a:cubicBezTo>
                  <a:cubicBezTo>
                    <a:pt x="7725410" y="1045210"/>
                    <a:pt x="7165340" y="1061720"/>
                    <a:pt x="6614160" y="1079500"/>
                  </a:cubicBezTo>
                  <a:cubicBezTo>
                    <a:pt x="6008370" y="1098550"/>
                    <a:pt x="5259070" y="1104900"/>
                    <a:pt x="4705350" y="1121410"/>
                  </a:cubicBezTo>
                  <a:cubicBezTo>
                    <a:pt x="4278630" y="1134110"/>
                    <a:pt x="3868420" y="1153160"/>
                    <a:pt x="3572510" y="1164590"/>
                  </a:cubicBezTo>
                  <a:cubicBezTo>
                    <a:pt x="3382010" y="1172210"/>
                    <a:pt x="3125470" y="1183640"/>
                    <a:pt x="3103880" y="1183640"/>
                  </a:cubicBezTo>
                  <a:cubicBezTo>
                    <a:pt x="3102610" y="1183640"/>
                    <a:pt x="3102610" y="1183640"/>
                    <a:pt x="3101340" y="1183640"/>
                  </a:cubicBezTo>
                  <a:cubicBezTo>
                    <a:pt x="3100070" y="1183640"/>
                    <a:pt x="3098800" y="1182370"/>
                    <a:pt x="3097530" y="1182370"/>
                  </a:cubicBezTo>
                  <a:cubicBezTo>
                    <a:pt x="3096260" y="1182370"/>
                    <a:pt x="3096260" y="1182370"/>
                    <a:pt x="3094990" y="1181100"/>
                  </a:cubicBezTo>
                  <a:cubicBezTo>
                    <a:pt x="3094990" y="1181100"/>
                    <a:pt x="3093720" y="1179830"/>
                    <a:pt x="3093720" y="1178560"/>
                  </a:cubicBezTo>
                  <a:cubicBezTo>
                    <a:pt x="3093720" y="1177290"/>
                    <a:pt x="3092450" y="1177290"/>
                    <a:pt x="3092450" y="1176020"/>
                  </a:cubicBezTo>
                  <a:cubicBezTo>
                    <a:pt x="3092450" y="1174750"/>
                    <a:pt x="3091180" y="1173480"/>
                    <a:pt x="3091180" y="1172210"/>
                  </a:cubicBezTo>
                  <a:cubicBezTo>
                    <a:pt x="3091180" y="1170940"/>
                    <a:pt x="3091180" y="1170940"/>
                    <a:pt x="3091180" y="1169670"/>
                  </a:cubicBezTo>
                  <a:cubicBezTo>
                    <a:pt x="3091180" y="1168400"/>
                    <a:pt x="3091180" y="1167130"/>
                    <a:pt x="3091180" y="1165860"/>
                  </a:cubicBezTo>
                  <a:cubicBezTo>
                    <a:pt x="3091180" y="1164590"/>
                    <a:pt x="3092450" y="1164590"/>
                    <a:pt x="3092450" y="1163320"/>
                  </a:cubicBezTo>
                  <a:cubicBezTo>
                    <a:pt x="3093720" y="1162050"/>
                    <a:pt x="3093720" y="1162050"/>
                    <a:pt x="3094990" y="1160780"/>
                  </a:cubicBezTo>
                  <a:cubicBezTo>
                    <a:pt x="3096260" y="1160780"/>
                    <a:pt x="3096260" y="1159510"/>
                    <a:pt x="3097530" y="1159510"/>
                  </a:cubicBezTo>
                  <a:cubicBezTo>
                    <a:pt x="3098800" y="1159510"/>
                    <a:pt x="3098800" y="1158240"/>
                    <a:pt x="3100070" y="1158240"/>
                  </a:cubicBezTo>
                  <a:cubicBezTo>
                    <a:pt x="3101340" y="1158240"/>
                    <a:pt x="3101340" y="1158240"/>
                    <a:pt x="3102610" y="1158240"/>
                  </a:cubicBezTo>
                  <a:cubicBezTo>
                    <a:pt x="3115310" y="1158240"/>
                    <a:pt x="3181350" y="1167130"/>
                    <a:pt x="3266440" y="1165860"/>
                  </a:cubicBezTo>
                  <a:cubicBezTo>
                    <a:pt x="3558540" y="1160780"/>
                    <a:pt x="4532630" y="1075690"/>
                    <a:pt x="5214620" y="1002030"/>
                  </a:cubicBezTo>
                  <a:cubicBezTo>
                    <a:pt x="5974080" y="920750"/>
                    <a:pt x="6987540" y="770890"/>
                    <a:pt x="7616190" y="687070"/>
                  </a:cubicBezTo>
                  <a:cubicBezTo>
                    <a:pt x="8023860" y="633730"/>
                    <a:pt x="8365490" y="588010"/>
                    <a:pt x="8623300" y="552450"/>
                  </a:cubicBezTo>
                  <a:cubicBezTo>
                    <a:pt x="8784590" y="530860"/>
                    <a:pt x="8940800" y="486410"/>
                    <a:pt x="9014460" y="496570"/>
                  </a:cubicBezTo>
                  <a:cubicBezTo>
                    <a:pt x="9044940" y="500380"/>
                    <a:pt x="9067800" y="521970"/>
                    <a:pt x="9075420" y="523240"/>
                  </a:cubicBezTo>
                  <a:cubicBezTo>
                    <a:pt x="9077960" y="523240"/>
                    <a:pt x="9077960" y="523240"/>
                    <a:pt x="9079230" y="523240"/>
                  </a:cubicBezTo>
                  <a:cubicBezTo>
                    <a:pt x="9080500" y="523240"/>
                    <a:pt x="9080500" y="524510"/>
                    <a:pt x="9081770" y="524510"/>
                  </a:cubicBezTo>
                  <a:cubicBezTo>
                    <a:pt x="9083040" y="524510"/>
                    <a:pt x="9083040" y="525780"/>
                    <a:pt x="9084310" y="525780"/>
                  </a:cubicBezTo>
                  <a:cubicBezTo>
                    <a:pt x="9085580" y="525780"/>
                    <a:pt x="9085580" y="527050"/>
                    <a:pt x="9086850" y="527050"/>
                  </a:cubicBezTo>
                  <a:cubicBezTo>
                    <a:pt x="9088120" y="528320"/>
                    <a:pt x="9089390" y="528320"/>
                    <a:pt x="9089390" y="529590"/>
                  </a:cubicBezTo>
                  <a:cubicBezTo>
                    <a:pt x="9089390" y="530860"/>
                    <a:pt x="9089390" y="532130"/>
                    <a:pt x="9089390" y="533400"/>
                  </a:cubicBezTo>
                  <a:cubicBezTo>
                    <a:pt x="9089390" y="534670"/>
                    <a:pt x="9090660" y="534670"/>
                    <a:pt x="9090660" y="535940"/>
                  </a:cubicBezTo>
                  <a:cubicBezTo>
                    <a:pt x="9090660" y="537210"/>
                    <a:pt x="9090660" y="537210"/>
                    <a:pt x="9090660" y="538480"/>
                  </a:cubicBezTo>
                  <a:cubicBezTo>
                    <a:pt x="9090660" y="539750"/>
                    <a:pt x="9090660" y="541020"/>
                    <a:pt x="9089390" y="542290"/>
                  </a:cubicBezTo>
                  <a:cubicBezTo>
                    <a:pt x="9089390" y="543560"/>
                    <a:pt x="9088120" y="543560"/>
                    <a:pt x="9086850" y="544830"/>
                  </a:cubicBezTo>
                  <a:cubicBezTo>
                    <a:pt x="9086850" y="544830"/>
                    <a:pt x="9085580" y="546100"/>
                    <a:pt x="9085580" y="546100"/>
                  </a:cubicBezTo>
                  <a:cubicBezTo>
                    <a:pt x="9084310" y="547370"/>
                    <a:pt x="9084310" y="548640"/>
                    <a:pt x="9083040" y="548640"/>
                  </a:cubicBezTo>
                  <a:cubicBezTo>
                    <a:pt x="9081770" y="548640"/>
                    <a:pt x="9081770" y="548640"/>
                    <a:pt x="9079230" y="548640"/>
                  </a:cubicBezTo>
                  <a:cubicBezTo>
                    <a:pt x="9062720" y="551180"/>
                    <a:pt x="8957310" y="599440"/>
                    <a:pt x="8876030" y="624840"/>
                  </a:cubicBezTo>
                  <a:cubicBezTo>
                    <a:pt x="8759190" y="661670"/>
                    <a:pt x="8601710" y="698500"/>
                    <a:pt x="8440420" y="734060"/>
                  </a:cubicBezTo>
                  <a:cubicBezTo>
                    <a:pt x="8243570" y="777240"/>
                    <a:pt x="8030210" y="820420"/>
                    <a:pt x="7777480" y="858520"/>
                  </a:cubicBezTo>
                  <a:cubicBezTo>
                    <a:pt x="7446010" y="908050"/>
                    <a:pt x="6971030" y="953770"/>
                    <a:pt x="6617970" y="988060"/>
                  </a:cubicBezTo>
                  <a:cubicBezTo>
                    <a:pt x="6323330" y="1017270"/>
                    <a:pt x="6061710" y="1037590"/>
                    <a:pt x="5803900" y="1056640"/>
                  </a:cubicBezTo>
                  <a:cubicBezTo>
                    <a:pt x="5570220" y="1074420"/>
                    <a:pt x="5339080" y="1085850"/>
                    <a:pt x="5134610" y="1098550"/>
                  </a:cubicBezTo>
                  <a:cubicBezTo>
                    <a:pt x="4961890" y="1109980"/>
                    <a:pt x="4808220" y="1118870"/>
                    <a:pt x="4658360" y="1129030"/>
                  </a:cubicBezTo>
                  <a:cubicBezTo>
                    <a:pt x="4523740" y="1137920"/>
                    <a:pt x="4382770" y="1149350"/>
                    <a:pt x="4274820" y="1155700"/>
                  </a:cubicBezTo>
                  <a:cubicBezTo>
                    <a:pt x="4197350" y="1160780"/>
                    <a:pt x="4141470" y="1156970"/>
                    <a:pt x="4072890" y="1165860"/>
                  </a:cubicBezTo>
                  <a:cubicBezTo>
                    <a:pt x="3999230" y="1174750"/>
                    <a:pt x="3912870" y="1197610"/>
                    <a:pt x="3846830" y="1209040"/>
                  </a:cubicBezTo>
                  <a:cubicBezTo>
                    <a:pt x="3796030" y="1217930"/>
                    <a:pt x="3743960" y="1223010"/>
                    <a:pt x="3710940" y="1228090"/>
                  </a:cubicBezTo>
                  <a:cubicBezTo>
                    <a:pt x="3691890" y="1231900"/>
                    <a:pt x="3672840" y="1235710"/>
                    <a:pt x="3666490" y="1236980"/>
                  </a:cubicBezTo>
                  <a:cubicBezTo>
                    <a:pt x="3663950" y="1236980"/>
                    <a:pt x="3663950" y="1236980"/>
                    <a:pt x="3662680" y="1236980"/>
                  </a:cubicBezTo>
                  <a:cubicBezTo>
                    <a:pt x="3661410" y="1236980"/>
                    <a:pt x="3661410" y="1235710"/>
                    <a:pt x="3660140" y="1235710"/>
                  </a:cubicBezTo>
                  <a:cubicBezTo>
                    <a:pt x="3658870" y="1235710"/>
                    <a:pt x="3658870" y="1234440"/>
                    <a:pt x="3657600" y="1234440"/>
                  </a:cubicBezTo>
                  <a:cubicBezTo>
                    <a:pt x="3656330" y="1233170"/>
                    <a:pt x="3656330" y="1233170"/>
                    <a:pt x="3655060" y="1231900"/>
                  </a:cubicBezTo>
                  <a:cubicBezTo>
                    <a:pt x="3653790" y="1230630"/>
                    <a:pt x="3653790" y="1230630"/>
                    <a:pt x="3652520" y="1229360"/>
                  </a:cubicBezTo>
                  <a:cubicBezTo>
                    <a:pt x="3652520" y="1228090"/>
                    <a:pt x="3651250" y="1228090"/>
                    <a:pt x="3651250" y="1226820"/>
                  </a:cubicBezTo>
                  <a:cubicBezTo>
                    <a:pt x="3651250" y="1225550"/>
                    <a:pt x="3651250" y="1224280"/>
                    <a:pt x="3651250" y="1223010"/>
                  </a:cubicBezTo>
                  <a:cubicBezTo>
                    <a:pt x="3651250" y="1221740"/>
                    <a:pt x="3651250" y="1221740"/>
                    <a:pt x="3651250" y="1220470"/>
                  </a:cubicBezTo>
                  <a:cubicBezTo>
                    <a:pt x="3651250" y="1219200"/>
                    <a:pt x="3652520" y="1217930"/>
                    <a:pt x="3652520" y="1216660"/>
                  </a:cubicBezTo>
                  <a:cubicBezTo>
                    <a:pt x="3652520" y="1215390"/>
                    <a:pt x="3653790" y="1215390"/>
                    <a:pt x="3653790" y="1214120"/>
                  </a:cubicBezTo>
                  <a:cubicBezTo>
                    <a:pt x="3655060" y="1214120"/>
                    <a:pt x="3655060" y="1212850"/>
                    <a:pt x="3656330" y="1212850"/>
                  </a:cubicBezTo>
                  <a:cubicBezTo>
                    <a:pt x="3657600" y="1211580"/>
                    <a:pt x="3658870" y="1210310"/>
                    <a:pt x="3660140" y="1210310"/>
                  </a:cubicBezTo>
                  <a:cubicBezTo>
                    <a:pt x="3661410" y="1210310"/>
                    <a:pt x="3661410" y="1210310"/>
                    <a:pt x="3662680" y="1210310"/>
                  </a:cubicBezTo>
                  <a:cubicBezTo>
                    <a:pt x="3667760" y="1210310"/>
                    <a:pt x="3684270" y="1212850"/>
                    <a:pt x="3698240" y="1212850"/>
                  </a:cubicBezTo>
                  <a:cubicBezTo>
                    <a:pt x="3721100" y="1214120"/>
                    <a:pt x="3752850" y="1216660"/>
                    <a:pt x="3788410" y="1214120"/>
                  </a:cubicBezTo>
                  <a:cubicBezTo>
                    <a:pt x="3840480" y="1209040"/>
                    <a:pt x="3911600" y="1191260"/>
                    <a:pt x="3978910" y="1177290"/>
                  </a:cubicBezTo>
                  <a:cubicBezTo>
                    <a:pt x="4053840" y="1162050"/>
                    <a:pt x="4132580" y="1139190"/>
                    <a:pt x="4215130" y="1122680"/>
                  </a:cubicBezTo>
                  <a:cubicBezTo>
                    <a:pt x="4305300" y="1104900"/>
                    <a:pt x="4403090" y="1084580"/>
                    <a:pt x="4497070" y="1073150"/>
                  </a:cubicBezTo>
                  <a:cubicBezTo>
                    <a:pt x="4589780" y="1061720"/>
                    <a:pt x="4687570" y="1056640"/>
                    <a:pt x="4772660" y="1051560"/>
                  </a:cubicBezTo>
                  <a:cubicBezTo>
                    <a:pt x="4846320" y="1047750"/>
                    <a:pt x="4918710" y="1046480"/>
                    <a:pt x="4979670" y="1043940"/>
                  </a:cubicBezTo>
                  <a:cubicBezTo>
                    <a:pt x="5026660" y="1042670"/>
                    <a:pt x="5080000" y="1042670"/>
                    <a:pt x="5106670" y="1040130"/>
                  </a:cubicBezTo>
                  <a:cubicBezTo>
                    <a:pt x="5119370" y="1038860"/>
                    <a:pt x="5129530" y="1036320"/>
                    <a:pt x="5134610" y="1036320"/>
                  </a:cubicBezTo>
                  <a:cubicBezTo>
                    <a:pt x="5135880" y="1036320"/>
                    <a:pt x="5137150" y="1036320"/>
                    <a:pt x="5138420" y="1036320"/>
                  </a:cubicBezTo>
                  <a:cubicBezTo>
                    <a:pt x="5139690" y="1036320"/>
                    <a:pt x="5140960" y="1036320"/>
                    <a:pt x="5142230" y="1037590"/>
                  </a:cubicBezTo>
                  <a:cubicBezTo>
                    <a:pt x="5143500" y="1037590"/>
                    <a:pt x="5143500" y="1038860"/>
                    <a:pt x="5144770" y="1040130"/>
                  </a:cubicBezTo>
                  <a:cubicBezTo>
                    <a:pt x="5146040" y="1041400"/>
                    <a:pt x="5146040" y="1041400"/>
                    <a:pt x="5147310" y="1042670"/>
                  </a:cubicBezTo>
                  <a:cubicBezTo>
                    <a:pt x="5147310" y="1043940"/>
                    <a:pt x="5148580" y="1043940"/>
                    <a:pt x="5148580" y="1045210"/>
                  </a:cubicBezTo>
                  <a:cubicBezTo>
                    <a:pt x="5148580" y="1046480"/>
                    <a:pt x="5149850" y="1047750"/>
                    <a:pt x="5149850" y="1049020"/>
                  </a:cubicBezTo>
                  <a:cubicBezTo>
                    <a:pt x="5149850" y="1050290"/>
                    <a:pt x="5149850" y="1051560"/>
                    <a:pt x="5149850" y="1052830"/>
                  </a:cubicBezTo>
                  <a:cubicBezTo>
                    <a:pt x="5149850" y="1054100"/>
                    <a:pt x="5148580" y="1054100"/>
                    <a:pt x="5148580" y="1055370"/>
                  </a:cubicBezTo>
                  <a:cubicBezTo>
                    <a:pt x="5148580" y="1056640"/>
                    <a:pt x="5148580" y="1057910"/>
                    <a:pt x="5147310" y="1059180"/>
                  </a:cubicBezTo>
                  <a:cubicBezTo>
                    <a:pt x="5147310" y="1060450"/>
                    <a:pt x="5146040" y="1060450"/>
                    <a:pt x="5144770" y="1061720"/>
                  </a:cubicBezTo>
                  <a:cubicBezTo>
                    <a:pt x="5143500" y="1061720"/>
                    <a:pt x="5143500" y="1062990"/>
                    <a:pt x="5142230" y="1062990"/>
                  </a:cubicBezTo>
                  <a:cubicBezTo>
                    <a:pt x="5140960" y="1064260"/>
                    <a:pt x="5140960" y="1065530"/>
                    <a:pt x="5139690" y="1065530"/>
                  </a:cubicBezTo>
                  <a:cubicBezTo>
                    <a:pt x="5138420" y="1065530"/>
                    <a:pt x="5138420" y="1065530"/>
                    <a:pt x="5135880" y="1065530"/>
                  </a:cubicBezTo>
                  <a:cubicBezTo>
                    <a:pt x="5128260" y="1065530"/>
                    <a:pt x="5106670" y="1062990"/>
                    <a:pt x="5082540" y="1062990"/>
                  </a:cubicBezTo>
                  <a:cubicBezTo>
                    <a:pt x="5035550" y="1062990"/>
                    <a:pt x="4941570" y="1069340"/>
                    <a:pt x="4867910" y="1075690"/>
                  </a:cubicBezTo>
                  <a:cubicBezTo>
                    <a:pt x="4789170" y="1083310"/>
                    <a:pt x="4725670" y="1097280"/>
                    <a:pt x="4622800" y="1106170"/>
                  </a:cubicBezTo>
                  <a:cubicBezTo>
                    <a:pt x="4450080" y="1121410"/>
                    <a:pt x="4165600" y="1130300"/>
                    <a:pt x="3924300" y="1145540"/>
                  </a:cubicBezTo>
                  <a:cubicBezTo>
                    <a:pt x="3666490" y="1162050"/>
                    <a:pt x="3385820" y="1186180"/>
                    <a:pt x="3124200" y="1201420"/>
                  </a:cubicBezTo>
                  <a:cubicBezTo>
                    <a:pt x="2872740" y="1216660"/>
                    <a:pt x="2604770" y="1225550"/>
                    <a:pt x="2385060" y="1236980"/>
                  </a:cubicBezTo>
                  <a:cubicBezTo>
                    <a:pt x="2207260" y="1247140"/>
                    <a:pt x="2045970" y="1256030"/>
                    <a:pt x="1903730" y="1266190"/>
                  </a:cubicBezTo>
                  <a:cubicBezTo>
                    <a:pt x="1789430" y="1273810"/>
                    <a:pt x="1681480" y="1283970"/>
                    <a:pt x="1596390" y="1290320"/>
                  </a:cubicBezTo>
                  <a:cubicBezTo>
                    <a:pt x="1535430" y="1295400"/>
                    <a:pt x="1477010" y="1299210"/>
                    <a:pt x="1438910" y="1301750"/>
                  </a:cubicBezTo>
                  <a:cubicBezTo>
                    <a:pt x="1416050" y="1303020"/>
                    <a:pt x="1391920" y="1305560"/>
                    <a:pt x="1385570" y="1305560"/>
                  </a:cubicBezTo>
                  <a:cubicBezTo>
                    <a:pt x="1384300" y="1305560"/>
                    <a:pt x="1384300" y="1305560"/>
                    <a:pt x="1383030" y="1305560"/>
                  </a:cubicBezTo>
                  <a:cubicBezTo>
                    <a:pt x="1381760" y="1305560"/>
                    <a:pt x="1380490" y="1304290"/>
                    <a:pt x="1379220" y="1304290"/>
                  </a:cubicBezTo>
                  <a:cubicBezTo>
                    <a:pt x="1377950" y="1304290"/>
                    <a:pt x="1377950" y="1303020"/>
                    <a:pt x="1376680" y="1303020"/>
                  </a:cubicBezTo>
                  <a:cubicBezTo>
                    <a:pt x="1375410" y="1301750"/>
                    <a:pt x="1375410" y="1301750"/>
                    <a:pt x="1374140" y="1300480"/>
                  </a:cubicBezTo>
                  <a:cubicBezTo>
                    <a:pt x="1374140" y="1299210"/>
                    <a:pt x="1372870" y="1299210"/>
                    <a:pt x="1372870" y="1297940"/>
                  </a:cubicBezTo>
                  <a:cubicBezTo>
                    <a:pt x="1372870" y="1296670"/>
                    <a:pt x="1371600" y="1296670"/>
                    <a:pt x="1371600" y="1295400"/>
                  </a:cubicBezTo>
                  <a:cubicBezTo>
                    <a:pt x="1371600" y="1294130"/>
                    <a:pt x="1371600" y="1294130"/>
                    <a:pt x="1371600" y="1292860"/>
                  </a:cubicBezTo>
                  <a:cubicBezTo>
                    <a:pt x="1371600" y="1291590"/>
                    <a:pt x="1372870" y="1290320"/>
                    <a:pt x="1372870" y="1289050"/>
                  </a:cubicBezTo>
                  <a:cubicBezTo>
                    <a:pt x="1372870" y="1287780"/>
                    <a:pt x="1374140" y="1287780"/>
                    <a:pt x="1374140" y="1286510"/>
                  </a:cubicBezTo>
                  <a:cubicBezTo>
                    <a:pt x="1374140" y="1285240"/>
                    <a:pt x="1375410" y="1285240"/>
                    <a:pt x="1375410" y="1283970"/>
                  </a:cubicBezTo>
                  <a:cubicBezTo>
                    <a:pt x="1376680" y="1283970"/>
                    <a:pt x="1376680" y="1282700"/>
                    <a:pt x="1377950" y="1282700"/>
                  </a:cubicBezTo>
                  <a:cubicBezTo>
                    <a:pt x="1379220" y="1282700"/>
                    <a:pt x="1379220" y="1281430"/>
                    <a:pt x="1380490" y="1281430"/>
                  </a:cubicBezTo>
                  <a:cubicBezTo>
                    <a:pt x="1381760" y="1281430"/>
                    <a:pt x="1381760" y="1280160"/>
                    <a:pt x="1384300" y="1280160"/>
                  </a:cubicBezTo>
                  <a:cubicBezTo>
                    <a:pt x="1391920" y="1280160"/>
                    <a:pt x="1421130" y="1291590"/>
                    <a:pt x="1442720" y="1295400"/>
                  </a:cubicBezTo>
                  <a:cubicBezTo>
                    <a:pt x="1470660" y="1300480"/>
                    <a:pt x="1498600" y="1301750"/>
                    <a:pt x="1540510" y="1301750"/>
                  </a:cubicBezTo>
                  <a:cubicBezTo>
                    <a:pt x="1616710" y="1301750"/>
                    <a:pt x="1743710" y="1289050"/>
                    <a:pt x="1865630" y="1278890"/>
                  </a:cubicBezTo>
                  <a:cubicBezTo>
                    <a:pt x="2021840" y="1266190"/>
                    <a:pt x="2188210" y="1248410"/>
                    <a:pt x="2402840" y="1229360"/>
                  </a:cubicBezTo>
                  <a:cubicBezTo>
                    <a:pt x="2725420" y="1201420"/>
                    <a:pt x="3202940" y="1167130"/>
                    <a:pt x="3611880" y="1131570"/>
                  </a:cubicBezTo>
                  <a:cubicBezTo>
                    <a:pt x="4034790" y="1094740"/>
                    <a:pt x="4486910" y="1049020"/>
                    <a:pt x="4898390" y="1013460"/>
                  </a:cubicBezTo>
                  <a:cubicBezTo>
                    <a:pt x="5276850" y="980440"/>
                    <a:pt x="5669280" y="951230"/>
                    <a:pt x="5986780" y="923290"/>
                  </a:cubicBezTo>
                  <a:cubicBezTo>
                    <a:pt x="6233160" y="901700"/>
                    <a:pt x="6466840" y="876300"/>
                    <a:pt x="6642100" y="859790"/>
                  </a:cubicBezTo>
                  <a:cubicBezTo>
                    <a:pt x="6758940" y="848360"/>
                    <a:pt x="6859270" y="840740"/>
                    <a:pt x="6934200" y="833120"/>
                  </a:cubicBezTo>
                  <a:cubicBezTo>
                    <a:pt x="6979920" y="828040"/>
                    <a:pt x="7035800" y="821690"/>
                    <a:pt x="7045960" y="821690"/>
                  </a:cubicBezTo>
                  <a:cubicBezTo>
                    <a:pt x="7047230" y="821690"/>
                    <a:pt x="7047230" y="821690"/>
                    <a:pt x="7048500" y="821690"/>
                  </a:cubicBezTo>
                  <a:cubicBezTo>
                    <a:pt x="7049770" y="821690"/>
                    <a:pt x="7049770" y="821690"/>
                    <a:pt x="7051040" y="821690"/>
                  </a:cubicBezTo>
                  <a:cubicBezTo>
                    <a:pt x="7052310" y="821690"/>
                    <a:pt x="7052310" y="822960"/>
                    <a:pt x="7053580" y="824230"/>
                  </a:cubicBezTo>
                  <a:cubicBezTo>
                    <a:pt x="7054850" y="824230"/>
                    <a:pt x="7056120" y="824230"/>
                    <a:pt x="7056120" y="825500"/>
                  </a:cubicBezTo>
                  <a:cubicBezTo>
                    <a:pt x="7057390" y="826770"/>
                    <a:pt x="7057390" y="826770"/>
                    <a:pt x="7057390" y="828040"/>
                  </a:cubicBezTo>
                  <a:cubicBezTo>
                    <a:pt x="7057390" y="829310"/>
                    <a:pt x="7058660" y="830580"/>
                    <a:pt x="7058660" y="831850"/>
                  </a:cubicBezTo>
                  <a:cubicBezTo>
                    <a:pt x="7058660" y="833120"/>
                    <a:pt x="7059930" y="833120"/>
                    <a:pt x="7059930" y="834390"/>
                  </a:cubicBezTo>
                  <a:cubicBezTo>
                    <a:pt x="7059930" y="835660"/>
                    <a:pt x="7058660" y="835660"/>
                    <a:pt x="7058660" y="836930"/>
                  </a:cubicBezTo>
                  <a:cubicBezTo>
                    <a:pt x="7058660" y="838200"/>
                    <a:pt x="7057390" y="839470"/>
                    <a:pt x="7057390" y="840740"/>
                  </a:cubicBezTo>
                  <a:cubicBezTo>
                    <a:pt x="7057390" y="842010"/>
                    <a:pt x="7057390" y="842010"/>
                    <a:pt x="7056120" y="843280"/>
                  </a:cubicBezTo>
                  <a:cubicBezTo>
                    <a:pt x="7056120" y="844550"/>
                    <a:pt x="7054850" y="844550"/>
                    <a:pt x="7053580" y="844550"/>
                  </a:cubicBezTo>
                  <a:cubicBezTo>
                    <a:pt x="7052310" y="844550"/>
                    <a:pt x="7052310" y="845820"/>
                    <a:pt x="7051040" y="845820"/>
                  </a:cubicBezTo>
                  <a:cubicBezTo>
                    <a:pt x="7049770" y="845820"/>
                    <a:pt x="7049770" y="845820"/>
                    <a:pt x="7047230" y="847090"/>
                  </a:cubicBezTo>
                  <a:cubicBezTo>
                    <a:pt x="7038340" y="849630"/>
                    <a:pt x="7010400" y="859790"/>
                    <a:pt x="6981190" y="867410"/>
                  </a:cubicBezTo>
                  <a:cubicBezTo>
                    <a:pt x="6921500" y="882650"/>
                    <a:pt x="6812280" y="905510"/>
                    <a:pt x="6706870" y="928370"/>
                  </a:cubicBezTo>
                  <a:cubicBezTo>
                    <a:pt x="6562090" y="958850"/>
                    <a:pt x="6374130" y="998220"/>
                    <a:pt x="6189980" y="1031240"/>
                  </a:cubicBezTo>
                  <a:cubicBezTo>
                    <a:pt x="5981700" y="1069340"/>
                    <a:pt x="5759450" y="1107440"/>
                    <a:pt x="5519420" y="1139190"/>
                  </a:cubicBezTo>
                  <a:cubicBezTo>
                    <a:pt x="5241290" y="1176020"/>
                    <a:pt x="4889500" y="1212850"/>
                    <a:pt x="4615180" y="1236980"/>
                  </a:cubicBezTo>
                  <a:cubicBezTo>
                    <a:pt x="4386580" y="1257300"/>
                    <a:pt x="4155440" y="1268730"/>
                    <a:pt x="3985260" y="1278890"/>
                  </a:cubicBezTo>
                  <a:cubicBezTo>
                    <a:pt x="3868420" y="1286510"/>
                    <a:pt x="3768090" y="1286510"/>
                    <a:pt x="3691890" y="1295400"/>
                  </a:cubicBezTo>
                  <a:cubicBezTo>
                    <a:pt x="3642360" y="1300480"/>
                    <a:pt x="3583940" y="1304290"/>
                    <a:pt x="3568700" y="1315720"/>
                  </a:cubicBezTo>
                  <a:cubicBezTo>
                    <a:pt x="3563620" y="1319530"/>
                    <a:pt x="3564890" y="1328420"/>
                    <a:pt x="3562350" y="1330960"/>
                  </a:cubicBezTo>
                  <a:cubicBezTo>
                    <a:pt x="3561080" y="1332230"/>
                    <a:pt x="3559810" y="1332230"/>
                    <a:pt x="3558540" y="1332230"/>
                  </a:cubicBezTo>
                  <a:cubicBezTo>
                    <a:pt x="3557270" y="1332230"/>
                    <a:pt x="3557270" y="1330960"/>
                    <a:pt x="3556000" y="1330960"/>
                  </a:cubicBezTo>
                  <a:cubicBezTo>
                    <a:pt x="3554730" y="1330960"/>
                    <a:pt x="3554730" y="1329690"/>
                    <a:pt x="3553460" y="1329690"/>
                  </a:cubicBezTo>
                  <a:cubicBezTo>
                    <a:pt x="3552190" y="1328420"/>
                    <a:pt x="3552190" y="1328420"/>
                    <a:pt x="3550920" y="1327150"/>
                  </a:cubicBezTo>
                  <a:cubicBezTo>
                    <a:pt x="3549650" y="1325880"/>
                    <a:pt x="3549650" y="1325880"/>
                    <a:pt x="3548380" y="1324610"/>
                  </a:cubicBezTo>
                  <a:cubicBezTo>
                    <a:pt x="3548380" y="1323340"/>
                    <a:pt x="3547110" y="1323340"/>
                    <a:pt x="3547110" y="1322070"/>
                  </a:cubicBezTo>
                  <a:cubicBezTo>
                    <a:pt x="3547110" y="1320800"/>
                    <a:pt x="3547110" y="1319530"/>
                    <a:pt x="3547110" y="1318260"/>
                  </a:cubicBezTo>
                  <a:cubicBezTo>
                    <a:pt x="3547110" y="1316990"/>
                    <a:pt x="3547110" y="1316990"/>
                    <a:pt x="3547110" y="1315720"/>
                  </a:cubicBezTo>
                  <a:cubicBezTo>
                    <a:pt x="3547110" y="1314450"/>
                    <a:pt x="3548380" y="1313180"/>
                    <a:pt x="3548380" y="1311910"/>
                  </a:cubicBezTo>
                  <a:cubicBezTo>
                    <a:pt x="3548380" y="1310640"/>
                    <a:pt x="3549650" y="1310640"/>
                    <a:pt x="3549650" y="1309370"/>
                  </a:cubicBezTo>
                  <a:cubicBezTo>
                    <a:pt x="3550920" y="1309370"/>
                    <a:pt x="3550920" y="1308100"/>
                    <a:pt x="3552190" y="1308100"/>
                  </a:cubicBezTo>
                  <a:cubicBezTo>
                    <a:pt x="3553460" y="1306830"/>
                    <a:pt x="3553460" y="1305560"/>
                    <a:pt x="3554730" y="1305560"/>
                  </a:cubicBezTo>
                  <a:cubicBezTo>
                    <a:pt x="3556000" y="1305560"/>
                    <a:pt x="3557270" y="1305560"/>
                    <a:pt x="3558540" y="1305560"/>
                  </a:cubicBezTo>
                  <a:cubicBezTo>
                    <a:pt x="3561080" y="1305560"/>
                    <a:pt x="3563620" y="1305560"/>
                    <a:pt x="3566160" y="1305560"/>
                  </a:cubicBezTo>
                  <a:cubicBezTo>
                    <a:pt x="3567430" y="1305560"/>
                    <a:pt x="3568700" y="1306830"/>
                    <a:pt x="3569970" y="1308100"/>
                  </a:cubicBezTo>
                  <a:cubicBezTo>
                    <a:pt x="3571240" y="1309370"/>
                    <a:pt x="3571240" y="1310640"/>
                    <a:pt x="3572510" y="1311910"/>
                  </a:cubicBezTo>
                  <a:cubicBezTo>
                    <a:pt x="3572510" y="1313180"/>
                    <a:pt x="3573780" y="1314450"/>
                    <a:pt x="3573780" y="1315720"/>
                  </a:cubicBezTo>
                  <a:cubicBezTo>
                    <a:pt x="3573780" y="1316990"/>
                    <a:pt x="3573780" y="1319530"/>
                    <a:pt x="3573780" y="1320800"/>
                  </a:cubicBezTo>
                  <a:cubicBezTo>
                    <a:pt x="3573780" y="1322070"/>
                    <a:pt x="3572510" y="1323340"/>
                    <a:pt x="3571240" y="1324610"/>
                  </a:cubicBezTo>
                  <a:cubicBezTo>
                    <a:pt x="3569970" y="1325880"/>
                    <a:pt x="3569970" y="1327150"/>
                    <a:pt x="3568700" y="1328420"/>
                  </a:cubicBezTo>
                  <a:cubicBezTo>
                    <a:pt x="3567430" y="1329690"/>
                    <a:pt x="3567430" y="1330960"/>
                    <a:pt x="3566160" y="1330960"/>
                  </a:cubicBezTo>
                  <a:cubicBezTo>
                    <a:pt x="3564890" y="1330960"/>
                    <a:pt x="3562350" y="1330960"/>
                    <a:pt x="3561080" y="1330960"/>
                  </a:cubicBezTo>
                  <a:cubicBezTo>
                    <a:pt x="3559810" y="1330960"/>
                    <a:pt x="3558540" y="1330960"/>
                    <a:pt x="3557270" y="1330960"/>
                  </a:cubicBezTo>
                  <a:cubicBezTo>
                    <a:pt x="3556000" y="1330960"/>
                    <a:pt x="3554730" y="1329690"/>
                    <a:pt x="3553460" y="1329690"/>
                  </a:cubicBezTo>
                  <a:cubicBezTo>
                    <a:pt x="3552190" y="1328420"/>
                    <a:pt x="3550920" y="1328420"/>
                    <a:pt x="3549650" y="1327150"/>
                  </a:cubicBezTo>
                  <a:cubicBezTo>
                    <a:pt x="3548380" y="1325880"/>
                    <a:pt x="3547110" y="1324610"/>
                    <a:pt x="3547110" y="1323340"/>
                  </a:cubicBezTo>
                  <a:cubicBezTo>
                    <a:pt x="3547110" y="1322070"/>
                    <a:pt x="3547110" y="1319530"/>
                    <a:pt x="3547110" y="1318260"/>
                  </a:cubicBezTo>
                  <a:cubicBezTo>
                    <a:pt x="3547110" y="1316990"/>
                    <a:pt x="3547110" y="1315720"/>
                    <a:pt x="3547110" y="1314450"/>
                  </a:cubicBezTo>
                  <a:cubicBezTo>
                    <a:pt x="3547110" y="1313180"/>
                    <a:pt x="3548380" y="1311910"/>
                    <a:pt x="3549650" y="1310640"/>
                  </a:cubicBezTo>
                  <a:cubicBezTo>
                    <a:pt x="3550920" y="1309370"/>
                    <a:pt x="3550920" y="1309370"/>
                    <a:pt x="3552190" y="1308100"/>
                  </a:cubicBezTo>
                  <a:cubicBezTo>
                    <a:pt x="3553460" y="1306830"/>
                    <a:pt x="3554730" y="1306830"/>
                    <a:pt x="3556000" y="1305560"/>
                  </a:cubicBezTo>
                  <a:cubicBezTo>
                    <a:pt x="3557270" y="1305560"/>
                    <a:pt x="3558540" y="1304290"/>
                    <a:pt x="3559810" y="1304290"/>
                  </a:cubicBezTo>
                  <a:cubicBezTo>
                    <a:pt x="3561080" y="1304290"/>
                    <a:pt x="3563620" y="1304290"/>
                    <a:pt x="3564890" y="1305560"/>
                  </a:cubicBezTo>
                  <a:cubicBezTo>
                    <a:pt x="3566160" y="1305560"/>
                    <a:pt x="3567430" y="1306830"/>
                    <a:pt x="3568700" y="1308100"/>
                  </a:cubicBezTo>
                  <a:cubicBezTo>
                    <a:pt x="3569970" y="1309370"/>
                    <a:pt x="3571240" y="1309370"/>
                    <a:pt x="3571240" y="1310640"/>
                  </a:cubicBezTo>
                  <a:cubicBezTo>
                    <a:pt x="3572510" y="1311910"/>
                    <a:pt x="3572510" y="1313180"/>
                    <a:pt x="3572510" y="1314450"/>
                  </a:cubicBezTo>
                  <a:cubicBezTo>
                    <a:pt x="3572510" y="1315720"/>
                    <a:pt x="3573780" y="1318260"/>
                    <a:pt x="3573780" y="1319530"/>
                  </a:cubicBezTo>
                  <a:cubicBezTo>
                    <a:pt x="3573780" y="1320800"/>
                    <a:pt x="3572510" y="1322070"/>
                    <a:pt x="3572510" y="1323340"/>
                  </a:cubicBezTo>
                  <a:cubicBezTo>
                    <a:pt x="3571240" y="1324610"/>
                    <a:pt x="3571240" y="1325880"/>
                    <a:pt x="3569970" y="1327150"/>
                  </a:cubicBezTo>
                  <a:cubicBezTo>
                    <a:pt x="3568700" y="1328420"/>
                    <a:pt x="3568700" y="1329690"/>
                    <a:pt x="3567430" y="1329690"/>
                  </a:cubicBezTo>
                  <a:cubicBezTo>
                    <a:pt x="3566160" y="1330960"/>
                    <a:pt x="3563620" y="1330960"/>
                    <a:pt x="3562350" y="1330960"/>
                  </a:cubicBezTo>
                  <a:cubicBezTo>
                    <a:pt x="3561080" y="1330960"/>
                    <a:pt x="3558540" y="1330960"/>
                    <a:pt x="3558540" y="1330960"/>
                  </a:cubicBezTo>
                  <a:cubicBezTo>
                    <a:pt x="3558540" y="1330960"/>
                    <a:pt x="3562350" y="1330960"/>
                    <a:pt x="3562350" y="1330960"/>
                  </a:cubicBezTo>
                  <a:cubicBezTo>
                    <a:pt x="3562350" y="1330960"/>
                    <a:pt x="3559810" y="1332230"/>
                    <a:pt x="3558540" y="1332230"/>
                  </a:cubicBezTo>
                  <a:cubicBezTo>
                    <a:pt x="3557270" y="1332230"/>
                    <a:pt x="3557270" y="1330960"/>
                    <a:pt x="3556000" y="1330960"/>
                  </a:cubicBezTo>
                  <a:cubicBezTo>
                    <a:pt x="3554730" y="1330960"/>
                    <a:pt x="3554730" y="1329690"/>
                    <a:pt x="3553460" y="1329690"/>
                  </a:cubicBezTo>
                  <a:cubicBezTo>
                    <a:pt x="3552190" y="1328420"/>
                    <a:pt x="3552190" y="1328420"/>
                    <a:pt x="3550920" y="1327150"/>
                  </a:cubicBezTo>
                  <a:cubicBezTo>
                    <a:pt x="3549650" y="1325880"/>
                    <a:pt x="3549650" y="1325880"/>
                    <a:pt x="3548380" y="1324610"/>
                  </a:cubicBezTo>
                  <a:cubicBezTo>
                    <a:pt x="3548380" y="1323340"/>
                    <a:pt x="3547110" y="1323340"/>
                    <a:pt x="3547110" y="1322070"/>
                  </a:cubicBezTo>
                  <a:cubicBezTo>
                    <a:pt x="3547110" y="1320800"/>
                    <a:pt x="3547110" y="1319530"/>
                    <a:pt x="3547110" y="1318260"/>
                  </a:cubicBezTo>
                  <a:cubicBezTo>
                    <a:pt x="3547110" y="1316990"/>
                    <a:pt x="3547110" y="1316990"/>
                    <a:pt x="3547110" y="1315720"/>
                  </a:cubicBezTo>
                  <a:cubicBezTo>
                    <a:pt x="3547110" y="1314450"/>
                    <a:pt x="3548380" y="1313180"/>
                    <a:pt x="3548380" y="1311910"/>
                  </a:cubicBezTo>
                  <a:cubicBezTo>
                    <a:pt x="3548380" y="1310640"/>
                    <a:pt x="3549650" y="1310640"/>
                    <a:pt x="3549650" y="1309370"/>
                  </a:cubicBezTo>
                  <a:cubicBezTo>
                    <a:pt x="3550920" y="1309370"/>
                    <a:pt x="3550920" y="1308100"/>
                    <a:pt x="3552190" y="1308100"/>
                  </a:cubicBezTo>
                  <a:cubicBezTo>
                    <a:pt x="3553460" y="1306830"/>
                    <a:pt x="3553460" y="1305560"/>
                    <a:pt x="3554730" y="1305560"/>
                  </a:cubicBezTo>
                  <a:cubicBezTo>
                    <a:pt x="3556000" y="1305560"/>
                    <a:pt x="3557270" y="1306830"/>
                    <a:pt x="3558540" y="1305560"/>
                  </a:cubicBezTo>
                  <a:cubicBezTo>
                    <a:pt x="3561080" y="1304290"/>
                    <a:pt x="3559810" y="1295400"/>
                    <a:pt x="3564890" y="1291590"/>
                  </a:cubicBezTo>
                  <a:cubicBezTo>
                    <a:pt x="3580130" y="1280160"/>
                    <a:pt x="3639820" y="1276350"/>
                    <a:pt x="3690620" y="1270000"/>
                  </a:cubicBezTo>
                  <a:cubicBezTo>
                    <a:pt x="3768090" y="1261110"/>
                    <a:pt x="3868420" y="1261110"/>
                    <a:pt x="3983990" y="1253490"/>
                  </a:cubicBezTo>
                  <a:cubicBezTo>
                    <a:pt x="4154170" y="1243330"/>
                    <a:pt x="4384040" y="1231900"/>
                    <a:pt x="4611370" y="1211580"/>
                  </a:cubicBezTo>
                  <a:cubicBezTo>
                    <a:pt x="4885690" y="1187450"/>
                    <a:pt x="5237480" y="1151890"/>
                    <a:pt x="5515610" y="1113790"/>
                  </a:cubicBezTo>
                  <a:cubicBezTo>
                    <a:pt x="5755640" y="1082040"/>
                    <a:pt x="5976620" y="1043940"/>
                    <a:pt x="6184900" y="1005840"/>
                  </a:cubicBezTo>
                  <a:cubicBezTo>
                    <a:pt x="6367780" y="972820"/>
                    <a:pt x="6555740" y="933450"/>
                    <a:pt x="6700520" y="902970"/>
                  </a:cubicBezTo>
                  <a:cubicBezTo>
                    <a:pt x="6805930" y="881380"/>
                    <a:pt x="6911340" y="859790"/>
                    <a:pt x="6973570" y="843280"/>
                  </a:cubicBezTo>
                  <a:cubicBezTo>
                    <a:pt x="7005320" y="834390"/>
                    <a:pt x="7038340" y="822960"/>
                    <a:pt x="7045960" y="821690"/>
                  </a:cubicBezTo>
                  <a:cubicBezTo>
                    <a:pt x="7047230" y="821690"/>
                    <a:pt x="7047230" y="821690"/>
                    <a:pt x="7048500" y="821690"/>
                  </a:cubicBezTo>
                  <a:cubicBezTo>
                    <a:pt x="7049770" y="821690"/>
                    <a:pt x="7049770" y="821690"/>
                    <a:pt x="7051040" y="821690"/>
                  </a:cubicBezTo>
                  <a:cubicBezTo>
                    <a:pt x="7052310" y="821690"/>
                    <a:pt x="7052310" y="822960"/>
                    <a:pt x="7053580" y="824230"/>
                  </a:cubicBezTo>
                  <a:cubicBezTo>
                    <a:pt x="7054850" y="824230"/>
                    <a:pt x="7056120" y="824230"/>
                    <a:pt x="7056120" y="825500"/>
                  </a:cubicBezTo>
                  <a:cubicBezTo>
                    <a:pt x="7057390" y="826770"/>
                    <a:pt x="7057390" y="826770"/>
                    <a:pt x="7057390" y="828040"/>
                  </a:cubicBezTo>
                  <a:cubicBezTo>
                    <a:pt x="7057390" y="829310"/>
                    <a:pt x="7058660" y="830580"/>
                    <a:pt x="7058660" y="831850"/>
                  </a:cubicBezTo>
                  <a:cubicBezTo>
                    <a:pt x="7058660" y="833120"/>
                    <a:pt x="7059930" y="833120"/>
                    <a:pt x="7059930" y="834390"/>
                  </a:cubicBezTo>
                  <a:cubicBezTo>
                    <a:pt x="7059930" y="835660"/>
                    <a:pt x="7058660" y="835660"/>
                    <a:pt x="7058660" y="836930"/>
                  </a:cubicBezTo>
                  <a:cubicBezTo>
                    <a:pt x="7058660" y="838200"/>
                    <a:pt x="7057390" y="839470"/>
                    <a:pt x="7057390" y="840740"/>
                  </a:cubicBezTo>
                  <a:cubicBezTo>
                    <a:pt x="7057390" y="842010"/>
                    <a:pt x="7057390" y="842010"/>
                    <a:pt x="7056120" y="843280"/>
                  </a:cubicBezTo>
                  <a:cubicBezTo>
                    <a:pt x="7056120" y="844550"/>
                    <a:pt x="7054850" y="844550"/>
                    <a:pt x="7053580" y="844550"/>
                  </a:cubicBezTo>
                  <a:cubicBezTo>
                    <a:pt x="7052310" y="844550"/>
                    <a:pt x="7052310" y="845820"/>
                    <a:pt x="7051040" y="845820"/>
                  </a:cubicBezTo>
                  <a:cubicBezTo>
                    <a:pt x="7049770" y="845820"/>
                    <a:pt x="7049770" y="847090"/>
                    <a:pt x="7047230" y="847090"/>
                  </a:cubicBezTo>
                  <a:cubicBezTo>
                    <a:pt x="7035800" y="849630"/>
                    <a:pt x="6982460" y="854710"/>
                    <a:pt x="6936740" y="858520"/>
                  </a:cubicBezTo>
                  <a:cubicBezTo>
                    <a:pt x="6863080" y="866140"/>
                    <a:pt x="6761480" y="873760"/>
                    <a:pt x="6644640" y="885190"/>
                  </a:cubicBezTo>
                  <a:cubicBezTo>
                    <a:pt x="6469380" y="901700"/>
                    <a:pt x="6235700" y="927100"/>
                    <a:pt x="5989320" y="948690"/>
                  </a:cubicBezTo>
                  <a:cubicBezTo>
                    <a:pt x="5671820" y="976630"/>
                    <a:pt x="5279390" y="1004570"/>
                    <a:pt x="4900930" y="1037590"/>
                  </a:cubicBezTo>
                  <a:cubicBezTo>
                    <a:pt x="4489450" y="1073150"/>
                    <a:pt x="4036060" y="1120140"/>
                    <a:pt x="3613150" y="1156970"/>
                  </a:cubicBezTo>
                  <a:cubicBezTo>
                    <a:pt x="3204210" y="1192530"/>
                    <a:pt x="2727960" y="1226820"/>
                    <a:pt x="2405380" y="1254760"/>
                  </a:cubicBezTo>
                  <a:cubicBezTo>
                    <a:pt x="2189480" y="1272540"/>
                    <a:pt x="2024380" y="1290320"/>
                    <a:pt x="1866900" y="1303020"/>
                  </a:cubicBezTo>
                  <a:cubicBezTo>
                    <a:pt x="1743710" y="1313180"/>
                    <a:pt x="1617980" y="1327150"/>
                    <a:pt x="1539240" y="1327150"/>
                  </a:cubicBezTo>
                  <a:cubicBezTo>
                    <a:pt x="1494790" y="1327150"/>
                    <a:pt x="1464310" y="1324610"/>
                    <a:pt x="1436370" y="1319530"/>
                  </a:cubicBezTo>
                  <a:cubicBezTo>
                    <a:pt x="1416050" y="1315720"/>
                    <a:pt x="1391920" y="1306830"/>
                    <a:pt x="1385570" y="1305560"/>
                  </a:cubicBezTo>
                  <a:cubicBezTo>
                    <a:pt x="1384300" y="1305560"/>
                    <a:pt x="1384300" y="1305560"/>
                    <a:pt x="1383030" y="1305560"/>
                  </a:cubicBezTo>
                  <a:cubicBezTo>
                    <a:pt x="1381760" y="1305560"/>
                    <a:pt x="1380490" y="1304290"/>
                    <a:pt x="1379220" y="1304290"/>
                  </a:cubicBezTo>
                  <a:cubicBezTo>
                    <a:pt x="1377950" y="1304290"/>
                    <a:pt x="1377950" y="1303020"/>
                    <a:pt x="1376680" y="1303020"/>
                  </a:cubicBezTo>
                  <a:cubicBezTo>
                    <a:pt x="1375410" y="1301750"/>
                    <a:pt x="1375410" y="1301750"/>
                    <a:pt x="1374140" y="1300480"/>
                  </a:cubicBezTo>
                  <a:cubicBezTo>
                    <a:pt x="1374140" y="1299210"/>
                    <a:pt x="1372870" y="1299210"/>
                    <a:pt x="1372870" y="1297940"/>
                  </a:cubicBezTo>
                  <a:cubicBezTo>
                    <a:pt x="1372870" y="1296670"/>
                    <a:pt x="1371600" y="1296670"/>
                    <a:pt x="1371600" y="1295400"/>
                  </a:cubicBezTo>
                  <a:cubicBezTo>
                    <a:pt x="1371600" y="1294130"/>
                    <a:pt x="1371600" y="1294130"/>
                    <a:pt x="1371600" y="1292860"/>
                  </a:cubicBezTo>
                  <a:cubicBezTo>
                    <a:pt x="1371600" y="1291590"/>
                    <a:pt x="1372870" y="1290320"/>
                    <a:pt x="1372870" y="1289050"/>
                  </a:cubicBezTo>
                  <a:cubicBezTo>
                    <a:pt x="1372870" y="1287780"/>
                    <a:pt x="1374140" y="1287780"/>
                    <a:pt x="1374140" y="1286510"/>
                  </a:cubicBezTo>
                  <a:cubicBezTo>
                    <a:pt x="1374140" y="1285240"/>
                    <a:pt x="1375410" y="1285240"/>
                    <a:pt x="1375410" y="1283970"/>
                  </a:cubicBezTo>
                  <a:cubicBezTo>
                    <a:pt x="1376680" y="1283970"/>
                    <a:pt x="1376680" y="1282700"/>
                    <a:pt x="1377950" y="1282700"/>
                  </a:cubicBezTo>
                  <a:cubicBezTo>
                    <a:pt x="1379220" y="1282700"/>
                    <a:pt x="1379220" y="1281430"/>
                    <a:pt x="1380490" y="1281430"/>
                  </a:cubicBezTo>
                  <a:cubicBezTo>
                    <a:pt x="1381760" y="1281430"/>
                    <a:pt x="1381760" y="1280160"/>
                    <a:pt x="1384300" y="1280160"/>
                  </a:cubicBezTo>
                  <a:cubicBezTo>
                    <a:pt x="1391920" y="1278890"/>
                    <a:pt x="1414780" y="1277620"/>
                    <a:pt x="1437640" y="1276350"/>
                  </a:cubicBezTo>
                  <a:cubicBezTo>
                    <a:pt x="1475740" y="1273810"/>
                    <a:pt x="1532890" y="1270000"/>
                    <a:pt x="1593850" y="1264920"/>
                  </a:cubicBezTo>
                  <a:cubicBezTo>
                    <a:pt x="1678940" y="1258570"/>
                    <a:pt x="1788160" y="1248410"/>
                    <a:pt x="1902460" y="1240790"/>
                  </a:cubicBezTo>
                  <a:cubicBezTo>
                    <a:pt x="2044700" y="1230630"/>
                    <a:pt x="2205990" y="1221740"/>
                    <a:pt x="2383790" y="1211580"/>
                  </a:cubicBezTo>
                  <a:cubicBezTo>
                    <a:pt x="2603500" y="1200150"/>
                    <a:pt x="2871470" y="1191260"/>
                    <a:pt x="3122930" y="1176020"/>
                  </a:cubicBezTo>
                  <a:cubicBezTo>
                    <a:pt x="3384550" y="1160780"/>
                    <a:pt x="3663950" y="1136650"/>
                    <a:pt x="3921760" y="1120140"/>
                  </a:cubicBezTo>
                  <a:cubicBezTo>
                    <a:pt x="4161790" y="1104900"/>
                    <a:pt x="4445000" y="1096010"/>
                    <a:pt x="4618990" y="1080770"/>
                  </a:cubicBezTo>
                  <a:cubicBezTo>
                    <a:pt x="4723130" y="1071880"/>
                    <a:pt x="4786630" y="1057910"/>
                    <a:pt x="4866640" y="1050290"/>
                  </a:cubicBezTo>
                  <a:cubicBezTo>
                    <a:pt x="4941570" y="1043940"/>
                    <a:pt x="5035550" y="1040130"/>
                    <a:pt x="5082540" y="1037590"/>
                  </a:cubicBezTo>
                  <a:cubicBezTo>
                    <a:pt x="5105400" y="1036320"/>
                    <a:pt x="5126990" y="1036320"/>
                    <a:pt x="5134610" y="1036320"/>
                  </a:cubicBezTo>
                  <a:cubicBezTo>
                    <a:pt x="5137150" y="1036320"/>
                    <a:pt x="5137150" y="1036320"/>
                    <a:pt x="5138420" y="1036320"/>
                  </a:cubicBezTo>
                  <a:cubicBezTo>
                    <a:pt x="5139690" y="1036320"/>
                    <a:pt x="5140960" y="1036320"/>
                    <a:pt x="5142230" y="1037590"/>
                  </a:cubicBezTo>
                  <a:cubicBezTo>
                    <a:pt x="5143500" y="1037590"/>
                    <a:pt x="5143500" y="1038860"/>
                    <a:pt x="5144770" y="1040130"/>
                  </a:cubicBezTo>
                  <a:cubicBezTo>
                    <a:pt x="5146040" y="1041400"/>
                    <a:pt x="5146040" y="1041400"/>
                    <a:pt x="5147310" y="1042670"/>
                  </a:cubicBezTo>
                  <a:cubicBezTo>
                    <a:pt x="5147310" y="1043940"/>
                    <a:pt x="5148580" y="1043940"/>
                    <a:pt x="5148580" y="1045210"/>
                  </a:cubicBezTo>
                  <a:cubicBezTo>
                    <a:pt x="5148580" y="1046480"/>
                    <a:pt x="5149850" y="1047750"/>
                    <a:pt x="5149850" y="1049020"/>
                  </a:cubicBezTo>
                  <a:cubicBezTo>
                    <a:pt x="5149850" y="1050290"/>
                    <a:pt x="5149850" y="1051560"/>
                    <a:pt x="5149850" y="1052830"/>
                  </a:cubicBezTo>
                  <a:cubicBezTo>
                    <a:pt x="5149850" y="1054100"/>
                    <a:pt x="5148580" y="1054100"/>
                    <a:pt x="5148580" y="1055370"/>
                  </a:cubicBezTo>
                  <a:cubicBezTo>
                    <a:pt x="5148580" y="1056640"/>
                    <a:pt x="5148580" y="1057910"/>
                    <a:pt x="5147310" y="1059180"/>
                  </a:cubicBezTo>
                  <a:cubicBezTo>
                    <a:pt x="5147310" y="1060450"/>
                    <a:pt x="5146040" y="1060450"/>
                    <a:pt x="5144770" y="1061720"/>
                  </a:cubicBezTo>
                  <a:cubicBezTo>
                    <a:pt x="5143500" y="1061720"/>
                    <a:pt x="5143500" y="1062990"/>
                    <a:pt x="5142230" y="1062990"/>
                  </a:cubicBezTo>
                  <a:cubicBezTo>
                    <a:pt x="5140960" y="1064260"/>
                    <a:pt x="5140960" y="1065530"/>
                    <a:pt x="5139690" y="1065530"/>
                  </a:cubicBezTo>
                  <a:cubicBezTo>
                    <a:pt x="5138420" y="1065530"/>
                    <a:pt x="5137150" y="1065530"/>
                    <a:pt x="5135880" y="1065530"/>
                  </a:cubicBezTo>
                  <a:cubicBezTo>
                    <a:pt x="5130800" y="1065530"/>
                    <a:pt x="5120640" y="1065530"/>
                    <a:pt x="5107940" y="1065530"/>
                  </a:cubicBezTo>
                  <a:cubicBezTo>
                    <a:pt x="5081270" y="1065530"/>
                    <a:pt x="5027930" y="1068070"/>
                    <a:pt x="4980940" y="1069340"/>
                  </a:cubicBezTo>
                  <a:cubicBezTo>
                    <a:pt x="4919980" y="1071880"/>
                    <a:pt x="4848860" y="1074420"/>
                    <a:pt x="4775200" y="1078230"/>
                  </a:cubicBezTo>
                  <a:cubicBezTo>
                    <a:pt x="4690110" y="1083310"/>
                    <a:pt x="4593590" y="1087120"/>
                    <a:pt x="4502150" y="1098550"/>
                  </a:cubicBezTo>
                  <a:cubicBezTo>
                    <a:pt x="4409440" y="1109980"/>
                    <a:pt x="4310380" y="1130300"/>
                    <a:pt x="4221480" y="1148080"/>
                  </a:cubicBezTo>
                  <a:cubicBezTo>
                    <a:pt x="4138930" y="1164590"/>
                    <a:pt x="4058920" y="1186180"/>
                    <a:pt x="3983990" y="1202690"/>
                  </a:cubicBezTo>
                  <a:cubicBezTo>
                    <a:pt x="3915410" y="1217930"/>
                    <a:pt x="3841750" y="1236980"/>
                    <a:pt x="3788410" y="1242060"/>
                  </a:cubicBezTo>
                  <a:cubicBezTo>
                    <a:pt x="3751580" y="1245870"/>
                    <a:pt x="3717290" y="1242060"/>
                    <a:pt x="3695700" y="1240790"/>
                  </a:cubicBezTo>
                  <a:cubicBezTo>
                    <a:pt x="3683000" y="1239520"/>
                    <a:pt x="3671570" y="1236980"/>
                    <a:pt x="3666490" y="1236980"/>
                  </a:cubicBezTo>
                  <a:cubicBezTo>
                    <a:pt x="3665220" y="1236980"/>
                    <a:pt x="3663950" y="1236980"/>
                    <a:pt x="3662680" y="1236980"/>
                  </a:cubicBezTo>
                  <a:cubicBezTo>
                    <a:pt x="3661410" y="1236980"/>
                    <a:pt x="3661410" y="1235710"/>
                    <a:pt x="3660140" y="1235710"/>
                  </a:cubicBezTo>
                  <a:cubicBezTo>
                    <a:pt x="3658870" y="1235710"/>
                    <a:pt x="3658870" y="1234440"/>
                    <a:pt x="3657600" y="1234440"/>
                  </a:cubicBezTo>
                  <a:cubicBezTo>
                    <a:pt x="3656330" y="1233170"/>
                    <a:pt x="3656330" y="1233170"/>
                    <a:pt x="3655060" y="1231900"/>
                  </a:cubicBezTo>
                  <a:cubicBezTo>
                    <a:pt x="3653790" y="1230630"/>
                    <a:pt x="3653790" y="1230630"/>
                    <a:pt x="3652520" y="1229360"/>
                  </a:cubicBezTo>
                  <a:cubicBezTo>
                    <a:pt x="3652520" y="1228090"/>
                    <a:pt x="3651250" y="1228090"/>
                    <a:pt x="3651250" y="1226820"/>
                  </a:cubicBezTo>
                  <a:cubicBezTo>
                    <a:pt x="3651250" y="1225550"/>
                    <a:pt x="3651250" y="1224280"/>
                    <a:pt x="3651250" y="1223010"/>
                  </a:cubicBezTo>
                  <a:cubicBezTo>
                    <a:pt x="3651250" y="1221740"/>
                    <a:pt x="3651250" y="1221740"/>
                    <a:pt x="3651250" y="1220470"/>
                  </a:cubicBezTo>
                  <a:cubicBezTo>
                    <a:pt x="3651250" y="1219200"/>
                    <a:pt x="3652520" y="1217930"/>
                    <a:pt x="3652520" y="1216660"/>
                  </a:cubicBezTo>
                  <a:cubicBezTo>
                    <a:pt x="3652520" y="1215390"/>
                    <a:pt x="3653790" y="1215390"/>
                    <a:pt x="3653790" y="1214120"/>
                  </a:cubicBezTo>
                  <a:cubicBezTo>
                    <a:pt x="3655060" y="1214120"/>
                    <a:pt x="3655060" y="1212850"/>
                    <a:pt x="3656330" y="1212850"/>
                  </a:cubicBezTo>
                  <a:cubicBezTo>
                    <a:pt x="3657600" y="1211580"/>
                    <a:pt x="3658870" y="1210310"/>
                    <a:pt x="3660140" y="1210310"/>
                  </a:cubicBezTo>
                  <a:cubicBezTo>
                    <a:pt x="3661410" y="1210310"/>
                    <a:pt x="3661410" y="1210310"/>
                    <a:pt x="3662680" y="1210310"/>
                  </a:cubicBezTo>
                  <a:cubicBezTo>
                    <a:pt x="3669030" y="1210310"/>
                    <a:pt x="3688080" y="1205230"/>
                    <a:pt x="3707130" y="1202690"/>
                  </a:cubicBezTo>
                  <a:cubicBezTo>
                    <a:pt x="3740150" y="1197610"/>
                    <a:pt x="3790950" y="1192530"/>
                    <a:pt x="3841750" y="1184910"/>
                  </a:cubicBezTo>
                  <a:cubicBezTo>
                    <a:pt x="3907790" y="1173480"/>
                    <a:pt x="3996690" y="1149350"/>
                    <a:pt x="4071620" y="1140460"/>
                  </a:cubicBezTo>
                  <a:cubicBezTo>
                    <a:pt x="4140200" y="1131570"/>
                    <a:pt x="4194810" y="1135380"/>
                    <a:pt x="4272280" y="1130300"/>
                  </a:cubicBezTo>
                  <a:cubicBezTo>
                    <a:pt x="4380230" y="1123950"/>
                    <a:pt x="4521200" y="1112520"/>
                    <a:pt x="4655820" y="1103630"/>
                  </a:cubicBezTo>
                  <a:cubicBezTo>
                    <a:pt x="4805680" y="1093470"/>
                    <a:pt x="4960620" y="1084580"/>
                    <a:pt x="5133340" y="1073150"/>
                  </a:cubicBezTo>
                  <a:cubicBezTo>
                    <a:pt x="5337810" y="1060450"/>
                    <a:pt x="5567680" y="1047750"/>
                    <a:pt x="5801360" y="1031240"/>
                  </a:cubicBezTo>
                  <a:cubicBezTo>
                    <a:pt x="6059170" y="1012190"/>
                    <a:pt x="6320790" y="993140"/>
                    <a:pt x="6615430" y="963930"/>
                  </a:cubicBezTo>
                  <a:cubicBezTo>
                    <a:pt x="6967220" y="929640"/>
                    <a:pt x="7440930" y="882650"/>
                    <a:pt x="7772400" y="833120"/>
                  </a:cubicBezTo>
                  <a:cubicBezTo>
                    <a:pt x="8023860" y="795020"/>
                    <a:pt x="8237220" y="753110"/>
                    <a:pt x="8434070" y="709930"/>
                  </a:cubicBezTo>
                  <a:cubicBezTo>
                    <a:pt x="8594090" y="674370"/>
                    <a:pt x="8751570" y="637540"/>
                    <a:pt x="8868410" y="600710"/>
                  </a:cubicBezTo>
                  <a:cubicBezTo>
                    <a:pt x="8950960" y="575310"/>
                    <a:pt x="9058910" y="525780"/>
                    <a:pt x="9075420" y="523240"/>
                  </a:cubicBezTo>
                  <a:cubicBezTo>
                    <a:pt x="9077960" y="523240"/>
                    <a:pt x="9077960" y="523240"/>
                    <a:pt x="9079230" y="523240"/>
                  </a:cubicBezTo>
                  <a:cubicBezTo>
                    <a:pt x="9080500" y="523240"/>
                    <a:pt x="9080500" y="524510"/>
                    <a:pt x="9081770" y="524510"/>
                  </a:cubicBezTo>
                  <a:cubicBezTo>
                    <a:pt x="9083040" y="524510"/>
                    <a:pt x="9083040" y="525780"/>
                    <a:pt x="9084310" y="525780"/>
                  </a:cubicBezTo>
                  <a:cubicBezTo>
                    <a:pt x="9085580" y="525780"/>
                    <a:pt x="9085580" y="527050"/>
                    <a:pt x="9086850" y="527050"/>
                  </a:cubicBezTo>
                  <a:cubicBezTo>
                    <a:pt x="9088120" y="528320"/>
                    <a:pt x="9089390" y="528320"/>
                    <a:pt x="9089390" y="529590"/>
                  </a:cubicBezTo>
                  <a:cubicBezTo>
                    <a:pt x="9089390" y="530860"/>
                    <a:pt x="9089390" y="532130"/>
                    <a:pt x="9089390" y="533400"/>
                  </a:cubicBezTo>
                  <a:cubicBezTo>
                    <a:pt x="9089390" y="534670"/>
                    <a:pt x="9090660" y="534670"/>
                    <a:pt x="9090660" y="535940"/>
                  </a:cubicBezTo>
                  <a:cubicBezTo>
                    <a:pt x="9090660" y="537210"/>
                    <a:pt x="9090660" y="537210"/>
                    <a:pt x="9090660" y="538480"/>
                  </a:cubicBezTo>
                  <a:cubicBezTo>
                    <a:pt x="9090660" y="539750"/>
                    <a:pt x="9090660" y="541020"/>
                    <a:pt x="9089390" y="542290"/>
                  </a:cubicBezTo>
                  <a:cubicBezTo>
                    <a:pt x="9089390" y="543560"/>
                    <a:pt x="9088120" y="543560"/>
                    <a:pt x="9086850" y="544830"/>
                  </a:cubicBezTo>
                  <a:cubicBezTo>
                    <a:pt x="9086850" y="544830"/>
                    <a:pt x="9085580" y="546100"/>
                    <a:pt x="9085580" y="546100"/>
                  </a:cubicBezTo>
                  <a:cubicBezTo>
                    <a:pt x="9084310" y="547370"/>
                    <a:pt x="9084310" y="548640"/>
                    <a:pt x="9083040" y="548640"/>
                  </a:cubicBezTo>
                  <a:cubicBezTo>
                    <a:pt x="9081770" y="548640"/>
                    <a:pt x="9081770" y="548640"/>
                    <a:pt x="9079230" y="548640"/>
                  </a:cubicBezTo>
                  <a:cubicBezTo>
                    <a:pt x="9070340" y="547370"/>
                    <a:pt x="9046210" y="525780"/>
                    <a:pt x="9015730" y="521970"/>
                  </a:cubicBezTo>
                  <a:cubicBezTo>
                    <a:pt x="8942070" y="513080"/>
                    <a:pt x="8787130" y="556260"/>
                    <a:pt x="8627110" y="577850"/>
                  </a:cubicBezTo>
                  <a:cubicBezTo>
                    <a:pt x="8369300" y="613410"/>
                    <a:pt x="8027670" y="659130"/>
                    <a:pt x="7620000" y="712470"/>
                  </a:cubicBezTo>
                  <a:cubicBezTo>
                    <a:pt x="6990080" y="796290"/>
                    <a:pt x="5977890" y="946150"/>
                    <a:pt x="5217160" y="1027430"/>
                  </a:cubicBezTo>
                  <a:cubicBezTo>
                    <a:pt x="4533900" y="1101090"/>
                    <a:pt x="3556000" y="1186180"/>
                    <a:pt x="3265170" y="1191260"/>
                  </a:cubicBezTo>
                  <a:cubicBezTo>
                    <a:pt x="3181350" y="1192530"/>
                    <a:pt x="3115310" y="1183640"/>
                    <a:pt x="3103880" y="1183640"/>
                  </a:cubicBezTo>
                  <a:cubicBezTo>
                    <a:pt x="3102610" y="1183640"/>
                    <a:pt x="3102610" y="1183640"/>
                    <a:pt x="3101340" y="1183640"/>
                  </a:cubicBezTo>
                  <a:cubicBezTo>
                    <a:pt x="3100070" y="1183640"/>
                    <a:pt x="3098800" y="1182370"/>
                    <a:pt x="3097530" y="1182370"/>
                  </a:cubicBezTo>
                  <a:cubicBezTo>
                    <a:pt x="3096260" y="1182370"/>
                    <a:pt x="3096260" y="1182370"/>
                    <a:pt x="3094990" y="1181100"/>
                  </a:cubicBezTo>
                  <a:cubicBezTo>
                    <a:pt x="3094990" y="1181100"/>
                    <a:pt x="3093720" y="1179830"/>
                    <a:pt x="3093720" y="1178560"/>
                  </a:cubicBezTo>
                  <a:cubicBezTo>
                    <a:pt x="3093720" y="1177290"/>
                    <a:pt x="3092450" y="1177290"/>
                    <a:pt x="3092450" y="1176020"/>
                  </a:cubicBezTo>
                  <a:cubicBezTo>
                    <a:pt x="3092450" y="1174750"/>
                    <a:pt x="3091180" y="1173480"/>
                    <a:pt x="3091180" y="1172210"/>
                  </a:cubicBezTo>
                  <a:cubicBezTo>
                    <a:pt x="3091180" y="1170940"/>
                    <a:pt x="3091180" y="1170940"/>
                    <a:pt x="3091180" y="1169670"/>
                  </a:cubicBezTo>
                  <a:cubicBezTo>
                    <a:pt x="3091180" y="1168400"/>
                    <a:pt x="3091180" y="1167130"/>
                    <a:pt x="3091180" y="1165860"/>
                  </a:cubicBezTo>
                  <a:cubicBezTo>
                    <a:pt x="3091180" y="1164590"/>
                    <a:pt x="3092450" y="1164590"/>
                    <a:pt x="3092450" y="1163320"/>
                  </a:cubicBezTo>
                  <a:cubicBezTo>
                    <a:pt x="3093720" y="1162050"/>
                    <a:pt x="3093720" y="1162050"/>
                    <a:pt x="3094990" y="1160780"/>
                  </a:cubicBezTo>
                  <a:cubicBezTo>
                    <a:pt x="3096260" y="1160780"/>
                    <a:pt x="3096260" y="1159510"/>
                    <a:pt x="3097530" y="1159510"/>
                  </a:cubicBezTo>
                  <a:cubicBezTo>
                    <a:pt x="3098800" y="1159510"/>
                    <a:pt x="3098800" y="1158240"/>
                    <a:pt x="3100070" y="1158240"/>
                  </a:cubicBezTo>
                  <a:cubicBezTo>
                    <a:pt x="3101340" y="1158240"/>
                    <a:pt x="3101340" y="1158240"/>
                    <a:pt x="3102610" y="1158240"/>
                  </a:cubicBezTo>
                  <a:cubicBezTo>
                    <a:pt x="3124200" y="1158240"/>
                    <a:pt x="3382010" y="1146810"/>
                    <a:pt x="3572510" y="1139190"/>
                  </a:cubicBezTo>
                  <a:cubicBezTo>
                    <a:pt x="3868420" y="1127760"/>
                    <a:pt x="4278630" y="1108710"/>
                    <a:pt x="4705350" y="1096010"/>
                  </a:cubicBezTo>
                  <a:cubicBezTo>
                    <a:pt x="5259070" y="1079500"/>
                    <a:pt x="6007100" y="1074420"/>
                    <a:pt x="6612890" y="1054100"/>
                  </a:cubicBezTo>
                  <a:cubicBezTo>
                    <a:pt x="7164070" y="1036320"/>
                    <a:pt x="7722870" y="1018540"/>
                    <a:pt x="8190230" y="985520"/>
                  </a:cubicBezTo>
                  <a:cubicBezTo>
                    <a:pt x="8564880" y="958850"/>
                    <a:pt x="8933180" y="925830"/>
                    <a:pt x="9201150" y="887730"/>
                  </a:cubicBezTo>
                  <a:cubicBezTo>
                    <a:pt x="9378950" y="862330"/>
                    <a:pt x="9528810" y="829310"/>
                    <a:pt x="9643110" y="806450"/>
                  </a:cubicBezTo>
                  <a:cubicBezTo>
                    <a:pt x="9715500" y="792480"/>
                    <a:pt x="9803130" y="770890"/>
                    <a:pt x="9818370" y="769620"/>
                  </a:cubicBezTo>
                  <a:cubicBezTo>
                    <a:pt x="9820910" y="769620"/>
                    <a:pt x="9820910" y="769620"/>
                    <a:pt x="9822180" y="769620"/>
                  </a:cubicBezTo>
                  <a:cubicBezTo>
                    <a:pt x="9823450" y="769620"/>
                    <a:pt x="9824720" y="770890"/>
                    <a:pt x="9825990" y="770890"/>
                  </a:cubicBezTo>
                  <a:cubicBezTo>
                    <a:pt x="9827260" y="770890"/>
                    <a:pt x="9827260" y="772160"/>
                    <a:pt x="9828530" y="772160"/>
                  </a:cubicBezTo>
                  <a:cubicBezTo>
                    <a:pt x="9829800" y="773430"/>
                    <a:pt x="9829800" y="773430"/>
                    <a:pt x="9831070" y="774700"/>
                  </a:cubicBezTo>
                  <a:cubicBezTo>
                    <a:pt x="9832340" y="775970"/>
                    <a:pt x="9833610" y="775970"/>
                    <a:pt x="9833610" y="777240"/>
                  </a:cubicBezTo>
                  <a:cubicBezTo>
                    <a:pt x="9834880" y="778510"/>
                    <a:pt x="9834880" y="779780"/>
                    <a:pt x="9834880" y="781050"/>
                  </a:cubicBezTo>
                  <a:cubicBezTo>
                    <a:pt x="9834880" y="782320"/>
                    <a:pt x="9834880" y="782320"/>
                    <a:pt x="9834880" y="783590"/>
                  </a:cubicBezTo>
                  <a:cubicBezTo>
                    <a:pt x="9834880" y="784860"/>
                    <a:pt x="9833610" y="786130"/>
                    <a:pt x="9833610" y="787400"/>
                  </a:cubicBezTo>
                  <a:cubicBezTo>
                    <a:pt x="9833610" y="788670"/>
                    <a:pt x="9832340" y="789940"/>
                    <a:pt x="9832340" y="791210"/>
                  </a:cubicBezTo>
                  <a:cubicBezTo>
                    <a:pt x="9832340" y="792480"/>
                    <a:pt x="9831070" y="792480"/>
                    <a:pt x="9831070" y="793750"/>
                  </a:cubicBezTo>
                  <a:cubicBezTo>
                    <a:pt x="9829800" y="795020"/>
                    <a:pt x="9829800" y="796290"/>
                    <a:pt x="9828530" y="796290"/>
                  </a:cubicBezTo>
                  <a:cubicBezTo>
                    <a:pt x="9827260" y="797560"/>
                    <a:pt x="9825990" y="797560"/>
                    <a:pt x="9824720" y="797560"/>
                  </a:cubicBezTo>
                  <a:cubicBezTo>
                    <a:pt x="9823450" y="797560"/>
                    <a:pt x="9823450" y="798830"/>
                    <a:pt x="9822180" y="798830"/>
                  </a:cubicBezTo>
                  <a:cubicBezTo>
                    <a:pt x="9818370" y="800100"/>
                    <a:pt x="9805670" y="800100"/>
                    <a:pt x="9792970" y="801370"/>
                  </a:cubicBezTo>
                  <a:cubicBezTo>
                    <a:pt x="9770110" y="803910"/>
                    <a:pt x="9733280" y="807720"/>
                    <a:pt x="9695180" y="811530"/>
                  </a:cubicBezTo>
                  <a:cubicBezTo>
                    <a:pt x="9640570" y="817880"/>
                    <a:pt x="9573260" y="824230"/>
                    <a:pt x="9497060" y="834390"/>
                  </a:cubicBezTo>
                  <a:cubicBezTo>
                    <a:pt x="9391650" y="848360"/>
                    <a:pt x="9259570" y="867410"/>
                    <a:pt x="9119870" y="890270"/>
                  </a:cubicBezTo>
                  <a:cubicBezTo>
                    <a:pt x="8945880" y="918210"/>
                    <a:pt x="8712200" y="956310"/>
                    <a:pt x="8535670" y="990600"/>
                  </a:cubicBezTo>
                  <a:cubicBezTo>
                    <a:pt x="8388350" y="1018540"/>
                    <a:pt x="8221980" y="1057910"/>
                    <a:pt x="8131810" y="1075690"/>
                  </a:cubicBezTo>
                  <a:cubicBezTo>
                    <a:pt x="8086090" y="1084580"/>
                    <a:pt x="8064500" y="1089660"/>
                    <a:pt x="8027670" y="1094740"/>
                  </a:cubicBezTo>
                  <a:cubicBezTo>
                    <a:pt x="7988300" y="1099820"/>
                    <a:pt x="7912100" y="1104900"/>
                    <a:pt x="7901940" y="1104900"/>
                  </a:cubicBezTo>
                  <a:cubicBezTo>
                    <a:pt x="7900670" y="1104900"/>
                    <a:pt x="7900670" y="1104900"/>
                    <a:pt x="7899400" y="1104900"/>
                  </a:cubicBezTo>
                  <a:cubicBezTo>
                    <a:pt x="7898130" y="1104900"/>
                    <a:pt x="7896860" y="1104900"/>
                    <a:pt x="7895590" y="1104900"/>
                  </a:cubicBezTo>
                  <a:cubicBezTo>
                    <a:pt x="7894320" y="1104900"/>
                    <a:pt x="7894320" y="1103630"/>
                    <a:pt x="7893050" y="1103630"/>
                  </a:cubicBezTo>
                  <a:cubicBezTo>
                    <a:pt x="7891780" y="1102360"/>
                    <a:pt x="7891780" y="1102360"/>
                    <a:pt x="7890510" y="1101090"/>
                  </a:cubicBezTo>
                  <a:cubicBezTo>
                    <a:pt x="7889240" y="1099820"/>
                    <a:pt x="7887970" y="1099820"/>
                    <a:pt x="7887970" y="1098550"/>
                  </a:cubicBezTo>
                  <a:cubicBezTo>
                    <a:pt x="7886700" y="1097280"/>
                    <a:pt x="7886700" y="1096010"/>
                    <a:pt x="7886700" y="1094740"/>
                  </a:cubicBezTo>
                  <a:cubicBezTo>
                    <a:pt x="7886700" y="1093470"/>
                    <a:pt x="7885430" y="1093470"/>
                    <a:pt x="7885430" y="1092200"/>
                  </a:cubicBezTo>
                  <a:cubicBezTo>
                    <a:pt x="7885430" y="1090930"/>
                    <a:pt x="7885430" y="1089660"/>
                    <a:pt x="7885430" y="1088390"/>
                  </a:cubicBezTo>
                  <a:cubicBezTo>
                    <a:pt x="7885430" y="1087120"/>
                    <a:pt x="7886700" y="1087120"/>
                    <a:pt x="7886700" y="1085850"/>
                  </a:cubicBezTo>
                  <a:cubicBezTo>
                    <a:pt x="7886700" y="1084580"/>
                    <a:pt x="7886700" y="1083310"/>
                    <a:pt x="7887970" y="1082040"/>
                  </a:cubicBezTo>
                  <a:cubicBezTo>
                    <a:pt x="7887970" y="1080770"/>
                    <a:pt x="7889240" y="1079500"/>
                    <a:pt x="7890510" y="1079500"/>
                  </a:cubicBezTo>
                  <a:cubicBezTo>
                    <a:pt x="7891780" y="1078230"/>
                    <a:pt x="7893050" y="1078230"/>
                    <a:pt x="7894320" y="1078230"/>
                  </a:cubicBezTo>
                  <a:cubicBezTo>
                    <a:pt x="7895590" y="1078230"/>
                    <a:pt x="7895590" y="1076960"/>
                    <a:pt x="7896860" y="1076960"/>
                  </a:cubicBezTo>
                  <a:cubicBezTo>
                    <a:pt x="7899400" y="1075690"/>
                    <a:pt x="7903210" y="1074420"/>
                    <a:pt x="7909560" y="1073150"/>
                  </a:cubicBezTo>
                  <a:cubicBezTo>
                    <a:pt x="7922260" y="1070610"/>
                    <a:pt x="7945120" y="1066800"/>
                    <a:pt x="7966710" y="1061720"/>
                  </a:cubicBezTo>
                  <a:cubicBezTo>
                    <a:pt x="7997190" y="1055370"/>
                    <a:pt x="8034020" y="1042670"/>
                    <a:pt x="8075930" y="1033780"/>
                  </a:cubicBezTo>
                  <a:cubicBezTo>
                    <a:pt x="8130540" y="1021080"/>
                    <a:pt x="8200390" y="1007110"/>
                    <a:pt x="8268970" y="998220"/>
                  </a:cubicBezTo>
                  <a:cubicBezTo>
                    <a:pt x="8343900" y="988060"/>
                    <a:pt x="8425180" y="982980"/>
                    <a:pt x="8509000" y="975360"/>
                  </a:cubicBezTo>
                  <a:cubicBezTo>
                    <a:pt x="8601710" y="967740"/>
                    <a:pt x="8708390" y="960120"/>
                    <a:pt x="8799830" y="952500"/>
                  </a:cubicBezTo>
                  <a:cubicBezTo>
                    <a:pt x="8881110" y="944880"/>
                    <a:pt x="8961120" y="938530"/>
                    <a:pt x="9028430" y="929640"/>
                  </a:cubicBezTo>
                  <a:cubicBezTo>
                    <a:pt x="9083040" y="922020"/>
                    <a:pt x="9130030" y="914400"/>
                    <a:pt x="9174480" y="905510"/>
                  </a:cubicBezTo>
                  <a:cubicBezTo>
                    <a:pt x="9211310" y="897890"/>
                    <a:pt x="9243060" y="892810"/>
                    <a:pt x="9273540" y="881380"/>
                  </a:cubicBezTo>
                  <a:cubicBezTo>
                    <a:pt x="9302750" y="871220"/>
                    <a:pt x="9345930" y="844550"/>
                    <a:pt x="9356090" y="842010"/>
                  </a:cubicBezTo>
                  <a:cubicBezTo>
                    <a:pt x="9358630" y="842010"/>
                    <a:pt x="9358630" y="842010"/>
                    <a:pt x="9359900" y="842010"/>
                  </a:cubicBezTo>
                  <a:cubicBezTo>
                    <a:pt x="9361170" y="842010"/>
                    <a:pt x="9361170" y="843280"/>
                    <a:pt x="9362440" y="843280"/>
                  </a:cubicBezTo>
                  <a:cubicBezTo>
                    <a:pt x="9363710" y="843280"/>
                    <a:pt x="9363710" y="844550"/>
                    <a:pt x="9364980" y="844550"/>
                  </a:cubicBezTo>
                  <a:cubicBezTo>
                    <a:pt x="9366250" y="845820"/>
                    <a:pt x="9366250" y="845820"/>
                    <a:pt x="9367520" y="847090"/>
                  </a:cubicBezTo>
                  <a:cubicBezTo>
                    <a:pt x="9367520" y="848360"/>
                    <a:pt x="9368790" y="848360"/>
                    <a:pt x="9368790" y="849630"/>
                  </a:cubicBezTo>
                  <a:cubicBezTo>
                    <a:pt x="9368790" y="850900"/>
                    <a:pt x="9370060" y="850900"/>
                    <a:pt x="9370060" y="852170"/>
                  </a:cubicBezTo>
                  <a:cubicBezTo>
                    <a:pt x="9370060" y="853440"/>
                    <a:pt x="9370060" y="853440"/>
                    <a:pt x="9370060" y="854710"/>
                  </a:cubicBezTo>
                  <a:cubicBezTo>
                    <a:pt x="9370060" y="855980"/>
                    <a:pt x="9370060" y="857250"/>
                    <a:pt x="9370060" y="858520"/>
                  </a:cubicBezTo>
                  <a:cubicBezTo>
                    <a:pt x="9370060" y="859790"/>
                    <a:pt x="9368790" y="859790"/>
                    <a:pt x="9368790" y="861060"/>
                  </a:cubicBezTo>
                  <a:cubicBezTo>
                    <a:pt x="9368790" y="862330"/>
                    <a:pt x="9367520" y="862330"/>
                    <a:pt x="9367520" y="863600"/>
                  </a:cubicBezTo>
                  <a:cubicBezTo>
                    <a:pt x="9366250" y="864870"/>
                    <a:pt x="9366250" y="864870"/>
                    <a:pt x="9364980" y="866140"/>
                  </a:cubicBezTo>
                  <a:cubicBezTo>
                    <a:pt x="9363710" y="866140"/>
                    <a:pt x="9363710" y="867410"/>
                    <a:pt x="9362440" y="867410"/>
                  </a:cubicBezTo>
                  <a:cubicBezTo>
                    <a:pt x="9361170" y="867410"/>
                    <a:pt x="9361170" y="867410"/>
                    <a:pt x="9358630" y="867410"/>
                  </a:cubicBezTo>
                  <a:cubicBezTo>
                    <a:pt x="9349740" y="867410"/>
                    <a:pt x="9312910" y="873760"/>
                    <a:pt x="9281160" y="877570"/>
                  </a:cubicBezTo>
                  <a:cubicBezTo>
                    <a:pt x="9227820" y="883920"/>
                    <a:pt x="9152890" y="892810"/>
                    <a:pt x="9066530" y="899160"/>
                  </a:cubicBezTo>
                  <a:cubicBezTo>
                    <a:pt x="8934450" y="908050"/>
                    <a:pt x="8759190" y="911860"/>
                    <a:pt x="8564880" y="920750"/>
                  </a:cubicBezTo>
                  <a:cubicBezTo>
                    <a:pt x="8294370" y="933450"/>
                    <a:pt x="7910830" y="965200"/>
                    <a:pt x="7594600" y="972820"/>
                  </a:cubicBezTo>
                  <a:cubicBezTo>
                    <a:pt x="7292340" y="980440"/>
                    <a:pt x="7012940" y="971550"/>
                    <a:pt x="6709410" y="971550"/>
                  </a:cubicBezTo>
                  <a:cubicBezTo>
                    <a:pt x="6388100" y="971550"/>
                    <a:pt x="5952490" y="972820"/>
                    <a:pt x="5716270" y="970280"/>
                  </a:cubicBezTo>
                  <a:cubicBezTo>
                    <a:pt x="5585460" y="969010"/>
                    <a:pt x="5486400" y="979170"/>
                    <a:pt x="5411470" y="965200"/>
                  </a:cubicBezTo>
                  <a:cubicBezTo>
                    <a:pt x="5364480" y="956310"/>
                    <a:pt x="5312410" y="927100"/>
                    <a:pt x="5300980" y="924560"/>
                  </a:cubicBezTo>
                  <a:cubicBezTo>
                    <a:pt x="5298440" y="924560"/>
                    <a:pt x="5298440" y="924560"/>
                    <a:pt x="5297170" y="924560"/>
                  </a:cubicBezTo>
                  <a:cubicBezTo>
                    <a:pt x="5295900" y="924560"/>
                    <a:pt x="5295900" y="924560"/>
                    <a:pt x="5294630" y="924560"/>
                  </a:cubicBezTo>
                  <a:cubicBezTo>
                    <a:pt x="5293360" y="924560"/>
                    <a:pt x="5293360" y="923290"/>
                    <a:pt x="5292090" y="923290"/>
                  </a:cubicBezTo>
                  <a:cubicBezTo>
                    <a:pt x="5290820" y="922020"/>
                    <a:pt x="5290820" y="922020"/>
                    <a:pt x="5289550" y="920750"/>
                  </a:cubicBezTo>
                  <a:cubicBezTo>
                    <a:pt x="5288280" y="919480"/>
                    <a:pt x="5288280" y="919480"/>
                    <a:pt x="5287010" y="918210"/>
                  </a:cubicBezTo>
                  <a:cubicBezTo>
                    <a:pt x="5287010" y="916940"/>
                    <a:pt x="5285740" y="916940"/>
                    <a:pt x="5285740" y="915670"/>
                  </a:cubicBezTo>
                  <a:cubicBezTo>
                    <a:pt x="5285740" y="914400"/>
                    <a:pt x="5285740" y="914400"/>
                    <a:pt x="5285740" y="913130"/>
                  </a:cubicBezTo>
                  <a:cubicBezTo>
                    <a:pt x="5285740" y="911860"/>
                    <a:pt x="5285740" y="910590"/>
                    <a:pt x="5285740" y="909320"/>
                  </a:cubicBezTo>
                  <a:cubicBezTo>
                    <a:pt x="5285740" y="908050"/>
                    <a:pt x="5287010" y="908050"/>
                    <a:pt x="5287010" y="906780"/>
                  </a:cubicBezTo>
                  <a:cubicBezTo>
                    <a:pt x="5287010" y="905510"/>
                    <a:pt x="5288280" y="905510"/>
                    <a:pt x="5288280" y="904240"/>
                  </a:cubicBezTo>
                  <a:cubicBezTo>
                    <a:pt x="5289550" y="902970"/>
                    <a:pt x="5289550" y="902970"/>
                    <a:pt x="5290820" y="901700"/>
                  </a:cubicBezTo>
                  <a:cubicBezTo>
                    <a:pt x="5292090" y="901700"/>
                    <a:pt x="5292090" y="900430"/>
                    <a:pt x="5293360" y="900430"/>
                  </a:cubicBezTo>
                  <a:cubicBezTo>
                    <a:pt x="5294630" y="900430"/>
                    <a:pt x="5294630" y="900430"/>
                    <a:pt x="5297170" y="899160"/>
                  </a:cubicBezTo>
                  <a:cubicBezTo>
                    <a:pt x="5309870" y="895350"/>
                    <a:pt x="5374640" y="876300"/>
                    <a:pt x="5429250" y="864870"/>
                  </a:cubicBezTo>
                  <a:cubicBezTo>
                    <a:pt x="5515610" y="847090"/>
                    <a:pt x="5634990" y="831850"/>
                    <a:pt x="5770880" y="814070"/>
                  </a:cubicBezTo>
                  <a:cubicBezTo>
                    <a:pt x="5971540" y="787400"/>
                    <a:pt x="6245860" y="753110"/>
                    <a:pt x="6515100" y="725170"/>
                  </a:cubicBezTo>
                  <a:cubicBezTo>
                    <a:pt x="6835140" y="692150"/>
                    <a:pt x="7217410" y="666750"/>
                    <a:pt x="7567930" y="637540"/>
                  </a:cubicBezTo>
                  <a:cubicBezTo>
                    <a:pt x="7918450" y="608330"/>
                    <a:pt x="8274050" y="574040"/>
                    <a:pt x="8619490" y="551180"/>
                  </a:cubicBezTo>
                  <a:cubicBezTo>
                    <a:pt x="8953500" y="529590"/>
                    <a:pt x="9320530" y="514350"/>
                    <a:pt x="9607550" y="501650"/>
                  </a:cubicBezTo>
                  <a:cubicBezTo>
                    <a:pt x="9828530" y="491490"/>
                    <a:pt x="10171430" y="472440"/>
                    <a:pt x="10195560" y="477520"/>
                  </a:cubicBezTo>
                  <a:cubicBezTo>
                    <a:pt x="10196830" y="477520"/>
                    <a:pt x="10196830" y="478790"/>
                    <a:pt x="10198100" y="478790"/>
                  </a:cubicBezTo>
                  <a:cubicBezTo>
                    <a:pt x="10199370" y="478790"/>
                    <a:pt x="10200640" y="478790"/>
                    <a:pt x="10201910" y="478790"/>
                  </a:cubicBezTo>
                  <a:cubicBezTo>
                    <a:pt x="10203180" y="478790"/>
                    <a:pt x="10203180" y="480060"/>
                    <a:pt x="10204450" y="481330"/>
                  </a:cubicBezTo>
                  <a:cubicBezTo>
                    <a:pt x="10204450" y="482600"/>
                    <a:pt x="10205720" y="482600"/>
                    <a:pt x="10205720" y="483870"/>
                  </a:cubicBezTo>
                  <a:cubicBezTo>
                    <a:pt x="10205720" y="485140"/>
                    <a:pt x="10206990" y="485140"/>
                    <a:pt x="10206990" y="486410"/>
                  </a:cubicBezTo>
                  <a:cubicBezTo>
                    <a:pt x="10206990" y="487680"/>
                    <a:pt x="10208260" y="487680"/>
                    <a:pt x="10208260" y="488950"/>
                  </a:cubicBezTo>
                  <a:cubicBezTo>
                    <a:pt x="10208260" y="490220"/>
                    <a:pt x="10208260" y="490220"/>
                    <a:pt x="10208260" y="491490"/>
                  </a:cubicBezTo>
                  <a:cubicBezTo>
                    <a:pt x="10208260" y="492760"/>
                    <a:pt x="10206990" y="494030"/>
                    <a:pt x="10206990" y="495300"/>
                  </a:cubicBezTo>
                  <a:cubicBezTo>
                    <a:pt x="10206990" y="496570"/>
                    <a:pt x="10205720" y="496570"/>
                    <a:pt x="10205720" y="497840"/>
                  </a:cubicBezTo>
                  <a:cubicBezTo>
                    <a:pt x="10205720" y="499110"/>
                    <a:pt x="10205720" y="500380"/>
                    <a:pt x="10204450" y="500380"/>
                  </a:cubicBezTo>
                  <a:cubicBezTo>
                    <a:pt x="10204450" y="501650"/>
                    <a:pt x="10203180" y="501650"/>
                    <a:pt x="10201910" y="501650"/>
                  </a:cubicBezTo>
                  <a:cubicBezTo>
                    <a:pt x="10200640" y="501650"/>
                    <a:pt x="10200640" y="502920"/>
                    <a:pt x="10199370" y="502920"/>
                  </a:cubicBezTo>
                  <a:cubicBezTo>
                    <a:pt x="10198100" y="502920"/>
                    <a:pt x="10198100" y="502920"/>
                    <a:pt x="10195560" y="502920"/>
                  </a:cubicBezTo>
                  <a:cubicBezTo>
                    <a:pt x="10182860" y="502920"/>
                    <a:pt x="10120630" y="504190"/>
                    <a:pt x="10068560" y="505460"/>
                  </a:cubicBezTo>
                  <a:cubicBezTo>
                    <a:pt x="9984740" y="506730"/>
                    <a:pt x="9859010" y="508000"/>
                    <a:pt x="9739630" y="510540"/>
                  </a:cubicBezTo>
                  <a:cubicBezTo>
                    <a:pt x="9596120" y="513080"/>
                    <a:pt x="9433560" y="516890"/>
                    <a:pt x="9267190" y="521970"/>
                  </a:cubicBezTo>
                  <a:cubicBezTo>
                    <a:pt x="9080500" y="528320"/>
                    <a:pt x="8883650" y="534670"/>
                    <a:pt x="8672830" y="547370"/>
                  </a:cubicBezTo>
                  <a:cubicBezTo>
                    <a:pt x="8434070" y="562610"/>
                    <a:pt x="8178800" y="581660"/>
                    <a:pt x="7910830" y="608330"/>
                  </a:cubicBezTo>
                  <a:cubicBezTo>
                    <a:pt x="7612380" y="638810"/>
                    <a:pt x="7283450" y="684530"/>
                    <a:pt x="6964680" y="722630"/>
                  </a:cubicBezTo>
                  <a:cubicBezTo>
                    <a:pt x="6639560" y="762000"/>
                    <a:pt x="6337300" y="798830"/>
                    <a:pt x="5981700" y="839470"/>
                  </a:cubicBezTo>
                  <a:cubicBezTo>
                    <a:pt x="5562600" y="887730"/>
                    <a:pt x="4965700" y="972820"/>
                    <a:pt x="4607560" y="990600"/>
                  </a:cubicBezTo>
                  <a:cubicBezTo>
                    <a:pt x="4378960" y="1002030"/>
                    <a:pt x="4127500" y="1004570"/>
                    <a:pt x="4042410" y="982980"/>
                  </a:cubicBezTo>
                  <a:cubicBezTo>
                    <a:pt x="4015740" y="976630"/>
                    <a:pt x="4000500" y="958850"/>
                    <a:pt x="3992880" y="957580"/>
                  </a:cubicBezTo>
                  <a:cubicBezTo>
                    <a:pt x="3991610" y="957580"/>
                    <a:pt x="3990340" y="957580"/>
                    <a:pt x="3989070" y="957580"/>
                  </a:cubicBezTo>
                  <a:cubicBezTo>
                    <a:pt x="3987800" y="957580"/>
                    <a:pt x="3987800" y="957580"/>
                    <a:pt x="3986530" y="957580"/>
                  </a:cubicBezTo>
                  <a:cubicBezTo>
                    <a:pt x="3985260" y="957580"/>
                    <a:pt x="3983990" y="957580"/>
                    <a:pt x="3982720" y="957580"/>
                  </a:cubicBezTo>
                  <a:cubicBezTo>
                    <a:pt x="3981450" y="957580"/>
                    <a:pt x="3981450" y="956310"/>
                    <a:pt x="3980180" y="955040"/>
                  </a:cubicBezTo>
                  <a:cubicBezTo>
                    <a:pt x="3978910" y="953770"/>
                    <a:pt x="3978910" y="953770"/>
                    <a:pt x="3977640" y="952500"/>
                  </a:cubicBezTo>
                  <a:cubicBezTo>
                    <a:pt x="3976370" y="951230"/>
                    <a:pt x="3975100" y="951230"/>
                    <a:pt x="3975100" y="949960"/>
                  </a:cubicBezTo>
                  <a:cubicBezTo>
                    <a:pt x="3975100" y="948690"/>
                    <a:pt x="3975100" y="947420"/>
                    <a:pt x="3975100" y="946150"/>
                  </a:cubicBezTo>
                  <a:cubicBezTo>
                    <a:pt x="3975100" y="944880"/>
                    <a:pt x="3973830" y="944880"/>
                    <a:pt x="3973830" y="943610"/>
                  </a:cubicBezTo>
                  <a:cubicBezTo>
                    <a:pt x="3973830" y="942340"/>
                    <a:pt x="3975100" y="941070"/>
                    <a:pt x="3975100" y="939800"/>
                  </a:cubicBezTo>
                  <a:cubicBezTo>
                    <a:pt x="3975100" y="938530"/>
                    <a:pt x="3976370" y="938530"/>
                    <a:pt x="3976370" y="937260"/>
                  </a:cubicBezTo>
                  <a:cubicBezTo>
                    <a:pt x="3977640" y="935990"/>
                    <a:pt x="3977640" y="934720"/>
                    <a:pt x="3978910" y="933450"/>
                  </a:cubicBezTo>
                  <a:cubicBezTo>
                    <a:pt x="3980180" y="932180"/>
                    <a:pt x="3980180" y="932180"/>
                    <a:pt x="3981450" y="932180"/>
                  </a:cubicBezTo>
                  <a:cubicBezTo>
                    <a:pt x="3982720" y="932180"/>
                    <a:pt x="3982720" y="932180"/>
                    <a:pt x="3983990" y="930910"/>
                  </a:cubicBezTo>
                  <a:cubicBezTo>
                    <a:pt x="3987800" y="928370"/>
                    <a:pt x="4000500" y="916940"/>
                    <a:pt x="4011930" y="910590"/>
                  </a:cubicBezTo>
                  <a:cubicBezTo>
                    <a:pt x="4029710" y="901700"/>
                    <a:pt x="4052570" y="895350"/>
                    <a:pt x="4080510" y="889000"/>
                  </a:cubicBezTo>
                  <a:cubicBezTo>
                    <a:pt x="4121150" y="880110"/>
                    <a:pt x="4175760" y="878840"/>
                    <a:pt x="4235450" y="871220"/>
                  </a:cubicBezTo>
                  <a:cubicBezTo>
                    <a:pt x="4319270" y="859790"/>
                    <a:pt x="4424680" y="840740"/>
                    <a:pt x="4538980" y="828040"/>
                  </a:cubicBezTo>
                  <a:cubicBezTo>
                    <a:pt x="4685030" y="811530"/>
                    <a:pt x="4880610" y="800100"/>
                    <a:pt x="5040630" y="787400"/>
                  </a:cubicBezTo>
                  <a:cubicBezTo>
                    <a:pt x="5186680" y="775970"/>
                    <a:pt x="5321300" y="763270"/>
                    <a:pt x="5461000" y="754380"/>
                  </a:cubicBezTo>
                  <a:cubicBezTo>
                    <a:pt x="5599430" y="745490"/>
                    <a:pt x="5759450" y="742950"/>
                    <a:pt x="5875020" y="736600"/>
                  </a:cubicBezTo>
                  <a:cubicBezTo>
                    <a:pt x="5958840" y="731520"/>
                    <a:pt x="6042660" y="723900"/>
                    <a:pt x="6090920" y="722630"/>
                  </a:cubicBezTo>
                  <a:cubicBezTo>
                    <a:pt x="6115050" y="721360"/>
                    <a:pt x="6136640" y="722630"/>
                    <a:pt x="6144260" y="722630"/>
                  </a:cubicBezTo>
                  <a:cubicBezTo>
                    <a:pt x="6146800" y="722630"/>
                    <a:pt x="6146800" y="722630"/>
                    <a:pt x="6148070" y="722630"/>
                  </a:cubicBezTo>
                  <a:cubicBezTo>
                    <a:pt x="6149340" y="722630"/>
                    <a:pt x="6149340" y="723900"/>
                    <a:pt x="6150610" y="723900"/>
                  </a:cubicBezTo>
                  <a:cubicBezTo>
                    <a:pt x="6151880" y="725170"/>
                    <a:pt x="6151880" y="725170"/>
                    <a:pt x="6153150" y="726440"/>
                  </a:cubicBezTo>
                  <a:cubicBezTo>
                    <a:pt x="6153150" y="727710"/>
                    <a:pt x="6154420" y="727710"/>
                    <a:pt x="6154420" y="728980"/>
                  </a:cubicBezTo>
                  <a:cubicBezTo>
                    <a:pt x="6155690" y="730250"/>
                    <a:pt x="6156960" y="730250"/>
                    <a:pt x="6156960" y="731520"/>
                  </a:cubicBezTo>
                  <a:cubicBezTo>
                    <a:pt x="6156960" y="732790"/>
                    <a:pt x="6156960" y="732790"/>
                    <a:pt x="6156960" y="734060"/>
                  </a:cubicBezTo>
                  <a:cubicBezTo>
                    <a:pt x="6156960" y="735330"/>
                    <a:pt x="6156960" y="735330"/>
                    <a:pt x="6156960" y="736600"/>
                  </a:cubicBezTo>
                  <a:cubicBezTo>
                    <a:pt x="6156960" y="737870"/>
                    <a:pt x="6156960" y="739140"/>
                    <a:pt x="6156960" y="740410"/>
                  </a:cubicBezTo>
                  <a:cubicBezTo>
                    <a:pt x="6156960" y="741680"/>
                    <a:pt x="6155690" y="741680"/>
                    <a:pt x="6154420" y="742950"/>
                  </a:cubicBezTo>
                  <a:cubicBezTo>
                    <a:pt x="6154420" y="744220"/>
                    <a:pt x="6154420" y="744220"/>
                    <a:pt x="6153150" y="745490"/>
                  </a:cubicBezTo>
                  <a:cubicBezTo>
                    <a:pt x="6153150" y="746760"/>
                    <a:pt x="6151880" y="746760"/>
                    <a:pt x="6150610" y="746760"/>
                  </a:cubicBezTo>
                  <a:cubicBezTo>
                    <a:pt x="6149340" y="746760"/>
                    <a:pt x="6149340" y="748030"/>
                    <a:pt x="6148070" y="748030"/>
                  </a:cubicBezTo>
                  <a:cubicBezTo>
                    <a:pt x="6146800" y="748030"/>
                    <a:pt x="6146800" y="748030"/>
                    <a:pt x="6144260" y="748030"/>
                  </a:cubicBezTo>
                  <a:cubicBezTo>
                    <a:pt x="6136640" y="748030"/>
                    <a:pt x="6111240" y="748030"/>
                    <a:pt x="6087110" y="748030"/>
                  </a:cubicBezTo>
                  <a:cubicBezTo>
                    <a:pt x="6046470" y="748030"/>
                    <a:pt x="5984240" y="746760"/>
                    <a:pt x="5920740" y="746760"/>
                  </a:cubicBezTo>
                  <a:cubicBezTo>
                    <a:pt x="5835650" y="745490"/>
                    <a:pt x="5721350" y="745490"/>
                    <a:pt x="5621020" y="744220"/>
                  </a:cubicBezTo>
                  <a:cubicBezTo>
                    <a:pt x="5518150" y="742950"/>
                    <a:pt x="5408930" y="741680"/>
                    <a:pt x="5308600" y="737870"/>
                  </a:cubicBezTo>
                  <a:cubicBezTo>
                    <a:pt x="5213350" y="734060"/>
                    <a:pt x="5125720" y="726440"/>
                    <a:pt x="5031740" y="722630"/>
                  </a:cubicBezTo>
                  <a:cubicBezTo>
                    <a:pt x="4936490" y="718820"/>
                    <a:pt x="4850130" y="718820"/>
                    <a:pt x="4742180" y="716280"/>
                  </a:cubicBezTo>
                  <a:cubicBezTo>
                    <a:pt x="4605020" y="712470"/>
                    <a:pt x="4436110" y="706120"/>
                    <a:pt x="4273550" y="703580"/>
                  </a:cubicBezTo>
                  <a:cubicBezTo>
                    <a:pt x="4095750" y="701040"/>
                    <a:pt x="3905250" y="703580"/>
                    <a:pt x="3717290" y="703580"/>
                  </a:cubicBezTo>
                  <a:cubicBezTo>
                    <a:pt x="3525520" y="703580"/>
                    <a:pt x="3315970" y="703580"/>
                    <a:pt x="3136900" y="703580"/>
                  </a:cubicBezTo>
                  <a:cubicBezTo>
                    <a:pt x="2983230" y="703580"/>
                    <a:pt x="2832100" y="702310"/>
                    <a:pt x="2708910" y="702310"/>
                  </a:cubicBezTo>
                  <a:cubicBezTo>
                    <a:pt x="2614930" y="702310"/>
                    <a:pt x="2529840" y="702310"/>
                    <a:pt x="2461260" y="701040"/>
                  </a:cubicBezTo>
                  <a:cubicBezTo>
                    <a:pt x="2413000" y="699770"/>
                    <a:pt x="2352040" y="697230"/>
                    <a:pt x="2339340" y="697230"/>
                  </a:cubicBezTo>
                  <a:cubicBezTo>
                    <a:pt x="2336800" y="697230"/>
                    <a:pt x="2336800" y="697230"/>
                    <a:pt x="2335530" y="697230"/>
                  </a:cubicBezTo>
                  <a:cubicBezTo>
                    <a:pt x="2334260" y="697230"/>
                    <a:pt x="2334260" y="697230"/>
                    <a:pt x="2332990" y="697230"/>
                  </a:cubicBezTo>
                  <a:cubicBezTo>
                    <a:pt x="2331720" y="697230"/>
                    <a:pt x="2330450" y="695960"/>
                    <a:pt x="2329180" y="695960"/>
                  </a:cubicBezTo>
                  <a:cubicBezTo>
                    <a:pt x="2327910" y="695960"/>
                    <a:pt x="2327910" y="694690"/>
                    <a:pt x="2326640" y="694690"/>
                  </a:cubicBezTo>
                  <a:cubicBezTo>
                    <a:pt x="2325370" y="693420"/>
                    <a:pt x="2325370" y="693420"/>
                    <a:pt x="2324100" y="692150"/>
                  </a:cubicBezTo>
                  <a:cubicBezTo>
                    <a:pt x="2322830" y="690880"/>
                    <a:pt x="2321560" y="690880"/>
                    <a:pt x="2321560" y="689610"/>
                  </a:cubicBezTo>
                  <a:cubicBezTo>
                    <a:pt x="2320290" y="688340"/>
                    <a:pt x="2320290" y="687070"/>
                    <a:pt x="2320290" y="685800"/>
                  </a:cubicBezTo>
                  <a:cubicBezTo>
                    <a:pt x="2320290" y="684530"/>
                    <a:pt x="2320290" y="684530"/>
                    <a:pt x="2320290" y="683260"/>
                  </a:cubicBezTo>
                  <a:cubicBezTo>
                    <a:pt x="2320290" y="681990"/>
                    <a:pt x="2321560" y="680720"/>
                    <a:pt x="2321560" y="679450"/>
                  </a:cubicBezTo>
                  <a:cubicBezTo>
                    <a:pt x="2321560" y="678180"/>
                    <a:pt x="2322830" y="678180"/>
                    <a:pt x="2322830" y="676910"/>
                  </a:cubicBezTo>
                  <a:cubicBezTo>
                    <a:pt x="2322830" y="675640"/>
                    <a:pt x="2324100" y="675640"/>
                    <a:pt x="2324100" y="674370"/>
                  </a:cubicBezTo>
                  <a:cubicBezTo>
                    <a:pt x="2325370" y="673100"/>
                    <a:pt x="2325370" y="671830"/>
                    <a:pt x="2326640" y="671830"/>
                  </a:cubicBezTo>
                  <a:cubicBezTo>
                    <a:pt x="2327910" y="670560"/>
                    <a:pt x="2329180" y="671830"/>
                    <a:pt x="2330450" y="670560"/>
                  </a:cubicBezTo>
                  <a:cubicBezTo>
                    <a:pt x="2331720" y="669290"/>
                    <a:pt x="2330450" y="665480"/>
                    <a:pt x="2332990" y="662940"/>
                  </a:cubicBezTo>
                  <a:cubicBezTo>
                    <a:pt x="2340610" y="655320"/>
                    <a:pt x="2376170" y="643890"/>
                    <a:pt x="2407920" y="636270"/>
                  </a:cubicBezTo>
                  <a:cubicBezTo>
                    <a:pt x="2457450" y="624840"/>
                    <a:pt x="2526030" y="618490"/>
                    <a:pt x="2606040" y="610870"/>
                  </a:cubicBezTo>
                  <a:cubicBezTo>
                    <a:pt x="2727960" y="599440"/>
                    <a:pt x="2894330" y="589280"/>
                    <a:pt x="3070860" y="579120"/>
                  </a:cubicBezTo>
                  <a:cubicBezTo>
                    <a:pt x="3305810" y="565150"/>
                    <a:pt x="3602990" y="549910"/>
                    <a:pt x="3891280" y="537210"/>
                  </a:cubicBezTo>
                  <a:cubicBezTo>
                    <a:pt x="4212590" y="523240"/>
                    <a:pt x="4597400" y="505460"/>
                    <a:pt x="4912360" y="499110"/>
                  </a:cubicBezTo>
                  <a:cubicBezTo>
                    <a:pt x="5184140" y="494030"/>
                    <a:pt x="5443220" y="497840"/>
                    <a:pt x="5673090" y="497840"/>
                  </a:cubicBezTo>
                  <a:cubicBezTo>
                    <a:pt x="5862320" y="497840"/>
                    <a:pt x="6050280" y="497840"/>
                    <a:pt x="6191250" y="497840"/>
                  </a:cubicBezTo>
                  <a:cubicBezTo>
                    <a:pt x="6289040" y="497840"/>
                    <a:pt x="6393180" y="496570"/>
                    <a:pt x="6438900" y="497840"/>
                  </a:cubicBezTo>
                  <a:cubicBezTo>
                    <a:pt x="6456680" y="497840"/>
                    <a:pt x="6468110" y="500380"/>
                    <a:pt x="6474460" y="500380"/>
                  </a:cubicBezTo>
                  <a:cubicBezTo>
                    <a:pt x="6477000" y="500380"/>
                    <a:pt x="6477000" y="500380"/>
                    <a:pt x="6478270" y="500380"/>
                  </a:cubicBezTo>
                  <a:cubicBezTo>
                    <a:pt x="6479540" y="500380"/>
                    <a:pt x="6479540" y="501650"/>
                    <a:pt x="6480810" y="501650"/>
                  </a:cubicBezTo>
                  <a:cubicBezTo>
                    <a:pt x="6482080" y="501650"/>
                    <a:pt x="6482080" y="502920"/>
                    <a:pt x="6483350" y="502920"/>
                  </a:cubicBezTo>
                  <a:cubicBezTo>
                    <a:pt x="6484620" y="504190"/>
                    <a:pt x="6484620" y="504190"/>
                    <a:pt x="6485890" y="505460"/>
                  </a:cubicBezTo>
                  <a:cubicBezTo>
                    <a:pt x="6487160" y="506730"/>
                    <a:pt x="6488430" y="506730"/>
                    <a:pt x="6488430" y="508000"/>
                  </a:cubicBezTo>
                  <a:cubicBezTo>
                    <a:pt x="6488430" y="509270"/>
                    <a:pt x="6488430" y="509270"/>
                    <a:pt x="6488430" y="510540"/>
                  </a:cubicBezTo>
                  <a:cubicBezTo>
                    <a:pt x="6488430" y="511810"/>
                    <a:pt x="6489700" y="513080"/>
                    <a:pt x="6489700" y="514350"/>
                  </a:cubicBezTo>
                  <a:cubicBezTo>
                    <a:pt x="6489700" y="515620"/>
                    <a:pt x="6488430" y="515620"/>
                    <a:pt x="6488430" y="516890"/>
                  </a:cubicBezTo>
                  <a:cubicBezTo>
                    <a:pt x="6488430" y="518160"/>
                    <a:pt x="6487160" y="519430"/>
                    <a:pt x="6487160" y="520700"/>
                  </a:cubicBezTo>
                  <a:cubicBezTo>
                    <a:pt x="6487160" y="521970"/>
                    <a:pt x="6485890" y="521970"/>
                    <a:pt x="6485890" y="523240"/>
                  </a:cubicBezTo>
                  <a:cubicBezTo>
                    <a:pt x="6485890" y="524510"/>
                    <a:pt x="6484620" y="524510"/>
                    <a:pt x="6483350" y="524510"/>
                  </a:cubicBezTo>
                  <a:cubicBezTo>
                    <a:pt x="6482080" y="524510"/>
                    <a:pt x="6480810" y="525780"/>
                    <a:pt x="6479540" y="525780"/>
                  </a:cubicBezTo>
                  <a:cubicBezTo>
                    <a:pt x="6478270" y="525780"/>
                    <a:pt x="6478270" y="527050"/>
                    <a:pt x="6477000" y="527050"/>
                  </a:cubicBezTo>
                  <a:cubicBezTo>
                    <a:pt x="6475730" y="527050"/>
                    <a:pt x="6475730" y="528320"/>
                    <a:pt x="6474460" y="528320"/>
                  </a:cubicBezTo>
                  <a:cubicBezTo>
                    <a:pt x="6466840" y="530860"/>
                    <a:pt x="6432550" y="532130"/>
                    <a:pt x="6403340" y="534670"/>
                  </a:cubicBezTo>
                  <a:cubicBezTo>
                    <a:pt x="6355080" y="538480"/>
                    <a:pt x="6286500" y="542290"/>
                    <a:pt x="6211570" y="547370"/>
                  </a:cubicBezTo>
                  <a:cubicBezTo>
                    <a:pt x="6103620" y="554990"/>
                    <a:pt x="5963920" y="565150"/>
                    <a:pt x="5817870" y="580390"/>
                  </a:cubicBezTo>
                  <a:cubicBezTo>
                    <a:pt x="5633720" y="599440"/>
                    <a:pt x="5398770" y="627380"/>
                    <a:pt x="5194300" y="654050"/>
                  </a:cubicBezTo>
                  <a:cubicBezTo>
                    <a:pt x="4996180" y="680720"/>
                    <a:pt x="4833620" y="709930"/>
                    <a:pt x="4607560" y="740410"/>
                  </a:cubicBezTo>
                  <a:cubicBezTo>
                    <a:pt x="4296410" y="782320"/>
                    <a:pt x="3840480" y="828040"/>
                    <a:pt x="3500120" y="880110"/>
                  </a:cubicBezTo>
                  <a:cubicBezTo>
                    <a:pt x="3206750" y="924560"/>
                    <a:pt x="2938780" y="977900"/>
                    <a:pt x="2682240" y="1027430"/>
                  </a:cubicBezTo>
                  <a:cubicBezTo>
                    <a:pt x="2452370" y="1071880"/>
                    <a:pt x="2203450" y="1121410"/>
                    <a:pt x="2030730" y="1160780"/>
                  </a:cubicBezTo>
                  <a:cubicBezTo>
                    <a:pt x="1915160" y="1187450"/>
                    <a:pt x="1798320" y="1215390"/>
                    <a:pt x="1743710" y="1233170"/>
                  </a:cubicBezTo>
                  <a:cubicBezTo>
                    <a:pt x="1722120" y="1240790"/>
                    <a:pt x="1713230" y="1245870"/>
                    <a:pt x="1697990" y="1250950"/>
                  </a:cubicBezTo>
                  <a:cubicBezTo>
                    <a:pt x="1682750" y="1256030"/>
                    <a:pt x="1657350" y="1264920"/>
                    <a:pt x="1651000" y="1264920"/>
                  </a:cubicBezTo>
                  <a:cubicBezTo>
                    <a:pt x="1648460" y="1264920"/>
                    <a:pt x="1648460" y="1263650"/>
                    <a:pt x="1647190" y="1263650"/>
                  </a:cubicBezTo>
                  <a:cubicBezTo>
                    <a:pt x="1645920" y="1263650"/>
                    <a:pt x="1645920" y="1262380"/>
                    <a:pt x="1644650" y="1262380"/>
                  </a:cubicBezTo>
                  <a:cubicBezTo>
                    <a:pt x="1643380" y="1262380"/>
                    <a:pt x="1643380" y="1261110"/>
                    <a:pt x="1642110" y="1261110"/>
                  </a:cubicBezTo>
                  <a:cubicBezTo>
                    <a:pt x="1640840" y="1259840"/>
                    <a:pt x="1640840" y="1259840"/>
                    <a:pt x="1639570" y="1258570"/>
                  </a:cubicBezTo>
                  <a:cubicBezTo>
                    <a:pt x="1639570" y="1257300"/>
                    <a:pt x="1638300" y="1257300"/>
                    <a:pt x="1638300" y="1256030"/>
                  </a:cubicBezTo>
                  <a:cubicBezTo>
                    <a:pt x="1638300" y="1254760"/>
                    <a:pt x="1637030" y="1254760"/>
                    <a:pt x="1637030" y="1253490"/>
                  </a:cubicBezTo>
                  <a:cubicBezTo>
                    <a:pt x="1637030" y="1252220"/>
                    <a:pt x="1637030" y="1250950"/>
                    <a:pt x="1637030" y="1249680"/>
                  </a:cubicBezTo>
                  <a:cubicBezTo>
                    <a:pt x="1637030" y="1248410"/>
                    <a:pt x="1638300" y="1248410"/>
                    <a:pt x="1638300" y="1247140"/>
                  </a:cubicBezTo>
                  <a:cubicBezTo>
                    <a:pt x="1638300" y="1245870"/>
                    <a:pt x="1639570" y="1245870"/>
                    <a:pt x="1639570" y="1244600"/>
                  </a:cubicBezTo>
                  <a:cubicBezTo>
                    <a:pt x="1640840" y="1243330"/>
                    <a:pt x="1640840" y="1243330"/>
                    <a:pt x="1642110" y="1242060"/>
                  </a:cubicBezTo>
                  <a:cubicBezTo>
                    <a:pt x="1643380" y="1240790"/>
                    <a:pt x="1643380" y="1239520"/>
                    <a:pt x="1644650" y="1239520"/>
                  </a:cubicBezTo>
                  <a:cubicBezTo>
                    <a:pt x="1645920" y="1239520"/>
                    <a:pt x="1645920" y="1239520"/>
                    <a:pt x="1647190" y="1239520"/>
                  </a:cubicBezTo>
                  <a:cubicBezTo>
                    <a:pt x="1648460" y="1239520"/>
                    <a:pt x="1648460" y="1238250"/>
                    <a:pt x="1651000" y="1238250"/>
                  </a:cubicBezTo>
                  <a:cubicBezTo>
                    <a:pt x="1658620" y="1236980"/>
                    <a:pt x="1677670" y="1238250"/>
                    <a:pt x="1699260" y="1238250"/>
                  </a:cubicBezTo>
                  <a:cubicBezTo>
                    <a:pt x="1739900" y="1238250"/>
                    <a:pt x="1805940" y="1238250"/>
                    <a:pt x="1875790" y="1238250"/>
                  </a:cubicBezTo>
                  <a:cubicBezTo>
                    <a:pt x="1979930" y="1238250"/>
                    <a:pt x="2120900" y="1238250"/>
                    <a:pt x="2261870" y="1238250"/>
                  </a:cubicBezTo>
                  <a:cubicBezTo>
                    <a:pt x="2434590" y="1238250"/>
                    <a:pt x="2623820" y="1238250"/>
                    <a:pt x="2834640" y="1238250"/>
                  </a:cubicBezTo>
                  <a:cubicBezTo>
                    <a:pt x="3092450" y="1238250"/>
                    <a:pt x="3439160" y="1239520"/>
                    <a:pt x="3696970" y="1239520"/>
                  </a:cubicBezTo>
                  <a:cubicBezTo>
                    <a:pt x="3907790" y="1239520"/>
                    <a:pt x="4117340" y="1239520"/>
                    <a:pt x="4271010" y="1239520"/>
                  </a:cubicBezTo>
                  <a:cubicBezTo>
                    <a:pt x="4373880" y="1239520"/>
                    <a:pt x="4474210" y="1239520"/>
                    <a:pt x="4530090" y="1239520"/>
                  </a:cubicBezTo>
                  <a:cubicBezTo>
                    <a:pt x="4556760" y="1239520"/>
                    <a:pt x="4582160" y="1238250"/>
                    <a:pt x="4589780" y="1239520"/>
                  </a:cubicBezTo>
                  <a:cubicBezTo>
                    <a:pt x="4592320" y="1239520"/>
                    <a:pt x="4592320" y="1240790"/>
                    <a:pt x="4593590" y="1240790"/>
                  </a:cubicBezTo>
                  <a:cubicBezTo>
                    <a:pt x="4594860" y="1240790"/>
                    <a:pt x="4594860" y="1240790"/>
                    <a:pt x="4596130" y="1240790"/>
                  </a:cubicBezTo>
                  <a:cubicBezTo>
                    <a:pt x="4597400" y="1240790"/>
                    <a:pt x="4598670" y="1242060"/>
                    <a:pt x="4599940" y="1243330"/>
                  </a:cubicBezTo>
                  <a:cubicBezTo>
                    <a:pt x="4601210" y="1243330"/>
                    <a:pt x="4601210" y="1244600"/>
                    <a:pt x="4602480" y="1244600"/>
                  </a:cubicBezTo>
                  <a:cubicBezTo>
                    <a:pt x="4603750" y="1245870"/>
                    <a:pt x="4603750" y="1245870"/>
                    <a:pt x="4603750" y="1247140"/>
                  </a:cubicBezTo>
                  <a:cubicBezTo>
                    <a:pt x="4603750" y="1248410"/>
                    <a:pt x="4605020" y="1249680"/>
                    <a:pt x="4605020" y="1250950"/>
                  </a:cubicBezTo>
                  <a:cubicBezTo>
                    <a:pt x="4605020" y="1252220"/>
                    <a:pt x="4605020" y="1252220"/>
                    <a:pt x="4605020" y="1253490"/>
                  </a:cubicBezTo>
                  <a:cubicBezTo>
                    <a:pt x="4605020" y="1254760"/>
                    <a:pt x="4605020" y="1256030"/>
                    <a:pt x="4605020" y="1257300"/>
                  </a:cubicBezTo>
                  <a:cubicBezTo>
                    <a:pt x="4605020" y="1258570"/>
                    <a:pt x="4603750" y="1258570"/>
                    <a:pt x="4603750" y="1259840"/>
                  </a:cubicBezTo>
                  <a:cubicBezTo>
                    <a:pt x="4602480" y="1261110"/>
                    <a:pt x="4602480" y="1261110"/>
                    <a:pt x="4601210" y="1262380"/>
                  </a:cubicBezTo>
                  <a:cubicBezTo>
                    <a:pt x="4599940" y="1263650"/>
                    <a:pt x="4599940" y="1263650"/>
                    <a:pt x="4598670" y="1264920"/>
                  </a:cubicBezTo>
                  <a:cubicBezTo>
                    <a:pt x="4597400" y="1264920"/>
                    <a:pt x="4597400" y="1266190"/>
                    <a:pt x="4596130" y="1266190"/>
                  </a:cubicBezTo>
                  <a:cubicBezTo>
                    <a:pt x="4594860" y="1266190"/>
                    <a:pt x="4593590" y="1267460"/>
                    <a:pt x="4592320" y="1267460"/>
                  </a:cubicBezTo>
                  <a:cubicBezTo>
                    <a:pt x="4591050" y="1267460"/>
                    <a:pt x="4589780" y="1268730"/>
                    <a:pt x="4587240" y="1268730"/>
                  </a:cubicBezTo>
                  <a:cubicBezTo>
                    <a:pt x="4577080" y="1270000"/>
                    <a:pt x="4542790" y="1273810"/>
                    <a:pt x="4514850" y="1276350"/>
                  </a:cubicBezTo>
                  <a:cubicBezTo>
                    <a:pt x="4475480" y="1280160"/>
                    <a:pt x="4425950" y="1283970"/>
                    <a:pt x="4372610" y="1291590"/>
                  </a:cubicBezTo>
                  <a:cubicBezTo>
                    <a:pt x="4302760" y="1300480"/>
                    <a:pt x="4218940" y="1315720"/>
                    <a:pt x="4130040" y="1329690"/>
                  </a:cubicBezTo>
                  <a:cubicBezTo>
                    <a:pt x="4022090" y="1346200"/>
                    <a:pt x="3898900" y="1366520"/>
                    <a:pt x="3769360" y="1386840"/>
                  </a:cubicBezTo>
                  <a:cubicBezTo>
                    <a:pt x="3620770" y="1410970"/>
                    <a:pt x="3451860" y="1436370"/>
                    <a:pt x="3286760" y="1463040"/>
                  </a:cubicBezTo>
                  <a:cubicBezTo>
                    <a:pt x="3114040" y="1490980"/>
                    <a:pt x="2932430" y="1520190"/>
                    <a:pt x="2757170" y="1548130"/>
                  </a:cubicBezTo>
                  <a:cubicBezTo>
                    <a:pt x="2583180" y="1576070"/>
                    <a:pt x="2390140" y="1607820"/>
                    <a:pt x="2239010" y="1629410"/>
                  </a:cubicBezTo>
                  <a:cubicBezTo>
                    <a:pt x="2122170" y="1645920"/>
                    <a:pt x="2018030" y="1663700"/>
                    <a:pt x="1927860" y="1668780"/>
                  </a:cubicBezTo>
                  <a:cubicBezTo>
                    <a:pt x="1859280" y="1672590"/>
                    <a:pt x="1783080" y="1668780"/>
                    <a:pt x="1746250" y="1668780"/>
                  </a:cubicBezTo>
                  <a:cubicBezTo>
                    <a:pt x="1729740" y="1668780"/>
                    <a:pt x="1718310" y="1668780"/>
                    <a:pt x="1711960" y="1668780"/>
                  </a:cubicBezTo>
                  <a:cubicBezTo>
                    <a:pt x="1709420" y="1668780"/>
                    <a:pt x="1709420" y="1668780"/>
                    <a:pt x="1708150" y="1668780"/>
                  </a:cubicBezTo>
                  <a:cubicBezTo>
                    <a:pt x="1706880" y="1668780"/>
                    <a:pt x="1706880" y="1667510"/>
                    <a:pt x="1705610" y="1667510"/>
                  </a:cubicBezTo>
                  <a:cubicBezTo>
                    <a:pt x="1704340" y="1666240"/>
                    <a:pt x="1704340" y="1666240"/>
                    <a:pt x="1703070" y="1664970"/>
                  </a:cubicBezTo>
                  <a:cubicBezTo>
                    <a:pt x="1701800" y="1663700"/>
                    <a:pt x="1701800" y="1663700"/>
                    <a:pt x="1700530" y="1662430"/>
                  </a:cubicBezTo>
                  <a:cubicBezTo>
                    <a:pt x="1700530" y="1661160"/>
                    <a:pt x="1699260" y="1661160"/>
                    <a:pt x="1699260" y="1659890"/>
                  </a:cubicBezTo>
                  <a:cubicBezTo>
                    <a:pt x="1699260" y="1658620"/>
                    <a:pt x="1697990" y="1657350"/>
                    <a:pt x="1697990" y="1656080"/>
                  </a:cubicBezTo>
                  <a:cubicBezTo>
                    <a:pt x="1697990" y="1654810"/>
                    <a:pt x="1697990" y="1654810"/>
                    <a:pt x="1697990" y="1653540"/>
                  </a:cubicBezTo>
                  <a:cubicBezTo>
                    <a:pt x="1697990" y="1652270"/>
                    <a:pt x="1699260" y="1651000"/>
                    <a:pt x="1699260" y="1649730"/>
                  </a:cubicBezTo>
                  <a:cubicBezTo>
                    <a:pt x="1699260" y="1648460"/>
                    <a:pt x="1700530" y="1648460"/>
                    <a:pt x="1700530" y="1647190"/>
                  </a:cubicBezTo>
                  <a:cubicBezTo>
                    <a:pt x="1701800" y="1645920"/>
                    <a:pt x="1701800" y="1645920"/>
                    <a:pt x="1703070" y="1644650"/>
                  </a:cubicBezTo>
                  <a:cubicBezTo>
                    <a:pt x="1704340" y="1644650"/>
                    <a:pt x="1704340" y="1643380"/>
                    <a:pt x="1705610" y="1643380"/>
                  </a:cubicBezTo>
                  <a:cubicBezTo>
                    <a:pt x="1706880" y="1643380"/>
                    <a:pt x="1706880" y="1642110"/>
                    <a:pt x="1708150" y="1642110"/>
                  </a:cubicBezTo>
                  <a:cubicBezTo>
                    <a:pt x="1709420" y="1642110"/>
                    <a:pt x="1709420" y="1640840"/>
                    <a:pt x="1711960" y="1640840"/>
                  </a:cubicBezTo>
                  <a:cubicBezTo>
                    <a:pt x="1718310" y="1639570"/>
                    <a:pt x="1734820" y="1642110"/>
                    <a:pt x="1752600" y="1642110"/>
                  </a:cubicBezTo>
                  <a:cubicBezTo>
                    <a:pt x="1788160" y="1642110"/>
                    <a:pt x="1847850" y="1642110"/>
                    <a:pt x="1911350" y="1642110"/>
                  </a:cubicBezTo>
                  <a:cubicBezTo>
                    <a:pt x="2004060" y="1642110"/>
                    <a:pt x="2125980" y="1643380"/>
                    <a:pt x="2251710" y="1643380"/>
                  </a:cubicBezTo>
                  <a:cubicBezTo>
                    <a:pt x="2409190" y="1643380"/>
                    <a:pt x="2585720" y="1643380"/>
                    <a:pt x="2781300" y="1643380"/>
                  </a:cubicBezTo>
                  <a:cubicBezTo>
                    <a:pt x="3025140" y="1643380"/>
                    <a:pt x="3317240" y="1643380"/>
                    <a:pt x="3601720" y="1644650"/>
                  </a:cubicBezTo>
                  <a:cubicBezTo>
                    <a:pt x="3909060" y="1645920"/>
                    <a:pt x="4259580" y="1645920"/>
                    <a:pt x="4561840" y="1648460"/>
                  </a:cubicBezTo>
                  <a:cubicBezTo>
                    <a:pt x="4833620" y="1651000"/>
                    <a:pt x="5095240" y="1652270"/>
                    <a:pt x="5334000" y="1657350"/>
                  </a:cubicBezTo>
                  <a:cubicBezTo>
                    <a:pt x="5539740" y="1662430"/>
                    <a:pt x="5811520" y="1664970"/>
                    <a:pt x="5910580" y="1677670"/>
                  </a:cubicBezTo>
                  <a:cubicBezTo>
                    <a:pt x="5944870" y="1682750"/>
                    <a:pt x="5971540" y="1694180"/>
                    <a:pt x="5980430" y="1694180"/>
                  </a:cubicBezTo>
                  <a:cubicBezTo>
                    <a:pt x="5982970" y="1694180"/>
                    <a:pt x="5982970" y="1692910"/>
                    <a:pt x="5984240" y="1692910"/>
                  </a:cubicBezTo>
                  <a:cubicBezTo>
                    <a:pt x="5985510" y="1692910"/>
                    <a:pt x="5986780" y="1694180"/>
                    <a:pt x="5988050" y="1694180"/>
                  </a:cubicBezTo>
                  <a:cubicBezTo>
                    <a:pt x="5989320" y="1694180"/>
                    <a:pt x="5989320" y="1695450"/>
                    <a:pt x="5990590" y="1695450"/>
                  </a:cubicBezTo>
                  <a:cubicBezTo>
                    <a:pt x="5991860" y="1696720"/>
                    <a:pt x="5991860" y="1696720"/>
                    <a:pt x="5993130" y="1697990"/>
                  </a:cubicBezTo>
                  <a:cubicBezTo>
                    <a:pt x="5994400" y="1699260"/>
                    <a:pt x="5994400" y="1699260"/>
                    <a:pt x="5995670" y="1700530"/>
                  </a:cubicBezTo>
                  <a:cubicBezTo>
                    <a:pt x="5995670" y="1701800"/>
                    <a:pt x="5996940" y="1701800"/>
                    <a:pt x="5996940" y="1703070"/>
                  </a:cubicBezTo>
                  <a:cubicBezTo>
                    <a:pt x="5996940" y="1704340"/>
                    <a:pt x="5996940" y="1705610"/>
                    <a:pt x="5996940" y="1706880"/>
                  </a:cubicBezTo>
                  <a:cubicBezTo>
                    <a:pt x="5996940" y="1708150"/>
                    <a:pt x="5996940" y="1709420"/>
                    <a:pt x="5996940" y="1710690"/>
                  </a:cubicBezTo>
                  <a:cubicBezTo>
                    <a:pt x="5996940" y="1711960"/>
                    <a:pt x="5995670" y="1711960"/>
                    <a:pt x="5995670" y="1713230"/>
                  </a:cubicBezTo>
                  <a:cubicBezTo>
                    <a:pt x="5995670" y="1714500"/>
                    <a:pt x="5994400" y="1714500"/>
                    <a:pt x="5994400" y="1715770"/>
                  </a:cubicBezTo>
                  <a:cubicBezTo>
                    <a:pt x="5993130" y="1717040"/>
                    <a:pt x="5993130" y="1717040"/>
                    <a:pt x="5991860" y="1718310"/>
                  </a:cubicBezTo>
                  <a:cubicBezTo>
                    <a:pt x="5990590" y="1719580"/>
                    <a:pt x="5990590" y="1720850"/>
                    <a:pt x="5989320" y="1720850"/>
                  </a:cubicBezTo>
                  <a:cubicBezTo>
                    <a:pt x="5988050" y="1722120"/>
                    <a:pt x="5988050" y="1722120"/>
                    <a:pt x="5985510" y="1722120"/>
                  </a:cubicBezTo>
                  <a:cubicBezTo>
                    <a:pt x="5980430" y="1723390"/>
                    <a:pt x="5967730" y="1727200"/>
                    <a:pt x="5952490" y="1731010"/>
                  </a:cubicBezTo>
                  <a:cubicBezTo>
                    <a:pt x="5922010" y="1737360"/>
                    <a:pt x="5868670" y="1747520"/>
                    <a:pt x="5812790" y="1755140"/>
                  </a:cubicBezTo>
                  <a:cubicBezTo>
                    <a:pt x="5727700" y="1766570"/>
                    <a:pt x="5612130" y="1770380"/>
                    <a:pt x="5487670" y="1783080"/>
                  </a:cubicBezTo>
                  <a:cubicBezTo>
                    <a:pt x="5320030" y="1799590"/>
                    <a:pt x="5091430" y="1831340"/>
                    <a:pt x="4900930" y="1847850"/>
                  </a:cubicBezTo>
                  <a:cubicBezTo>
                    <a:pt x="4720590" y="1863090"/>
                    <a:pt x="4552950" y="1870710"/>
                    <a:pt x="4373880" y="1878330"/>
                  </a:cubicBezTo>
                  <a:cubicBezTo>
                    <a:pt x="4187190" y="1885950"/>
                    <a:pt x="3975100" y="1889760"/>
                    <a:pt x="3799840" y="1891030"/>
                  </a:cubicBezTo>
                  <a:cubicBezTo>
                    <a:pt x="3652520" y="1892300"/>
                    <a:pt x="3514090" y="1891030"/>
                    <a:pt x="3392170" y="1889760"/>
                  </a:cubicBezTo>
                  <a:cubicBezTo>
                    <a:pt x="3294380" y="1888490"/>
                    <a:pt x="3186430" y="1888490"/>
                    <a:pt x="3126740" y="1885950"/>
                  </a:cubicBezTo>
                  <a:cubicBezTo>
                    <a:pt x="3094990" y="1884680"/>
                    <a:pt x="3063240" y="1879600"/>
                    <a:pt x="3055620" y="1879600"/>
                  </a:cubicBezTo>
                  <a:cubicBezTo>
                    <a:pt x="3054350" y="1879600"/>
                    <a:pt x="3054350" y="1879600"/>
                    <a:pt x="3053080" y="1879600"/>
                  </a:cubicBezTo>
                  <a:cubicBezTo>
                    <a:pt x="3051810" y="1879600"/>
                    <a:pt x="3050540" y="1879600"/>
                    <a:pt x="3049270" y="1879600"/>
                  </a:cubicBezTo>
                  <a:cubicBezTo>
                    <a:pt x="3048000" y="1879600"/>
                    <a:pt x="3048000" y="1878330"/>
                    <a:pt x="3046730" y="1877060"/>
                  </a:cubicBezTo>
                  <a:cubicBezTo>
                    <a:pt x="3045460" y="1877060"/>
                    <a:pt x="3045460" y="1875790"/>
                    <a:pt x="3044190" y="1875790"/>
                  </a:cubicBezTo>
                  <a:cubicBezTo>
                    <a:pt x="3042920" y="1874520"/>
                    <a:pt x="3041650" y="1874520"/>
                    <a:pt x="3041650" y="1873250"/>
                  </a:cubicBezTo>
                  <a:cubicBezTo>
                    <a:pt x="3040380" y="1871980"/>
                    <a:pt x="3040380" y="1870710"/>
                    <a:pt x="3040380" y="1869440"/>
                  </a:cubicBezTo>
                  <a:cubicBezTo>
                    <a:pt x="3040380" y="1868170"/>
                    <a:pt x="3040380" y="1868170"/>
                    <a:pt x="3040380" y="1866900"/>
                  </a:cubicBezTo>
                  <a:cubicBezTo>
                    <a:pt x="3040380" y="1865630"/>
                    <a:pt x="3040380" y="1864360"/>
                    <a:pt x="3040380" y="1863090"/>
                  </a:cubicBezTo>
                  <a:cubicBezTo>
                    <a:pt x="3040380" y="1861820"/>
                    <a:pt x="3040380" y="1860550"/>
                    <a:pt x="3041650" y="1859280"/>
                  </a:cubicBezTo>
                  <a:cubicBezTo>
                    <a:pt x="3041650" y="1858010"/>
                    <a:pt x="3042920" y="1858010"/>
                    <a:pt x="3044190" y="1856740"/>
                  </a:cubicBezTo>
                  <a:cubicBezTo>
                    <a:pt x="3045460" y="1856740"/>
                    <a:pt x="3045460" y="1855470"/>
                    <a:pt x="3046730" y="1855470"/>
                  </a:cubicBezTo>
                  <a:cubicBezTo>
                    <a:pt x="3048000" y="1854200"/>
                    <a:pt x="3048000" y="1852930"/>
                    <a:pt x="3049270" y="1852930"/>
                  </a:cubicBezTo>
                  <a:cubicBezTo>
                    <a:pt x="3050540" y="1852930"/>
                    <a:pt x="3051810" y="1852930"/>
                    <a:pt x="3053080" y="1852930"/>
                  </a:cubicBezTo>
                  <a:cubicBezTo>
                    <a:pt x="3059430" y="1851660"/>
                    <a:pt x="3075940" y="1840230"/>
                    <a:pt x="3091180" y="1836420"/>
                  </a:cubicBezTo>
                  <a:cubicBezTo>
                    <a:pt x="3114040" y="1830070"/>
                    <a:pt x="3143250" y="1828800"/>
                    <a:pt x="3180080" y="1824990"/>
                  </a:cubicBezTo>
                  <a:cubicBezTo>
                    <a:pt x="3241040" y="1818640"/>
                    <a:pt x="3333750" y="1808480"/>
                    <a:pt x="3421380" y="1800860"/>
                  </a:cubicBezTo>
                  <a:cubicBezTo>
                    <a:pt x="3528060" y="1790700"/>
                    <a:pt x="3655060" y="1781810"/>
                    <a:pt x="3774440" y="1771650"/>
                  </a:cubicBezTo>
                  <a:cubicBezTo>
                    <a:pt x="3897630" y="1760220"/>
                    <a:pt x="4013200" y="1744980"/>
                    <a:pt x="4151630" y="1734820"/>
                  </a:cubicBezTo>
                  <a:cubicBezTo>
                    <a:pt x="4318000" y="1722120"/>
                    <a:pt x="4521200" y="1718310"/>
                    <a:pt x="4705350" y="1708150"/>
                  </a:cubicBezTo>
                  <a:cubicBezTo>
                    <a:pt x="4888230" y="1699260"/>
                    <a:pt x="5066030" y="1685290"/>
                    <a:pt x="5250180" y="1677670"/>
                  </a:cubicBezTo>
                  <a:cubicBezTo>
                    <a:pt x="5440680" y="1670050"/>
                    <a:pt x="5678170" y="1666240"/>
                    <a:pt x="5831840" y="1664970"/>
                  </a:cubicBezTo>
                  <a:cubicBezTo>
                    <a:pt x="5932170" y="1663700"/>
                    <a:pt x="5995670" y="1664970"/>
                    <a:pt x="6080760" y="1664970"/>
                  </a:cubicBezTo>
                  <a:cubicBezTo>
                    <a:pt x="6170930" y="1664970"/>
                    <a:pt x="6300470" y="1654810"/>
                    <a:pt x="6361430" y="1666240"/>
                  </a:cubicBezTo>
                  <a:cubicBezTo>
                    <a:pt x="6391910" y="1671320"/>
                    <a:pt x="6426200" y="1680210"/>
                    <a:pt x="6427470" y="1690370"/>
                  </a:cubicBezTo>
                  <a:cubicBezTo>
                    <a:pt x="6428740" y="1700530"/>
                    <a:pt x="6389370" y="1718310"/>
                    <a:pt x="6363970" y="1727200"/>
                  </a:cubicBezTo>
                  <a:cubicBezTo>
                    <a:pt x="6329680" y="1739900"/>
                    <a:pt x="6286500" y="1741170"/>
                    <a:pt x="6234430" y="1746250"/>
                  </a:cubicBezTo>
                  <a:cubicBezTo>
                    <a:pt x="6155690" y="1753870"/>
                    <a:pt x="6052820" y="1756410"/>
                    <a:pt x="5934710" y="1762760"/>
                  </a:cubicBezTo>
                  <a:cubicBezTo>
                    <a:pt x="5765800" y="1772920"/>
                    <a:pt x="5542280" y="1790700"/>
                    <a:pt x="5318760" y="1800860"/>
                  </a:cubicBezTo>
                  <a:cubicBezTo>
                    <a:pt x="5053330" y="1813560"/>
                    <a:pt x="4733290" y="1823720"/>
                    <a:pt x="4445000" y="1830070"/>
                  </a:cubicBezTo>
                  <a:cubicBezTo>
                    <a:pt x="4161790" y="1836420"/>
                    <a:pt x="3872230" y="1837690"/>
                    <a:pt x="3604260" y="1836420"/>
                  </a:cubicBezTo>
                  <a:cubicBezTo>
                    <a:pt x="3359150" y="1835150"/>
                    <a:pt x="3098800" y="1833880"/>
                    <a:pt x="2899410" y="1822450"/>
                  </a:cubicBezTo>
                  <a:cubicBezTo>
                    <a:pt x="2750820" y="1813560"/>
                    <a:pt x="2607310" y="1808480"/>
                    <a:pt x="2513330" y="1786890"/>
                  </a:cubicBezTo>
                  <a:cubicBezTo>
                    <a:pt x="2456180" y="1774190"/>
                    <a:pt x="2392680" y="1738630"/>
                    <a:pt x="2379980" y="1738630"/>
                  </a:cubicBezTo>
                  <a:cubicBezTo>
                    <a:pt x="2377440" y="1738630"/>
                    <a:pt x="2377440" y="1739900"/>
                    <a:pt x="2376170" y="1739900"/>
                  </a:cubicBezTo>
                  <a:cubicBezTo>
                    <a:pt x="2374900" y="1739900"/>
                    <a:pt x="2373630" y="1739900"/>
                    <a:pt x="2372360" y="1739900"/>
                  </a:cubicBezTo>
                  <a:cubicBezTo>
                    <a:pt x="2371090" y="1739900"/>
                    <a:pt x="2371090" y="1738630"/>
                    <a:pt x="2369820" y="1738630"/>
                  </a:cubicBezTo>
                  <a:cubicBezTo>
                    <a:pt x="2368550" y="1737360"/>
                    <a:pt x="2368550" y="1737360"/>
                    <a:pt x="2367280" y="1736090"/>
                  </a:cubicBezTo>
                  <a:cubicBezTo>
                    <a:pt x="2366010" y="1736090"/>
                    <a:pt x="2364740" y="1736090"/>
                    <a:pt x="2364740" y="1734820"/>
                  </a:cubicBezTo>
                  <a:cubicBezTo>
                    <a:pt x="2363470" y="1733550"/>
                    <a:pt x="2363470" y="1732280"/>
                    <a:pt x="2363470" y="1731010"/>
                  </a:cubicBezTo>
                  <a:cubicBezTo>
                    <a:pt x="2363470" y="1729740"/>
                    <a:pt x="2362200" y="1729740"/>
                    <a:pt x="2362200" y="1728470"/>
                  </a:cubicBezTo>
                  <a:cubicBezTo>
                    <a:pt x="2362200" y="1727200"/>
                    <a:pt x="2362200" y="1725930"/>
                    <a:pt x="2362200" y="1724660"/>
                  </a:cubicBezTo>
                  <a:cubicBezTo>
                    <a:pt x="2362200" y="1723390"/>
                    <a:pt x="2362200" y="1722120"/>
                    <a:pt x="2362200" y="1720850"/>
                  </a:cubicBezTo>
                  <a:cubicBezTo>
                    <a:pt x="2362200" y="1719580"/>
                    <a:pt x="2363470" y="1719580"/>
                    <a:pt x="2363470" y="1718310"/>
                  </a:cubicBezTo>
                  <a:cubicBezTo>
                    <a:pt x="2364740" y="1717040"/>
                    <a:pt x="2364740" y="1717040"/>
                    <a:pt x="2366010" y="1715770"/>
                  </a:cubicBezTo>
                  <a:cubicBezTo>
                    <a:pt x="2367280" y="1714500"/>
                    <a:pt x="2367280" y="1714500"/>
                    <a:pt x="2368550" y="1713230"/>
                  </a:cubicBezTo>
                  <a:cubicBezTo>
                    <a:pt x="2369820" y="1713230"/>
                    <a:pt x="2369820" y="1713230"/>
                    <a:pt x="2371090" y="1711960"/>
                  </a:cubicBezTo>
                  <a:cubicBezTo>
                    <a:pt x="2376170" y="1709420"/>
                    <a:pt x="2387600" y="1695450"/>
                    <a:pt x="2401570" y="1687830"/>
                  </a:cubicBezTo>
                  <a:cubicBezTo>
                    <a:pt x="2424430" y="1676400"/>
                    <a:pt x="2461260" y="1667510"/>
                    <a:pt x="2503170" y="1658620"/>
                  </a:cubicBezTo>
                  <a:cubicBezTo>
                    <a:pt x="2570480" y="1643380"/>
                    <a:pt x="2672080" y="1633220"/>
                    <a:pt x="2768600" y="1617980"/>
                  </a:cubicBezTo>
                  <a:cubicBezTo>
                    <a:pt x="2884170" y="1600200"/>
                    <a:pt x="3014980" y="1574800"/>
                    <a:pt x="3152140" y="1555750"/>
                  </a:cubicBezTo>
                  <a:cubicBezTo>
                    <a:pt x="3309620" y="1534160"/>
                    <a:pt x="3489960" y="1516380"/>
                    <a:pt x="3660140" y="1499870"/>
                  </a:cubicBezTo>
                  <a:cubicBezTo>
                    <a:pt x="3832860" y="1483360"/>
                    <a:pt x="4019550" y="1471930"/>
                    <a:pt x="4184650" y="1457960"/>
                  </a:cubicBezTo>
                  <a:cubicBezTo>
                    <a:pt x="4330700" y="1445260"/>
                    <a:pt x="4467860" y="1431290"/>
                    <a:pt x="4599940" y="1419860"/>
                  </a:cubicBezTo>
                  <a:cubicBezTo>
                    <a:pt x="4719320" y="1409700"/>
                    <a:pt x="4829810" y="1402080"/>
                    <a:pt x="4941570" y="1390650"/>
                  </a:cubicBezTo>
                  <a:cubicBezTo>
                    <a:pt x="5049520" y="1379220"/>
                    <a:pt x="5181600" y="1357630"/>
                    <a:pt x="5260340" y="1353820"/>
                  </a:cubicBezTo>
                  <a:cubicBezTo>
                    <a:pt x="5306060" y="1351280"/>
                    <a:pt x="5359400" y="1358900"/>
                    <a:pt x="5368290" y="1356360"/>
                  </a:cubicBezTo>
                  <a:cubicBezTo>
                    <a:pt x="5369560" y="1356360"/>
                    <a:pt x="5369560" y="1355090"/>
                    <a:pt x="5370830" y="1355090"/>
                  </a:cubicBezTo>
                  <a:cubicBezTo>
                    <a:pt x="5372100" y="1355090"/>
                    <a:pt x="5373370" y="1356360"/>
                    <a:pt x="5374640" y="1356360"/>
                  </a:cubicBezTo>
                  <a:cubicBezTo>
                    <a:pt x="5375910" y="1356360"/>
                    <a:pt x="5377180" y="1357630"/>
                    <a:pt x="5378450" y="1357630"/>
                  </a:cubicBezTo>
                  <a:cubicBezTo>
                    <a:pt x="5379720" y="1357630"/>
                    <a:pt x="5379720" y="1358900"/>
                    <a:pt x="5380990" y="1358900"/>
                  </a:cubicBezTo>
                  <a:cubicBezTo>
                    <a:pt x="5382260" y="1360170"/>
                    <a:pt x="5382260" y="1360170"/>
                    <a:pt x="5382260" y="1361440"/>
                  </a:cubicBezTo>
                  <a:cubicBezTo>
                    <a:pt x="5383530" y="1362710"/>
                    <a:pt x="5384800" y="1363980"/>
                    <a:pt x="5384800" y="1365250"/>
                  </a:cubicBezTo>
                  <a:cubicBezTo>
                    <a:pt x="5384800" y="1366520"/>
                    <a:pt x="5384800" y="1367790"/>
                    <a:pt x="5384800" y="1369060"/>
                  </a:cubicBezTo>
                  <a:cubicBezTo>
                    <a:pt x="5384800" y="1370330"/>
                    <a:pt x="5384800" y="1370330"/>
                    <a:pt x="5384800" y="1371600"/>
                  </a:cubicBezTo>
                  <a:cubicBezTo>
                    <a:pt x="5384800" y="1372870"/>
                    <a:pt x="5383530" y="1374140"/>
                    <a:pt x="5383530" y="1375410"/>
                  </a:cubicBezTo>
                  <a:cubicBezTo>
                    <a:pt x="5383530" y="1376680"/>
                    <a:pt x="5382260" y="1376680"/>
                    <a:pt x="5382260" y="1377950"/>
                  </a:cubicBezTo>
                  <a:cubicBezTo>
                    <a:pt x="5380990" y="1379220"/>
                    <a:pt x="5380990" y="1379220"/>
                    <a:pt x="5379720" y="1380490"/>
                  </a:cubicBezTo>
                  <a:cubicBezTo>
                    <a:pt x="5378450" y="1381760"/>
                    <a:pt x="5378450" y="1383030"/>
                    <a:pt x="5377180" y="1383030"/>
                  </a:cubicBezTo>
                  <a:cubicBezTo>
                    <a:pt x="5375910" y="1384300"/>
                    <a:pt x="5374640" y="1383030"/>
                    <a:pt x="5373370" y="1384300"/>
                  </a:cubicBezTo>
                  <a:cubicBezTo>
                    <a:pt x="5370830" y="1385570"/>
                    <a:pt x="5368290" y="1388110"/>
                    <a:pt x="5361940" y="1390650"/>
                  </a:cubicBezTo>
                  <a:cubicBezTo>
                    <a:pt x="5346700" y="1397000"/>
                    <a:pt x="5308600" y="1403350"/>
                    <a:pt x="5270500" y="1410970"/>
                  </a:cubicBezTo>
                  <a:cubicBezTo>
                    <a:pt x="5209540" y="1423670"/>
                    <a:pt x="5123180" y="1441450"/>
                    <a:pt x="5029200" y="1457960"/>
                  </a:cubicBezTo>
                  <a:cubicBezTo>
                    <a:pt x="4897120" y="1482090"/>
                    <a:pt x="4721860" y="1510030"/>
                    <a:pt x="4550410" y="1536700"/>
                  </a:cubicBezTo>
                  <a:cubicBezTo>
                    <a:pt x="4352290" y="1568450"/>
                    <a:pt x="4124960" y="1605280"/>
                    <a:pt x="3910330" y="1633220"/>
                  </a:cubicBezTo>
                  <a:cubicBezTo>
                    <a:pt x="3693160" y="1662430"/>
                    <a:pt x="3467100" y="1691640"/>
                    <a:pt x="3252470" y="1708150"/>
                  </a:cubicBezTo>
                  <a:cubicBezTo>
                    <a:pt x="3046730" y="1724660"/>
                    <a:pt x="2818130" y="1731010"/>
                    <a:pt x="2645410" y="1733550"/>
                  </a:cubicBezTo>
                  <a:cubicBezTo>
                    <a:pt x="2517140" y="1736090"/>
                    <a:pt x="2377440" y="1734820"/>
                    <a:pt x="2311400" y="1729740"/>
                  </a:cubicBezTo>
                  <a:cubicBezTo>
                    <a:pt x="2283460" y="1727200"/>
                    <a:pt x="2269490" y="1727200"/>
                    <a:pt x="2252980" y="1722120"/>
                  </a:cubicBezTo>
                  <a:cubicBezTo>
                    <a:pt x="2240280" y="1718310"/>
                    <a:pt x="2225040" y="1708150"/>
                    <a:pt x="2219960" y="1705610"/>
                  </a:cubicBezTo>
                  <a:cubicBezTo>
                    <a:pt x="2218690" y="1704340"/>
                    <a:pt x="2218690" y="1704340"/>
                    <a:pt x="2217420" y="1704340"/>
                  </a:cubicBezTo>
                  <a:cubicBezTo>
                    <a:pt x="2216150" y="1704340"/>
                    <a:pt x="2214880" y="1703070"/>
                    <a:pt x="2213610" y="1703070"/>
                  </a:cubicBezTo>
                  <a:cubicBezTo>
                    <a:pt x="2212340" y="1703070"/>
                    <a:pt x="2212340" y="1701800"/>
                    <a:pt x="2211070" y="1701800"/>
                  </a:cubicBezTo>
                  <a:cubicBezTo>
                    <a:pt x="2209800" y="1700530"/>
                    <a:pt x="2208530" y="1700530"/>
                    <a:pt x="2208530" y="1699260"/>
                  </a:cubicBezTo>
                  <a:cubicBezTo>
                    <a:pt x="2207260" y="1697990"/>
                    <a:pt x="2207260" y="1696720"/>
                    <a:pt x="2207260" y="1695450"/>
                  </a:cubicBezTo>
                  <a:cubicBezTo>
                    <a:pt x="2207260" y="1694180"/>
                    <a:pt x="2205990" y="1694180"/>
                    <a:pt x="2205990" y="1692910"/>
                  </a:cubicBezTo>
                  <a:cubicBezTo>
                    <a:pt x="2205990" y="1691640"/>
                    <a:pt x="2205990" y="1690370"/>
                    <a:pt x="2205990" y="1689100"/>
                  </a:cubicBezTo>
                  <a:cubicBezTo>
                    <a:pt x="2205990" y="1687830"/>
                    <a:pt x="2207260" y="1686560"/>
                    <a:pt x="2207260" y="1685290"/>
                  </a:cubicBezTo>
                  <a:cubicBezTo>
                    <a:pt x="2207260" y="1684020"/>
                    <a:pt x="2208530" y="1684020"/>
                    <a:pt x="2208530" y="1682750"/>
                  </a:cubicBezTo>
                  <a:cubicBezTo>
                    <a:pt x="2209800" y="1681480"/>
                    <a:pt x="2209800" y="1681480"/>
                    <a:pt x="2211070" y="1680210"/>
                  </a:cubicBezTo>
                  <a:cubicBezTo>
                    <a:pt x="2212340" y="1678940"/>
                    <a:pt x="2212340" y="1677670"/>
                    <a:pt x="2213610" y="1677670"/>
                  </a:cubicBezTo>
                  <a:cubicBezTo>
                    <a:pt x="2214880" y="1676400"/>
                    <a:pt x="2216150" y="1676400"/>
                    <a:pt x="2217420" y="1676400"/>
                  </a:cubicBezTo>
                  <a:cubicBezTo>
                    <a:pt x="2218690" y="1676400"/>
                    <a:pt x="2219960" y="1676400"/>
                    <a:pt x="2221230" y="1676400"/>
                  </a:cubicBezTo>
                  <a:cubicBezTo>
                    <a:pt x="2226310" y="1675130"/>
                    <a:pt x="2239010" y="1668780"/>
                    <a:pt x="2252980" y="1666240"/>
                  </a:cubicBezTo>
                  <a:cubicBezTo>
                    <a:pt x="2277110" y="1662430"/>
                    <a:pt x="2316480" y="1667510"/>
                    <a:pt x="2358390" y="1667510"/>
                  </a:cubicBezTo>
                  <a:cubicBezTo>
                    <a:pt x="2418080" y="1668780"/>
                    <a:pt x="2499360" y="1670050"/>
                    <a:pt x="2578100" y="1671320"/>
                  </a:cubicBezTo>
                  <a:cubicBezTo>
                    <a:pt x="2670810" y="1673860"/>
                    <a:pt x="2778760" y="1675130"/>
                    <a:pt x="2881630" y="1680210"/>
                  </a:cubicBezTo>
                  <a:cubicBezTo>
                    <a:pt x="2987040" y="1685290"/>
                    <a:pt x="3102610" y="1694180"/>
                    <a:pt x="3200400" y="1701800"/>
                  </a:cubicBezTo>
                  <a:cubicBezTo>
                    <a:pt x="3284220" y="1708150"/>
                    <a:pt x="3366770" y="1711960"/>
                    <a:pt x="3435350" y="1722120"/>
                  </a:cubicBezTo>
                  <a:cubicBezTo>
                    <a:pt x="3491230" y="1731010"/>
                    <a:pt x="3569970" y="1753870"/>
                    <a:pt x="3583940" y="1755140"/>
                  </a:cubicBezTo>
                  <a:cubicBezTo>
                    <a:pt x="3586480" y="1755140"/>
                    <a:pt x="3586480" y="1755140"/>
                    <a:pt x="3587750" y="1755140"/>
                  </a:cubicBezTo>
                  <a:cubicBezTo>
                    <a:pt x="3589020" y="1755140"/>
                    <a:pt x="3589020" y="1756410"/>
                    <a:pt x="3590290" y="1756410"/>
                  </a:cubicBezTo>
                  <a:cubicBezTo>
                    <a:pt x="3591560" y="1756410"/>
                    <a:pt x="3591560" y="1757680"/>
                    <a:pt x="3592830" y="1757680"/>
                  </a:cubicBezTo>
                  <a:cubicBezTo>
                    <a:pt x="3594100" y="1758950"/>
                    <a:pt x="3594100" y="1758950"/>
                    <a:pt x="3595370" y="1760220"/>
                  </a:cubicBezTo>
                  <a:cubicBezTo>
                    <a:pt x="3595370" y="1761490"/>
                    <a:pt x="3596640" y="1761490"/>
                    <a:pt x="3596640" y="1762760"/>
                  </a:cubicBezTo>
                  <a:cubicBezTo>
                    <a:pt x="3596640" y="1764030"/>
                    <a:pt x="3597910" y="1765300"/>
                    <a:pt x="3597910" y="1766570"/>
                  </a:cubicBezTo>
                  <a:cubicBezTo>
                    <a:pt x="3597910" y="1767840"/>
                    <a:pt x="3597910" y="1767840"/>
                    <a:pt x="3597910" y="1769110"/>
                  </a:cubicBezTo>
                  <a:cubicBezTo>
                    <a:pt x="3597910" y="1770380"/>
                    <a:pt x="3597910" y="1770380"/>
                    <a:pt x="3597910" y="1771650"/>
                  </a:cubicBezTo>
                  <a:cubicBezTo>
                    <a:pt x="3597910" y="1772920"/>
                    <a:pt x="3597910" y="1774190"/>
                    <a:pt x="3596640" y="1775460"/>
                  </a:cubicBezTo>
                  <a:cubicBezTo>
                    <a:pt x="3596640" y="1776730"/>
                    <a:pt x="3595370" y="1776730"/>
                    <a:pt x="3594100" y="1778000"/>
                  </a:cubicBezTo>
                  <a:cubicBezTo>
                    <a:pt x="3592830" y="1778000"/>
                    <a:pt x="3592830" y="1779270"/>
                    <a:pt x="3591560" y="1779270"/>
                  </a:cubicBezTo>
                  <a:cubicBezTo>
                    <a:pt x="3590290" y="1779270"/>
                    <a:pt x="3590290" y="1780540"/>
                    <a:pt x="3589020" y="1780540"/>
                  </a:cubicBezTo>
                  <a:cubicBezTo>
                    <a:pt x="3587750" y="1780540"/>
                    <a:pt x="3587750" y="1781810"/>
                    <a:pt x="3586480" y="1781810"/>
                  </a:cubicBezTo>
                  <a:cubicBezTo>
                    <a:pt x="3586480" y="1781810"/>
                    <a:pt x="3586480" y="1781810"/>
                    <a:pt x="3585210" y="1781810"/>
                  </a:cubicBezTo>
                  <a:cubicBezTo>
                    <a:pt x="3580130" y="1781810"/>
                    <a:pt x="3543300" y="1784350"/>
                    <a:pt x="3519170" y="1786890"/>
                  </a:cubicBezTo>
                  <a:cubicBezTo>
                    <a:pt x="3491230" y="1789430"/>
                    <a:pt x="3460750" y="1790700"/>
                    <a:pt x="3427730" y="1795780"/>
                  </a:cubicBezTo>
                  <a:cubicBezTo>
                    <a:pt x="3388360" y="1800860"/>
                    <a:pt x="3347720" y="1812290"/>
                    <a:pt x="3299460" y="1818640"/>
                  </a:cubicBezTo>
                  <a:cubicBezTo>
                    <a:pt x="3238500" y="1827530"/>
                    <a:pt x="3161030" y="1833880"/>
                    <a:pt x="3091180" y="1840230"/>
                  </a:cubicBezTo>
                  <a:cubicBezTo>
                    <a:pt x="3018790" y="1847850"/>
                    <a:pt x="2948940" y="1854200"/>
                    <a:pt x="2872740" y="1860550"/>
                  </a:cubicBezTo>
                  <a:cubicBezTo>
                    <a:pt x="2787650" y="1866900"/>
                    <a:pt x="2697480" y="1874520"/>
                    <a:pt x="2603500" y="1879600"/>
                  </a:cubicBezTo>
                  <a:cubicBezTo>
                    <a:pt x="2499360" y="1885950"/>
                    <a:pt x="2397760" y="1887220"/>
                    <a:pt x="2273300" y="1893570"/>
                  </a:cubicBezTo>
                  <a:cubicBezTo>
                    <a:pt x="2109470" y="1901190"/>
                    <a:pt x="1897380" y="1912620"/>
                    <a:pt x="1708150" y="1925320"/>
                  </a:cubicBezTo>
                  <a:cubicBezTo>
                    <a:pt x="1517650" y="1938020"/>
                    <a:pt x="1328420" y="1955800"/>
                    <a:pt x="1136650" y="1969770"/>
                  </a:cubicBezTo>
                  <a:cubicBezTo>
                    <a:pt x="942340" y="1985010"/>
                    <a:pt x="716280" y="2004060"/>
                    <a:pt x="549910" y="2012950"/>
                  </a:cubicBezTo>
                  <a:cubicBezTo>
                    <a:pt x="427990" y="2019300"/>
                    <a:pt x="322580" y="2025650"/>
                    <a:pt x="231140" y="2024380"/>
                  </a:cubicBezTo>
                  <a:cubicBezTo>
                    <a:pt x="162560" y="2023110"/>
                    <a:pt x="64770" y="2011680"/>
                    <a:pt x="49530" y="2011680"/>
                  </a:cubicBezTo>
                  <a:cubicBezTo>
                    <a:pt x="46990" y="2011680"/>
                    <a:pt x="46990" y="2011680"/>
                    <a:pt x="45720" y="2011680"/>
                  </a:cubicBezTo>
                  <a:cubicBezTo>
                    <a:pt x="44450" y="2011680"/>
                    <a:pt x="44450" y="2010410"/>
                    <a:pt x="43180" y="2010410"/>
                  </a:cubicBezTo>
                  <a:cubicBezTo>
                    <a:pt x="41910" y="2010410"/>
                    <a:pt x="41910" y="2009140"/>
                    <a:pt x="40640" y="2009140"/>
                  </a:cubicBezTo>
                  <a:cubicBezTo>
                    <a:pt x="39370" y="2009140"/>
                    <a:pt x="39370" y="2007870"/>
                    <a:pt x="38100" y="2007870"/>
                  </a:cubicBezTo>
                  <a:cubicBezTo>
                    <a:pt x="36830" y="2006600"/>
                    <a:pt x="36830" y="2006600"/>
                    <a:pt x="35560" y="2005330"/>
                  </a:cubicBezTo>
                  <a:cubicBezTo>
                    <a:pt x="35560" y="2004060"/>
                    <a:pt x="34290" y="2004060"/>
                    <a:pt x="34290" y="2002790"/>
                  </a:cubicBezTo>
                  <a:cubicBezTo>
                    <a:pt x="34290" y="2001520"/>
                    <a:pt x="34290" y="2000250"/>
                    <a:pt x="34290" y="1998980"/>
                  </a:cubicBezTo>
                  <a:cubicBezTo>
                    <a:pt x="34290" y="1997710"/>
                    <a:pt x="34290" y="1997710"/>
                    <a:pt x="34290" y="1996440"/>
                  </a:cubicBezTo>
                  <a:cubicBezTo>
                    <a:pt x="34290" y="1995170"/>
                    <a:pt x="35560" y="1995170"/>
                    <a:pt x="35560" y="1993900"/>
                  </a:cubicBezTo>
                  <a:cubicBezTo>
                    <a:pt x="35560" y="1992630"/>
                    <a:pt x="36830" y="1992630"/>
                    <a:pt x="36830" y="1991360"/>
                  </a:cubicBezTo>
                  <a:cubicBezTo>
                    <a:pt x="38100" y="1990090"/>
                    <a:pt x="38100" y="1990090"/>
                    <a:pt x="39370" y="1988820"/>
                  </a:cubicBezTo>
                  <a:cubicBezTo>
                    <a:pt x="40640" y="1988820"/>
                    <a:pt x="40640" y="1987550"/>
                    <a:pt x="41910" y="1987550"/>
                  </a:cubicBezTo>
                  <a:cubicBezTo>
                    <a:pt x="43180" y="1987550"/>
                    <a:pt x="43180" y="1986280"/>
                    <a:pt x="44450" y="1986280"/>
                  </a:cubicBezTo>
                  <a:cubicBezTo>
                    <a:pt x="53340" y="1983740"/>
                    <a:pt x="99060" y="1973580"/>
                    <a:pt x="138430" y="1965960"/>
                  </a:cubicBezTo>
                  <a:cubicBezTo>
                    <a:pt x="201930" y="1953260"/>
                    <a:pt x="287020" y="1934210"/>
                    <a:pt x="388620" y="1917700"/>
                  </a:cubicBezTo>
                  <a:cubicBezTo>
                    <a:pt x="543560" y="1892300"/>
                    <a:pt x="759460" y="1863090"/>
                    <a:pt x="979170" y="1835150"/>
                  </a:cubicBezTo>
                  <a:cubicBezTo>
                    <a:pt x="1254760" y="1800860"/>
                    <a:pt x="1592580" y="1767840"/>
                    <a:pt x="1912620" y="1732280"/>
                  </a:cubicBezTo>
                  <a:cubicBezTo>
                    <a:pt x="2250440" y="1694180"/>
                    <a:pt x="2613660" y="1649730"/>
                    <a:pt x="2954020" y="1611630"/>
                  </a:cubicBezTo>
                  <a:cubicBezTo>
                    <a:pt x="3281680" y="1574800"/>
                    <a:pt x="3653790" y="1539240"/>
                    <a:pt x="3920490" y="1510030"/>
                  </a:cubicBezTo>
                  <a:cubicBezTo>
                    <a:pt x="4109720" y="1489710"/>
                    <a:pt x="4268470" y="1464310"/>
                    <a:pt x="4405630" y="1454150"/>
                  </a:cubicBezTo>
                  <a:cubicBezTo>
                    <a:pt x="4505960" y="1446530"/>
                    <a:pt x="4653280" y="1443990"/>
                    <a:pt x="4668520" y="1443990"/>
                  </a:cubicBezTo>
                  <a:cubicBezTo>
                    <a:pt x="4669790" y="1443990"/>
                    <a:pt x="4669790" y="1443990"/>
                    <a:pt x="4671060" y="1443990"/>
                  </a:cubicBezTo>
                  <a:cubicBezTo>
                    <a:pt x="4672330" y="1443990"/>
                    <a:pt x="4673600" y="1445260"/>
                    <a:pt x="4674870" y="1445260"/>
                  </a:cubicBezTo>
                  <a:cubicBezTo>
                    <a:pt x="4676140" y="1445260"/>
                    <a:pt x="4676140" y="1446530"/>
                    <a:pt x="4677410" y="1446530"/>
                  </a:cubicBezTo>
                  <a:cubicBezTo>
                    <a:pt x="4678680" y="1447800"/>
                    <a:pt x="4678680" y="1447800"/>
                    <a:pt x="4679950" y="1449070"/>
                  </a:cubicBezTo>
                  <a:cubicBezTo>
                    <a:pt x="4679950" y="1450340"/>
                    <a:pt x="4681220" y="1450340"/>
                    <a:pt x="4681220" y="1451610"/>
                  </a:cubicBezTo>
                  <a:cubicBezTo>
                    <a:pt x="4681220" y="1452880"/>
                    <a:pt x="4682490" y="1454150"/>
                    <a:pt x="4682490" y="1455420"/>
                  </a:cubicBezTo>
                  <a:cubicBezTo>
                    <a:pt x="4682490" y="1456690"/>
                    <a:pt x="4682490" y="1456690"/>
                    <a:pt x="4682490" y="1457960"/>
                  </a:cubicBezTo>
                  <a:cubicBezTo>
                    <a:pt x="4682490" y="1459230"/>
                    <a:pt x="4681220" y="1460500"/>
                    <a:pt x="4681220" y="1461770"/>
                  </a:cubicBezTo>
                  <a:cubicBezTo>
                    <a:pt x="4681220" y="1463040"/>
                    <a:pt x="4679950" y="1463040"/>
                    <a:pt x="4679950" y="1464310"/>
                  </a:cubicBezTo>
                  <a:cubicBezTo>
                    <a:pt x="4679950" y="1465580"/>
                    <a:pt x="4679950" y="1466850"/>
                    <a:pt x="4678680" y="1466850"/>
                  </a:cubicBezTo>
                  <a:cubicBezTo>
                    <a:pt x="4677410" y="1468120"/>
                    <a:pt x="4677410" y="1468120"/>
                    <a:pt x="4676140" y="1468120"/>
                  </a:cubicBezTo>
                  <a:cubicBezTo>
                    <a:pt x="4674870" y="1468120"/>
                    <a:pt x="4673600" y="1469390"/>
                    <a:pt x="4672330" y="1469390"/>
                  </a:cubicBezTo>
                  <a:cubicBezTo>
                    <a:pt x="4671060" y="1469390"/>
                    <a:pt x="4671060" y="1470660"/>
                    <a:pt x="4669790" y="1470660"/>
                  </a:cubicBezTo>
                  <a:cubicBezTo>
                    <a:pt x="4662170" y="1473200"/>
                    <a:pt x="4622800" y="1473200"/>
                    <a:pt x="4587240" y="1475740"/>
                  </a:cubicBezTo>
                  <a:cubicBezTo>
                    <a:pt x="4526280" y="1479550"/>
                    <a:pt x="4428490" y="1482090"/>
                    <a:pt x="4333240" y="1488440"/>
                  </a:cubicBezTo>
                  <a:cubicBezTo>
                    <a:pt x="4211320" y="1496060"/>
                    <a:pt x="4067810" y="1512570"/>
                    <a:pt x="3916680" y="1518920"/>
                  </a:cubicBezTo>
                  <a:cubicBezTo>
                    <a:pt x="3737610" y="1526540"/>
                    <a:pt x="3525520" y="1527810"/>
                    <a:pt x="3329940" y="1527810"/>
                  </a:cubicBezTo>
                  <a:cubicBezTo>
                    <a:pt x="3134360" y="1527810"/>
                    <a:pt x="2886710" y="1529080"/>
                    <a:pt x="2740660" y="1521460"/>
                  </a:cubicBezTo>
                  <a:cubicBezTo>
                    <a:pt x="2654300" y="1517650"/>
                    <a:pt x="2580640" y="1518920"/>
                    <a:pt x="2534920" y="1503680"/>
                  </a:cubicBezTo>
                  <a:cubicBezTo>
                    <a:pt x="2508250" y="1494790"/>
                    <a:pt x="2484120" y="1470660"/>
                    <a:pt x="2477770" y="1466850"/>
                  </a:cubicBezTo>
                  <a:cubicBezTo>
                    <a:pt x="2476500" y="1465580"/>
                    <a:pt x="2476500" y="1465580"/>
                    <a:pt x="2475230" y="1465580"/>
                  </a:cubicBezTo>
                  <a:cubicBezTo>
                    <a:pt x="2473960" y="1465580"/>
                    <a:pt x="2472690" y="1465580"/>
                    <a:pt x="2471420" y="1465580"/>
                  </a:cubicBezTo>
                  <a:cubicBezTo>
                    <a:pt x="2470150" y="1465580"/>
                    <a:pt x="2470150" y="1464310"/>
                    <a:pt x="2468880" y="1463040"/>
                  </a:cubicBezTo>
                  <a:cubicBezTo>
                    <a:pt x="2467610" y="1461770"/>
                    <a:pt x="2467610" y="1461770"/>
                    <a:pt x="2466340" y="1460500"/>
                  </a:cubicBezTo>
                  <a:cubicBezTo>
                    <a:pt x="2466340" y="1459230"/>
                    <a:pt x="2465070" y="1459230"/>
                    <a:pt x="2465070" y="1457960"/>
                  </a:cubicBezTo>
                  <a:cubicBezTo>
                    <a:pt x="2465070" y="1456690"/>
                    <a:pt x="2465070" y="1456690"/>
                    <a:pt x="2465070" y="1455420"/>
                  </a:cubicBezTo>
                  <a:cubicBezTo>
                    <a:pt x="2465070" y="1454150"/>
                    <a:pt x="2465070" y="1452880"/>
                    <a:pt x="2465070" y="1451610"/>
                  </a:cubicBezTo>
                  <a:cubicBezTo>
                    <a:pt x="2465070" y="1450340"/>
                    <a:pt x="2465070" y="1450340"/>
                    <a:pt x="2465070" y="1449070"/>
                  </a:cubicBezTo>
                  <a:cubicBezTo>
                    <a:pt x="2465070" y="1447800"/>
                    <a:pt x="2465070" y="1446530"/>
                    <a:pt x="2466340" y="1445260"/>
                  </a:cubicBezTo>
                  <a:cubicBezTo>
                    <a:pt x="2466340" y="1443990"/>
                    <a:pt x="2467610" y="1443990"/>
                    <a:pt x="2468880" y="1442720"/>
                  </a:cubicBezTo>
                  <a:cubicBezTo>
                    <a:pt x="2470150" y="1442720"/>
                    <a:pt x="2470150" y="1441450"/>
                    <a:pt x="2471420" y="1441450"/>
                  </a:cubicBezTo>
                  <a:cubicBezTo>
                    <a:pt x="2472690" y="1441450"/>
                    <a:pt x="2473960" y="1440180"/>
                    <a:pt x="2475230" y="1440180"/>
                  </a:cubicBezTo>
                  <a:cubicBezTo>
                    <a:pt x="2476500" y="1440180"/>
                    <a:pt x="2476500" y="1440180"/>
                    <a:pt x="2477770" y="1440180"/>
                  </a:cubicBezTo>
                  <a:cubicBezTo>
                    <a:pt x="2484120" y="1440180"/>
                    <a:pt x="2509520" y="1440180"/>
                    <a:pt x="2524760" y="1440180"/>
                  </a:cubicBezTo>
                  <a:cubicBezTo>
                    <a:pt x="2541270" y="1440180"/>
                    <a:pt x="2555240" y="1440180"/>
                    <a:pt x="2573020" y="1440180"/>
                  </a:cubicBezTo>
                  <a:cubicBezTo>
                    <a:pt x="2597150" y="1440180"/>
                    <a:pt x="2630170" y="1440180"/>
                    <a:pt x="2658110" y="1438910"/>
                  </a:cubicBezTo>
                  <a:cubicBezTo>
                    <a:pt x="2684780" y="1438910"/>
                    <a:pt x="2708910" y="1437640"/>
                    <a:pt x="2738120" y="1436370"/>
                  </a:cubicBezTo>
                  <a:cubicBezTo>
                    <a:pt x="2774950" y="1435100"/>
                    <a:pt x="2818130" y="1433830"/>
                    <a:pt x="2863850" y="1431290"/>
                  </a:cubicBezTo>
                  <a:cubicBezTo>
                    <a:pt x="2917190" y="1428750"/>
                    <a:pt x="2971800" y="1423670"/>
                    <a:pt x="3039110" y="1418590"/>
                  </a:cubicBezTo>
                  <a:cubicBezTo>
                    <a:pt x="3130550" y="1410970"/>
                    <a:pt x="3232150" y="1399540"/>
                    <a:pt x="3360420" y="1390650"/>
                  </a:cubicBezTo>
                  <a:cubicBezTo>
                    <a:pt x="3553460" y="1376680"/>
                    <a:pt x="3812540" y="1362710"/>
                    <a:pt x="4088130" y="1352550"/>
                  </a:cubicBezTo>
                  <a:cubicBezTo>
                    <a:pt x="4450080" y="1338580"/>
                    <a:pt x="4847590" y="1333500"/>
                    <a:pt x="5342890" y="1324610"/>
                  </a:cubicBezTo>
                  <a:cubicBezTo>
                    <a:pt x="6062980" y="1311910"/>
                    <a:pt x="7075170" y="1294130"/>
                    <a:pt x="7993380" y="1289050"/>
                  </a:cubicBezTo>
                  <a:cubicBezTo>
                    <a:pt x="8987790" y="1283970"/>
                    <a:pt x="11032490" y="1295400"/>
                    <a:pt x="11102340" y="1295400"/>
                  </a:cubicBezTo>
                  <a:cubicBezTo>
                    <a:pt x="11104880" y="1295400"/>
                    <a:pt x="11104880" y="1295400"/>
                    <a:pt x="11106150" y="1295400"/>
                  </a:cubicBezTo>
                  <a:cubicBezTo>
                    <a:pt x="11107420" y="1295400"/>
                    <a:pt x="11107420" y="1295400"/>
                    <a:pt x="11108690" y="1295400"/>
                  </a:cubicBezTo>
                  <a:cubicBezTo>
                    <a:pt x="11109960" y="1295400"/>
                    <a:pt x="11109960" y="1296670"/>
                    <a:pt x="11111230" y="1297940"/>
                  </a:cubicBezTo>
                  <a:cubicBezTo>
                    <a:pt x="11112500" y="1297940"/>
                    <a:pt x="11113770" y="1299210"/>
                    <a:pt x="11113770" y="1299210"/>
                  </a:cubicBezTo>
                  <a:cubicBezTo>
                    <a:pt x="11115040" y="1299210"/>
                    <a:pt x="11115040" y="1300480"/>
                    <a:pt x="11115040" y="1301750"/>
                  </a:cubicBezTo>
                  <a:cubicBezTo>
                    <a:pt x="11115040" y="1303020"/>
                    <a:pt x="11116310" y="1304290"/>
                    <a:pt x="11116310" y="1305560"/>
                  </a:cubicBezTo>
                  <a:cubicBezTo>
                    <a:pt x="11116310" y="1306830"/>
                    <a:pt x="11116310" y="1306830"/>
                    <a:pt x="11116310" y="1308100"/>
                  </a:cubicBezTo>
                  <a:cubicBezTo>
                    <a:pt x="11116310" y="1309370"/>
                    <a:pt x="11116310" y="1309370"/>
                    <a:pt x="11116310" y="1310640"/>
                  </a:cubicBezTo>
                  <a:cubicBezTo>
                    <a:pt x="11116310" y="1311910"/>
                    <a:pt x="11116310" y="1313180"/>
                    <a:pt x="11115040" y="1314450"/>
                  </a:cubicBezTo>
                  <a:cubicBezTo>
                    <a:pt x="11115040" y="1315720"/>
                    <a:pt x="11113770" y="1315720"/>
                    <a:pt x="11112500" y="1316990"/>
                  </a:cubicBezTo>
                  <a:cubicBezTo>
                    <a:pt x="11112500" y="1316990"/>
                    <a:pt x="11111230" y="1318260"/>
                    <a:pt x="11111230" y="1318260"/>
                  </a:cubicBezTo>
                  <a:cubicBezTo>
                    <a:pt x="11109960" y="1318260"/>
                    <a:pt x="11108690" y="1319530"/>
                    <a:pt x="11107420" y="1319530"/>
                  </a:cubicBezTo>
                  <a:cubicBezTo>
                    <a:pt x="11106150" y="1319530"/>
                    <a:pt x="11106150" y="1320800"/>
                    <a:pt x="11104880" y="1320800"/>
                  </a:cubicBezTo>
                  <a:cubicBezTo>
                    <a:pt x="11093450" y="1324610"/>
                    <a:pt x="11022330" y="1329690"/>
                    <a:pt x="10962640" y="1336040"/>
                  </a:cubicBezTo>
                  <a:cubicBezTo>
                    <a:pt x="10863580" y="1346200"/>
                    <a:pt x="10723880" y="1360170"/>
                    <a:pt x="10568940" y="1372870"/>
                  </a:cubicBezTo>
                  <a:cubicBezTo>
                    <a:pt x="10347960" y="1390650"/>
                    <a:pt x="10057130" y="1416050"/>
                    <a:pt x="9761220" y="1427480"/>
                  </a:cubicBezTo>
                  <a:cubicBezTo>
                    <a:pt x="9400540" y="1441450"/>
                    <a:pt x="8882380" y="1437640"/>
                    <a:pt x="8559800" y="1436370"/>
                  </a:cubicBezTo>
                  <a:cubicBezTo>
                    <a:pt x="8341360" y="1435100"/>
                    <a:pt x="8173720" y="1432560"/>
                    <a:pt x="8009890" y="1426210"/>
                  </a:cubicBezTo>
                  <a:cubicBezTo>
                    <a:pt x="7877810" y="1421130"/>
                    <a:pt x="7743190" y="1413510"/>
                    <a:pt x="7654290" y="1403350"/>
                  </a:cubicBezTo>
                  <a:cubicBezTo>
                    <a:pt x="7599680" y="1397000"/>
                    <a:pt x="7536180" y="1381760"/>
                    <a:pt x="7523480" y="1380490"/>
                  </a:cubicBezTo>
                  <a:cubicBezTo>
                    <a:pt x="7520940" y="1380490"/>
                    <a:pt x="7520940" y="1380490"/>
                    <a:pt x="7519670" y="1380490"/>
                  </a:cubicBezTo>
                  <a:cubicBezTo>
                    <a:pt x="7518400" y="1380490"/>
                    <a:pt x="7518400" y="1380490"/>
                    <a:pt x="7517130" y="1380490"/>
                  </a:cubicBezTo>
                  <a:cubicBezTo>
                    <a:pt x="7515860" y="1380490"/>
                    <a:pt x="7514590" y="1379220"/>
                    <a:pt x="7513320" y="1379220"/>
                  </a:cubicBezTo>
                  <a:cubicBezTo>
                    <a:pt x="7512050" y="1379220"/>
                    <a:pt x="7512050" y="1377950"/>
                    <a:pt x="7510780" y="1377950"/>
                  </a:cubicBezTo>
                  <a:cubicBezTo>
                    <a:pt x="7509510" y="1376680"/>
                    <a:pt x="7508240" y="1376680"/>
                    <a:pt x="7508240" y="1375410"/>
                  </a:cubicBezTo>
                  <a:cubicBezTo>
                    <a:pt x="7506970" y="1374140"/>
                    <a:pt x="7506970" y="1372870"/>
                    <a:pt x="7506970" y="1371600"/>
                  </a:cubicBezTo>
                  <a:cubicBezTo>
                    <a:pt x="7506970" y="1370330"/>
                    <a:pt x="7505700" y="1370330"/>
                    <a:pt x="7505700" y="1369060"/>
                  </a:cubicBezTo>
                  <a:cubicBezTo>
                    <a:pt x="7505700" y="1367790"/>
                    <a:pt x="7505700" y="1366520"/>
                    <a:pt x="7505700" y="1365250"/>
                  </a:cubicBezTo>
                  <a:cubicBezTo>
                    <a:pt x="7505700" y="1363980"/>
                    <a:pt x="7506970" y="1362710"/>
                    <a:pt x="7506970" y="1361440"/>
                  </a:cubicBezTo>
                  <a:cubicBezTo>
                    <a:pt x="7506970" y="1360170"/>
                    <a:pt x="7508240" y="1360170"/>
                    <a:pt x="7508240" y="1358900"/>
                  </a:cubicBezTo>
                  <a:cubicBezTo>
                    <a:pt x="7509510" y="1357630"/>
                    <a:pt x="7509510" y="1357630"/>
                    <a:pt x="7510780" y="1356360"/>
                  </a:cubicBezTo>
                  <a:cubicBezTo>
                    <a:pt x="7512050" y="1355090"/>
                    <a:pt x="7512050" y="1353820"/>
                    <a:pt x="7513320" y="1353820"/>
                  </a:cubicBezTo>
                  <a:cubicBezTo>
                    <a:pt x="7514590" y="1352550"/>
                    <a:pt x="7515860" y="1353820"/>
                    <a:pt x="7517130" y="1352550"/>
                  </a:cubicBezTo>
                  <a:cubicBezTo>
                    <a:pt x="7520940" y="1350010"/>
                    <a:pt x="7519670" y="1336040"/>
                    <a:pt x="7528560" y="1329690"/>
                  </a:cubicBezTo>
                  <a:cubicBezTo>
                    <a:pt x="7547610" y="1314450"/>
                    <a:pt x="7604760" y="1306830"/>
                    <a:pt x="7656830" y="1296670"/>
                  </a:cubicBezTo>
                  <a:cubicBezTo>
                    <a:pt x="7734300" y="1281430"/>
                    <a:pt x="7837170" y="1273810"/>
                    <a:pt x="7947660" y="1254760"/>
                  </a:cubicBezTo>
                  <a:cubicBezTo>
                    <a:pt x="8092440" y="1229360"/>
                    <a:pt x="8277860" y="1187450"/>
                    <a:pt x="8451850" y="1153160"/>
                  </a:cubicBezTo>
                  <a:cubicBezTo>
                    <a:pt x="8638540" y="1116330"/>
                    <a:pt x="8850630" y="1073150"/>
                    <a:pt x="9032240" y="1037590"/>
                  </a:cubicBezTo>
                  <a:cubicBezTo>
                    <a:pt x="9193530" y="1005840"/>
                    <a:pt x="9373870" y="969010"/>
                    <a:pt x="9486900" y="947420"/>
                  </a:cubicBezTo>
                  <a:cubicBezTo>
                    <a:pt x="9554210" y="934720"/>
                    <a:pt x="9591040" y="932180"/>
                    <a:pt x="9646920" y="916940"/>
                  </a:cubicBezTo>
                  <a:cubicBezTo>
                    <a:pt x="9710420" y="899160"/>
                    <a:pt x="9831070" y="845820"/>
                    <a:pt x="9847580" y="843280"/>
                  </a:cubicBezTo>
                  <a:cubicBezTo>
                    <a:pt x="9850120" y="843280"/>
                    <a:pt x="9850120" y="843280"/>
                    <a:pt x="9851390" y="843280"/>
                  </a:cubicBezTo>
                  <a:cubicBezTo>
                    <a:pt x="9852660" y="843280"/>
                    <a:pt x="9852660" y="844550"/>
                    <a:pt x="9853930" y="844550"/>
                  </a:cubicBezTo>
                  <a:cubicBezTo>
                    <a:pt x="9855200" y="844550"/>
                    <a:pt x="9855200" y="845820"/>
                    <a:pt x="9856470" y="845820"/>
                  </a:cubicBezTo>
                  <a:cubicBezTo>
                    <a:pt x="9857740" y="847090"/>
                    <a:pt x="9857740" y="847090"/>
                    <a:pt x="9859010" y="848360"/>
                  </a:cubicBezTo>
                  <a:cubicBezTo>
                    <a:pt x="9859010" y="849630"/>
                    <a:pt x="9860280" y="849630"/>
                    <a:pt x="9860280" y="850900"/>
                  </a:cubicBezTo>
                  <a:cubicBezTo>
                    <a:pt x="9860280" y="852170"/>
                    <a:pt x="9861550" y="852170"/>
                    <a:pt x="9861550" y="853440"/>
                  </a:cubicBezTo>
                  <a:cubicBezTo>
                    <a:pt x="9861550" y="854710"/>
                    <a:pt x="9861550" y="855980"/>
                    <a:pt x="9861550" y="857250"/>
                  </a:cubicBezTo>
                  <a:cubicBezTo>
                    <a:pt x="9861550" y="858520"/>
                    <a:pt x="9861550" y="858520"/>
                    <a:pt x="9861550" y="859790"/>
                  </a:cubicBezTo>
                  <a:cubicBezTo>
                    <a:pt x="9861550" y="861060"/>
                    <a:pt x="9860280" y="861060"/>
                    <a:pt x="9860280" y="862330"/>
                  </a:cubicBezTo>
                  <a:cubicBezTo>
                    <a:pt x="9859010" y="863600"/>
                    <a:pt x="9859010" y="863600"/>
                    <a:pt x="9857740" y="864870"/>
                  </a:cubicBezTo>
                  <a:cubicBezTo>
                    <a:pt x="9856470" y="866140"/>
                    <a:pt x="9856470" y="866140"/>
                    <a:pt x="9855200" y="867410"/>
                  </a:cubicBezTo>
                  <a:cubicBezTo>
                    <a:pt x="9853930" y="867410"/>
                    <a:pt x="9853930" y="868680"/>
                    <a:pt x="9852660" y="868680"/>
                  </a:cubicBezTo>
                  <a:cubicBezTo>
                    <a:pt x="9851390" y="868680"/>
                    <a:pt x="9851390" y="868680"/>
                    <a:pt x="9850120" y="868680"/>
                  </a:cubicBezTo>
                  <a:cubicBezTo>
                    <a:pt x="9839960" y="868680"/>
                    <a:pt x="9785350" y="876300"/>
                    <a:pt x="9738360" y="880110"/>
                  </a:cubicBezTo>
                  <a:cubicBezTo>
                    <a:pt x="9658350" y="887730"/>
                    <a:pt x="9536430" y="895350"/>
                    <a:pt x="9417050" y="906780"/>
                  </a:cubicBezTo>
                  <a:cubicBezTo>
                    <a:pt x="9265920" y="922020"/>
                    <a:pt x="9077960" y="944880"/>
                    <a:pt x="8901430" y="967740"/>
                  </a:cubicBezTo>
                  <a:cubicBezTo>
                    <a:pt x="8714740" y="993140"/>
                    <a:pt x="8509000" y="1024890"/>
                    <a:pt x="8326120" y="1052830"/>
                  </a:cubicBezTo>
                  <a:cubicBezTo>
                    <a:pt x="8159750" y="1078230"/>
                    <a:pt x="7966710" y="1122680"/>
                    <a:pt x="7848600" y="1129030"/>
                  </a:cubicBezTo>
                  <a:cubicBezTo>
                    <a:pt x="7780020" y="1132840"/>
                    <a:pt x="7700010" y="1120140"/>
                    <a:pt x="7686040" y="1120140"/>
                  </a:cubicBezTo>
                  <a:cubicBezTo>
                    <a:pt x="7683500" y="1120140"/>
                    <a:pt x="7683500" y="1120140"/>
                    <a:pt x="7682230" y="1120140"/>
                  </a:cubicBezTo>
                  <a:cubicBezTo>
                    <a:pt x="7680960" y="1120140"/>
                    <a:pt x="7680960" y="1120140"/>
                    <a:pt x="7679690" y="1120140"/>
                  </a:cubicBezTo>
                  <a:cubicBezTo>
                    <a:pt x="7678420" y="1120140"/>
                    <a:pt x="7678420" y="1118870"/>
                    <a:pt x="7677150" y="1118870"/>
                  </a:cubicBezTo>
                  <a:cubicBezTo>
                    <a:pt x="7675880" y="1117600"/>
                    <a:pt x="7675880" y="1117600"/>
                    <a:pt x="7674610" y="1116330"/>
                  </a:cubicBezTo>
                  <a:cubicBezTo>
                    <a:pt x="7673340" y="1116330"/>
                    <a:pt x="7672070" y="1116330"/>
                    <a:pt x="7672070" y="1115060"/>
                  </a:cubicBezTo>
                  <a:cubicBezTo>
                    <a:pt x="7670800" y="1113790"/>
                    <a:pt x="7670800" y="1112520"/>
                    <a:pt x="7670800" y="1111250"/>
                  </a:cubicBezTo>
                  <a:cubicBezTo>
                    <a:pt x="7670800" y="1109980"/>
                    <a:pt x="7670800" y="1109980"/>
                    <a:pt x="7670800" y="1108710"/>
                  </a:cubicBezTo>
                  <a:cubicBezTo>
                    <a:pt x="7670800" y="1107440"/>
                    <a:pt x="7670800" y="1107440"/>
                    <a:pt x="7670800" y="1106170"/>
                  </a:cubicBezTo>
                  <a:cubicBezTo>
                    <a:pt x="7670800" y="1104900"/>
                    <a:pt x="7672070" y="1103630"/>
                    <a:pt x="7672070" y="1102360"/>
                  </a:cubicBezTo>
                  <a:cubicBezTo>
                    <a:pt x="7672070" y="1101090"/>
                    <a:pt x="7672070" y="1099820"/>
                    <a:pt x="7673340" y="1099820"/>
                  </a:cubicBezTo>
                  <a:cubicBezTo>
                    <a:pt x="7674610" y="1099820"/>
                    <a:pt x="7674610" y="1098550"/>
                    <a:pt x="7675880" y="1098550"/>
                  </a:cubicBezTo>
                  <a:cubicBezTo>
                    <a:pt x="7677150" y="1097280"/>
                    <a:pt x="7677150" y="1096010"/>
                    <a:pt x="7678420" y="1096010"/>
                  </a:cubicBezTo>
                  <a:cubicBezTo>
                    <a:pt x="7679690" y="1096010"/>
                    <a:pt x="7679690" y="1096010"/>
                    <a:pt x="7680960" y="1096010"/>
                  </a:cubicBezTo>
                  <a:cubicBezTo>
                    <a:pt x="7687310" y="1094740"/>
                    <a:pt x="7711440" y="1088390"/>
                    <a:pt x="7734300" y="1083310"/>
                  </a:cubicBezTo>
                  <a:cubicBezTo>
                    <a:pt x="7772400" y="1075690"/>
                    <a:pt x="7827010" y="1062990"/>
                    <a:pt x="7890510" y="1054100"/>
                  </a:cubicBezTo>
                  <a:cubicBezTo>
                    <a:pt x="7987030" y="1040130"/>
                    <a:pt x="8119110" y="1031240"/>
                    <a:pt x="8255000" y="1017270"/>
                  </a:cubicBezTo>
                  <a:cubicBezTo>
                    <a:pt x="8427720" y="999490"/>
                    <a:pt x="8628380" y="979170"/>
                    <a:pt x="8840470" y="958850"/>
                  </a:cubicBezTo>
                  <a:cubicBezTo>
                    <a:pt x="9093200" y="934720"/>
                    <a:pt x="9403080" y="905510"/>
                    <a:pt x="9672320" y="882650"/>
                  </a:cubicBezTo>
                  <a:cubicBezTo>
                    <a:pt x="9927590" y="861060"/>
                    <a:pt x="10200640" y="844550"/>
                    <a:pt x="10416540" y="825500"/>
                  </a:cubicBezTo>
                  <a:cubicBezTo>
                    <a:pt x="10584180" y="811530"/>
                    <a:pt x="10749280" y="791210"/>
                    <a:pt x="10862310" y="782320"/>
                  </a:cubicBezTo>
                  <a:cubicBezTo>
                    <a:pt x="10932160" y="777240"/>
                    <a:pt x="11019790" y="772160"/>
                    <a:pt x="11032490" y="772160"/>
                  </a:cubicBezTo>
                  <a:cubicBezTo>
                    <a:pt x="11033760" y="772160"/>
                    <a:pt x="11033760" y="772160"/>
                    <a:pt x="11035030" y="772160"/>
                  </a:cubicBezTo>
                  <a:cubicBezTo>
                    <a:pt x="11036300" y="772160"/>
                    <a:pt x="11036300" y="773430"/>
                    <a:pt x="11037570" y="773430"/>
                  </a:cubicBezTo>
                  <a:cubicBezTo>
                    <a:pt x="11038840" y="773430"/>
                    <a:pt x="11038840" y="774700"/>
                    <a:pt x="11040110" y="774700"/>
                  </a:cubicBezTo>
                  <a:cubicBezTo>
                    <a:pt x="11041380" y="775970"/>
                    <a:pt x="11041380" y="775970"/>
                    <a:pt x="11042650" y="777240"/>
                  </a:cubicBezTo>
                  <a:cubicBezTo>
                    <a:pt x="11042650" y="778510"/>
                    <a:pt x="11043920" y="778510"/>
                    <a:pt x="11043920" y="779780"/>
                  </a:cubicBezTo>
                  <a:cubicBezTo>
                    <a:pt x="11043920" y="781050"/>
                    <a:pt x="11045190" y="782320"/>
                    <a:pt x="11045190" y="783590"/>
                  </a:cubicBezTo>
                  <a:cubicBezTo>
                    <a:pt x="11045190" y="784860"/>
                    <a:pt x="11045190" y="784860"/>
                    <a:pt x="11045190" y="786130"/>
                  </a:cubicBezTo>
                  <a:cubicBezTo>
                    <a:pt x="11045190" y="787400"/>
                    <a:pt x="11043920" y="787400"/>
                    <a:pt x="11043920" y="788670"/>
                  </a:cubicBezTo>
                  <a:cubicBezTo>
                    <a:pt x="11043920" y="789940"/>
                    <a:pt x="11042650" y="791210"/>
                    <a:pt x="11042650" y="792480"/>
                  </a:cubicBezTo>
                  <a:cubicBezTo>
                    <a:pt x="11042650" y="792480"/>
                    <a:pt x="11041380" y="793750"/>
                    <a:pt x="11041380" y="793750"/>
                  </a:cubicBezTo>
                  <a:cubicBezTo>
                    <a:pt x="11040110" y="795020"/>
                    <a:pt x="11040110" y="795020"/>
                    <a:pt x="11038840" y="796290"/>
                  </a:cubicBezTo>
                  <a:cubicBezTo>
                    <a:pt x="11037570" y="796290"/>
                    <a:pt x="11037570" y="797560"/>
                    <a:pt x="11036300" y="797560"/>
                  </a:cubicBezTo>
                  <a:cubicBezTo>
                    <a:pt x="11035030" y="797560"/>
                    <a:pt x="11035030" y="797560"/>
                    <a:pt x="11032490" y="797560"/>
                  </a:cubicBezTo>
                  <a:cubicBezTo>
                    <a:pt x="11018520" y="797560"/>
                    <a:pt x="10946130" y="801370"/>
                    <a:pt x="10885170" y="803910"/>
                  </a:cubicBezTo>
                  <a:cubicBezTo>
                    <a:pt x="10788650" y="807720"/>
                    <a:pt x="10646410" y="811530"/>
                    <a:pt x="10509250" y="817880"/>
                  </a:cubicBezTo>
                  <a:cubicBezTo>
                    <a:pt x="10341610" y="825500"/>
                    <a:pt x="10115550" y="840740"/>
                    <a:pt x="9954260" y="849630"/>
                  </a:cubicBezTo>
                  <a:cubicBezTo>
                    <a:pt x="9829800" y="855980"/>
                    <a:pt x="9739630" y="858520"/>
                    <a:pt x="9622790" y="866140"/>
                  </a:cubicBezTo>
                  <a:cubicBezTo>
                    <a:pt x="9490710" y="875030"/>
                    <a:pt x="9304020" y="900430"/>
                    <a:pt x="9202420" y="904240"/>
                  </a:cubicBezTo>
                  <a:cubicBezTo>
                    <a:pt x="9145270" y="906780"/>
                    <a:pt x="9081770" y="902970"/>
                    <a:pt x="9069070" y="902970"/>
                  </a:cubicBezTo>
                  <a:cubicBezTo>
                    <a:pt x="9066530" y="902970"/>
                    <a:pt x="9066530" y="902970"/>
                    <a:pt x="9065260" y="902970"/>
                  </a:cubicBezTo>
                  <a:cubicBezTo>
                    <a:pt x="9063990" y="902970"/>
                    <a:pt x="9063990" y="902970"/>
                    <a:pt x="9062720" y="902970"/>
                  </a:cubicBezTo>
                  <a:cubicBezTo>
                    <a:pt x="9061450" y="902970"/>
                    <a:pt x="9060180" y="901700"/>
                    <a:pt x="9058910" y="900430"/>
                  </a:cubicBezTo>
                  <a:cubicBezTo>
                    <a:pt x="9057640" y="900430"/>
                    <a:pt x="9056370" y="900430"/>
                    <a:pt x="9056370" y="899160"/>
                  </a:cubicBezTo>
                  <a:cubicBezTo>
                    <a:pt x="9055100" y="897890"/>
                    <a:pt x="9055100" y="896620"/>
                    <a:pt x="9055100" y="895350"/>
                  </a:cubicBezTo>
                  <a:cubicBezTo>
                    <a:pt x="9055100" y="894080"/>
                    <a:pt x="9053830" y="894080"/>
                    <a:pt x="9053830" y="892810"/>
                  </a:cubicBezTo>
                  <a:cubicBezTo>
                    <a:pt x="9053830" y="891540"/>
                    <a:pt x="9053830" y="890270"/>
                    <a:pt x="9053830" y="889000"/>
                  </a:cubicBezTo>
                  <a:cubicBezTo>
                    <a:pt x="9053830" y="887730"/>
                    <a:pt x="9053830" y="887730"/>
                    <a:pt x="9053830" y="886460"/>
                  </a:cubicBezTo>
                  <a:cubicBezTo>
                    <a:pt x="9053830" y="885190"/>
                    <a:pt x="9055100" y="883920"/>
                    <a:pt x="9055100" y="882650"/>
                  </a:cubicBezTo>
                  <a:cubicBezTo>
                    <a:pt x="9055100" y="881380"/>
                    <a:pt x="9056370" y="881380"/>
                    <a:pt x="9056370" y="880110"/>
                  </a:cubicBezTo>
                  <a:cubicBezTo>
                    <a:pt x="9057640" y="878840"/>
                    <a:pt x="9057640" y="877570"/>
                    <a:pt x="9058910" y="877570"/>
                  </a:cubicBezTo>
                  <a:cubicBezTo>
                    <a:pt x="9060180" y="876300"/>
                    <a:pt x="9061450" y="876300"/>
                    <a:pt x="9062720" y="876300"/>
                  </a:cubicBezTo>
                  <a:cubicBezTo>
                    <a:pt x="9063990" y="876300"/>
                    <a:pt x="9063990" y="875030"/>
                    <a:pt x="9065260" y="875030"/>
                  </a:cubicBezTo>
                  <a:cubicBezTo>
                    <a:pt x="9067800" y="873760"/>
                    <a:pt x="9072880" y="873760"/>
                    <a:pt x="9080500" y="872490"/>
                  </a:cubicBezTo>
                  <a:cubicBezTo>
                    <a:pt x="9098280" y="869950"/>
                    <a:pt x="9136380" y="864870"/>
                    <a:pt x="9175750" y="861060"/>
                  </a:cubicBezTo>
                  <a:cubicBezTo>
                    <a:pt x="9240520" y="853440"/>
                    <a:pt x="9333230" y="843280"/>
                    <a:pt x="9431020" y="834390"/>
                  </a:cubicBezTo>
                  <a:cubicBezTo>
                    <a:pt x="9565640" y="822960"/>
                    <a:pt x="9734550" y="814070"/>
                    <a:pt x="9908540" y="802640"/>
                  </a:cubicBezTo>
                  <a:cubicBezTo>
                    <a:pt x="10119360" y="788670"/>
                    <a:pt x="10361930" y="772160"/>
                    <a:pt x="10607040" y="758190"/>
                  </a:cubicBezTo>
                  <a:cubicBezTo>
                    <a:pt x="10877550" y="742950"/>
                    <a:pt x="11186160" y="728980"/>
                    <a:pt x="11460480" y="713740"/>
                  </a:cubicBezTo>
                  <a:cubicBezTo>
                    <a:pt x="11715750" y="699770"/>
                    <a:pt x="12005310" y="678180"/>
                    <a:pt x="12198350" y="669290"/>
                  </a:cubicBezTo>
                  <a:cubicBezTo>
                    <a:pt x="12322810" y="662940"/>
                    <a:pt x="12423140" y="659130"/>
                    <a:pt x="12506960" y="657860"/>
                  </a:cubicBezTo>
                  <a:cubicBezTo>
                    <a:pt x="12564110" y="657860"/>
                    <a:pt x="12641580" y="660400"/>
                    <a:pt x="12653010" y="660400"/>
                  </a:cubicBezTo>
                  <a:cubicBezTo>
                    <a:pt x="12654280" y="660400"/>
                    <a:pt x="12654280" y="660400"/>
                    <a:pt x="12655550" y="660400"/>
                  </a:cubicBezTo>
                  <a:cubicBezTo>
                    <a:pt x="12656820" y="660400"/>
                    <a:pt x="12658090" y="660400"/>
                    <a:pt x="12659360" y="660400"/>
                  </a:cubicBezTo>
                  <a:cubicBezTo>
                    <a:pt x="12660630" y="660400"/>
                    <a:pt x="12661900" y="660400"/>
                    <a:pt x="12663170" y="661670"/>
                  </a:cubicBezTo>
                  <a:cubicBezTo>
                    <a:pt x="12664440" y="661670"/>
                    <a:pt x="12664440" y="662940"/>
                    <a:pt x="12665710" y="664210"/>
                  </a:cubicBezTo>
                  <a:cubicBezTo>
                    <a:pt x="12665710" y="665480"/>
                    <a:pt x="12666980" y="665480"/>
                    <a:pt x="12666980" y="666750"/>
                  </a:cubicBezTo>
                  <a:cubicBezTo>
                    <a:pt x="12668250" y="668020"/>
                    <a:pt x="12669520" y="669290"/>
                    <a:pt x="12669520" y="670560"/>
                  </a:cubicBezTo>
                  <a:cubicBezTo>
                    <a:pt x="12669520" y="671830"/>
                    <a:pt x="12669520" y="671830"/>
                    <a:pt x="12669520" y="673100"/>
                  </a:cubicBezTo>
                  <a:cubicBezTo>
                    <a:pt x="12669520" y="674370"/>
                    <a:pt x="12669520" y="675640"/>
                    <a:pt x="12669520" y="676910"/>
                  </a:cubicBezTo>
                  <a:cubicBezTo>
                    <a:pt x="12669520" y="678180"/>
                    <a:pt x="12668250" y="679450"/>
                    <a:pt x="12668250" y="680720"/>
                  </a:cubicBezTo>
                  <a:cubicBezTo>
                    <a:pt x="12668250" y="681990"/>
                    <a:pt x="12666980" y="681990"/>
                    <a:pt x="12666980" y="683260"/>
                  </a:cubicBezTo>
                  <a:cubicBezTo>
                    <a:pt x="12665710" y="684530"/>
                    <a:pt x="12665710" y="684530"/>
                    <a:pt x="12664440" y="685800"/>
                  </a:cubicBezTo>
                  <a:cubicBezTo>
                    <a:pt x="12663170" y="685800"/>
                    <a:pt x="12663170" y="687070"/>
                    <a:pt x="12661900" y="687070"/>
                  </a:cubicBezTo>
                  <a:cubicBezTo>
                    <a:pt x="12660630" y="687070"/>
                    <a:pt x="12659360" y="687070"/>
                    <a:pt x="12658090" y="688340"/>
                  </a:cubicBezTo>
                  <a:cubicBezTo>
                    <a:pt x="12654280" y="689610"/>
                    <a:pt x="12650470" y="692150"/>
                    <a:pt x="12644120" y="694690"/>
                  </a:cubicBezTo>
                  <a:cubicBezTo>
                    <a:pt x="12626340" y="699770"/>
                    <a:pt x="12589510" y="706120"/>
                    <a:pt x="12548870" y="713740"/>
                  </a:cubicBezTo>
                  <a:cubicBezTo>
                    <a:pt x="12475210" y="726440"/>
                    <a:pt x="12359640" y="742950"/>
                    <a:pt x="12236450" y="758190"/>
                  </a:cubicBezTo>
                  <a:cubicBezTo>
                    <a:pt x="12061190" y="781050"/>
                    <a:pt x="11830050" y="803910"/>
                    <a:pt x="11593830" y="831850"/>
                  </a:cubicBezTo>
                  <a:cubicBezTo>
                    <a:pt x="11304270" y="866140"/>
                    <a:pt x="10948670" y="908050"/>
                    <a:pt x="10626090" y="946150"/>
                  </a:cubicBezTo>
                  <a:cubicBezTo>
                    <a:pt x="10302240" y="984250"/>
                    <a:pt x="9975850" y="1026160"/>
                    <a:pt x="9653270" y="1060450"/>
                  </a:cubicBezTo>
                  <a:cubicBezTo>
                    <a:pt x="9333230" y="1093470"/>
                    <a:pt x="8926830" y="1139190"/>
                    <a:pt x="8698230" y="1149350"/>
                  </a:cubicBezTo>
                  <a:cubicBezTo>
                    <a:pt x="8569960" y="1154430"/>
                    <a:pt x="8503920" y="1148080"/>
                    <a:pt x="8397240" y="1146810"/>
                  </a:cubicBezTo>
                  <a:cubicBezTo>
                    <a:pt x="8276590" y="1144270"/>
                    <a:pt x="8068310" y="1153160"/>
                    <a:pt x="8013700" y="1136650"/>
                  </a:cubicBezTo>
                  <a:cubicBezTo>
                    <a:pt x="7997190" y="1131570"/>
                    <a:pt x="7989570" y="1118870"/>
                    <a:pt x="7984490" y="1117600"/>
                  </a:cubicBezTo>
                  <a:cubicBezTo>
                    <a:pt x="7983220" y="1117600"/>
                    <a:pt x="7981950" y="1117600"/>
                    <a:pt x="7980680" y="1117600"/>
                  </a:cubicBezTo>
                  <a:cubicBezTo>
                    <a:pt x="7979410" y="1117600"/>
                    <a:pt x="7978140" y="1116330"/>
                    <a:pt x="7976870" y="1116330"/>
                  </a:cubicBezTo>
                  <a:cubicBezTo>
                    <a:pt x="7975600" y="1116330"/>
                    <a:pt x="7975600" y="1115060"/>
                    <a:pt x="7974330" y="1115060"/>
                  </a:cubicBezTo>
                  <a:cubicBezTo>
                    <a:pt x="7973060" y="1113790"/>
                    <a:pt x="7973060" y="1113790"/>
                    <a:pt x="7971790" y="1112520"/>
                  </a:cubicBezTo>
                  <a:cubicBezTo>
                    <a:pt x="7971790" y="1111250"/>
                    <a:pt x="7970520" y="1111250"/>
                    <a:pt x="7970520" y="1109980"/>
                  </a:cubicBezTo>
                  <a:cubicBezTo>
                    <a:pt x="7970520" y="1108710"/>
                    <a:pt x="7969250" y="1107440"/>
                    <a:pt x="7969250" y="1106170"/>
                  </a:cubicBezTo>
                  <a:cubicBezTo>
                    <a:pt x="7969250" y="1104900"/>
                    <a:pt x="7969250" y="1104900"/>
                    <a:pt x="7969250" y="1103630"/>
                  </a:cubicBezTo>
                  <a:cubicBezTo>
                    <a:pt x="7969250" y="1102360"/>
                    <a:pt x="7969250" y="1101090"/>
                    <a:pt x="7969250" y="1099820"/>
                  </a:cubicBezTo>
                  <a:cubicBezTo>
                    <a:pt x="7969250" y="1098550"/>
                    <a:pt x="7969250" y="1097280"/>
                    <a:pt x="7970520" y="1096010"/>
                  </a:cubicBezTo>
                  <a:cubicBezTo>
                    <a:pt x="7970520" y="1094740"/>
                    <a:pt x="7971790" y="1094740"/>
                    <a:pt x="7973060" y="1093470"/>
                  </a:cubicBezTo>
                  <a:cubicBezTo>
                    <a:pt x="7974330" y="1093470"/>
                    <a:pt x="7974330" y="1092200"/>
                    <a:pt x="7975600" y="1092200"/>
                  </a:cubicBezTo>
                  <a:cubicBezTo>
                    <a:pt x="7976870" y="1090930"/>
                    <a:pt x="7976870" y="1089660"/>
                    <a:pt x="7978140" y="1089660"/>
                  </a:cubicBezTo>
                  <a:cubicBezTo>
                    <a:pt x="7979410" y="1089660"/>
                    <a:pt x="7980680" y="1089660"/>
                    <a:pt x="7981950" y="1089660"/>
                  </a:cubicBezTo>
                  <a:cubicBezTo>
                    <a:pt x="7987030" y="1088390"/>
                    <a:pt x="7999730" y="1078230"/>
                    <a:pt x="8014970" y="1073150"/>
                  </a:cubicBezTo>
                  <a:cubicBezTo>
                    <a:pt x="8045450" y="1064260"/>
                    <a:pt x="8097520" y="1061720"/>
                    <a:pt x="8154670" y="1059180"/>
                  </a:cubicBezTo>
                  <a:cubicBezTo>
                    <a:pt x="8246110" y="1054100"/>
                    <a:pt x="8379460" y="1059180"/>
                    <a:pt x="8512810" y="1059180"/>
                  </a:cubicBezTo>
                  <a:cubicBezTo>
                    <a:pt x="8680450" y="1059180"/>
                    <a:pt x="8896350" y="1060450"/>
                    <a:pt x="9081770" y="1060450"/>
                  </a:cubicBezTo>
                  <a:cubicBezTo>
                    <a:pt x="9258300" y="1060450"/>
                    <a:pt x="9438640" y="1060450"/>
                    <a:pt x="9599930" y="1060450"/>
                  </a:cubicBezTo>
                  <a:cubicBezTo>
                    <a:pt x="9742170" y="1060450"/>
                    <a:pt x="9879330" y="1060450"/>
                    <a:pt x="10001250" y="1061720"/>
                  </a:cubicBezTo>
                  <a:cubicBezTo>
                    <a:pt x="10102850" y="1062990"/>
                    <a:pt x="10209530" y="1062990"/>
                    <a:pt x="10279380" y="1065530"/>
                  </a:cubicBezTo>
                  <a:cubicBezTo>
                    <a:pt x="10322560" y="1066800"/>
                    <a:pt x="10370820" y="1073150"/>
                    <a:pt x="10382250" y="1073150"/>
                  </a:cubicBezTo>
                  <a:cubicBezTo>
                    <a:pt x="10384790" y="1073150"/>
                    <a:pt x="10384790" y="1073150"/>
                    <a:pt x="10386060" y="1073150"/>
                  </a:cubicBezTo>
                  <a:cubicBezTo>
                    <a:pt x="10387330" y="1073150"/>
                    <a:pt x="10388600" y="1073150"/>
                    <a:pt x="10389870" y="1073150"/>
                  </a:cubicBezTo>
                  <a:cubicBezTo>
                    <a:pt x="10391140" y="1073150"/>
                    <a:pt x="10391140" y="1074420"/>
                    <a:pt x="10392410" y="1075690"/>
                  </a:cubicBezTo>
                  <a:cubicBezTo>
                    <a:pt x="10393680" y="1075690"/>
                    <a:pt x="10393680" y="1075690"/>
                    <a:pt x="10394950" y="1076960"/>
                  </a:cubicBezTo>
                  <a:cubicBezTo>
                    <a:pt x="10396220" y="1078230"/>
                    <a:pt x="10396220" y="1079500"/>
                    <a:pt x="10397490" y="1080770"/>
                  </a:cubicBezTo>
                  <a:cubicBezTo>
                    <a:pt x="10397490" y="1082040"/>
                    <a:pt x="10398760" y="1082040"/>
                    <a:pt x="10398760" y="1083310"/>
                  </a:cubicBezTo>
                  <a:cubicBezTo>
                    <a:pt x="10398760" y="1084580"/>
                    <a:pt x="10398760" y="1085850"/>
                    <a:pt x="10398760" y="1087120"/>
                  </a:cubicBezTo>
                  <a:cubicBezTo>
                    <a:pt x="10398760" y="1088390"/>
                    <a:pt x="10398760" y="1089660"/>
                    <a:pt x="10398760" y="1090930"/>
                  </a:cubicBezTo>
                  <a:cubicBezTo>
                    <a:pt x="10398760" y="1092200"/>
                    <a:pt x="10397490" y="1092200"/>
                    <a:pt x="10397490" y="1093470"/>
                  </a:cubicBezTo>
                  <a:cubicBezTo>
                    <a:pt x="10396220" y="1094740"/>
                    <a:pt x="10396220" y="1094740"/>
                    <a:pt x="10394950" y="1096010"/>
                  </a:cubicBezTo>
                  <a:cubicBezTo>
                    <a:pt x="10393680" y="1097280"/>
                    <a:pt x="10393680" y="1097280"/>
                    <a:pt x="10392410" y="1098550"/>
                  </a:cubicBezTo>
                  <a:cubicBezTo>
                    <a:pt x="10391140" y="1099820"/>
                    <a:pt x="10391140" y="1101090"/>
                    <a:pt x="10389870" y="1101090"/>
                  </a:cubicBezTo>
                  <a:cubicBezTo>
                    <a:pt x="10388600" y="1101090"/>
                    <a:pt x="10387330" y="1101090"/>
                    <a:pt x="10386060" y="1101090"/>
                  </a:cubicBezTo>
                  <a:cubicBezTo>
                    <a:pt x="10380980" y="1102360"/>
                    <a:pt x="10374630" y="1113790"/>
                    <a:pt x="10363200" y="1118870"/>
                  </a:cubicBezTo>
                  <a:cubicBezTo>
                    <a:pt x="10336530" y="1130300"/>
                    <a:pt x="10276840" y="1130300"/>
                    <a:pt x="10215880" y="1136650"/>
                  </a:cubicBezTo>
                  <a:cubicBezTo>
                    <a:pt x="10119360" y="1148080"/>
                    <a:pt x="9986010" y="1162050"/>
                    <a:pt x="9839960" y="1176020"/>
                  </a:cubicBezTo>
                  <a:cubicBezTo>
                    <a:pt x="9636760" y="1195070"/>
                    <a:pt x="9370060" y="1216660"/>
                    <a:pt x="9109710" y="1239520"/>
                  </a:cubicBezTo>
                  <a:cubicBezTo>
                    <a:pt x="8811260" y="1266190"/>
                    <a:pt x="8469630" y="1297940"/>
                    <a:pt x="8149590" y="1325880"/>
                  </a:cubicBezTo>
                  <a:cubicBezTo>
                    <a:pt x="7830820" y="1353820"/>
                    <a:pt x="7518400" y="1379220"/>
                    <a:pt x="7193280" y="1409700"/>
                  </a:cubicBezTo>
                  <a:cubicBezTo>
                    <a:pt x="6854190" y="1441450"/>
                    <a:pt x="6469380" y="1484630"/>
                    <a:pt x="6155690" y="1515110"/>
                  </a:cubicBezTo>
                  <a:cubicBezTo>
                    <a:pt x="5896610" y="1540510"/>
                    <a:pt x="5656580" y="1564640"/>
                    <a:pt x="5444490" y="1582420"/>
                  </a:cubicBezTo>
                  <a:cubicBezTo>
                    <a:pt x="5274310" y="1596390"/>
                    <a:pt x="5101590" y="1623060"/>
                    <a:pt x="4983480" y="1616710"/>
                  </a:cubicBezTo>
                  <a:cubicBezTo>
                    <a:pt x="4908550" y="1612900"/>
                    <a:pt x="4818380" y="1583690"/>
                    <a:pt x="4803140" y="1582420"/>
                  </a:cubicBezTo>
                  <a:cubicBezTo>
                    <a:pt x="4800600" y="1582420"/>
                    <a:pt x="4800600" y="1582420"/>
                    <a:pt x="4799330" y="1582420"/>
                  </a:cubicBezTo>
                  <a:cubicBezTo>
                    <a:pt x="4798060" y="1582420"/>
                    <a:pt x="4798060" y="1581150"/>
                    <a:pt x="4796790" y="1581150"/>
                  </a:cubicBezTo>
                  <a:cubicBezTo>
                    <a:pt x="4795520" y="1581150"/>
                    <a:pt x="4795520" y="1579880"/>
                    <a:pt x="4794250" y="1579880"/>
                  </a:cubicBezTo>
                  <a:cubicBezTo>
                    <a:pt x="4792980" y="1578610"/>
                    <a:pt x="4792980" y="1578610"/>
                    <a:pt x="4791710" y="1577340"/>
                  </a:cubicBezTo>
                  <a:cubicBezTo>
                    <a:pt x="4791710" y="1576070"/>
                    <a:pt x="4790440" y="1576070"/>
                    <a:pt x="4790440" y="1574800"/>
                  </a:cubicBezTo>
                  <a:cubicBezTo>
                    <a:pt x="4790440" y="1573530"/>
                    <a:pt x="4789170" y="1573530"/>
                    <a:pt x="4789170" y="1572260"/>
                  </a:cubicBezTo>
                  <a:cubicBezTo>
                    <a:pt x="4789170" y="1570990"/>
                    <a:pt x="4789170" y="1569720"/>
                    <a:pt x="4789170" y="1568450"/>
                  </a:cubicBezTo>
                  <a:cubicBezTo>
                    <a:pt x="4789170" y="1567180"/>
                    <a:pt x="4789170" y="1567180"/>
                    <a:pt x="4789170" y="1565910"/>
                  </a:cubicBezTo>
                  <a:cubicBezTo>
                    <a:pt x="4789170" y="1564640"/>
                    <a:pt x="4790440" y="1564640"/>
                    <a:pt x="4790440" y="1563370"/>
                  </a:cubicBezTo>
                  <a:cubicBezTo>
                    <a:pt x="4791710" y="1562100"/>
                    <a:pt x="4791710" y="1562100"/>
                    <a:pt x="4792980" y="1560830"/>
                  </a:cubicBezTo>
                  <a:cubicBezTo>
                    <a:pt x="4794250" y="1559560"/>
                    <a:pt x="4794250" y="1559560"/>
                    <a:pt x="4795520" y="1558290"/>
                  </a:cubicBezTo>
                  <a:cubicBezTo>
                    <a:pt x="4796790" y="1558290"/>
                    <a:pt x="4796790" y="1557020"/>
                    <a:pt x="4798060" y="1557020"/>
                  </a:cubicBezTo>
                  <a:cubicBezTo>
                    <a:pt x="4799330" y="1557020"/>
                    <a:pt x="4799330" y="1557020"/>
                    <a:pt x="4800600" y="1557020"/>
                  </a:cubicBezTo>
                  <a:cubicBezTo>
                    <a:pt x="4812030" y="1555750"/>
                    <a:pt x="4894580" y="1539240"/>
                    <a:pt x="4959350" y="1531620"/>
                  </a:cubicBezTo>
                  <a:cubicBezTo>
                    <a:pt x="5062220" y="1520190"/>
                    <a:pt x="5201920" y="1512570"/>
                    <a:pt x="5360670" y="1503680"/>
                  </a:cubicBezTo>
                  <a:cubicBezTo>
                    <a:pt x="5593080" y="1490980"/>
                    <a:pt x="5900420" y="1480820"/>
                    <a:pt x="6216650" y="1466850"/>
                  </a:cubicBezTo>
                  <a:cubicBezTo>
                    <a:pt x="6607810" y="1450340"/>
                    <a:pt x="7082790" y="1427480"/>
                    <a:pt x="7529830" y="1412240"/>
                  </a:cubicBezTo>
                  <a:cubicBezTo>
                    <a:pt x="7994650" y="1395730"/>
                    <a:pt x="8571230" y="1377950"/>
                    <a:pt x="8953500" y="1372870"/>
                  </a:cubicBezTo>
                  <a:cubicBezTo>
                    <a:pt x="9211310" y="1369060"/>
                    <a:pt x="9424670" y="1372870"/>
                    <a:pt x="9601200" y="1372870"/>
                  </a:cubicBezTo>
                  <a:cubicBezTo>
                    <a:pt x="9724390" y="1372870"/>
                    <a:pt x="9832340" y="1372870"/>
                    <a:pt x="9913620" y="1372870"/>
                  </a:cubicBezTo>
                  <a:cubicBezTo>
                    <a:pt x="9965690" y="1372870"/>
                    <a:pt x="10005060" y="1372870"/>
                    <a:pt x="10041890" y="1372870"/>
                  </a:cubicBezTo>
                  <a:cubicBezTo>
                    <a:pt x="10069830" y="1372870"/>
                    <a:pt x="10107930" y="1374140"/>
                    <a:pt x="10115550" y="1374140"/>
                  </a:cubicBezTo>
                  <a:cubicBezTo>
                    <a:pt x="10116820" y="1374140"/>
                    <a:pt x="10116820" y="1374140"/>
                    <a:pt x="10118090" y="1374140"/>
                  </a:cubicBezTo>
                  <a:cubicBezTo>
                    <a:pt x="10119360" y="1374140"/>
                    <a:pt x="10120630" y="1375410"/>
                    <a:pt x="10121900" y="1375410"/>
                  </a:cubicBezTo>
                  <a:cubicBezTo>
                    <a:pt x="10123170" y="1375410"/>
                    <a:pt x="10124440" y="1376680"/>
                    <a:pt x="10124440" y="1376680"/>
                  </a:cubicBezTo>
                  <a:cubicBezTo>
                    <a:pt x="10125710" y="1377950"/>
                    <a:pt x="10125710" y="1377950"/>
                    <a:pt x="10125710" y="1379220"/>
                  </a:cubicBezTo>
                  <a:cubicBezTo>
                    <a:pt x="10125710" y="1380490"/>
                    <a:pt x="10126980" y="1380490"/>
                    <a:pt x="10126980" y="1381760"/>
                  </a:cubicBezTo>
                  <a:cubicBezTo>
                    <a:pt x="10126980" y="1383030"/>
                    <a:pt x="10128250" y="1383030"/>
                    <a:pt x="10128250" y="1384300"/>
                  </a:cubicBezTo>
                  <a:cubicBezTo>
                    <a:pt x="10128250" y="1385570"/>
                    <a:pt x="10128250" y="1386840"/>
                    <a:pt x="10128250" y="1388110"/>
                  </a:cubicBezTo>
                  <a:cubicBezTo>
                    <a:pt x="10128250" y="1389380"/>
                    <a:pt x="10128250" y="1389380"/>
                    <a:pt x="10128250" y="1390650"/>
                  </a:cubicBezTo>
                  <a:cubicBezTo>
                    <a:pt x="10128250" y="1391920"/>
                    <a:pt x="10126980" y="1391920"/>
                    <a:pt x="10125710" y="1393190"/>
                  </a:cubicBezTo>
                  <a:cubicBezTo>
                    <a:pt x="10125710" y="1394460"/>
                    <a:pt x="10124440" y="1394460"/>
                    <a:pt x="10124440" y="1395730"/>
                  </a:cubicBezTo>
                  <a:cubicBezTo>
                    <a:pt x="10123170" y="1397000"/>
                    <a:pt x="10123170" y="1398270"/>
                    <a:pt x="10121900" y="1398270"/>
                  </a:cubicBezTo>
                  <a:cubicBezTo>
                    <a:pt x="10120630" y="1398270"/>
                    <a:pt x="10120630" y="1398270"/>
                    <a:pt x="10119360" y="1398270"/>
                  </a:cubicBezTo>
                  <a:cubicBezTo>
                    <a:pt x="10118090" y="1398270"/>
                    <a:pt x="10118090" y="1399540"/>
                    <a:pt x="10115550" y="1399540"/>
                  </a:cubicBezTo>
                  <a:cubicBezTo>
                    <a:pt x="10107930" y="1400810"/>
                    <a:pt x="10082530" y="1399540"/>
                    <a:pt x="10062210" y="1399540"/>
                  </a:cubicBezTo>
                  <a:cubicBezTo>
                    <a:pt x="10035540" y="1399540"/>
                    <a:pt x="10003790" y="1400810"/>
                    <a:pt x="9968230" y="1402080"/>
                  </a:cubicBezTo>
                  <a:cubicBezTo>
                    <a:pt x="9921240" y="1403350"/>
                    <a:pt x="9860280" y="1403350"/>
                    <a:pt x="9805670" y="1405890"/>
                  </a:cubicBezTo>
                  <a:cubicBezTo>
                    <a:pt x="9749790" y="1408430"/>
                    <a:pt x="9701530" y="1412240"/>
                    <a:pt x="9635490" y="1416050"/>
                  </a:cubicBezTo>
                  <a:cubicBezTo>
                    <a:pt x="9541510" y="1422400"/>
                    <a:pt x="9424670" y="1430020"/>
                    <a:pt x="9293860" y="1440180"/>
                  </a:cubicBezTo>
                  <a:cubicBezTo>
                    <a:pt x="9117330" y="1454150"/>
                    <a:pt x="8897620" y="1477010"/>
                    <a:pt x="8674100" y="1496060"/>
                  </a:cubicBezTo>
                  <a:cubicBezTo>
                    <a:pt x="8412480" y="1518920"/>
                    <a:pt x="8128000" y="1549400"/>
                    <a:pt x="7821930" y="1568450"/>
                  </a:cubicBezTo>
                  <a:cubicBezTo>
                    <a:pt x="7466330" y="1591310"/>
                    <a:pt x="7059930" y="1609090"/>
                    <a:pt x="6664960" y="1615440"/>
                  </a:cubicBezTo>
                  <a:cubicBezTo>
                    <a:pt x="6252210" y="1621790"/>
                    <a:pt x="5793740" y="1617980"/>
                    <a:pt x="5400040" y="1606550"/>
                  </a:cubicBezTo>
                  <a:cubicBezTo>
                    <a:pt x="5054600" y="1596390"/>
                    <a:pt x="4645660" y="1586230"/>
                    <a:pt x="4425950" y="1554480"/>
                  </a:cubicBezTo>
                  <a:cubicBezTo>
                    <a:pt x="4311650" y="1537970"/>
                    <a:pt x="4254500" y="1516380"/>
                    <a:pt x="4169410" y="1492250"/>
                  </a:cubicBezTo>
                  <a:cubicBezTo>
                    <a:pt x="4081780" y="1468120"/>
                    <a:pt x="3926840" y="1410970"/>
                    <a:pt x="3907790" y="1408430"/>
                  </a:cubicBezTo>
                  <a:cubicBezTo>
                    <a:pt x="3905250" y="1408430"/>
                    <a:pt x="3905250" y="1408430"/>
                    <a:pt x="3903980" y="1408430"/>
                  </a:cubicBezTo>
                  <a:cubicBezTo>
                    <a:pt x="3902710" y="1408430"/>
                    <a:pt x="3902710" y="1408430"/>
                    <a:pt x="3901440" y="1408430"/>
                  </a:cubicBezTo>
                  <a:cubicBezTo>
                    <a:pt x="3900170" y="1408430"/>
                    <a:pt x="3898900" y="1408430"/>
                    <a:pt x="3897630" y="1407160"/>
                  </a:cubicBezTo>
                  <a:cubicBezTo>
                    <a:pt x="3896360" y="1407160"/>
                    <a:pt x="3896360" y="1405890"/>
                    <a:pt x="3895090" y="1404620"/>
                  </a:cubicBezTo>
                  <a:cubicBezTo>
                    <a:pt x="3893820" y="1403350"/>
                    <a:pt x="3892550" y="1403350"/>
                    <a:pt x="3892550" y="1402080"/>
                  </a:cubicBezTo>
                  <a:cubicBezTo>
                    <a:pt x="3891280" y="1400810"/>
                    <a:pt x="3891280" y="1399540"/>
                    <a:pt x="3891280" y="1398270"/>
                  </a:cubicBezTo>
                  <a:cubicBezTo>
                    <a:pt x="3891280" y="1397000"/>
                    <a:pt x="3891280" y="1397000"/>
                    <a:pt x="3891280" y="1395730"/>
                  </a:cubicBezTo>
                  <a:cubicBezTo>
                    <a:pt x="3891280" y="1394460"/>
                    <a:pt x="3891280" y="1393190"/>
                    <a:pt x="3891280" y="1391920"/>
                  </a:cubicBezTo>
                  <a:cubicBezTo>
                    <a:pt x="3891280" y="1390650"/>
                    <a:pt x="3892550" y="1389380"/>
                    <a:pt x="3892550" y="1388110"/>
                  </a:cubicBezTo>
                  <a:cubicBezTo>
                    <a:pt x="3892550" y="1386840"/>
                    <a:pt x="3893820" y="1386840"/>
                    <a:pt x="3893820" y="1385570"/>
                  </a:cubicBezTo>
                  <a:cubicBezTo>
                    <a:pt x="3895090" y="1384300"/>
                    <a:pt x="3895090" y="1384300"/>
                    <a:pt x="3896360" y="1383030"/>
                  </a:cubicBezTo>
                  <a:cubicBezTo>
                    <a:pt x="3897630" y="1383030"/>
                    <a:pt x="3897630" y="1381760"/>
                    <a:pt x="3898900" y="1381760"/>
                  </a:cubicBezTo>
                  <a:cubicBezTo>
                    <a:pt x="3900170" y="1381760"/>
                    <a:pt x="3901440" y="1381760"/>
                    <a:pt x="3902710" y="1380490"/>
                  </a:cubicBezTo>
                  <a:cubicBezTo>
                    <a:pt x="3903980" y="1377950"/>
                    <a:pt x="3900170" y="1371600"/>
                    <a:pt x="3903980" y="1367790"/>
                  </a:cubicBezTo>
                  <a:cubicBezTo>
                    <a:pt x="3912870" y="1358900"/>
                    <a:pt x="3953510" y="1353820"/>
                    <a:pt x="3986530" y="1350010"/>
                  </a:cubicBezTo>
                  <a:cubicBezTo>
                    <a:pt x="4034790" y="1344930"/>
                    <a:pt x="4093210" y="1348740"/>
                    <a:pt x="4164330" y="1348740"/>
                  </a:cubicBezTo>
                  <a:cubicBezTo>
                    <a:pt x="4268470" y="1348740"/>
                    <a:pt x="4401820" y="1348740"/>
                    <a:pt x="4551680" y="1347470"/>
                  </a:cubicBezTo>
                  <a:cubicBezTo>
                    <a:pt x="4756150" y="1346200"/>
                    <a:pt x="5012690" y="1343660"/>
                    <a:pt x="5280660" y="1341120"/>
                  </a:cubicBezTo>
                  <a:cubicBezTo>
                    <a:pt x="5612130" y="1337310"/>
                    <a:pt x="5994400" y="1334770"/>
                    <a:pt x="6389370" y="1328420"/>
                  </a:cubicBezTo>
                  <a:cubicBezTo>
                    <a:pt x="6841490" y="1320800"/>
                    <a:pt x="7360920" y="1315720"/>
                    <a:pt x="7846060" y="1299210"/>
                  </a:cubicBezTo>
                  <a:cubicBezTo>
                    <a:pt x="8331200" y="1282700"/>
                    <a:pt x="8900160" y="1259840"/>
                    <a:pt x="9302750" y="1229360"/>
                  </a:cubicBezTo>
                  <a:cubicBezTo>
                    <a:pt x="9588500" y="1207770"/>
                    <a:pt x="9823450" y="1178560"/>
                    <a:pt x="10033000" y="1155700"/>
                  </a:cubicBezTo>
                  <a:cubicBezTo>
                    <a:pt x="10190480" y="1137920"/>
                    <a:pt x="10349230" y="1111250"/>
                    <a:pt x="10447020" y="1104900"/>
                  </a:cubicBezTo>
                  <a:cubicBezTo>
                    <a:pt x="10499090" y="1101090"/>
                    <a:pt x="10558780" y="1103630"/>
                    <a:pt x="10568940" y="1103630"/>
                  </a:cubicBezTo>
                  <a:cubicBezTo>
                    <a:pt x="10570210" y="1103630"/>
                    <a:pt x="10570210" y="1103630"/>
                    <a:pt x="10571480" y="1103630"/>
                  </a:cubicBezTo>
                  <a:cubicBezTo>
                    <a:pt x="10572750" y="1103630"/>
                    <a:pt x="10574020" y="1103630"/>
                    <a:pt x="10575290" y="1104900"/>
                  </a:cubicBezTo>
                  <a:cubicBezTo>
                    <a:pt x="10576560" y="1104900"/>
                    <a:pt x="10576560" y="1106170"/>
                    <a:pt x="10577830" y="1107440"/>
                  </a:cubicBezTo>
                  <a:cubicBezTo>
                    <a:pt x="10579100" y="1108710"/>
                    <a:pt x="10579100" y="1108710"/>
                    <a:pt x="10580370" y="1109980"/>
                  </a:cubicBezTo>
                  <a:cubicBezTo>
                    <a:pt x="10580370" y="1111250"/>
                    <a:pt x="10581640" y="1111250"/>
                    <a:pt x="10581640" y="1112520"/>
                  </a:cubicBezTo>
                  <a:cubicBezTo>
                    <a:pt x="10581640" y="1113790"/>
                    <a:pt x="10582910" y="1113790"/>
                    <a:pt x="10582910" y="1115060"/>
                  </a:cubicBezTo>
                  <a:cubicBezTo>
                    <a:pt x="10582910" y="1116330"/>
                    <a:pt x="10582910" y="1117600"/>
                    <a:pt x="10582910" y="1118870"/>
                  </a:cubicBezTo>
                  <a:cubicBezTo>
                    <a:pt x="10582910" y="1120140"/>
                    <a:pt x="10582910" y="1121410"/>
                    <a:pt x="10582910" y="1122680"/>
                  </a:cubicBezTo>
                  <a:cubicBezTo>
                    <a:pt x="10582910" y="1123950"/>
                    <a:pt x="10581640" y="1123950"/>
                    <a:pt x="10580370" y="1125220"/>
                  </a:cubicBezTo>
                  <a:cubicBezTo>
                    <a:pt x="10580370" y="1126490"/>
                    <a:pt x="10580370" y="1126490"/>
                    <a:pt x="10579100" y="1127760"/>
                  </a:cubicBezTo>
                  <a:cubicBezTo>
                    <a:pt x="10577830" y="1129030"/>
                    <a:pt x="10576560" y="1129030"/>
                    <a:pt x="10575290" y="1130300"/>
                  </a:cubicBezTo>
                  <a:cubicBezTo>
                    <a:pt x="10574020" y="1130300"/>
                    <a:pt x="10574020" y="1131570"/>
                    <a:pt x="10572750" y="1131570"/>
                  </a:cubicBezTo>
                  <a:cubicBezTo>
                    <a:pt x="10571480" y="1131570"/>
                    <a:pt x="10570210" y="1131570"/>
                    <a:pt x="10568940" y="1131570"/>
                  </a:cubicBezTo>
                  <a:cubicBezTo>
                    <a:pt x="10565130" y="1131570"/>
                    <a:pt x="10560050" y="1131570"/>
                    <a:pt x="10552430" y="1131570"/>
                  </a:cubicBezTo>
                  <a:cubicBezTo>
                    <a:pt x="10533380" y="1131570"/>
                    <a:pt x="10492740" y="1132840"/>
                    <a:pt x="10453370" y="1134110"/>
                  </a:cubicBezTo>
                  <a:cubicBezTo>
                    <a:pt x="10397490" y="1135380"/>
                    <a:pt x="10325100" y="1137920"/>
                    <a:pt x="10251440" y="1140460"/>
                  </a:cubicBezTo>
                  <a:cubicBezTo>
                    <a:pt x="10162540" y="1144270"/>
                    <a:pt x="10066020" y="1148080"/>
                    <a:pt x="9955530" y="1154430"/>
                  </a:cubicBezTo>
                  <a:cubicBezTo>
                    <a:pt x="9814560" y="1162050"/>
                    <a:pt x="9641840" y="1174750"/>
                    <a:pt x="9472930" y="1187450"/>
                  </a:cubicBezTo>
                  <a:cubicBezTo>
                    <a:pt x="9286240" y="1201420"/>
                    <a:pt x="9091930" y="1220470"/>
                    <a:pt x="8883650" y="1235710"/>
                  </a:cubicBezTo>
                  <a:cubicBezTo>
                    <a:pt x="8648700" y="1253490"/>
                    <a:pt x="8406130" y="1270000"/>
                    <a:pt x="8131810" y="1287780"/>
                  </a:cubicBezTo>
                  <a:cubicBezTo>
                    <a:pt x="7800340" y="1308100"/>
                    <a:pt x="7411720" y="1330960"/>
                    <a:pt x="7030720" y="1350010"/>
                  </a:cubicBezTo>
                  <a:cubicBezTo>
                    <a:pt x="6619240" y="1370330"/>
                    <a:pt x="6116320" y="1388110"/>
                    <a:pt x="5744210" y="1405890"/>
                  </a:cubicBezTo>
                  <a:cubicBezTo>
                    <a:pt x="5459730" y="1419860"/>
                    <a:pt x="5203190" y="1438910"/>
                    <a:pt x="4989830" y="1443990"/>
                  </a:cubicBezTo>
                  <a:cubicBezTo>
                    <a:pt x="4833620" y="1447800"/>
                    <a:pt x="4697730" y="1449070"/>
                    <a:pt x="4583430" y="1442720"/>
                  </a:cubicBezTo>
                  <a:cubicBezTo>
                    <a:pt x="4499610" y="1437640"/>
                    <a:pt x="4378960" y="1441450"/>
                    <a:pt x="4364990" y="1418590"/>
                  </a:cubicBezTo>
                  <a:cubicBezTo>
                    <a:pt x="4358640" y="1409700"/>
                    <a:pt x="4367530" y="1393190"/>
                    <a:pt x="4376420" y="1384300"/>
                  </a:cubicBezTo>
                  <a:cubicBezTo>
                    <a:pt x="4386580" y="1372870"/>
                    <a:pt x="4408170" y="1366520"/>
                    <a:pt x="4429760" y="1360170"/>
                  </a:cubicBezTo>
                  <a:cubicBezTo>
                    <a:pt x="4460240" y="1351280"/>
                    <a:pt x="4497070" y="1350010"/>
                    <a:pt x="4541520" y="1342390"/>
                  </a:cubicBezTo>
                  <a:cubicBezTo>
                    <a:pt x="4605020" y="1330960"/>
                    <a:pt x="4686300" y="1314450"/>
                    <a:pt x="4776470" y="1299210"/>
                  </a:cubicBezTo>
                  <a:cubicBezTo>
                    <a:pt x="4898390" y="1277620"/>
                    <a:pt x="5048250" y="1249680"/>
                    <a:pt x="5207000" y="1228090"/>
                  </a:cubicBezTo>
                  <a:cubicBezTo>
                    <a:pt x="5400040" y="1201420"/>
                    <a:pt x="5643880" y="1176020"/>
                    <a:pt x="5853430" y="1154430"/>
                  </a:cubicBezTo>
                  <a:cubicBezTo>
                    <a:pt x="6052820" y="1134110"/>
                    <a:pt x="6239510" y="1115060"/>
                    <a:pt x="6435090" y="1099820"/>
                  </a:cubicBezTo>
                  <a:cubicBezTo>
                    <a:pt x="6635750" y="1084580"/>
                    <a:pt x="6845300" y="1074420"/>
                    <a:pt x="7043420" y="1064260"/>
                  </a:cubicBezTo>
                  <a:cubicBezTo>
                    <a:pt x="7232650" y="1055370"/>
                    <a:pt x="7419340" y="1049020"/>
                    <a:pt x="7597140" y="1041400"/>
                  </a:cubicBezTo>
                  <a:cubicBezTo>
                    <a:pt x="7763510" y="1033780"/>
                    <a:pt x="7942580" y="1028700"/>
                    <a:pt x="8078470" y="1018540"/>
                  </a:cubicBezTo>
                  <a:cubicBezTo>
                    <a:pt x="8177530" y="1010920"/>
                    <a:pt x="8280400" y="991870"/>
                    <a:pt x="8335010" y="993140"/>
                  </a:cubicBezTo>
                  <a:cubicBezTo>
                    <a:pt x="8360410" y="993140"/>
                    <a:pt x="8385810" y="1000760"/>
                    <a:pt x="8392160" y="1000760"/>
                  </a:cubicBezTo>
                  <a:cubicBezTo>
                    <a:pt x="8393430" y="1000760"/>
                    <a:pt x="8393430" y="1000760"/>
                    <a:pt x="8394700" y="1000760"/>
                  </a:cubicBezTo>
                  <a:cubicBezTo>
                    <a:pt x="8395970" y="1000760"/>
                    <a:pt x="8397240" y="1000760"/>
                    <a:pt x="8398510" y="1000760"/>
                  </a:cubicBezTo>
                  <a:cubicBezTo>
                    <a:pt x="8399780" y="1000760"/>
                    <a:pt x="8399780" y="1002030"/>
                    <a:pt x="8401050" y="1002030"/>
                  </a:cubicBezTo>
                  <a:cubicBezTo>
                    <a:pt x="8402320" y="1003300"/>
                    <a:pt x="8402320" y="1003300"/>
                    <a:pt x="8403590" y="1004570"/>
                  </a:cubicBezTo>
                  <a:cubicBezTo>
                    <a:pt x="8403590" y="1005840"/>
                    <a:pt x="8404860" y="1005840"/>
                    <a:pt x="8404860" y="1007110"/>
                  </a:cubicBezTo>
                  <a:cubicBezTo>
                    <a:pt x="8404860" y="1008380"/>
                    <a:pt x="8406130" y="1008380"/>
                    <a:pt x="8406130" y="1009650"/>
                  </a:cubicBezTo>
                  <a:cubicBezTo>
                    <a:pt x="8406130" y="1010920"/>
                    <a:pt x="8406130" y="1012190"/>
                    <a:pt x="8406130" y="1013460"/>
                  </a:cubicBezTo>
                  <a:cubicBezTo>
                    <a:pt x="8406130" y="1014730"/>
                    <a:pt x="8406130" y="1014730"/>
                    <a:pt x="8406130" y="1016000"/>
                  </a:cubicBezTo>
                  <a:cubicBezTo>
                    <a:pt x="8406130" y="1017270"/>
                    <a:pt x="8404860" y="1017270"/>
                    <a:pt x="8404860" y="1018540"/>
                  </a:cubicBezTo>
                  <a:cubicBezTo>
                    <a:pt x="8404860" y="1019810"/>
                    <a:pt x="8403590" y="1019810"/>
                    <a:pt x="8403590" y="1021080"/>
                  </a:cubicBezTo>
                  <a:cubicBezTo>
                    <a:pt x="8402320" y="1022350"/>
                    <a:pt x="8402320" y="1022350"/>
                    <a:pt x="8401050" y="1023620"/>
                  </a:cubicBezTo>
                  <a:cubicBezTo>
                    <a:pt x="8399780" y="1023620"/>
                    <a:pt x="8399780" y="1024890"/>
                    <a:pt x="8398510" y="1024890"/>
                  </a:cubicBezTo>
                  <a:cubicBezTo>
                    <a:pt x="8397240" y="1024890"/>
                    <a:pt x="8397240" y="1024890"/>
                    <a:pt x="8394700" y="1024890"/>
                  </a:cubicBezTo>
                  <a:cubicBezTo>
                    <a:pt x="8385810" y="1026160"/>
                    <a:pt x="8348980" y="1032510"/>
                    <a:pt x="8317230" y="1036320"/>
                  </a:cubicBezTo>
                  <a:cubicBezTo>
                    <a:pt x="8263890" y="1043940"/>
                    <a:pt x="8186420" y="1051560"/>
                    <a:pt x="8102600" y="1061720"/>
                  </a:cubicBezTo>
                  <a:cubicBezTo>
                    <a:pt x="7980680" y="1076960"/>
                    <a:pt x="7825740" y="1099820"/>
                    <a:pt x="7659370" y="1120140"/>
                  </a:cubicBezTo>
                  <a:cubicBezTo>
                    <a:pt x="7444740" y="1145540"/>
                    <a:pt x="7194550" y="1173480"/>
                    <a:pt x="6920230" y="1198880"/>
                  </a:cubicBezTo>
                  <a:cubicBezTo>
                    <a:pt x="6576060" y="1230630"/>
                    <a:pt x="6176010" y="1267460"/>
                    <a:pt x="5758180" y="1292860"/>
                  </a:cubicBezTo>
                  <a:cubicBezTo>
                    <a:pt x="5271770" y="1323340"/>
                    <a:pt x="4682490" y="1347470"/>
                    <a:pt x="4174490" y="1360170"/>
                  </a:cubicBezTo>
                  <a:cubicBezTo>
                    <a:pt x="3704590" y="1371600"/>
                    <a:pt x="3150870" y="1372870"/>
                    <a:pt x="2816860" y="1370330"/>
                  </a:cubicBezTo>
                  <a:cubicBezTo>
                    <a:pt x="2621280" y="1369060"/>
                    <a:pt x="2462530" y="1369060"/>
                    <a:pt x="2350770" y="1361440"/>
                  </a:cubicBezTo>
                  <a:cubicBezTo>
                    <a:pt x="2287270" y="1356360"/>
                    <a:pt x="2216150" y="1343660"/>
                    <a:pt x="2202180" y="1342390"/>
                  </a:cubicBezTo>
                  <a:cubicBezTo>
                    <a:pt x="2199640" y="1342390"/>
                    <a:pt x="2199640" y="1342390"/>
                    <a:pt x="2198370" y="1342390"/>
                  </a:cubicBezTo>
                  <a:cubicBezTo>
                    <a:pt x="2197100" y="1342390"/>
                    <a:pt x="2197100" y="1342390"/>
                    <a:pt x="2195830" y="1342390"/>
                  </a:cubicBezTo>
                  <a:cubicBezTo>
                    <a:pt x="2194560" y="1342390"/>
                    <a:pt x="2193290" y="1341120"/>
                    <a:pt x="2192020" y="1339850"/>
                  </a:cubicBezTo>
                  <a:cubicBezTo>
                    <a:pt x="2190750" y="1339850"/>
                    <a:pt x="2189480" y="1339850"/>
                    <a:pt x="2189480" y="1338580"/>
                  </a:cubicBezTo>
                  <a:cubicBezTo>
                    <a:pt x="2188210" y="1337310"/>
                    <a:pt x="2188210" y="1336040"/>
                    <a:pt x="2188210" y="1334770"/>
                  </a:cubicBezTo>
                  <a:cubicBezTo>
                    <a:pt x="2188210" y="1333500"/>
                    <a:pt x="2186940" y="1333500"/>
                    <a:pt x="2186940" y="1332230"/>
                  </a:cubicBezTo>
                  <a:cubicBezTo>
                    <a:pt x="2186940" y="1330960"/>
                    <a:pt x="2185670" y="1329690"/>
                    <a:pt x="2185670" y="1328420"/>
                  </a:cubicBezTo>
                  <a:cubicBezTo>
                    <a:pt x="2185670" y="1327150"/>
                    <a:pt x="2185670" y="1325880"/>
                    <a:pt x="2185670" y="1324610"/>
                  </a:cubicBezTo>
                  <a:cubicBezTo>
                    <a:pt x="2185670" y="1323340"/>
                    <a:pt x="2186940" y="1323340"/>
                    <a:pt x="2186940" y="1322070"/>
                  </a:cubicBezTo>
                  <a:cubicBezTo>
                    <a:pt x="2188210" y="1320800"/>
                    <a:pt x="2188210" y="1320800"/>
                    <a:pt x="2189480" y="1319530"/>
                  </a:cubicBezTo>
                  <a:cubicBezTo>
                    <a:pt x="2190750" y="1318260"/>
                    <a:pt x="2190750" y="1318260"/>
                    <a:pt x="2192020" y="1316990"/>
                  </a:cubicBezTo>
                  <a:cubicBezTo>
                    <a:pt x="2193290" y="1315720"/>
                    <a:pt x="2193290" y="1314450"/>
                    <a:pt x="2194560" y="1314450"/>
                  </a:cubicBezTo>
                  <a:cubicBezTo>
                    <a:pt x="2195830" y="1314450"/>
                    <a:pt x="2197100" y="1315720"/>
                    <a:pt x="2198370" y="1314450"/>
                  </a:cubicBezTo>
                  <a:cubicBezTo>
                    <a:pt x="2199640" y="1313180"/>
                    <a:pt x="2194560" y="1306830"/>
                    <a:pt x="2197100" y="1303020"/>
                  </a:cubicBezTo>
                  <a:cubicBezTo>
                    <a:pt x="2203450" y="1294130"/>
                    <a:pt x="2242820" y="1291590"/>
                    <a:pt x="2274570" y="1286510"/>
                  </a:cubicBezTo>
                  <a:cubicBezTo>
                    <a:pt x="2325370" y="1277620"/>
                    <a:pt x="2393950" y="1268730"/>
                    <a:pt x="2475230" y="1261110"/>
                  </a:cubicBezTo>
                  <a:cubicBezTo>
                    <a:pt x="2598420" y="1249680"/>
                    <a:pt x="2760980" y="1242060"/>
                    <a:pt x="2943860" y="1231900"/>
                  </a:cubicBezTo>
                  <a:cubicBezTo>
                    <a:pt x="3199130" y="1217930"/>
                    <a:pt x="3526790" y="1210310"/>
                    <a:pt x="3864610" y="1191260"/>
                  </a:cubicBezTo>
                  <a:cubicBezTo>
                    <a:pt x="4277360" y="1168400"/>
                    <a:pt x="4767580" y="1132840"/>
                    <a:pt x="5241290" y="1097280"/>
                  </a:cubicBezTo>
                  <a:cubicBezTo>
                    <a:pt x="5748020" y="1059180"/>
                    <a:pt x="6294120" y="1016000"/>
                    <a:pt x="6813550" y="967740"/>
                  </a:cubicBezTo>
                  <a:cubicBezTo>
                    <a:pt x="7324090" y="920750"/>
                    <a:pt x="7940040" y="862330"/>
                    <a:pt x="8329930" y="814070"/>
                  </a:cubicBezTo>
                  <a:cubicBezTo>
                    <a:pt x="8576310" y="783590"/>
                    <a:pt x="8850630" y="726440"/>
                    <a:pt x="8930640" y="725170"/>
                  </a:cubicBezTo>
                  <a:cubicBezTo>
                    <a:pt x="8949690" y="725170"/>
                    <a:pt x="8961120" y="727710"/>
                    <a:pt x="8967470" y="728980"/>
                  </a:cubicBezTo>
                  <a:cubicBezTo>
                    <a:pt x="8970010" y="728980"/>
                    <a:pt x="8970010" y="730250"/>
                    <a:pt x="8971280" y="730250"/>
                  </a:cubicBezTo>
                  <a:cubicBezTo>
                    <a:pt x="8972550" y="730250"/>
                    <a:pt x="8972550" y="730250"/>
                    <a:pt x="8973820" y="730250"/>
                  </a:cubicBezTo>
                  <a:cubicBezTo>
                    <a:pt x="8975090" y="730250"/>
                    <a:pt x="8975090" y="731520"/>
                    <a:pt x="8976360" y="731520"/>
                  </a:cubicBezTo>
                  <a:cubicBezTo>
                    <a:pt x="8977630" y="732790"/>
                    <a:pt x="8977630" y="732790"/>
                    <a:pt x="8978900" y="734060"/>
                  </a:cubicBezTo>
                  <a:cubicBezTo>
                    <a:pt x="8978900" y="735330"/>
                    <a:pt x="8980170" y="735330"/>
                    <a:pt x="8980170" y="736600"/>
                  </a:cubicBezTo>
                  <a:cubicBezTo>
                    <a:pt x="8980170" y="737870"/>
                    <a:pt x="8981440" y="739140"/>
                    <a:pt x="8981440" y="740410"/>
                  </a:cubicBezTo>
                  <a:cubicBezTo>
                    <a:pt x="8981440" y="741680"/>
                    <a:pt x="8981440" y="741680"/>
                    <a:pt x="8981440" y="742950"/>
                  </a:cubicBezTo>
                  <a:cubicBezTo>
                    <a:pt x="8981440" y="744220"/>
                    <a:pt x="8981440" y="744220"/>
                    <a:pt x="8981440" y="745490"/>
                  </a:cubicBezTo>
                  <a:cubicBezTo>
                    <a:pt x="8981440" y="746760"/>
                    <a:pt x="8981440" y="748030"/>
                    <a:pt x="8980170" y="749300"/>
                  </a:cubicBezTo>
                  <a:cubicBezTo>
                    <a:pt x="8980170" y="750570"/>
                    <a:pt x="8978900" y="750570"/>
                    <a:pt x="8977630" y="751840"/>
                  </a:cubicBezTo>
                  <a:cubicBezTo>
                    <a:pt x="8976360" y="751840"/>
                    <a:pt x="8976360" y="753110"/>
                    <a:pt x="8975090" y="753110"/>
                  </a:cubicBezTo>
                  <a:cubicBezTo>
                    <a:pt x="8973820" y="753110"/>
                    <a:pt x="8973820" y="754380"/>
                    <a:pt x="8972550" y="754380"/>
                  </a:cubicBezTo>
                  <a:cubicBezTo>
                    <a:pt x="8971280" y="754380"/>
                    <a:pt x="8971280" y="755650"/>
                    <a:pt x="8970010" y="755650"/>
                  </a:cubicBezTo>
                  <a:cubicBezTo>
                    <a:pt x="8961120" y="758190"/>
                    <a:pt x="8919210" y="760730"/>
                    <a:pt x="8881110" y="764540"/>
                  </a:cubicBezTo>
                  <a:cubicBezTo>
                    <a:pt x="8809990" y="770890"/>
                    <a:pt x="8688070" y="778510"/>
                    <a:pt x="8580120" y="784860"/>
                  </a:cubicBezTo>
                  <a:cubicBezTo>
                    <a:pt x="8455660" y="791210"/>
                    <a:pt x="8312150" y="797560"/>
                    <a:pt x="8178800" y="802640"/>
                  </a:cubicBezTo>
                  <a:cubicBezTo>
                    <a:pt x="8045450" y="807720"/>
                    <a:pt x="7908290" y="814070"/>
                    <a:pt x="7777480" y="815340"/>
                  </a:cubicBezTo>
                  <a:cubicBezTo>
                    <a:pt x="7653020" y="816610"/>
                    <a:pt x="7514590" y="815340"/>
                    <a:pt x="7411720" y="814070"/>
                  </a:cubicBezTo>
                  <a:cubicBezTo>
                    <a:pt x="7336790" y="814070"/>
                    <a:pt x="7266940" y="820420"/>
                    <a:pt x="7218680" y="811530"/>
                  </a:cubicBezTo>
                  <a:cubicBezTo>
                    <a:pt x="7188200" y="806450"/>
                    <a:pt x="7153910" y="788670"/>
                    <a:pt x="7145020" y="786130"/>
                  </a:cubicBezTo>
                  <a:cubicBezTo>
                    <a:pt x="7142480" y="784860"/>
                    <a:pt x="7142480" y="784860"/>
                    <a:pt x="7141210" y="784860"/>
                  </a:cubicBezTo>
                  <a:cubicBezTo>
                    <a:pt x="7139940" y="784860"/>
                    <a:pt x="7139940" y="783590"/>
                    <a:pt x="7138670" y="783590"/>
                  </a:cubicBezTo>
                  <a:cubicBezTo>
                    <a:pt x="7137400" y="783590"/>
                    <a:pt x="7137400" y="782320"/>
                    <a:pt x="7136130" y="782320"/>
                  </a:cubicBezTo>
                  <a:cubicBezTo>
                    <a:pt x="7134860" y="781050"/>
                    <a:pt x="7134860" y="781050"/>
                    <a:pt x="7133590" y="779780"/>
                  </a:cubicBezTo>
                  <a:cubicBezTo>
                    <a:pt x="7132320" y="778510"/>
                    <a:pt x="7131050" y="777240"/>
                    <a:pt x="7131050" y="775970"/>
                  </a:cubicBezTo>
                  <a:cubicBezTo>
                    <a:pt x="7131050" y="774700"/>
                    <a:pt x="7131050" y="774700"/>
                    <a:pt x="7131050" y="773430"/>
                  </a:cubicBezTo>
                  <a:cubicBezTo>
                    <a:pt x="7131050" y="772160"/>
                    <a:pt x="7131050" y="770890"/>
                    <a:pt x="7131050" y="769620"/>
                  </a:cubicBezTo>
                  <a:cubicBezTo>
                    <a:pt x="7131050" y="768350"/>
                    <a:pt x="7131050" y="767080"/>
                    <a:pt x="7131050" y="765810"/>
                  </a:cubicBezTo>
                  <a:cubicBezTo>
                    <a:pt x="7131050" y="764540"/>
                    <a:pt x="7132320" y="764540"/>
                    <a:pt x="7133590" y="763270"/>
                  </a:cubicBezTo>
                  <a:cubicBezTo>
                    <a:pt x="7133590" y="762000"/>
                    <a:pt x="7133590" y="762000"/>
                    <a:pt x="7134860" y="760730"/>
                  </a:cubicBezTo>
                  <a:cubicBezTo>
                    <a:pt x="7136130" y="759460"/>
                    <a:pt x="7137400" y="759460"/>
                    <a:pt x="7138670" y="758190"/>
                  </a:cubicBezTo>
                  <a:cubicBezTo>
                    <a:pt x="7139940" y="758190"/>
                    <a:pt x="7139940" y="756920"/>
                    <a:pt x="7141210" y="756920"/>
                  </a:cubicBezTo>
                  <a:cubicBezTo>
                    <a:pt x="7142480" y="756920"/>
                    <a:pt x="7143750" y="756920"/>
                    <a:pt x="7145020" y="756920"/>
                  </a:cubicBezTo>
                  <a:cubicBezTo>
                    <a:pt x="7148830" y="755650"/>
                    <a:pt x="7157720" y="748030"/>
                    <a:pt x="7166610" y="745490"/>
                  </a:cubicBezTo>
                  <a:cubicBezTo>
                    <a:pt x="7179310" y="741680"/>
                    <a:pt x="7198360" y="745490"/>
                    <a:pt x="7218680" y="745490"/>
                  </a:cubicBezTo>
                  <a:cubicBezTo>
                    <a:pt x="7245350" y="745490"/>
                    <a:pt x="7279640" y="744220"/>
                    <a:pt x="7310120" y="744220"/>
                  </a:cubicBezTo>
                  <a:cubicBezTo>
                    <a:pt x="7341870" y="742950"/>
                    <a:pt x="7369810" y="742950"/>
                    <a:pt x="7405370" y="741680"/>
                  </a:cubicBezTo>
                  <a:cubicBezTo>
                    <a:pt x="7452360" y="740410"/>
                    <a:pt x="7506970" y="739140"/>
                    <a:pt x="7566660" y="736600"/>
                  </a:cubicBezTo>
                  <a:cubicBezTo>
                    <a:pt x="7642860" y="734060"/>
                    <a:pt x="7729220" y="730250"/>
                    <a:pt x="7827010" y="725170"/>
                  </a:cubicBezTo>
                  <a:cubicBezTo>
                    <a:pt x="7952740" y="718820"/>
                    <a:pt x="8106410" y="707390"/>
                    <a:pt x="8257540" y="697230"/>
                  </a:cubicBezTo>
                  <a:cubicBezTo>
                    <a:pt x="8423910" y="685800"/>
                    <a:pt x="8600440" y="676910"/>
                    <a:pt x="8783320" y="662940"/>
                  </a:cubicBezTo>
                  <a:cubicBezTo>
                    <a:pt x="8985250" y="647700"/>
                    <a:pt x="9207500" y="629920"/>
                    <a:pt x="9417050" y="610870"/>
                  </a:cubicBezTo>
                  <a:cubicBezTo>
                    <a:pt x="9622790" y="591820"/>
                    <a:pt x="9888220" y="565150"/>
                    <a:pt x="10026650" y="548640"/>
                  </a:cubicBezTo>
                  <a:cubicBezTo>
                    <a:pt x="10097770" y="539750"/>
                    <a:pt x="10134600" y="533400"/>
                    <a:pt x="10189210" y="525780"/>
                  </a:cubicBezTo>
                  <a:cubicBezTo>
                    <a:pt x="10245090" y="518160"/>
                    <a:pt x="10344150" y="501650"/>
                    <a:pt x="10359390" y="500380"/>
                  </a:cubicBezTo>
                  <a:cubicBezTo>
                    <a:pt x="10361930" y="500380"/>
                    <a:pt x="10361930" y="500380"/>
                    <a:pt x="10363200" y="500380"/>
                  </a:cubicBezTo>
                  <a:cubicBezTo>
                    <a:pt x="10364470" y="500380"/>
                    <a:pt x="10364470" y="500380"/>
                    <a:pt x="10365740" y="500380"/>
                  </a:cubicBezTo>
                  <a:cubicBezTo>
                    <a:pt x="10367010" y="500380"/>
                    <a:pt x="10368280" y="501650"/>
                    <a:pt x="10369550" y="502920"/>
                  </a:cubicBezTo>
                  <a:cubicBezTo>
                    <a:pt x="10370820" y="504190"/>
                    <a:pt x="10370820" y="504190"/>
                    <a:pt x="10372090" y="505460"/>
                  </a:cubicBezTo>
                  <a:cubicBezTo>
                    <a:pt x="10372090" y="506730"/>
                    <a:pt x="10373360" y="506730"/>
                    <a:pt x="10373360" y="508000"/>
                  </a:cubicBezTo>
                  <a:cubicBezTo>
                    <a:pt x="10373360" y="509270"/>
                    <a:pt x="10374630" y="510540"/>
                    <a:pt x="10374630" y="511810"/>
                  </a:cubicBezTo>
                  <a:cubicBezTo>
                    <a:pt x="10374630" y="513080"/>
                    <a:pt x="10374630" y="514350"/>
                    <a:pt x="10374630" y="515620"/>
                  </a:cubicBezTo>
                  <a:cubicBezTo>
                    <a:pt x="10374630" y="516890"/>
                    <a:pt x="10374630" y="516890"/>
                    <a:pt x="10374630" y="518160"/>
                  </a:cubicBezTo>
                  <a:cubicBezTo>
                    <a:pt x="10374630" y="519430"/>
                    <a:pt x="10374630" y="520700"/>
                    <a:pt x="10373360" y="521970"/>
                  </a:cubicBezTo>
                  <a:cubicBezTo>
                    <a:pt x="10373360" y="523240"/>
                    <a:pt x="10372090" y="523240"/>
                    <a:pt x="10370820" y="524510"/>
                  </a:cubicBezTo>
                  <a:cubicBezTo>
                    <a:pt x="10369550" y="525780"/>
                    <a:pt x="10369550" y="527050"/>
                    <a:pt x="10368280" y="527050"/>
                  </a:cubicBezTo>
                  <a:cubicBezTo>
                    <a:pt x="10367010" y="528320"/>
                    <a:pt x="10365740" y="528320"/>
                    <a:pt x="10364470" y="528320"/>
                  </a:cubicBezTo>
                  <a:cubicBezTo>
                    <a:pt x="10363200" y="528320"/>
                    <a:pt x="10361930" y="529590"/>
                    <a:pt x="10360660" y="529590"/>
                  </a:cubicBezTo>
                  <a:cubicBezTo>
                    <a:pt x="10355580" y="530860"/>
                    <a:pt x="10346690" y="529590"/>
                    <a:pt x="10335260" y="530860"/>
                  </a:cubicBezTo>
                  <a:cubicBezTo>
                    <a:pt x="10309860" y="532130"/>
                    <a:pt x="10262870" y="535940"/>
                    <a:pt x="10213340" y="539750"/>
                  </a:cubicBezTo>
                  <a:cubicBezTo>
                    <a:pt x="10132060" y="544830"/>
                    <a:pt x="10022840" y="551180"/>
                    <a:pt x="9897110" y="560070"/>
                  </a:cubicBezTo>
                  <a:cubicBezTo>
                    <a:pt x="9712960" y="572770"/>
                    <a:pt x="9465310" y="588010"/>
                    <a:pt x="9213850" y="607060"/>
                  </a:cubicBezTo>
                  <a:cubicBezTo>
                    <a:pt x="8905240" y="629920"/>
                    <a:pt x="8540750" y="665480"/>
                    <a:pt x="8182610" y="689610"/>
                  </a:cubicBezTo>
                  <a:cubicBezTo>
                    <a:pt x="7793990" y="716280"/>
                    <a:pt x="7344410" y="739140"/>
                    <a:pt x="6968490" y="759460"/>
                  </a:cubicBezTo>
                  <a:cubicBezTo>
                    <a:pt x="6642100" y="777240"/>
                    <a:pt x="6323330" y="795020"/>
                    <a:pt x="6054090" y="803910"/>
                  </a:cubicBezTo>
                  <a:cubicBezTo>
                    <a:pt x="5839460" y="811530"/>
                    <a:pt x="5627370" y="815340"/>
                    <a:pt x="5477510" y="815340"/>
                  </a:cubicBezTo>
                  <a:cubicBezTo>
                    <a:pt x="5382260" y="815340"/>
                    <a:pt x="5284470" y="821690"/>
                    <a:pt x="5242560" y="811530"/>
                  </a:cubicBezTo>
                  <a:cubicBezTo>
                    <a:pt x="5226050" y="807720"/>
                    <a:pt x="5215890" y="803910"/>
                    <a:pt x="5209540" y="796290"/>
                  </a:cubicBezTo>
                  <a:cubicBezTo>
                    <a:pt x="5203190" y="788670"/>
                    <a:pt x="5198110" y="775970"/>
                    <a:pt x="5201920" y="767080"/>
                  </a:cubicBezTo>
                  <a:cubicBezTo>
                    <a:pt x="5207000" y="754380"/>
                    <a:pt x="5234940" y="741680"/>
                    <a:pt x="5260340" y="734060"/>
                  </a:cubicBezTo>
                  <a:cubicBezTo>
                    <a:pt x="5297170" y="722630"/>
                    <a:pt x="5346700" y="722630"/>
                    <a:pt x="5405120" y="718820"/>
                  </a:cubicBezTo>
                  <a:cubicBezTo>
                    <a:pt x="5494020" y="713740"/>
                    <a:pt x="5615940" y="716280"/>
                    <a:pt x="5741670" y="713740"/>
                  </a:cubicBezTo>
                  <a:cubicBezTo>
                    <a:pt x="5902960" y="711200"/>
                    <a:pt x="6101080" y="703580"/>
                    <a:pt x="6292850" y="701040"/>
                  </a:cubicBezTo>
                  <a:cubicBezTo>
                    <a:pt x="6502400" y="698500"/>
                    <a:pt x="6744970" y="701040"/>
                    <a:pt x="6950710" y="701040"/>
                  </a:cubicBezTo>
                  <a:cubicBezTo>
                    <a:pt x="7133590" y="701040"/>
                    <a:pt x="7299960" y="701040"/>
                    <a:pt x="7467600" y="701040"/>
                  </a:cubicBezTo>
                  <a:cubicBezTo>
                    <a:pt x="7625080" y="701040"/>
                    <a:pt x="7799070" y="701040"/>
                    <a:pt x="7926070" y="702310"/>
                  </a:cubicBezTo>
                  <a:cubicBezTo>
                    <a:pt x="8016240" y="702310"/>
                    <a:pt x="8107680" y="702310"/>
                    <a:pt x="8157210" y="704850"/>
                  </a:cubicBezTo>
                  <a:cubicBezTo>
                    <a:pt x="8180070" y="706120"/>
                    <a:pt x="8201660" y="708660"/>
                    <a:pt x="8208010" y="708660"/>
                  </a:cubicBezTo>
                  <a:cubicBezTo>
                    <a:pt x="8209280" y="708660"/>
                    <a:pt x="8209280" y="708660"/>
                    <a:pt x="8210550" y="708660"/>
                  </a:cubicBezTo>
                  <a:cubicBezTo>
                    <a:pt x="8211820" y="708660"/>
                    <a:pt x="8213090" y="708660"/>
                    <a:pt x="8214360" y="708660"/>
                  </a:cubicBezTo>
                  <a:cubicBezTo>
                    <a:pt x="8215630" y="708660"/>
                    <a:pt x="8216900" y="708660"/>
                    <a:pt x="8218170" y="708660"/>
                  </a:cubicBezTo>
                  <a:cubicBezTo>
                    <a:pt x="8219440" y="708660"/>
                    <a:pt x="8219440" y="709930"/>
                    <a:pt x="8220710" y="711200"/>
                  </a:cubicBezTo>
                  <a:cubicBezTo>
                    <a:pt x="8221980" y="711200"/>
                    <a:pt x="8221980" y="711200"/>
                    <a:pt x="8223250" y="712470"/>
                  </a:cubicBezTo>
                  <a:cubicBezTo>
                    <a:pt x="8224520" y="713740"/>
                    <a:pt x="8224520" y="715010"/>
                    <a:pt x="8225790" y="716280"/>
                  </a:cubicBezTo>
                  <a:cubicBezTo>
                    <a:pt x="8225790" y="717550"/>
                    <a:pt x="8227060" y="717550"/>
                    <a:pt x="8227060" y="718820"/>
                  </a:cubicBezTo>
                  <a:cubicBezTo>
                    <a:pt x="8227060" y="720090"/>
                    <a:pt x="8227060" y="721360"/>
                    <a:pt x="8227060" y="722630"/>
                  </a:cubicBezTo>
                  <a:cubicBezTo>
                    <a:pt x="8227060" y="723900"/>
                    <a:pt x="8227060" y="725170"/>
                    <a:pt x="8227060" y="726440"/>
                  </a:cubicBezTo>
                  <a:cubicBezTo>
                    <a:pt x="8227060" y="727710"/>
                    <a:pt x="8225790" y="727710"/>
                    <a:pt x="8225790" y="728980"/>
                  </a:cubicBezTo>
                  <a:cubicBezTo>
                    <a:pt x="8224520" y="730250"/>
                    <a:pt x="8224520" y="730250"/>
                    <a:pt x="8223250" y="731520"/>
                  </a:cubicBezTo>
                  <a:cubicBezTo>
                    <a:pt x="8221980" y="732790"/>
                    <a:pt x="8221980" y="734060"/>
                    <a:pt x="8220710" y="734060"/>
                  </a:cubicBezTo>
                  <a:cubicBezTo>
                    <a:pt x="8219440" y="735330"/>
                    <a:pt x="8218170" y="734060"/>
                    <a:pt x="8216900" y="735330"/>
                  </a:cubicBezTo>
                  <a:cubicBezTo>
                    <a:pt x="8213090" y="736600"/>
                    <a:pt x="8205470" y="742950"/>
                    <a:pt x="8196580" y="746760"/>
                  </a:cubicBezTo>
                  <a:cubicBezTo>
                    <a:pt x="8178800" y="754380"/>
                    <a:pt x="8149590" y="767080"/>
                    <a:pt x="8117840" y="775970"/>
                  </a:cubicBezTo>
                  <a:cubicBezTo>
                    <a:pt x="8069580" y="789940"/>
                    <a:pt x="8007350" y="798830"/>
                    <a:pt x="7936230" y="811530"/>
                  </a:cubicBezTo>
                  <a:cubicBezTo>
                    <a:pt x="7835900" y="829310"/>
                    <a:pt x="7698740" y="847090"/>
                    <a:pt x="7571740" y="867410"/>
                  </a:cubicBezTo>
                  <a:cubicBezTo>
                    <a:pt x="7433310" y="889000"/>
                    <a:pt x="7283450" y="914400"/>
                    <a:pt x="7137400" y="938530"/>
                  </a:cubicBezTo>
                  <a:cubicBezTo>
                    <a:pt x="6990080" y="962660"/>
                    <a:pt x="6836410" y="986790"/>
                    <a:pt x="6691630" y="1014730"/>
                  </a:cubicBezTo>
                  <a:cubicBezTo>
                    <a:pt x="6551930" y="1041400"/>
                    <a:pt x="6403340" y="1069340"/>
                    <a:pt x="6280150" y="1101090"/>
                  </a:cubicBezTo>
                  <a:cubicBezTo>
                    <a:pt x="6178550" y="1126490"/>
                    <a:pt x="6066790" y="1168400"/>
                    <a:pt x="6004560" y="1183640"/>
                  </a:cubicBezTo>
                  <a:cubicBezTo>
                    <a:pt x="5972810" y="1191260"/>
                    <a:pt x="5942330" y="1195070"/>
                    <a:pt x="5933440" y="1196340"/>
                  </a:cubicBezTo>
                  <a:cubicBezTo>
                    <a:pt x="5930900" y="1196340"/>
                    <a:pt x="5930900" y="1196340"/>
                    <a:pt x="5929630" y="1196340"/>
                  </a:cubicBezTo>
                  <a:cubicBezTo>
                    <a:pt x="5928360" y="1196340"/>
                    <a:pt x="5928360" y="1195070"/>
                    <a:pt x="5927090" y="1195070"/>
                  </a:cubicBezTo>
                  <a:cubicBezTo>
                    <a:pt x="5925820" y="1195070"/>
                    <a:pt x="5925820" y="1195070"/>
                    <a:pt x="5924550" y="1193800"/>
                  </a:cubicBezTo>
                  <a:cubicBezTo>
                    <a:pt x="5924550" y="1192530"/>
                    <a:pt x="5923280" y="1192530"/>
                    <a:pt x="5923280" y="1191260"/>
                  </a:cubicBezTo>
                  <a:cubicBezTo>
                    <a:pt x="5922010" y="1189990"/>
                    <a:pt x="5920740" y="1189990"/>
                    <a:pt x="5920740" y="1188720"/>
                  </a:cubicBezTo>
                  <a:cubicBezTo>
                    <a:pt x="5920740" y="1187450"/>
                    <a:pt x="5920740" y="1186180"/>
                    <a:pt x="5920740" y="1184910"/>
                  </a:cubicBezTo>
                  <a:cubicBezTo>
                    <a:pt x="5920740" y="1183640"/>
                    <a:pt x="5920740" y="1183640"/>
                    <a:pt x="5920740" y="1182370"/>
                  </a:cubicBezTo>
                  <a:cubicBezTo>
                    <a:pt x="5920740" y="1181100"/>
                    <a:pt x="5920740" y="1181100"/>
                    <a:pt x="5920740" y="1179830"/>
                  </a:cubicBezTo>
                  <a:cubicBezTo>
                    <a:pt x="5920740" y="1178560"/>
                    <a:pt x="5920740" y="1177290"/>
                    <a:pt x="5922010" y="1176020"/>
                  </a:cubicBezTo>
                  <a:cubicBezTo>
                    <a:pt x="5922010" y="1174750"/>
                    <a:pt x="5923280" y="1174750"/>
                    <a:pt x="5924550" y="1174750"/>
                  </a:cubicBezTo>
                  <a:cubicBezTo>
                    <a:pt x="5925820" y="1173480"/>
                    <a:pt x="5925820" y="1173480"/>
                    <a:pt x="5927090" y="1172210"/>
                  </a:cubicBezTo>
                  <a:cubicBezTo>
                    <a:pt x="5928360" y="1172210"/>
                    <a:pt x="5928360" y="1170940"/>
                    <a:pt x="5929630" y="1170940"/>
                  </a:cubicBezTo>
                  <a:cubicBezTo>
                    <a:pt x="5930900" y="1170940"/>
                    <a:pt x="5930900" y="1170940"/>
                    <a:pt x="5933440" y="1170940"/>
                  </a:cubicBezTo>
                  <a:cubicBezTo>
                    <a:pt x="5943600" y="1170940"/>
                    <a:pt x="5980430" y="1169670"/>
                    <a:pt x="6013450" y="1169670"/>
                  </a:cubicBezTo>
                  <a:cubicBezTo>
                    <a:pt x="6069330" y="1169670"/>
                    <a:pt x="6146800" y="1169670"/>
                    <a:pt x="6234430" y="1168400"/>
                  </a:cubicBezTo>
                  <a:cubicBezTo>
                    <a:pt x="6365240" y="1167130"/>
                    <a:pt x="6551930" y="1165860"/>
                    <a:pt x="6723380" y="1163320"/>
                  </a:cubicBezTo>
                  <a:cubicBezTo>
                    <a:pt x="6913880" y="1160780"/>
                    <a:pt x="7101840" y="1156970"/>
                    <a:pt x="7326630" y="1151890"/>
                  </a:cubicBezTo>
                  <a:cubicBezTo>
                    <a:pt x="7611110" y="1145540"/>
                    <a:pt x="7980680" y="1136650"/>
                    <a:pt x="8291830" y="1126490"/>
                  </a:cubicBezTo>
                  <a:cubicBezTo>
                    <a:pt x="8583930" y="1117600"/>
                    <a:pt x="8884920" y="1102360"/>
                    <a:pt x="9138920" y="1094740"/>
                  </a:cubicBezTo>
                  <a:cubicBezTo>
                    <a:pt x="9347200" y="1088390"/>
                    <a:pt x="9550400" y="1084580"/>
                    <a:pt x="9705340" y="1083310"/>
                  </a:cubicBezTo>
                  <a:cubicBezTo>
                    <a:pt x="9812020" y="1082040"/>
                    <a:pt x="9919970" y="1082040"/>
                    <a:pt x="9977120" y="1084580"/>
                  </a:cubicBezTo>
                  <a:cubicBezTo>
                    <a:pt x="10003790" y="1085850"/>
                    <a:pt x="10029190" y="1088390"/>
                    <a:pt x="10035540" y="1088390"/>
                  </a:cubicBezTo>
                  <a:cubicBezTo>
                    <a:pt x="10036810" y="1088390"/>
                    <a:pt x="10036810" y="1088390"/>
                    <a:pt x="10038080" y="1088390"/>
                  </a:cubicBezTo>
                  <a:cubicBezTo>
                    <a:pt x="10039350" y="1088390"/>
                    <a:pt x="10039350" y="1089660"/>
                    <a:pt x="10040620" y="1089660"/>
                  </a:cubicBezTo>
                  <a:cubicBezTo>
                    <a:pt x="10041890" y="1089660"/>
                    <a:pt x="10041890" y="1090930"/>
                    <a:pt x="10043160" y="1090930"/>
                  </a:cubicBezTo>
                  <a:cubicBezTo>
                    <a:pt x="10044430" y="1092200"/>
                    <a:pt x="10044430" y="1092200"/>
                    <a:pt x="10045700" y="1093470"/>
                  </a:cubicBezTo>
                  <a:cubicBezTo>
                    <a:pt x="10046970" y="1094740"/>
                    <a:pt x="10048240" y="1094740"/>
                    <a:pt x="10048240" y="1096010"/>
                  </a:cubicBezTo>
                  <a:cubicBezTo>
                    <a:pt x="10048240" y="1097280"/>
                    <a:pt x="10048240" y="1097280"/>
                    <a:pt x="10048240" y="1098550"/>
                  </a:cubicBezTo>
                  <a:cubicBezTo>
                    <a:pt x="10048240" y="1099820"/>
                    <a:pt x="10049510" y="1099820"/>
                    <a:pt x="10049510" y="1101090"/>
                  </a:cubicBezTo>
                  <a:cubicBezTo>
                    <a:pt x="10049510" y="1102360"/>
                    <a:pt x="10048240" y="1103630"/>
                    <a:pt x="10048240" y="1104900"/>
                  </a:cubicBezTo>
                  <a:cubicBezTo>
                    <a:pt x="10048240" y="1106170"/>
                    <a:pt x="10048240" y="1106170"/>
                    <a:pt x="10048240" y="1107440"/>
                  </a:cubicBezTo>
                  <a:cubicBezTo>
                    <a:pt x="10048240" y="1108710"/>
                    <a:pt x="10046970" y="1108710"/>
                    <a:pt x="10045700" y="1109980"/>
                  </a:cubicBezTo>
                  <a:cubicBezTo>
                    <a:pt x="10044430" y="1111250"/>
                    <a:pt x="10044430" y="1111250"/>
                    <a:pt x="10043160" y="1112520"/>
                  </a:cubicBezTo>
                  <a:cubicBezTo>
                    <a:pt x="10041890" y="1112520"/>
                    <a:pt x="10041890" y="1113790"/>
                    <a:pt x="10040620" y="1113790"/>
                  </a:cubicBezTo>
                  <a:cubicBezTo>
                    <a:pt x="10039350" y="1113790"/>
                    <a:pt x="10039350" y="1113790"/>
                    <a:pt x="10038080" y="1113790"/>
                  </a:cubicBezTo>
                  <a:cubicBezTo>
                    <a:pt x="10030460" y="1113790"/>
                    <a:pt x="9997440" y="1120140"/>
                    <a:pt x="9968230" y="1123950"/>
                  </a:cubicBezTo>
                  <a:cubicBezTo>
                    <a:pt x="9919970" y="1130300"/>
                    <a:pt x="9851390" y="1136650"/>
                    <a:pt x="9775190" y="1145540"/>
                  </a:cubicBezTo>
                  <a:cubicBezTo>
                    <a:pt x="9667240" y="1158240"/>
                    <a:pt x="9525000" y="1177290"/>
                    <a:pt x="9380220" y="1197610"/>
                  </a:cubicBezTo>
                  <a:cubicBezTo>
                    <a:pt x="9201150" y="1223010"/>
                    <a:pt x="8990330" y="1259840"/>
                    <a:pt x="8783320" y="1290320"/>
                  </a:cubicBezTo>
                  <a:cubicBezTo>
                    <a:pt x="8557260" y="1323340"/>
                    <a:pt x="8313420" y="1353820"/>
                    <a:pt x="8075930" y="1388110"/>
                  </a:cubicBezTo>
                  <a:cubicBezTo>
                    <a:pt x="7837170" y="1422400"/>
                    <a:pt x="7531100" y="1468120"/>
                    <a:pt x="7354570" y="1494790"/>
                  </a:cubicBezTo>
                  <a:cubicBezTo>
                    <a:pt x="7251700" y="1510030"/>
                    <a:pt x="7127240" y="1531620"/>
                    <a:pt x="7109460" y="1532890"/>
                  </a:cubicBezTo>
                  <a:cubicBezTo>
                    <a:pt x="7106920" y="1532890"/>
                    <a:pt x="7106920" y="1532890"/>
                    <a:pt x="7105650" y="1532890"/>
                  </a:cubicBezTo>
                  <a:cubicBezTo>
                    <a:pt x="7104380" y="1532890"/>
                    <a:pt x="7104380" y="1531620"/>
                    <a:pt x="7103110" y="1531620"/>
                  </a:cubicBezTo>
                  <a:cubicBezTo>
                    <a:pt x="7101840" y="1531620"/>
                    <a:pt x="7101840" y="1530350"/>
                    <a:pt x="7100570" y="1530350"/>
                  </a:cubicBezTo>
                  <a:cubicBezTo>
                    <a:pt x="7099300" y="1529080"/>
                    <a:pt x="7099300" y="1529080"/>
                    <a:pt x="7098030" y="1527810"/>
                  </a:cubicBezTo>
                  <a:cubicBezTo>
                    <a:pt x="7098030" y="1526540"/>
                    <a:pt x="7096760" y="1526540"/>
                    <a:pt x="7096760" y="1525270"/>
                  </a:cubicBezTo>
                  <a:cubicBezTo>
                    <a:pt x="7096760" y="1524000"/>
                    <a:pt x="7096760" y="1522730"/>
                    <a:pt x="7096760" y="1521460"/>
                  </a:cubicBezTo>
                  <a:cubicBezTo>
                    <a:pt x="7096760" y="1520190"/>
                    <a:pt x="7095490" y="1520190"/>
                    <a:pt x="7095490" y="1518920"/>
                  </a:cubicBezTo>
                  <a:cubicBezTo>
                    <a:pt x="7095490" y="1517650"/>
                    <a:pt x="7096760" y="1516380"/>
                    <a:pt x="7096760" y="1515110"/>
                  </a:cubicBezTo>
                  <a:cubicBezTo>
                    <a:pt x="7096760" y="1513840"/>
                    <a:pt x="7098030" y="1513840"/>
                    <a:pt x="7098030" y="1512570"/>
                  </a:cubicBezTo>
                  <a:cubicBezTo>
                    <a:pt x="7099300" y="1511300"/>
                    <a:pt x="7099300" y="1511300"/>
                    <a:pt x="7100570" y="1510030"/>
                  </a:cubicBezTo>
                  <a:cubicBezTo>
                    <a:pt x="7101840" y="1510030"/>
                    <a:pt x="7101840" y="1508760"/>
                    <a:pt x="7103110" y="1508760"/>
                  </a:cubicBezTo>
                  <a:cubicBezTo>
                    <a:pt x="7104380" y="1508760"/>
                    <a:pt x="7104380" y="1507490"/>
                    <a:pt x="7105650" y="1507490"/>
                  </a:cubicBezTo>
                  <a:cubicBezTo>
                    <a:pt x="7106920" y="1507490"/>
                    <a:pt x="7108190" y="1507490"/>
                    <a:pt x="7109460" y="1507490"/>
                  </a:cubicBezTo>
                  <a:cubicBezTo>
                    <a:pt x="7110730" y="1507490"/>
                    <a:pt x="7110730" y="1507490"/>
                    <a:pt x="7113270" y="1507490"/>
                  </a:cubicBezTo>
                  <a:cubicBezTo>
                    <a:pt x="7124700" y="1507490"/>
                    <a:pt x="7171690" y="1506220"/>
                    <a:pt x="7213600" y="1506220"/>
                  </a:cubicBezTo>
                  <a:cubicBezTo>
                    <a:pt x="7285990" y="1506220"/>
                    <a:pt x="7402830" y="1506220"/>
                    <a:pt x="7510780" y="1504950"/>
                  </a:cubicBezTo>
                  <a:cubicBezTo>
                    <a:pt x="7640320" y="1503680"/>
                    <a:pt x="7781290" y="1502410"/>
                    <a:pt x="7936230" y="1499870"/>
                  </a:cubicBezTo>
                  <a:cubicBezTo>
                    <a:pt x="8120380" y="1497330"/>
                    <a:pt x="8333740" y="1494790"/>
                    <a:pt x="8543290" y="1489710"/>
                  </a:cubicBezTo>
                  <a:cubicBezTo>
                    <a:pt x="8769350" y="1483360"/>
                    <a:pt x="9001760" y="1473200"/>
                    <a:pt x="9245600" y="1465580"/>
                  </a:cubicBezTo>
                  <a:cubicBezTo>
                    <a:pt x="9511030" y="1456690"/>
                    <a:pt x="9808210" y="1449070"/>
                    <a:pt x="10078720" y="1438910"/>
                  </a:cubicBezTo>
                  <a:cubicBezTo>
                    <a:pt x="10333990" y="1428750"/>
                    <a:pt x="10637520" y="1416050"/>
                    <a:pt x="10824210" y="1405890"/>
                  </a:cubicBezTo>
                  <a:cubicBezTo>
                    <a:pt x="10937240" y="1399540"/>
                    <a:pt x="11007090" y="1393190"/>
                    <a:pt x="11094720" y="1388110"/>
                  </a:cubicBezTo>
                  <a:cubicBezTo>
                    <a:pt x="11177270" y="1383030"/>
                    <a:pt x="11266170" y="1377950"/>
                    <a:pt x="11336020" y="1377950"/>
                  </a:cubicBezTo>
                  <a:cubicBezTo>
                    <a:pt x="11389360" y="1377950"/>
                    <a:pt x="11465560" y="1384300"/>
                    <a:pt x="11476990" y="1384300"/>
                  </a:cubicBezTo>
                  <a:cubicBezTo>
                    <a:pt x="11478260" y="1384300"/>
                    <a:pt x="11478260" y="1384300"/>
                    <a:pt x="11479530" y="1384300"/>
                  </a:cubicBezTo>
                  <a:cubicBezTo>
                    <a:pt x="11480800" y="1384300"/>
                    <a:pt x="11482070" y="1385570"/>
                    <a:pt x="11483340" y="1385570"/>
                  </a:cubicBezTo>
                  <a:cubicBezTo>
                    <a:pt x="11484610" y="1385570"/>
                    <a:pt x="11484610" y="1386840"/>
                    <a:pt x="11485880" y="1386840"/>
                  </a:cubicBezTo>
                  <a:cubicBezTo>
                    <a:pt x="11487150" y="1386840"/>
                    <a:pt x="11488420" y="1388110"/>
                    <a:pt x="11488420" y="1388110"/>
                  </a:cubicBezTo>
                  <a:cubicBezTo>
                    <a:pt x="11489690" y="1388110"/>
                    <a:pt x="11489690" y="1389380"/>
                    <a:pt x="11489690" y="1390650"/>
                  </a:cubicBezTo>
                  <a:cubicBezTo>
                    <a:pt x="11489690" y="1391920"/>
                    <a:pt x="11490960" y="1393190"/>
                    <a:pt x="11490960" y="1394460"/>
                  </a:cubicBezTo>
                  <a:cubicBezTo>
                    <a:pt x="11490960" y="1395730"/>
                    <a:pt x="11490960" y="1395730"/>
                    <a:pt x="11490960" y="1397000"/>
                  </a:cubicBezTo>
                  <a:cubicBezTo>
                    <a:pt x="11490960" y="1398270"/>
                    <a:pt x="11490960" y="1398270"/>
                    <a:pt x="11490960" y="1399540"/>
                  </a:cubicBezTo>
                  <a:cubicBezTo>
                    <a:pt x="11490960" y="1400810"/>
                    <a:pt x="11490960" y="1402080"/>
                    <a:pt x="11489690" y="1403350"/>
                  </a:cubicBezTo>
                  <a:cubicBezTo>
                    <a:pt x="11489690" y="1404620"/>
                    <a:pt x="11488420" y="1404620"/>
                    <a:pt x="11487150" y="1405890"/>
                  </a:cubicBezTo>
                  <a:cubicBezTo>
                    <a:pt x="11485880" y="1405890"/>
                    <a:pt x="11485880" y="1407160"/>
                    <a:pt x="11484610" y="1407160"/>
                  </a:cubicBezTo>
                  <a:cubicBezTo>
                    <a:pt x="11483340" y="1407160"/>
                    <a:pt x="11483340" y="1408430"/>
                    <a:pt x="11482070" y="1408430"/>
                  </a:cubicBezTo>
                  <a:cubicBezTo>
                    <a:pt x="11480800" y="1408430"/>
                    <a:pt x="11480800" y="1409700"/>
                    <a:pt x="11479530" y="1409700"/>
                  </a:cubicBezTo>
                  <a:cubicBezTo>
                    <a:pt x="11470640" y="1412240"/>
                    <a:pt x="11430000" y="1418590"/>
                    <a:pt x="11389360" y="1423670"/>
                  </a:cubicBezTo>
                  <a:cubicBezTo>
                    <a:pt x="11309350" y="1433830"/>
                    <a:pt x="11173460" y="1443990"/>
                    <a:pt x="11024870" y="1457960"/>
                  </a:cubicBezTo>
                  <a:cubicBezTo>
                    <a:pt x="10793730" y="1479550"/>
                    <a:pt x="10462260" y="1507490"/>
                    <a:pt x="10137140" y="1537970"/>
                  </a:cubicBezTo>
                  <a:cubicBezTo>
                    <a:pt x="9738360" y="1574800"/>
                    <a:pt x="9243060" y="1624330"/>
                    <a:pt x="8806180" y="1666240"/>
                  </a:cubicBezTo>
                  <a:cubicBezTo>
                    <a:pt x="8383270" y="1706880"/>
                    <a:pt x="7946390" y="1752600"/>
                    <a:pt x="7556500" y="1784350"/>
                  </a:cubicBezTo>
                  <a:cubicBezTo>
                    <a:pt x="7213600" y="1812290"/>
                    <a:pt x="6880860" y="1833880"/>
                    <a:pt x="6587490" y="1852930"/>
                  </a:cubicBezTo>
                  <a:cubicBezTo>
                    <a:pt x="6342380" y="1868170"/>
                    <a:pt x="6089650" y="1885950"/>
                    <a:pt x="5914390" y="1889760"/>
                  </a:cubicBezTo>
                  <a:cubicBezTo>
                    <a:pt x="5801360" y="1892300"/>
                    <a:pt x="5699760" y="1889760"/>
                    <a:pt x="5634990" y="1887220"/>
                  </a:cubicBezTo>
                  <a:cubicBezTo>
                    <a:pt x="5600700" y="1885950"/>
                    <a:pt x="5566410" y="1882140"/>
                    <a:pt x="5557520" y="1882140"/>
                  </a:cubicBezTo>
                  <a:cubicBezTo>
                    <a:pt x="5554980" y="1882140"/>
                    <a:pt x="5554980" y="1882140"/>
                    <a:pt x="5553710" y="1882140"/>
                  </a:cubicBezTo>
                  <a:cubicBezTo>
                    <a:pt x="5552440" y="1882140"/>
                    <a:pt x="5552440" y="1880870"/>
                    <a:pt x="5551170" y="1880870"/>
                  </a:cubicBezTo>
                  <a:cubicBezTo>
                    <a:pt x="5549900" y="1880870"/>
                    <a:pt x="5548630" y="1880870"/>
                    <a:pt x="5547360" y="1879600"/>
                  </a:cubicBezTo>
                  <a:cubicBezTo>
                    <a:pt x="5546090" y="1879600"/>
                    <a:pt x="5546090" y="1878330"/>
                    <a:pt x="5546090" y="1877060"/>
                  </a:cubicBezTo>
                  <a:cubicBezTo>
                    <a:pt x="5544820" y="1875790"/>
                    <a:pt x="5544820" y="1874520"/>
                    <a:pt x="5543550" y="1873250"/>
                  </a:cubicBezTo>
                  <a:cubicBezTo>
                    <a:pt x="5543550" y="1871980"/>
                    <a:pt x="5542280" y="1871980"/>
                    <a:pt x="5542280" y="1870710"/>
                  </a:cubicBezTo>
                  <a:cubicBezTo>
                    <a:pt x="5542280" y="1869440"/>
                    <a:pt x="5542280" y="1868170"/>
                    <a:pt x="5542280" y="1866900"/>
                  </a:cubicBezTo>
                  <a:cubicBezTo>
                    <a:pt x="5542280" y="1865630"/>
                    <a:pt x="5543550" y="1864360"/>
                    <a:pt x="5543550" y="1863090"/>
                  </a:cubicBezTo>
                  <a:cubicBezTo>
                    <a:pt x="5543550" y="1861820"/>
                    <a:pt x="5544820" y="1861820"/>
                    <a:pt x="5544820" y="1860550"/>
                  </a:cubicBezTo>
                  <a:cubicBezTo>
                    <a:pt x="5546090" y="1859280"/>
                    <a:pt x="5546090" y="1859280"/>
                    <a:pt x="5547360" y="1858010"/>
                  </a:cubicBezTo>
                  <a:cubicBezTo>
                    <a:pt x="5548630" y="1856740"/>
                    <a:pt x="5548630" y="1855470"/>
                    <a:pt x="5549900" y="1855470"/>
                  </a:cubicBezTo>
                  <a:cubicBezTo>
                    <a:pt x="5551170" y="1854200"/>
                    <a:pt x="5552440" y="1854200"/>
                    <a:pt x="5553710" y="1854200"/>
                  </a:cubicBezTo>
                  <a:cubicBezTo>
                    <a:pt x="5554980" y="1854200"/>
                    <a:pt x="5554980" y="1854200"/>
                    <a:pt x="5556250" y="1854200"/>
                  </a:cubicBezTo>
                  <a:cubicBezTo>
                    <a:pt x="5560060" y="1852930"/>
                    <a:pt x="5570220" y="1844040"/>
                    <a:pt x="5582920" y="1841500"/>
                  </a:cubicBezTo>
                  <a:cubicBezTo>
                    <a:pt x="5608320" y="1835150"/>
                    <a:pt x="5656580" y="1837690"/>
                    <a:pt x="5707380" y="1836420"/>
                  </a:cubicBezTo>
                  <a:cubicBezTo>
                    <a:pt x="5789930" y="1833880"/>
                    <a:pt x="5904230" y="1830070"/>
                    <a:pt x="6031230" y="1826260"/>
                  </a:cubicBezTo>
                  <a:cubicBezTo>
                    <a:pt x="6214110" y="1819910"/>
                    <a:pt x="6459220" y="1808480"/>
                    <a:pt x="6699250" y="1800860"/>
                  </a:cubicBezTo>
                  <a:cubicBezTo>
                    <a:pt x="6977380" y="1791970"/>
                    <a:pt x="7296150" y="1789430"/>
                    <a:pt x="7603490" y="1774190"/>
                  </a:cubicBezTo>
                  <a:cubicBezTo>
                    <a:pt x="7923530" y="1758950"/>
                    <a:pt x="8357870" y="1728470"/>
                    <a:pt x="8581390" y="1708150"/>
                  </a:cubicBezTo>
                  <a:cubicBezTo>
                    <a:pt x="8698230" y="1697990"/>
                    <a:pt x="8784590" y="1686560"/>
                    <a:pt x="8849360" y="1677670"/>
                  </a:cubicBezTo>
                  <a:cubicBezTo>
                    <a:pt x="8887460" y="1672590"/>
                    <a:pt x="8928100" y="1666240"/>
                    <a:pt x="8938260" y="1664970"/>
                  </a:cubicBezTo>
                  <a:cubicBezTo>
                    <a:pt x="8940800" y="1664970"/>
                    <a:pt x="8940800" y="1664970"/>
                    <a:pt x="8942070" y="1664970"/>
                  </a:cubicBezTo>
                  <a:cubicBezTo>
                    <a:pt x="8943340" y="1664970"/>
                    <a:pt x="8943340" y="1666240"/>
                    <a:pt x="8944610" y="1666240"/>
                  </a:cubicBezTo>
                  <a:cubicBezTo>
                    <a:pt x="8945880" y="1666240"/>
                    <a:pt x="8945880" y="1667510"/>
                    <a:pt x="8947150" y="1667510"/>
                  </a:cubicBezTo>
                  <a:cubicBezTo>
                    <a:pt x="8948420" y="1668780"/>
                    <a:pt x="8948420" y="1668780"/>
                    <a:pt x="8949690" y="1670050"/>
                  </a:cubicBezTo>
                  <a:cubicBezTo>
                    <a:pt x="8949690" y="1671320"/>
                    <a:pt x="8950960" y="1671320"/>
                    <a:pt x="8950960" y="1672590"/>
                  </a:cubicBezTo>
                  <a:cubicBezTo>
                    <a:pt x="8950960" y="1673860"/>
                    <a:pt x="8950960" y="1673860"/>
                    <a:pt x="8950960" y="1675130"/>
                  </a:cubicBezTo>
                  <a:cubicBezTo>
                    <a:pt x="8950960" y="1676400"/>
                    <a:pt x="8950960" y="1677670"/>
                    <a:pt x="8950960" y="1678940"/>
                  </a:cubicBezTo>
                  <a:cubicBezTo>
                    <a:pt x="8950960" y="1680210"/>
                    <a:pt x="8950960" y="1680210"/>
                    <a:pt x="8950960" y="1681480"/>
                  </a:cubicBezTo>
                  <a:cubicBezTo>
                    <a:pt x="8950960" y="1682750"/>
                    <a:pt x="8949690" y="1682750"/>
                    <a:pt x="8948420" y="1684020"/>
                  </a:cubicBezTo>
                  <a:cubicBezTo>
                    <a:pt x="8948420" y="1685290"/>
                    <a:pt x="8947150" y="1685290"/>
                    <a:pt x="8947150" y="1686560"/>
                  </a:cubicBezTo>
                  <a:cubicBezTo>
                    <a:pt x="8945880" y="1687830"/>
                    <a:pt x="8945880" y="1687830"/>
                    <a:pt x="8944610" y="1689100"/>
                  </a:cubicBezTo>
                  <a:cubicBezTo>
                    <a:pt x="8943340" y="1689100"/>
                    <a:pt x="8943340" y="1690370"/>
                    <a:pt x="8942070" y="1690370"/>
                  </a:cubicBezTo>
                  <a:cubicBezTo>
                    <a:pt x="8940800" y="1690370"/>
                    <a:pt x="8940800" y="1690370"/>
                    <a:pt x="8938260" y="1690370"/>
                  </a:cubicBezTo>
                  <a:cubicBezTo>
                    <a:pt x="8929370" y="1690370"/>
                    <a:pt x="8900160" y="1690370"/>
                    <a:pt x="8869680" y="1690370"/>
                  </a:cubicBezTo>
                  <a:cubicBezTo>
                    <a:pt x="8812530" y="1690370"/>
                    <a:pt x="8716010" y="1690370"/>
                    <a:pt x="8616950" y="1690370"/>
                  </a:cubicBezTo>
                  <a:cubicBezTo>
                    <a:pt x="8477250" y="1690370"/>
                    <a:pt x="8282940" y="1689100"/>
                    <a:pt x="8111490" y="1689100"/>
                  </a:cubicBezTo>
                  <a:cubicBezTo>
                    <a:pt x="7932420" y="1689100"/>
                    <a:pt x="7750810" y="1689100"/>
                    <a:pt x="7561580" y="1687830"/>
                  </a:cubicBezTo>
                  <a:cubicBezTo>
                    <a:pt x="7359650" y="1686560"/>
                    <a:pt x="7125970" y="1685290"/>
                    <a:pt x="6934200" y="1682750"/>
                  </a:cubicBezTo>
                  <a:cubicBezTo>
                    <a:pt x="6772910" y="1680210"/>
                    <a:pt x="6616700" y="1680210"/>
                    <a:pt x="6488430" y="1672590"/>
                  </a:cubicBezTo>
                  <a:cubicBezTo>
                    <a:pt x="6389370" y="1666240"/>
                    <a:pt x="6292850" y="1666240"/>
                    <a:pt x="6226810" y="1647190"/>
                  </a:cubicBezTo>
                  <a:cubicBezTo>
                    <a:pt x="6182360" y="1634490"/>
                    <a:pt x="6126480" y="1612900"/>
                    <a:pt x="6122670" y="1595120"/>
                  </a:cubicBezTo>
                  <a:cubicBezTo>
                    <a:pt x="6120130" y="1583690"/>
                    <a:pt x="6139180" y="1570990"/>
                    <a:pt x="6150610" y="1562100"/>
                  </a:cubicBezTo>
                  <a:cubicBezTo>
                    <a:pt x="6164580" y="1551940"/>
                    <a:pt x="6182360" y="1546860"/>
                    <a:pt x="6202680" y="1540510"/>
                  </a:cubicBezTo>
                  <a:cubicBezTo>
                    <a:pt x="6226810" y="1532890"/>
                    <a:pt x="6253480" y="1531620"/>
                    <a:pt x="6286500" y="1525270"/>
                  </a:cubicBezTo>
                  <a:cubicBezTo>
                    <a:pt x="6333490" y="1516380"/>
                    <a:pt x="6389370" y="1501140"/>
                    <a:pt x="6454140" y="1488440"/>
                  </a:cubicBezTo>
                  <a:cubicBezTo>
                    <a:pt x="6540500" y="1470660"/>
                    <a:pt x="6647180" y="1446530"/>
                    <a:pt x="6760210" y="1430020"/>
                  </a:cubicBezTo>
                  <a:cubicBezTo>
                    <a:pt x="6901180" y="1409700"/>
                    <a:pt x="7057390" y="1399540"/>
                    <a:pt x="7235190" y="1385570"/>
                  </a:cubicBezTo>
                  <a:cubicBezTo>
                    <a:pt x="7463790" y="1367790"/>
                    <a:pt x="7754620" y="1351280"/>
                    <a:pt x="8017510" y="1341120"/>
                  </a:cubicBezTo>
                  <a:cubicBezTo>
                    <a:pt x="8284210" y="1330960"/>
                    <a:pt x="8548370" y="1330960"/>
                    <a:pt x="8825230" y="1328420"/>
                  </a:cubicBezTo>
                  <a:cubicBezTo>
                    <a:pt x="9117330" y="1325880"/>
                    <a:pt x="9442450" y="1328420"/>
                    <a:pt x="9725660" y="1328420"/>
                  </a:cubicBezTo>
                  <a:cubicBezTo>
                    <a:pt x="9979660" y="1328420"/>
                    <a:pt x="10243820" y="1328420"/>
                    <a:pt x="10448290" y="1328420"/>
                  </a:cubicBezTo>
                  <a:cubicBezTo>
                    <a:pt x="10600690" y="1328420"/>
                    <a:pt x="10825480" y="1323340"/>
                    <a:pt x="10844530" y="1328420"/>
                  </a:cubicBezTo>
                  <a:cubicBezTo>
                    <a:pt x="10845800" y="1328420"/>
                    <a:pt x="10845800" y="1329690"/>
                    <a:pt x="10847070" y="1329690"/>
                  </a:cubicBezTo>
                  <a:cubicBezTo>
                    <a:pt x="10848340" y="1329690"/>
                    <a:pt x="10848340" y="1329690"/>
                    <a:pt x="10849610" y="1329690"/>
                  </a:cubicBezTo>
                  <a:cubicBezTo>
                    <a:pt x="10850880" y="1329690"/>
                    <a:pt x="10850880" y="1330960"/>
                    <a:pt x="10852150" y="1332230"/>
                  </a:cubicBezTo>
                  <a:cubicBezTo>
                    <a:pt x="10853420" y="1333500"/>
                    <a:pt x="10853420" y="1333500"/>
                    <a:pt x="10854690" y="1334770"/>
                  </a:cubicBezTo>
                  <a:cubicBezTo>
                    <a:pt x="10854690" y="1336040"/>
                    <a:pt x="10855960" y="1336040"/>
                    <a:pt x="10855960" y="1337310"/>
                  </a:cubicBezTo>
                  <a:cubicBezTo>
                    <a:pt x="10855960" y="1338580"/>
                    <a:pt x="10857230" y="1338580"/>
                    <a:pt x="10857230" y="1339850"/>
                  </a:cubicBezTo>
                  <a:cubicBezTo>
                    <a:pt x="10857230" y="1341120"/>
                    <a:pt x="10857230" y="1341120"/>
                    <a:pt x="10857230" y="1342390"/>
                  </a:cubicBezTo>
                  <a:cubicBezTo>
                    <a:pt x="10857230" y="1343660"/>
                    <a:pt x="10855960" y="1344930"/>
                    <a:pt x="10855960" y="1346200"/>
                  </a:cubicBezTo>
                  <a:cubicBezTo>
                    <a:pt x="10855960" y="1347470"/>
                    <a:pt x="10854690" y="1347470"/>
                    <a:pt x="10854690" y="1348740"/>
                  </a:cubicBezTo>
                  <a:cubicBezTo>
                    <a:pt x="10853420" y="1350010"/>
                    <a:pt x="10853420" y="1350010"/>
                    <a:pt x="10852150" y="1351280"/>
                  </a:cubicBezTo>
                  <a:cubicBezTo>
                    <a:pt x="10850880" y="1351280"/>
                    <a:pt x="10850880" y="1352550"/>
                    <a:pt x="10849610" y="1352550"/>
                  </a:cubicBezTo>
                  <a:cubicBezTo>
                    <a:pt x="10848340" y="1352550"/>
                    <a:pt x="10848340" y="1353820"/>
                    <a:pt x="10847070" y="1353820"/>
                  </a:cubicBezTo>
                  <a:cubicBezTo>
                    <a:pt x="10845800" y="1353820"/>
                    <a:pt x="10845800" y="1353820"/>
                    <a:pt x="10844530" y="1353820"/>
                  </a:cubicBezTo>
                  <a:cubicBezTo>
                    <a:pt x="10836910" y="1353820"/>
                    <a:pt x="10807700" y="1355090"/>
                    <a:pt x="10775950" y="1355090"/>
                  </a:cubicBezTo>
                  <a:cubicBezTo>
                    <a:pt x="10709910" y="1355090"/>
                    <a:pt x="10599420" y="1355090"/>
                    <a:pt x="10462260" y="1355090"/>
                  </a:cubicBezTo>
                  <a:cubicBezTo>
                    <a:pt x="10201910" y="1355090"/>
                    <a:pt x="9775190" y="1356360"/>
                    <a:pt x="9330690" y="1357630"/>
                  </a:cubicBezTo>
                  <a:cubicBezTo>
                    <a:pt x="8693150" y="1358900"/>
                    <a:pt x="7451090" y="1372870"/>
                    <a:pt x="7001510" y="1362710"/>
                  </a:cubicBezTo>
                  <a:cubicBezTo>
                    <a:pt x="6818630" y="1358900"/>
                    <a:pt x="6710680" y="1361440"/>
                    <a:pt x="6615430" y="1344930"/>
                  </a:cubicBezTo>
                  <a:cubicBezTo>
                    <a:pt x="6558280" y="1334770"/>
                    <a:pt x="6492240" y="1303020"/>
                    <a:pt x="6479540" y="1303020"/>
                  </a:cubicBezTo>
                  <a:cubicBezTo>
                    <a:pt x="6477000" y="1303020"/>
                    <a:pt x="6477000" y="1304290"/>
                    <a:pt x="6475730" y="1304290"/>
                  </a:cubicBezTo>
                  <a:cubicBezTo>
                    <a:pt x="6474460" y="1304290"/>
                    <a:pt x="6473190" y="1303020"/>
                    <a:pt x="6471920" y="1303020"/>
                  </a:cubicBezTo>
                  <a:cubicBezTo>
                    <a:pt x="6470650" y="1303020"/>
                    <a:pt x="6470650" y="1301750"/>
                    <a:pt x="6469380" y="1301750"/>
                  </a:cubicBezTo>
                  <a:cubicBezTo>
                    <a:pt x="6468110" y="1301750"/>
                    <a:pt x="6466840" y="1301750"/>
                    <a:pt x="6465570" y="1300480"/>
                  </a:cubicBezTo>
                  <a:cubicBezTo>
                    <a:pt x="6464300" y="1300480"/>
                    <a:pt x="6463030" y="1299210"/>
                    <a:pt x="6463030" y="1297940"/>
                  </a:cubicBezTo>
                  <a:cubicBezTo>
                    <a:pt x="6461760" y="1296670"/>
                    <a:pt x="6461760" y="1295400"/>
                    <a:pt x="6461760" y="1294130"/>
                  </a:cubicBezTo>
                  <a:cubicBezTo>
                    <a:pt x="6461760" y="1292860"/>
                    <a:pt x="6461760" y="1292860"/>
                    <a:pt x="6461760" y="1291590"/>
                  </a:cubicBezTo>
                  <a:cubicBezTo>
                    <a:pt x="6461760" y="1290320"/>
                    <a:pt x="6461760" y="1289050"/>
                    <a:pt x="6461760" y="1287780"/>
                  </a:cubicBezTo>
                  <a:cubicBezTo>
                    <a:pt x="6461760" y="1286510"/>
                    <a:pt x="6461760" y="1285240"/>
                    <a:pt x="6461760" y="1283970"/>
                  </a:cubicBezTo>
                  <a:cubicBezTo>
                    <a:pt x="6461760" y="1282700"/>
                    <a:pt x="6463030" y="1282700"/>
                    <a:pt x="6464300" y="1281430"/>
                  </a:cubicBezTo>
                  <a:cubicBezTo>
                    <a:pt x="6464300" y="1280160"/>
                    <a:pt x="6464300" y="1280160"/>
                    <a:pt x="6465570" y="1278890"/>
                  </a:cubicBezTo>
                  <a:cubicBezTo>
                    <a:pt x="6466840" y="1277620"/>
                    <a:pt x="6468110" y="1277620"/>
                    <a:pt x="6469380" y="1276350"/>
                  </a:cubicBezTo>
                  <a:cubicBezTo>
                    <a:pt x="6470650" y="1276350"/>
                    <a:pt x="6470650" y="1275080"/>
                    <a:pt x="6471920" y="1275080"/>
                  </a:cubicBezTo>
                  <a:cubicBezTo>
                    <a:pt x="6475730" y="1273810"/>
                    <a:pt x="6487160" y="1270000"/>
                    <a:pt x="6498590" y="1267460"/>
                  </a:cubicBezTo>
                  <a:cubicBezTo>
                    <a:pt x="6520180" y="1261110"/>
                    <a:pt x="6555740" y="1250950"/>
                    <a:pt x="6593840" y="1244600"/>
                  </a:cubicBezTo>
                  <a:cubicBezTo>
                    <a:pt x="6650990" y="1234440"/>
                    <a:pt x="6724650" y="1231900"/>
                    <a:pt x="6811010" y="1223010"/>
                  </a:cubicBezTo>
                  <a:cubicBezTo>
                    <a:pt x="6940550" y="1210310"/>
                    <a:pt x="7109460" y="1188720"/>
                    <a:pt x="7292340" y="1172210"/>
                  </a:cubicBezTo>
                  <a:cubicBezTo>
                    <a:pt x="7531100" y="1150620"/>
                    <a:pt x="7827010" y="1137920"/>
                    <a:pt x="8122920" y="1112520"/>
                  </a:cubicBezTo>
                  <a:cubicBezTo>
                    <a:pt x="8464550" y="1083310"/>
                    <a:pt x="8901430" y="1036320"/>
                    <a:pt x="9225280" y="1002030"/>
                  </a:cubicBezTo>
                  <a:cubicBezTo>
                    <a:pt x="9480550" y="975360"/>
                    <a:pt x="9762490" y="947420"/>
                    <a:pt x="9909810" y="924560"/>
                  </a:cubicBezTo>
                  <a:cubicBezTo>
                    <a:pt x="9980930" y="913130"/>
                    <a:pt x="10031730" y="900430"/>
                    <a:pt x="10067290" y="894080"/>
                  </a:cubicBezTo>
                  <a:cubicBezTo>
                    <a:pt x="10085070" y="890270"/>
                    <a:pt x="10101580" y="886460"/>
                    <a:pt x="10106660" y="886460"/>
                  </a:cubicBezTo>
                  <a:cubicBezTo>
                    <a:pt x="10107930" y="886460"/>
                    <a:pt x="10107930" y="886460"/>
                    <a:pt x="10109200" y="886460"/>
                  </a:cubicBezTo>
                  <a:cubicBezTo>
                    <a:pt x="10110470" y="886460"/>
                    <a:pt x="10110470" y="887730"/>
                    <a:pt x="10111740" y="887730"/>
                  </a:cubicBezTo>
                  <a:cubicBezTo>
                    <a:pt x="10113010" y="887730"/>
                    <a:pt x="10113010" y="889000"/>
                    <a:pt x="10114280" y="889000"/>
                  </a:cubicBezTo>
                  <a:cubicBezTo>
                    <a:pt x="10115550" y="890270"/>
                    <a:pt x="10115550" y="890270"/>
                    <a:pt x="10116820" y="891540"/>
                  </a:cubicBezTo>
                  <a:cubicBezTo>
                    <a:pt x="10116820" y="892810"/>
                    <a:pt x="10118090" y="892810"/>
                    <a:pt x="10118090" y="894080"/>
                  </a:cubicBezTo>
                  <a:cubicBezTo>
                    <a:pt x="10118090" y="895350"/>
                    <a:pt x="10119360" y="895350"/>
                    <a:pt x="10119360" y="896620"/>
                  </a:cubicBezTo>
                  <a:cubicBezTo>
                    <a:pt x="10119360" y="897890"/>
                    <a:pt x="10119360" y="899160"/>
                    <a:pt x="10119360" y="900430"/>
                  </a:cubicBezTo>
                  <a:cubicBezTo>
                    <a:pt x="10119360" y="901700"/>
                    <a:pt x="10119360" y="901700"/>
                    <a:pt x="10119360" y="902970"/>
                  </a:cubicBezTo>
                  <a:cubicBezTo>
                    <a:pt x="10119360" y="904240"/>
                    <a:pt x="10118090" y="904240"/>
                    <a:pt x="10118090" y="905510"/>
                  </a:cubicBezTo>
                  <a:cubicBezTo>
                    <a:pt x="10118090" y="906780"/>
                    <a:pt x="10116820" y="906780"/>
                    <a:pt x="10116820" y="908050"/>
                  </a:cubicBezTo>
                  <a:cubicBezTo>
                    <a:pt x="10115550" y="909320"/>
                    <a:pt x="10115550" y="910590"/>
                    <a:pt x="10114280" y="910590"/>
                  </a:cubicBezTo>
                  <a:cubicBezTo>
                    <a:pt x="10113010" y="911860"/>
                    <a:pt x="10111740" y="911860"/>
                    <a:pt x="10110470" y="911860"/>
                  </a:cubicBezTo>
                  <a:cubicBezTo>
                    <a:pt x="10109200" y="911860"/>
                    <a:pt x="10109200" y="911860"/>
                    <a:pt x="10107930" y="911860"/>
                  </a:cubicBezTo>
                  <a:cubicBezTo>
                    <a:pt x="10100310" y="911860"/>
                    <a:pt x="10072370" y="918210"/>
                    <a:pt x="10043160" y="920750"/>
                  </a:cubicBezTo>
                  <a:cubicBezTo>
                    <a:pt x="9983470" y="927100"/>
                    <a:pt x="9876790" y="932180"/>
                    <a:pt x="9768840" y="941070"/>
                  </a:cubicBezTo>
                  <a:cubicBezTo>
                    <a:pt x="9610090" y="953770"/>
                    <a:pt x="9405620" y="971550"/>
                    <a:pt x="9185910" y="989330"/>
                  </a:cubicBezTo>
                  <a:cubicBezTo>
                    <a:pt x="8901430" y="1013460"/>
                    <a:pt x="8555990" y="1047750"/>
                    <a:pt x="8205470" y="1071880"/>
                  </a:cubicBezTo>
                  <a:cubicBezTo>
                    <a:pt x="7801610" y="1099820"/>
                    <a:pt x="7310120" y="1130300"/>
                    <a:pt x="6899910" y="1145540"/>
                  </a:cubicBezTo>
                  <a:cubicBezTo>
                    <a:pt x="6534150" y="1159510"/>
                    <a:pt x="6092190" y="1169670"/>
                    <a:pt x="5862320" y="1167130"/>
                  </a:cubicBezTo>
                  <a:cubicBezTo>
                    <a:pt x="5748020" y="1165860"/>
                    <a:pt x="5689600" y="1163320"/>
                    <a:pt x="5604510" y="1156970"/>
                  </a:cubicBezTo>
                  <a:cubicBezTo>
                    <a:pt x="5520690" y="1150620"/>
                    <a:pt x="5384800" y="1149350"/>
                    <a:pt x="5355590" y="1127760"/>
                  </a:cubicBezTo>
                  <a:cubicBezTo>
                    <a:pt x="5345430" y="1120140"/>
                    <a:pt x="5346700" y="1102360"/>
                    <a:pt x="5344160" y="1101090"/>
                  </a:cubicBezTo>
                  <a:cubicBezTo>
                    <a:pt x="5342890" y="1101090"/>
                    <a:pt x="5342890" y="1102360"/>
                    <a:pt x="5341620" y="1102360"/>
                  </a:cubicBezTo>
                  <a:cubicBezTo>
                    <a:pt x="5340350" y="1102360"/>
                    <a:pt x="5340350" y="1101090"/>
                    <a:pt x="5339080" y="1101090"/>
                  </a:cubicBezTo>
                  <a:cubicBezTo>
                    <a:pt x="5337810" y="1101090"/>
                    <a:pt x="5336540" y="1099820"/>
                    <a:pt x="5335270" y="1099820"/>
                  </a:cubicBezTo>
                  <a:cubicBezTo>
                    <a:pt x="5335270" y="1099820"/>
                    <a:pt x="5334000" y="1098550"/>
                    <a:pt x="5334000" y="1098550"/>
                  </a:cubicBezTo>
                  <a:cubicBezTo>
                    <a:pt x="5332730" y="1097280"/>
                    <a:pt x="5332730" y="1097280"/>
                    <a:pt x="5331460" y="1096010"/>
                  </a:cubicBezTo>
                  <a:cubicBezTo>
                    <a:pt x="5331460" y="1094740"/>
                    <a:pt x="5330190" y="1094740"/>
                    <a:pt x="5330190" y="1093470"/>
                  </a:cubicBezTo>
                  <a:cubicBezTo>
                    <a:pt x="5330190" y="1092200"/>
                    <a:pt x="5330190" y="1090930"/>
                    <a:pt x="5330190" y="1089660"/>
                  </a:cubicBezTo>
                  <a:cubicBezTo>
                    <a:pt x="5330190" y="1088390"/>
                    <a:pt x="5330190" y="1088390"/>
                    <a:pt x="5330190" y="1087120"/>
                  </a:cubicBezTo>
                  <a:cubicBezTo>
                    <a:pt x="5330190" y="1085850"/>
                    <a:pt x="5330190" y="1085850"/>
                    <a:pt x="5330190" y="1084580"/>
                  </a:cubicBezTo>
                  <a:cubicBezTo>
                    <a:pt x="5330190" y="1083310"/>
                    <a:pt x="5331460" y="1083310"/>
                    <a:pt x="5332730" y="1082040"/>
                  </a:cubicBezTo>
                  <a:cubicBezTo>
                    <a:pt x="5332730" y="1080770"/>
                    <a:pt x="5334000" y="1080770"/>
                    <a:pt x="5334000" y="1079500"/>
                  </a:cubicBezTo>
                  <a:cubicBezTo>
                    <a:pt x="5335270" y="1079500"/>
                    <a:pt x="5335270" y="1078230"/>
                    <a:pt x="5336540" y="1078230"/>
                  </a:cubicBezTo>
                  <a:cubicBezTo>
                    <a:pt x="5337810" y="1078230"/>
                    <a:pt x="5337810" y="1078230"/>
                    <a:pt x="5340350" y="1076960"/>
                  </a:cubicBezTo>
                  <a:cubicBezTo>
                    <a:pt x="5351780" y="1073150"/>
                    <a:pt x="5397500" y="1051560"/>
                    <a:pt x="5440680" y="1038860"/>
                  </a:cubicBezTo>
                  <a:cubicBezTo>
                    <a:pt x="5513070" y="1018540"/>
                    <a:pt x="5617210" y="1002030"/>
                    <a:pt x="5737860" y="980440"/>
                  </a:cubicBezTo>
                  <a:cubicBezTo>
                    <a:pt x="5922010" y="948690"/>
                    <a:pt x="6177280" y="911860"/>
                    <a:pt x="6436360" y="873760"/>
                  </a:cubicBezTo>
                  <a:cubicBezTo>
                    <a:pt x="6761480" y="825500"/>
                    <a:pt x="7167880" y="763270"/>
                    <a:pt x="7533640" y="713740"/>
                  </a:cubicBezTo>
                  <a:cubicBezTo>
                    <a:pt x="7899400" y="664210"/>
                    <a:pt x="8265160" y="624840"/>
                    <a:pt x="8629650" y="579120"/>
                  </a:cubicBezTo>
                  <a:cubicBezTo>
                    <a:pt x="8994140" y="534670"/>
                    <a:pt x="9417050" y="482600"/>
                    <a:pt x="9723120" y="443230"/>
                  </a:cubicBezTo>
                  <a:cubicBezTo>
                    <a:pt x="9944100" y="414020"/>
                    <a:pt x="10265410" y="363220"/>
                    <a:pt x="10294620" y="365760"/>
                  </a:cubicBezTo>
                  <a:cubicBezTo>
                    <a:pt x="10297160" y="365760"/>
                    <a:pt x="10297160" y="367030"/>
                    <a:pt x="10298430" y="367030"/>
                  </a:cubicBezTo>
                  <a:cubicBezTo>
                    <a:pt x="10299700" y="367030"/>
                    <a:pt x="10299700" y="367030"/>
                    <a:pt x="10300970" y="367030"/>
                  </a:cubicBezTo>
                  <a:cubicBezTo>
                    <a:pt x="10302240" y="367030"/>
                    <a:pt x="10303510" y="368300"/>
                    <a:pt x="10304780" y="369570"/>
                  </a:cubicBezTo>
                  <a:cubicBezTo>
                    <a:pt x="10306050" y="370840"/>
                    <a:pt x="10306050" y="370840"/>
                    <a:pt x="10307320" y="372110"/>
                  </a:cubicBezTo>
                  <a:cubicBezTo>
                    <a:pt x="10307320" y="373380"/>
                    <a:pt x="10308590" y="373380"/>
                    <a:pt x="10308590" y="374650"/>
                  </a:cubicBezTo>
                  <a:cubicBezTo>
                    <a:pt x="10308590" y="375920"/>
                    <a:pt x="10309860" y="377190"/>
                    <a:pt x="10309860" y="378460"/>
                  </a:cubicBezTo>
                  <a:cubicBezTo>
                    <a:pt x="10309860" y="379730"/>
                    <a:pt x="10309860" y="379730"/>
                    <a:pt x="10309860" y="381000"/>
                  </a:cubicBezTo>
                  <a:cubicBezTo>
                    <a:pt x="10309860" y="382270"/>
                    <a:pt x="10308590" y="383540"/>
                    <a:pt x="10308590" y="384810"/>
                  </a:cubicBezTo>
                  <a:cubicBezTo>
                    <a:pt x="10308590" y="386080"/>
                    <a:pt x="10307320" y="387350"/>
                    <a:pt x="10307320" y="388620"/>
                  </a:cubicBezTo>
                  <a:cubicBezTo>
                    <a:pt x="10307320" y="389890"/>
                    <a:pt x="10307320" y="391160"/>
                    <a:pt x="10306050" y="391160"/>
                  </a:cubicBezTo>
                  <a:cubicBezTo>
                    <a:pt x="10304780" y="392430"/>
                    <a:pt x="10303510" y="391160"/>
                    <a:pt x="10302240" y="392430"/>
                  </a:cubicBezTo>
                  <a:cubicBezTo>
                    <a:pt x="10300970" y="392430"/>
                    <a:pt x="10300970" y="394970"/>
                    <a:pt x="10299700" y="394970"/>
                  </a:cubicBezTo>
                  <a:cubicBezTo>
                    <a:pt x="10298430" y="394970"/>
                    <a:pt x="10297160" y="394970"/>
                    <a:pt x="10295890" y="394970"/>
                  </a:cubicBezTo>
                  <a:cubicBezTo>
                    <a:pt x="10292080" y="394970"/>
                    <a:pt x="10285730" y="396240"/>
                    <a:pt x="10274300" y="397510"/>
                  </a:cubicBezTo>
                  <a:cubicBezTo>
                    <a:pt x="10241280" y="400050"/>
                    <a:pt x="10154920" y="405130"/>
                    <a:pt x="10068560" y="408940"/>
                  </a:cubicBezTo>
                  <a:cubicBezTo>
                    <a:pt x="9926320" y="416560"/>
                    <a:pt x="9693910" y="425450"/>
                    <a:pt x="9497060" y="434340"/>
                  </a:cubicBezTo>
                  <a:cubicBezTo>
                    <a:pt x="9287510" y="444500"/>
                    <a:pt x="9061450" y="458470"/>
                    <a:pt x="8848090" y="464820"/>
                  </a:cubicBezTo>
                  <a:cubicBezTo>
                    <a:pt x="8641080" y="471170"/>
                    <a:pt x="8425180" y="474980"/>
                    <a:pt x="8233410" y="474980"/>
                  </a:cubicBezTo>
                  <a:cubicBezTo>
                    <a:pt x="8063230" y="474980"/>
                    <a:pt x="7860030" y="474980"/>
                    <a:pt x="7754620" y="467360"/>
                  </a:cubicBezTo>
                  <a:cubicBezTo>
                    <a:pt x="7701280" y="463550"/>
                    <a:pt x="7646670" y="453390"/>
                    <a:pt x="7636510" y="452120"/>
                  </a:cubicBezTo>
                  <a:cubicBezTo>
                    <a:pt x="7635240" y="452120"/>
                    <a:pt x="7635240" y="452120"/>
                    <a:pt x="7633970" y="452120"/>
                  </a:cubicBezTo>
                  <a:cubicBezTo>
                    <a:pt x="7632700" y="452120"/>
                    <a:pt x="7631430" y="452120"/>
                    <a:pt x="7630160" y="452120"/>
                  </a:cubicBezTo>
                  <a:cubicBezTo>
                    <a:pt x="7628890" y="452120"/>
                    <a:pt x="7628890" y="450850"/>
                    <a:pt x="7627620" y="450850"/>
                  </a:cubicBezTo>
                  <a:cubicBezTo>
                    <a:pt x="7626350" y="449580"/>
                    <a:pt x="7625080" y="449580"/>
                    <a:pt x="7623810" y="448310"/>
                  </a:cubicBezTo>
                  <a:cubicBezTo>
                    <a:pt x="7622540" y="447040"/>
                    <a:pt x="7622540" y="447040"/>
                    <a:pt x="7622540" y="445770"/>
                  </a:cubicBezTo>
                  <a:cubicBezTo>
                    <a:pt x="7622540" y="444500"/>
                    <a:pt x="7621270" y="444500"/>
                    <a:pt x="7621270" y="443230"/>
                  </a:cubicBezTo>
                  <a:cubicBezTo>
                    <a:pt x="7621270" y="441960"/>
                    <a:pt x="7620000" y="440690"/>
                    <a:pt x="7620000" y="439420"/>
                  </a:cubicBezTo>
                  <a:cubicBezTo>
                    <a:pt x="7620000" y="438150"/>
                    <a:pt x="7620000" y="436880"/>
                    <a:pt x="7620000" y="435610"/>
                  </a:cubicBezTo>
                  <a:cubicBezTo>
                    <a:pt x="7620000" y="434340"/>
                    <a:pt x="7621270" y="434340"/>
                    <a:pt x="7621270" y="433070"/>
                  </a:cubicBezTo>
                  <a:cubicBezTo>
                    <a:pt x="7621270" y="431800"/>
                    <a:pt x="7621270" y="430530"/>
                    <a:pt x="7622540" y="429260"/>
                  </a:cubicBezTo>
                  <a:cubicBezTo>
                    <a:pt x="7622540" y="427990"/>
                    <a:pt x="7623810" y="426720"/>
                    <a:pt x="7625080" y="426720"/>
                  </a:cubicBezTo>
                  <a:cubicBezTo>
                    <a:pt x="7626350" y="425450"/>
                    <a:pt x="7627620" y="425450"/>
                    <a:pt x="7628890" y="425450"/>
                  </a:cubicBezTo>
                  <a:cubicBezTo>
                    <a:pt x="7630160" y="425450"/>
                    <a:pt x="7630160" y="424180"/>
                    <a:pt x="7631430" y="424180"/>
                  </a:cubicBezTo>
                  <a:cubicBezTo>
                    <a:pt x="7633970" y="422910"/>
                    <a:pt x="7640320" y="420370"/>
                    <a:pt x="7647940" y="417830"/>
                  </a:cubicBezTo>
                  <a:cubicBezTo>
                    <a:pt x="7666990" y="412750"/>
                    <a:pt x="7708900" y="402590"/>
                    <a:pt x="7750810" y="397510"/>
                  </a:cubicBezTo>
                  <a:cubicBezTo>
                    <a:pt x="7813040" y="388620"/>
                    <a:pt x="7896860" y="388620"/>
                    <a:pt x="7985760" y="381000"/>
                  </a:cubicBezTo>
                  <a:cubicBezTo>
                    <a:pt x="8102600" y="372110"/>
                    <a:pt x="8248650" y="354330"/>
                    <a:pt x="8389620" y="344170"/>
                  </a:cubicBezTo>
                  <a:cubicBezTo>
                    <a:pt x="8545830" y="332740"/>
                    <a:pt x="8713470" y="321310"/>
                    <a:pt x="8883650" y="314960"/>
                  </a:cubicBezTo>
                  <a:cubicBezTo>
                    <a:pt x="9063990" y="308610"/>
                    <a:pt x="9248140" y="312420"/>
                    <a:pt x="9439910" y="309880"/>
                  </a:cubicBezTo>
                  <a:cubicBezTo>
                    <a:pt x="9645650" y="306070"/>
                    <a:pt x="9883140" y="298450"/>
                    <a:pt x="10079990" y="295910"/>
                  </a:cubicBezTo>
                  <a:cubicBezTo>
                    <a:pt x="10250170" y="293370"/>
                    <a:pt x="10397490" y="294640"/>
                    <a:pt x="10553700" y="293370"/>
                  </a:cubicBezTo>
                  <a:cubicBezTo>
                    <a:pt x="10704830" y="292100"/>
                    <a:pt x="10859770" y="290830"/>
                    <a:pt x="11000740" y="288290"/>
                  </a:cubicBezTo>
                  <a:cubicBezTo>
                    <a:pt x="11126470" y="285750"/>
                    <a:pt x="11256010" y="276860"/>
                    <a:pt x="11358880" y="276860"/>
                  </a:cubicBezTo>
                  <a:cubicBezTo>
                    <a:pt x="11436350" y="276860"/>
                    <a:pt x="11517630" y="278130"/>
                    <a:pt x="11562080" y="281940"/>
                  </a:cubicBezTo>
                  <a:cubicBezTo>
                    <a:pt x="11583670" y="284480"/>
                    <a:pt x="11602720" y="289560"/>
                    <a:pt x="11609070" y="289560"/>
                  </a:cubicBezTo>
                  <a:cubicBezTo>
                    <a:pt x="11611610" y="289560"/>
                    <a:pt x="11611610" y="289560"/>
                    <a:pt x="11612880" y="289560"/>
                  </a:cubicBezTo>
                  <a:cubicBezTo>
                    <a:pt x="11614150" y="289560"/>
                    <a:pt x="11614150" y="290830"/>
                    <a:pt x="11615420" y="290830"/>
                  </a:cubicBezTo>
                  <a:cubicBezTo>
                    <a:pt x="11616690" y="290830"/>
                    <a:pt x="11616690" y="292100"/>
                    <a:pt x="11617960" y="292100"/>
                  </a:cubicBezTo>
                  <a:cubicBezTo>
                    <a:pt x="11619230" y="293370"/>
                    <a:pt x="11619230" y="293370"/>
                    <a:pt x="11620500" y="294640"/>
                  </a:cubicBezTo>
                  <a:cubicBezTo>
                    <a:pt x="11620500" y="295910"/>
                    <a:pt x="11621770" y="295910"/>
                    <a:pt x="11621770" y="297180"/>
                  </a:cubicBezTo>
                  <a:cubicBezTo>
                    <a:pt x="11621770" y="298450"/>
                    <a:pt x="11623040" y="298450"/>
                    <a:pt x="11623040" y="299720"/>
                  </a:cubicBezTo>
                  <a:cubicBezTo>
                    <a:pt x="11623040" y="300990"/>
                    <a:pt x="11624310" y="302260"/>
                    <a:pt x="11624310" y="303530"/>
                  </a:cubicBezTo>
                  <a:cubicBezTo>
                    <a:pt x="11624310" y="304800"/>
                    <a:pt x="11623040" y="304800"/>
                    <a:pt x="11623040" y="306070"/>
                  </a:cubicBezTo>
                  <a:cubicBezTo>
                    <a:pt x="11623040" y="307340"/>
                    <a:pt x="11621770" y="307340"/>
                    <a:pt x="11621770" y="308610"/>
                  </a:cubicBezTo>
                  <a:cubicBezTo>
                    <a:pt x="11621770" y="309880"/>
                    <a:pt x="11620500" y="309880"/>
                    <a:pt x="11620500" y="311150"/>
                  </a:cubicBezTo>
                  <a:cubicBezTo>
                    <a:pt x="11619230" y="312420"/>
                    <a:pt x="11619230" y="312420"/>
                    <a:pt x="11617960" y="313690"/>
                  </a:cubicBezTo>
                  <a:cubicBezTo>
                    <a:pt x="11616690" y="313690"/>
                    <a:pt x="11616690" y="314960"/>
                    <a:pt x="11615420" y="314960"/>
                  </a:cubicBezTo>
                  <a:cubicBezTo>
                    <a:pt x="11614150" y="314960"/>
                    <a:pt x="11614150" y="316230"/>
                    <a:pt x="11612880" y="316230"/>
                  </a:cubicBezTo>
                  <a:cubicBezTo>
                    <a:pt x="11601450" y="320040"/>
                    <a:pt x="11522710" y="328930"/>
                    <a:pt x="11459210" y="336550"/>
                  </a:cubicBezTo>
                  <a:cubicBezTo>
                    <a:pt x="11353800" y="349250"/>
                    <a:pt x="11205210" y="365760"/>
                    <a:pt x="11037570" y="386080"/>
                  </a:cubicBezTo>
                  <a:cubicBezTo>
                    <a:pt x="10787380" y="416560"/>
                    <a:pt x="10450830" y="455930"/>
                    <a:pt x="10105390" y="501650"/>
                  </a:cubicBezTo>
                  <a:cubicBezTo>
                    <a:pt x="9672320" y="560070"/>
                    <a:pt x="9130030" y="635000"/>
                    <a:pt x="8642350" y="712470"/>
                  </a:cubicBezTo>
                  <a:cubicBezTo>
                    <a:pt x="8152130" y="789940"/>
                    <a:pt x="7627620" y="885190"/>
                    <a:pt x="7169150" y="965200"/>
                  </a:cubicBezTo>
                  <a:cubicBezTo>
                    <a:pt x="6766560" y="1035050"/>
                    <a:pt x="6324600" y="1126490"/>
                    <a:pt x="6035040" y="1167130"/>
                  </a:cubicBezTo>
                  <a:cubicBezTo>
                    <a:pt x="5855970" y="1192530"/>
                    <a:pt x="5624830" y="1210310"/>
                    <a:pt x="5599430" y="1211580"/>
                  </a:cubicBezTo>
                  <a:cubicBezTo>
                    <a:pt x="5596890" y="1211580"/>
                    <a:pt x="5596890" y="1211580"/>
                    <a:pt x="5595620" y="1211580"/>
                  </a:cubicBezTo>
                  <a:cubicBezTo>
                    <a:pt x="5594350" y="1211580"/>
                    <a:pt x="5594350" y="1210310"/>
                    <a:pt x="5593080" y="1210310"/>
                  </a:cubicBezTo>
                  <a:cubicBezTo>
                    <a:pt x="5591810" y="1210310"/>
                    <a:pt x="5591810" y="1209040"/>
                    <a:pt x="5590540" y="1209040"/>
                  </a:cubicBezTo>
                  <a:cubicBezTo>
                    <a:pt x="5589270" y="1207770"/>
                    <a:pt x="5589270" y="1207770"/>
                    <a:pt x="5588000" y="1206500"/>
                  </a:cubicBezTo>
                  <a:cubicBezTo>
                    <a:pt x="5588000" y="1205230"/>
                    <a:pt x="5586730" y="1205230"/>
                    <a:pt x="5586730" y="1203960"/>
                  </a:cubicBezTo>
                  <a:cubicBezTo>
                    <a:pt x="5586730" y="1202690"/>
                    <a:pt x="5585460" y="1202690"/>
                    <a:pt x="5585460" y="1201420"/>
                  </a:cubicBezTo>
                  <a:cubicBezTo>
                    <a:pt x="5585460" y="1200150"/>
                    <a:pt x="5584190" y="1198880"/>
                    <a:pt x="5584190" y="1197610"/>
                  </a:cubicBezTo>
                  <a:cubicBezTo>
                    <a:pt x="5584190" y="1196340"/>
                    <a:pt x="5585460" y="1196340"/>
                    <a:pt x="5585460" y="1195070"/>
                  </a:cubicBezTo>
                  <a:cubicBezTo>
                    <a:pt x="5585460" y="1193800"/>
                    <a:pt x="5586730" y="1193800"/>
                    <a:pt x="5586730" y="1192530"/>
                  </a:cubicBezTo>
                  <a:cubicBezTo>
                    <a:pt x="5586730" y="1191260"/>
                    <a:pt x="5588000" y="1191260"/>
                    <a:pt x="5588000" y="1189990"/>
                  </a:cubicBezTo>
                  <a:cubicBezTo>
                    <a:pt x="5589270" y="1188720"/>
                    <a:pt x="5589270" y="1188720"/>
                    <a:pt x="5590540" y="1187450"/>
                  </a:cubicBezTo>
                  <a:cubicBezTo>
                    <a:pt x="5591810" y="1187450"/>
                    <a:pt x="5591810" y="1186180"/>
                    <a:pt x="5593080" y="1186180"/>
                  </a:cubicBezTo>
                  <a:cubicBezTo>
                    <a:pt x="5594350" y="1186180"/>
                    <a:pt x="5594350" y="1184910"/>
                    <a:pt x="5595620" y="1184910"/>
                  </a:cubicBezTo>
                  <a:cubicBezTo>
                    <a:pt x="5603240" y="1182370"/>
                    <a:pt x="5643880" y="1177290"/>
                    <a:pt x="5678170" y="1173480"/>
                  </a:cubicBezTo>
                  <a:cubicBezTo>
                    <a:pt x="5734050" y="1165860"/>
                    <a:pt x="5812790" y="1154430"/>
                    <a:pt x="5901690" y="1146810"/>
                  </a:cubicBezTo>
                  <a:cubicBezTo>
                    <a:pt x="6033770" y="1134110"/>
                    <a:pt x="6216650" y="1122680"/>
                    <a:pt x="6396990" y="1115060"/>
                  </a:cubicBezTo>
                  <a:cubicBezTo>
                    <a:pt x="6611620" y="1106170"/>
                    <a:pt x="6858000" y="1102360"/>
                    <a:pt x="7104380" y="1098550"/>
                  </a:cubicBezTo>
                  <a:cubicBezTo>
                    <a:pt x="7374890" y="1094740"/>
                    <a:pt x="7678420" y="1096010"/>
                    <a:pt x="7952740" y="1090930"/>
                  </a:cubicBezTo>
                  <a:cubicBezTo>
                    <a:pt x="8210550" y="1087120"/>
                    <a:pt x="8483600" y="1078230"/>
                    <a:pt x="8703310" y="1073150"/>
                  </a:cubicBezTo>
                  <a:cubicBezTo>
                    <a:pt x="8876030" y="1069340"/>
                    <a:pt x="9022080" y="1069340"/>
                    <a:pt x="9165590" y="1062990"/>
                  </a:cubicBezTo>
                  <a:cubicBezTo>
                    <a:pt x="9290050" y="1057910"/>
                    <a:pt x="9493250" y="1042670"/>
                    <a:pt x="9514840" y="1041400"/>
                  </a:cubicBezTo>
                  <a:cubicBezTo>
                    <a:pt x="9517380" y="1041400"/>
                    <a:pt x="9517380" y="1041400"/>
                    <a:pt x="9518650" y="1041400"/>
                  </a:cubicBezTo>
                  <a:cubicBezTo>
                    <a:pt x="9519920" y="1041400"/>
                    <a:pt x="9521190" y="1042670"/>
                    <a:pt x="9522460" y="1042670"/>
                  </a:cubicBezTo>
                  <a:cubicBezTo>
                    <a:pt x="9523730" y="1042670"/>
                    <a:pt x="9523730" y="1043940"/>
                    <a:pt x="9525000" y="1043940"/>
                  </a:cubicBezTo>
                  <a:cubicBezTo>
                    <a:pt x="9526270" y="1045210"/>
                    <a:pt x="9526270" y="1045210"/>
                    <a:pt x="9527540" y="1046480"/>
                  </a:cubicBezTo>
                  <a:cubicBezTo>
                    <a:pt x="9527540" y="1047750"/>
                    <a:pt x="9528810" y="1047750"/>
                    <a:pt x="9528810" y="1049020"/>
                  </a:cubicBezTo>
                  <a:cubicBezTo>
                    <a:pt x="9528810" y="1050290"/>
                    <a:pt x="9530080" y="1051560"/>
                    <a:pt x="9530080" y="1052830"/>
                  </a:cubicBezTo>
                  <a:cubicBezTo>
                    <a:pt x="9530080" y="1054100"/>
                    <a:pt x="9531350" y="1054100"/>
                    <a:pt x="9531350" y="1055370"/>
                  </a:cubicBezTo>
                  <a:cubicBezTo>
                    <a:pt x="9531350" y="1056640"/>
                    <a:pt x="9530080" y="1057910"/>
                    <a:pt x="9530080" y="1059180"/>
                  </a:cubicBezTo>
                  <a:cubicBezTo>
                    <a:pt x="9530080" y="1060450"/>
                    <a:pt x="9528810" y="1061720"/>
                    <a:pt x="9528810" y="1062990"/>
                  </a:cubicBezTo>
                  <a:cubicBezTo>
                    <a:pt x="9528810" y="1064260"/>
                    <a:pt x="9527540" y="1064260"/>
                    <a:pt x="9527540" y="1065530"/>
                  </a:cubicBezTo>
                  <a:cubicBezTo>
                    <a:pt x="9526270" y="1066800"/>
                    <a:pt x="9526270" y="1068070"/>
                    <a:pt x="9525000" y="1068070"/>
                  </a:cubicBezTo>
                  <a:cubicBezTo>
                    <a:pt x="9523730" y="1069340"/>
                    <a:pt x="9522460" y="1069340"/>
                    <a:pt x="9521190" y="1069340"/>
                  </a:cubicBezTo>
                  <a:cubicBezTo>
                    <a:pt x="9519920" y="1069340"/>
                    <a:pt x="9519920" y="1069340"/>
                    <a:pt x="9518650" y="1069340"/>
                  </a:cubicBezTo>
                  <a:cubicBezTo>
                    <a:pt x="9516110" y="1069340"/>
                    <a:pt x="9511030" y="1073150"/>
                    <a:pt x="9503410" y="1075690"/>
                  </a:cubicBezTo>
                  <a:cubicBezTo>
                    <a:pt x="9475470" y="1082040"/>
                    <a:pt x="9392920" y="1087120"/>
                    <a:pt x="9316720" y="1094740"/>
                  </a:cubicBezTo>
                  <a:cubicBezTo>
                    <a:pt x="9196070" y="1106170"/>
                    <a:pt x="9025890" y="1118870"/>
                    <a:pt x="8849360" y="1139190"/>
                  </a:cubicBezTo>
                  <a:cubicBezTo>
                    <a:pt x="8618220" y="1164590"/>
                    <a:pt x="8333740" y="1202690"/>
                    <a:pt x="8051800" y="1242060"/>
                  </a:cubicBezTo>
                  <a:cubicBezTo>
                    <a:pt x="7730490" y="1286510"/>
                    <a:pt x="7392670" y="1339850"/>
                    <a:pt x="7024370" y="1394460"/>
                  </a:cubicBezTo>
                  <a:cubicBezTo>
                    <a:pt x="6596380" y="1457960"/>
                    <a:pt x="6096000" y="1535430"/>
                    <a:pt x="5636260" y="1601470"/>
                  </a:cubicBezTo>
                  <a:cubicBezTo>
                    <a:pt x="5182870" y="1666240"/>
                    <a:pt x="4714240" y="1732280"/>
                    <a:pt x="4283710" y="1785620"/>
                  </a:cubicBezTo>
                  <a:cubicBezTo>
                    <a:pt x="3892550" y="1835150"/>
                    <a:pt x="3515360" y="1882140"/>
                    <a:pt x="3159760" y="1913890"/>
                  </a:cubicBezTo>
                  <a:cubicBezTo>
                    <a:pt x="2839720" y="1941830"/>
                    <a:pt x="2475230" y="1969770"/>
                    <a:pt x="2246630" y="1972310"/>
                  </a:cubicBezTo>
                  <a:cubicBezTo>
                    <a:pt x="2109470" y="1973580"/>
                    <a:pt x="1958340" y="1985010"/>
                    <a:pt x="1917700" y="1957070"/>
                  </a:cubicBezTo>
                  <a:cubicBezTo>
                    <a:pt x="1903730" y="1946910"/>
                    <a:pt x="1896110" y="1929130"/>
                    <a:pt x="1901190" y="1917700"/>
                  </a:cubicBezTo>
                  <a:cubicBezTo>
                    <a:pt x="1912620" y="1892300"/>
                    <a:pt x="2002790" y="1877060"/>
                    <a:pt x="2073910" y="1858010"/>
                  </a:cubicBezTo>
                  <a:cubicBezTo>
                    <a:pt x="2180590" y="1830070"/>
                    <a:pt x="2343150" y="1808480"/>
                    <a:pt x="2486660" y="1784350"/>
                  </a:cubicBezTo>
                  <a:cubicBezTo>
                    <a:pt x="2642870" y="1757680"/>
                    <a:pt x="2794000" y="1731010"/>
                    <a:pt x="2974340" y="1704340"/>
                  </a:cubicBezTo>
                  <a:cubicBezTo>
                    <a:pt x="3197860" y="1671320"/>
                    <a:pt x="3493770" y="1631950"/>
                    <a:pt x="3724910" y="1607820"/>
                  </a:cubicBezTo>
                  <a:cubicBezTo>
                    <a:pt x="3923030" y="1586230"/>
                    <a:pt x="4113530" y="1572260"/>
                    <a:pt x="4277360" y="1560830"/>
                  </a:cubicBezTo>
                  <a:cubicBezTo>
                    <a:pt x="4409440" y="1551940"/>
                    <a:pt x="4532630" y="1548130"/>
                    <a:pt x="4635500" y="1541780"/>
                  </a:cubicBezTo>
                  <a:cubicBezTo>
                    <a:pt x="4714240" y="1536700"/>
                    <a:pt x="4805680" y="1529080"/>
                    <a:pt x="4845050" y="1529080"/>
                  </a:cubicBezTo>
                  <a:cubicBezTo>
                    <a:pt x="4860290" y="1529080"/>
                    <a:pt x="4872990" y="1530350"/>
                    <a:pt x="4878070" y="1530350"/>
                  </a:cubicBezTo>
                  <a:cubicBezTo>
                    <a:pt x="4879340" y="1530350"/>
                    <a:pt x="4880610" y="1530350"/>
                    <a:pt x="4881880" y="1530350"/>
                  </a:cubicBezTo>
                  <a:cubicBezTo>
                    <a:pt x="4883150" y="1530350"/>
                    <a:pt x="4883150" y="1531620"/>
                    <a:pt x="4884420" y="1531620"/>
                  </a:cubicBezTo>
                  <a:cubicBezTo>
                    <a:pt x="4885690" y="1531620"/>
                    <a:pt x="4885690" y="1532890"/>
                    <a:pt x="4886960" y="1532890"/>
                  </a:cubicBezTo>
                  <a:cubicBezTo>
                    <a:pt x="4888230" y="1534160"/>
                    <a:pt x="4888230" y="1534160"/>
                    <a:pt x="4889500" y="1535430"/>
                  </a:cubicBezTo>
                  <a:cubicBezTo>
                    <a:pt x="4889500" y="1536700"/>
                    <a:pt x="4890770" y="1536700"/>
                    <a:pt x="4890770" y="1537970"/>
                  </a:cubicBezTo>
                  <a:cubicBezTo>
                    <a:pt x="4890770" y="1539240"/>
                    <a:pt x="4890770" y="1540510"/>
                    <a:pt x="4890770" y="1541780"/>
                  </a:cubicBezTo>
                  <a:cubicBezTo>
                    <a:pt x="4890770" y="1543050"/>
                    <a:pt x="4890770" y="1543050"/>
                    <a:pt x="4890770" y="1544320"/>
                  </a:cubicBezTo>
                  <a:cubicBezTo>
                    <a:pt x="4890770" y="1545590"/>
                    <a:pt x="4890770" y="1545590"/>
                    <a:pt x="4890770" y="1546860"/>
                  </a:cubicBezTo>
                  <a:cubicBezTo>
                    <a:pt x="4890770" y="1548130"/>
                    <a:pt x="4890770" y="1549400"/>
                    <a:pt x="4889500" y="1550670"/>
                  </a:cubicBezTo>
                  <a:cubicBezTo>
                    <a:pt x="4889500" y="1551940"/>
                    <a:pt x="4888230" y="1551940"/>
                    <a:pt x="4886960" y="1551940"/>
                  </a:cubicBezTo>
                  <a:cubicBezTo>
                    <a:pt x="4885690" y="1553210"/>
                    <a:pt x="4885690" y="1553210"/>
                    <a:pt x="4884420" y="1554480"/>
                  </a:cubicBezTo>
                  <a:cubicBezTo>
                    <a:pt x="4883150" y="1554480"/>
                    <a:pt x="4883150" y="1555750"/>
                    <a:pt x="4881880" y="1555750"/>
                  </a:cubicBezTo>
                  <a:cubicBezTo>
                    <a:pt x="4880610" y="1555750"/>
                    <a:pt x="4880610" y="1555750"/>
                    <a:pt x="4878070" y="1555750"/>
                  </a:cubicBezTo>
                  <a:cubicBezTo>
                    <a:pt x="4866640" y="1555750"/>
                    <a:pt x="4820920" y="1555750"/>
                    <a:pt x="4776470" y="1555750"/>
                  </a:cubicBezTo>
                  <a:cubicBezTo>
                    <a:pt x="4692650" y="1555750"/>
                    <a:pt x="4550410" y="1555750"/>
                    <a:pt x="4414520" y="1555750"/>
                  </a:cubicBezTo>
                  <a:cubicBezTo>
                    <a:pt x="4237990" y="1555750"/>
                    <a:pt x="4015740" y="1554480"/>
                    <a:pt x="3806190" y="1554480"/>
                  </a:cubicBezTo>
                  <a:cubicBezTo>
                    <a:pt x="3580130" y="1554480"/>
                    <a:pt x="3313430" y="1554480"/>
                    <a:pt x="3102610" y="1553210"/>
                  </a:cubicBezTo>
                  <a:cubicBezTo>
                    <a:pt x="2928620" y="1551940"/>
                    <a:pt x="2768600" y="1551940"/>
                    <a:pt x="2628900" y="1549400"/>
                  </a:cubicBezTo>
                  <a:cubicBezTo>
                    <a:pt x="2518410" y="1548130"/>
                    <a:pt x="2400300" y="1550670"/>
                    <a:pt x="2332990" y="1541780"/>
                  </a:cubicBezTo>
                  <a:cubicBezTo>
                    <a:pt x="2296160" y="1536700"/>
                    <a:pt x="2258060" y="1524000"/>
                    <a:pt x="2250440" y="1522730"/>
                  </a:cubicBezTo>
                  <a:cubicBezTo>
                    <a:pt x="2249170" y="1522730"/>
                    <a:pt x="2249170" y="1522730"/>
                    <a:pt x="2247900" y="1522730"/>
                  </a:cubicBezTo>
                  <a:cubicBezTo>
                    <a:pt x="2246630" y="1522730"/>
                    <a:pt x="2245360" y="1521460"/>
                    <a:pt x="2244090" y="1521460"/>
                  </a:cubicBezTo>
                  <a:cubicBezTo>
                    <a:pt x="2242820" y="1521460"/>
                    <a:pt x="2242820" y="1521460"/>
                    <a:pt x="2241550" y="1520190"/>
                  </a:cubicBezTo>
                  <a:cubicBezTo>
                    <a:pt x="2241550" y="1518920"/>
                    <a:pt x="2240280" y="1518920"/>
                    <a:pt x="2240280" y="1517650"/>
                  </a:cubicBezTo>
                  <a:cubicBezTo>
                    <a:pt x="2240280" y="1516380"/>
                    <a:pt x="2239010" y="1516380"/>
                    <a:pt x="2239010" y="1515110"/>
                  </a:cubicBezTo>
                  <a:cubicBezTo>
                    <a:pt x="2239010" y="1513840"/>
                    <a:pt x="2237740" y="1513840"/>
                    <a:pt x="2237740" y="1512570"/>
                  </a:cubicBezTo>
                  <a:cubicBezTo>
                    <a:pt x="2237740" y="1511300"/>
                    <a:pt x="2237740" y="1510030"/>
                    <a:pt x="2237740" y="1508760"/>
                  </a:cubicBezTo>
                  <a:cubicBezTo>
                    <a:pt x="2237740" y="1507490"/>
                    <a:pt x="2239010" y="1507490"/>
                    <a:pt x="2239010" y="1506220"/>
                  </a:cubicBezTo>
                  <a:cubicBezTo>
                    <a:pt x="2239010" y="1504950"/>
                    <a:pt x="2240280" y="1504950"/>
                    <a:pt x="2240280" y="1503680"/>
                  </a:cubicBezTo>
                  <a:cubicBezTo>
                    <a:pt x="2240280" y="1502410"/>
                    <a:pt x="2241550" y="1502410"/>
                    <a:pt x="2241550" y="1501140"/>
                  </a:cubicBezTo>
                  <a:cubicBezTo>
                    <a:pt x="2242820" y="1499870"/>
                    <a:pt x="2242820" y="1498600"/>
                    <a:pt x="2244090" y="1498600"/>
                  </a:cubicBezTo>
                  <a:cubicBezTo>
                    <a:pt x="2245360" y="1498600"/>
                    <a:pt x="2246630" y="1498600"/>
                    <a:pt x="2247900" y="1498600"/>
                  </a:cubicBezTo>
                  <a:cubicBezTo>
                    <a:pt x="2249170" y="1498600"/>
                    <a:pt x="2249170" y="1497330"/>
                    <a:pt x="2250440" y="1497330"/>
                  </a:cubicBezTo>
                  <a:cubicBezTo>
                    <a:pt x="2260600" y="1494790"/>
                    <a:pt x="2330450" y="1487170"/>
                    <a:pt x="2383790" y="1484630"/>
                  </a:cubicBezTo>
                  <a:cubicBezTo>
                    <a:pt x="2466340" y="1480820"/>
                    <a:pt x="2576830" y="1483360"/>
                    <a:pt x="2697480" y="1482090"/>
                  </a:cubicBezTo>
                  <a:cubicBezTo>
                    <a:pt x="2862580" y="1480820"/>
                    <a:pt x="3067050" y="1479550"/>
                    <a:pt x="3282950" y="1478280"/>
                  </a:cubicBezTo>
                  <a:cubicBezTo>
                    <a:pt x="3549650" y="1475740"/>
                    <a:pt x="3882390" y="1474470"/>
                    <a:pt x="4177030" y="1469390"/>
                  </a:cubicBezTo>
                  <a:cubicBezTo>
                    <a:pt x="4466590" y="1464310"/>
                    <a:pt x="4813300" y="1456690"/>
                    <a:pt x="5036820" y="1446530"/>
                  </a:cubicBezTo>
                  <a:cubicBezTo>
                    <a:pt x="5180330" y="1440180"/>
                    <a:pt x="5294630" y="1433830"/>
                    <a:pt x="5391150" y="1424940"/>
                  </a:cubicBezTo>
                  <a:cubicBezTo>
                    <a:pt x="5458460" y="1418590"/>
                    <a:pt x="5546090" y="1402080"/>
                    <a:pt x="5561330" y="1403350"/>
                  </a:cubicBezTo>
                  <a:cubicBezTo>
                    <a:pt x="5563870" y="1403350"/>
                    <a:pt x="5563870" y="1404620"/>
                    <a:pt x="5565140" y="1404620"/>
                  </a:cubicBezTo>
                  <a:cubicBezTo>
                    <a:pt x="5566410" y="1404620"/>
                    <a:pt x="5566410" y="1404620"/>
                    <a:pt x="5567680" y="1404620"/>
                  </a:cubicBezTo>
                  <a:cubicBezTo>
                    <a:pt x="5568950" y="1404620"/>
                    <a:pt x="5568950" y="1405890"/>
                    <a:pt x="5570220" y="1407160"/>
                  </a:cubicBezTo>
                  <a:cubicBezTo>
                    <a:pt x="5571490" y="1407160"/>
                    <a:pt x="5572760" y="1407160"/>
                    <a:pt x="5572760" y="1408430"/>
                  </a:cubicBezTo>
                  <a:cubicBezTo>
                    <a:pt x="5574030" y="1409700"/>
                    <a:pt x="5574030" y="1409700"/>
                    <a:pt x="5574030" y="1410970"/>
                  </a:cubicBezTo>
                  <a:cubicBezTo>
                    <a:pt x="5574030" y="1412240"/>
                    <a:pt x="5575300" y="1413510"/>
                    <a:pt x="5575300" y="1414780"/>
                  </a:cubicBezTo>
                  <a:cubicBezTo>
                    <a:pt x="5575300" y="1416050"/>
                    <a:pt x="5575300" y="1416050"/>
                    <a:pt x="5575300" y="1417320"/>
                  </a:cubicBezTo>
                  <a:cubicBezTo>
                    <a:pt x="5575300" y="1418590"/>
                    <a:pt x="5575300" y="1418590"/>
                    <a:pt x="5575300" y="1419860"/>
                  </a:cubicBezTo>
                  <a:cubicBezTo>
                    <a:pt x="5575300" y="1421130"/>
                    <a:pt x="5575300" y="1422400"/>
                    <a:pt x="5574030" y="1423670"/>
                  </a:cubicBezTo>
                  <a:cubicBezTo>
                    <a:pt x="5574030" y="1424940"/>
                    <a:pt x="5572760" y="1424940"/>
                    <a:pt x="5571490" y="1424940"/>
                  </a:cubicBezTo>
                  <a:cubicBezTo>
                    <a:pt x="5570220" y="1426210"/>
                    <a:pt x="5570220" y="1426210"/>
                    <a:pt x="5568950" y="1427480"/>
                  </a:cubicBezTo>
                  <a:cubicBezTo>
                    <a:pt x="5567680" y="1427480"/>
                    <a:pt x="5567680" y="1428750"/>
                    <a:pt x="5566410" y="1428750"/>
                  </a:cubicBezTo>
                  <a:cubicBezTo>
                    <a:pt x="5565140" y="1428750"/>
                    <a:pt x="5565140" y="1428750"/>
                    <a:pt x="5563870" y="1428750"/>
                  </a:cubicBezTo>
                  <a:cubicBezTo>
                    <a:pt x="5554980" y="1428750"/>
                    <a:pt x="5516880" y="1436370"/>
                    <a:pt x="5477510" y="1440180"/>
                  </a:cubicBezTo>
                  <a:cubicBezTo>
                    <a:pt x="5394960" y="1449070"/>
                    <a:pt x="5236210" y="1457960"/>
                    <a:pt x="5091430" y="1466850"/>
                  </a:cubicBezTo>
                  <a:cubicBezTo>
                    <a:pt x="4906010" y="1478280"/>
                    <a:pt x="4681220" y="1487170"/>
                    <a:pt x="4457700" y="1498600"/>
                  </a:cubicBezTo>
                  <a:cubicBezTo>
                    <a:pt x="4207510" y="1511300"/>
                    <a:pt x="3909060" y="1532890"/>
                    <a:pt x="3662680" y="1541780"/>
                  </a:cubicBezTo>
                  <a:cubicBezTo>
                    <a:pt x="3449320" y="1549400"/>
                    <a:pt x="3252470" y="1553210"/>
                    <a:pt x="3067050" y="1554480"/>
                  </a:cubicBezTo>
                  <a:cubicBezTo>
                    <a:pt x="2903220" y="1555750"/>
                    <a:pt x="2738120" y="1554480"/>
                    <a:pt x="2604770" y="1551940"/>
                  </a:cubicBezTo>
                  <a:cubicBezTo>
                    <a:pt x="2503170" y="1550670"/>
                    <a:pt x="2406650" y="1550670"/>
                    <a:pt x="2338070" y="1545590"/>
                  </a:cubicBezTo>
                  <a:cubicBezTo>
                    <a:pt x="2296160" y="1543050"/>
                    <a:pt x="2244090" y="1531620"/>
                    <a:pt x="2235200" y="1532890"/>
                  </a:cubicBezTo>
                  <a:cubicBezTo>
                    <a:pt x="2233930" y="1532890"/>
                    <a:pt x="2233930" y="1534160"/>
                    <a:pt x="2232660" y="1534160"/>
                  </a:cubicBezTo>
                  <a:cubicBezTo>
                    <a:pt x="2231390" y="1534160"/>
                    <a:pt x="2230120" y="1534160"/>
                    <a:pt x="2228850" y="1534160"/>
                  </a:cubicBezTo>
                  <a:cubicBezTo>
                    <a:pt x="2227580" y="1534160"/>
                    <a:pt x="2226310" y="1534160"/>
                    <a:pt x="2225040" y="1534160"/>
                  </a:cubicBezTo>
                  <a:cubicBezTo>
                    <a:pt x="2223770" y="1534160"/>
                    <a:pt x="2223770" y="1532890"/>
                    <a:pt x="2222500" y="1532890"/>
                  </a:cubicBezTo>
                  <a:cubicBezTo>
                    <a:pt x="2221230" y="1531620"/>
                    <a:pt x="2221230" y="1531620"/>
                    <a:pt x="2219960" y="1530350"/>
                  </a:cubicBezTo>
                  <a:cubicBezTo>
                    <a:pt x="2218690" y="1529080"/>
                    <a:pt x="2217420" y="1529080"/>
                    <a:pt x="2217420" y="1527810"/>
                  </a:cubicBezTo>
                  <a:cubicBezTo>
                    <a:pt x="2216150" y="1526540"/>
                    <a:pt x="2216150" y="1525270"/>
                    <a:pt x="2216150" y="1524000"/>
                  </a:cubicBezTo>
                  <a:cubicBezTo>
                    <a:pt x="2216150" y="1522730"/>
                    <a:pt x="2216150" y="1522730"/>
                    <a:pt x="2216150" y="1521460"/>
                  </a:cubicBezTo>
                  <a:cubicBezTo>
                    <a:pt x="2216150" y="1520190"/>
                    <a:pt x="2216150" y="1518920"/>
                    <a:pt x="2216150" y="1517650"/>
                  </a:cubicBezTo>
                  <a:cubicBezTo>
                    <a:pt x="2216150" y="1516380"/>
                    <a:pt x="2217420" y="1515110"/>
                    <a:pt x="2217420" y="1513840"/>
                  </a:cubicBezTo>
                  <a:cubicBezTo>
                    <a:pt x="2217420" y="1512570"/>
                    <a:pt x="2218690" y="1512570"/>
                    <a:pt x="2218690" y="1511300"/>
                  </a:cubicBezTo>
                  <a:cubicBezTo>
                    <a:pt x="2219960" y="1510030"/>
                    <a:pt x="2219960" y="1510030"/>
                    <a:pt x="2221230" y="1508760"/>
                  </a:cubicBezTo>
                  <a:cubicBezTo>
                    <a:pt x="2222500" y="1508760"/>
                    <a:pt x="2222500" y="1508760"/>
                    <a:pt x="2223770" y="1507490"/>
                  </a:cubicBezTo>
                  <a:cubicBezTo>
                    <a:pt x="2227580" y="1503680"/>
                    <a:pt x="2228850" y="1488440"/>
                    <a:pt x="2237740" y="1479550"/>
                  </a:cubicBezTo>
                  <a:cubicBezTo>
                    <a:pt x="2255520" y="1463040"/>
                    <a:pt x="2293620" y="1446530"/>
                    <a:pt x="2336800" y="1435100"/>
                  </a:cubicBezTo>
                  <a:cubicBezTo>
                    <a:pt x="2411730" y="1414780"/>
                    <a:pt x="2524760" y="1410970"/>
                    <a:pt x="2651760" y="1398270"/>
                  </a:cubicBezTo>
                  <a:cubicBezTo>
                    <a:pt x="2846070" y="1379220"/>
                    <a:pt x="3120390" y="1360170"/>
                    <a:pt x="3389630" y="1341120"/>
                  </a:cubicBezTo>
                  <a:cubicBezTo>
                    <a:pt x="3713480" y="1316990"/>
                    <a:pt x="4090670" y="1287780"/>
                    <a:pt x="4458970" y="1267460"/>
                  </a:cubicBezTo>
                  <a:cubicBezTo>
                    <a:pt x="4850130" y="1245870"/>
                    <a:pt x="5264150" y="1229360"/>
                    <a:pt x="5670550" y="1215390"/>
                  </a:cubicBezTo>
                  <a:cubicBezTo>
                    <a:pt x="6082030" y="1201420"/>
                    <a:pt x="6498590" y="1192530"/>
                    <a:pt x="6913880" y="1184910"/>
                  </a:cubicBezTo>
                  <a:cubicBezTo>
                    <a:pt x="7331710" y="1177290"/>
                    <a:pt x="7890510" y="1173480"/>
                    <a:pt x="8171180" y="1172210"/>
                  </a:cubicBezTo>
                  <a:cubicBezTo>
                    <a:pt x="8312150" y="1170940"/>
                    <a:pt x="8380730" y="1172210"/>
                    <a:pt x="8489950" y="1172210"/>
                  </a:cubicBezTo>
                  <a:cubicBezTo>
                    <a:pt x="8605520" y="1172210"/>
                    <a:pt x="8770620" y="1172210"/>
                    <a:pt x="8845550" y="1172210"/>
                  </a:cubicBezTo>
                  <a:cubicBezTo>
                    <a:pt x="8881110" y="1172210"/>
                    <a:pt x="8914130" y="1172210"/>
                    <a:pt x="8923020" y="1172210"/>
                  </a:cubicBezTo>
                  <a:cubicBezTo>
                    <a:pt x="8925560" y="1172210"/>
                    <a:pt x="8925560" y="1172210"/>
                    <a:pt x="8926830" y="1172210"/>
                  </a:cubicBezTo>
                  <a:cubicBezTo>
                    <a:pt x="8928100" y="1172210"/>
                    <a:pt x="8928100" y="1173480"/>
                    <a:pt x="8929370" y="1173480"/>
                  </a:cubicBezTo>
                  <a:cubicBezTo>
                    <a:pt x="8930640" y="1174750"/>
                    <a:pt x="8930640" y="1174750"/>
                    <a:pt x="8931910" y="1176020"/>
                  </a:cubicBezTo>
                  <a:cubicBezTo>
                    <a:pt x="8933180" y="1176020"/>
                    <a:pt x="8934450" y="1176020"/>
                    <a:pt x="8934450" y="1177290"/>
                  </a:cubicBezTo>
                  <a:cubicBezTo>
                    <a:pt x="8935720" y="1178560"/>
                    <a:pt x="8935720" y="1179830"/>
                    <a:pt x="8935720" y="1181100"/>
                  </a:cubicBezTo>
                  <a:cubicBezTo>
                    <a:pt x="8935720" y="1182370"/>
                    <a:pt x="8935720" y="1182370"/>
                    <a:pt x="8935720" y="1183640"/>
                  </a:cubicBezTo>
                  <a:cubicBezTo>
                    <a:pt x="8935720" y="1184910"/>
                    <a:pt x="8935720" y="1184910"/>
                    <a:pt x="8935720" y="1186180"/>
                  </a:cubicBezTo>
                  <a:cubicBezTo>
                    <a:pt x="8935720" y="1187450"/>
                    <a:pt x="8935720" y="1188720"/>
                    <a:pt x="8935720" y="1189990"/>
                  </a:cubicBezTo>
                  <a:cubicBezTo>
                    <a:pt x="8935720" y="1191260"/>
                    <a:pt x="8934450" y="1191260"/>
                    <a:pt x="8934450" y="1192530"/>
                  </a:cubicBezTo>
                  <a:cubicBezTo>
                    <a:pt x="8933180" y="1193800"/>
                    <a:pt x="8933180" y="1193800"/>
                    <a:pt x="8931910" y="1195070"/>
                  </a:cubicBezTo>
                  <a:cubicBezTo>
                    <a:pt x="8930640" y="1195070"/>
                    <a:pt x="8930640" y="1196340"/>
                    <a:pt x="8929370" y="1196340"/>
                  </a:cubicBezTo>
                  <a:cubicBezTo>
                    <a:pt x="8928100" y="1196340"/>
                    <a:pt x="8928100" y="1197610"/>
                    <a:pt x="8926830" y="1197610"/>
                  </a:cubicBezTo>
                  <a:cubicBezTo>
                    <a:pt x="8925560" y="1197610"/>
                    <a:pt x="8925560" y="1197610"/>
                    <a:pt x="8924290" y="1197610"/>
                  </a:cubicBezTo>
                  <a:cubicBezTo>
                    <a:pt x="8914130" y="1197610"/>
                    <a:pt x="8854440" y="1198880"/>
                    <a:pt x="8804910" y="1198880"/>
                  </a:cubicBezTo>
                  <a:cubicBezTo>
                    <a:pt x="8724900" y="1200150"/>
                    <a:pt x="8619490" y="1200150"/>
                    <a:pt x="8492490" y="1201420"/>
                  </a:cubicBezTo>
                  <a:cubicBezTo>
                    <a:pt x="8294370" y="1202690"/>
                    <a:pt x="8036560" y="1206500"/>
                    <a:pt x="7730490" y="1209040"/>
                  </a:cubicBezTo>
                  <a:cubicBezTo>
                    <a:pt x="7269480" y="1214120"/>
                    <a:pt x="6677660" y="1219200"/>
                    <a:pt x="5996940" y="1225550"/>
                  </a:cubicBezTo>
                  <a:cubicBezTo>
                    <a:pt x="5020310" y="1235710"/>
                    <a:pt x="3133090" y="1261110"/>
                    <a:pt x="2433320" y="1263650"/>
                  </a:cubicBezTo>
                  <a:cubicBezTo>
                    <a:pt x="2141220" y="1264920"/>
                    <a:pt x="1911350" y="1263650"/>
                    <a:pt x="1811020" y="1261110"/>
                  </a:cubicBezTo>
                  <a:cubicBezTo>
                    <a:pt x="1779270" y="1259840"/>
                    <a:pt x="1755140" y="1258570"/>
                    <a:pt x="1747520" y="1258570"/>
                  </a:cubicBezTo>
                  <a:cubicBezTo>
                    <a:pt x="1746250" y="1258570"/>
                    <a:pt x="1746250" y="1258570"/>
                    <a:pt x="1744980" y="1258570"/>
                  </a:cubicBezTo>
                  <a:cubicBezTo>
                    <a:pt x="1743710" y="1258570"/>
                    <a:pt x="1743710" y="1257300"/>
                    <a:pt x="1742440" y="1257300"/>
                  </a:cubicBezTo>
                  <a:cubicBezTo>
                    <a:pt x="1741170" y="1257300"/>
                    <a:pt x="1741170" y="1256030"/>
                    <a:pt x="1739900" y="1256030"/>
                  </a:cubicBezTo>
                  <a:cubicBezTo>
                    <a:pt x="1738630" y="1254760"/>
                    <a:pt x="1738630" y="1254760"/>
                    <a:pt x="1737360" y="1253490"/>
                  </a:cubicBezTo>
                  <a:cubicBezTo>
                    <a:pt x="1736090" y="1252220"/>
                    <a:pt x="1734820" y="1252220"/>
                    <a:pt x="1734820" y="1250950"/>
                  </a:cubicBezTo>
                  <a:cubicBezTo>
                    <a:pt x="1734820" y="1249680"/>
                    <a:pt x="1734820" y="1249680"/>
                    <a:pt x="1734820" y="1248410"/>
                  </a:cubicBezTo>
                  <a:cubicBezTo>
                    <a:pt x="1734820" y="1247140"/>
                    <a:pt x="1733550" y="1247140"/>
                    <a:pt x="1733550" y="1245870"/>
                  </a:cubicBezTo>
                  <a:cubicBezTo>
                    <a:pt x="1733550" y="1244600"/>
                    <a:pt x="1734820" y="1243330"/>
                    <a:pt x="1734820" y="1242060"/>
                  </a:cubicBezTo>
                  <a:cubicBezTo>
                    <a:pt x="1734820" y="1240790"/>
                    <a:pt x="1736090" y="1240790"/>
                    <a:pt x="1736090" y="1239520"/>
                  </a:cubicBezTo>
                  <a:cubicBezTo>
                    <a:pt x="1736090" y="1238250"/>
                    <a:pt x="1737360" y="1238250"/>
                    <a:pt x="1737360" y="1236980"/>
                  </a:cubicBezTo>
                  <a:cubicBezTo>
                    <a:pt x="1738630" y="1235710"/>
                    <a:pt x="1738630" y="1235710"/>
                    <a:pt x="1739900" y="1234440"/>
                  </a:cubicBezTo>
                  <a:cubicBezTo>
                    <a:pt x="1741170" y="1234440"/>
                    <a:pt x="1741170" y="1233170"/>
                    <a:pt x="1742440" y="1233170"/>
                  </a:cubicBezTo>
                  <a:cubicBezTo>
                    <a:pt x="1743710" y="1233170"/>
                    <a:pt x="1743710" y="1233170"/>
                    <a:pt x="1746250" y="1233170"/>
                  </a:cubicBezTo>
                  <a:cubicBezTo>
                    <a:pt x="1753870" y="1233170"/>
                    <a:pt x="1779270" y="1228090"/>
                    <a:pt x="1804670" y="1225550"/>
                  </a:cubicBezTo>
                  <a:cubicBezTo>
                    <a:pt x="1850390" y="1220470"/>
                    <a:pt x="1922780" y="1214120"/>
                    <a:pt x="2001520" y="1206500"/>
                  </a:cubicBezTo>
                  <a:cubicBezTo>
                    <a:pt x="2118360" y="1195070"/>
                    <a:pt x="2273300" y="1176020"/>
                    <a:pt x="2438400" y="1163320"/>
                  </a:cubicBezTo>
                  <a:cubicBezTo>
                    <a:pt x="2655570" y="1146810"/>
                    <a:pt x="2913380" y="1132840"/>
                    <a:pt x="3191510" y="1120140"/>
                  </a:cubicBezTo>
                  <a:cubicBezTo>
                    <a:pt x="3536950" y="1104900"/>
                    <a:pt x="3986530" y="1088390"/>
                    <a:pt x="4354830" y="1082040"/>
                  </a:cubicBezTo>
                  <a:cubicBezTo>
                    <a:pt x="4687570" y="1076960"/>
                    <a:pt x="4958080" y="1082040"/>
                    <a:pt x="5304790" y="1082040"/>
                  </a:cubicBezTo>
                  <a:cubicBezTo>
                    <a:pt x="5722620" y="1082040"/>
                    <a:pt x="6266180" y="1083310"/>
                    <a:pt x="6687820" y="1083310"/>
                  </a:cubicBezTo>
                  <a:cubicBezTo>
                    <a:pt x="7043420" y="1083310"/>
                    <a:pt x="7499350" y="1082040"/>
                    <a:pt x="7669530" y="1084580"/>
                  </a:cubicBezTo>
                  <a:cubicBezTo>
                    <a:pt x="7729220" y="1085850"/>
                    <a:pt x="7778750" y="1088390"/>
                    <a:pt x="7791450" y="1088390"/>
                  </a:cubicBezTo>
                  <a:cubicBezTo>
                    <a:pt x="7793990" y="1088390"/>
                    <a:pt x="7793990" y="1088390"/>
                    <a:pt x="7795260" y="1088390"/>
                  </a:cubicBezTo>
                  <a:cubicBezTo>
                    <a:pt x="7796530" y="1088390"/>
                    <a:pt x="7796530" y="1088390"/>
                    <a:pt x="7797800" y="1088390"/>
                  </a:cubicBezTo>
                  <a:cubicBezTo>
                    <a:pt x="7799070" y="1088390"/>
                    <a:pt x="7799070" y="1089660"/>
                    <a:pt x="7800340" y="1089660"/>
                  </a:cubicBezTo>
                  <a:cubicBezTo>
                    <a:pt x="7801610" y="1090930"/>
                    <a:pt x="7801610" y="1090930"/>
                    <a:pt x="7802880" y="1092200"/>
                  </a:cubicBezTo>
                  <a:cubicBezTo>
                    <a:pt x="7804150" y="1093470"/>
                    <a:pt x="7805420" y="1093470"/>
                    <a:pt x="7805420" y="1094740"/>
                  </a:cubicBezTo>
                  <a:cubicBezTo>
                    <a:pt x="7806690" y="1096010"/>
                    <a:pt x="7806690" y="1097280"/>
                    <a:pt x="7806690" y="1098550"/>
                  </a:cubicBezTo>
                  <a:cubicBezTo>
                    <a:pt x="7806690" y="1099820"/>
                    <a:pt x="7806690" y="1099820"/>
                    <a:pt x="7806690" y="1101090"/>
                  </a:cubicBezTo>
                  <a:cubicBezTo>
                    <a:pt x="7806690" y="1102360"/>
                    <a:pt x="7806690" y="1103630"/>
                    <a:pt x="7806690" y="1104900"/>
                  </a:cubicBezTo>
                  <a:cubicBezTo>
                    <a:pt x="7806690" y="1106170"/>
                    <a:pt x="7805420" y="1106170"/>
                    <a:pt x="7805420" y="1107440"/>
                  </a:cubicBezTo>
                  <a:cubicBezTo>
                    <a:pt x="7804150" y="1108710"/>
                    <a:pt x="7804150" y="1108710"/>
                    <a:pt x="7802880" y="1109980"/>
                  </a:cubicBezTo>
                  <a:cubicBezTo>
                    <a:pt x="7801610" y="1111250"/>
                    <a:pt x="7801610" y="1111250"/>
                    <a:pt x="7800340" y="1112520"/>
                  </a:cubicBezTo>
                  <a:cubicBezTo>
                    <a:pt x="7799070" y="1112520"/>
                    <a:pt x="7799070" y="1113790"/>
                    <a:pt x="7797800" y="1113790"/>
                  </a:cubicBezTo>
                  <a:cubicBezTo>
                    <a:pt x="7796530" y="1113790"/>
                    <a:pt x="7796530" y="1115060"/>
                    <a:pt x="7793990" y="1115060"/>
                  </a:cubicBezTo>
                  <a:cubicBezTo>
                    <a:pt x="7787640" y="1116330"/>
                    <a:pt x="7772400" y="1121410"/>
                    <a:pt x="7753350" y="1123950"/>
                  </a:cubicBezTo>
                  <a:cubicBezTo>
                    <a:pt x="7713980" y="1130300"/>
                    <a:pt x="7639050" y="1136650"/>
                    <a:pt x="7564120" y="1145540"/>
                  </a:cubicBezTo>
                  <a:cubicBezTo>
                    <a:pt x="7452360" y="1159510"/>
                    <a:pt x="7310120" y="1178560"/>
                    <a:pt x="7151370" y="1197610"/>
                  </a:cubicBezTo>
                  <a:cubicBezTo>
                    <a:pt x="6936740" y="1224280"/>
                    <a:pt x="6663690" y="1259840"/>
                    <a:pt x="6390640" y="1289050"/>
                  </a:cubicBezTo>
                  <a:cubicBezTo>
                    <a:pt x="6073140" y="1323340"/>
                    <a:pt x="5734050" y="1353820"/>
                    <a:pt x="5358130" y="1384300"/>
                  </a:cubicBezTo>
                  <a:cubicBezTo>
                    <a:pt x="4908550" y="1421130"/>
                    <a:pt x="4300220" y="1473200"/>
                    <a:pt x="3872230" y="1487170"/>
                  </a:cubicBezTo>
                  <a:cubicBezTo>
                    <a:pt x="3547110" y="1498600"/>
                    <a:pt x="3266440" y="1487170"/>
                    <a:pt x="3013710" y="1485900"/>
                  </a:cubicBezTo>
                  <a:cubicBezTo>
                    <a:pt x="2815590" y="1484630"/>
                    <a:pt x="2631440" y="1485900"/>
                    <a:pt x="2481580" y="1482090"/>
                  </a:cubicBezTo>
                  <a:cubicBezTo>
                    <a:pt x="2371090" y="1479550"/>
                    <a:pt x="2251710" y="1483360"/>
                    <a:pt x="2195830" y="1471930"/>
                  </a:cubicBezTo>
                  <a:cubicBezTo>
                    <a:pt x="2171700" y="1466850"/>
                    <a:pt x="2151380" y="1452880"/>
                    <a:pt x="2145030" y="1451610"/>
                  </a:cubicBezTo>
                  <a:cubicBezTo>
                    <a:pt x="2143760" y="1451610"/>
                    <a:pt x="2143760" y="1451610"/>
                    <a:pt x="2142490" y="1451610"/>
                  </a:cubicBezTo>
                  <a:cubicBezTo>
                    <a:pt x="2141220" y="1451610"/>
                    <a:pt x="2139950" y="1451610"/>
                    <a:pt x="2138680" y="1451610"/>
                  </a:cubicBezTo>
                  <a:cubicBezTo>
                    <a:pt x="2137410" y="1451610"/>
                    <a:pt x="2137410" y="1450340"/>
                    <a:pt x="2136140" y="1449070"/>
                  </a:cubicBezTo>
                  <a:cubicBezTo>
                    <a:pt x="2136140" y="1449070"/>
                    <a:pt x="2134870" y="1447800"/>
                    <a:pt x="2134870" y="1447800"/>
                  </a:cubicBezTo>
                  <a:cubicBezTo>
                    <a:pt x="2133600" y="1446530"/>
                    <a:pt x="2132330" y="1446530"/>
                    <a:pt x="2132330" y="1445260"/>
                  </a:cubicBezTo>
                  <a:cubicBezTo>
                    <a:pt x="2132330" y="1443990"/>
                    <a:pt x="2132330" y="1442720"/>
                    <a:pt x="2132330" y="1441450"/>
                  </a:cubicBezTo>
                  <a:cubicBezTo>
                    <a:pt x="2132330" y="1440180"/>
                    <a:pt x="2131060" y="1440180"/>
                    <a:pt x="2131060" y="1438910"/>
                  </a:cubicBezTo>
                  <a:cubicBezTo>
                    <a:pt x="2131060" y="1437640"/>
                    <a:pt x="2132330" y="1437640"/>
                    <a:pt x="2132330" y="1436370"/>
                  </a:cubicBezTo>
                  <a:cubicBezTo>
                    <a:pt x="2132330" y="1435100"/>
                    <a:pt x="2133600" y="1433830"/>
                    <a:pt x="2133600" y="1432560"/>
                  </a:cubicBezTo>
                  <a:cubicBezTo>
                    <a:pt x="2133600" y="1431290"/>
                    <a:pt x="2134870" y="1431290"/>
                    <a:pt x="2134870" y="1430020"/>
                  </a:cubicBezTo>
                  <a:cubicBezTo>
                    <a:pt x="2136140" y="1430020"/>
                    <a:pt x="2136140" y="1428750"/>
                    <a:pt x="2137410" y="1428750"/>
                  </a:cubicBezTo>
                  <a:cubicBezTo>
                    <a:pt x="2138680" y="1428750"/>
                    <a:pt x="2138680" y="1427480"/>
                    <a:pt x="2139950" y="1427480"/>
                  </a:cubicBezTo>
                  <a:cubicBezTo>
                    <a:pt x="2141220" y="1427480"/>
                    <a:pt x="2141220" y="1427480"/>
                    <a:pt x="2143760" y="1427480"/>
                  </a:cubicBezTo>
                  <a:cubicBezTo>
                    <a:pt x="2153920" y="1426210"/>
                    <a:pt x="2190750" y="1413510"/>
                    <a:pt x="2223770" y="1408430"/>
                  </a:cubicBezTo>
                  <a:cubicBezTo>
                    <a:pt x="2278380" y="1400810"/>
                    <a:pt x="2357120" y="1399540"/>
                    <a:pt x="2444750" y="1394460"/>
                  </a:cubicBezTo>
                  <a:cubicBezTo>
                    <a:pt x="2575560" y="1386840"/>
                    <a:pt x="2743200" y="1374140"/>
                    <a:pt x="2932430" y="1363980"/>
                  </a:cubicBezTo>
                  <a:cubicBezTo>
                    <a:pt x="3194050" y="1350010"/>
                    <a:pt x="3531870" y="1333500"/>
                    <a:pt x="3867150" y="1320800"/>
                  </a:cubicBezTo>
                  <a:cubicBezTo>
                    <a:pt x="4255770" y="1305560"/>
                    <a:pt x="4709160" y="1286510"/>
                    <a:pt x="5126990" y="1278890"/>
                  </a:cubicBezTo>
                  <a:cubicBezTo>
                    <a:pt x="5541010" y="1271270"/>
                    <a:pt x="6000750" y="1277620"/>
                    <a:pt x="6361430" y="1272540"/>
                  </a:cubicBezTo>
                  <a:cubicBezTo>
                    <a:pt x="6643370" y="1268730"/>
                    <a:pt x="6889750" y="1259840"/>
                    <a:pt x="7114540" y="1257300"/>
                  </a:cubicBezTo>
                  <a:cubicBezTo>
                    <a:pt x="7297420" y="1254760"/>
                    <a:pt x="7444740" y="1256030"/>
                    <a:pt x="7609840" y="1253490"/>
                  </a:cubicBezTo>
                  <a:cubicBezTo>
                    <a:pt x="7776210" y="1250950"/>
                    <a:pt x="7987030" y="1242060"/>
                    <a:pt x="8111490" y="1242060"/>
                  </a:cubicBezTo>
                  <a:cubicBezTo>
                    <a:pt x="8183880" y="1242060"/>
                    <a:pt x="8272780" y="1247140"/>
                    <a:pt x="8285480" y="1247140"/>
                  </a:cubicBezTo>
                  <a:cubicBezTo>
                    <a:pt x="8286750" y="1247140"/>
                    <a:pt x="8286750" y="1247140"/>
                    <a:pt x="8288020" y="1247140"/>
                  </a:cubicBezTo>
                  <a:cubicBezTo>
                    <a:pt x="8289290" y="1247140"/>
                    <a:pt x="8290560" y="1247140"/>
                    <a:pt x="8291830" y="1247140"/>
                  </a:cubicBezTo>
                  <a:cubicBezTo>
                    <a:pt x="8293100" y="1247140"/>
                    <a:pt x="8293100" y="1248410"/>
                    <a:pt x="8294370" y="1248410"/>
                  </a:cubicBezTo>
                  <a:cubicBezTo>
                    <a:pt x="8295640" y="1249680"/>
                    <a:pt x="8295640" y="1249680"/>
                    <a:pt x="8296910" y="1250950"/>
                  </a:cubicBezTo>
                  <a:cubicBezTo>
                    <a:pt x="8296910" y="1252220"/>
                    <a:pt x="8298180" y="1252220"/>
                    <a:pt x="8298180" y="1253490"/>
                  </a:cubicBezTo>
                  <a:cubicBezTo>
                    <a:pt x="8298180" y="1254760"/>
                    <a:pt x="8299450" y="1254760"/>
                    <a:pt x="8299450" y="1256030"/>
                  </a:cubicBezTo>
                  <a:cubicBezTo>
                    <a:pt x="8299450" y="1257300"/>
                    <a:pt x="8299450" y="1257300"/>
                    <a:pt x="8299450" y="1258570"/>
                  </a:cubicBezTo>
                  <a:cubicBezTo>
                    <a:pt x="8299450" y="1259840"/>
                    <a:pt x="8299450" y="1261110"/>
                    <a:pt x="8299450" y="1262380"/>
                  </a:cubicBezTo>
                  <a:cubicBezTo>
                    <a:pt x="8299450" y="1263650"/>
                    <a:pt x="8298180" y="1263650"/>
                    <a:pt x="8298180" y="1264920"/>
                  </a:cubicBezTo>
                  <a:cubicBezTo>
                    <a:pt x="8298180" y="1266190"/>
                    <a:pt x="8296910" y="1266190"/>
                    <a:pt x="8296910" y="1267460"/>
                  </a:cubicBezTo>
                  <a:cubicBezTo>
                    <a:pt x="8295640" y="1268730"/>
                    <a:pt x="8295640" y="1268730"/>
                    <a:pt x="8294370" y="1270000"/>
                  </a:cubicBezTo>
                  <a:cubicBezTo>
                    <a:pt x="8293100" y="1270000"/>
                    <a:pt x="8293100" y="1271270"/>
                    <a:pt x="8291830" y="1271270"/>
                  </a:cubicBezTo>
                  <a:cubicBezTo>
                    <a:pt x="8290560" y="1271270"/>
                    <a:pt x="8290560" y="1271270"/>
                    <a:pt x="8289290" y="1271270"/>
                  </a:cubicBezTo>
                  <a:cubicBezTo>
                    <a:pt x="8281670" y="1271270"/>
                    <a:pt x="8247380" y="1278890"/>
                    <a:pt x="8218170" y="1282700"/>
                  </a:cubicBezTo>
                  <a:cubicBezTo>
                    <a:pt x="8168640" y="1289050"/>
                    <a:pt x="8100060" y="1296670"/>
                    <a:pt x="8022590" y="1306830"/>
                  </a:cubicBezTo>
                  <a:cubicBezTo>
                    <a:pt x="7907020" y="1322070"/>
                    <a:pt x="7753350" y="1346200"/>
                    <a:pt x="7589520" y="1365250"/>
                  </a:cubicBezTo>
                  <a:cubicBezTo>
                    <a:pt x="7374890" y="1390650"/>
                    <a:pt x="7120890" y="1417320"/>
                    <a:pt x="6846570" y="1441450"/>
                  </a:cubicBezTo>
                  <a:cubicBezTo>
                    <a:pt x="6507480" y="1471930"/>
                    <a:pt x="6113780" y="1502410"/>
                    <a:pt x="5706110" y="1529080"/>
                  </a:cubicBezTo>
                  <a:cubicBezTo>
                    <a:pt x="5233670" y="1560830"/>
                    <a:pt x="4674870" y="1597660"/>
                    <a:pt x="4174490" y="1615440"/>
                  </a:cubicBezTo>
                  <a:cubicBezTo>
                    <a:pt x="3693160" y="1631950"/>
                    <a:pt x="3140710" y="1637030"/>
                    <a:pt x="2755900" y="1635760"/>
                  </a:cubicBezTo>
                  <a:cubicBezTo>
                    <a:pt x="2491740" y="1635760"/>
                    <a:pt x="2259330" y="1634490"/>
                    <a:pt x="2086610" y="1623060"/>
                  </a:cubicBezTo>
                  <a:cubicBezTo>
                    <a:pt x="1977390" y="1615440"/>
                    <a:pt x="1836420" y="1593850"/>
                    <a:pt x="1821180" y="1592580"/>
                  </a:cubicBezTo>
                  <a:cubicBezTo>
                    <a:pt x="1819910" y="1592580"/>
                    <a:pt x="1819910" y="1592580"/>
                    <a:pt x="1818640" y="1592580"/>
                  </a:cubicBezTo>
                  <a:cubicBezTo>
                    <a:pt x="1817370" y="1592580"/>
                    <a:pt x="1816100" y="1592580"/>
                    <a:pt x="1814830" y="1592580"/>
                  </a:cubicBezTo>
                  <a:cubicBezTo>
                    <a:pt x="1813560" y="1592580"/>
                    <a:pt x="1813560" y="1591310"/>
                    <a:pt x="1812290" y="1590040"/>
                  </a:cubicBezTo>
                  <a:cubicBezTo>
                    <a:pt x="1812290" y="1590040"/>
                    <a:pt x="1811020" y="1588770"/>
                    <a:pt x="1811020" y="1588770"/>
                  </a:cubicBezTo>
                  <a:cubicBezTo>
                    <a:pt x="1809750" y="1587500"/>
                    <a:pt x="1808480" y="1587500"/>
                    <a:pt x="1808480" y="1586230"/>
                  </a:cubicBezTo>
                  <a:cubicBezTo>
                    <a:pt x="1808480" y="1584960"/>
                    <a:pt x="1808480" y="1583690"/>
                    <a:pt x="1808480" y="1582420"/>
                  </a:cubicBezTo>
                  <a:cubicBezTo>
                    <a:pt x="1808480" y="1581150"/>
                    <a:pt x="1807210" y="1581150"/>
                    <a:pt x="1807210" y="1579880"/>
                  </a:cubicBezTo>
                  <a:cubicBezTo>
                    <a:pt x="1807210" y="1578610"/>
                    <a:pt x="1808480" y="1578610"/>
                    <a:pt x="1808480" y="1577340"/>
                  </a:cubicBezTo>
                  <a:cubicBezTo>
                    <a:pt x="1808480" y="1576070"/>
                    <a:pt x="1809750" y="1574800"/>
                    <a:pt x="1809750" y="1573530"/>
                  </a:cubicBezTo>
                  <a:cubicBezTo>
                    <a:pt x="1809750" y="1572260"/>
                    <a:pt x="1811020" y="1572260"/>
                    <a:pt x="1811020" y="1570990"/>
                  </a:cubicBezTo>
                  <a:cubicBezTo>
                    <a:pt x="1812290" y="1570990"/>
                    <a:pt x="1812290" y="1569720"/>
                    <a:pt x="1813560" y="1569720"/>
                  </a:cubicBezTo>
                  <a:cubicBezTo>
                    <a:pt x="1814830" y="1569720"/>
                    <a:pt x="1814830" y="1568450"/>
                    <a:pt x="1816100" y="1568450"/>
                  </a:cubicBezTo>
                  <a:cubicBezTo>
                    <a:pt x="1817370" y="1568450"/>
                    <a:pt x="1817370" y="1567180"/>
                    <a:pt x="1819910" y="1567180"/>
                  </a:cubicBezTo>
                  <a:cubicBezTo>
                    <a:pt x="1830070" y="1564640"/>
                    <a:pt x="1875790" y="1562100"/>
                    <a:pt x="1916430" y="1558290"/>
                  </a:cubicBezTo>
                  <a:cubicBezTo>
                    <a:pt x="1987550" y="1551940"/>
                    <a:pt x="2091690" y="1541780"/>
                    <a:pt x="2207260" y="1534160"/>
                  </a:cubicBezTo>
                  <a:cubicBezTo>
                    <a:pt x="2374900" y="1524000"/>
                    <a:pt x="2590800" y="1520190"/>
                    <a:pt x="2827020" y="1510030"/>
                  </a:cubicBezTo>
                  <a:cubicBezTo>
                    <a:pt x="3140710" y="1496060"/>
                    <a:pt x="3530600" y="1469390"/>
                    <a:pt x="3924300" y="1454150"/>
                  </a:cubicBezTo>
                  <a:cubicBezTo>
                    <a:pt x="4382770" y="1436370"/>
                    <a:pt x="4876800" y="1427480"/>
                    <a:pt x="5414010" y="1410970"/>
                  </a:cubicBezTo>
                  <a:cubicBezTo>
                    <a:pt x="6049010" y="1390650"/>
                    <a:pt x="6882130" y="1353820"/>
                    <a:pt x="7491730" y="1341120"/>
                  </a:cubicBezTo>
                  <a:cubicBezTo>
                    <a:pt x="7969250" y="1330960"/>
                    <a:pt x="8376920" y="1330960"/>
                    <a:pt x="8771890" y="1328420"/>
                  </a:cubicBezTo>
                  <a:cubicBezTo>
                    <a:pt x="9112250" y="1327150"/>
                    <a:pt x="9453880" y="1328420"/>
                    <a:pt x="9720580" y="1328420"/>
                  </a:cubicBezTo>
                  <a:cubicBezTo>
                    <a:pt x="9914890" y="1328420"/>
                    <a:pt x="10087610" y="1328420"/>
                    <a:pt x="10226040" y="1329690"/>
                  </a:cubicBezTo>
                  <a:cubicBezTo>
                    <a:pt x="10323830" y="1329690"/>
                    <a:pt x="10431780" y="1327150"/>
                    <a:pt x="10474960" y="1332230"/>
                  </a:cubicBezTo>
                  <a:cubicBezTo>
                    <a:pt x="10490200" y="1334770"/>
                    <a:pt x="10501630" y="1339850"/>
                    <a:pt x="10506710" y="1339850"/>
                  </a:cubicBezTo>
                  <a:cubicBezTo>
                    <a:pt x="10507980" y="1339850"/>
                    <a:pt x="10507980" y="1339850"/>
                    <a:pt x="10509250" y="1339850"/>
                  </a:cubicBezTo>
                  <a:cubicBezTo>
                    <a:pt x="10510520" y="1339850"/>
                    <a:pt x="10510520" y="1341120"/>
                    <a:pt x="10511790" y="1341120"/>
                  </a:cubicBezTo>
                  <a:cubicBezTo>
                    <a:pt x="10513060" y="1341120"/>
                    <a:pt x="10513060" y="1342390"/>
                    <a:pt x="10514330" y="1342390"/>
                  </a:cubicBezTo>
                  <a:cubicBezTo>
                    <a:pt x="10515600" y="1343660"/>
                    <a:pt x="10515600" y="1343660"/>
                    <a:pt x="10516870" y="1344930"/>
                  </a:cubicBezTo>
                  <a:cubicBezTo>
                    <a:pt x="10516870" y="1346200"/>
                    <a:pt x="10518140" y="1346200"/>
                    <a:pt x="10518140" y="1347470"/>
                  </a:cubicBezTo>
                  <a:cubicBezTo>
                    <a:pt x="10518140" y="1348740"/>
                    <a:pt x="10519410" y="1348740"/>
                    <a:pt x="10519410" y="1350010"/>
                  </a:cubicBezTo>
                  <a:cubicBezTo>
                    <a:pt x="10519410" y="1351280"/>
                    <a:pt x="10519410" y="1352550"/>
                    <a:pt x="10519410" y="1353820"/>
                  </a:cubicBezTo>
                  <a:cubicBezTo>
                    <a:pt x="10519410" y="1355090"/>
                    <a:pt x="10518140" y="1355090"/>
                    <a:pt x="10518140" y="1356360"/>
                  </a:cubicBezTo>
                  <a:cubicBezTo>
                    <a:pt x="10518140" y="1357630"/>
                    <a:pt x="10516870" y="1357630"/>
                    <a:pt x="10516870" y="1358900"/>
                  </a:cubicBezTo>
                  <a:cubicBezTo>
                    <a:pt x="10516870" y="1360170"/>
                    <a:pt x="10515600" y="1360170"/>
                    <a:pt x="10515600" y="1361440"/>
                  </a:cubicBezTo>
                  <a:cubicBezTo>
                    <a:pt x="10514330" y="1362710"/>
                    <a:pt x="10514330" y="1363980"/>
                    <a:pt x="10513060" y="1363980"/>
                  </a:cubicBezTo>
                  <a:cubicBezTo>
                    <a:pt x="10511790" y="1365250"/>
                    <a:pt x="10510520" y="1365250"/>
                    <a:pt x="10509250" y="1365250"/>
                  </a:cubicBezTo>
                  <a:cubicBezTo>
                    <a:pt x="10507980" y="1365250"/>
                    <a:pt x="10507980" y="1365250"/>
                    <a:pt x="10506710" y="1365250"/>
                  </a:cubicBezTo>
                  <a:cubicBezTo>
                    <a:pt x="10497820" y="1366520"/>
                    <a:pt x="10448290" y="1376680"/>
                    <a:pt x="10405110" y="1380490"/>
                  </a:cubicBezTo>
                  <a:cubicBezTo>
                    <a:pt x="10331450" y="1386840"/>
                    <a:pt x="10228580" y="1383030"/>
                    <a:pt x="10106660" y="1385570"/>
                  </a:cubicBezTo>
                  <a:cubicBezTo>
                    <a:pt x="9911080" y="1389380"/>
                    <a:pt x="9649460" y="1393190"/>
                    <a:pt x="9344660" y="1398270"/>
                  </a:cubicBezTo>
                  <a:cubicBezTo>
                    <a:pt x="8890000" y="1405890"/>
                    <a:pt x="8261350" y="1417320"/>
                    <a:pt x="7641590" y="1427480"/>
                  </a:cubicBezTo>
                  <a:cubicBezTo>
                    <a:pt x="6896100" y="1440180"/>
                    <a:pt x="5916930" y="1460500"/>
                    <a:pt x="5180330" y="1465580"/>
                  </a:cubicBezTo>
                  <a:cubicBezTo>
                    <a:pt x="4579620" y="1470660"/>
                    <a:pt x="3963670" y="1465580"/>
                    <a:pt x="3545840" y="1465580"/>
                  </a:cubicBezTo>
                  <a:cubicBezTo>
                    <a:pt x="3286760" y="1465580"/>
                    <a:pt x="3096260" y="1464310"/>
                    <a:pt x="2914650" y="1464310"/>
                  </a:cubicBezTo>
                  <a:cubicBezTo>
                    <a:pt x="2776220" y="1464310"/>
                    <a:pt x="2633980" y="1465580"/>
                    <a:pt x="2550160" y="1463040"/>
                  </a:cubicBezTo>
                  <a:cubicBezTo>
                    <a:pt x="2505710" y="1461770"/>
                    <a:pt x="2477770" y="1463040"/>
                    <a:pt x="2449830" y="1457960"/>
                  </a:cubicBezTo>
                  <a:cubicBezTo>
                    <a:pt x="2429510" y="1454150"/>
                    <a:pt x="2409190" y="1450340"/>
                    <a:pt x="2396490" y="1440180"/>
                  </a:cubicBezTo>
                  <a:cubicBezTo>
                    <a:pt x="2386330" y="1431290"/>
                    <a:pt x="2376170" y="1417320"/>
                    <a:pt x="2377440" y="1404620"/>
                  </a:cubicBezTo>
                  <a:cubicBezTo>
                    <a:pt x="2379980" y="1386840"/>
                    <a:pt x="2404110" y="1361440"/>
                    <a:pt x="2429510" y="1347470"/>
                  </a:cubicBezTo>
                  <a:cubicBezTo>
                    <a:pt x="2467610" y="1325880"/>
                    <a:pt x="2533650" y="1324610"/>
                    <a:pt x="2599690" y="1311910"/>
                  </a:cubicBezTo>
                  <a:cubicBezTo>
                    <a:pt x="2692400" y="1295400"/>
                    <a:pt x="2807970" y="1276350"/>
                    <a:pt x="2934970" y="1259840"/>
                  </a:cubicBezTo>
                  <a:cubicBezTo>
                    <a:pt x="3101340" y="1238250"/>
                    <a:pt x="3302000" y="1216660"/>
                    <a:pt x="3510280" y="1197610"/>
                  </a:cubicBezTo>
                  <a:cubicBezTo>
                    <a:pt x="3756660" y="1176020"/>
                    <a:pt x="4055110" y="1151890"/>
                    <a:pt x="4319270" y="1140460"/>
                  </a:cubicBezTo>
                  <a:cubicBezTo>
                    <a:pt x="4573270" y="1130300"/>
                    <a:pt x="4818380" y="1136650"/>
                    <a:pt x="5068570" y="1130300"/>
                  </a:cubicBezTo>
                  <a:cubicBezTo>
                    <a:pt x="5321300" y="1123950"/>
                    <a:pt x="5590540" y="1113790"/>
                    <a:pt x="5830570" y="1103630"/>
                  </a:cubicBezTo>
                  <a:cubicBezTo>
                    <a:pt x="6045200" y="1094740"/>
                    <a:pt x="6281420" y="1080770"/>
                    <a:pt x="6440170" y="1073150"/>
                  </a:cubicBezTo>
                  <a:cubicBezTo>
                    <a:pt x="6543040" y="1068070"/>
                    <a:pt x="6633210" y="1061720"/>
                    <a:pt x="6692900" y="1060450"/>
                  </a:cubicBezTo>
                  <a:cubicBezTo>
                    <a:pt x="6725920" y="1059180"/>
                    <a:pt x="6760210" y="1060450"/>
                    <a:pt x="6769100" y="1060450"/>
                  </a:cubicBezTo>
                  <a:cubicBezTo>
                    <a:pt x="6771640" y="1060450"/>
                    <a:pt x="6771640" y="1060450"/>
                    <a:pt x="6772910" y="1060450"/>
                  </a:cubicBezTo>
                  <a:cubicBezTo>
                    <a:pt x="6774180" y="1060450"/>
                    <a:pt x="6774180" y="1061720"/>
                    <a:pt x="6775450" y="1061720"/>
                  </a:cubicBezTo>
                  <a:cubicBezTo>
                    <a:pt x="6776720" y="1061720"/>
                    <a:pt x="6777990" y="1061720"/>
                    <a:pt x="6779260" y="1062990"/>
                  </a:cubicBezTo>
                  <a:cubicBezTo>
                    <a:pt x="6780530" y="1062990"/>
                    <a:pt x="6780530" y="1064260"/>
                    <a:pt x="6781800" y="1065530"/>
                  </a:cubicBezTo>
                  <a:cubicBezTo>
                    <a:pt x="6781800" y="1066800"/>
                    <a:pt x="6783070" y="1066800"/>
                    <a:pt x="6783070" y="1068070"/>
                  </a:cubicBezTo>
                  <a:cubicBezTo>
                    <a:pt x="6783070" y="1069340"/>
                    <a:pt x="6784340" y="1070610"/>
                    <a:pt x="6784340" y="1071880"/>
                  </a:cubicBezTo>
                  <a:cubicBezTo>
                    <a:pt x="6784340" y="1073150"/>
                    <a:pt x="6784340" y="1074420"/>
                    <a:pt x="6784340" y="1075690"/>
                  </a:cubicBezTo>
                  <a:cubicBezTo>
                    <a:pt x="6784340" y="1076960"/>
                    <a:pt x="6784340" y="1076960"/>
                    <a:pt x="6784340" y="1078230"/>
                  </a:cubicBezTo>
                  <a:cubicBezTo>
                    <a:pt x="6784340" y="1079500"/>
                    <a:pt x="6784340" y="1080770"/>
                    <a:pt x="6783070" y="1082040"/>
                  </a:cubicBezTo>
                  <a:cubicBezTo>
                    <a:pt x="6783070" y="1083310"/>
                    <a:pt x="6781800" y="1083310"/>
                    <a:pt x="6780530" y="1084580"/>
                  </a:cubicBezTo>
                  <a:cubicBezTo>
                    <a:pt x="6779260" y="1085850"/>
                    <a:pt x="6779260" y="1087120"/>
                    <a:pt x="6777990" y="1087120"/>
                  </a:cubicBezTo>
                  <a:cubicBezTo>
                    <a:pt x="6776720" y="1088390"/>
                    <a:pt x="6775450" y="1088390"/>
                    <a:pt x="6774180" y="1088390"/>
                  </a:cubicBezTo>
                  <a:cubicBezTo>
                    <a:pt x="6772910" y="1088390"/>
                    <a:pt x="6772910" y="1088390"/>
                    <a:pt x="6771640" y="1088390"/>
                  </a:cubicBezTo>
                  <a:cubicBezTo>
                    <a:pt x="6766560" y="1088390"/>
                    <a:pt x="6753860" y="1088390"/>
                    <a:pt x="6741160" y="1089660"/>
                  </a:cubicBezTo>
                  <a:cubicBezTo>
                    <a:pt x="6717030" y="1090930"/>
                    <a:pt x="6678930" y="1094740"/>
                    <a:pt x="6639560" y="1097280"/>
                  </a:cubicBezTo>
                  <a:cubicBezTo>
                    <a:pt x="6582410" y="1101090"/>
                    <a:pt x="6511290" y="1109980"/>
                    <a:pt x="6430010" y="1113790"/>
                  </a:cubicBezTo>
                  <a:cubicBezTo>
                    <a:pt x="6318250" y="1118870"/>
                    <a:pt x="6176010" y="1118870"/>
                    <a:pt x="6029960" y="1122680"/>
                  </a:cubicBezTo>
                  <a:cubicBezTo>
                    <a:pt x="5854700" y="1127760"/>
                    <a:pt x="5657850" y="1136650"/>
                    <a:pt x="5453380" y="1143000"/>
                  </a:cubicBezTo>
                  <a:cubicBezTo>
                    <a:pt x="5219700" y="1150620"/>
                    <a:pt x="4959350" y="1156970"/>
                    <a:pt x="4702810" y="1162050"/>
                  </a:cubicBezTo>
                  <a:cubicBezTo>
                    <a:pt x="4433570" y="1167130"/>
                    <a:pt x="4161790" y="1168400"/>
                    <a:pt x="3877310" y="1174750"/>
                  </a:cubicBezTo>
                  <a:cubicBezTo>
                    <a:pt x="3573780" y="1182370"/>
                    <a:pt x="3242310" y="1198880"/>
                    <a:pt x="2936240" y="1205230"/>
                  </a:cubicBezTo>
                  <a:cubicBezTo>
                    <a:pt x="2645410" y="1211580"/>
                    <a:pt x="2358390" y="1214120"/>
                    <a:pt x="2086610" y="1215390"/>
                  </a:cubicBezTo>
                  <a:cubicBezTo>
                    <a:pt x="1835150" y="1215390"/>
                    <a:pt x="1572260" y="1214120"/>
                    <a:pt x="1361440" y="1210310"/>
                  </a:cubicBezTo>
                  <a:cubicBezTo>
                    <a:pt x="1198880" y="1207770"/>
                    <a:pt x="1054100" y="1206500"/>
                    <a:pt x="928370" y="1197610"/>
                  </a:cubicBezTo>
                  <a:cubicBezTo>
                    <a:pt x="830580" y="1191260"/>
                    <a:pt x="744220" y="1182370"/>
                    <a:pt x="669290" y="1168400"/>
                  </a:cubicBezTo>
                  <a:cubicBezTo>
                    <a:pt x="610870" y="1158240"/>
                    <a:pt x="548640" y="1144270"/>
                    <a:pt x="513080" y="1129030"/>
                  </a:cubicBezTo>
                  <a:cubicBezTo>
                    <a:pt x="492760" y="1120140"/>
                    <a:pt x="474980" y="1103630"/>
                    <a:pt x="468630" y="1102360"/>
                  </a:cubicBezTo>
                  <a:cubicBezTo>
                    <a:pt x="467360" y="1102360"/>
                    <a:pt x="466090" y="1102360"/>
                    <a:pt x="464820" y="1102360"/>
                  </a:cubicBezTo>
                  <a:cubicBezTo>
                    <a:pt x="463550" y="1102360"/>
                    <a:pt x="462280" y="1102360"/>
                    <a:pt x="461010" y="1102360"/>
                  </a:cubicBezTo>
                  <a:cubicBezTo>
                    <a:pt x="459740" y="1102360"/>
                    <a:pt x="459740" y="1101090"/>
                    <a:pt x="458470" y="1101090"/>
                  </a:cubicBezTo>
                  <a:cubicBezTo>
                    <a:pt x="457200" y="1099820"/>
                    <a:pt x="455930" y="1099820"/>
                    <a:pt x="454660" y="1098550"/>
                  </a:cubicBezTo>
                  <a:cubicBezTo>
                    <a:pt x="453390" y="1097280"/>
                    <a:pt x="453390" y="1097280"/>
                    <a:pt x="452120" y="1096010"/>
                  </a:cubicBezTo>
                  <a:cubicBezTo>
                    <a:pt x="452120" y="1094740"/>
                    <a:pt x="450850" y="1094740"/>
                    <a:pt x="450850" y="1093470"/>
                  </a:cubicBezTo>
                  <a:cubicBezTo>
                    <a:pt x="450850" y="1092200"/>
                    <a:pt x="449580" y="1090930"/>
                    <a:pt x="449580" y="1089660"/>
                  </a:cubicBezTo>
                  <a:cubicBezTo>
                    <a:pt x="449580" y="1088390"/>
                    <a:pt x="449580" y="1087120"/>
                    <a:pt x="449580" y="1085850"/>
                  </a:cubicBezTo>
                  <a:cubicBezTo>
                    <a:pt x="449580" y="1084580"/>
                    <a:pt x="450850" y="1084580"/>
                    <a:pt x="450850" y="1083310"/>
                  </a:cubicBezTo>
                  <a:cubicBezTo>
                    <a:pt x="450850" y="1082040"/>
                    <a:pt x="450850" y="1080770"/>
                    <a:pt x="452120" y="1079500"/>
                  </a:cubicBezTo>
                  <a:cubicBezTo>
                    <a:pt x="452120" y="1078230"/>
                    <a:pt x="453390" y="1078230"/>
                    <a:pt x="454660" y="1076960"/>
                  </a:cubicBezTo>
                  <a:cubicBezTo>
                    <a:pt x="455930" y="1075690"/>
                    <a:pt x="455930" y="1074420"/>
                    <a:pt x="457200" y="1074420"/>
                  </a:cubicBezTo>
                  <a:cubicBezTo>
                    <a:pt x="458470" y="1073150"/>
                    <a:pt x="459740" y="1073150"/>
                    <a:pt x="461010" y="1073150"/>
                  </a:cubicBezTo>
                  <a:cubicBezTo>
                    <a:pt x="464820" y="1071880"/>
                    <a:pt x="472440" y="1069340"/>
                    <a:pt x="482600" y="1066800"/>
                  </a:cubicBezTo>
                  <a:cubicBezTo>
                    <a:pt x="501650" y="1061720"/>
                    <a:pt x="532130" y="1050290"/>
                    <a:pt x="566420" y="1043940"/>
                  </a:cubicBezTo>
                  <a:cubicBezTo>
                    <a:pt x="617220" y="1033780"/>
                    <a:pt x="681990" y="1029970"/>
                    <a:pt x="759460" y="1023620"/>
                  </a:cubicBezTo>
                  <a:cubicBezTo>
                    <a:pt x="878840" y="1014730"/>
                    <a:pt x="1037590" y="1009650"/>
                    <a:pt x="1212850" y="1004570"/>
                  </a:cubicBezTo>
                  <a:cubicBezTo>
                    <a:pt x="1452880" y="998220"/>
                    <a:pt x="1739900" y="994410"/>
                    <a:pt x="2066290" y="991870"/>
                  </a:cubicBezTo>
                  <a:cubicBezTo>
                    <a:pt x="2506980" y="988060"/>
                    <a:pt x="3096260" y="991870"/>
                    <a:pt x="3619500" y="991870"/>
                  </a:cubicBezTo>
                  <a:cubicBezTo>
                    <a:pt x="4154170" y="991870"/>
                    <a:pt x="4709160" y="991870"/>
                    <a:pt x="5240020" y="991870"/>
                  </a:cubicBezTo>
                  <a:cubicBezTo>
                    <a:pt x="5751830" y="991870"/>
                    <a:pt x="6247130" y="991870"/>
                    <a:pt x="6748780" y="991870"/>
                  </a:cubicBezTo>
                  <a:cubicBezTo>
                    <a:pt x="7246620" y="991870"/>
                    <a:pt x="7887970" y="991870"/>
                    <a:pt x="8235950" y="991870"/>
                  </a:cubicBezTo>
                  <a:cubicBezTo>
                    <a:pt x="8425180" y="991870"/>
                    <a:pt x="8566150" y="991870"/>
                    <a:pt x="8672830" y="991870"/>
                  </a:cubicBezTo>
                  <a:cubicBezTo>
                    <a:pt x="8735060" y="991870"/>
                    <a:pt x="8785860" y="990600"/>
                    <a:pt x="8820150" y="990600"/>
                  </a:cubicBezTo>
                  <a:cubicBezTo>
                    <a:pt x="8839200" y="990600"/>
                    <a:pt x="8858250" y="991870"/>
                    <a:pt x="8863330" y="991870"/>
                  </a:cubicBezTo>
                  <a:cubicBezTo>
                    <a:pt x="8864600" y="991870"/>
                    <a:pt x="8864600" y="991870"/>
                    <a:pt x="8865870" y="991870"/>
                  </a:cubicBezTo>
                  <a:cubicBezTo>
                    <a:pt x="8867140" y="991870"/>
                    <a:pt x="8867140" y="993140"/>
                    <a:pt x="8868410" y="993140"/>
                  </a:cubicBezTo>
                  <a:cubicBezTo>
                    <a:pt x="8869680" y="994410"/>
                    <a:pt x="8869680" y="994410"/>
                    <a:pt x="8870950" y="995680"/>
                  </a:cubicBezTo>
                  <a:cubicBezTo>
                    <a:pt x="8872220" y="995680"/>
                    <a:pt x="8873490" y="995680"/>
                    <a:pt x="8873490" y="996950"/>
                  </a:cubicBezTo>
                  <a:cubicBezTo>
                    <a:pt x="8874760" y="998220"/>
                    <a:pt x="8874760" y="999490"/>
                    <a:pt x="8874760" y="1000760"/>
                  </a:cubicBezTo>
                  <a:cubicBezTo>
                    <a:pt x="8874760" y="1002030"/>
                    <a:pt x="8876030" y="1002030"/>
                    <a:pt x="8876030" y="1003300"/>
                  </a:cubicBezTo>
                  <a:cubicBezTo>
                    <a:pt x="8876030" y="1004570"/>
                    <a:pt x="8876030" y="1004570"/>
                    <a:pt x="8876030" y="1005840"/>
                  </a:cubicBezTo>
                  <a:cubicBezTo>
                    <a:pt x="8876030" y="1007110"/>
                    <a:pt x="8874760" y="1008380"/>
                    <a:pt x="8874760" y="1009650"/>
                  </a:cubicBezTo>
                  <a:cubicBezTo>
                    <a:pt x="8874760" y="1010920"/>
                    <a:pt x="8873490" y="1010920"/>
                    <a:pt x="8873490" y="1012190"/>
                  </a:cubicBezTo>
                  <a:cubicBezTo>
                    <a:pt x="8872220" y="1013460"/>
                    <a:pt x="8872220" y="1013460"/>
                    <a:pt x="8870950" y="1014730"/>
                  </a:cubicBezTo>
                  <a:cubicBezTo>
                    <a:pt x="8869680" y="1014730"/>
                    <a:pt x="8869680" y="1016000"/>
                    <a:pt x="8868410" y="1016000"/>
                  </a:cubicBezTo>
                  <a:cubicBezTo>
                    <a:pt x="8867140" y="1016000"/>
                    <a:pt x="8867140" y="1017270"/>
                    <a:pt x="8865870" y="1017270"/>
                  </a:cubicBezTo>
                  <a:cubicBezTo>
                    <a:pt x="8864600" y="1017270"/>
                    <a:pt x="8864600" y="1018540"/>
                    <a:pt x="8863330" y="1018540"/>
                  </a:cubicBezTo>
                  <a:cubicBezTo>
                    <a:pt x="8856980" y="1019810"/>
                    <a:pt x="8834120" y="1017270"/>
                    <a:pt x="8812530" y="1017270"/>
                  </a:cubicBezTo>
                  <a:cubicBezTo>
                    <a:pt x="8770620" y="1017270"/>
                    <a:pt x="8705850" y="1018540"/>
                    <a:pt x="8634730" y="1018540"/>
                  </a:cubicBezTo>
                  <a:cubicBezTo>
                    <a:pt x="8530590" y="1018540"/>
                    <a:pt x="8397240" y="1018540"/>
                    <a:pt x="8247380" y="1018540"/>
                  </a:cubicBezTo>
                  <a:cubicBezTo>
                    <a:pt x="8041640" y="1018540"/>
                    <a:pt x="7781290" y="1018540"/>
                    <a:pt x="7515860" y="1018540"/>
                  </a:cubicBezTo>
                  <a:cubicBezTo>
                    <a:pt x="7197090" y="1018540"/>
                    <a:pt x="6842760" y="1018540"/>
                    <a:pt x="6461760" y="1018540"/>
                  </a:cubicBezTo>
                  <a:cubicBezTo>
                    <a:pt x="6010910" y="1018540"/>
                    <a:pt x="5406390" y="1018540"/>
                    <a:pt x="4982210" y="1018540"/>
                  </a:cubicBezTo>
                  <a:cubicBezTo>
                    <a:pt x="4662170" y="1018540"/>
                    <a:pt x="4363720" y="1018540"/>
                    <a:pt x="4138930" y="1018540"/>
                  </a:cubicBezTo>
                  <a:cubicBezTo>
                    <a:pt x="3989070" y="1018540"/>
                    <a:pt x="3862070" y="1018540"/>
                    <a:pt x="3764280" y="1017270"/>
                  </a:cubicBezTo>
                  <a:cubicBezTo>
                    <a:pt x="3700780" y="1016000"/>
                    <a:pt x="3638550" y="1021080"/>
                    <a:pt x="3606800" y="1013460"/>
                  </a:cubicBezTo>
                  <a:cubicBezTo>
                    <a:pt x="3591560" y="1009650"/>
                    <a:pt x="3581400" y="1007110"/>
                    <a:pt x="3576320" y="998220"/>
                  </a:cubicBezTo>
                  <a:cubicBezTo>
                    <a:pt x="3569970" y="989330"/>
                    <a:pt x="3568700" y="970280"/>
                    <a:pt x="3573780" y="958850"/>
                  </a:cubicBezTo>
                  <a:cubicBezTo>
                    <a:pt x="3578860" y="947420"/>
                    <a:pt x="3594100" y="938530"/>
                    <a:pt x="3610610" y="930910"/>
                  </a:cubicBezTo>
                  <a:cubicBezTo>
                    <a:pt x="3634740" y="919480"/>
                    <a:pt x="3669030" y="914400"/>
                    <a:pt x="3709670" y="908050"/>
                  </a:cubicBezTo>
                  <a:cubicBezTo>
                    <a:pt x="3775710" y="897890"/>
                    <a:pt x="3864610" y="891540"/>
                    <a:pt x="3968750" y="883920"/>
                  </a:cubicBezTo>
                  <a:cubicBezTo>
                    <a:pt x="4123690" y="873760"/>
                    <a:pt x="4339590" y="863600"/>
                    <a:pt x="4546600" y="858520"/>
                  </a:cubicBezTo>
                  <a:cubicBezTo>
                    <a:pt x="4787900" y="853440"/>
                    <a:pt x="5035550" y="858520"/>
                    <a:pt x="5328920" y="858520"/>
                  </a:cubicBezTo>
                  <a:cubicBezTo>
                    <a:pt x="5706110" y="858520"/>
                    <a:pt x="6239510" y="858520"/>
                    <a:pt x="6624320" y="859790"/>
                  </a:cubicBezTo>
                  <a:cubicBezTo>
                    <a:pt x="6932930" y="859790"/>
                    <a:pt x="7233920" y="859790"/>
                    <a:pt x="7459980" y="862330"/>
                  </a:cubicBezTo>
                  <a:cubicBezTo>
                    <a:pt x="7613650" y="863600"/>
                    <a:pt x="7827010" y="869950"/>
                    <a:pt x="7846060" y="869950"/>
                  </a:cubicBezTo>
                  <a:cubicBezTo>
                    <a:pt x="7847330" y="869950"/>
                    <a:pt x="7847330" y="869950"/>
                    <a:pt x="7848600" y="869950"/>
                  </a:cubicBezTo>
                  <a:cubicBezTo>
                    <a:pt x="7849870" y="869950"/>
                    <a:pt x="7849870" y="869950"/>
                    <a:pt x="7851140" y="869950"/>
                  </a:cubicBezTo>
                  <a:cubicBezTo>
                    <a:pt x="7852410" y="869950"/>
                    <a:pt x="7852410" y="871220"/>
                    <a:pt x="7853680" y="872490"/>
                  </a:cubicBezTo>
                  <a:cubicBezTo>
                    <a:pt x="7854950" y="872490"/>
                    <a:pt x="7856220" y="873760"/>
                    <a:pt x="7856220" y="873760"/>
                  </a:cubicBezTo>
                  <a:cubicBezTo>
                    <a:pt x="7856220" y="873760"/>
                    <a:pt x="7857490" y="875030"/>
                    <a:pt x="7857490" y="876300"/>
                  </a:cubicBezTo>
                  <a:cubicBezTo>
                    <a:pt x="7857490" y="877570"/>
                    <a:pt x="7858760" y="878840"/>
                    <a:pt x="7858760" y="880110"/>
                  </a:cubicBezTo>
                  <a:cubicBezTo>
                    <a:pt x="7858760" y="881380"/>
                    <a:pt x="7858760" y="881380"/>
                    <a:pt x="7858760" y="882650"/>
                  </a:cubicBezTo>
                  <a:cubicBezTo>
                    <a:pt x="7858760" y="883920"/>
                    <a:pt x="7858760" y="883920"/>
                    <a:pt x="7858760" y="885190"/>
                  </a:cubicBezTo>
                  <a:cubicBezTo>
                    <a:pt x="7858760" y="886460"/>
                    <a:pt x="7857490" y="887730"/>
                    <a:pt x="7857490" y="889000"/>
                  </a:cubicBezTo>
                  <a:cubicBezTo>
                    <a:pt x="7857490" y="890270"/>
                    <a:pt x="7856220" y="890270"/>
                    <a:pt x="7856220" y="891540"/>
                  </a:cubicBezTo>
                  <a:cubicBezTo>
                    <a:pt x="7856220" y="892810"/>
                    <a:pt x="7854950" y="892810"/>
                    <a:pt x="7853680" y="892810"/>
                  </a:cubicBezTo>
                  <a:cubicBezTo>
                    <a:pt x="7852410" y="892810"/>
                    <a:pt x="7851140" y="894080"/>
                    <a:pt x="7849870" y="894080"/>
                  </a:cubicBezTo>
                  <a:cubicBezTo>
                    <a:pt x="7848600" y="894080"/>
                    <a:pt x="7848600" y="895350"/>
                    <a:pt x="7847330" y="895350"/>
                  </a:cubicBezTo>
                  <a:cubicBezTo>
                    <a:pt x="7833360" y="899160"/>
                    <a:pt x="7721600" y="904240"/>
                    <a:pt x="7635240" y="910590"/>
                  </a:cubicBezTo>
                  <a:cubicBezTo>
                    <a:pt x="7499350" y="920750"/>
                    <a:pt x="7287260" y="932180"/>
                    <a:pt x="7108190" y="947420"/>
                  </a:cubicBezTo>
                  <a:cubicBezTo>
                    <a:pt x="6920230" y="963930"/>
                    <a:pt x="6728460" y="988060"/>
                    <a:pt x="6531610" y="1004570"/>
                  </a:cubicBezTo>
                  <a:cubicBezTo>
                    <a:pt x="6327140" y="1022350"/>
                    <a:pt x="6118860" y="1038860"/>
                    <a:pt x="5904230" y="1047750"/>
                  </a:cubicBezTo>
                  <a:cubicBezTo>
                    <a:pt x="5680710" y="1057910"/>
                    <a:pt x="5419090" y="1057910"/>
                    <a:pt x="5215890" y="1059180"/>
                  </a:cubicBezTo>
                  <a:cubicBezTo>
                    <a:pt x="5054600" y="1059180"/>
                    <a:pt x="4894580" y="1059180"/>
                    <a:pt x="4781550" y="1055370"/>
                  </a:cubicBezTo>
                  <a:cubicBezTo>
                    <a:pt x="4710430" y="1052830"/>
                    <a:pt x="4649470" y="1052830"/>
                    <a:pt x="4606290" y="1043940"/>
                  </a:cubicBezTo>
                  <a:cubicBezTo>
                    <a:pt x="4578350" y="1037590"/>
                    <a:pt x="4549140" y="1019810"/>
                    <a:pt x="4541520" y="1019810"/>
                  </a:cubicBezTo>
                  <a:cubicBezTo>
                    <a:pt x="4540250" y="1019810"/>
                    <a:pt x="4540250" y="1021080"/>
                    <a:pt x="4538980" y="1021080"/>
                  </a:cubicBezTo>
                  <a:cubicBezTo>
                    <a:pt x="4537710" y="1021080"/>
                    <a:pt x="4536440" y="1019810"/>
                    <a:pt x="4535170" y="1019810"/>
                  </a:cubicBezTo>
                  <a:cubicBezTo>
                    <a:pt x="4533900" y="1019810"/>
                    <a:pt x="4533900" y="1018540"/>
                    <a:pt x="4532630" y="1018540"/>
                  </a:cubicBezTo>
                  <a:cubicBezTo>
                    <a:pt x="4531360" y="1018540"/>
                    <a:pt x="4531360" y="1017270"/>
                    <a:pt x="4530090" y="1017270"/>
                  </a:cubicBezTo>
                  <a:cubicBezTo>
                    <a:pt x="4528820" y="1016000"/>
                    <a:pt x="4528820" y="1016000"/>
                    <a:pt x="4527550" y="1014730"/>
                  </a:cubicBezTo>
                  <a:cubicBezTo>
                    <a:pt x="4527550" y="1013460"/>
                    <a:pt x="4526280" y="1013460"/>
                    <a:pt x="4526280" y="1012190"/>
                  </a:cubicBezTo>
                  <a:cubicBezTo>
                    <a:pt x="4526280" y="1010920"/>
                    <a:pt x="4526280" y="1010920"/>
                    <a:pt x="4526280" y="1009650"/>
                  </a:cubicBezTo>
                  <a:cubicBezTo>
                    <a:pt x="4526280" y="1008380"/>
                    <a:pt x="4526280" y="1007110"/>
                    <a:pt x="4526280" y="1005840"/>
                  </a:cubicBezTo>
                  <a:cubicBezTo>
                    <a:pt x="4526280" y="1004570"/>
                    <a:pt x="4526280" y="1004570"/>
                    <a:pt x="4526280" y="1003300"/>
                  </a:cubicBezTo>
                  <a:cubicBezTo>
                    <a:pt x="4526280" y="1002030"/>
                    <a:pt x="4527550" y="1002030"/>
                    <a:pt x="4528820" y="1000760"/>
                  </a:cubicBezTo>
                  <a:cubicBezTo>
                    <a:pt x="4528820" y="999490"/>
                    <a:pt x="4530090" y="999490"/>
                    <a:pt x="4530090" y="998220"/>
                  </a:cubicBezTo>
                  <a:cubicBezTo>
                    <a:pt x="4531360" y="998220"/>
                    <a:pt x="4531360" y="996950"/>
                    <a:pt x="4532630" y="996950"/>
                  </a:cubicBezTo>
                  <a:cubicBezTo>
                    <a:pt x="4533900" y="996950"/>
                    <a:pt x="4535170" y="996950"/>
                    <a:pt x="4536440" y="995680"/>
                  </a:cubicBezTo>
                  <a:cubicBezTo>
                    <a:pt x="4542790" y="993140"/>
                    <a:pt x="4560570" y="976630"/>
                    <a:pt x="4579620" y="969010"/>
                  </a:cubicBezTo>
                  <a:cubicBezTo>
                    <a:pt x="4611370" y="956310"/>
                    <a:pt x="4660900" y="947420"/>
                    <a:pt x="4716780" y="937260"/>
                  </a:cubicBezTo>
                  <a:cubicBezTo>
                    <a:pt x="4800600" y="922020"/>
                    <a:pt x="4921250" y="908050"/>
                    <a:pt x="5034280" y="894080"/>
                  </a:cubicBezTo>
                  <a:cubicBezTo>
                    <a:pt x="5163820" y="878840"/>
                    <a:pt x="5307330" y="863600"/>
                    <a:pt x="5449570" y="850900"/>
                  </a:cubicBezTo>
                  <a:cubicBezTo>
                    <a:pt x="5598160" y="836930"/>
                    <a:pt x="5781040" y="817880"/>
                    <a:pt x="5908040" y="812800"/>
                  </a:cubicBezTo>
                  <a:cubicBezTo>
                    <a:pt x="5998210" y="808990"/>
                    <a:pt x="6069330" y="812800"/>
                    <a:pt x="6137910" y="812800"/>
                  </a:cubicBezTo>
                  <a:cubicBezTo>
                    <a:pt x="6192520" y="812800"/>
                    <a:pt x="6252210" y="812800"/>
                    <a:pt x="6285230" y="814070"/>
                  </a:cubicBezTo>
                  <a:cubicBezTo>
                    <a:pt x="6303010" y="814070"/>
                    <a:pt x="6318250" y="816610"/>
                    <a:pt x="6324600" y="816610"/>
                  </a:cubicBezTo>
                  <a:cubicBezTo>
                    <a:pt x="6327140" y="816610"/>
                    <a:pt x="6327140" y="816610"/>
                    <a:pt x="6328410" y="816610"/>
                  </a:cubicBezTo>
                  <a:cubicBezTo>
                    <a:pt x="6329680" y="816610"/>
                    <a:pt x="6329680" y="817880"/>
                    <a:pt x="6330950" y="817880"/>
                  </a:cubicBezTo>
                  <a:cubicBezTo>
                    <a:pt x="6332220" y="817880"/>
                    <a:pt x="6332220" y="819150"/>
                    <a:pt x="6333490" y="819150"/>
                  </a:cubicBezTo>
                  <a:cubicBezTo>
                    <a:pt x="6334760" y="820420"/>
                    <a:pt x="6334760" y="820420"/>
                    <a:pt x="6336030" y="821690"/>
                  </a:cubicBezTo>
                  <a:cubicBezTo>
                    <a:pt x="6336030" y="822960"/>
                    <a:pt x="6337300" y="822960"/>
                    <a:pt x="6337300" y="824230"/>
                  </a:cubicBezTo>
                  <a:cubicBezTo>
                    <a:pt x="6337300" y="825500"/>
                    <a:pt x="6338570" y="826770"/>
                    <a:pt x="6338570" y="828040"/>
                  </a:cubicBezTo>
                  <a:cubicBezTo>
                    <a:pt x="6338570" y="829310"/>
                    <a:pt x="6338570" y="829310"/>
                    <a:pt x="6338570" y="830580"/>
                  </a:cubicBezTo>
                  <a:cubicBezTo>
                    <a:pt x="6338570" y="831850"/>
                    <a:pt x="6337300" y="831850"/>
                    <a:pt x="6337300" y="833120"/>
                  </a:cubicBezTo>
                  <a:cubicBezTo>
                    <a:pt x="6337300" y="834390"/>
                    <a:pt x="6336030" y="834390"/>
                    <a:pt x="6336030" y="835660"/>
                  </a:cubicBezTo>
                  <a:cubicBezTo>
                    <a:pt x="6336030" y="836930"/>
                    <a:pt x="6334760" y="836930"/>
                    <a:pt x="6334760" y="838200"/>
                  </a:cubicBezTo>
                  <a:cubicBezTo>
                    <a:pt x="6333490" y="839470"/>
                    <a:pt x="6333490" y="839470"/>
                    <a:pt x="6332220" y="840740"/>
                  </a:cubicBezTo>
                  <a:cubicBezTo>
                    <a:pt x="6330950" y="840740"/>
                    <a:pt x="6330950" y="842010"/>
                    <a:pt x="6329680" y="842010"/>
                  </a:cubicBezTo>
                  <a:cubicBezTo>
                    <a:pt x="6328410" y="842010"/>
                    <a:pt x="6328410" y="842010"/>
                    <a:pt x="6325870" y="842010"/>
                  </a:cubicBezTo>
                  <a:cubicBezTo>
                    <a:pt x="6315710" y="842010"/>
                    <a:pt x="6276340" y="845820"/>
                    <a:pt x="6240780" y="848360"/>
                  </a:cubicBezTo>
                  <a:cubicBezTo>
                    <a:pt x="6182360" y="852170"/>
                    <a:pt x="6094730" y="854710"/>
                    <a:pt x="6008370" y="861060"/>
                  </a:cubicBezTo>
                  <a:cubicBezTo>
                    <a:pt x="5900420" y="868680"/>
                    <a:pt x="5777230" y="880110"/>
                    <a:pt x="5645150" y="891540"/>
                  </a:cubicBezTo>
                  <a:cubicBezTo>
                    <a:pt x="5486400" y="904240"/>
                    <a:pt x="5308600" y="918210"/>
                    <a:pt x="5121910" y="934720"/>
                  </a:cubicBezTo>
                  <a:cubicBezTo>
                    <a:pt x="4908550" y="953770"/>
                    <a:pt x="4679950" y="985520"/>
                    <a:pt x="4436110" y="1003300"/>
                  </a:cubicBezTo>
                  <a:cubicBezTo>
                    <a:pt x="4160520" y="1023620"/>
                    <a:pt x="3869690" y="1032510"/>
                    <a:pt x="3553460" y="1045210"/>
                  </a:cubicBezTo>
                  <a:cubicBezTo>
                    <a:pt x="3185160" y="1059180"/>
                    <a:pt x="2659380" y="1078230"/>
                    <a:pt x="2355850" y="1082040"/>
                  </a:cubicBezTo>
                  <a:cubicBezTo>
                    <a:pt x="2169160" y="1084580"/>
                    <a:pt x="2053590" y="1080770"/>
                    <a:pt x="1902460" y="1078230"/>
                  </a:cubicBezTo>
                  <a:cubicBezTo>
                    <a:pt x="1750060" y="1075690"/>
                    <a:pt x="1581150" y="1074420"/>
                    <a:pt x="1442720" y="1068070"/>
                  </a:cubicBezTo>
                  <a:cubicBezTo>
                    <a:pt x="1327150" y="1062990"/>
                    <a:pt x="1146810" y="1047750"/>
                    <a:pt x="1126490" y="1046480"/>
                  </a:cubicBezTo>
                  <a:cubicBezTo>
                    <a:pt x="1123950" y="1046480"/>
                    <a:pt x="1123950" y="1046480"/>
                    <a:pt x="1122680" y="1046480"/>
                  </a:cubicBezTo>
                  <a:cubicBezTo>
                    <a:pt x="1121410" y="1046480"/>
                    <a:pt x="1121410" y="1046480"/>
                    <a:pt x="1120140" y="1046480"/>
                  </a:cubicBezTo>
                  <a:cubicBezTo>
                    <a:pt x="1118870" y="1046480"/>
                    <a:pt x="1117600" y="1046480"/>
                    <a:pt x="1116330" y="1045210"/>
                  </a:cubicBezTo>
                  <a:cubicBezTo>
                    <a:pt x="1115060" y="1045210"/>
                    <a:pt x="1115060" y="1043940"/>
                    <a:pt x="1113790" y="1042670"/>
                  </a:cubicBezTo>
                  <a:cubicBezTo>
                    <a:pt x="1113790" y="1041400"/>
                    <a:pt x="1112520" y="1041400"/>
                    <a:pt x="1112520" y="1040130"/>
                  </a:cubicBezTo>
                  <a:cubicBezTo>
                    <a:pt x="1111250" y="1038860"/>
                    <a:pt x="1109980" y="1038860"/>
                    <a:pt x="1109980" y="1037590"/>
                  </a:cubicBezTo>
                  <a:cubicBezTo>
                    <a:pt x="1109980" y="1036320"/>
                    <a:pt x="1109980" y="1035050"/>
                    <a:pt x="1109980" y="1033780"/>
                  </a:cubicBezTo>
                  <a:cubicBezTo>
                    <a:pt x="1109980" y="1032510"/>
                    <a:pt x="1109980" y="1032510"/>
                    <a:pt x="1109980" y="1031240"/>
                  </a:cubicBezTo>
                  <a:cubicBezTo>
                    <a:pt x="1109980" y="1029970"/>
                    <a:pt x="1109980" y="1028700"/>
                    <a:pt x="1109980" y="1027430"/>
                  </a:cubicBezTo>
                  <a:cubicBezTo>
                    <a:pt x="1109980" y="1026160"/>
                    <a:pt x="1111250" y="1026160"/>
                    <a:pt x="1112520" y="1024890"/>
                  </a:cubicBezTo>
                  <a:cubicBezTo>
                    <a:pt x="1112520" y="1023620"/>
                    <a:pt x="1112520" y="1023620"/>
                    <a:pt x="1113790" y="1022350"/>
                  </a:cubicBezTo>
                  <a:cubicBezTo>
                    <a:pt x="1115060" y="1021080"/>
                    <a:pt x="1116330" y="1019810"/>
                    <a:pt x="1117600" y="1019810"/>
                  </a:cubicBezTo>
                  <a:cubicBezTo>
                    <a:pt x="1118870" y="1019810"/>
                    <a:pt x="1118870" y="1019810"/>
                    <a:pt x="1120140" y="1019810"/>
                  </a:cubicBezTo>
                  <a:cubicBezTo>
                    <a:pt x="1125220" y="1018540"/>
                    <a:pt x="1136650" y="1004570"/>
                    <a:pt x="1154430" y="996950"/>
                  </a:cubicBezTo>
                  <a:cubicBezTo>
                    <a:pt x="1196340" y="979170"/>
                    <a:pt x="1292860" y="958850"/>
                    <a:pt x="1386840" y="942340"/>
                  </a:cubicBezTo>
                  <a:cubicBezTo>
                    <a:pt x="1529080" y="916940"/>
                    <a:pt x="1719580" y="900430"/>
                    <a:pt x="1930400" y="875030"/>
                  </a:cubicBezTo>
                  <a:cubicBezTo>
                    <a:pt x="2221230" y="839470"/>
                    <a:pt x="2614930" y="778510"/>
                    <a:pt x="2969260" y="748030"/>
                  </a:cubicBezTo>
                  <a:cubicBezTo>
                    <a:pt x="3338830" y="716280"/>
                    <a:pt x="3708400" y="709930"/>
                    <a:pt x="4107180" y="689610"/>
                  </a:cubicBezTo>
                  <a:cubicBezTo>
                    <a:pt x="4550410" y="666750"/>
                    <a:pt x="5021580" y="631190"/>
                    <a:pt x="5509260" y="614680"/>
                  </a:cubicBezTo>
                  <a:cubicBezTo>
                    <a:pt x="6038850" y="596900"/>
                    <a:pt x="6621780" y="591820"/>
                    <a:pt x="7170420" y="588010"/>
                  </a:cubicBezTo>
                  <a:cubicBezTo>
                    <a:pt x="7710170" y="584200"/>
                    <a:pt x="8416290" y="588010"/>
                    <a:pt x="8774430" y="588010"/>
                  </a:cubicBezTo>
                  <a:cubicBezTo>
                    <a:pt x="8954770" y="588010"/>
                    <a:pt x="9056370" y="588010"/>
                    <a:pt x="9180830" y="588010"/>
                  </a:cubicBezTo>
                  <a:cubicBezTo>
                    <a:pt x="9284970" y="588010"/>
                    <a:pt x="9404350" y="588010"/>
                    <a:pt x="9469120" y="586740"/>
                  </a:cubicBezTo>
                  <a:cubicBezTo>
                    <a:pt x="9502140" y="586740"/>
                    <a:pt x="9537700" y="582930"/>
                    <a:pt x="9545320" y="584200"/>
                  </a:cubicBezTo>
                  <a:cubicBezTo>
                    <a:pt x="9546590" y="584200"/>
                    <a:pt x="9546590" y="585470"/>
                    <a:pt x="9547860" y="585470"/>
                  </a:cubicBezTo>
                  <a:cubicBezTo>
                    <a:pt x="9549130" y="585470"/>
                    <a:pt x="9549130" y="585470"/>
                    <a:pt x="9550400" y="585470"/>
                  </a:cubicBezTo>
                  <a:cubicBezTo>
                    <a:pt x="9551670" y="585470"/>
                    <a:pt x="9551670" y="586740"/>
                    <a:pt x="9552940" y="588010"/>
                  </a:cubicBezTo>
                  <a:cubicBezTo>
                    <a:pt x="9554210" y="589280"/>
                    <a:pt x="9554210" y="589280"/>
                    <a:pt x="9555480" y="590550"/>
                  </a:cubicBezTo>
                  <a:cubicBezTo>
                    <a:pt x="9555480" y="591820"/>
                    <a:pt x="9556750" y="591820"/>
                    <a:pt x="9556750" y="593090"/>
                  </a:cubicBezTo>
                  <a:cubicBezTo>
                    <a:pt x="9556750" y="594360"/>
                    <a:pt x="9556750" y="594360"/>
                    <a:pt x="9556750" y="595630"/>
                  </a:cubicBezTo>
                  <a:cubicBezTo>
                    <a:pt x="9556750" y="596900"/>
                    <a:pt x="9556750" y="598170"/>
                    <a:pt x="9556750" y="599440"/>
                  </a:cubicBezTo>
                  <a:cubicBezTo>
                    <a:pt x="9556750" y="600710"/>
                    <a:pt x="9555480" y="600710"/>
                    <a:pt x="9555480" y="601980"/>
                  </a:cubicBezTo>
                  <a:cubicBezTo>
                    <a:pt x="9555480" y="603250"/>
                    <a:pt x="9554210" y="603250"/>
                    <a:pt x="9554210" y="604520"/>
                  </a:cubicBezTo>
                  <a:cubicBezTo>
                    <a:pt x="9552940" y="605790"/>
                    <a:pt x="9552940" y="605790"/>
                    <a:pt x="9551670" y="607060"/>
                  </a:cubicBezTo>
                  <a:cubicBezTo>
                    <a:pt x="9550400" y="607060"/>
                    <a:pt x="9550400" y="608330"/>
                    <a:pt x="9549130" y="608330"/>
                  </a:cubicBezTo>
                  <a:cubicBezTo>
                    <a:pt x="9547860" y="608330"/>
                    <a:pt x="9547860" y="609600"/>
                    <a:pt x="9546590" y="609600"/>
                  </a:cubicBezTo>
                  <a:cubicBezTo>
                    <a:pt x="9545320" y="609600"/>
                    <a:pt x="9545320" y="609600"/>
                    <a:pt x="9544050" y="609600"/>
                  </a:cubicBezTo>
                  <a:cubicBezTo>
                    <a:pt x="9533890" y="609600"/>
                    <a:pt x="9465310" y="607060"/>
                    <a:pt x="9414510" y="604520"/>
                  </a:cubicBezTo>
                  <a:cubicBezTo>
                    <a:pt x="9340850" y="600710"/>
                    <a:pt x="9243060" y="593090"/>
                    <a:pt x="9141460" y="590550"/>
                  </a:cubicBezTo>
                  <a:cubicBezTo>
                    <a:pt x="9014460" y="586740"/>
                    <a:pt x="8862060" y="590550"/>
                    <a:pt x="8710930" y="589280"/>
                  </a:cubicBezTo>
                  <a:cubicBezTo>
                    <a:pt x="8543290" y="588010"/>
                    <a:pt x="8375650" y="586740"/>
                    <a:pt x="8182610" y="585470"/>
                  </a:cubicBezTo>
                  <a:cubicBezTo>
                    <a:pt x="7946390" y="582930"/>
                    <a:pt x="7698740" y="580390"/>
                    <a:pt x="7395210" y="576580"/>
                  </a:cubicBezTo>
                  <a:cubicBezTo>
                    <a:pt x="6977380" y="571500"/>
                    <a:pt x="6316980" y="571500"/>
                    <a:pt x="5905500" y="554990"/>
                  </a:cubicBezTo>
                  <a:cubicBezTo>
                    <a:pt x="5614670" y="543560"/>
                    <a:pt x="5417820" y="530860"/>
                    <a:pt x="5160010" y="504190"/>
                  </a:cubicBezTo>
                  <a:cubicBezTo>
                    <a:pt x="4879340" y="474980"/>
                    <a:pt x="4347210" y="434340"/>
                    <a:pt x="4283710" y="379730"/>
                  </a:cubicBezTo>
                  <a:cubicBezTo>
                    <a:pt x="4271010" y="368300"/>
                    <a:pt x="4277360" y="346710"/>
                    <a:pt x="4273550" y="344170"/>
                  </a:cubicBezTo>
                  <a:cubicBezTo>
                    <a:pt x="4272280" y="342900"/>
                    <a:pt x="4272280" y="344170"/>
                    <a:pt x="4271010" y="344170"/>
                  </a:cubicBezTo>
                  <a:cubicBezTo>
                    <a:pt x="4269740" y="344170"/>
                    <a:pt x="4268470" y="342900"/>
                    <a:pt x="4267200" y="342900"/>
                  </a:cubicBezTo>
                  <a:cubicBezTo>
                    <a:pt x="4265930" y="342900"/>
                    <a:pt x="4264660" y="342900"/>
                    <a:pt x="4264660" y="341630"/>
                  </a:cubicBezTo>
                  <a:cubicBezTo>
                    <a:pt x="4264660" y="341630"/>
                    <a:pt x="4263390" y="340360"/>
                    <a:pt x="4263390" y="339090"/>
                  </a:cubicBezTo>
                  <a:cubicBezTo>
                    <a:pt x="4262120" y="337820"/>
                    <a:pt x="4260850" y="337820"/>
                    <a:pt x="4260850" y="336550"/>
                  </a:cubicBezTo>
                  <a:cubicBezTo>
                    <a:pt x="4260850" y="335280"/>
                    <a:pt x="4260850" y="334010"/>
                    <a:pt x="4260850" y="332740"/>
                  </a:cubicBezTo>
                  <a:cubicBezTo>
                    <a:pt x="4260850" y="331470"/>
                    <a:pt x="4260850" y="331470"/>
                    <a:pt x="4260850" y="330200"/>
                  </a:cubicBezTo>
                  <a:cubicBezTo>
                    <a:pt x="4260850" y="328930"/>
                    <a:pt x="4260850" y="328930"/>
                    <a:pt x="4260850" y="327660"/>
                  </a:cubicBezTo>
                  <a:cubicBezTo>
                    <a:pt x="4260850" y="326390"/>
                    <a:pt x="4260850" y="325120"/>
                    <a:pt x="4262120" y="323850"/>
                  </a:cubicBezTo>
                  <a:cubicBezTo>
                    <a:pt x="4262120" y="322580"/>
                    <a:pt x="4263390" y="322580"/>
                    <a:pt x="4264660" y="321310"/>
                  </a:cubicBezTo>
                  <a:cubicBezTo>
                    <a:pt x="4265930" y="321310"/>
                    <a:pt x="4265930" y="320040"/>
                    <a:pt x="4267200" y="320040"/>
                  </a:cubicBezTo>
                  <a:cubicBezTo>
                    <a:pt x="4268470" y="320040"/>
                    <a:pt x="4268470" y="318770"/>
                    <a:pt x="4269740" y="318770"/>
                  </a:cubicBezTo>
                  <a:cubicBezTo>
                    <a:pt x="4271010" y="318770"/>
                    <a:pt x="4271010" y="318770"/>
                    <a:pt x="4272280" y="318770"/>
                  </a:cubicBezTo>
                  <a:cubicBezTo>
                    <a:pt x="4278630" y="318770"/>
                    <a:pt x="4302760" y="317500"/>
                    <a:pt x="4321810" y="316230"/>
                  </a:cubicBezTo>
                  <a:cubicBezTo>
                    <a:pt x="4345940" y="314960"/>
                    <a:pt x="4376420" y="314960"/>
                    <a:pt x="4406900" y="313690"/>
                  </a:cubicBezTo>
                  <a:cubicBezTo>
                    <a:pt x="4441190" y="312420"/>
                    <a:pt x="4475480" y="308610"/>
                    <a:pt x="4516120" y="304800"/>
                  </a:cubicBezTo>
                  <a:cubicBezTo>
                    <a:pt x="4565650" y="299720"/>
                    <a:pt x="4617720" y="292100"/>
                    <a:pt x="4682490" y="283210"/>
                  </a:cubicBezTo>
                  <a:cubicBezTo>
                    <a:pt x="4775200" y="270510"/>
                    <a:pt x="4892040" y="248920"/>
                    <a:pt x="5016500" y="233680"/>
                  </a:cubicBezTo>
                  <a:cubicBezTo>
                    <a:pt x="5175250" y="213360"/>
                    <a:pt x="5355590" y="196850"/>
                    <a:pt x="5558790" y="179070"/>
                  </a:cubicBezTo>
                  <a:cubicBezTo>
                    <a:pt x="5816600" y="156210"/>
                    <a:pt x="6126480" y="127000"/>
                    <a:pt x="6438900" y="109220"/>
                  </a:cubicBezTo>
                  <a:cubicBezTo>
                    <a:pt x="6791960" y="88900"/>
                    <a:pt x="7192010" y="81280"/>
                    <a:pt x="7569200" y="68580"/>
                  </a:cubicBezTo>
                  <a:cubicBezTo>
                    <a:pt x="7948930" y="55880"/>
                    <a:pt x="8350250" y="41910"/>
                    <a:pt x="8710930" y="31750"/>
                  </a:cubicBezTo>
                  <a:cubicBezTo>
                    <a:pt x="9036050" y="22860"/>
                    <a:pt x="9357360" y="10160"/>
                    <a:pt x="9638030" y="7620"/>
                  </a:cubicBezTo>
                  <a:cubicBezTo>
                    <a:pt x="9870440" y="5080"/>
                    <a:pt x="10198100" y="0"/>
                    <a:pt x="10276840" y="12700"/>
                  </a:cubicBezTo>
                  <a:cubicBezTo>
                    <a:pt x="10294620" y="15240"/>
                    <a:pt x="10304780" y="21590"/>
                    <a:pt x="10309860" y="22860"/>
                  </a:cubicBezTo>
                  <a:cubicBezTo>
                    <a:pt x="10311130" y="22860"/>
                    <a:pt x="10312400" y="22860"/>
                    <a:pt x="10313670" y="22860"/>
                  </a:cubicBezTo>
                  <a:cubicBezTo>
                    <a:pt x="10314940" y="22860"/>
                    <a:pt x="10314940" y="24130"/>
                    <a:pt x="10316210" y="24130"/>
                  </a:cubicBezTo>
                  <a:cubicBezTo>
                    <a:pt x="10317480" y="24130"/>
                    <a:pt x="10317480" y="25400"/>
                    <a:pt x="10318750" y="25400"/>
                  </a:cubicBezTo>
                  <a:cubicBezTo>
                    <a:pt x="10320020" y="26670"/>
                    <a:pt x="10320020" y="26670"/>
                    <a:pt x="10321290" y="27940"/>
                  </a:cubicBezTo>
                  <a:cubicBezTo>
                    <a:pt x="10322560" y="29210"/>
                    <a:pt x="10323830" y="29210"/>
                    <a:pt x="10323830" y="30480"/>
                  </a:cubicBezTo>
                  <a:cubicBezTo>
                    <a:pt x="10323830" y="31750"/>
                    <a:pt x="10323830" y="31750"/>
                    <a:pt x="10323830" y="33020"/>
                  </a:cubicBezTo>
                  <a:cubicBezTo>
                    <a:pt x="10323830" y="34290"/>
                    <a:pt x="10325100" y="34290"/>
                    <a:pt x="10325100" y="35560"/>
                  </a:cubicBezTo>
                  <a:cubicBezTo>
                    <a:pt x="10325100" y="36830"/>
                    <a:pt x="10325100" y="38100"/>
                    <a:pt x="10325100" y="39370"/>
                  </a:cubicBezTo>
                  <a:cubicBezTo>
                    <a:pt x="10325100" y="40640"/>
                    <a:pt x="10323830" y="40640"/>
                    <a:pt x="10323830" y="41910"/>
                  </a:cubicBezTo>
                  <a:cubicBezTo>
                    <a:pt x="10322560" y="43180"/>
                    <a:pt x="10322560" y="43180"/>
                    <a:pt x="10321290" y="44450"/>
                  </a:cubicBezTo>
                  <a:cubicBezTo>
                    <a:pt x="10321290" y="44450"/>
                    <a:pt x="10320020" y="45720"/>
                    <a:pt x="10320020" y="45720"/>
                  </a:cubicBezTo>
                  <a:cubicBezTo>
                    <a:pt x="10318750" y="46990"/>
                    <a:pt x="10317480" y="48260"/>
                    <a:pt x="10316210" y="48260"/>
                  </a:cubicBezTo>
                  <a:cubicBezTo>
                    <a:pt x="10314940" y="48260"/>
                    <a:pt x="10314940" y="48260"/>
                    <a:pt x="10313670" y="48260"/>
                  </a:cubicBezTo>
                  <a:cubicBezTo>
                    <a:pt x="10303510" y="49530"/>
                    <a:pt x="10245090" y="63500"/>
                    <a:pt x="10193020" y="72390"/>
                  </a:cubicBezTo>
                  <a:cubicBezTo>
                    <a:pt x="10097770" y="88900"/>
                    <a:pt x="9947910" y="105410"/>
                    <a:pt x="9786620" y="128270"/>
                  </a:cubicBezTo>
                  <a:cubicBezTo>
                    <a:pt x="9546590" y="162560"/>
                    <a:pt x="9227820" y="207010"/>
                    <a:pt x="8891270" y="259080"/>
                  </a:cubicBezTo>
                  <a:cubicBezTo>
                    <a:pt x="8455660" y="326390"/>
                    <a:pt x="7931150" y="417830"/>
                    <a:pt x="7391400" y="506730"/>
                  </a:cubicBezTo>
                  <a:cubicBezTo>
                    <a:pt x="6756400" y="610870"/>
                    <a:pt x="5908040" y="749300"/>
                    <a:pt x="5318760" y="847090"/>
                  </a:cubicBezTo>
                  <a:cubicBezTo>
                    <a:pt x="4879340" y="920750"/>
                    <a:pt x="4547870" y="982980"/>
                    <a:pt x="4169410" y="1041400"/>
                  </a:cubicBezTo>
                  <a:cubicBezTo>
                    <a:pt x="3799840" y="1098550"/>
                    <a:pt x="3382010" y="1165860"/>
                    <a:pt x="3074670" y="1193800"/>
                  </a:cubicBezTo>
                  <a:cubicBezTo>
                    <a:pt x="2853690" y="1214120"/>
                    <a:pt x="2675890" y="1216660"/>
                    <a:pt x="2500630" y="1220470"/>
                  </a:cubicBezTo>
                  <a:cubicBezTo>
                    <a:pt x="2353310" y="1224280"/>
                    <a:pt x="2186940" y="1219200"/>
                    <a:pt x="2092960" y="1220470"/>
                  </a:cubicBezTo>
                  <a:cubicBezTo>
                    <a:pt x="2043430" y="1221740"/>
                    <a:pt x="1991360" y="1226820"/>
                    <a:pt x="1981200" y="1224280"/>
                  </a:cubicBezTo>
                  <a:cubicBezTo>
                    <a:pt x="1979930" y="1224280"/>
                    <a:pt x="1979930" y="1223010"/>
                    <a:pt x="1978660" y="1223010"/>
                  </a:cubicBezTo>
                  <a:cubicBezTo>
                    <a:pt x="1977390" y="1223010"/>
                    <a:pt x="1976120" y="1221740"/>
                    <a:pt x="1974850" y="1221740"/>
                  </a:cubicBezTo>
                  <a:cubicBezTo>
                    <a:pt x="1973580" y="1221740"/>
                    <a:pt x="1972310" y="1221740"/>
                    <a:pt x="1972310" y="1220470"/>
                  </a:cubicBezTo>
                  <a:cubicBezTo>
                    <a:pt x="1971040" y="1219200"/>
                    <a:pt x="1971040" y="1217930"/>
                    <a:pt x="1971040" y="1216660"/>
                  </a:cubicBezTo>
                  <a:cubicBezTo>
                    <a:pt x="1971040" y="1215390"/>
                    <a:pt x="1969770" y="1215390"/>
                    <a:pt x="1969770" y="1214120"/>
                  </a:cubicBezTo>
                  <a:cubicBezTo>
                    <a:pt x="1969770" y="1212850"/>
                    <a:pt x="1968500" y="1212850"/>
                    <a:pt x="1968500" y="1211580"/>
                  </a:cubicBezTo>
                  <a:cubicBezTo>
                    <a:pt x="1968500" y="1210310"/>
                    <a:pt x="1969770" y="1209040"/>
                    <a:pt x="1969770" y="1207770"/>
                  </a:cubicBezTo>
                  <a:cubicBezTo>
                    <a:pt x="1969770" y="1206500"/>
                    <a:pt x="1971040" y="1206500"/>
                    <a:pt x="1971040" y="1205230"/>
                  </a:cubicBezTo>
                  <a:cubicBezTo>
                    <a:pt x="1971040" y="1203960"/>
                    <a:pt x="1971040" y="1202690"/>
                    <a:pt x="1972310" y="1201420"/>
                  </a:cubicBezTo>
                  <a:cubicBezTo>
                    <a:pt x="1972310" y="1200150"/>
                    <a:pt x="1973580" y="1200150"/>
                    <a:pt x="1974850" y="1200150"/>
                  </a:cubicBezTo>
                  <a:cubicBezTo>
                    <a:pt x="1976120" y="1198880"/>
                    <a:pt x="1976120" y="1197610"/>
                    <a:pt x="1977390" y="1197610"/>
                  </a:cubicBezTo>
                  <a:cubicBezTo>
                    <a:pt x="1978660" y="1197610"/>
                    <a:pt x="1979930" y="1197610"/>
                    <a:pt x="1981200" y="1197610"/>
                  </a:cubicBezTo>
                  <a:cubicBezTo>
                    <a:pt x="1982470" y="1197610"/>
                    <a:pt x="1982470" y="1197610"/>
                    <a:pt x="1983740" y="1197610"/>
                  </a:cubicBezTo>
                  <a:cubicBezTo>
                    <a:pt x="1990090" y="1197610"/>
                    <a:pt x="2009140" y="1201420"/>
                    <a:pt x="2028190" y="1203960"/>
                  </a:cubicBezTo>
                  <a:cubicBezTo>
                    <a:pt x="2059940" y="1207770"/>
                    <a:pt x="2106930" y="1214120"/>
                    <a:pt x="2160270" y="1216660"/>
                  </a:cubicBezTo>
                  <a:cubicBezTo>
                    <a:pt x="2242820" y="1220470"/>
                    <a:pt x="2350770" y="1216660"/>
                    <a:pt x="2473960" y="1216660"/>
                  </a:cubicBezTo>
                  <a:cubicBezTo>
                    <a:pt x="2651760" y="1216660"/>
                    <a:pt x="2875280" y="1216660"/>
                    <a:pt x="3121660" y="1216660"/>
                  </a:cubicBezTo>
                  <a:cubicBezTo>
                    <a:pt x="3446780" y="1216660"/>
                    <a:pt x="3840480" y="1216660"/>
                    <a:pt x="4251960" y="1216660"/>
                  </a:cubicBezTo>
                  <a:cubicBezTo>
                    <a:pt x="4744720" y="1216660"/>
                    <a:pt x="5302250" y="1216660"/>
                    <a:pt x="5880100" y="1216660"/>
                  </a:cubicBezTo>
                  <a:cubicBezTo>
                    <a:pt x="6535420" y="1216660"/>
                    <a:pt x="7395210" y="1216660"/>
                    <a:pt x="7981950" y="1216660"/>
                  </a:cubicBezTo>
                  <a:cubicBezTo>
                    <a:pt x="8404860" y="1216660"/>
                    <a:pt x="8703310" y="1216660"/>
                    <a:pt x="9074150" y="1216660"/>
                  </a:cubicBezTo>
                  <a:cubicBezTo>
                    <a:pt x="9458960" y="1216660"/>
                    <a:pt x="9974580" y="1217930"/>
                    <a:pt x="10250170" y="1219200"/>
                  </a:cubicBezTo>
                  <a:cubicBezTo>
                    <a:pt x="10398760" y="1220470"/>
                    <a:pt x="10534650" y="1216660"/>
                    <a:pt x="10594340" y="1223010"/>
                  </a:cubicBezTo>
                  <a:cubicBezTo>
                    <a:pt x="10614660" y="1225550"/>
                    <a:pt x="10631170" y="1231900"/>
                    <a:pt x="10636250" y="1231900"/>
                  </a:cubicBezTo>
                  <a:cubicBezTo>
                    <a:pt x="10637520" y="1231900"/>
                    <a:pt x="10637520" y="1231900"/>
                    <a:pt x="10638790" y="1231900"/>
                  </a:cubicBezTo>
                  <a:cubicBezTo>
                    <a:pt x="10640060" y="1231900"/>
                    <a:pt x="10641330" y="1233170"/>
                    <a:pt x="10642600" y="1233170"/>
                  </a:cubicBezTo>
                  <a:cubicBezTo>
                    <a:pt x="10643870" y="1233170"/>
                    <a:pt x="10645140" y="1234440"/>
                    <a:pt x="10645140" y="1234440"/>
                  </a:cubicBezTo>
                  <a:cubicBezTo>
                    <a:pt x="10646410" y="1234440"/>
                    <a:pt x="10646410" y="1235710"/>
                    <a:pt x="10646410" y="1236980"/>
                  </a:cubicBezTo>
                  <a:cubicBezTo>
                    <a:pt x="10647680" y="1238250"/>
                    <a:pt x="10648950" y="1238250"/>
                    <a:pt x="10648950" y="1239520"/>
                  </a:cubicBezTo>
                  <a:cubicBezTo>
                    <a:pt x="10648950" y="1240790"/>
                    <a:pt x="10648950" y="1240790"/>
                    <a:pt x="10648950" y="1242060"/>
                  </a:cubicBezTo>
                  <a:cubicBezTo>
                    <a:pt x="10648950" y="1243330"/>
                    <a:pt x="10650220" y="1243330"/>
                    <a:pt x="10650220" y="1244600"/>
                  </a:cubicBezTo>
                  <a:cubicBezTo>
                    <a:pt x="10650220" y="1245870"/>
                    <a:pt x="10648950" y="1247140"/>
                    <a:pt x="10648950" y="1248410"/>
                  </a:cubicBezTo>
                  <a:cubicBezTo>
                    <a:pt x="10648950" y="1249680"/>
                    <a:pt x="10647680" y="1249680"/>
                    <a:pt x="10647680" y="1250950"/>
                  </a:cubicBezTo>
                  <a:cubicBezTo>
                    <a:pt x="10647680" y="1252220"/>
                    <a:pt x="10647680" y="1252220"/>
                    <a:pt x="10646410" y="1253490"/>
                  </a:cubicBezTo>
                  <a:cubicBezTo>
                    <a:pt x="10646410" y="1253490"/>
                    <a:pt x="10645140" y="1254760"/>
                    <a:pt x="10643870" y="1254760"/>
                  </a:cubicBezTo>
                  <a:cubicBezTo>
                    <a:pt x="10642600" y="1254760"/>
                    <a:pt x="10642600" y="1256030"/>
                    <a:pt x="10641330" y="1256030"/>
                  </a:cubicBezTo>
                  <a:cubicBezTo>
                    <a:pt x="10640060" y="1256030"/>
                    <a:pt x="10640060" y="1257300"/>
                    <a:pt x="10637520" y="1257300"/>
                  </a:cubicBezTo>
                  <a:cubicBezTo>
                    <a:pt x="10628630" y="1259840"/>
                    <a:pt x="10594340" y="1272540"/>
                    <a:pt x="10562590" y="1277620"/>
                  </a:cubicBezTo>
                  <a:cubicBezTo>
                    <a:pt x="10505440" y="1287780"/>
                    <a:pt x="10416540" y="1289050"/>
                    <a:pt x="10323830" y="1296670"/>
                  </a:cubicBezTo>
                  <a:cubicBezTo>
                    <a:pt x="10193020" y="1308100"/>
                    <a:pt x="10031730" y="1323340"/>
                    <a:pt x="9852660" y="1339850"/>
                  </a:cubicBezTo>
                  <a:cubicBezTo>
                    <a:pt x="9613900" y="1361440"/>
                    <a:pt x="9330690" y="1383030"/>
                    <a:pt x="9017000" y="1412240"/>
                  </a:cubicBezTo>
                  <a:cubicBezTo>
                    <a:pt x="8611870" y="1450340"/>
                    <a:pt x="8089900" y="1504950"/>
                    <a:pt x="7626350" y="1553210"/>
                  </a:cubicBezTo>
                  <a:cubicBezTo>
                    <a:pt x="7162800" y="1601470"/>
                    <a:pt x="6682740" y="1652270"/>
                    <a:pt x="6235700" y="1700530"/>
                  </a:cubicBezTo>
                  <a:cubicBezTo>
                    <a:pt x="5817870" y="1746250"/>
                    <a:pt x="5405120" y="1794510"/>
                    <a:pt x="5024120" y="1836420"/>
                  </a:cubicBezTo>
                  <a:cubicBezTo>
                    <a:pt x="4682490" y="1874520"/>
                    <a:pt x="4295140" y="1926590"/>
                    <a:pt x="4055110" y="1943100"/>
                  </a:cubicBezTo>
                  <a:cubicBezTo>
                    <a:pt x="3914140" y="1953260"/>
                    <a:pt x="3817620" y="1953260"/>
                    <a:pt x="3717290" y="1951990"/>
                  </a:cubicBezTo>
                  <a:cubicBezTo>
                    <a:pt x="3636010" y="1950720"/>
                    <a:pt x="3556000" y="1957070"/>
                    <a:pt x="3497580" y="1941830"/>
                  </a:cubicBezTo>
                  <a:cubicBezTo>
                    <a:pt x="3455670" y="1930400"/>
                    <a:pt x="3408680" y="1893570"/>
                    <a:pt x="3397250" y="1891030"/>
                  </a:cubicBezTo>
                  <a:cubicBezTo>
                    <a:pt x="3394710" y="1891030"/>
                    <a:pt x="3394710" y="1891030"/>
                    <a:pt x="3393440" y="1891030"/>
                  </a:cubicBezTo>
                  <a:cubicBezTo>
                    <a:pt x="3392170" y="1891030"/>
                    <a:pt x="3392170" y="1889760"/>
                    <a:pt x="3390900" y="1889760"/>
                  </a:cubicBezTo>
                  <a:cubicBezTo>
                    <a:pt x="3389630" y="1889760"/>
                    <a:pt x="3389630" y="1888490"/>
                    <a:pt x="3388360" y="1888490"/>
                  </a:cubicBezTo>
                  <a:cubicBezTo>
                    <a:pt x="3387090" y="1887220"/>
                    <a:pt x="3387090" y="1887220"/>
                    <a:pt x="3385820" y="1885950"/>
                  </a:cubicBezTo>
                  <a:cubicBezTo>
                    <a:pt x="3385820" y="1884680"/>
                    <a:pt x="3384550" y="1884680"/>
                    <a:pt x="3384550" y="1883410"/>
                  </a:cubicBezTo>
                  <a:cubicBezTo>
                    <a:pt x="3384550" y="1882140"/>
                    <a:pt x="3383280" y="1882140"/>
                    <a:pt x="3383280" y="1880870"/>
                  </a:cubicBezTo>
                  <a:cubicBezTo>
                    <a:pt x="3383280" y="1879600"/>
                    <a:pt x="3383280" y="1878330"/>
                    <a:pt x="3383280" y="1877060"/>
                  </a:cubicBezTo>
                  <a:cubicBezTo>
                    <a:pt x="3383280" y="1875790"/>
                    <a:pt x="3383280" y="1875790"/>
                    <a:pt x="3383280" y="1874520"/>
                  </a:cubicBezTo>
                  <a:cubicBezTo>
                    <a:pt x="3383280" y="1873250"/>
                    <a:pt x="3384550" y="1873250"/>
                    <a:pt x="3384550" y="1871980"/>
                  </a:cubicBezTo>
                  <a:cubicBezTo>
                    <a:pt x="3385820" y="1870710"/>
                    <a:pt x="3385820" y="1870710"/>
                    <a:pt x="3387090" y="1869440"/>
                  </a:cubicBezTo>
                  <a:cubicBezTo>
                    <a:pt x="3388360" y="1868170"/>
                    <a:pt x="3388360" y="1868170"/>
                    <a:pt x="3389630" y="1866900"/>
                  </a:cubicBezTo>
                  <a:cubicBezTo>
                    <a:pt x="3390900" y="1866900"/>
                    <a:pt x="3390900" y="1865630"/>
                    <a:pt x="3392170" y="1865630"/>
                  </a:cubicBezTo>
                  <a:cubicBezTo>
                    <a:pt x="3393440" y="1865630"/>
                    <a:pt x="3393440" y="1865630"/>
                    <a:pt x="3394710" y="1865630"/>
                  </a:cubicBezTo>
                  <a:cubicBezTo>
                    <a:pt x="3401060" y="1864360"/>
                    <a:pt x="3417570" y="1841500"/>
                    <a:pt x="3439160" y="1833880"/>
                  </a:cubicBezTo>
                  <a:cubicBezTo>
                    <a:pt x="3475990" y="1819910"/>
                    <a:pt x="3542030" y="1826260"/>
                    <a:pt x="3606800" y="1819910"/>
                  </a:cubicBezTo>
                  <a:cubicBezTo>
                    <a:pt x="3699510" y="1811020"/>
                    <a:pt x="3821430" y="1794510"/>
                    <a:pt x="3940810" y="1785620"/>
                  </a:cubicBezTo>
                  <a:cubicBezTo>
                    <a:pt x="4079240" y="1775460"/>
                    <a:pt x="4239260" y="1772920"/>
                    <a:pt x="4389120" y="1767840"/>
                  </a:cubicBezTo>
                  <a:cubicBezTo>
                    <a:pt x="4538980" y="1762760"/>
                    <a:pt x="4690110" y="1756410"/>
                    <a:pt x="4839970" y="1753870"/>
                  </a:cubicBezTo>
                  <a:cubicBezTo>
                    <a:pt x="4989830" y="1751330"/>
                    <a:pt x="5137150" y="1753870"/>
                    <a:pt x="5290820" y="1753870"/>
                  </a:cubicBezTo>
                  <a:cubicBezTo>
                    <a:pt x="5449570" y="1753870"/>
                    <a:pt x="5618480" y="1753870"/>
                    <a:pt x="5777230" y="1753870"/>
                  </a:cubicBezTo>
                  <a:cubicBezTo>
                    <a:pt x="5929630" y="1753870"/>
                    <a:pt x="6080760" y="1753870"/>
                    <a:pt x="6224270" y="1753870"/>
                  </a:cubicBezTo>
                  <a:cubicBezTo>
                    <a:pt x="6357620" y="1753870"/>
                    <a:pt x="6475730" y="1753870"/>
                    <a:pt x="6609080" y="1753870"/>
                  </a:cubicBezTo>
                  <a:cubicBezTo>
                    <a:pt x="6753860" y="1753870"/>
                    <a:pt x="6901180" y="1752600"/>
                    <a:pt x="7059930" y="1752600"/>
                  </a:cubicBezTo>
                  <a:cubicBezTo>
                    <a:pt x="7240270" y="1751330"/>
                    <a:pt x="7428230" y="1751330"/>
                    <a:pt x="7633970" y="1750060"/>
                  </a:cubicBezTo>
                  <a:cubicBezTo>
                    <a:pt x="7872730" y="1748790"/>
                    <a:pt x="8134350" y="1747520"/>
                    <a:pt x="8408670" y="1744980"/>
                  </a:cubicBezTo>
                  <a:cubicBezTo>
                    <a:pt x="8721090" y="1742440"/>
                    <a:pt x="9067800" y="1739900"/>
                    <a:pt x="9410700" y="1733550"/>
                  </a:cubicBezTo>
                  <a:cubicBezTo>
                    <a:pt x="9772650" y="1727200"/>
                    <a:pt x="10170160" y="1722120"/>
                    <a:pt x="10528300" y="1705610"/>
                  </a:cubicBezTo>
                  <a:cubicBezTo>
                    <a:pt x="10859770" y="1690370"/>
                    <a:pt x="11210290" y="1663700"/>
                    <a:pt x="11487150" y="1638300"/>
                  </a:cubicBezTo>
                  <a:cubicBezTo>
                    <a:pt x="11699240" y="1617980"/>
                    <a:pt x="11875770" y="1597660"/>
                    <a:pt x="12048490" y="1573530"/>
                  </a:cubicBezTo>
                  <a:cubicBezTo>
                    <a:pt x="12197080" y="1553210"/>
                    <a:pt x="12373610" y="1515110"/>
                    <a:pt x="12459970" y="1508760"/>
                  </a:cubicBezTo>
                  <a:cubicBezTo>
                    <a:pt x="12499340" y="1506220"/>
                    <a:pt x="12534900" y="1510030"/>
                    <a:pt x="12545060" y="1510030"/>
                  </a:cubicBezTo>
                  <a:cubicBezTo>
                    <a:pt x="12547600" y="1510030"/>
                    <a:pt x="12547600" y="1510030"/>
                    <a:pt x="12548870" y="1510030"/>
                  </a:cubicBezTo>
                  <a:cubicBezTo>
                    <a:pt x="12550140" y="1510030"/>
                    <a:pt x="12550140" y="1511300"/>
                    <a:pt x="12551410" y="1511300"/>
                  </a:cubicBezTo>
                  <a:cubicBezTo>
                    <a:pt x="12552680" y="1511300"/>
                    <a:pt x="12552680" y="1512570"/>
                    <a:pt x="12553950" y="1512570"/>
                  </a:cubicBezTo>
                  <a:cubicBezTo>
                    <a:pt x="12555220" y="1513840"/>
                    <a:pt x="12555220" y="1513840"/>
                    <a:pt x="12556490" y="1515110"/>
                  </a:cubicBezTo>
                  <a:cubicBezTo>
                    <a:pt x="12557760" y="1516380"/>
                    <a:pt x="12559030" y="1516380"/>
                    <a:pt x="12559030" y="1517650"/>
                  </a:cubicBezTo>
                  <a:cubicBezTo>
                    <a:pt x="12559030" y="1518920"/>
                    <a:pt x="12559030" y="1520190"/>
                    <a:pt x="12559030" y="1521460"/>
                  </a:cubicBezTo>
                  <a:cubicBezTo>
                    <a:pt x="12559030" y="1522730"/>
                    <a:pt x="12560300" y="1524000"/>
                    <a:pt x="12560300" y="1525270"/>
                  </a:cubicBezTo>
                  <a:cubicBezTo>
                    <a:pt x="12560300" y="1526540"/>
                    <a:pt x="12559030" y="1526540"/>
                    <a:pt x="12559030" y="1527810"/>
                  </a:cubicBezTo>
                  <a:cubicBezTo>
                    <a:pt x="12559030" y="1529080"/>
                    <a:pt x="12557760" y="1530350"/>
                    <a:pt x="12557760" y="1531620"/>
                  </a:cubicBezTo>
                  <a:cubicBezTo>
                    <a:pt x="12557760" y="1532890"/>
                    <a:pt x="12557760" y="1532890"/>
                    <a:pt x="12556490" y="1534160"/>
                  </a:cubicBezTo>
                  <a:cubicBezTo>
                    <a:pt x="12556490" y="1535430"/>
                    <a:pt x="12555220" y="1535430"/>
                    <a:pt x="12553950" y="1535430"/>
                  </a:cubicBezTo>
                  <a:cubicBezTo>
                    <a:pt x="12552680" y="1535430"/>
                    <a:pt x="12551410" y="1536700"/>
                    <a:pt x="12550140" y="1536700"/>
                  </a:cubicBezTo>
                  <a:cubicBezTo>
                    <a:pt x="12548870" y="1536700"/>
                    <a:pt x="12548870" y="1537970"/>
                    <a:pt x="12547600" y="1537970"/>
                  </a:cubicBezTo>
                  <a:cubicBezTo>
                    <a:pt x="12542520" y="1539240"/>
                    <a:pt x="12523470" y="1540510"/>
                    <a:pt x="12505690" y="1541780"/>
                  </a:cubicBezTo>
                  <a:cubicBezTo>
                    <a:pt x="12470130" y="1544320"/>
                    <a:pt x="12414250" y="1549400"/>
                    <a:pt x="12349480" y="1553210"/>
                  </a:cubicBezTo>
                  <a:cubicBezTo>
                    <a:pt x="12241530" y="1560830"/>
                    <a:pt x="12086590" y="1570990"/>
                    <a:pt x="11920220" y="1579880"/>
                  </a:cubicBezTo>
                  <a:cubicBezTo>
                    <a:pt x="11689080" y="1591310"/>
                    <a:pt x="11403330" y="1600200"/>
                    <a:pt x="11093450" y="1611630"/>
                  </a:cubicBezTo>
                  <a:cubicBezTo>
                    <a:pt x="10694670" y="1625600"/>
                    <a:pt x="10210800" y="1639570"/>
                    <a:pt x="9723120" y="1658620"/>
                  </a:cubicBezTo>
                  <a:cubicBezTo>
                    <a:pt x="9164320" y="1680210"/>
                    <a:pt x="8409940" y="1724660"/>
                    <a:pt x="7923530" y="1736090"/>
                  </a:cubicBezTo>
                  <a:cubicBezTo>
                    <a:pt x="7592060" y="1743710"/>
                    <a:pt x="7372350" y="1737360"/>
                    <a:pt x="7087870" y="1738630"/>
                  </a:cubicBezTo>
                  <a:cubicBezTo>
                    <a:pt x="6791960" y="1739900"/>
                    <a:pt x="6464300" y="1747520"/>
                    <a:pt x="6181090" y="1744980"/>
                  </a:cubicBezTo>
                  <a:cubicBezTo>
                    <a:pt x="5930900" y="1742440"/>
                    <a:pt x="5670550" y="1741170"/>
                    <a:pt x="5474970" y="1727200"/>
                  </a:cubicBezTo>
                  <a:cubicBezTo>
                    <a:pt x="5336540" y="1717040"/>
                    <a:pt x="5224780" y="1706880"/>
                    <a:pt x="5119370" y="1685290"/>
                  </a:cubicBezTo>
                  <a:cubicBezTo>
                    <a:pt x="5033010" y="1667510"/>
                    <a:pt x="4932680" y="1640840"/>
                    <a:pt x="4888230" y="1617980"/>
                  </a:cubicBezTo>
                  <a:cubicBezTo>
                    <a:pt x="4867910" y="1607820"/>
                    <a:pt x="4853940" y="1588770"/>
                    <a:pt x="4848860" y="1587500"/>
                  </a:cubicBezTo>
                  <a:cubicBezTo>
                    <a:pt x="4847590" y="1587500"/>
                    <a:pt x="4847590" y="1587500"/>
                    <a:pt x="4846320" y="1587500"/>
                  </a:cubicBezTo>
                  <a:cubicBezTo>
                    <a:pt x="4845050" y="1587500"/>
                    <a:pt x="4843780" y="1586230"/>
                    <a:pt x="4842510" y="1586230"/>
                  </a:cubicBezTo>
                  <a:cubicBezTo>
                    <a:pt x="4841240" y="1586230"/>
                    <a:pt x="4841240" y="1584960"/>
                    <a:pt x="4839970" y="1584960"/>
                  </a:cubicBezTo>
                  <a:cubicBezTo>
                    <a:pt x="4838700" y="1584960"/>
                    <a:pt x="4838700" y="1584960"/>
                    <a:pt x="4837430" y="1583690"/>
                  </a:cubicBezTo>
                  <a:cubicBezTo>
                    <a:pt x="4836160" y="1582420"/>
                    <a:pt x="4836160" y="1581150"/>
                    <a:pt x="4834890" y="1579880"/>
                  </a:cubicBezTo>
                  <a:cubicBezTo>
                    <a:pt x="4834890" y="1578610"/>
                    <a:pt x="4833620" y="1578610"/>
                    <a:pt x="4833620" y="1577340"/>
                  </a:cubicBezTo>
                  <a:cubicBezTo>
                    <a:pt x="4833620" y="1576070"/>
                    <a:pt x="4833620" y="1576070"/>
                    <a:pt x="4833620" y="1574800"/>
                  </a:cubicBezTo>
                  <a:cubicBezTo>
                    <a:pt x="4833620" y="1573530"/>
                    <a:pt x="4833620" y="1572260"/>
                    <a:pt x="4833620" y="1570990"/>
                  </a:cubicBezTo>
                  <a:cubicBezTo>
                    <a:pt x="4833620" y="1569720"/>
                    <a:pt x="4834890" y="1568450"/>
                    <a:pt x="4834890" y="1567180"/>
                  </a:cubicBezTo>
                  <a:cubicBezTo>
                    <a:pt x="4834890" y="1565910"/>
                    <a:pt x="4836160" y="1565910"/>
                    <a:pt x="4836160" y="1564640"/>
                  </a:cubicBezTo>
                  <a:cubicBezTo>
                    <a:pt x="4837430" y="1563370"/>
                    <a:pt x="4837430" y="1563370"/>
                    <a:pt x="4838700" y="1562100"/>
                  </a:cubicBezTo>
                  <a:cubicBezTo>
                    <a:pt x="4839970" y="1562100"/>
                    <a:pt x="4839970" y="1560830"/>
                    <a:pt x="4841240" y="1560830"/>
                  </a:cubicBezTo>
                  <a:cubicBezTo>
                    <a:pt x="4842510" y="1560830"/>
                    <a:pt x="4843780" y="1560830"/>
                    <a:pt x="4845050" y="1559560"/>
                  </a:cubicBezTo>
                  <a:cubicBezTo>
                    <a:pt x="4851400" y="1557020"/>
                    <a:pt x="4865370" y="1546860"/>
                    <a:pt x="4880610" y="1541780"/>
                  </a:cubicBezTo>
                  <a:cubicBezTo>
                    <a:pt x="4903470" y="1534160"/>
                    <a:pt x="4937760" y="1530350"/>
                    <a:pt x="4969510" y="1526540"/>
                  </a:cubicBezTo>
                  <a:cubicBezTo>
                    <a:pt x="5005070" y="1522730"/>
                    <a:pt x="5041900" y="1524000"/>
                    <a:pt x="5081270" y="1521460"/>
                  </a:cubicBezTo>
                  <a:cubicBezTo>
                    <a:pt x="5125720" y="1518920"/>
                    <a:pt x="5171440" y="1515110"/>
                    <a:pt x="5223510" y="1510030"/>
                  </a:cubicBezTo>
                  <a:cubicBezTo>
                    <a:pt x="5288280" y="1503680"/>
                    <a:pt x="5358130" y="1490980"/>
                    <a:pt x="5438140" y="1482090"/>
                  </a:cubicBezTo>
                  <a:cubicBezTo>
                    <a:pt x="5541010" y="1470660"/>
                    <a:pt x="5659120" y="1460500"/>
                    <a:pt x="5792470" y="1447800"/>
                  </a:cubicBezTo>
                  <a:cubicBezTo>
                    <a:pt x="5963920" y="1432560"/>
                    <a:pt x="6159500" y="1416050"/>
                    <a:pt x="6381750" y="1397000"/>
                  </a:cubicBezTo>
                  <a:cubicBezTo>
                    <a:pt x="6670040" y="1371600"/>
                    <a:pt x="7011670" y="1334770"/>
                    <a:pt x="7374890" y="1306830"/>
                  </a:cubicBezTo>
                  <a:cubicBezTo>
                    <a:pt x="7814310" y="1272540"/>
                    <a:pt x="8378190" y="1235710"/>
                    <a:pt x="8832850" y="1215390"/>
                  </a:cubicBezTo>
                  <a:cubicBezTo>
                    <a:pt x="9230360" y="1197610"/>
                    <a:pt x="9610090" y="1198880"/>
                    <a:pt x="9954260" y="1184910"/>
                  </a:cubicBezTo>
                  <a:cubicBezTo>
                    <a:pt x="10248900" y="1173480"/>
                    <a:pt x="10548620" y="1150620"/>
                    <a:pt x="10775950" y="1141730"/>
                  </a:cubicBezTo>
                  <a:cubicBezTo>
                    <a:pt x="10938510" y="1135380"/>
                    <a:pt x="11087100" y="1130300"/>
                    <a:pt x="11192510" y="1131570"/>
                  </a:cubicBezTo>
                  <a:cubicBezTo>
                    <a:pt x="11258550" y="1131570"/>
                    <a:pt x="11339830" y="1135380"/>
                    <a:pt x="11351260" y="1137920"/>
                  </a:cubicBezTo>
                  <a:cubicBezTo>
                    <a:pt x="11352530" y="1137920"/>
                    <a:pt x="11352530" y="1139190"/>
                    <a:pt x="11353800" y="1139190"/>
                  </a:cubicBezTo>
                  <a:cubicBezTo>
                    <a:pt x="11355070" y="1139190"/>
                    <a:pt x="11355070" y="1139190"/>
                    <a:pt x="11356340" y="1139190"/>
                  </a:cubicBezTo>
                  <a:cubicBezTo>
                    <a:pt x="11357610" y="1139190"/>
                    <a:pt x="11357610" y="1140460"/>
                    <a:pt x="11358880" y="1140460"/>
                  </a:cubicBezTo>
                  <a:cubicBezTo>
                    <a:pt x="11360150" y="1141730"/>
                    <a:pt x="11360150" y="1141730"/>
                    <a:pt x="11361420" y="1143000"/>
                  </a:cubicBezTo>
                  <a:cubicBezTo>
                    <a:pt x="11361420" y="1144270"/>
                    <a:pt x="11362690" y="1144270"/>
                    <a:pt x="11362690" y="1145540"/>
                  </a:cubicBezTo>
                  <a:cubicBezTo>
                    <a:pt x="11362690" y="1146810"/>
                    <a:pt x="11363960" y="1146810"/>
                    <a:pt x="11363960" y="1148080"/>
                  </a:cubicBezTo>
                  <a:cubicBezTo>
                    <a:pt x="11363960" y="1149350"/>
                    <a:pt x="11363960" y="1150620"/>
                    <a:pt x="11363960" y="1151890"/>
                  </a:cubicBezTo>
                  <a:cubicBezTo>
                    <a:pt x="11363960" y="1153160"/>
                    <a:pt x="11363960" y="1153160"/>
                    <a:pt x="11363960" y="1154430"/>
                  </a:cubicBezTo>
                  <a:cubicBezTo>
                    <a:pt x="11363960" y="1155700"/>
                    <a:pt x="11362690" y="1155700"/>
                    <a:pt x="11362690" y="1156970"/>
                  </a:cubicBezTo>
                  <a:cubicBezTo>
                    <a:pt x="11361420" y="1158240"/>
                    <a:pt x="11361420" y="1158240"/>
                    <a:pt x="11360150" y="1159510"/>
                  </a:cubicBezTo>
                  <a:cubicBezTo>
                    <a:pt x="11360150" y="1160780"/>
                    <a:pt x="11360150" y="1162050"/>
                    <a:pt x="11358880" y="1162050"/>
                  </a:cubicBezTo>
                  <a:cubicBezTo>
                    <a:pt x="11357610" y="1163320"/>
                    <a:pt x="11356340" y="1163320"/>
                    <a:pt x="11355070" y="1163320"/>
                  </a:cubicBezTo>
                  <a:cubicBezTo>
                    <a:pt x="11353800" y="1163320"/>
                    <a:pt x="11353800" y="1163320"/>
                    <a:pt x="11352530" y="1163320"/>
                  </a:cubicBezTo>
                  <a:cubicBezTo>
                    <a:pt x="11341100" y="1164590"/>
                    <a:pt x="11273790" y="1173480"/>
                    <a:pt x="11211560" y="1179830"/>
                  </a:cubicBezTo>
                  <a:cubicBezTo>
                    <a:pt x="11094720" y="1191260"/>
                    <a:pt x="10895330" y="1200150"/>
                    <a:pt x="10699750" y="1216660"/>
                  </a:cubicBezTo>
                  <a:cubicBezTo>
                    <a:pt x="10435590" y="1238250"/>
                    <a:pt x="10104120" y="1270000"/>
                    <a:pt x="9767570" y="1304290"/>
                  </a:cubicBezTo>
                  <a:cubicBezTo>
                    <a:pt x="9367520" y="1346200"/>
                    <a:pt x="8883650" y="1399540"/>
                    <a:pt x="8454390" y="1451610"/>
                  </a:cubicBezTo>
                  <a:cubicBezTo>
                    <a:pt x="8041640" y="1502410"/>
                    <a:pt x="7646670" y="1563370"/>
                    <a:pt x="7242810" y="1612900"/>
                  </a:cubicBezTo>
                  <a:cubicBezTo>
                    <a:pt x="6838950" y="1662430"/>
                    <a:pt x="6391910" y="1725930"/>
                    <a:pt x="6029960" y="1751330"/>
                  </a:cubicBezTo>
                  <a:cubicBezTo>
                    <a:pt x="5739130" y="1771650"/>
                    <a:pt x="5483860" y="1771650"/>
                    <a:pt x="5241290" y="1774190"/>
                  </a:cubicBezTo>
                  <a:cubicBezTo>
                    <a:pt x="5031740" y="1775460"/>
                    <a:pt x="4831080" y="1772920"/>
                    <a:pt x="4658360" y="1766570"/>
                  </a:cubicBezTo>
                  <a:cubicBezTo>
                    <a:pt x="4519930" y="1761490"/>
                    <a:pt x="4367530" y="1766570"/>
                    <a:pt x="4283710" y="1746250"/>
                  </a:cubicBezTo>
                  <a:cubicBezTo>
                    <a:pt x="4237990" y="1736090"/>
                    <a:pt x="4192270" y="1703070"/>
                    <a:pt x="4183380" y="1703070"/>
                  </a:cubicBezTo>
                  <a:cubicBezTo>
                    <a:pt x="4182110" y="1703070"/>
                    <a:pt x="4182110" y="1704340"/>
                    <a:pt x="4180840" y="1704340"/>
                  </a:cubicBezTo>
                  <a:cubicBezTo>
                    <a:pt x="4179570" y="1704340"/>
                    <a:pt x="4178300" y="1704340"/>
                    <a:pt x="4177030" y="1704340"/>
                  </a:cubicBezTo>
                  <a:cubicBezTo>
                    <a:pt x="4175760" y="1704340"/>
                    <a:pt x="4174490" y="1704340"/>
                    <a:pt x="4173220" y="1704340"/>
                  </a:cubicBezTo>
                  <a:cubicBezTo>
                    <a:pt x="4171950" y="1704340"/>
                    <a:pt x="4171950" y="1703070"/>
                    <a:pt x="4170680" y="1703070"/>
                  </a:cubicBezTo>
                  <a:cubicBezTo>
                    <a:pt x="4169410" y="1703070"/>
                    <a:pt x="4169410" y="1701800"/>
                    <a:pt x="4168140" y="1701800"/>
                  </a:cubicBezTo>
                  <a:cubicBezTo>
                    <a:pt x="4166870" y="1700530"/>
                    <a:pt x="4165600" y="1700530"/>
                    <a:pt x="4165600" y="1699260"/>
                  </a:cubicBezTo>
                  <a:cubicBezTo>
                    <a:pt x="4164330" y="1697990"/>
                    <a:pt x="4164330" y="1696720"/>
                    <a:pt x="4164330" y="1695450"/>
                  </a:cubicBezTo>
                  <a:cubicBezTo>
                    <a:pt x="4164330" y="1694180"/>
                    <a:pt x="4163060" y="1694180"/>
                    <a:pt x="4163060" y="1692910"/>
                  </a:cubicBezTo>
                  <a:cubicBezTo>
                    <a:pt x="4163060" y="1691640"/>
                    <a:pt x="4163060" y="1690370"/>
                    <a:pt x="4163060" y="1689100"/>
                  </a:cubicBezTo>
                  <a:cubicBezTo>
                    <a:pt x="4163060" y="1687830"/>
                    <a:pt x="4163060" y="1686560"/>
                    <a:pt x="4163060" y="1685290"/>
                  </a:cubicBezTo>
                  <a:cubicBezTo>
                    <a:pt x="4163060" y="1684020"/>
                    <a:pt x="4164330" y="1684020"/>
                    <a:pt x="4165600" y="1682750"/>
                  </a:cubicBezTo>
                  <a:cubicBezTo>
                    <a:pt x="4165600" y="1681480"/>
                    <a:pt x="4166870" y="1681480"/>
                    <a:pt x="4166870" y="1680210"/>
                  </a:cubicBezTo>
                  <a:cubicBezTo>
                    <a:pt x="4168140" y="1678940"/>
                    <a:pt x="4168140" y="1678940"/>
                    <a:pt x="4169410" y="1677670"/>
                  </a:cubicBezTo>
                  <a:cubicBezTo>
                    <a:pt x="4171950" y="1675130"/>
                    <a:pt x="4175760" y="1671320"/>
                    <a:pt x="4180840" y="1667510"/>
                  </a:cubicBezTo>
                  <a:cubicBezTo>
                    <a:pt x="4192270" y="1659890"/>
                    <a:pt x="4215130" y="1643380"/>
                    <a:pt x="4239260" y="1635760"/>
                  </a:cubicBezTo>
                  <a:cubicBezTo>
                    <a:pt x="4272280" y="1625600"/>
                    <a:pt x="4318000" y="1629410"/>
                    <a:pt x="4366260" y="1625600"/>
                  </a:cubicBezTo>
                  <a:cubicBezTo>
                    <a:pt x="4432300" y="1619250"/>
                    <a:pt x="4511040" y="1612900"/>
                    <a:pt x="4602480" y="1602740"/>
                  </a:cubicBezTo>
                  <a:cubicBezTo>
                    <a:pt x="4732020" y="1588770"/>
                    <a:pt x="4898390" y="1564640"/>
                    <a:pt x="5068570" y="1550670"/>
                  </a:cubicBezTo>
                  <a:cubicBezTo>
                    <a:pt x="5271770" y="1534160"/>
                    <a:pt x="5494020" y="1525270"/>
                    <a:pt x="5740400" y="1516380"/>
                  </a:cubicBezTo>
                  <a:cubicBezTo>
                    <a:pt x="6041390" y="1506220"/>
                    <a:pt x="6402070" y="1504950"/>
                    <a:pt x="6743700" y="1499870"/>
                  </a:cubicBezTo>
                  <a:cubicBezTo>
                    <a:pt x="7099300" y="1494790"/>
                    <a:pt x="7493000" y="1496060"/>
                    <a:pt x="7830820" y="1488440"/>
                  </a:cubicBezTo>
                  <a:cubicBezTo>
                    <a:pt x="8125460" y="1482090"/>
                    <a:pt x="8415020" y="1465580"/>
                    <a:pt x="8660130" y="1461770"/>
                  </a:cubicBezTo>
                  <a:cubicBezTo>
                    <a:pt x="8855710" y="1459230"/>
                    <a:pt x="9043670" y="1463040"/>
                    <a:pt x="9185910" y="1461770"/>
                  </a:cubicBezTo>
                  <a:cubicBezTo>
                    <a:pt x="9283700" y="1460500"/>
                    <a:pt x="9415780" y="1455420"/>
                    <a:pt x="9433560" y="1457960"/>
                  </a:cubicBezTo>
                  <a:cubicBezTo>
                    <a:pt x="9436100" y="1457960"/>
                    <a:pt x="9436100" y="1457960"/>
                    <a:pt x="9437370" y="1459230"/>
                  </a:cubicBezTo>
                  <a:cubicBezTo>
                    <a:pt x="9438640" y="1459230"/>
                    <a:pt x="9438640" y="1460500"/>
                    <a:pt x="9439910" y="1461770"/>
                  </a:cubicBezTo>
                  <a:cubicBezTo>
                    <a:pt x="9441180" y="1463040"/>
                    <a:pt x="9441180" y="1463040"/>
                    <a:pt x="9442450" y="1464310"/>
                  </a:cubicBezTo>
                  <a:cubicBezTo>
                    <a:pt x="9442450" y="1465580"/>
                    <a:pt x="9443720" y="1465580"/>
                    <a:pt x="9443720" y="1466850"/>
                  </a:cubicBezTo>
                  <a:cubicBezTo>
                    <a:pt x="9443720" y="1468120"/>
                    <a:pt x="9444990" y="1468120"/>
                    <a:pt x="9444990" y="1469390"/>
                  </a:cubicBezTo>
                  <a:cubicBezTo>
                    <a:pt x="9444990" y="1470660"/>
                    <a:pt x="9444990" y="1471930"/>
                    <a:pt x="9444990" y="1473200"/>
                  </a:cubicBezTo>
                  <a:cubicBezTo>
                    <a:pt x="9444990" y="1474470"/>
                    <a:pt x="9443720" y="1475740"/>
                    <a:pt x="9443720" y="1477010"/>
                  </a:cubicBezTo>
                  <a:cubicBezTo>
                    <a:pt x="9443720" y="1478280"/>
                    <a:pt x="9442450" y="1478280"/>
                    <a:pt x="9442450" y="1479550"/>
                  </a:cubicBezTo>
                  <a:cubicBezTo>
                    <a:pt x="9441180" y="1480820"/>
                    <a:pt x="9441180" y="1480820"/>
                    <a:pt x="9439910" y="1482090"/>
                  </a:cubicBezTo>
                  <a:cubicBezTo>
                    <a:pt x="9438640" y="1482090"/>
                    <a:pt x="9438640" y="1483360"/>
                    <a:pt x="9437370" y="1483360"/>
                  </a:cubicBezTo>
                  <a:cubicBezTo>
                    <a:pt x="9436100" y="1483360"/>
                    <a:pt x="9434830" y="1484630"/>
                    <a:pt x="9433560" y="1484630"/>
                  </a:cubicBezTo>
                  <a:cubicBezTo>
                    <a:pt x="9432290" y="1484630"/>
                    <a:pt x="9432290" y="1485900"/>
                    <a:pt x="9431020" y="1485900"/>
                  </a:cubicBezTo>
                  <a:cubicBezTo>
                    <a:pt x="9429750" y="1485900"/>
                    <a:pt x="9428480" y="1485900"/>
                    <a:pt x="9427210" y="1484630"/>
                  </a:cubicBezTo>
                  <a:cubicBezTo>
                    <a:pt x="9424670" y="1483360"/>
                    <a:pt x="9423400" y="1480820"/>
                    <a:pt x="9418320" y="1478280"/>
                  </a:cubicBezTo>
                  <a:cubicBezTo>
                    <a:pt x="9408160" y="1474470"/>
                    <a:pt x="9387840" y="1469390"/>
                    <a:pt x="9368790" y="1466850"/>
                  </a:cubicBezTo>
                  <a:cubicBezTo>
                    <a:pt x="9342120" y="1464310"/>
                    <a:pt x="9310370" y="1466850"/>
                    <a:pt x="9274810" y="1466850"/>
                  </a:cubicBezTo>
                  <a:cubicBezTo>
                    <a:pt x="9229090" y="1466850"/>
                    <a:pt x="9170670" y="1468120"/>
                    <a:pt x="9114790" y="1469390"/>
                  </a:cubicBezTo>
                  <a:cubicBezTo>
                    <a:pt x="9052560" y="1470660"/>
                    <a:pt x="8989060" y="1470660"/>
                    <a:pt x="8920480" y="1473200"/>
                  </a:cubicBezTo>
                  <a:cubicBezTo>
                    <a:pt x="8843010" y="1475740"/>
                    <a:pt x="8764270" y="1478280"/>
                    <a:pt x="8674100" y="1482090"/>
                  </a:cubicBezTo>
                  <a:cubicBezTo>
                    <a:pt x="8563610" y="1487170"/>
                    <a:pt x="8439150" y="1492250"/>
                    <a:pt x="8308340" y="1502410"/>
                  </a:cubicBezTo>
                  <a:cubicBezTo>
                    <a:pt x="8154670" y="1515110"/>
                    <a:pt x="7992110" y="1532890"/>
                    <a:pt x="7810500" y="1553210"/>
                  </a:cubicBezTo>
                  <a:cubicBezTo>
                    <a:pt x="7593330" y="1577340"/>
                    <a:pt x="7331710" y="1611630"/>
                    <a:pt x="7091680" y="1639570"/>
                  </a:cubicBezTo>
                  <a:cubicBezTo>
                    <a:pt x="6851650" y="1667510"/>
                    <a:pt x="6615430" y="1696720"/>
                    <a:pt x="6372860" y="1723390"/>
                  </a:cubicBezTo>
                  <a:cubicBezTo>
                    <a:pt x="6125210" y="1750060"/>
                    <a:pt x="5881370" y="1776730"/>
                    <a:pt x="5619750" y="1798320"/>
                  </a:cubicBezTo>
                  <a:cubicBezTo>
                    <a:pt x="5335270" y="1821180"/>
                    <a:pt x="5025390" y="1842770"/>
                    <a:pt x="4729480" y="1854200"/>
                  </a:cubicBezTo>
                  <a:cubicBezTo>
                    <a:pt x="4434840" y="1865630"/>
                    <a:pt x="4147820" y="1869440"/>
                    <a:pt x="3849370" y="1865630"/>
                  </a:cubicBezTo>
                  <a:cubicBezTo>
                    <a:pt x="3538220" y="1861820"/>
                    <a:pt x="3219450" y="1849120"/>
                    <a:pt x="2899410" y="1828800"/>
                  </a:cubicBezTo>
                  <a:cubicBezTo>
                    <a:pt x="2573020" y="1808480"/>
                    <a:pt x="2148840" y="1784350"/>
                    <a:pt x="1908810" y="1744980"/>
                  </a:cubicBezTo>
                  <a:cubicBezTo>
                    <a:pt x="1769110" y="1722120"/>
                    <a:pt x="1653540" y="1696720"/>
                    <a:pt x="1581150" y="1664970"/>
                  </a:cubicBezTo>
                  <a:cubicBezTo>
                    <a:pt x="1540510" y="1647190"/>
                    <a:pt x="1504950" y="1609090"/>
                    <a:pt x="1494790" y="1606550"/>
                  </a:cubicBezTo>
                  <a:cubicBezTo>
                    <a:pt x="1492250" y="1606550"/>
                    <a:pt x="1492250" y="1606550"/>
                    <a:pt x="1490980" y="1606550"/>
                  </a:cubicBezTo>
                  <a:cubicBezTo>
                    <a:pt x="1489710" y="1606550"/>
                    <a:pt x="1488440" y="1606550"/>
                    <a:pt x="1487170" y="1606550"/>
                  </a:cubicBezTo>
                  <a:cubicBezTo>
                    <a:pt x="1485900" y="1606550"/>
                    <a:pt x="1485900" y="1605280"/>
                    <a:pt x="1484630" y="1605280"/>
                  </a:cubicBezTo>
                  <a:cubicBezTo>
                    <a:pt x="1483360" y="1605280"/>
                    <a:pt x="1482090" y="1605280"/>
                    <a:pt x="1480820" y="1604010"/>
                  </a:cubicBezTo>
                  <a:cubicBezTo>
                    <a:pt x="1479550" y="1604010"/>
                    <a:pt x="1479550" y="1602740"/>
                    <a:pt x="1479550" y="1601470"/>
                  </a:cubicBezTo>
                  <a:cubicBezTo>
                    <a:pt x="1478280" y="1600200"/>
                    <a:pt x="1477010" y="1598930"/>
                    <a:pt x="1477010" y="1597660"/>
                  </a:cubicBezTo>
                  <a:cubicBezTo>
                    <a:pt x="1477010" y="1596390"/>
                    <a:pt x="1477010" y="1596390"/>
                    <a:pt x="1477010" y="1595120"/>
                  </a:cubicBezTo>
                  <a:cubicBezTo>
                    <a:pt x="1477010" y="1593850"/>
                    <a:pt x="1477010" y="1592580"/>
                    <a:pt x="1477010" y="1591310"/>
                  </a:cubicBezTo>
                  <a:cubicBezTo>
                    <a:pt x="1477010" y="1590040"/>
                    <a:pt x="1477010" y="1588770"/>
                    <a:pt x="1477010" y="1587500"/>
                  </a:cubicBezTo>
                  <a:cubicBezTo>
                    <a:pt x="1477010" y="1586230"/>
                    <a:pt x="1478280" y="1586230"/>
                    <a:pt x="1478280" y="1584960"/>
                  </a:cubicBezTo>
                  <a:cubicBezTo>
                    <a:pt x="1479550" y="1583690"/>
                    <a:pt x="1479550" y="1583690"/>
                    <a:pt x="1480820" y="1582420"/>
                  </a:cubicBezTo>
                  <a:cubicBezTo>
                    <a:pt x="1482090" y="1581150"/>
                    <a:pt x="1482090" y="1579880"/>
                    <a:pt x="1483360" y="1579880"/>
                  </a:cubicBezTo>
                  <a:cubicBezTo>
                    <a:pt x="1484630" y="1578610"/>
                    <a:pt x="1485900" y="1579880"/>
                    <a:pt x="1487170" y="1578610"/>
                  </a:cubicBezTo>
                  <a:cubicBezTo>
                    <a:pt x="1490980" y="1576070"/>
                    <a:pt x="1492250" y="1564640"/>
                    <a:pt x="1501140" y="1558290"/>
                  </a:cubicBezTo>
                  <a:cubicBezTo>
                    <a:pt x="1518920" y="1545590"/>
                    <a:pt x="1560830" y="1539240"/>
                    <a:pt x="1601470" y="1530350"/>
                  </a:cubicBezTo>
                  <a:cubicBezTo>
                    <a:pt x="1662430" y="1517650"/>
                    <a:pt x="1739900" y="1510030"/>
                    <a:pt x="1830070" y="1499870"/>
                  </a:cubicBezTo>
                  <a:cubicBezTo>
                    <a:pt x="1959610" y="1485900"/>
                    <a:pt x="2132330" y="1471930"/>
                    <a:pt x="2306320" y="1460500"/>
                  </a:cubicBezTo>
                  <a:cubicBezTo>
                    <a:pt x="2515870" y="1446530"/>
                    <a:pt x="2743200" y="1435100"/>
                    <a:pt x="3001010" y="1426210"/>
                  </a:cubicBezTo>
                  <a:cubicBezTo>
                    <a:pt x="3323590" y="1414780"/>
                    <a:pt x="3707130" y="1407160"/>
                    <a:pt x="4089400" y="1405890"/>
                  </a:cubicBezTo>
                  <a:cubicBezTo>
                    <a:pt x="4514850" y="1404620"/>
                    <a:pt x="4987290" y="1412240"/>
                    <a:pt x="5436870" y="1419860"/>
                  </a:cubicBezTo>
                  <a:cubicBezTo>
                    <a:pt x="5886450" y="1427480"/>
                    <a:pt x="6367780" y="1443990"/>
                    <a:pt x="6786880" y="1452880"/>
                  </a:cubicBezTo>
                  <a:cubicBezTo>
                    <a:pt x="7151370" y="1460500"/>
                    <a:pt x="7616190" y="1461770"/>
                    <a:pt x="7811770" y="1470660"/>
                  </a:cubicBezTo>
                  <a:cubicBezTo>
                    <a:pt x="7889240" y="1474470"/>
                    <a:pt x="7927340" y="1482090"/>
                    <a:pt x="7975600" y="1483360"/>
                  </a:cubicBezTo>
                  <a:cubicBezTo>
                    <a:pt x="8014970" y="1483360"/>
                    <a:pt x="8072120" y="1475740"/>
                    <a:pt x="8081010" y="1478280"/>
                  </a:cubicBezTo>
                  <a:cubicBezTo>
                    <a:pt x="8082280" y="1478280"/>
                    <a:pt x="8082280" y="1479550"/>
                    <a:pt x="8083550" y="1479550"/>
                  </a:cubicBezTo>
                  <a:cubicBezTo>
                    <a:pt x="8084820" y="1479550"/>
                    <a:pt x="8086090" y="1479550"/>
                    <a:pt x="8087360" y="1480820"/>
                  </a:cubicBezTo>
                  <a:cubicBezTo>
                    <a:pt x="8088630" y="1480820"/>
                    <a:pt x="8088630" y="1482090"/>
                    <a:pt x="8088630" y="1483360"/>
                  </a:cubicBezTo>
                  <a:cubicBezTo>
                    <a:pt x="8089900" y="1484630"/>
                    <a:pt x="8089900" y="1484630"/>
                    <a:pt x="8091170" y="1485900"/>
                  </a:cubicBezTo>
                  <a:cubicBezTo>
                    <a:pt x="8091170" y="1487170"/>
                    <a:pt x="8092440" y="1487170"/>
                    <a:pt x="8092440" y="1488440"/>
                  </a:cubicBezTo>
                  <a:cubicBezTo>
                    <a:pt x="8092440" y="1489710"/>
                    <a:pt x="8092440" y="1489710"/>
                    <a:pt x="8092440" y="1490980"/>
                  </a:cubicBezTo>
                  <a:cubicBezTo>
                    <a:pt x="8092440" y="1492250"/>
                    <a:pt x="8092440" y="1493520"/>
                    <a:pt x="8092440" y="1494790"/>
                  </a:cubicBezTo>
                  <a:cubicBezTo>
                    <a:pt x="8092440" y="1496060"/>
                    <a:pt x="8091170" y="1496060"/>
                    <a:pt x="8091170" y="1497330"/>
                  </a:cubicBezTo>
                  <a:cubicBezTo>
                    <a:pt x="8091170" y="1498600"/>
                    <a:pt x="8091170" y="1499870"/>
                    <a:pt x="8089900" y="1499870"/>
                  </a:cubicBezTo>
                  <a:cubicBezTo>
                    <a:pt x="8089900" y="1499870"/>
                    <a:pt x="8088630" y="1501140"/>
                    <a:pt x="8087360" y="1501140"/>
                  </a:cubicBezTo>
                  <a:cubicBezTo>
                    <a:pt x="8086090" y="1502410"/>
                    <a:pt x="8086090" y="1503680"/>
                    <a:pt x="8084820" y="1503680"/>
                  </a:cubicBezTo>
                  <a:cubicBezTo>
                    <a:pt x="8083550" y="1503680"/>
                    <a:pt x="8082280" y="1503680"/>
                    <a:pt x="8081010" y="1503680"/>
                  </a:cubicBezTo>
                  <a:cubicBezTo>
                    <a:pt x="8079740" y="1503680"/>
                    <a:pt x="8079740" y="1503680"/>
                    <a:pt x="8078470" y="1503680"/>
                  </a:cubicBezTo>
                  <a:cubicBezTo>
                    <a:pt x="8068310" y="1503680"/>
                    <a:pt x="8011160" y="1498600"/>
                    <a:pt x="7969250" y="1494790"/>
                  </a:cubicBezTo>
                  <a:cubicBezTo>
                    <a:pt x="7913370" y="1489710"/>
                    <a:pt x="7838440" y="1480820"/>
                    <a:pt x="7774940" y="1473200"/>
                  </a:cubicBezTo>
                  <a:cubicBezTo>
                    <a:pt x="7712710" y="1466850"/>
                    <a:pt x="7661910" y="1457960"/>
                    <a:pt x="7590790" y="1452880"/>
                  </a:cubicBezTo>
                  <a:cubicBezTo>
                    <a:pt x="7494270" y="1445260"/>
                    <a:pt x="7373620" y="1437640"/>
                    <a:pt x="7247890" y="1436370"/>
                  </a:cubicBezTo>
                  <a:cubicBezTo>
                    <a:pt x="7095490" y="1435100"/>
                    <a:pt x="6927850" y="1446530"/>
                    <a:pt x="6741160" y="1455420"/>
                  </a:cubicBezTo>
                  <a:cubicBezTo>
                    <a:pt x="6511290" y="1466850"/>
                    <a:pt x="6249670" y="1484630"/>
                    <a:pt x="5974080" y="1503680"/>
                  </a:cubicBezTo>
                  <a:cubicBezTo>
                    <a:pt x="5651500" y="1526540"/>
                    <a:pt x="5284470" y="1564640"/>
                    <a:pt x="4926330" y="1583690"/>
                  </a:cubicBezTo>
                  <a:cubicBezTo>
                    <a:pt x="4550410" y="1604010"/>
                    <a:pt x="4136390" y="1621790"/>
                    <a:pt x="3766820" y="1621790"/>
                  </a:cubicBezTo>
                  <a:cubicBezTo>
                    <a:pt x="3429000" y="1621790"/>
                    <a:pt x="3086100" y="1612900"/>
                    <a:pt x="2795270" y="1591310"/>
                  </a:cubicBezTo>
                  <a:cubicBezTo>
                    <a:pt x="2557780" y="1573530"/>
                    <a:pt x="2319020" y="1553210"/>
                    <a:pt x="2150110" y="1517650"/>
                  </a:cubicBezTo>
                  <a:cubicBezTo>
                    <a:pt x="2038350" y="1494790"/>
                    <a:pt x="1908810" y="1475740"/>
                    <a:pt x="1875790" y="1433830"/>
                  </a:cubicBezTo>
                  <a:cubicBezTo>
                    <a:pt x="1858010" y="1410970"/>
                    <a:pt x="1854200" y="1375410"/>
                    <a:pt x="1870710" y="1355090"/>
                  </a:cubicBezTo>
                  <a:cubicBezTo>
                    <a:pt x="1905000" y="1311910"/>
                    <a:pt x="2075180" y="1319530"/>
                    <a:pt x="2213610" y="1304290"/>
                  </a:cubicBezTo>
                  <a:cubicBezTo>
                    <a:pt x="2426970" y="1280160"/>
                    <a:pt x="2708910" y="1262380"/>
                    <a:pt x="3026410" y="1240790"/>
                  </a:cubicBezTo>
                  <a:cubicBezTo>
                    <a:pt x="3472180" y="1211580"/>
                    <a:pt x="4102100" y="1177290"/>
                    <a:pt x="4635500" y="1153160"/>
                  </a:cubicBezTo>
                  <a:cubicBezTo>
                    <a:pt x="5162550" y="1129030"/>
                    <a:pt x="5666740" y="1121410"/>
                    <a:pt x="6207760" y="1097280"/>
                  </a:cubicBezTo>
                  <a:cubicBezTo>
                    <a:pt x="6784340" y="1070610"/>
                    <a:pt x="7448550" y="1037590"/>
                    <a:pt x="7995920" y="998220"/>
                  </a:cubicBezTo>
                  <a:cubicBezTo>
                    <a:pt x="8462010" y="965200"/>
                    <a:pt x="8938260" y="933450"/>
                    <a:pt x="9290050" y="885190"/>
                  </a:cubicBezTo>
                  <a:cubicBezTo>
                    <a:pt x="9535160" y="852170"/>
                    <a:pt x="9762490" y="806450"/>
                    <a:pt x="9909810" y="769620"/>
                  </a:cubicBezTo>
                  <a:cubicBezTo>
                    <a:pt x="9993630" y="749300"/>
                    <a:pt x="10090150" y="712470"/>
                    <a:pt x="10102850" y="709930"/>
                  </a:cubicBezTo>
                  <a:cubicBezTo>
                    <a:pt x="10104120" y="709930"/>
                    <a:pt x="10104120" y="709930"/>
                    <a:pt x="10105390" y="709930"/>
                  </a:cubicBezTo>
                  <a:cubicBezTo>
                    <a:pt x="10106660" y="709930"/>
                    <a:pt x="10107930" y="711200"/>
                    <a:pt x="10109200" y="711200"/>
                  </a:cubicBezTo>
                  <a:cubicBezTo>
                    <a:pt x="10110470" y="711200"/>
                    <a:pt x="10111740" y="712470"/>
                    <a:pt x="10111740" y="712470"/>
                  </a:cubicBezTo>
                  <a:cubicBezTo>
                    <a:pt x="10113010" y="712470"/>
                    <a:pt x="10113010" y="713740"/>
                    <a:pt x="10113010" y="715010"/>
                  </a:cubicBezTo>
                  <a:cubicBezTo>
                    <a:pt x="10113010" y="716280"/>
                    <a:pt x="10114280" y="716280"/>
                    <a:pt x="10114280" y="717550"/>
                  </a:cubicBezTo>
                  <a:cubicBezTo>
                    <a:pt x="10114280" y="718820"/>
                    <a:pt x="10115550" y="718820"/>
                    <a:pt x="10115550" y="720090"/>
                  </a:cubicBezTo>
                  <a:cubicBezTo>
                    <a:pt x="10115550" y="721360"/>
                    <a:pt x="10115550" y="722630"/>
                    <a:pt x="10115550" y="723900"/>
                  </a:cubicBezTo>
                  <a:cubicBezTo>
                    <a:pt x="10115550" y="725170"/>
                    <a:pt x="10115550" y="725170"/>
                    <a:pt x="10115550" y="726440"/>
                  </a:cubicBezTo>
                  <a:cubicBezTo>
                    <a:pt x="10115550" y="727710"/>
                    <a:pt x="10114280" y="727710"/>
                    <a:pt x="10114280" y="728980"/>
                  </a:cubicBezTo>
                  <a:cubicBezTo>
                    <a:pt x="10113010" y="730250"/>
                    <a:pt x="10113010" y="730250"/>
                    <a:pt x="10111740" y="731520"/>
                  </a:cubicBezTo>
                  <a:cubicBezTo>
                    <a:pt x="10110470" y="731520"/>
                    <a:pt x="10110470" y="732790"/>
                    <a:pt x="10109200" y="732790"/>
                  </a:cubicBezTo>
                  <a:cubicBezTo>
                    <a:pt x="10107930" y="732790"/>
                    <a:pt x="10107930" y="734060"/>
                    <a:pt x="10106660" y="734060"/>
                  </a:cubicBezTo>
                  <a:cubicBezTo>
                    <a:pt x="10105390" y="734060"/>
                    <a:pt x="10105390" y="735330"/>
                    <a:pt x="10102850" y="735330"/>
                  </a:cubicBezTo>
                  <a:cubicBezTo>
                    <a:pt x="10088880" y="736600"/>
                    <a:pt x="10012680" y="718820"/>
                    <a:pt x="9941560" y="716280"/>
                  </a:cubicBezTo>
                  <a:cubicBezTo>
                    <a:pt x="9806940" y="709930"/>
                    <a:pt x="9575800" y="726440"/>
                    <a:pt x="9349740" y="734060"/>
                  </a:cubicBezTo>
                  <a:cubicBezTo>
                    <a:pt x="9047480" y="744220"/>
                    <a:pt x="8686800" y="755650"/>
                    <a:pt x="8290560" y="774700"/>
                  </a:cubicBezTo>
                  <a:cubicBezTo>
                    <a:pt x="7783830" y="798830"/>
                    <a:pt x="7081520" y="840740"/>
                    <a:pt x="6557010" y="871220"/>
                  </a:cubicBezTo>
                  <a:cubicBezTo>
                    <a:pt x="6120130" y="896620"/>
                    <a:pt x="5726430" y="928370"/>
                    <a:pt x="5356860" y="944880"/>
                  </a:cubicBezTo>
                  <a:cubicBezTo>
                    <a:pt x="5040630" y="958850"/>
                    <a:pt x="4735830" y="966470"/>
                    <a:pt x="4475480" y="967740"/>
                  </a:cubicBezTo>
                  <a:cubicBezTo>
                    <a:pt x="4268470" y="969010"/>
                    <a:pt x="4067810" y="966470"/>
                    <a:pt x="3917950" y="961390"/>
                  </a:cubicBezTo>
                  <a:cubicBezTo>
                    <a:pt x="3817620" y="957580"/>
                    <a:pt x="3728720" y="958850"/>
                    <a:pt x="3665220" y="946150"/>
                  </a:cubicBezTo>
                  <a:cubicBezTo>
                    <a:pt x="3624580" y="938530"/>
                    <a:pt x="3580130" y="914400"/>
                    <a:pt x="3569970" y="913130"/>
                  </a:cubicBezTo>
                  <a:cubicBezTo>
                    <a:pt x="3567430" y="913130"/>
                    <a:pt x="3567430" y="913130"/>
                    <a:pt x="3566160" y="913130"/>
                  </a:cubicBezTo>
                  <a:cubicBezTo>
                    <a:pt x="3564890" y="913130"/>
                    <a:pt x="3564890" y="913130"/>
                    <a:pt x="3563620" y="913130"/>
                  </a:cubicBezTo>
                  <a:cubicBezTo>
                    <a:pt x="3562350" y="913130"/>
                    <a:pt x="3561080" y="913130"/>
                    <a:pt x="3559810" y="911860"/>
                  </a:cubicBezTo>
                  <a:cubicBezTo>
                    <a:pt x="3558540" y="911860"/>
                    <a:pt x="3558540" y="910590"/>
                    <a:pt x="3557270" y="909320"/>
                  </a:cubicBezTo>
                  <a:cubicBezTo>
                    <a:pt x="3557270" y="908050"/>
                    <a:pt x="3556000" y="908050"/>
                    <a:pt x="3556000" y="906780"/>
                  </a:cubicBezTo>
                  <a:cubicBezTo>
                    <a:pt x="3556000" y="905510"/>
                    <a:pt x="3554730" y="904240"/>
                    <a:pt x="3554730" y="902970"/>
                  </a:cubicBezTo>
                  <a:cubicBezTo>
                    <a:pt x="3554730" y="901700"/>
                    <a:pt x="3554730" y="901700"/>
                    <a:pt x="3554730" y="900430"/>
                  </a:cubicBezTo>
                  <a:cubicBezTo>
                    <a:pt x="3554730" y="899160"/>
                    <a:pt x="3554730" y="897890"/>
                    <a:pt x="3554730" y="896620"/>
                  </a:cubicBezTo>
                  <a:cubicBezTo>
                    <a:pt x="3554730" y="895350"/>
                    <a:pt x="3556000" y="895350"/>
                    <a:pt x="3556000" y="894080"/>
                  </a:cubicBezTo>
                  <a:cubicBezTo>
                    <a:pt x="3556000" y="892810"/>
                    <a:pt x="3556000" y="891540"/>
                    <a:pt x="3557270" y="890270"/>
                  </a:cubicBezTo>
                  <a:cubicBezTo>
                    <a:pt x="3557270" y="889000"/>
                    <a:pt x="3558540" y="889000"/>
                    <a:pt x="3559810" y="889000"/>
                  </a:cubicBezTo>
                  <a:cubicBezTo>
                    <a:pt x="3561080" y="887730"/>
                    <a:pt x="3562350" y="886460"/>
                    <a:pt x="3563620" y="886460"/>
                  </a:cubicBezTo>
                  <a:cubicBezTo>
                    <a:pt x="3564890" y="886460"/>
                    <a:pt x="3564890" y="886460"/>
                    <a:pt x="3566160" y="886460"/>
                  </a:cubicBezTo>
                  <a:cubicBezTo>
                    <a:pt x="3571240" y="885190"/>
                    <a:pt x="3585210" y="871220"/>
                    <a:pt x="3601720" y="866140"/>
                  </a:cubicBezTo>
                  <a:cubicBezTo>
                    <a:pt x="3633470" y="855980"/>
                    <a:pt x="3686810" y="853440"/>
                    <a:pt x="3746500" y="848360"/>
                  </a:cubicBezTo>
                  <a:cubicBezTo>
                    <a:pt x="3841750" y="840740"/>
                    <a:pt x="3991610" y="836930"/>
                    <a:pt x="4116070" y="834390"/>
                  </a:cubicBezTo>
                  <a:cubicBezTo>
                    <a:pt x="4241800" y="831850"/>
                    <a:pt x="4357370" y="834390"/>
                    <a:pt x="4498340" y="834390"/>
                  </a:cubicBezTo>
                  <a:cubicBezTo>
                    <a:pt x="4674870" y="834390"/>
                    <a:pt x="4875530" y="833120"/>
                    <a:pt x="5093970" y="833120"/>
                  </a:cubicBezTo>
                  <a:cubicBezTo>
                    <a:pt x="5360670" y="831850"/>
                    <a:pt x="5676900" y="831850"/>
                    <a:pt x="5981700" y="830580"/>
                  </a:cubicBezTo>
                  <a:cubicBezTo>
                    <a:pt x="6304280" y="829310"/>
                    <a:pt x="6638290" y="826770"/>
                    <a:pt x="6978650" y="822960"/>
                  </a:cubicBezTo>
                  <a:cubicBezTo>
                    <a:pt x="7336790" y="819150"/>
                    <a:pt x="7693660" y="815340"/>
                    <a:pt x="8078470" y="806450"/>
                  </a:cubicBezTo>
                  <a:cubicBezTo>
                    <a:pt x="8503920" y="797560"/>
                    <a:pt x="9130030" y="786130"/>
                    <a:pt x="9423400" y="767080"/>
                  </a:cubicBezTo>
                  <a:cubicBezTo>
                    <a:pt x="9565640" y="758190"/>
                    <a:pt x="9627870" y="746760"/>
                    <a:pt x="9740900" y="735330"/>
                  </a:cubicBezTo>
                  <a:cubicBezTo>
                    <a:pt x="9869170" y="721360"/>
                    <a:pt x="10033000" y="708660"/>
                    <a:pt x="10151110" y="690880"/>
                  </a:cubicBezTo>
                  <a:cubicBezTo>
                    <a:pt x="10242550" y="676910"/>
                    <a:pt x="10332720" y="656590"/>
                    <a:pt x="10392410" y="646430"/>
                  </a:cubicBezTo>
                  <a:cubicBezTo>
                    <a:pt x="10426700" y="640080"/>
                    <a:pt x="10464800" y="631190"/>
                    <a:pt x="10474960" y="632460"/>
                  </a:cubicBezTo>
                  <a:cubicBezTo>
                    <a:pt x="10477500" y="632460"/>
                    <a:pt x="10477500" y="633730"/>
                    <a:pt x="10478770" y="633730"/>
                  </a:cubicBezTo>
                  <a:cubicBezTo>
                    <a:pt x="10480040" y="633730"/>
                    <a:pt x="10480040" y="633730"/>
                    <a:pt x="10481310" y="633730"/>
                  </a:cubicBezTo>
                  <a:cubicBezTo>
                    <a:pt x="10482580" y="633730"/>
                    <a:pt x="10483850" y="635000"/>
                    <a:pt x="10485120" y="636270"/>
                  </a:cubicBezTo>
                  <a:cubicBezTo>
                    <a:pt x="10486390" y="637540"/>
                    <a:pt x="10486390" y="637540"/>
                    <a:pt x="10487660" y="638810"/>
                  </a:cubicBezTo>
                  <a:cubicBezTo>
                    <a:pt x="10487660" y="640080"/>
                    <a:pt x="10488930" y="640080"/>
                    <a:pt x="10488930" y="641350"/>
                  </a:cubicBezTo>
                  <a:cubicBezTo>
                    <a:pt x="10488930" y="642620"/>
                    <a:pt x="10490200" y="643890"/>
                    <a:pt x="10490200" y="645160"/>
                  </a:cubicBezTo>
                  <a:cubicBezTo>
                    <a:pt x="10490200" y="646430"/>
                    <a:pt x="10490200" y="647700"/>
                    <a:pt x="10490200" y="648970"/>
                  </a:cubicBezTo>
                  <a:cubicBezTo>
                    <a:pt x="10490200" y="650240"/>
                    <a:pt x="10488930" y="650240"/>
                    <a:pt x="10488930" y="651510"/>
                  </a:cubicBezTo>
                  <a:cubicBezTo>
                    <a:pt x="10488930" y="652780"/>
                    <a:pt x="10488930" y="654050"/>
                    <a:pt x="10487660" y="655320"/>
                  </a:cubicBezTo>
                  <a:cubicBezTo>
                    <a:pt x="10487660" y="656590"/>
                    <a:pt x="10486390" y="656590"/>
                    <a:pt x="10485120" y="657860"/>
                  </a:cubicBezTo>
                  <a:cubicBezTo>
                    <a:pt x="10483850" y="657860"/>
                    <a:pt x="10483850" y="659130"/>
                    <a:pt x="10482580" y="659130"/>
                  </a:cubicBezTo>
                  <a:cubicBezTo>
                    <a:pt x="10481310" y="660400"/>
                    <a:pt x="10481310" y="661670"/>
                    <a:pt x="10480040" y="661670"/>
                  </a:cubicBezTo>
                  <a:cubicBezTo>
                    <a:pt x="10478770" y="661670"/>
                    <a:pt x="10477500" y="661670"/>
                    <a:pt x="10476230" y="661670"/>
                  </a:cubicBezTo>
                  <a:cubicBezTo>
                    <a:pt x="10472420" y="661670"/>
                    <a:pt x="10463530" y="661670"/>
                    <a:pt x="10454640" y="661670"/>
                  </a:cubicBezTo>
                  <a:cubicBezTo>
                    <a:pt x="10436860" y="661670"/>
                    <a:pt x="10406380" y="664210"/>
                    <a:pt x="10374630" y="665480"/>
                  </a:cubicBezTo>
                  <a:cubicBezTo>
                    <a:pt x="10330180" y="668020"/>
                    <a:pt x="10279380" y="669290"/>
                    <a:pt x="10215880" y="673100"/>
                  </a:cubicBezTo>
                  <a:cubicBezTo>
                    <a:pt x="10123170" y="678180"/>
                    <a:pt x="10011410" y="684530"/>
                    <a:pt x="9874250" y="692150"/>
                  </a:cubicBezTo>
                  <a:cubicBezTo>
                    <a:pt x="9668510" y="703580"/>
                    <a:pt x="9384030" y="715010"/>
                    <a:pt x="9099550" y="736600"/>
                  </a:cubicBezTo>
                  <a:cubicBezTo>
                    <a:pt x="8751570" y="762000"/>
                    <a:pt x="8346440" y="805180"/>
                    <a:pt x="7941310" y="842010"/>
                  </a:cubicBezTo>
                  <a:cubicBezTo>
                    <a:pt x="7493000" y="882650"/>
                    <a:pt x="7012940" y="925830"/>
                    <a:pt x="6522720" y="970280"/>
                  </a:cubicBezTo>
                  <a:cubicBezTo>
                    <a:pt x="5995670" y="1017270"/>
                    <a:pt x="5438140" y="1080770"/>
                    <a:pt x="4883150" y="1117600"/>
                  </a:cubicBezTo>
                  <a:cubicBezTo>
                    <a:pt x="4312920" y="1155700"/>
                    <a:pt x="3525520" y="1187450"/>
                    <a:pt x="3145790" y="1192530"/>
                  </a:cubicBezTo>
                  <a:cubicBezTo>
                    <a:pt x="2960370" y="1195070"/>
                    <a:pt x="2868930" y="1189990"/>
                    <a:pt x="2733040" y="1186180"/>
                  </a:cubicBezTo>
                  <a:cubicBezTo>
                    <a:pt x="2598420" y="1182370"/>
                    <a:pt x="2439670" y="1184910"/>
                    <a:pt x="2334260" y="1172210"/>
                  </a:cubicBezTo>
                  <a:cubicBezTo>
                    <a:pt x="2264410" y="1164590"/>
                    <a:pt x="2174240" y="1139190"/>
                    <a:pt x="2161540" y="1137920"/>
                  </a:cubicBezTo>
                  <a:cubicBezTo>
                    <a:pt x="2160270" y="1137920"/>
                    <a:pt x="2160270" y="1137920"/>
                    <a:pt x="2159000" y="1137920"/>
                  </a:cubicBezTo>
                  <a:cubicBezTo>
                    <a:pt x="2157730" y="1137920"/>
                    <a:pt x="2156460" y="1137920"/>
                    <a:pt x="2155190" y="1137920"/>
                  </a:cubicBezTo>
                  <a:cubicBezTo>
                    <a:pt x="2153920" y="1137920"/>
                    <a:pt x="2153920" y="1136650"/>
                    <a:pt x="2152650" y="1135380"/>
                  </a:cubicBezTo>
                  <a:cubicBezTo>
                    <a:pt x="2152650" y="1135380"/>
                    <a:pt x="2151380" y="1134110"/>
                    <a:pt x="2151380" y="1134110"/>
                  </a:cubicBezTo>
                  <a:cubicBezTo>
                    <a:pt x="2150110" y="1132840"/>
                    <a:pt x="2148840" y="1132840"/>
                    <a:pt x="2148840" y="1131570"/>
                  </a:cubicBezTo>
                  <a:cubicBezTo>
                    <a:pt x="2148840" y="1130300"/>
                    <a:pt x="2148840" y="1129030"/>
                    <a:pt x="2148840" y="1127760"/>
                  </a:cubicBezTo>
                  <a:cubicBezTo>
                    <a:pt x="2148840" y="1126490"/>
                    <a:pt x="2148840" y="1126490"/>
                    <a:pt x="2148840" y="1125220"/>
                  </a:cubicBezTo>
                  <a:cubicBezTo>
                    <a:pt x="2148840" y="1123950"/>
                    <a:pt x="2148840" y="1122680"/>
                    <a:pt x="2148840" y="1121410"/>
                  </a:cubicBezTo>
                  <a:cubicBezTo>
                    <a:pt x="2148840" y="1120140"/>
                    <a:pt x="2150110" y="1120140"/>
                    <a:pt x="2150110" y="1118870"/>
                  </a:cubicBezTo>
                  <a:cubicBezTo>
                    <a:pt x="2150110" y="1117600"/>
                    <a:pt x="2151380" y="1117600"/>
                    <a:pt x="2151380" y="1116330"/>
                  </a:cubicBezTo>
                  <a:cubicBezTo>
                    <a:pt x="2152650" y="1116330"/>
                    <a:pt x="2152650" y="1115060"/>
                    <a:pt x="2153920" y="1115060"/>
                  </a:cubicBezTo>
                  <a:cubicBezTo>
                    <a:pt x="2155190" y="1115060"/>
                    <a:pt x="2156460" y="1113790"/>
                    <a:pt x="2157730" y="1113790"/>
                  </a:cubicBezTo>
                  <a:cubicBezTo>
                    <a:pt x="2159000" y="1113790"/>
                    <a:pt x="2159000" y="1112520"/>
                    <a:pt x="2160270" y="1112520"/>
                  </a:cubicBezTo>
                  <a:cubicBezTo>
                    <a:pt x="2167890" y="1109980"/>
                    <a:pt x="2200910" y="1099820"/>
                    <a:pt x="2232660" y="1094740"/>
                  </a:cubicBezTo>
                  <a:cubicBezTo>
                    <a:pt x="2287270" y="1087120"/>
                    <a:pt x="2371090" y="1084580"/>
                    <a:pt x="2465070" y="1082040"/>
                  </a:cubicBezTo>
                  <a:cubicBezTo>
                    <a:pt x="2608580" y="1078230"/>
                    <a:pt x="2805430" y="1082040"/>
                    <a:pt x="3011170" y="1082040"/>
                  </a:cubicBezTo>
                  <a:cubicBezTo>
                    <a:pt x="3277870" y="1082040"/>
                    <a:pt x="3595370" y="1082040"/>
                    <a:pt x="3930650" y="1082040"/>
                  </a:cubicBezTo>
                  <a:cubicBezTo>
                    <a:pt x="4337050" y="1082040"/>
                    <a:pt x="4913630" y="1082040"/>
                    <a:pt x="5275580" y="1082040"/>
                  </a:cubicBezTo>
                  <a:cubicBezTo>
                    <a:pt x="5520690" y="1082040"/>
                    <a:pt x="5674360" y="1082040"/>
                    <a:pt x="5891530" y="1082040"/>
                  </a:cubicBezTo>
                  <a:cubicBezTo>
                    <a:pt x="6136640" y="1082040"/>
                    <a:pt x="6431280" y="1082040"/>
                    <a:pt x="6673850" y="1082040"/>
                  </a:cubicBezTo>
                  <a:cubicBezTo>
                    <a:pt x="6885940" y="1082040"/>
                    <a:pt x="7087870" y="1082040"/>
                    <a:pt x="7270750" y="1082040"/>
                  </a:cubicBezTo>
                  <a:cubicBezTo>
                    <a:pt x="7428230" y="1082040"/>
                    <a:pt x="7584440" y="1083310"/>
                    <a:pt x="7707630" y="1083310"/>
                  </a:cubicBezTo>
                  <a:cubicBezTo>
                    <a:pt x="7797800" y="1083310"/>
                    <a:pt x="7887970" y="1082040"/>
                    <a:pt x="7943850" y="1084580"/>
                  </a:cubicBezTo>
                  <a:cubicBezTo>
                    <a:pt x="7974330" y="1085850"/>
                    <a:pt x="8006080" y="1089660"/>
                    <a:pt x="8013700" y="1089660"/>
                  </a:cubicBezTo>
                  <a:cubicBezTo>
                    <a:pt x="8014970" y="1089660"/>
                    <a:pt x="8014970" y="1089660"/>
                    <a:pt x="8016240" y="1089660"/>
                  </a:cubicBezTo>
                  <a:cubicBezTo>
                    <a:pt x="8017510" y="1089660"/>
                    <a:pt x="8017510" y="1090930"/>
                    <a:pt x="8018780" y="1090930"/>
                  </a:cubicBezTo>
                  <a:cubicBezTo>
                    <a:pt x="8020050" y="1090930"/>
                    <a:pt x="8021320" y="1092200"/>
                    <a:pt x="8022590" y="1092200"/>
                  </a:cubicBezTo>
                  <a:cubicBezTo>
                    <a:pt x="8022590" y="1092200"/>
                    <a:pt x="8023860" y="1093470"/>
                    <a:pt x="8023860" y="1093470"/>
                  </a:cubicBezTo>
                  <a:cubicBezTo>
                    <a:pt x="8025130" y="1094740"/>
                    <a:pt x="8026400" y="1094740"/>
                    <a:pt x="8026400" y="1096010"/>
                  </a:cubicBezTo>
                  <a:cubicBezTo>
                    <a:pt x="8026400" y="1097280"/>
                    <a:pt x="8026400" y="1098550"/>
                    <a:pt x="8026400" y="1099820"/>
                  </a:cubicBezTo>
                  <a:cubicBezTo>
                    <a:pt x="8026400" y="1101090"/>
                    <a:pt x="8027670" y="1101090"/>
                    <a:pt x="8027670" y="1102360"/>
                  </a:cubicBezTo>
                  <a:cubicBezTo>
                    <a:pt x="8027670" y="1103630"/>
                    <a:pt x="8026400" y="1104900"/>
                    <a:pt x="8026400" y="1106170"/>
                  </a:cubicBezTo>
                  <a:cubicBezTo>
                    <a:pt x="8026400" y="1107440"/>
                    <a:pt x="8025130" y="1107440"/>
                    <a:pt x="8025130" y="1108710"/>
                  </a:cubicBezTo>
                  <a:cubicBezTo>
                    <a:pt x="8025130" y="1109980"/>
                    <a:pt x="8025130" y="1111250"/>
                    <a:pt x="8023860" y="1111250"/>
                  </a:cubicBezTo>
                  <a:cubicBezTo>
                    <a:pt x="8023860" y="1112520"/>
                    <a:pt x="8022590" y="1112520"/>
                    <a:pt x="8021320" y="1112520"/>
                  </a:cubicBezTo>
                  <a:cubicBezTo>
                    <a:pt x="8020050" y="1112520"/>
                    <a:pt x="8020050" y="1113790"/>
                    <a:pt x="8018780" y="1113790"/>
                  </a:cubicBezTo>
                  <a:cubicBezTo>
                    <a:pt x="8017510" y="1113790"/>
                    <a:pt x="8017510" y="1115060"/>
                    <a:pt x="8014970" y="1115060"/>
                  </a:cubicBezTo>
                  <a:cubicBezTo>
                    <a:pt x="8006080" y="1117600"/>
                    <a:pt x="7973060" y="1121410"/>
                    <a:pt x="7940040" y="1125220"/>
                  </a:cubicBezTo>
                  <a:cubicBezTo>
                    <a:pt x="7874000" y="1132840"/>
                    <a:pt x="7759700" y="1140460"/>
                    <a:pt x="7640320" y="1148080"/>
                  </a:cubicBezTo>
                  <a:cubicBezTo>
                    <a:pt x="7466330" y="1158240"/>
                    <a:pt x="7241540" y="1163320"/>
                    <a:pt x="6997700" y="1174750"/>
                  </a:cubicBezTo>
                  <a:cubicBezTo>
                    <a:pt x="6676390" y="1189990"/>
                    <a:pt x="6269990" y="1216660"/>
                    <a:pt x="5878830" y="1234440"/>
                  </a:cubicBezTo>
                  <a:cubicBezTo>
                    <a:pt x="5448300" y="1254760"/>
                    <a:pt x="4979670" y="1272540"/>
                    <a:pt x="4519930" y="1286510"/>
                  </a:cubicBezTo>
                  <a:cubicBezTo>
                    <a:pt x="4047490" y="1300480"/>
                    <a:pt x="3557270" y="1310640"/>
                    <a:pt x="3083560" y="1316990"/>
                  </a:cubicBezTo>
                  <a:cubicBezTo>
                    <a:pt x="2620010" y="1323340"/>
                    <a:pt x="2147570" y="1327150"/>
                    <a:pt x="1705610" y="1327150"/>
                  </a:cubicBezTo>
                  <a:cubicBezTo>
                    <a:pt x="1296670" y="1327150"/>
                    <a:pt x="824230" y="1325880"/>
                    <a:pt x="524510" y="1319530"/>
                  </a:cubicBezTo>
                  <a:cubicBezTo>
                    <a:pt x="340360" y="1315720"/>
                    <a:pt x="157480" y="1325880"/>
                    <a:pt x="77470" y="1303020"/>
                  </a:cubicBezTo>
                  <a:cubicBezTo>
                    <a:pt x="45720" y="1294130"/>
                    <a:pt x="22860" y="1270000"/>
                    <a:pt x="13970" y="1267460"/>
                  </a:cubicBezTo>
                  <a:cubicBezTo>
                    <a:pt x="11430" y="1267460"/>
                    <a:pt x="11430" y="1267460"/>
                    <a:pt x="10160" y="1267460"/>
                  </a:cubicBezTo>
                  <a:cubicBezTo>
                    <a:pt x="8890" y="1267460"/>
                    <a:pt x="8890" y="1266190"/>
                    <a:pt x="7620" y="1266190"/>
                  </a:cubicBezTo>
                  <a:cubicBezTo>
                    <a:pt x="6350" y="1266190"/>
                    <a:pt x="6350" y="1264920"/>
                    <a:pt x="5080" y="1264920"/>
                  </a:cubicBezTo>
                  <a:cubicBezTo>
                    <a:pt x="3810" y="1263650"/>
                    <a:pt x="3810" y="1263650"/>
                    <a:pt x="2540" y="1262380"/>
                  </a:cubicBezTo>
                  <a:cubicBezTo>
                    <a:pt x="2540" y="1261110"/>
                    <a:pt x="1270" y="1261110"/>
                    <a:pt x="1270" y="1259840"/>
                  </a:cubicBezTo>
                  <a:cubicBezTo>
                    <a:pt x="1270" y="1258570"/>
                    <a:pt x="0" y="1258570"/>
                    <a:pt x="0" y="1257300"/>
                  </a:cubicBezTo>
                  <a:cubicBezTo>
                    <a:pt x="0" y="1256030"/>
                    <a:pt x="0" y="1254760"/>
                    <a:pt x="0" y="1253490"/>
                  </a:cubicBezTo>
                  <a:cubicBezTo>
                    <a:pt x="0" y="1252220"/>
                    <a:pt x="1270" y="1252220"/>
                    <a:pt x="1270" y="1250950"/>
                  </a:cubicBezTo>
                  <a:cubicBezTo>
                    <a:pt x="1270" y="1249680"/>
                    <a:pt x="2540" y="1249680"/>
                    <a:pt x="2540" y="1248410"/>
                  </a:cubicBezTo>
                  <a:cubicBezTo>
                    <a:pt x="2540" y="1247140"/>
                    <a:pt x="3810" y="1247140"/>
                    <a:pt x="3810" y="1245870"/>
                  </a:cubicBezTo>
                  <a:cubicBezTo>
                    <a:pt x="5080" y="1244600"/>
                    <a:pt x="5080" y="1243330"/>
                    <a:pt x="6350" y="1243330"/>
                  </a:cubicBezTo>
                  <a:cubicBezTo>
                    <a:pt x="7620" y="1243330"/>
                    <a:pt x="7620" y="1243330"/>
                    <a:pt x="8890" y="1243330"/>
                  </a:cubicBezTo>
                  <a:cubicBezTo>
                    <a:pt x="10160" y="1243330"/>
                    <a:pt x="10160" y="1242060"/>
                    <a:pt x="12700" y="1242060"/>
                  </a:cubicBezTo>
                  <a:cubicBezTo>
                    <a:pt x="29210" y="1238250"/>
                    <a:pt x="128270" y="1224280"/>
                    <a:pt x="212090" y="1216660"/>
                  </a:cubicBezTo>
                  <a:cubicBezTo>
                    <a:pt x="356870" y="1203960"/>
                    <a:pt x="595630" y="1192530"/>
                    <a:pt x="802640" y="1186180"/>
                  </a:cubicBezTo>
                  <a:cubicBezTo>
                    <a:pt x="1031240" y="1178560"/>
                    <a:pt x="1243330" y="1181100"/>
                    <a:pt x="1526540" y="1177290"/>
                  </a:cubicBezTo>
                  <a:cubicBezTo>
                    <a:pt x="1927860" y="1170940"/>
                    <a:pt x="2459990" y="1160780"/>
                    <a:pt x="2984500" y="1153160"/>
                  </a:cubicBezTo>
                  <a:cubicBezTo>
                    <a:pt x="3600450" y="1144270"/>
                    <a:pt x="4297680" y="1143000"/>
                    <a:pt x="4991100" y="1130300"/>
                  </a:cubicBezTo>
                  <a:cubicBezTo>
                    <a:pt x="5737860" y="1117600"/>
                    <a:pt x="6633210" y="1099820"/>
                    <a:pt x="7315200" y="1074420"/>
                  </a:cubicBezTo>
                  <a:cubicBezTo>
                    <a:pt x="7851140" y="1054100"/>
                    <a:pt x="8384540" y="1017270"/>
                    <a:pt x="8751570" y="1003300"/>
                  </a:cubicBezTo>
                  <a:cubicBezTo>
                    <a:pt x="8980170" y="994410"/>
                    <a:pt x="9230360" y="990600"/>
                    <a:pt x="9309100" y="989330"/>
                  </a:cubicBezTo>
                  <a:cubicBezTo>
                    <a:pt x="9330690" y="989330"/>
                    <a:pt x="9343390" y="988060"/>
                    <a:pt x="9349740" y="989330"/>
                  </a:cubicBezTo>
                  <a:cubicBezTo>
                    <a:pt x="9352280" y="989330"/>
                    <a:pt x="9352280" y="990600"/>
                    <a:pt x="9353550" y="990600"/>
                  </a:cubicBezTo>
                  <a:cubicBezTo>
                    <a:pt x="9354820" y="990600"/>
                    <a:pt x="9354820" y="990600"/>
                    <a:pt x="9356090" y="990600"/>
                  </a:cubicBezTo>
                  <a:cubicBezTo>
                    <a:pt x="9357360" y="990600"/>
                    <a:pt x="9357360" y="991870"/>
                    <a:pt x="9358630" y="993140"/>
                  </a:cubicBezTo>
                  <a:cubicBezTo>
                    <a:pt x="9359900" y="994410"/>
                    <a:pt x="9359900" y="994410"/>
                    <a:pt x="9361170" y="995680"/>
                  </a:cubicBezTo>
                  <a:cubicBezTo>
                    <a:pt x="9361170" y="996950"/>
                    <a:pt x="9362440" y="996950"/>
                    <a:pt x="9362440" y="998220"/>
                  </a:cubicBezTo>
                  <a:cubicBezTo>
                    <a:pt x="9362440" y="999490"/>
                    <a:pt x="9362440" y="999490"/>
                    <a:pt x="9362440" y="1000760"/>
                  </a:cubicBezTo>
                  <a:cubicBezTo>
                    <a:pt x="9362440" y="1002030"/>
                    <a:pt x="9362440" y="1003300"/>
                    <a:pt x="9362440" y="1004570"/>
                  </a:cubicBezTo>
                  <a:cubicBezTo>
                    <a:pt x="9362440" y="1005840"/>
                    <a:pt x="9361170" y="1005840"/>
                    <a:pt x="9361170" y="1007110"/>
                  </a:cubicBezTo>
                  <a:cubicBezTo>
                    <a:pt x="9361170" y="1008380"/>
                    <a:pt x="9359900" y="1008380"/>
                    <a:pt x="9359900" y="1009650"/>
                  </a:cubicBezTo>
                  <a:cubicBezTo>
                    <a:pt x="9359900" y="1010920"/>
                    <a:pt x="9359900" y="1010920"/>
                    <a:pt x="9358630" y="1012190"/>
                  </a:cubicBezTo>
                  <a:cubicBezTo>
                    <a:pt x="9358630" y="1013460"/>
                    <a:pt x="9357360" y="1013460"/>
                    <a:pt x="9356090" y="1013460"/>
                  </a:cubicBezTo>
                  <a:cubicBezTo>
                    <a:pt x="9354820" y="1013460"/>
                    <a:pt x="9353550" y="1014730"/>
                    <a:pt x="9352280" y="1014730"/>
                  </a:cubicBezTo>
                  <a:cubicBezTo>
                    <a:pt x="9351010" y="1014730"/>
                    <a:pt x="9351010" y="1014730"/>
                    <a:pt x="9349740" y="1014730"/>
                  </a:cubicBezTo>
                  <a:cubicBezTo>
                    <a:pt x="9343390" y="1014730"/>
                    <a:pt x="9317990" y="1012190"/>
                    <a:pt x="9291320" y="1010920"/>
                  </a:cubicBezTo>
                  <a:cubicBezTo>
                    <a:pt x="9236710" y="1008380"/>
                    <a:pt x="9133840" y="1003300"/>
                    <a:pt x="9034780" y="1003300"/>
                  </a:cubicBezTo>
                  <a:cubicBezTo>
                    <a:pt x="8898890" y="1003300"/>
                    <a:pt x="8727440" y="1008380"/>
                    <a:pt x="8548370" y="1013460"/>
                  </a:cubicBezTo>
                  <a:cubicBezTo>
                    <a:pt x="8326120" y="1019810"/>
                    <a:pt x="8073390" y="1027430"/>
                    <a:pt x="7800340" y="1038860"/>
                  </a:cubicBezTo>
                  <a:cubicBezTo>
                    <a:pt x="7470140" y="1052830"/>
                    <a:pt x="7082790" y="1066800"/>
                    <a:pt x="6708140" y="1097280"/>
                  </a:cubicBezTo>
                  <a:cubicBezTo>
                    <a:pt x="6308090" y="1130300"/>
                    <a:pt x="5899150" y="1181100"/>
                    <a:pt x="5469890" y="1235710"/>
                  </a:cubicBezTo>
                  <a:cubicBezTo>
                    <a:pt x="5003800" y="1294130"/>
                    <a:pt x="4481830" y="1369060"/>
                    <a:pt x="4011930" y="1440180"/>
                  </a:cubicBezTo>
                  <a:cubicBezTo>
                    <a:pt x="3572510" y="1506220"/>
                    <a:pt x="3128010" y="1577340"/>
                    <a:pt x="2735580" y="1647190"/>
                  </a:cubicBezTo>
                  <a:cubicBezTo>
                    <a:pt x="2397760" y="1708150"/>
                    <a:pt x="2051050" y="1770380"/>
                    <a:pt x="1793240" y="1832610"/>
                  </a:cubicBezTo>
                  <a:cubicBezTo>
                    <a:pt x="1610360" y="1877060"/>
                    <a:pt x="1355090" y="1963420"/>
                    <a:pt x="1329690" y="1967230"/>
                  </a:cubicBezTo>
                  <a:cubicBezTo>
                    <a:pt x="1327150" y="1967230"/>
                    <a:pt x="1327150" y="1967230"/>
                    <a:pt x="1325880" y="1967230"/>
                  </a:cubicBezTo>
                  <a:cubicBezTo>
                    <a:pt x="1324610" y="1967230"/>
                    <a:pt x="1324610" y="1965960"/>
                    <a:pt x="1323340" y="1965960"/>
                  </a:cubicBezTo>
                  <a:cubicBezTo>
                    <a:pt x="1322070" y="1965960"/>
                    <a:pt x="1320800" y="1965960"/>
                    <a:pt x="1319530" y="1964690"/>
                  </a:cubicBezTo>
                  <a:cubicBezTo>
                    <a:pt x="1318260" y="1964690"/>
                    <a:pt x="1318260" y="1963420"/>
                    <a:pt x="1318260" y="1962150"/>
                  </a:cubicBezTo>
                  <a:cubicBezTo>
                    <a:pt x="1316990" y="1960880"/>
                    <a:pt x="1316990" y="1959610"/>
                    <a:pt x="1315720" y="1958340"/>
                  </a:cubicBezTo>
                  <a:cubicBezTo>
                    <a:pt x="1315720" y="1957070"/>
                    <a:pt x="1314450" y="1957070"/>
                    <a:pt x="1314450" y="1955800"/>
                  </a:cubicBezTo>
                  <a:cubicBezTo>
                    <a:pt x="1314450" y="1954530"/>
                    <a:pt x="1314450" y="1953260"/>
                    <a:pt x="1314450" y="1951990"/>
                  </a:cubicBezTo>
                  <a:cubicBezTo>
                    <a:pt x="1314450" y="1950720"/>
                    <a:pt x="1315720" y="1950720"/>
                    <a:pt x="1315720" y="1949450"/>
                  </a:cubicBezTo>
                  <a:cubicBezTo>
                    <a:pt x="1315720" y="1948180"/>
                    <a:pt x="1316990" y="1946910"/>
                    <a:pt x="1316990" y="1945640"/>
                  </a:cubicBezTo>
                  <a:cubicBezTo>
                    <a:pt x="1316990" y="1944370"/>
                    <a:pt x="1316990" y="1943100"/>
                    <a:pt x="1318260" y="1943100"/>
                  </a:cubicBezTo>
                  <a:cubicBezTo>
                    <a:pt x="1319530" y="1941830"/>
                    <a:pt x="1320800" y="1943100"/>
                    <a:pt x="1322070" y="1941830"/>
                  </a:cubicBezTo>
                  <a:cubicBezTo>
                    <a:pt x="1323340" y="1941830"/>
                    <a:pt x="1323340" y="1939290"/>
                    <a:pt x="1324610" y="1939290"/>
                  </a:cubicBezTo>
                  <a:cubicBezTo>
                    <a:pt x="1325880" y="1939290"/>
                    <a:pt x="1327150" y="1939290"/>
                    <a:pt x="1328420" y="1939290"/>
                  </a:cubicBezTo>
                  <a:cubicBezTo>
                    <a:pt x="1330960" y="1940560"/>
                    <a:pt x="1333500" y="1948180"/>
                    <a:pt x="1339850" y="1950720"/>
                  </a:cubicBezTo>
                  <a:cubicBezTo>
                    <a:pt x="1360170" y="1958340"/>
                    <a:pt x="1424940" y="1944370"/>
                    <a:pt x="1477010" y="1940560"/>
                  </a:cubicBezTo>
                  <a:cubicBezTo>
                    <a:pt x="1545590" y="1935480"/>
                    <a:pt x="1638300" y="1926590"/>
                    <a:pt x="1718310" y="1920240"/>
                  </a:cubicBezTo>
                  <a:cubicBezTo>
                    <a:pt x="1797050" y="1913890"/>
                    <a:pt x="1873250" y="1906270"/>
                    <a:pt x="1951990" y="1901190"/>
                  </a:cubicBezTo>
                  <a:cubicBezTo>
                    <a:pt x="2033270" y="1896110"/>
                    <a:pt x="2109470" y="1893570"/>
                    <a:pt x="2197100" y="1887220"/>
                  </a:cubicBezTo>
                  <a:cubicBezTo>
                    <a:pt x="2299970" y="1879600"/>
                    <a:pt x="2399030" y="1868170"/>
                    <a:pt x="2532380" y="1855470"/>
                  </a:cubicBezTo>
                  <a:cubicBezTo>
                    <a:pt x="2727960" y="1836420"/>
                    <a:pt x="2976880" y="1809750"/>
                    <a:pt x="3260090" y="1780540"/>
                  </a:cubicBezTo>
                  <a:cubicBezTo>
                    <a:pt x="3658870" y="1739900"/>
                    <a:pt x="4165600" y="1691640"/>
                    <a:pt x="4699000" y="1634490"/>
                  </a:cubicBezTo>
                  <a:cubicBezTo>
                    <a:pt x="5369560" y="1563370"/>
                    <a:pt x="6337300" y="1463040"/>
                    <a:pt x="6964680" y="1381760"/>
                  </a:cubicBezTo>
                  <a:cubicBezTo>
                    <a:pt x="7411720" y="1323340"/>
                    <a:pt x="7707630" y="1271270"/>
                    <a:pt x="8108950" y="1210310"/>
                  </a:cubicBezTo>
                  <a:cubicBezTo>
                    <a:pt x="8557260" y="1141730"/>
                    <a:pt x="9093200" y="1061720"/>
                    <a:pt x="9528810" y="989330"/>
                  </a:cubicBezTo>
                  <a:cubicBezTo>
                    <a:pt x="9902190" y="927100"/>
                    <a:pt x="10256520" y="868680"/>
                    <a:pt x="10565130" y="803910"/>
                  </a:cubicBezTo>
                  <a:cubicBezTo>
                    <a:pt x="10816590" y="751840"/>
                    <a:pt x="11060430" y="687070"/>
                    <a:pt x="11245850" y="641350"/>
                  </a:cubicBezTo>
                  <a:cubicBezTo>
                    <a:pt x="11374120" y="609600"/>
                    <a:pt x="11466830" y="591820"/>
                    <a:pt x="11570970" y="560070"/>
                  </a:cubicBezTo>
                  <a:cubicBezTo>
                    <a:pt x="11668760" y="530860"/>
                    <a:pt x="11780520" y="490220"/>
                    <a:pt x="11854180" y="459740"/>
                  </a:cubicBezTo>
                  <a:cubicBezTo>
                    <a:pt x="11903710" y="439420"/>
                    <a:pt x="11934190" y="424180"/>
                    <a:pt x="11976100" y="403860"/>
                  </a:cubicBezTo>
                  <a:cubicBezTo>
                    <a:pt x="12019280" y="382270"/>
                    <a:pt x="12073890" y="358140"/>
                    <a:pt x="12109450" y="336550"/>
                  </a:cubicBezTo>
                  <a:cubicBezTo>
                    <a:pt x="12134850" y="321310"/>
                    <a:pt x="12161520" y="292100"/>
                    <a:pt x="12170410" y="290830"/>
                  </a:cubicBezTo>
                  <a:cubicBezTo>
                    <a:pt x="12171680" y="290830"/>
                    <a:pt x="12172950" y="290830"/>
                    <a:pt x="12174220" y="292100"/>
                  </a:cubicBezTo>
                  <a:cubicBezTo>
                    <a:pt x="12175490" y="292100"/>
                    <a:pt x="12175490" y="293370"/>
                    <a:pt x="12176760" y="294640"/>
                  </a:cubicBezTo>
                  <a:cubicBezTo>
                    <a:pt x="12176760" y="295910"/>
                    <a:pt x="12178030" y="295910"/>
                    <a:pt x="12178030" y="297180"/>
                  </a:cubicBezTo>
                  <a:cubicBezTo>
                    <a:pt x="12178030" y="298450"/>
                    <a:pt x="12179300" y="299720"/>
                    <a:pt x="12179300" y="300990"/>
                  </a:cubicBezTo>
                  <a:cubicBezTo>
                    <a:pt x="12179300" y="302260"/>
                    <a:pt x="12180570" y="302260"/>
                    <a:pt x="12180570" y="303530"/>
                  </a:cubicBezTo>
                  <a:cubicBezTo>
                    <a:pt x="12180570" y="304800"/>
                    <a:pt x="12179300" y="306070"/>
                    <a:pt x="12179300" y="307340"/>
                  </a:cubicBezTo>
                  <a:cubicBezTo>
                    <a:pt x="12179300" y="308610"/>
                    <a:pt x="12178030" y="308610"/>
                    <a:pt x="12178030" y="309880"/>
                  </a:cubicBezTo>
                  <a:cubicBezTo>
                    <a:pt x="12178030" y="311150"/>
                    <a:pt x="12178030" y="312420"/>
                    <a:pt x="12176760" y="313690"/>
                  </a:cubicBezTo>
                  <a:cubicBezTo>
                    <a:pt x="12176760" y="314960"/>
                    <a:pt x="12175490" y="314960"/>
                    <a:pt x="12174220" y="314960"/>
                  </a:cubicBezTo>
                  <a:cubicBezTo>
                    <a:pt x="12172950" y="316230"/>
                    <a:pt x="12172950" y="317500"/>
                    <a:pt x="12171680" y="317500"/>
                  </a:cubicBezTo>
                  <a:cubicBezTo>
                    <a:pt x="12170410" y="317500"/>
                    <a:pt x="12169140" y="317500"/>
                    <a:pt x="12167870" y="317500"/>
                  </a:cubicBezTo>
                  <a:cubicBezTo>
                    <a:pt x="12166600" y="317500"/>
                    <a:pt x="12165330" y="317500"/>
                    <a:pt x="12164060" y="317500"/>
                  </a:cubicBezTo>
                  <a:cubicBezTo>
                    <a:pt x="12162790" y="317500"/>
                    <a:pt x="12162790" y="317500"/>
                    <a:pt x="12161520" y="317500"/>
                  </a:cubicBezTo>
                  <a:cubicBezTo>
                    <a:pt x="12158980" y="316230"/>
                    <a:pt x="12157710" y="311150"/>
                    <a:pt x="12152630" y="308610"/>
                  </a:cubicBezTo>
                  <a:cubicBezTo>
                    <a:pt x="12143740" y="302260"/>
                    <a:pt x="12124690" y="295910"/>
                    <a:pt x="12104370" y="290830"/>
                  </a:cubicBezTo>
                  <a:cubicBezTo>
                    <a:pt x="12073890" y="283210"/>
                    <a:pt x="12030710" y="281940"/>
                    <a:pt x="11983720" y="276860"/>
                  </a:cubicBezTo>
                  <a:cubicBezTo>
                    <a:pt x="11915140" y="269240"/>
                    <a:pt x="11832590" y="254000"/>
                    <a:pt x="11730990" y="246380"/>
                  </a:cubicBezTo>
                  <a:cubicBezTo>
                    <a:pt x="11579860" y="236220"/>
                    <a:pt x="11376660" y="233680"/>
                    <a:pt x="11163300" y="234950"/>
                  </a:cubicBezTo>
                  <a:cubicBezTo>
                    <a:pt x="10888980" y="236220"/>
                    <a:pt x="10556240" y="250190"/>
                    <a:pt x="10222230" y="266700"/>
                  </a:cubicBezTo>
                  <a:cubicBezTo>
                    <a:pt x="9843770" y="284480"/>
                    <a:pt x="9439910" y="308610"/>
                    <a:pt x="9009380" y="341630"/>
                  </a:cubicBezTo>
                  <a:cubicBezTo>
                    <a:pt x="8516620" y="379730"/>
                    <a:pt x="7974330" y="434340"/>
                    <a:pt x="7426960" y="488950"/>
                  </a:cubicBezTo>
                  <a:cubicBezTo>
                    <a:pt x="6835140" y="547370"/>
                    <a:pt x="6215380" y="622300"/>
                    <a:pt x="5582920" y="684530"/>
                  </a:cubicBezTo>
                  <a:cubicBezTo>
                    <a:pt x="4914900" y="750570"/>
                    <a:pt x="4046220" y="812800"/>
                    <a:pt x="3521710" y="871220"/>
                  </a:cubicBezTo>
                  <a:cubicBezTo>
                    <a:pt x="3196590" y="906780"/>
                    <a:pt x="2969260" y="938530"/>
                    <a:pt x="2734310" y="975360"/>
                  </a:cubicBezTo>
                  <a:cubicBezTo>
                    <a:pt x="2542540" y="1004570"/>
                    <a:pt x="2368550" y="1045210"/>
                    <a:pt x="2212340" y="1068070"/>
                  </a:cubicBezTo>
                  <a:cubicBezTo>
                    <a:pt x="2085340" y="1087120"/>
                    <a:pt x="1957070" y="1103630"/>
                    <a:pt x="1865630" y="1107440"/>
                  </a:cubicBezTo>
                  <a:cubicBezTo>
                    <a:pt x="1807210" y="1109980"/>
                    <a:pt x="1760220" y="1106170"/>
                    <a:pt x="1720850" y="1104900"/>
                  </a:cubicBezTo>
                  <a:cubicBezTo>
                    <a:pt x="1694180" y="1103630"/>
                    <a:pt x="1675130" y="1102360"/>
                    <a:pt x="1653540" y="1099820"/>
                  </a:cubicBezTo>
                  <a:cubicBezTo>
                    <a:pt x="1631950" y="1097280"/>
                    <a:pt x="1597660" y="1090930"/>
                    <a:pt x="1588770" y="1088390"/>
                  </a:cubicBezTo>
                  <a:cubicBezTo>
                    <a:pt x="1586230" y="1088390"/>
                    <a:pt x="1586230" y="1087120"/>
                    <a:pt x="1584960" y="1087120"/>
                  </a:cubicBezTo>
                  <a:cubicBezTo>
                    <a:pt x="1583690" y="1085850"/>
                    <a:pt x="1582420" y="1085850"/>
                    <a:pt x="1581150" y="1084580"/>
                  </a:cubicBezTo>
                  <a:cubicBezTo>
                    <a:pt x="1579880" y="1083310"/>
                    <a:pt x="1578610" y="1083310"/>
                    <a:pt x="1578610" y="1082040"/>
                  </a:cubicBezTo>
                  <a:cubicBezTo>
                    <a:pt x="1577340" y="1080770"/>
                    <a:pt x="1577340" y="1079500"/>
                    <a:pt x="1577340" y="1078230"/>
                  </a:cubicBezTo>
                  <a:cubicBezTo>
                    <a:pt x="1577340" y="1076960"/>
                    <a:pt x="1576070" y="1075690"/>
                    <a:pt x="1576070" y="1074420"/>
                  </a:cubicBezTo>
                  <a:cubicBezTo>
                    <a:pt x="1576070" y="1073150"/>
                    <a:pt x="1576070" y="1071880"/>
                    <a:pt x="1576070" y="1070610"/>
                  </a:cubicBezTo>
                  <a:cubicBezTo>
                    <a:pt x="1576070" y="1069340"/>
                    <a:pt x="1576070" y="1068070"/>
                    <a:pt x="1576070" y="1066800"/>
                  </a:cubicBezTo>
                  <a:cubicBezTo>
                    <a:pt x="1576070" y="1065530"/>
                    <a:pt x="1576070" y="1064260"/>
                    <a:pt x="1577340" y="1062990"/>
                  </a:cubicBezTo>
                  <a:cubicBezTo>
                    <a:pt x="1577340" y="1061720"/>
                    <a:pt x="1578610" y="1061720"/>
                    <a:pt x="1579880" y="1060450"/>
                  </a:cubicBezTo>
                  <a:cubicBezTo>
                    <a:pt x="1581150" y="1059180"/>
                    <a:pt x="1582420" y="1059180"/>
                    <a:pt x="1583690" y="1057910"/>
                  </a:cubicBezTo>
                  <a:cubicBezTo>
                    <a:pt x="1584960" y="1057910"/>
                    <a:pt x="1586230" y="1056640"/>
                    <a:pt x="1587500" y="1056640"/>
                  </a:cubicBezTo>
                  <a:cubicBezTo>
                    <a:pt x="1588770" y="1056640"/>
                    <a:pt x="1590040" y="1056640"/>
                    <a:pt x="1591310" y="1056640"/>
                  </a:cubicBezTo>
                  <a:cubicBezTo>
                    <a:pt x="1592580" y="1056640"/>
                    <a:pt x="1595120" y="1056640"/>
                    <a:pt x="1595120" y="1056640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4" name="Google Shape;284;p24"/>
          <p:cNvSpPr txBox="1"/>
          <p:nvPr/>
        </p:nvSpPr>
        <p:spPr>
          <a:xfrm>
            <a:off x="638144" y="736897"/>
            <a:ext cx="37824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WRITE YOUR </a:t>
            </a:r>
            <a:endParaRPr sz="3000">
              <a:solidFill>
                <a:srgbClr val="E7191F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BIG TOPIC </a:t>
            </a:r>
            <a:endParaRPr sz="3000">
              <a:solidFill>
                <a:srgbClr val="E7191F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OR IDEA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85" name="Google Shape;285;p24"/>
          <p:cNvSpPr txBox="1"/>
          <p:nvPr/>
        </p:nvSpPr>
        <p:spPr>
          <a:xfrm>
            <a:off x="638144" y="2470785"/>
            <a:ext cx="2904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Presentations are communication tools that can be used as demonstrations, lectures, speeches, reports, and more.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86" name="Google Shape;286;p24"/>
          <p:cNvSpPr txBox="1"/>
          <p:nvPr/>
        </p:nvSpPr>
        <p:spPr>
          <a:xfrm>
            <a:off x="638144" y="3416618"/>
            <a:ext cx="28341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It serves a variety of purposes, making presentations powerful tools for convincing and teaching.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25"/>
          <p:cNvPicPr preferRelativeResize="0"/>
          <p:nvPr/>
        </p:nvPicPr>
        <p:blipFill rotWithShape="1">
          <a:blip r:embed="rId3">
            <a:alphaModFix/>
          </a:blip>
          <a:srcRect b="15348" l="0" r="0" t="1230"/>
          <a:stretch/>
        </p:blipFill>
        <p:spPr>
          <a:xfrm>
            <a:off x="379139" y="-104121"/>
            <a:ext cx="7982059" cy="6550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2" name="Google Shape;292;p25"/>
          <p:cNvGrpSpPr/>
          <p:nvPr/>
        </p:nvGrpSpPr>
        <p:grpSpPr>
          <a:xfrm rot="10800000">
            <a:off x="-2121476" y="-320041"/>
            <a:ext cx="3890999" cy="5783581"/>
            <a:chOff x="0" y="0"/>
            <a:chExt cx="3175000" cy="4719320"/>
          </a:xfrm>
        </p:grpSpPr>
        <p:sp>
          <p:nvSpPr>
            <p:cNvPr id="293" name="Google Shape;293;p25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82830" r="-82830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25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sp>
        <p:nvSpPr>
          <p:cNvPr id="295" name="Google Shape;295;p25"/>
          <p:cNvSpPr txBox="1"/>
          <p:nvPr/>
        </p:nvSpPr>
        <p:spPr>
          <a:xfrm>
            <a:off x="1855247" y="1859479"/>
            <a:ext cx="5433600" cy="152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STATS &amp; NUMBERS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96" name="Google Shape;296;p25"/>
          <p:cNvSpPr txBox="1"/>
          <p:nvPr/>
        </p:nvSpPr>
        <p:spPr>
          <a:xfrm>
            <a:off x="2612799" y="3465082"/>
            <a:ext cx="39183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Elaborate on what you want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 discuss.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297" name="Google Shape;297;p25"/>
          <p:cNvSpPr txBox="1"/>
          <p:nvPr/>
        </p:nvSpPr>
        <p:spPr>
          <a:xfrm>
            <a:off x="3843338" y="651695"/>
            <a:ext cx="1457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03.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298" name="Google Shape;298;p25"/>
          <p:cNvSpPr/>
          <p:nvPr/>
        </p:nvSpPr>
        <p:spPr>
          <a:xfrm>
            <a:off x="2497931" y="1577817"/>
            <a:ext cx="3958590" cy="354330"/>
          </a:xfrm>
          <a:custGeom>
            <a:rect b="b" l="l" r="r" t="t"/>
            <a:pathLst>
              <a:path extrusionOk="0" h="944880" w="10556240">
                <a:moveTo>
                  <a:pt x="20320" y="1270"/>
                </a:moveTo>
                <a:cubicBezTo>
                  <a:pt x="168910" y="39370"/>
                  <a:pt x="255270" y="44450"/>
                  <a:pt x="339090" y="52070"/>
                </a:cubicBezTo>
                <a:cubicBezTo>
                  <a:pt x="441960" y="60960"/>
                  <a:pt x="557530" y="64770"/>
                  <a:pt x="681990" y="74930"/>
                </a:cubicBezTo>
                <a:cubicBezTo>
                  <a:pt x="831850" y="87630"/>
                  <a:pt x="1012190" y="106680"/>
                  <a:pt x="1177290" y="124460"/>
                </a:cubicBezTo>
                <a:cubicBezTo>
                  <a:pt x="1342390" y="142240"/>
                  <a:pt x="1510030" y="167640"/>
                  <a:pt x="1670050" y="184150"/>
                </a:cubicBezTo>
                <a:cubicBezTo>
                  <a:pt x="1821180" y="199390"/>
                  <a:pt x="1958340" y="209550"/>
                  <a:pt x="2112010" y="222250"/>
                </a:cubicBezTo>
                <a:cubicBezTo>
                  <a:pt x="2279650" y="236220"/>
                  <a:pt x="2470150" y="251460"/>
                  <a:pt x="2635250" y="264160"/>
                </a:cubicBezTo>
                <a:cubicBezTo>
                  <a:pt x="2785110" y="275590"/>
                  <a:pt x="2896870" y="280670"/>
                  <a:pt x="3063240" y="294640"/>
                </a:cubicBezTo>
                <a:cubicBezTo>
                  <a:pt x="3294380" y="313690"/>
                  <a:pt x="3613150" y="349250"/>
                  <a:pt x="3890010" y="372110"/>
                </a:cubicBezTo>
                <a:cubicBezTo>
                  <a:pt x="4169410" y="394970"/>
                  <a:pt x="4447540" y="410210"/>
                  <a:pt x="4730750" y="430530"/>
                </a:cubicBezTo>
                <a:cubicBezTo>
                  <a:pt x="5019040" y="450850"/>
                  <a:pt x="5312410" y="477520"/>
                  <a:pt x="5603240" y="495300"/>
                </a:cubicBezTo>
                <a:cubicBezTo>
                  <a:pt x="5894070" y="513080"/>
                  <a:pt x="6197600" y="525780"/>
                  <a:pt x="6477000" y="534670"/>
                </a:cubicBezTo>
                <a:cubicBezTo>
                  <a:pt x="6734810" y="543560"/>
                  <a:pt x="6974840" y="544830"/>
                  <a:pt x="7222490" y="551180"/>
                </a:cubicBezTo>
                <a:cubicBezTo>
                  <a:pt x="7470140" y="557530"/>
                  <a:pt x="7725410" y="561340"/>
                  <a:pt x="7964170" y="571500"/>
                </a:cubicBezTo>
                <a:cubicBezTo>
                  <a:pt x="8188960" y="580390"/>
                  <a:pt x="8408670" y="590550"/>
                  <a:pt x="8615680" y="605790"/>
                </a:cubicBezTo>
                <a:cubicBezTo>
                  <a:pt x="8806180" y="619760"/>
                  <a:pt x="8987790" y="632460"/>
                  <a:pt x="9163050" y="659130"/>
                </a:cubicBezTo>
                <a:cubicBezTo>
                  <a:pt x="9328150" y="684530"/>
                  <a:pt x="9494520" y="727710"/>
                  <a:pt x="9641840" y="759460"/>
                </a:cubicBezTo>
                <a:cubicBezTo>
                  <a:pt x="9770110" y="787400"/>
                  <a:pt x="9890760" y="820420"/>
                  <a:pt x="9999980" y="840740"/>
                </a:cubicBezTo>
                <a:cubicBezTo>
                  <a:pt x="10091420" y="857250"/>
                  <a:pt x="10180320" y="863600"/>
                  <a:pt x="10253980" y="875030"/>
                </a:cubicBezTo>
                <a:cubicBezTo>
                  <a:pt x="10309860" y="883920"/>
                  <a:pt x="10356850" y="896620"/>
                  <a:pt x="10401300" y="902970"/>
                </a:cubicBezTo>
                <a:cubicBezTo>
                  <a:pt x="10438130" y="908050"/>
                  <a:pt x="10474960" y="911860"/>
                  <a:pt x="10501630" y="914400"/>
                </a:cubicBezTo>
                <a:cubicBezTo>
                  <a:pt x="10519410" y="915670"/>
                  <a:pt x="10538460" y="916940"/>
                  <a:pt x="10544810" y="918210"/>
                </a:cubicBezTo>
                <a:cubicBezTo>
                  <a:pt x="10547350" y="918210"/>
                  <a:pt x="10547350" y="919480"/>
                  <a:pt x="10548620" y="919480"/>
                </a:cubicBezTo>
                <a:cubicBezTo>
                  <a:pt x="10549890" y="920750"/>
                  <a:pt x="10551160" y="920750"/>
                  <a:pt x="10552430" y="922020"/>
                </a:cubicBezTo>
                <a:cubicBezTo>
                  <a:pt x="10553700" y="923290"/>
                  <a:pt x="10553700" y="924560"/>
                  <a:pt x="10554970" y="925830"/>
                </a:cubicBezTo>
                <a:cubicBezTo>
                  <a:pt x="10554970" y="927100"/>
                  <a:pt x="10556240" y="928370"/>
                  <a:pt x="10556240" y="929640"/>
                </a:cubicBezTo>
                <a:cubicBezTo>
                  <a:pt x="10556240" y="930910"/>
                  <a:pt x="10556240" y="933450"/>
                  <a:pt x="10556240" y="934720"/>
                </a:cubicBezTo>
                <a:cubicBezTo>
                  <a:pt x="10556240" y="935990"/>
                  <a:pt x="10554970" y="937260"/>
                  <a:pt x="10554970" y="938530"/>
                </a:cubicBezTo>
                <a:cubicBezTo>
                  <a:pt x="10553700" y="939800"/>
                  <a:pt x="10553700" y="941070"/>
                  <a:pt x="10552430" y="942340"/>
                </a:cubicBezTo>
                <a:cubicBezTo>
                  <a:pt x="10551160" y="943610"/>
                  <a:pt x="10549890" y="944880"/>
                  <a:pt x="10548620" y="944880"/>
                </a:cubicBezTo>
                <a:cubicBezTo>
                  <a:pt x="10547350" y="944880"/>
                  <a:pt x="10546080" y="944880"/>
                  <a:pt x="10544810" y="944880"/>
                </a:cubicBezTo>
                <a:cubicBezTo>
                  <a:pt x="10543540" y="944880"/>
                  <a:pt x="10541000" y="944880"/>
                  <a:pt x="10539730" y="944880"/>
                </a:cubicBezTo>
                <a:cubicBezTo>
                  <a:pt x="10538460" y="944880"/>
                  <a:pt x="10537190" y="943610"/>
                  <a:pt x="10535920" y="943610"/>
                </a:cubicBezTo>
                <a:cubicBezTo>
                  <a:pt x="10534650" y="942340"/>
                  <a:pt x="10533380" y="942340"/>
                  <a:pt x="10532110" y="941070"/>
                </a:cubicBezTo>
                <a:cubicBezTo>
                  <a:pt x="10530840" y="939800"/>
                  <a:pt x="10530840" y="938530"/>
                  <a:pt x="10530840" y="937260"/>
                </a:cubicBezTo>
                <a:cubicBezTo>
                  <a:pt x="10530840" y="935990"/>
                  <a:pt x="10529570" y="933450"/>
                  <a:pt x="10529570" y="932180"/>
                </a:cubicBezTo>
                <a:cubicBezTo>
                  <a:pt x="10529570" y="930910"/>
                  <a:pt x="10529570" y="929640"/>
                  <a:pt x="10529570" y="928370"/>
                </a:cubicBezTo>
                <a:cubicBezTo>
                  <a:pt x="10529570" y="927100"/>
                  <a:pt x="10530840" y="925830"/>
                  <a:pt x="10532110" y="924560"/>
                </a:cubicBezTo>
                <a:cubicBezTo>
                  <a:pt x="10533380" y="923290"/>
                  <a:pt x="10533380" y="922020"/>
                  <a:pt x="10534650" y="920750"/>
                </a:cubicBezTo>
                <a:cubicBezTo>
                  <a:pt x="10535920" y="919480"/>
                  <a:pt x="10537190" y="919480"/>
                  <a:pt x="10538460" y="919480"/>
                </a:cubicBezTo>
                <a:cubicBezTo>
                  <a:pt x="10539730" y="919480"/>
                  <a:pt x="10542270" y="918210"/>
                  <a:pt x="10543540" y="918210"/>
                </a:cubicBezTo>
                <a:cubicBezTo>
                  <a:pt x="10544810" y="918210"/>
                  <a:pt x="10546080" y="919480"/>
                  <a:pt x="10547350" y="919480"/>
                </a:cubicBezTo>
                <a:cubicBezTo>
                  <a:pt x="10548620" y="919480"/>
                  <a:pt x="10549890" y="919480"/>
                  <a:pt x="10551160" y="920750"/>
                </a:cubicBezTo>
                <a:cubicBezTo>
                  <a:pt x="10552430" y="922020"/>
                  <a:pt x="10552430" y="923290"/>
                  <a:pt x="10553700" y="924560"/>
                </a:cubicBezTo>
                <a:cubicBezTo>
                  <a:pt x="10554970" y="925830"/>
                  <a:pt x="10556240" y="927100"/>
                  <a:pt x="10556240" y="928370"/>
                </a:cubicBezTo>
                <a:cubicBezTo>
                  <a:pt x="10556240" y="929640"/>
                  <a:pt x="10556240" y="930910"/>
                  <a:pt x="10556240" y="932180"/>
                </a:cubicBezTo>
                <a:cubicBezTo>
                  <a:pt x="10556240" y="933450"/>
                  <a:pt x="10554970" y="935990"/>
                  <a:pt x="10554970" y="937260"/>
                </a:cubicBezTo>
                <a:cubicBezTo>
                  <a:pt x="10554970" y="938530"/>
                  <a:pt x="10554970" y="939800"/>
                  <a:pt x="10553700" y="941070"/>
                </a:cubicBezTo>
                <a:cubicBezTo>
                  <a:pt x="10552430" y="942340"/>
                  <a:pt x="10551160" y="942340"/>
                  <a:pt x="10549890" y="943610"/>
                </a:cubicBezTo>
                <a:cubicBezTo>
                  <a:pt x="10548620" y="943610"/>
                  <a:pt x="10547350" y="944880"/>
                  <a:pt x="10546080" y="944880"/>
                </a:cubicBezTo>
                <a:cubicBezTo>
                  <a:pt x="10544810" y="944880"/>
                  <a:pt x="10541000" y="944880"/>
                  <a:pt x="10541000" y="944880"/>
                </a:cubicBezTo>
                <a:cubicBezTo>
                  <a:pt x="10541000" y="944880"/>
                  <a:pt x="10515600" y="942340"/>
                  <a:pt x="10499090" y="939800"/>
                </a:cubicBezTo>
                <a:cubicBezTo>
                  <a:pt x="10472420" y="935990"/>
                  <a:pt x="10433050" y="932180"/>
                  <a:pt x="10396220" y="927100"/>
                </a:cubicBezTo>
                <a:cubicBezTo>
                  <a:pt x="10351770" y="920750"/>
                  <a:pt x="10306050" y="909320"/>
                  <a:pt x="10250170" y="900430"/>
                </a:cubicBezTo>
                <a:cubicBezTo>
                  <a:pt x="10176510" y="889000"/>
                  <a:pt x="10086340" y="882650"/>
                  <a:pt x="9993630" y="866140"/>
                </a:cubicBezTo>
                <a:cubicBezTo>
                  <a:pt x="9884410" y="845820"/>
                  <a:pt x="9765030" y="812800"/>
                  <a:pt x="9636760" y="784860"/>
                </a:cubicBezTo>
                <a:cubicBezTo>
                  <a:pt x="9489440" y="753110"/>
                  <a:pt x="9325610" y="709930"/>
                  <a:pt x="9160510" y="684530"/>
                </a:cubicBezTo>
                <a:cubicBezTo>
                  <a:pt x="8985250" y="657860"/>
                  <a:pt x="8803640" y="645160"/>
                  <a:pt x="8613140" y="631190"/>
                </a:cubicBezTo>
                <a:cubicBezTo>
                  <a:pt x="8406130" y="615950"/>
                  <a:pt x="8187690" y="605790"/>
                  <a:pt x="7964170" y="596900"/>
                </a:cubicBezTo>
                <a:cubicBezTo>
                  <a:pt x="7725410" y="586740"/>
                  <a:pt x="7468870" y="582930"/>
                  <a:pt x="7221220" y="576580"/>
                </a:cubicBezTo>
                <a:cubicBezTo>
                  <a:pt x="6973570" y="570230"/>
                  <a:pt x="6733540" y="568960"/>
                  <a:pt x="6475730" y="560070"/>
                </a:cubicBezTo>
                <a:cubicBezTo>
                  <a:pt x="6196330" y="551180"/>
                  <a:pt x="5892800" y="537210"/>
                  <a:pt x="5601970" y="520700"/>
                </a:cubicBezTo>
                <a:cubicBezTo>
                  <a:pt x="5311140" y="502920"/>
                  <a:pt x="5017770" y="477520"/>
                  <a:pt x="4729480" y="457200"/>
                </a:cubicBezTo>
                <a:cubicBezTo>
                  <a:pt x="4446270" y="436880"/>
                  <a:pt x="4166870" y="420370"/>
                  <a:pt x="3887470" y="397510"/>
                </a:cubicBezTo>
                <a:cubicBezTo>
                  <a:pt x="3610610" y="374650"/>
                  <a:pt x="3291840" y="339090"/>
                  <a:pt x="3060700" y="320040"/>
                </a:cubicBezTo>
                <a:cubicBezTo>
                  <a:pt x="2894330" y="306070"/>
                  <a:pt x="2782570" y="300990"/>
                  <a:pt x="2632710" y="289560"/>
                </a:cubicBezTo>
                <a:cubicBezTo>
                  <a:pt x="2467610" y="276860"/>
                  <a:pt x="2277110" y="261620"/>
                  <a:pt x="2109470" y="247650"/>
                </a:cubicBezTo>
                <a:cubicBezTo>
                  <a:pt x="1955800" y="234950"/>
                  <a:pt x="1818640" y="224790"/>
                  <a:pt x="1667510" y="209550"/>
                </a:cubicBezTo>
                <a:cubicBezTo>
                  <a:pt x="1507490" y="193040"/>
                  <a:pt x="1338580" y="168910"/>
                  <a:pt x="1173480" y="151130"/>
                </a:cubicBezTo>
                <a:cubicBezTo>
                  <a:pt x="1009650" y="133350"/>
                  <a:pt x="830580" y="115570"/>
                  <a:pt x="680720" y="102870"/>
                </a:cubicBezTo>
                <a:cubicBezTo>
                  <a:pt x="556260" y="92710"/>
                  <a:pt x="440690" y="88900"/>
                  <a:pt x="336550" y="80010"/>
                </a:cubicBezTo>
                <a:cubicBezTo>
                  <a:pt x="251460" y="72390"/>
                  <a:pt x="162560" y="68580"/>
                  <a:pt x="102870" y="57150"/>
                </a:cubicBezTo>
                <a:cubicBezTo>
                  <a:pt x="64770" y="49530"/>
                  <a:pt x="21590" y="34290"/>
                  <a:pt x="11430" y="31750"/>
                </a:cubicBezTo>
                <a:cubicBezTo>
                  <a:pt x="8890" y="30480"/>
                  <a:pt x="8890" y="31750"/>
                  <a:pt x="7620" y="30480"/>
                </a:cubicBezTo>
                <a:cubicBezTo>
                  <a:pt x="6350" y="30480"/>
                  <a:pt x="6350" y="29210"/>
                  <a:pt x="5080" y="27940"/>
                </a:cubicBezTo>
                <a:cubicBezTo>
                  <a:pt x="3810" y="26670"/>
                  <a:pt x="2540" y="26670"/>
                  <a:pt x="2540" y="25400"/>
                </a:cubicBezTo>
                <a:cubicBezTo>
                  <a:pt x="1270" y="24130"/>
                  <a:pt x="1270" y="22860"/>
                  <a:pt x="1270" y="21590"/>
                </a:cubicBezTo>
                <a:cubicBezTo>
                  <a:pt x="1270" y="20320"/>
                  <a:pt x="0" y="19050"/>
                  <a:pt x="0" y="17780"/>
                </a:cubicBezTo>
                <a:cubicBezTo>
                  <a:pt x="0" y="16510"/>
                  <a:pt x="0" y="15240"/>
                  <a:pt x="0" y="13970"/>
                </a:cubicBezTo>
                <a:cubicBezTo>
                  <a:pt x="0" y="12700"/>
                  <a:pt x="1270" y="11430"/>
                  <a:pt x="1270" y="10160"/>
                </a:cubicBezTo>
                <a:cubicBezTo>
                  <a:pt x="2540" y="8890"/>
                  <a:pt x="2540" y="7620"/>
                  <a:pt x="3810" y="6350"/>
                </a:cubicBezTo>
                <a:cubicBezTo>
                  <a:pt x="5080" y="5080"/>
                  <a:pt x="5080" y="5080"/>
                  <a:pt x="6350" y="3810"/>
                </a:cubicBezTo>
                <a:cubicBezTo>
                  <a:pt x="7620" y="3810"/>
                  <a:pt x="7620" y="2540"/>
                  <a:pt x="8890" y="2540"/>
                </a:cubicBezTo>
                <a:cubicBezTo>
                  <a:pt x="10160" y="2540"/>
                  <a:pt x="11430" y="1270"/>
                  <a:pt x="12700" y="1270"/>
                </a:cubicBezTo>
                <a:cubicBezTo>
                  <a:pt x="13970" y="1270"/>
                  <a:pt x="15240" y="0"/>
                  <a:pt x="16510" y="0"/>
                </a:cubicBezTo>
                <a:cubicBezTo>
                  <a:pt x="17780" y="0"/>
                  <a:pt x="20320" y="1270"/>
                  <a:pt x="20320" y="127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9" name="Google Shape;299;p25"/>
          <p:cNvGrpSpPr/>
          <p:nvPr/>
        </p:nvGrpSpPr>
        <p:grpSpPr>
          <a:xfrm>
            <a:off x="7053739" y="-104121"/>
            <a:ext cx="3573357" cy="5311438"/>
            <a:chOff x="0" y="0"/>
            <a:chExt cx="3175000" cy="4719320"/>
          </a:xfrm>
        </p:grpSpPr>
        <p:sp>
          <p:nvSpPr>
            <p:cNvPr id="300" name="Google Shape;300;p25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65779" l="-62313" r="-2746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25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sp>
        <p:nvSpPr>
          <p:cNvPr id="302" name="Google Shape;302;p25"/>
          <p:cNvSpPr/>
          <p:nvPr/>
        </p:nvSpPr>
        <p:spPr>
          <a:xfrm>
            <a:off x="8046526" y="84972"/>
            <a:ext cx="2522696" cy="4938236"/>
          </a:xfrm>
          <a:custGeom>
            <a:rect b="b" l="l" r="r" t="t"/>
            <a:pathLst>
              <a:path extrusionOk="0" h="13168630" w="6727190">
                <a:moveTo>
                  <a:pt x="3131820" y="1379220"/>
                </a:moveTo>
                <a:cubicBezTo>
                  <a:pt x="2989580" y="1380490"/>
                  <a:pt x="2927350" y="1393190"/>
                  <a:pt x="2849880" y="1403350"/>
                </a:cubicBezTo>
                <a:cubicBezTo>
                  <a:pt x="2733040" y="1419860"/>
                  <a:pt x="2561590" y="1447800"/>
                  <a:pt x="2406650" y="1465580"/>
                </a:cubicBezTo>
                <a:cubicBezTo>
                  <a:pt x="2236470" y="1485900"/>
                  <a:pt x="2051050" y="1501140"/>
                  <a:pt x="1870710" y="1517650"/>
                </a:cubicBezTo>
                <a:cubicBezTo>
                  <a:pt x="1687830" y="1534160"/>
                  <a:pt x="1497330" y="1548130"/>
                  <a:pt x="1319530" y="1564640"/>
                </a:cubicBezTo>
                <a:cubicBezTo>
                  <a:pt x="1154430" y="1579880"/>
                  <a:pt x="989330" y="1598930"/>
                  <a:pt x="840740" y="1610360"/>
                </a:cubicBezTo>
                <a:cubicBezTo>
                  <a:pt x="712470" y="1620520"/>
                  <a:pt x="598170" y="1625600"/>
                  <a:pt x="482600" y="1630680"/>
                </a:cubicBezTo>
                <a:cubicBezTo>
                  <a:pt x="373380" y="1634490"/>
                  <a:pt x="248920" y="1635760"/>
                  <a:pt x="162560" y="1638300"/>
                </a:cubicBezTo>
                <a:cubicBezTo>
                  <a:pt x="104140" y="1639570"/>
                  <a:pt x="27940" y="1642110"/>
                  <a:pt x="13970" y="1642110"/>
                </a:cubicBezTo>
                <a:cubicBezTo>
                  <a:pt x="11430" y="1642110"/>
                  <a:pt x="11430" y="1642110"/>
                  <a:pt x="10160" y="1642110"/>
                </a:cubicBezTo>
                <a:cubicBezTo>
                  <a:pt x="8890" y="1642110"/>
                  <a:pt x="8890" y="1640840"/>
                  <a:pt x="7620" y="1640840"/>
                </a:cubicBezTo>
                <a:cubicBezTo>
                  <a:pt x="6350" y="1640840"/>
                  <a:pt x="6350" y="1639570"/>
                  <a:pt x="5080" y="1639570"/>
                </a:cubicBezTo>
                <a:cubicBezTo>
                  <a:pt x="3810" y="1638300"/>
                  <a:pt x="3810" y="1638300"/>
                  <a:pt x="2540" y="1637030"/>
                </a:cubicBezTo>
                <a:cubicBezTo>
                  <a:pt x="2540" y="1635760"/>
                  <a:pt x="1270" y="1635760"/>
                  <a:pt x="1270" y="1634490"/>
                </a:cubicBezTo>
                <a:cubicBezTo>
                  <a:pt x="1270" y="1633220"/>
                  <a:pt x="0" y="1631950"/>
                  <a:pt x="0" y="1630680"/>
                </a:cubicBezTo>
                <a:cubicBezTo>
                  <a:pt x="0" y="1629410"/>
                  <a:pt x="0" y="1629410"/>
                  <a:pt x="0" y="1628140"/>
                </a:cubicBezTo>
                <a:cubicBezTo>
                  <a:pt x="0" y="1626870"/>
                  <a:pt x="1270" y="1626870"/>
                  <a:pt x="1270" y="1625600"/>
                </a:cubicBezTo>
                <a:cubicBezTo>
                  <a:pt x="1270" y="1624330"/>
                  <a:pt x="1270" y="1623060"/>
                  <a:pt x="2540" y="1621790"/>
                </a:cubicBezTo>
                <a:cubicBezTo>
                  <a:pt x="2540" y="1620520"/>
                  <a:pt x="3810" y="1620520"/>
                  <a:pt x="5080" y="1620520"/>
                </a:cubicBezTo>
                <a:cubicBezTo>
                  <a:pt x="6350" y="1619250"/>
                  <a:pt x="6350" y="1619250"/>
                  <a:pt x="7620" y="1617980"/>
                </a:cubicBezTo>
                <a:cubicBezTo>
                  <a:pt x="8890" y="1617980"/>
                  <a:pt x="8890" y="1616710"/>
                  <a:pt x="10160" y="1616710"/>
                </a:cubicBezTo>
                <a:cubicBezTo>
                  <a:pt x="11430" y="1616710"/>
                  <a:pt x="11430" y="1616710"/>
                  <a:pt x="12700" y="1616710"/>
                </a:cubicBezTo>
                <a:cubicBezTo>
                  <a:pt x="21590" y="1619250"/>
                  <a:pt x="71120" y="1652270"/>
                  <a:pt x="111760" y="1671320"/>
                </a:cubicBezTo>
                <a:cubicBezTo>
                  <a:pt x="168910" y="1697990"/>
                  <a:pt x="246380" y="1732280"/>
                  <a:pt x="328930" y="1757680"/>
                </a:cubicBezTo>
                <a:cubicBezTo>
                  <a:pt x="430530" y="1788160"/>
                  <a:pt x="552450" y="1808480"/>
                  <a:pt x="678180" y="1832610"/>
                </a:cubicBezTo>
                <a:cubicBezTo>
                  <a:pt x="825500" y="1861820"/>
                  <a:pt x="999490" y="1896110"/>
                  <a:pt x="1162050" y="1916430"/>
                </a:cubicBezTo>
                <a:cubicBezTo>
                  <a:pt x="1323340" y="1936750"/>
                  <a:pt x="1482090" y="1945640"/>
                  <a:pt x="1649730" y="1951990"/>
                </a:cubicBezTo>
                <a:cubicBezTo>
                  <a:pt x="1828800" y="1958340"/>
                  <a:pt x="2029460" y="1958340"/>
                  <a:pt x="2204720" y="1953260"/>
                </a:cubicBezTo>
                <a:cubicBezTo>
                  <a:pt x="2363470" y="1949450"/>
                  <a:pt x="2527300" y="1935480"/>
                  <a:pt x="2659380" y="1929130"/>
                </a:cubicBezTo>
                <a:cubicBezTo>
                  <a:pt x="2760980" y="1924050"/>
                  <a:pt x="2857500" y="1921510"/>
                  <a:pt x="2931160" y="1918970"/>
                </a:cubicBezTo>
                <a:cubicBezTo>
                  <a:pt x="2981960" y="1916430"/>
                  <a:pt x="3022600" y="1915160"/>
                  <a:pt x="3058160" y="1913890"/>
                </a:cubicBezTo>
                <a:cubicBezTo>
                  <a:pt x="3084830" y="1912620"/>
                  <a:pt x="3103880" y="1908810"/>
                  <a:pt x="3126740" y="1912620"/>
                </a:cubicBezTo>
                <a:cubicBezTo>
                  <a:pt x="3152140" y="1916430"/>
                  <a:pt x="3199130" y="1935480"/>
                  <a:pt x="3206750" y="1936750"/>
                </a:cubicBezTo>
                <a:cubicBezTo>
                  <a:pt x="3208020" y="1936750"/>
                  <a:pt x="3208020" y="1936750"/>
                  <a:pt x="3209290" y="1936750"/>
                </a:cubicBezTo>
                <a:cubicBezTo>
                  <a:pt x="3210560" y="1936750"/>
                  <a:pt x="3210560" y="1938020"/>
                  <a:pt x="3211830" y="1938020"/>
                </a:cubicBezTo>
                <a:cubicBezTo>
                  <a:pt x="3213100" y="1939290"/>
                  <a:pt x="3213100" y="1939290"/>
                  <a:pt x="3214370" y="1940560"/>
                </a:cubicBezTo>
                <a:cubicBezTo>
                  <a:pt x="3215640" y="1940560"/>
                  <a:pt x="3215640" y="1941830"/>
                  <a:pt x="3216910" y="1941830"/>
                </a:cubicBezTo>
                <a:cubicBezTo>
                  <a:pt x="3218180" y="1943100"/>
                  <a:pt x="3218180" y="1943100"/>
                  <a:pt x="3218180" y="1944370"/>
                </a:cubicBezTo>
                <a:cubicBezTo>
                  <a:pt x="3218180" y="1945640"/>
                  <a:pt x="3219450" y="1946910"/>
                  <a:pt x="3219450" y="1948180"/>
                </a:cubicBezTo>
                <a:cubicBezTo>
                  <a:pt x="3219450" y="1949450"/>
                  <a:pt x="3219450" y="1949450"/>
                  <a:pt x="3219450" y="1950720"/>
                </a:cubicBezTo>
                <a:cubicBezTo>
                  <a:pt x="3219450" y="1951990"/>
                  <a:pt x="3218180" y="1953260"/>
                  <a:pt x="3218180" y="1954530"/>
                </a:cubicBezTo>
                <a:cubicBezTo>
                  <a:pt x="3218180" y="1955800"/>
                  <a:pt x="3216910" y="1955800"/>
                  <a:pt x="3216910" y="1957070"/>
                </a:cubicBezTo>
                <a:cubicBezTo>
                  <a:pt x="3216910" y="1958340"/>
                  <a:pt x="3216910" y="1959610"/>
                  <a:pt x="3215640" y="1959610"/>
                </a:cubicBezTo>
                <a:cubicBezTo>
                  <a:pt x="3215640" y="1959610"/>
                  <a:pt x="3214370" y="1960880"/>
                  <a:pt x="3213100" y="1960880"/>
                </a:cubicBezTo>
                <a:cubicBezTo>
                  <a:pt x="3211830" y="1960880"/>
                  <a:pt x="3211830" y="1962150"/>
                  <a:pt x="3210560" y="1962150"/>
                </a:cubicBezTo>
                <a:cubicBezTo>
                  <a:pt x="3209290" y="1962150"/>
                  <a:pt x="3209290" y="1962150"/>
                  <a:pt x="3206750" y="1962150"/>
                </a:cubicBezTo>
                <a:cubicBezTo>
                  <a:pt x="3200400" y="1963420"/>
                  <a:pt x="3183890" y="1971040"/>
                  <a:pt x="3166110" y="1973580"/>
                </a:cubicBezTo>
                <a:cubicBezTo>
                  <a:pt x="3131820" y="1978660"/>
                  <a:pt x="3067050" y="1977390"/>
                  <a:pt x="3016250" y="1978660"/>
                </a:cubicBezTo>
                <a:cubicBezTo>
                  <a:pt x="2962910" y="1979930"/>
                  <a:pt x="2917190" y="1985010"/>
                  <a:pt x="2851150" y="1979930"/>
                </a:cubicBezTo>
                <a:cubicBezTo>
                  <a:pt x="2749550" y="1972310"/>
                  <a:pt x="2588260" y="1941830"/>
                  <a:pt x="2468880" y="1916430"/>
                </a:cubicBezTo>
                <a:cubicBezTo>
                  <a:pt x="2360930" y="1893570"/>
                  <a:pt x="2261870" y="1865630"/>
                  <a:pt x="2164080" y="1837690"/>
                </a:cubicBezTo>
                <a:cubicBezTo>
                  <a:pt x="2070100" y="1811020"/>
                  <a:pt x="1971040" y="1779270"/>
                  <a:pt x="1892300" y="1751330"/>
                </a:cubicBezTo>
                <a:cubicBezTo>
                  <a:pt x="1830070" y="1729740"/>
                  <a:pt x="1779270" y="1710690"/>
                  <a:pt x="1725930" y="1689100"/>
                </a:cubicBezTo>
                <a:cubicBezTo>
                  <a:pt x="1675130" y="1668780"/>
                  <a:pt x="1620520" y="1643380"/>
                  <a:pt x="1577340" y="1624330"/>
                </a:cubicBezTo>
                <a:cubicBezTo>
                  <a:pt x="1544320" y="1609090"/>
                  <a:pt x="1515110" y="1596390"/>
                  <a:pt x="1488440" y="1583690"/>
                </a:cubicBezTo>
                <a:cubicBezTo>
                  <a:pt x="1465580" y="1573530"/>
                  <a:pt x="1443990" y="1563370"/>
                  <a:pt x="1424940" y="1553210"/>
                </a:cubicBezTo>
                <a:cubicBezTo>
                  <a:pt x="1409700" y="1544320"/>
                  <a:pt x="1389380" y="1530350"/>
                  <a:pt x="1384300" y="1527810"/>
                </a:cubicBezTo>
                <a:cubicBezTo>
                  <a:pt x="1383030" y="1526540"/>
                  <a:pt x="1383030" y="1526540"/>
                  <a:pt x="1381760" y="1526540"/>
                </a:cubicBezTo>
                <a:cubicBezTo>
                  <a:pt x="1380490" y="1525270"/>
                  <a:pt x="1380490" y="1525270"/>
                  <a:pt x="1379220" y="1524000"/>
                </a:cubicBezTo>
                <a:cubicBezTo>
                  <a:pt x="1379220" y="1522730"/>
                  <a:pt x="1377950" y="1522730"/>
                  <a:pt x="1377950" y="1521460"/>
                </a:cubicBezTo>
                <a:cubicBezTo>
                  <a:pt x="1377950" y="1520190"/>
                  <a:pt x="1376680" y="1520190"/>
                  <a:pt x="1376680" y="1518920"/>
                </a:cubicBezTo>
                <a:cubicBezTo>
                  <a:pt x="1376680" y="1517650"/>
                  <a:pt x="1376680" y="1516380"/>
                  <a:pt x="1376680" y="1515110"/>
                </a:cubicBezTo>
                <a:cubicBezTo>
                  <a:pt x="1376680" y="1513840"/>
                  <a:pt x="1377950" y="1513840"/>
                  <a:pt x="1377950" y="1512570"/>
                </a:cubicBezTo>
                <a:cubicBezTo>
                  <a:pt x="1377950" y="1511300"/>
                  <a:pt x="1379220" y="1511300"/>
                  <a:pt x="1379220" y="1510030"/>
                </a:cubicBezTo>
                <a:cubicBezTo>
                  <a:pt x="1379220" y="1508760"/>
                  <a:pt x="1380490" y="1508760"/>
                  <a:pt x="1380490" y="1507490"/>
                </a:cubicBezTo>
                <a:cubicBezTo>
                  <a:pt x="1381760" y="1506220"/>
                  <a:pt x="1381760" y="1504950"/>
                  <a:pt x="1383030" y="1504950"/>
                </a:cubicBezTo>
                <a:cubicBezTo>
                  <a:pt x="1384300" y="1503680"/>
                  <a:pt x="1385570" y="1503680"/>
                  <a:pt x="1386840" y="1503680"/>
                </a:cubicBezTo>
                <a:cubicBezTo>
                  <a:pt x="1388110" y="1503680"/>
                  <a:pt x="1388110" y="1503680"/>
                  <a:pt x="1389380" y="1503680"/>
                </a:cubicBezTo>
                <a:cubicBezTo>
                  <a:pt x="1390650" y="1503680"/>
                  <a:pt x="1391920" y="1503680"/>
                  <a:pt x="1393190" y="1503680"/>
                </a:cubicBezTo>
                <a:cubicBezTo>
                  <a:pt x="1394460" y="1503680"/>
                  <a:pt x="1394460" y="1504950"/>
                  <a:pt x="1395730" y="1504950"/>
                </a:cubicBezTo>
                <a:cubicBezTo>
                  <a:pt x="1400810" y="1504950"/>
                  <a:pt x="1416050" y="1493520"/>
                  <a:pt x="1435100" y="1492250"/>
                </a:cubicBezTo>
                <a:cubicBezTo>
                  <a:pt x="1483360" y="1489710"/>
                  <a:pt x="1604010" y="1532890"/>
                  <a:pt x="1692910" y="1553210"/>
                </a:cubicBezTo>
                <a:cubicBezTo>
                  <a:pt x="1785620" y="1574800"/>
                  <a:pt x="1870710" y="1593850"/>
                  <a:pt x="1979930" y="1616710"/>
                </a:cubicBezTo>
                <a:cubicBezTo>
                  <a:pt x="2123440" y="1647190"/>
                  <a:pt x="2305050" y="1687830"/>
                  <a:pt x="2476500" y="1720850"/>
                </a:cubicBezTo>
                <a:cubicBezTo>
                  <a:pt x="2659380" y="1755140"/>
                  <a:pt x="2861310" y="1789430"/>
                  <a:pt x="3046730" y="1817370"/>
                </a:cubicBezTo>
                <a:cubicBezTo>
                  <a:pt x="3221990" y="1844040"/>
                  <a:pt x="3398520" y="1859280"/>
                  <a:pt x="3559810" y="1883410"/>
                </a:cubicBezTo>
                <a:cubicBezTo>
                  <a:pt x="3704590" y="1905000"/>
                  <a:pt x="3853180" y="1934210"/>
                  <a:pt x="3972560" y="1950720"/>
                </a:cubicBezTo>
                <a:cubicBezTo>
                  <a:pt x="4062730" y="1963420"/>
                  <a:pt x="4154170" y="1972310"/>
                  <a:pt x="4211320" y="1979930"/>
                </a:cubicBezTo>
                <a:cubicBezTo>
                  <a:pt x="4244340" y="1983740"/>
                  <a:pt x="4279900" y="1988820"/>
                  <a:pt x="4287520" y="1991360"/>
                </a:cubicBezTo>
                <a:cubicBezTo>
                  <a:pt x="4288790" y="1991360"/>
                  <a:pt x="4288790" y="1992630"/>
                  <a:pt x="4290060" y="1992630"/>
                </a:cubicBezTo>
                <a:cubicBezTo>
                  <a:pt x="4291330" y="1992630"/>
                  <a:pt x="4291330" y="1993900"/>
                  <a:pt x="4292600" y="1993900"/>
                </a:cubicBezTo>
                <a:cubicBezTo>
                  <a:pt x="4293870" y="1993900"/>
                  <a:pt x="4293870" y="1995170"/>
                  <a:pt x="4295140" y="1995170"/>
                </a:cubicBezTo>
                <a:cubicBezTo>
                  <a:pt x="4296410" y="1996440"/>
                  <a:pt x="4297680" y="1996440"/>
                  <a:pt x="4297680" y="1997710"/>
                </a:cubicBezTo>
                <a:cubicBezTo>
                  <a:pt x="4297680" y="1998980"/>
                  <a:pt x="4297680" y="2000250"/>
                  <a:pt x="4297680" y="2001520"/>
                </a:cubicBezTo>
                <a:cubicBezTo>
                  <a:pt x="4297680" y="2002790"/>
                  <a:pt x="4298950" y="2002790"/>
                  <a:pt x="4298950" y="2004060"/>
                </a:cubicBezTo>
                <a:cubicBezTo>
                  <a:pt x="4298950" y="2005330"/>
                  <a:pt x="4297680" y="2005330"/>
                  <a:pt x="4297680" y="2006600"/>
                </a:cubicBezTo>
                <a:cubicBezTo>
                  <a:pt x="4297680" y="2007870"/>
                  <a:pt x="4297680" y="2009140"/>
                  <a:pt x="4297680" y="2010410"/>
                </a:cubicBezTo>
                <a:cubicBezTo>
                  <a:pt x="4297680" y="2011680"/>
                  <a:pt x="4296410" y="2011680"/>
                  <a:pt x="4295140" y="2012950"/>
                </a:cubicBezTo>
                <a:cubicBezTo>
                  <a:pt x="4293870" y="2012950"/>
                  <a:pt x="4293870" y="2014220"/>
                  <a:pt x="4292600" y="2014220"/>
                </a:cubicBezTo>
                <a:cubicBezTo>
                  <a:pt x="4291330" y="2014220"/>
                  <a:pt x="4291330" y="2015490"/>
                  <a:pt x="4290060" y="2015490"/>
                </a:cubicBezTo>
                <a:cubicBezTo>
                  <a:pt x="4288790" y="2015490"/>
                  <a:pt x="4288790" y="2016760"/>
                  <a:pt x="4287520" y="2016760"/>
                </a:cubicBezTo>
                <a:cubicBezTo>
                  <a:pt x="4286250" y="2016760"/>
                  <a:pt x="4286250" y="2016760"/>
                  <a:pt x="4283710" y="2016760"/>
                </a:cubicBezTo>
                <a:cubicBezTo>
                  <a:pt x="4273550" y="2016760"/>
                  <a:pt x="4235450" y="2021840"/>
                  <a:pt x="4202430" y="2021840"/>
                </a:cubicBezTo>
                <a:cubicBezTo>
                  <a:pt x="4151630" y="2021840"/>
                  <a:pt x="4079240" y="2019300"/>
                  <a:pt x="4010660" y="2011680"/>
                </a:cubicBezTo>
                <a:cubicBezTo>
                  <a:pt x="3929380" y="2002790"/>
                  <a:pt x="3848100" y="1987550"/>
                  <a:pt x="3749040" y="1968500"/>
                </a:cubicBezTo>
                <a:cubicBezTo>
                  <a:pt x="3616960" y="1944370"/>
                  <a:pt x="3439160" y="1908810"/>
                  <a:pt x="3289300" y="1871980"/>
                </a:cubicBezTo>
                <a:cubicBezTo>
                  <a:pt x="3143250" y="1836420"/>
                  <a:pt x="3009900" y="1797050"/>
                  <a:pt x="2861310" y="1753870"/>
                </a:cubicBezTo>
                <a:cubicBezTo>
                  <a:pt x="2700020" y="1706880"/>
                  <a:pt x="2531110" y="1663700"/>
                  <a:pt x="2357120" y="1600200"/>
                </a:cubicBezTo>
                <a:cubicBezTo>
                  <a:pt x="2164080" y="1529080"/>
                  <a:pt x="1938020" y="1421130"/>
                  <a:pt x="1755140" y="1341120"/>
                </a:cubicBezTo>
                <a:cubicBezTo>
                  <a:pt x="1601470" y="1273810"/>
                  <a:pt x="1457960" y="1209040"/>
                  <a:pt x="1332230" y="1154430"/>
                </a:cubicBezTo>
                <a:cubicBezTo>
                  <a:pt x="1231900" y="1109980"/>
                  <a:pt x="1135380" y="1071880"/>
                  <a:pt x="1061720" y="1036320"/>
                </a:cubicBezTo>
                <a:cubicBezTo>
                  <a:pt x="1009650" y="1010920"/>
                  <a:pt x="941070" y="986790"/>
                  <a:pt x="929640" y="967740"/>
                </a:cubicBezTo>
                <a:cubicBezTo>
                  <a:pt x="925830" y="960120"/>
                  <a:pt x="930910" y="951230"/>
                  <a:pt x="929640" y="947420"/>
                </a:cubicBezTo>
                <a:cubicBezTo>
                  <a:pt x="929640" y="946150"/>
                  <a:pt x="928370" y="946150"/>
                  <a:pt x="927100" y="944880"/>
                </a:cubicBezTo>
                <a:cubicBezTo>
                  <a:pt x="925830" y="943610"/>
                  <a:pt x="925830" y="943610"/>
                  <a:pt x="924560" y="942340"/>
                </a:cubicBezTo>
                <a:cubicBezTo>
                  <a:pt x="924560" y="941070"/>
                  <a:pt x="923290" y="941070"/>
                  <a:pt x="923290" y="939800"/>
                </a:cubicBezTo>
                <a:cubicBezTo>
                  <a:pt x="923290" y="938530"/>
                  <a:pt x="922020" y="937260"/>
                  <a:pt x="922020" y="935990"/>
                </a:cubicBezTo>
                <a:cubicBezTo>
                  <a:pt x="922020" y="934720"/>
                  <a:pt x="922020" y="934720"/>
                  <a:pt x="922020" y="933450"/>
                </a:cubicBezTo>
                <a:cubicBezTo>
                  <a:pt x="922020" y="932180"/>
                  <a:pt x="923290" y="930910"/>
                  <a:pt x="923290" y="929640"/>
                </a:cubicBezTo>
                <a:cubicBezTo>
                  <a:pt x="923290" y="928370"/>
                  <a:pt x="924560" y="928370"/>
                  <a:pt x="924560" y="927100"/>
                </a:cubicBezTo>
                <a:cubicBezTo>
                  <a:pt x="925830" y="925830"/>
                  <a:pt x="925830" y="924560"/>
                  <a:pt x="927100" y="923290"/>
                </a:cubicBezTo>
                <a:cubicBezTo>
                  <a:pt x="928370" y="922020"/>
                  <a:pt x="928370" y="922020"/>
                  <a:pt x="929640" y="922020"/>
                </a:cubicBezTo>
                <a:cubicBezTo>
                  <a:pt x="930910" y="922020"/>
                  <a:pt x="930910" y="920750"/>
                  <a:pt x="932180" y="920750"/>
                </a:cubicBezTo>
                <a:cubicBezTo>
                  <a:pt x="933450" y="920750"/>
                  <a:pt x="934720" y="919480"/>
                  <a:pt x="935990" y="919480"/>
                </a:cubicBezTo>
                <a:cubicBezTo>
                  <a:pt x="937260" y="919480"/>
                  <a:pt x="938530" y="920750"/>
                  <a:pt x="939800" y="920750"/>
                </a:cubicBezTo>
                <a:cubicBezTo>
                  <a:pt x="941070" y="920750"/>
                  <a:pt x="941070" y="922020"/>
                  <a:pt x="942340" y="922020"/>
                </a:cubicBezTo>
                <a:cubicBezTo>
                  <a:pt x="957580" y="924560"/>
                  <a:pt x="1098550" y="913130"/>
                  <a:pt x="1179830" y="910590"/>
                </a:cubicBezTo>
                <a:cubicBezTo>
                  <a:pt x="1267460" y="908050"/>
                  <a:pt x="1357630" y="906780"/>
                  <a:pt x="1451610" y="905510"/>
                </a:cubicBezTo>
                <a:cubicBezTo>
                  <a:pt x="1550670" y="904240"/>
                  <a:pt x="1652270" y="902970"/>
                  <a:pt x="1760220" y="902970"/>
                </a:cubicBezTo>
                <a:cubicBezTo>
                  <a:pt x="1879600" y="902970"/>
                  <a:pt x="2020570" y="902970"/>
                  <a:pt x="2136140" y="902970"/>
                </a:cubicBezTo>
                <a:cubicBezTo>
                  <a:pt x="2235200" y="902970"/>
                  <a:pt x="2322830" y="901700"/>
                  <a:pt x="2411730" y="901700"/>
                </a:cubicBezTo>
                <a:cubicBezTo>
                  <a:pt x="2495550" y="901700"/>
                  <a:pt x="2585720" y="901700"/>
                  <a:pt x="2658110" y="901700"/>
                </a:cubicBezTo>
                <a:cubicBezTo>
                  <a:pt x="2716530" y="901700"/>
                  <a:pt x="2771140" y="901700"/>
                  <a:pt x="2814320" y="901700"/>
                </a:cubicBezTo>
                <a:cubicBezTo>
                  <a:pt x="2844800" y="901700"/>
                  <a:pt x="2884170" y="901700"/>
                  <a:pt x="2893060" y="901700"/>
                </a:cubicBezTo>
                <a:cubicBezTo>
                  <a:pt x="2895600" y="901700"/>
                  <a:pt x="2895600" y="901700"/>
                  <a:pt x="2896870" y="901700"/>
                </a:cubicBezTo>
                <a:cubicBezTo>
                  <a:pt x="2898140" y="901700"/>
                  <a:pt x="2898140" y="902970"/>
                  <a:pt x="2899410" y="902970"/>
                </a:cubicBezTo>
                <a:cubicBezTo>
                  <a:pt x="2900680" y="904240"/>
                  <a:pt x="2900680" y="904240"/>
                  <a:pt x="2901950" y="905510"/>
                </a:cubicBezTo>
                <a:cubicBezTo>
                  <a:pt x="2903220" y="905510"/>
                  <a:pt x="2904490" y="905510"/>
                  <a:pt x="2904490" y="906780"/>
                </a:cubicBezTo>
                <a:cubicBezTo>
                  <a:pt x="2905760" y="908050"/>
                  <a:pt x="2905760" y="909320"/>
                  <a:pt x="2905760" y="910590"/>
                </a:cubicBezTo>
                <a:cubicBezTo>
                  <a:pt x="2905760" y="911860"/>
                  <a:pt x="2905760" y="911860"/>
                  <a:pt x="2905760" y="913130"/>
                </a:cubicBezTo>
                <a:cubicBezTo>
                  <a:pt x="2905760" y="914400"/>
                  <a:pt x="2905760" y="914400"/>
                  <a:pt x="2905760" y="915670"/>
                </a:cubicBezTo>
                <a:cubicBezTo>
                  <a:pt x="2905760" y="916940"/>
                  <a:pt x="2905760" y="918210"/>
                  <a:pt x="2905760" y="919480"/>
                </a:cubicBezTo>
                <a:cubicBezTo>
                  <a:pt x="2905760" y="920750"/>
                  <a:pt x="2904490" y="920750"/>
                  <a:pt x="2904490" y="922020"/>
                </a:cubicBezTo>
                <a:cubicBezTo>
                  <a:pt x="2903220" y="923290"/>
                  <a:pt x="2903220" y="923290"/>
                  <a:pt x="2901950" y="924560"/>
                </a:cubicBezTo>
                <a:cubicBezTo>
                  <a:pt x="2900680" y="924560"/>
                  <a:pt x="2900680" y="925830"/>
                  <a:pt x="2899410" y="925830"/>
                </a:cubicBezTo>
                <a:cubicBezTo>
                  <a:pt x="2898140" y="925830"/>
                  <a:pt x="2898140" y="927100"/>
                  <a:pt x="2896870" y="927100"/>
                </a:cubicBezTo>
                <a:cubicBezTo>
                  <a:pt x="2895600" y="927100"/>
                  <a:pt x="2895600" y="927100"/>
                  <a:pt x="2893060" y="927100"/>
                </a:cubicBezTo>
                <a:cubicBezTo>
                  <a:pt x="2881630" y="924560"/>
                  <a:pt x="2830830" y="889000"/>
                  <a:pt x="2790190" y="869950"/>
                </a:cubicBezTo>
                <a:cubicBezTo>
                  <a:pt x="2734310" y="843280"/>
                  <a:pt x="2656840" y="816610"/>
                  <a:pt x="2584450" y="787400"/>
                </a:cubicBezTo>
                <a:cubicBezTo>
                  <a:pt x="2504440" y="755650"/>
                  <a:pt x="2421890" y="720090"/>
                  <a:pt x="2329180" y="687070"/>
                </a:cubicBezTo>
                <a:cubicBezTo>
                  <a:pt x="2218690" y="647700"/>
                  <a:pt x="2085340" y="610870"/>
                  <a:pt x="1963420" y="567690"/>
                </a:cubicBezTo>
                <a:cubicBezTo>
                  <a:pt x="1838960" y="523240"/>
                  <a:pt x="1713230" y="469900"/>
                  <a:pt x="1587500" y="425450"/>
                </a:cubicBezTo>
                <a:cubicBezTo>
                  <a:pt x="1461770" y="381000"/>
                  <a:pt x="1333500" y="344170"/>
                  <a:pt x="1210310" y="300990"/>
                </a:cubicBezTo>
                <a:cubicBezTo>
                  <a:pt x="1089660" y="259080"/>
                  <a:pt x="961390" y="212090"/>
                  <a:pt x="855980" y="171450"/>
                </a:cubicBezTo>
                <a:cubicBezTo>
                  <a:pt x="770890" y="138430"/>
                  <a:pt x="689610" y="104140"/>
                  <a:pt x="627380" y="76200"/>
                </a:cubicBezTo>
                <a:cubicBezTo>
                  <a:pt x="584200" y="57150"/>
                  <a:pt x="529590" y="29210"/>
                  <a:pt x="518160" y="24130"/>
                </a:cubicBezTo>
                <a:cubicBezTo>
                  <a:pt x="515620" y="22860"/>
                  <a:pt x="515620" y="24130"/>
                  <a:pt x="514350" y="22860"/>
                </a:cubicBezTo>
                <a:cubicBezTo>
                  <a:pt x="513080" y="22860"/>
                  <a:pt x="513080" y="21590"/>
                  <a:pt x="513080" y="20320"/>
                </a:cubicBezTo>
                <a:cubicBezTo>
                  <a:pt x="511810" y="19050"/>
                  <a:pt x="510540" y="19050"/>
                  <a:pt x="510540" y="17780"/>
                </a:cubicBezTo>
                <a:cubicBezTo>
                  <a:pt x="510540" y="16510"/>
                  <a:pt x="510540" y="16510"/>
                  <a:pt x="510540" y="15240"/>
                </a:cubicBezTo>
                <a:cubicBezTo>
                  <a:pt x="510540" y="13970"/>
                  <a:pt x="509270" y="12700"/>
                  <a:pt x="509270" y="11430"/>
                </a:cubicBezTo>
                <a:cubicBezTo>
                  <a:pt x="509270" y="10160"/>
                  <a:pt x="510540" y="10160"/>
                  <a:pt x="510540" y="8890"/>
                </a:cubicBezTo>
                <a:cubicBezTo>
                  <a:pt x="510540" y="7620"/>
                  <a:pt x="511810" y="7620"/>
                  <a:pt x="511810" y="6350"/>
                </a:cubicBezTo>
                <a:cubicBezTo>
                  <a:pt x="511810" y="5080"/>
                  <a:pt x="513080" y="5080"/>
                  <a:pt x="513080" y="3810"/>
                </a:cubicBezTo>
                <a:cubicBezTo>
                  <a:pt x="514350" y="2540"/>
                  <a:pt x="514350" y="2540"/>
                  <a:pt x="515620" y="1270"/>
                </a:cubicBezTo>
                <a:cubicBezTo>
                  <a:pt x="516890" y="1270"/>
                  <a:pt x="516890" y="0"/>
                  <a:pt x="518160" y="0"/>
                </a:cubicBezTo>
                <a:cubicBezTo>
                  <a:pt x="519430" y="0"/>
                  <a:pt x="519430" y="0"/>
                  <a:pt x="520700" y="0"/>
                </a:cubicBezTo>
                <a:cubicBezTo>
                  <a:pt x="521970" y="0"/>
                  <a:pt x="523240" y="0"/>
                  <a:pt x="524510" y="0"/>
                </a:cubicBezTo>
                <a:cubicBezTo>
                  <a:pt x="525780" y="0"/>
                  <a:pt x="525780" y="0"/>
                  <a:pt x="527050" y="0"/>
                </a:cubicBezTo>
                <a:cubicBezTo>
                  <a:pt x="537210" y="3810"/>
                  <a:pt x="596900" y="50800"/>
                  <a:pt x="650240" y="82550"/>
                </a:cubicBezTo>
                <a:cubicBezTo>
                  <a:pt x="739140" y="134620"/>
                  <a:pt x="883920" y="209550"/>
                  <a:pt x="1022350" y="270510"/>
                </a:cubicBezTo>
                <a:cubicBezTo>
                  <a:pt x="1187450" y="342900"/>
                  <a:pt x="1376680" y="412750"/>
                  <a:pt x="1579880" y="478790"/>
                </a:cubicBezTo>
                <a:cubicBezTo>
                  <a:pt x="1818640" y="556260"/>
                  <a:pt x="2085340" y="636270"/>
                  <a:pt x="2369820" y="695960"/>
                </a:cubicBezTo>
                <a:cubicBezTo>
                  <a:pt x="2694940" y="764540"/>
                  <a:pt x="3059430" y="810260"/>
                  <a:pt x="3427730" y="853440"/>
                </a:cubicBezTo>
                <a:cubicBezTo>
                  <a:pt x="3829050" y="900430"/>
                  <a:pt x="4288790" y="928370"/>
                  <a:pt x="4687570" y="958850"/>
                </a:cubicBezTo>
                <a:cubicBezTo>
                  <a:pt x="5046980" y="985520"/>
                  <a:pt x="5407660" y="1005840"/>
                  <a:pt x="5713730" y="1028700"/>
                </a:cubicBezTo>
                <a:cubicBezTo>
                  <a:pt x="5960110" y="1047750"/>
                  <a:pt x="6198870" y="1064260"/>
                  <a:pt x="6383020" y="1084580"/>
                </a:cubicBezTo>
                <a:cubicBezTo>
                  <a:pt x="6512560" y="1098550"/>
                  <a:pt x="6689090" y="1102360"/>
                  <a:pt x="6711950" y="1127760"/>
                </a:cubicBezTo>
                <a:cubicBezTo>
                  <a:pt x="6718300" y="1134110"/>
                  <a:pt x="6710680" y="1145540"/>
                  <a:pt x="6713220" y="1148080"/>
                </a:cubicBezTo>
                <a:cubicBezTo>
                  <a:pt x="6714490" y="1149350"/>
                  <a:pt x="6715760" y="1149350"/>
                  <a:pt x="6717030" y="1149350"/>
                </a:cubicBezTo>
                <a:cubicBezTo>
                  <a:pt x="6718300" y="1149350"/>
                  <a:pt x="6719570" y="1149350"/>
                  <a:pt x="6720840" y="1150620"/>
                </a:cubicBezTo>
                <a:cubicBezTo>
                  <a:pt x="6722110" y="1150620"/>
                  <a:pt x="6722110" y="1151890"/>
                  <a:pt x="6723380" y="1153160"/>
                </a:cubicBezTo>
                <a:cubicBezTo>
                  <a:pt x="6723380" y="1154430"/>
                  <a:pt x="6724650" y="1154430"/>
                  <a:pt x="6724650" y="1155700"/>
                </a:cubicBezTo>
                <a:cubicBezTo>
                  <a:pt x="6724650" y="1156970"/>
                  <a:pt x="6725920" y="1158240"/>
                  <a:pt x="6725920" y="1159510"/>
                </a:cubicBezTo>
                <a:cubicBezTo>
                  <a:pt x="6725920" y="1160780"/>
                  <a:pt x="6727190" y="1160780"/>
                  <a:pt x="6727190" y="1162050"/>
                </a:cubicBezTo>
                <a:cubicBezTo>
                  <a:pt x="6727190" y="1163320"/>
                  <a:pt x="6725920" y="1164590"/>
                  <a:pt x="6725920" y="1165860"/>
                </a:cubicBezTo>
                <a:cubicBezTo>
                  <a:pt x="6725920" y="1167130"/>
                  <a:pt x="6724650" y="1168400"/>
                  <a:pt x="6724650" y="1169670"/>
                </a:cubicBezTo>
                <a:cubicBezTo>
                  <a:pt x="6724650" y="1170940"/>
                  <a:pt x="6723380" y="1170940"/>
                  <a:pt x="6723380" y="1172210"/>
                </a:cubicBezTo>
                <a:cubicBezTo>
                  <a:pt x="6722110" y="1173480"/>
                  <a:pt x="6722110" y="1174750"/>
                  <a:pt x="6720840" y="1174750"/>
                </a:cubicBezTo>
                <a:cubicBezTo>
                  <a:pt x="6719570" y="1176020"/>
                  <a:pt x="6718300" y="1176020"/>
                  <a:pt x="6717030" y="1176020"/>
                </a:cubicBezTo>
                <a:cubicBezTo>
                  <a:pt x="6715760" y="1176020"/>
                  <a:pt x="6715760" y="1177290"/>
                  <a:pt x="6714490" y="1177290"/>
                </a:cubicBezTo>
                <a:cubicBezTo>
                  <a:pt x="6713220" y="1177290"/>
                  <a:pt x="6713220" y="1177290"/>
                  <a:pt x="6710680" y="1177290"/>
                </a:cubicBezTo>
                <a:cubicBezTo>
                  <a:pt x="6699250" y="1177290"/>
                  <a:pt x="6643370" y="1184910"/>
                  <a:pt x="6601460" y="1187450"/>
                </a:cubicBezTo>
                <a:cubicBezTo>
                  <a:pt x="6546850" y="1191260"/>
                  <a:pt x="6484620" y="1191260"/>
                  <a:pt x="6410960" y="1192530"/>
                </a:cubicBezTo>
                <a:cubicBezTo>
                  <a:pt x="6311900" y="1193800"/>
                  <a:pt x="6188710" y="1195070"/>
                  <a:pt x="6059170" y="1195070"/>
                </a:cubicBezTo>
                <a:cubicBezTo>
                  <a:pt x="5899150" y="1195070"/>
                  <a:pt x="5725160" y="1195070"/>
                  <a:pt x="5523230" y="1195070"/>
                </a:cubicBezTo>
                <a:cubicBezTo>
                  <a:pt x="5262880" y="1195070"/>
                  <a:pt x="4925060" y="1196340"/>
                  <a:pt x="4625340" y="1196340"/>
                </a:cubicBezTo>
                <a:cubicBezTo>
                  <a:pt x="4323080" y="1196340"/>
                  <a:pt x="4019550" y="1193800"/>
                  <a:pt x="3714750" y="1196340"/>
                </a:cubicBezTo>
                <a:cubicBezTo>
                  <a:pt x="3407410" y="1198880"/>
                  <a:pt x="3073400" y="1206500"/>
                  <a:pt x="2786380" y="1209040"/>
                </a:cubicBezTo>
                <a:cubicBezTo>
                  <a:pt x="2538730" y="1211580"/>
                  <a:pt x="2296160" y="1212850"/>
                  <a:pt x="2095500" y="1214120"/>
                </a:cubicBezTo>
                <a:cubicBezTo>
                  <a:pt x="1940560" y="1215390"/>
                  <a:pt x="1795780" y="1215390"/>
                  <a:pt x="1685290" y="1216660"/>
                </a:cubicBezTo>
                <a:cubicBezTo>
                  <a:pt x="1610360" y="1216660"/>
                  <a:pt x="1546860" y="1212850"/>
                  <a:pt x="1498600" y="1217930"/>
                </a:cubicBezTo>
                <a:cubicBezTo>
                  <a:pt x="1466850" y="1220470"/>
                  <a:pt x="1428750" y="1233170"/>
                  <a:pt x="1419860" y="1231900"/>
                </a:cubicBezTo>
                <a:cubicBezTo>
                  <a:pt x="1417320" y="1231900"/>
                  <a:pt x="1417320" y="1230630"/>
                  <a:pt x="1416050" y="1230630"/>
                </a:cubicBezTo>
                <a:cubicBezTo>
                  <a:pt x="1414780" y="1230630"/>
                  <a:pt x="1414780" y="1229360"/>
                  <a:pt x="1413510" y="1229360"/>
                </a:cubicBezTo>
                <a:cubicBezTo>
                  <a:pt x="1412240" y="1229360"/>
                  <a:pt x="1412240" y="1228090"/>
                  <a:pt x="1410970" y="1228090"/>
                </a:cubicBezTo>
                <a:cubicBezTo>
                  <a:pt x="1409700" y="1226820"/>
                  <a:pt x="1409700" y="1226820"/>
                  <a:pt x="1408430" y="1225550"/>
                </a:cubicBezTo>
                <a:cubicBezTo>
                  <a:pt x="1408430" y="1224280"/>
                  <a:pt x="1407160" y="1224280"/>
                  <a:pt x="1407160" y="1223010"/>
                </a:cubicBezTo>
                <a:cubicBezTo>
                  <a:pt x="1407160" y="1221740"/>
                  <a:pt x="1407160" y="1221740"/>
                  <a:pt x="1407160" y="1220470"/>
                </a:cubicBezTo>
                <a:cubicBezTo>
                  <a:pt x="1407160" y="1219200"/>
                  <a:pt x="1407160" y="1217930"/>
                  <a:pt x="1407160" y="1216660"/>
                </a:cubicBezTo>
                <a:cubicBezTo>
                  <a:pt x="1407160" y="1215390"/>
                  <a:pt x="1407160" y="1215390"/>
                  <a:pt x="1407160" y="1214120"/>
                </a:cubicBezTo>
                <a:cubicBezTo>
                  <a:pt x="1407160" y="1212850"/>
                  <a:pt x="1408430" y="1212850"/>
                  <a:pt x="1408430" y="1211580"/>
                </a:cubicBezTo>
                <a:cubicBezTo>
                  <a:pt x="1409700" y="1210310"/>
                  <a:pt x="1409700" y="1210310"/>
                  <a:pt x="1410970" y="1209040"/>
                </a:cubicBezTo>
                <a:cubicBezTo>
                  <a:pt x="1412240" y="1209040"/>
                  <a:pt x="1412240" y="1207770"/>
                  <a:pt x="1413510" y="1207770"/>
                </a:cubicBezTo>
                <a:cubicBezTo>
                  <a:pt x="1414780" y="1207770"/>
                  <a:pt x="1414780" y="1206500"/>
                  <a:pt x="1416050" y="1206500"/>
                </a:cubicBezTo>
                <a:cubicBezTo>
                  <a:pt x="1417320" y="1206500"/>
                  <a:pt x="1417320" y="1206500"/>
                  <a:pt x="1418590" y="1206500"/>
                </a:cubicBezTo>
                <a:cubicBezTo>
                  <a:pt x="1424940" y="1209040"/>
                  <a:pt x="1438910" y="1236980"/>
                  <a:pt x="1460500" y="1254760"/>
                </a:cubicBezTo>
                <a:cubicBezTo>
                  <a:pt x="1499870" y="1286510"/>
                  <a:pt x="1579880" y="1327150"/>
                  <a:pt x="1649730" y="1361440"/>
                </a:cubicBezTo>
                <a:cubicBezTo>
                  <a:pt x="1728470" y="1399540"/>
                  <a:pt x="1814830" y="1440180"/>
                  <a:pt x="1911350" y="1470660"/>
                </a:cubicBezTo>
                <a:cubicBezTo>
                  <a:pt x="2021840" y="1506220"/>
                  <a:pt x="2146300" y="1531620"/>
                  <a:pt x="2278380" y="1555750"/>
                </a:cubicBezTo>
                <a:cubicBezTo>
                  <a:pt x="2429510" y="1582420"/>
                  <a:pt x="2595880" y="1601470"/>
                  <a:pt x="2769870" y="1617980"/>
                </a:cubicBezTo>
                <a:cubicBezTo>
                  <a:pt x="2967990" y="1637030"/>
                  <a:pt x="3208020" y="1644650"/>
                  <a:pt x="3403600" y="1657350"/>
                </a:cubicBezTo>
                <a:cubicBezTo>
                  <a:pt x="3573780" y="1667510"/>
                  <a:pt x="3742690" y="1678940"/>
                  <a:pt x="3878580" y="1686560"/>
                </a:cubicBezTo>
                <a:cubicBezTo>
                  <a:pt x="3980180" y="1691640"/>
                  <a:pt x="4072890" y="1695450"/>
                  <a:pt x="4145280" y="1699260"/>
                </a:cubicBezTo>
                <a:cubicBezTo>
                  <a:pt x="4194810" y="1701800"/>
                  <a:pt x="4240530" y="1694180"/>
                  <a:pt x="4272280" y="1705610"/>
                </a:cubicBezTo>
                <a:cubicBezTo>
                  <a:pt x="4295140" y="1713230"/>
                  <a:pt x="4316730" y="1728470"/>
                  <a:pt x="4323080" y="1743710"/>
                </a:cubicBezTo>
                <a:cubicBezTo>
                  <a:pt x="4328160" y="1756410"/>
                  <a:pt x="4325620" y="1772920"/>
                  <a:pt x="4316730" y="1788160"/>
                </a:cubicBezTo>
                <a:cubicBezTo>
                  <a:pt x="4302760" y="1814830"/>
                  <a:pt x="4260850" y="1846580"/>
                  <a:pt x="4218940" y="1874520"/>
                </a:cubicBezTo>
                <a:cubicBezTo>
                  <a:pt x="4161790" y="1913890"/>
                  <a:pt x="4077970" y="1950720"/>
                  <a:pt x="3995420" y="1987550"/>
                </a:cubicBezTo>
                <a:cubicBezTo>
                  <a:pt x="3897630" y="2030730"/>
                  <a:pt x="3789680" y="2070100"/>
                  <a:pt x="3667760" y="2112010"/>
                </a:cubicBezTo>
                <a:cubicBezTo>
                  <a:pt x="3519170" y="2162810"/>
                  <a:pt x="3331210" y="2223770"/>
                  <a:pt x="3168650" y="2268220"/>
                </a:cubicBezTo>
                <a:cubicBezTo>
                  <a:pt x="3016250" y="2310130"/>
                  <a:pt x="2865120" y="2345690"/>
                  <a:pt x="2722880" y="2373630"/>
                </a:cubicBezTo>
                <a:cubicBezTo>
                  <a:pt x="2594610" y="2399030"/>
                  <a:pt x="2462530" y="2418080"/>
                  <a:pt x="2353310" y="2432050"/>
                </a:cubicBezTo>
                <a:cubicBezTo>
                  <a:pt x="2266950" y="2443480"/>
                  <a:pt x="2183130" y="2449830"/>
                  <a:pt x="2118360" y="2456180"/>
                </a:cubicBezTo>
                <a:cubicBezTo>
                  <a:pt x="2073910" y="2459990"/>
                  <a:pt x="2028190" y="2462530"/>
                  <a:pt x="2005330" y="2466340"/>
                </a:cubicBezTo>
                <a:cubicBezTo>
                  <a:pt x="1995170" y="2468880"/>
                  <a:pt x="1987550" y="2472690"/>
                  <a:pt x="1983740" y="2472690"/>
                </a:cubicBezTo>
                <a:cubicBezTo>
                  <a:pt x="1982470" y="2472690"/>
                  <a:pt x="1981200" y="2472690"/>
                  <a:pt x="1979930" y="2472690"/>
                </a:cubicBezTo>
                <a:cubicBezTo>
                  <a:pt x="1978660" y="2472690"/>
                  <a:pt x="1977390" y="2471420"/>
                  <a:pt x="1976120" y="2471420"/>
                </a:cubicBezTo>
                <a:cubicBezTo>
                  <a:pt x="1974850" y="2471420"/>
                  <a:pt x="1974850" y="2470150"/>
                  <a:pt x="1973580" y="2470150"/>
                </a:cubicBezTo>
                <a:cubicBezTo>
                  <a:pt x="1972310" y="2468880"/>
                  <a:pt x="1972310" y="2468880"/>
                  <a:pt x="1971040" y="2467610"/>
                </a:cubicBezTo>
                <a:cubicBezTo>
                  <a:pt x="1969770" y="2466340"/>
                  <a:pt x="1968500" y="2466340"/>
                  <a:pt x="1968500" y="2465070"/>
                </a:cubicBezTo>
                <a:cubicBezTo>
                  <a:pt x="1967230" y="2463800"/>
                  <a:pt x="1967230" y="2462530"/>
                  <a:pt x="1967230" y="2461260"/>
                </a:cubicBezTo>
                <a:cubicBezTo>
                  <a:pt x="1967230" y="2459990"/>
                  <a:pt x="1967230" y="2458720"/>
                  <a:pt x="1967230" y="2457450"/>
                </a:cubicBezTo>
                <a:cubicBezTo>
                  <a:pt x="1967230" y="2456180"/>
                  <a:pt x="1968500" y="2454910"/>
                  <a:pt x="1968500" y="2453640"/>
                </a:cubicBezTo>
                <a:cubicBezTo>
                  <a:pt x="1968500" y="2452370"/>
                  <a:pt x="1969770" y="2452370"/>
                  <a:pt x="1969770" y="2451100"/>
                </a:cubicBezTo>
                <a:cubicBezTo>
                  <a:pt x="1969770" y="2449830"/>
                  <a:pt x="1971040" y="2449830"/>
                  <a:pt x="1971040" y="2448560"/>
                </a:cubicBezTo>
                <a:cubicBezTo>
                  <a:pt x="1972310" y="2447290"/>
                  <a:pt x="1972310" y="2446020"/>
                  <a:pt x="1973580" y="2446020"/>
                </a:cubicBezTo>
                <a:cubicBezTo>
                  <a:pt x="1974850" y="2444750"/>
                  <a:pt x="1976120" y="2444750"/>
                  <a:pt x="1977390" y="2444750"/>
                </a:cubicBezTo>
                <a:cubicBezTo>
                  <a:pt x="1978660" y="2444750"/>
                  <a:pt x="1978660" y="2443480"/>
                  <a:pt x="1981200" y="2443480"/>
                </a:cubicBezTo>
                <a:cubicBezTo>
                  <a:pt x="1996440" y="2443480"/>
                  <a:pt x="2085340" y="2485390"/>
                  <a:pt x="2156460" y="2499360"/>
                </a:cubicBezTo>
                <a:cubicBezTo>
                  <a:pt x="2260600" y="2520950"/>
                  <a:pt x="2416810" y="2526030"/>
                  <a:pt x="2548890" y="2534920"/>
                </a:cubicBezTo>
                <a:cubicBezTo>
                  <a:pt x="2680970" y="2543810"/>
                  <a:pt x="2824480" y="2543810"/>
                  <a:pt x="2948940" y="2550160"/>
                </a:cubicBezTo>
                <a:cubicBezTo>
                  <a:pt x="3059430" y="2555240"/>
                  <a:pt x="3168650" y="2561590"/>
                  <a:pt x="3260090" y="2569210"/>
                </a:cubicBezTo>
                <a:cubicBezTo>
                  <a:pt x="3333750" y="2575560"/>
                  <a:pt x="3403600" y="2580640"/>
                  <a:pt x="3458210" y="2589530"/>
                </a:cubicBezTo>
                <a:cubicBezTo>
                  <a:pt x="3496310" y="2595880"/>
                  <a:pt x="3533140" y="2607310"/>
                  <a:pt x="3556000" y="2612390"/>
                </a:cubicBezTo>
                <a:cubicBezTo>
                  <a:pt x="3568700" y="2614930"/>
                  <a:pt x="3581400" y="2618740"/>
                  <a:pt x="3585210" y="2620010"/>
                </a:cubicBezTo>
                <a:cubicBezTo>
                  <a:pt x="3586480" y="2620010"/>
                  <a:pt x="3586480" y="2621280"/>
                  <a:pt x="3587750" y="2621280"/>
                </a:cubicBezTo>
                <a:cubicBezTo>
                  <a:pt x="3589020" y="2621280"/>
                  <a:pt x="3589020" y="2622550"/>
                  <a:pt x="3590290" y="2622550"/>
                </a:cubicBezTo>
                <a:cubicBezTo>
                  <a:pt x="3591560" y="2623820"/>
                  <a:pt x="3591560" y="2623820"/>
                  <a:pt x="3592830" y="2625090"/>
                </a:cubicBezTo>
                <a:cubicBezTo>
                  <a:pt x="3594100" y="2626360"/>
                  <a:pt x="3595370" y="2627630"/>
                  <a:pt x="3595370" y="2628900"/>
                </a:cubicBezTo>
                <a:cubicBezTo>
                  <a:pt x="3595370" y="2630170"/>
                  <a:pt x="3595370" y="2630170"/>
                  <a:pt x="3595370" y="2631440"/>
                </a:cubicBezTo>
                <a:cubicBezTo>
                  <a:pt x="3595370" y="2632710"/>
                  <a:pt x="3595370" y="2633980"/>
                  <a:pt x="3595370" y="2635250"/>
                </a:cubicBezTo>
                <a:cubicBezTo>
                  <a:pt x="3595370" y="2636520"/>
                  <a:pt x="3595370" y="2637790"/>
                  <a:pt x="3595370" y="2639060"/>
                </a:cubicBezTo>
                <a:cubicBezTo>
                  <a:pt x="3595370" y="2640330"/>
                  <a:pt x="3594100" y="2640330"/>
                  <a:pt x="3592830" y="2641600"/>
                </a:cubicBezTo>
                <a:cubicBezTo>
                  <a:pt x="3592830" y="2642870"/>
                  <a:pt x="3592830" y="2642870"/>
                  <a:pt x="3591560" y="2644140"/>
                </a:cubicBezTo>
                <a:cubicBezTo>
                  <a:pt x="3590290" y="2645410"/>
                  <a:pt x="3589020" y="2645410"/>
                  <a:pt x="3587750" y="2646680"/>
                </a:cubicBezTo>
                <a:cubicBezTo>
                  <a:pt x="3586480" y="2646680"/>
                  <a:pt x="3586480" y="2647950"/>
                  <a:pt x="3585210" y="2647950"/>
                </a:cubicBezTo>
                <a:cubicBezTo>
                  <a:pt x="3583940" y="2647950"/>
                  <a:pt x="3582670" y="2647950"/>
                  <a:pt x="3581400" y="2647950"/>
                </a:cubicBezTo>
                <a:cubicBezTo>
                  <a:pt x="3580130" y="2647950"/>
                  <a:pt x="3580130" y="2647950"/>
                  <a:pt x="3577590" y="2647950"/>
                </a:cubicBezTo>
                <a:cubicBezTo>
                  <a:pt x="3562350" y="2649220"/>
                  <a:pt x="3463290" y="2675890"/>
                  <a:pt x="3403600" y="2684780"/>
                </a:cubicBezTo>
                <a:cubicBezTo>
                  <a:pt x="3341370" y="2694940"/>
                  <a:pt x="3277870" y="2700020"/>
                  <a:pt x="3209290" y="2705100"/>
                </a:cubicBezTo>
                <a:cubicBezTo>
                  <a:pt x="3134360" y="2710180"/>
                  <a:pt x="3051810" y="2711450"/>
                  <a:pt x="2970530" y="2713990"/>
                </a:cubicBezTo>
                <a:cubicBezTo>
                  <a:pt x="2886710" y="2716530"/>
                  <a:pt x="2796540" y="2716530"/>
                  <a:pt x="2715260" y="2717800"/>
                </a:cubicBezTo>
                <a:cubicBezTo>
                  <a:pt x="2641600" y="2719070"/>
                  <a:pt x="2571750" y="2720340"/>
                  <a:pt x="2503170" y="2720340"/>
                </a:cubicBezTo>
                <a:cubicBezTo>
                  <a:pt x="2437130" y="2720340"/>
                  <a:pt x="2364740" y="2720340"/>
                  <a:pt x="2310130" y="2720340"/>
                </a:cubicBezTo>
                <a:cubicBezTo>
                  <a:pt x="2269490" y="2720340"/>
                  <a:pt x="2232660" y="2720340"/>
                  <a:pt x="2202180" y="2720340"/>
                </a:cubicBezTo>
                <a:cubicBezTo>
                  <a:pt x="2179320" y="2720340"/>
                  <a:pt x="2161540" y="2720340"/>
                  <a:pt x="2143760" y="2720340"/>
                </a:cubicBezTo>
                <a:cubicBezTo>
                  <a:pt x="2129790" y="2720340"/>
                  <a:pt x="2118360" y="2721610"/>
                  <a:pt x="2105660" y="2721610"/>
                </a:cubicBezTo>
                <a:cubicBezTo>
                  <a:pt x="2091690" y="2721610"/>
                  <a:pt x="2071370" y="2722880"/>
                  <a:pt x="2063750" y="2722880"/>
                </a:cubicBezTo>
                <a:cubicBezTo>
                  <a:pt x="2061210" y="2722880"/>
                  <a:pt x="2059940" y="2722880"/>
                  <a:pt x="2058670" y="2722880"/>
                </a:cubicBezTo>
                <a:cubicBezTo>
                  <a:pt x="2057400" y="2722880"/>
                  <a:pt x="2056130" y="2722880"/>
                  <a:pt x="2054860" y="2722880"/>
                </a:cubicBezTo>
                <a:cubicBezTo>
                  <a:pt x="2053590" y="2722880"/>
                  <a:pt x="2053590" y="2721610"/>
                  <a:pt x="2052320" y="2721610"/>
                </a:cubicBezTo>
                <a:cubicBezTo>
                  <a:pt x="2051050" y="2720340"/>
                  <a:pt x="2049780" y="2720340"/>
                  <a:pt x="2048510" y="2719070"/>
                </a:cubicBezTo>
                <a:cubicBezTo>
                  <a:pt x="2047240" y="2717800"/>
                  <a:pt x="2047240" y="2717800"/>
                  <a:pt x="2045970" y="2716530"/>
                </a:cubicBezTo>
                <a:cubicBezTo>
                  <a:pt x="2045970" y="2715260"/>
                  <a:pt x="2044700" y="2715260"/>
                  <a:pt x="2044700" y="2713990"/>
                </a:cubicBezTo>
                <a:cubicBezTo>
                  <a:pt x="2044700" y="2712720"/>
                  <a:pt x="2043430" y="2711450"/>
                  <a:pt x="2043430" y="2710180"/>
                </a:cubicBezTo>
                <a:cubicBezTo>
                  <a:pt x="2043430" y="2708910"/>
                  <a:pt x="2043430" y="2707640"/>
                  <a:pt x="2043430" y="2706370"/>
                </a:cubicBezTo>
                <a:cubicBezTo>
                  <a:pt x="2043430" y="2705100"/>
                  <a:pt x="2044700" y="2703830"/>
                  <a:pt x="2044700" y="2702560"/>
                </a:cubicBezTo>
                <a:cubicBezTo>
                  <a:pt x="2044700" y="2701290"/>
                  <a:pt x="2044700" y="2700020"/>
                  <a:pt x="2045970" y="2698750"/>
                </a:cubicBezTo>
                <a:cubicBezTo>
                  <a:pt x="2045970" y="2697480"/>
                  <a:pt x="2047240" y="2696210"/>
                  <a:pt x="2048510" y="2696210"/>
                </a:cubicBezTo>
                <a:cubicBezTo>
                  <a:pt x="2049780" y="2694940"/>
                  <a:pt x="2051050" y="2694940"/>
                  <a:pt x="2052320" y="2694940"/>
                </a:cubicBezTo>
                <a:cubicBezTo>
                  <a:pt x="2053590" y="2694940"/>
                  <a:pt x="2053590" y="2693670"/>
                  <a:pt x="2054860" y="2693670"/>
                </a:cubicBezTo>
                <a:cubicBezTo>
                  <a:pt x="2056130" y="2693670"/>
                  <a:pt x="2056130" y="2692400"/>
                  <a:pt x="2058670" y="2692400"/>
                </a:cubicBezTo>
                <a:cubicBezTo>
                  <a:pt x="2075180" y="2691130"/>
                  <a:pt x="2202180" y="2724150"/>
                  <a:pt x="2278380" y="2733040"/>
                </a:cubicBezTo>
                <a:cubicBezTo>
                  <a:pt x="2360930" y="2743200"/>
                  <a:pt x="2447290" y="2743200"/>
                  <a:pt x="2536190" y="2749550"/>
                </a:cubicBezTo>
                <a:cubicBezTo>
                  <a:pt x="2630170" y="2755900"/>
                  <a:pt x="2733040" y="2762250"/>
                  <a:pt x="2828290" y="2769870"/>
                </a:cubicBezTo>
                <a:cubicBezTo>
                  <a:pt x="2918460" y="2776220"/>
                  <a:pt x="3011170" y="2781300"/>
                  <a:pt x="3093720" y="2791460"/>
                </a:cubicBezTo>
                <a:cubicBezTo>
                  <a:pt x="3166110" y="2800350"/>
                  <a:pt x="3234690" y="2814320"/>
                  <a:pt x="3296920" y="2825750"/>
                </a:cubicBezTo>
                <a:cubicBezTo>
                  <a:pt x="3351530" y="2835910"/>
                  <a:pt x="3406140" y="2843530"/>
                  <a:pt x="3448050" y="2853690"/>
                </a:cubicBezTo>
                <a:cubicBezTo>
                  <a:pt x="3478530" y="2861310"/>
                  <a:pt x="3505200" y="2867660"/>
                  <a:pt x="3526790" y="2879090"/>
                </a:cubicBezTo>
                <a:cubicBezTo>
                  <a:pt x="3543300" y="2887980"/>
                  <a:pt x="3558540" y="2894330"/>
                  <a:pt x="3566160" y="2908300"/>
                </a:cubicBezTo>
                <a:cubicBezTo>
                  <a:pt x="3573780" y="2923540"/>
                  <a:pt x="3576320" y="2946400"/>
                  <a:pt x="3569970" y="2965450"/>
                </a:cubicBezTo>
                <a:cubicBezTo>
                  <a:pt x="3562350" y="2988310"/>
                  <a:pt x="3540760" y="3009900"/>
                  <a:pt x="3515360" y="3031490"/>
                </a:cubicBezTo>
                <a:cubicBezTo>
                  <a:pt x="3477260" y="3063240"/>
                  <a:pt x="3407410" y="3094990"/>
                  <a:pt x="3348990" y="3124200"/>
                </a:cubicBezTo>
                <a:cubicBezTo>
                  <a:pt x="3286760" y="3155950"/>
                  <a:pt x="3228340" y="3186430"/>
                  <a:pt x="3149600" y="3214370"/>
                </a:cubicBezTo>
                <a:cubicBezTo>
                  <a:pt x="3041650" y="3252470"/>
                  <a:pt x="2875280" y="3289300"/>
                  <a:pt x="2753360" y="3317240"/>
                </a:cubicBezTo>
                <a:cubicBezTo>
                  <a:pt x="2650490" y="3341370"/>
                  <a:pt x="2551430" y="3356610"/>
                  <a:pt x="2468880" y="3374390"/>
                </a:cubicBezTo>
                <a:cubicBezTo>
                  <a:pt x="2404110" y="3388360"/>
                  <a:pt x="2335530" y="3395980"/>
                  <a:pt x="2297430" y="3411220"/>
                </a:cubicBezTo>
                <a:cubicBezTo>
                  <a:pt x="2275840" y="3420110"/>
                  <a:pt x="2258060" y="3436620"/>
                  <a:pt x="2250440" y="3439160"/>
                </a:cubicBezTo>
                <a:cubicBezTo>
                  <a:pt x="2249170" y="3439160"/>
                  <a:pt x="2247900" y="3439160"/>
                  <a:pt x="2246630" y="3439160"/>
                </a:cubicBezTo>
                <a:cubicBezTo>
                  <a:pt x="2245360" y="3439160"/>
                  <a:pt x="2245360" y="3439160"/>
                  <a:pt x="2244090" y="3439160"/>
                </a:cubicBezTo>
                <a:cubicBezTo>
                  <a:pt x="2242820" y="3439160"/>
                  <a:pt x="2242820" y="3437890"/>
                  <a:pt x="2241550" y="3437890"/>
                </a:cubicBezTo>
                <a:cubicBezTo>
                  <a:pt x="2240280" y="3437890"/>
                  <a:pt x="2240280" y="3436620"/>
                  <a:pt x="2239010" y="3436620"/>
                </a:cubicBezTo>
                <a:cubicBezTo>
                  <a:pt x="2237740" y="3435350"/>
                  <a:pt x="2236470" y="3435350"/>
                  <a:pt x="2236470" y="3434080"/>
                </a:cubicBezTo>
                <a:cubicBezTo>
                  <a:pt x="2235200" y="3432810"/>
                  <a:pt x="2235200" y="3431540"/>
                  <a:pt x="2235200" y="3430270"/>
                </a:cubicBezTo>
                <a:cubicBezTo>
                  <a:pt x="2235200" y="3429000"/>
                  <a:pt x="2233930" y="3429000"/>
                  <a:pt x="2233930" y="3427730"/>
                </a:cubicBezTo>
                <a:cubicBezTo>
                  <a:pt x="2233930" y="3426460"/>
                  <a:pt x="2235200" y="3426460"/>
                  <a:pt x="2235200" y="3425190"/>
                </a:cubicBezTo>
                <a:cubicBezTo>
                  <a:pt x="2235200" y="3423920"/>
                  <a:pt x="2235200" y="3422650"/>
                  <a:pt x="2235200" y="3421380"/>
                </a:cubicBezTo>
                <a:cubicBezTo>
                  <a:pt x="2235200" y="3420110"/>
                  <a:pt x="2236470" y="3420110"/>
                  <a:pt x="2236470" y="3418840"/>
                </a:cubicBezTo>
                <a:cubicBezTo>
                  <a:pt x="2237740" y="3417570"/>
                  <a:pt x="2237740" y="3417570"/>
                  <a:pt x="2239010" y="3416300"/>
                </a:cubicBezTo>
                <a:cubicBezTo>
                  <a:pt x="2240280" y="3416300"/>
                  <a:pt x="2240280" y="3415030"/>
                  <a:pt x="2241550" y="3415030"/>
                </a:cubicBezTo>
                <a:cubicBezTo>
                  <a:pt x="2242820" y="3415030"/>
                  <a:pt x="2242820" y="3413760"/>
                  <a:pt x="2244090" y="3413760"/>
                </a:cubicBezTo>
                <a:cubicBezTo>
                  <a:pt x="2250440" y="3415030"/>
                  <a:pt x="2268220" y="3445510"/>
                  <a:pt x="2287270" y="3455670"/>
                </a:cubicBezTo>
                <a:cubicBezTo>
                  <a:pt x="2313940" y="3470910"/>
                  <a:pt x="2358390" y="3474720"/>
                  <a:pt x="2397760" y="3481070"/>
                </a:cubicBezTo>
                <a:cubicBezTo>
                  <a:pt x="2443480" y="3488690"/>
                  <a:pt x="2493010" y="3489960"/>
                  <a:pt x="2548890" y="3492500"/>
                </a:cubicBezTo>
                <a:cubicBezTo>
                  <a:pt x="2621280" y="3496310"/>
                  <a:pt x="2715260" y="3495040"/>
                  <a:pt x="2794000" y="3498850"/>
                </a:cubicBezTo>
                <a:cubicBezTo>
                  <a:pt x="2866390" y="3502660"/>
                  <a:pt x="2929890" y="3509010"/>
                  <a:pt x="3001010" y="3514090"/>
                </a:cubicBezTo>
                <a:cubicBezTo>
                  <a:pt x="3075940" y="3520440"/>
                  <a:pt x="3161030" y="3525520"/>
                  <a:pt x="3232150" y="3533140"/>
                </a:cubicBezTo>
                <a:cubicBezTo>
                  <a:pt x="3294380" y="3539490"/>
                  <a:pt x="3364230" y="3543300"/>
                  <a:pt x="3407410" y="3553460"/>
                </a:cubicBezTo>
                <a:cubicBezTo>
                  <a:pt x="3434080" y="3559810"/>
                  <a:pt x="3460750" y="3575050"/>
                  <a:pt x="3468370" y="3576320"/>
                </a:cubicBezTo>
                <a:cubicBezTo>
                  <a:pt x="3470910" y="3576320"/>
                  <a:pt x="3470910" y="3576320"/>
                  <a:pt x="3472180" y="3576320"/>
                </a:cubicBezTo>
                <a:cubicBezTo>
                  <a:pt x="3473450" y="3576320"/>
                  <a:pt x="3474720" y="3577590"/>
                  <a:pt x="3474720" y="3577590"/>
                </a:cubicBezTo>
                <a:cubicBezTo>
                  <a:pt x="3474720" y="3577590"/>
                  <a:pt x="3475990" y="3578860"/>
                  <a:pt x="3475990" y="3580130"/>
                </a:cubicBezTo>
                <a:cubicBezTo>
                  <a:pt x="3477260" y="3581400"/>
                  <a:pt x="3477260" y="3581400"/>
                  <a:pt x="3478530" y="3582670"/>
                </a:cubicBezTo>
                <a:cubicBezTo>
                  <a:pt x="3478530" y="3583940"/>
                  <a:pt x="3479800" y="3583940"/>
                  <a:pt x="3479800" y="3585210"/>
                </a:cubicBezTo>
                <a:cubicBezTo>
                  <a:pt x="3479800" y="3586480"/>
                  <a:pt x="3479800" y="3587750"/>
                  <a:pt x="3479800" y="3589020"/>
                </a:cubicBezTo>
                <a:cubicBezTo>
                  <a:pt x="3479800" y="3590290"/>
                  <a:pt x="3479800" y="3590290"/>
                  <a:pt x="3479800" y="3591560"/>
                </a:cubicBezTo>
                <a:cubicBezTo>
                  <a:pt x="3479800" y="3592830"/>
                  <a:pt x="3478530" y="3592830"/>
                  <a:pt x="3478530" y="3594100"/>
                </a:cubicBezTo>
                <a:cubicBezTo>
                  <a:pt x="3477260" y="3595370"/>
                  <a:pt x="3477260" y="3595370"/>
                  <a:pt x="3475990" y="3596640"/>
                </a:cubicBezTo>
                <a:cubicBezTo>
                  <a:pt x="3475990" y="3597910"/>
                  <a:pt x="3474720" y="3599180"/>
                  <a:pt x="3474720" y="3599180"/>
                </a:cubicBezTo>
                <a:cubicBezTo>
                  <a:pt x="3474720" y="3600450"/>
                  <a:pt x="3473450" y="3600450"/>
                  <a:pt x="3472180" y="3600450"/>
                </a:cubicBezTo>
                <a:cubicBezTo>
                  <a:pt x="3470910" y="3600450"/>
                  <a:pt x="3469640" y="3601720"/>
                  <a:pt x="3468370" y="3601720"/>
                </a:cubicBezTo>
                <a:cubicBezTo>
                  <a:pt x="3467100" y="3601720"/>
                  <a:pt x="3467100" y="3601720"/>
                  <a:pt x="3465830" y="3601720"/>
                </a:cubicBezTo>
                <a:cubicBezTo>
                  <a:pt x="3459480" y="3602990"/>
                  <a:pt x="3441700" y="3615690"/>
                  <a:pt x="3421380" y="3622040"/>
                </a:cubicBezTo>
                <a:cubicBezTo>
                  <a:pt x="3383280" y="3633470"/>
                  <a:pt x="3319780" y="3638550"/>
                  <a:pt x="3253740" y="3646170"/>
                </a:cubicBezTo>
                <a:cubicBezTo>
                  <a:pt x="3159760" y="3657600"/>
                  <a:pt x="3030220" y="3666490"/>
                  <a:pt x="2913380" y="3680460"/>
                </a:cubicBezTo>
                <a:cubicBezTo>
                  <a:pt x="2787650" y="3695700"/>
                  <a:pt x="2645410" y="3719830"/>
                  <a:pt x="2524760" y="3735070"/>
                </a:cubicBezTo>
                <a:cubicBezTo>
                  <a:pt x="2419350" y="3749040"/>
                  <a:pt x="2324100" y="3755390"/>
                  <a:pt x="2230120" y="3770630"/>
                </a:cubicBezTo>
                <a:cubicBezTo>
                  <a:pt x="2142490" y="3784600"/>
                  <a:pt x="2052320" y="3807460"/>
                  <a:pt x="1977390" y="3823970"/>
                </a:cubicBezTo>
                <a:cubicBezTo>
                  <a:pt x="1917700" y="3836670"/>
                  <a:pt x="1863090" y="3848100"/>
                  <a:pt x="1817370" y="3859530"/>
                </a:cubicBezTo>
                <a:cubicBezTo>
                  <a:pt x="1781810" y="3868420"/>
                  <a:pt x="1732280" y="3886200"/>
                  <a:pt x="1723390" y="3887470"/>
                </a:cubicBezTo>
                <a:cubicBezTo>
                  <a:pt x="1722120" y="3887470"/>
                  <a:pt x="1722120" y="3887470"/>
                  <a:pt x="1720850" y="3887470"/>
                </a:cubicBezTo>
                <a:cubicBezTo>
                  <a:pt x="1719580" y="3887470"/>
                  <a:pt x="1719580" y="3887470"/>
                  <a:pt x="1718310" y="3887470"/>
                </a:cubicBezTo>
                <a:cubicBezTo>
                  <a:pt x="1717040" y="3887470"/>
                  <a:pt x="1715770" y="3886200"/>
                  <a:pt x="1714500" y="3886200"/>
                </a:cubicBezTo>
                <a:cubicBezTo>
                  <a:pt x="1713230" y="3886200"/>
                  <a:pt x="1713230" y="3886200"/>
                  <a:pt x="1711960" y="3884930"/>
                </a:cubicBezTo>
                <a:cubicBezTo>
                  <a:pt x="1711960" y="3884930"/>
                  <a:pt x="1710690" y="3883660"/>
                  <a:pt x="1710690" y="3882390"/>
                </a:cubicBezTo>
                <a:cubicBezTo>
                  <a:pt x="1710690" y="3881120"/>
                  <a:pt x="1709420" y="3881120"/>
                  <a:pt x="1709420" y="3879850"/>
                </a:cubicBezTo>
                <a:cubicBezTo>
                  <a:pt x="1709420" y="3878580"/>
                  <a:pt x="1708150" y="3877310"/>
                  <a:pt x="1708150" y="3876040"/>
                </a:cubicBezTo>
                <a:cubicBezTo>
                  <a:pt x="1708150" y="3874770"/>
                  <a:pt x="1708150" y="3874770"/>
                  <a:pt x="1708150" y="3873500"/>
                </a:cubicBezTo>
                <a:cubicBezTo>
                  <a:pt x="1708150" y="3872230"/>
                  <a:pt x="1709420" y="3872230"/>
                  <a:pt x="1709420" y="3870960"/>
                </a:cubicBezTo>
                <a:cubicBezTo>
                  <a:pt x="1709420" y="3869690"/>
                  <a:pt x="1710690" y="3869690"/>
                  <a:pt x="1710690" y="3868420"/>
                </a:cubicBezTo>
                <a:cubicBezTo>
                  <a:pt x="1711960" y="3867150"/>
                  <a:pt x="1711960" y="3867150"/>
                  <a:pt x="1713230" y="3865880"/>
                </a:cubicBezTo>
                <a:cubicBezTo>
                  <a:pt x="1714500" y="3865880"/>
                  <a:pt x="1714500" y="3864610"/>
                  <a:pt x="1715770" y="3864610"/>
                </a:cubicBezTo>
                <a:cubicBezTo>
                  <a:pt x="1717040" y="3864610"/>
                  <a:pt x="1717040" y="3863340"/>
                  <a:pt x="1718310" y="3863340"/>
                </a:cubicBezTo>
                <a:cubicBezTo>
                  <a:pt x="1723390" y="3864610"/>
                  <a:pt x="1734820" y="3893820"/>
                  <a:pt x="1753870" y="3903980"/>
                </a:cubicBezTo>
                <a:cubicBezTo>
                  <a:pt x="1788160" y="3923030"/>
                  <a:pt x="1859280" y="3923030"/>
                  <a:pt x="1925320" y="3929380"/>
                </a:cubicBezTo>
                <a:cubicBezTo>
                  <a:pt x="2012950" y="3937000"/>
                  <a:pt x="2120900" y="3938270"/>
                  <a:pt x="2231390" y="3940810"/>
                </a:cubicBezTo>
                <a:cubicBezTo>
                  <a:pt x="2362200" y="3944620"/>
                  <a:pt x="2517140" y="3945890"/>
                  <a:pt x="2659380" y="3947160"/>
                </a:cubicBezTo>
                <a:cubicBezTo>
                  <a:pt x="2801620" y="3948430"/>
                  <a:pt x="2946400" y="3948430"/>
                  <a:pt x="3084830" y="3948430"/>
                </a:cubicBezTo>
                <a:cubicBezTo>
                  <a:pt x="3216910" y="3948430"/>
                  <a:pt x="3361690" y="3949700"/>
                  <a:pt x="3472180" y="3949700"/>
                </a:cubicBezTo>
                <a:cubicBezTo>
                  <a:pt x="3554730" y="3949700"/>
                  <a:pt x="3637280" y="3949700"/>
                  <a:pt x="3689350" y="3949700"/>
                </a:cubicBezTo>
                <a:cubicBezTo>
                  <a:pt x="3717290" y="3949700"/>
                  <a:pt x="3747770" y="3950970"/>
                  <a:pt x="3755390" y="3950970"/>
                </a:cubicBezTo>
                <a:cubicBezTo>
                  <a:pt x="3756660" y="3950970"/>
                  <a:pt x="3756660" y="3950970"/>
                  <a:pt x="3757930" y="3950970"/>
                </a:cubicBezTo>
                <a:cubicBezTo>
                  <a:pt x="3759200" y="3950970"/>
                  <a:pt x="3759200" y="3952240"/>
                  <a:pt x="3760470" y="3952240"/>
                </a:cubicBezTo>
                <a:cubicBezTo>
                  <a:pt x="3761740" y="3952240"/>
                  <a:pt x="3761740" y="3953510"/>
                  <a:pt x="3763010" y="3953510"/>
                </a:cubicBezTo>
                <a:cubicBezTo>
                  <a:pt x="3764280" y="3954780"/>
                  <a:pt x="3764280" y="3954780"/>
                  <a:pt x="3765550" y="3956050"/>
                </a:cubicBezTo>
                <a:cubicBezTo>
                  <a:pt x="3765550" y="3957320"/>
                  <a:pt x="3766820" y="3957320"/>
                  <a:pt x="3766820" y="3958590"/>
                </a:cubicBezTo>
                <a:cubicBezTo>
                  <a:pt x="3766820" y="3959860"/>
                  <a:pt x="3768090" y="3959860"/>
                  <a:pt x="3768090" y="3961130"/>
                </a:cubicBezTo>
                <a:cubicBezTo>
                  <a:pt x="3768090" y="3962400"/>
                  <a:pt x="3768090" y="3963670"/>
                  <a:pt x="3768090" y="3964940"/>
                </a:cubicBezTo>
                <a:cubicBezTo>
                  <a:pt x="3768090" y="3966210"/>
                  <a:pt x="3766820" y="3966210"/>
                  <a:pt x="3766820" y="3967480"/>
                </a:cubicBezTo>
                <a:cubicBezTo>
                  <a:pt x="3766820" y="3968750"/>
                  <a:pt x="3765550" y="3968750"/>
                  <a:pt x="3765550" y="3970020"/>
                </a:cubicBezTo>
                <a:cubicBezTo>
                  <a:pt x="3764280" y="3971290"/>
                  <a:pt x="3764280" y="3971290"/>
                  <a:pt x="3763010" y="3972560"/>
                </a:cubicBezTo>
                <a:cubicBezTo>
                  <a:pt x="3761740" y="3973830"/>
                  <a:pt x="3761740" y="3975100"/>
                  <a:pt x="3760470" y="3975100"/>
                </a:cubicBezTo>
                <a:cubicBezTo>
                  <a:pt x="3759200" y="3975100"/>
                  <a:pt x="3759200" y="3975100"/>
                  <a:pt x="3757930" y="3975100"/>
                </a:cubicBezTo>
                <a:cubicBezTo>
                  <a:pt x="3756660" y="3975100"/>
                  <a:pt x="3756660" y="3975100"/>
                  <a:pt x="3755390" y="3976370"/>
                </a:cubicBezTo>
                <a:cubicBezTo>
                  <a:pt x="3749040" y="3980180"/>
                  <a:pt x="3721100" y="3999230"/>
                  <a:pt x="3693160" y="4008120"/>
                </a:cubicBezTo>
                <a:cubicBezTo>
                  <a:pt x="3647440" y="4023360"/>
                  <a:pt x="3568700" y="4029710"/>
                  <a:pt x="3498850" y="4041140"/>
                </a:cubicBezTo>
                <a:cubicBezTo>
                  <a:pt x="3417570" y="4053840"/>
                  <a:pt x="3329940" y="4066540"/>
                  <a:pt x="3237230" y="4081780"/>
                </a:cubicBezTo>
                <a:cubicBezTo>
                  <a:pt x="3130550" y="4098290"/>
                  <a:pt x="3001010" y="4117340"/>
                  <a:pt x="2894330" y="4136390"/>
                </a:cubicBezTo>
                <a:cubicBezTo>
                  <a:pt x="2801620" y="4152900"/>
                  <a:pt x="2703830" y="4169410"/>
                  <a:pt x="2632710" y="4185920"/>
                </a:cubicBezTo>
                <a:cubicBezTo>
                  <a:pt x="2583180" y="4197350"/>
                  <a:pt x="2543810" y="4211320"/>
                  <a:pt x="2509520" y="4220210"/>
                </a:cubicBezTo>
                <a:cubicBezTo>
                  <a:pt x="2484120" y="4226560"/>
                  <a:pt x="2459990" y="4226560"/>
                  <a:pt x="2443480" y="4234180"/>
                </a:cubicBezTo>
                <a:cubicBezTo>
                  <a:pt x="2432050" y="4239260"/>
                  <a:pt x="2420620" y="4251960"/>
                  <a:pt x="2415540" y="4254500"/>
                </a:cubicBezTo>
                <a:cubicBezTo>
                  <a:pt x="2414270" y="4255770"/>
                  <a:pt x="2413000" y="4255770"/>
                  <a:pt x="2411730" y="4255770"/>
                </a:cubicBezTo>
                <a:cubicBezTo>
                  <a:pt x="2410460" y="4255770"/>
                  <a:pt x="2409190" y="4254500"/>
                  <a:pt x="2407920" y="4254500"/>
                </a:cubicBezTo>
                <a:cubicBezTo>
                  <a:pt x="2406650" y="4254500"/>
                  <a:pt x="2406650" y="4253230"/>
                  <a:pt x="2405380" y="4253230"/>
                </a:cubicBezTo>
                <a:cubicBezTo>
                  <a:pt x="2404110" y="4251960"/>
                  <a:pt x="2404110" y="4251960"/>
                  <a:pt x="2402840" y="4250690"/>
                </a:cubicBezTo>
                <a:cubicBezTo>
                  <a:pt x="2401570" y="4249420"/>
                  <a:pt x="2401570" y="4249420"/>
                  <a:pt x="2400300" y="4248150"/>
                </a:cubicBezTo>
                <a:cubicBezTo>
                  <a:pt x="2400300" y="4246880"/>
                  <a:pt x="2399030" y="4246880"/>
                  <a:pt x="2399030" y="4245610"/>
                </a:cubicBezTo>
                <a:cubicBezTo>
                  <a:pt x="2399030" y="4244340"/>
                  <a:pt x="2397760" y="4243070"/>
                  <a:pt x="2397760" y="4241800"/>
                </a:cubicBezTo>
                <a:cubicBezTo>
                  <a:pt x="2397760" y="4240530"/>
                  <a:pt x="2397760" y="4240530"/>
                  <a:pt x="2397760" y="4239260"/>
                </a:cubicBezTo>
                <a:cubicBezTo>
                  <a:pt x="2397760" y="4237990"/>
                  <a:pt x="2399030" y="4236720"/>
                  <a:pt x="2399030" y="4235450"/>
                </a:cubicBezTo>
                <a:cubicBezTo>
                  <a:pt x="2399030" y="4234180"/>
                  <a:pt x="2400300" y="4234180"/>
                  <a:pt x="2400300" y="4232910"/>
                </a:cubicBezTo>
                <a:cubicBezTo>
                  <a:pt x="2401570" y="4231640"/>
                  <a:pt x="2401570" y="4231640"/>
                  <a:pt x="2402840" y="4230370"/>
                </a:cubicBezTo>
                <a:cubicBezTo>
                  <a:pt x="2404110" y="4229100"/>
                  <a:pt x="2404110" y="4227830"/>
                  <a:pt x="2405380" y="4227830"/>
                </a:cubicBezTo>
                <a:cubicBezTo>
                  <a:pt x="2406650" y="4226560"/>
                  <a:pt x="2406650" y="4226560"/>
                  <a:pt x="2409190" y="4226560"/>
                </a:cubicBezTo>
                <a:cubicBezTo>
                  <a:pt x="2418080" y="4226560"/>
                  <a:pt x="2456180" y="4253230"/>
                  <a:pt x="2484120" y="4263390"/>
                </a:cubicBezTo>
                <a:cubicBezTo>
                  <a:pt x="2514600" y="4274820"/>
                  <a:pt x="2547620" y="4283710"/>
                  <a:pt x="2585720" y="4290060"/>
                </a:cubicBezTo>
                <a:cubicBezTo>
                  <a:pt x="2632710" y="4297680"/>
                  <a:pt x="2677160" y="4297680"/>
                  <a:pt x="2744470" y="4300220"/>
                </a:cubicBezTo>
                <a:cubicBezTo>
                  <a:pt x="2861310" y="4304030"/>
                  <a:pt x="3067050" y="4301490"/>
                  <a:pt x="3224530" y="4305300"/>
                </a:cubicBezTo>
                <a:cubicBezTo>
                  <a:pt x="3376930" y="4309110"/>
                  <a:pt x="3524250" y="4312920"/>
                  <a:pt x="3674110" y="4320540"/>
                </a:cubicBezTo>
                <a:cubicBezTo>
                  <a:pt x="3823970" y="4328160"/>
                  <a:pt x="4003040" y="4339590"/>
                  <a:pt x="4123690" y="4352290"/>
                </a:cubicBezTo>
                <a:cubicBezTo>
                  <a:pt x="4204970" y="4359910"/>
                  <a:pt x="4279900" y="4371340"/>
                  <a:pt x="4328160" y="4378960"/>
                </a:cubicBezTo>
                <a:cubicBezTo>
                  <a:pt x="4354830" y="4382770"/>
                  <a:pt x="4376420" y="4387850"/>
                  <a:pt x="4389120" y="4390390"/>
                </a:cubicBezTo>
                <a:cubicBezTo>
                  <a:pt x="4395470" y="4391660"/>
                  <a:pt x="4399280" y="4392930"/>
                  <a:pt x="4401820" y="4394200"/>
                </a:cubicBezTo>
                <a:cubicBezTo>
                  <a:pt x="4403090" y="4394200"/>
                  <a:pt x="4404360" y="4395470"/>
                  <a:pt x="4405630" y="4395470"/>
                </a:cubicBezTo>
                <a:cubicBezTo>
                  <a:pt x="4406900" y="4395470"/>
                  <a:pt x="4406900" y="4396740"/>
                  <a:pt x="4408170" y="4396740"/>
                </a:cubicBezTo>
                <a:cubicBezTo>
                  <a:pt x="4409440" y="4398010"/>
                  <a:pt x="4409440" y="4398010"/>
                  <a:pt x="4410710" y="4399280"/>
                </a:cubicBezTo>
                <a:cubicBezTo>
                  <a:pt x="4410710" y="4400550"/>
                  <a:pt x="4411980" y="4400550"/>
                  <a:pt x="4411980" y="4401820"/>
                </a:cubicBezTo>
                <a:cubicBezTo>
                  <a:pt x="4411980" y="4403090"/>
                  <a:pt x="4413250" y="4404360"/>
                  <a:pt x="4413250" y="4405630"/>
                </a:cubicBezTo>
                <a:cubicBezTo>
                  <a:pt x="4413250" y="4406900"/>
                  <a:pt x="4413250" y="4408170"/>
                  <a:pt x="4413250" y="4409440"/>
                </a:cubicBezTo>
                <a:cubicBezTo>
                  <a:pt x="4413250" y="4410710"/>
                  <a:pt x="4413250" y="4410710"/>
                  <a:pt x="4413250" y="4411980"/>
                </a:cubicBezTo>
                <a:cubicBezTo>
                  <a:pt x="4413250" y="4413250"/>
                  <a:pt x="4413250" y="4414520"/>
                  <a:pt x="4411980" y="4415790"/>
                </a:cubicBezTo>
                <a:cubicBezTo>
                  <a:pt x="4411980" y="4417060"/>
                  <a:pt x="4410710" y="4417060"/>
                  <a:pt x="4409440" y="4418330"/>
                </a:cubicBezTo>
                <a:cubicBezTo>
                  <a:pt x="4408170" y="4419600"/>
                  <a:pt x="4408170" y="4419600"/>
                  <a:pt x="4406900" y="4420870"/>
                </a:cubicBezTo>
                <a:cubicBezTo>
                  <a:pt x="4405630" y="4420870"/>
                  <a:pt x="4405630" y="4422140"/>
                  <a:pt x="4404360" y="4422140"/>
                </a:cubicBezTo>
                <a:cubicBezTo>
                  <a:pt x="4403090" y="4422140"/>
                  <a:pt x="4401820" y="4422140"/>
                  <a:pt x="4400550" y="4422140"/>
                </a:cubicBezTo>
                <a:cubicBezTo>
                  <a:pt x="4399280" y="4422140"/>
                  <a:pt x="4399280" y="4422140"/>
                  <a:pt x="4396740" y="4422140"/>
                </a:cubicBezTo>
                <a:cubicBezTo>
                  <a:pt x="4386580" y="4423410"/>
                  <a:pt x="4352290" y="4429760"/>
                  <a:pt x="4316730" y="4436110"/>
                </a:cubicBezTo>
                <a:cubicBezTo>
                  <a:pt x="4248150" y="4448810"/>
                  <a:pt x="4123690" y="4469130"/>
                  <a:pt x="4010660" y="4493260"/>
                </a:cubicBezTo>
                <a:cubicBezTo>
                  <a:pt x="3868420" y="4523740"/>
                  <a:pt x="3716020" y="4569460"/>
                  <a:pt x="3533140" y="4608830"/>
                </a:cubicBezTo>
                <a:cubicBezTo>
                  <a:pt x="3291840" y="4660900"/>
                  <a:pt x="2954020" y="4723130"/>
                  <a:pt x="2684780" y="4772660"/>
                </a:cubicBezTo>
                <a:cubicBezTo>
                  <a:pt x="2440940" y="4817110"/>
                  <a:pt x="2219960" y="4855210"/>
                  <a:pt x="1988820" y="4894580"/>
                </a:cubicBezTo>
                <a:cubicBezTo>
                  <a:pt x="1760220" y="4933950"/>
                  <a:pt x="1503680" y="4982210"/>
                  <a:pt x="1306830" y="5011420"/>
                </a:cubicBezTo>
                <a:cubicBezTo>
                  <a:pt x="1158240" y="5033010"/>
                  <a:pt x="1018540" y="5048250"/>
                  <a:pt x="913130" y="5060950"/>
                </a:cubicBezTo>
                <a:cubicBezTo>
                  <a:pt x="842010" y="5068570"/>
                  <a:pt x="769620" y="5064760"/>
                  <a:pt x="735330" y="5080000"/>
                </a:cubicBezTo>
                <a:cubicBezTo>
                  <a:pt x="718820" y="5087620"/>
                  <a:pt x="702310" y="5099050"/>
                  <a:pt x="702310" y="5109210"/>
                </a:cubicBezTo>
                <a:cubicBezTo>
                  <a:pt x="702310" y="5121910"/>
                  <a:pt x="728980" y="5139690"/>
                  <a:pt x="750570" y="5152390"/>
                </a:cubicBezTo>
                <a:cubicBezTo>
                  <a:pt x="779780" y="5170170"/>
                  <a:pt x="831850" y="5185410"/>
                  <a:pt x="869950" y="5195570"/>
                </a:cubicBezTo>
                <a:cubicBezTo>
                  <a:pt x="904240" y="5204460"/>
                  <a:pt x="928370" y="5209540"/>
                  <a:pt x="971550" y="5214620"/>
                </a:cubicBezTo>
                <a:cubicBezTo>
                  <a:pt x="1045210" y="5222240"/>
                  <a:pt x="1170940" y="5222240"/>
                  <a:pt x="1272540" y="5222240"/>
                </a:cubicBezTo>
                <a:cubicBezTo>
                  <a:pt x="1377950" y="5222240"/>
                  <a:pt x="1483360" y="5217160"/>
                  <a:pt x="1592580" y="5213350"/>
                </a:cubicBezTo>
                <a:cubicBezTo>
                  <a:pt x="1708150" y="5208270"/>
                  <a:pt x="1827530" y="5201920"/>
                  <a:pt x="1948180" y="5195570"/>
                </a:cubicBezTo>
                <a:cubicBezTo>
                  <a:pt x="2073910" y="5189220"/>
                  <a:pt x="2198370" y="5181600"/>
                  <a:pt x="2331720" y="5176520"/>
                </a:cubicBezTo>
                <a:cubicBezTo>
                  <a:pt x="2475230" y="5171440"/>
                  <a:pt x="2628900" y="5171440"/>
                  <a:pt x="2778760" y="5167630"/>
                </a:cubicBezTo>
                <a:cubicBezTo>
                  <a:pt x="2931160" y="5163820"/>
                  <a:pt x="3108960" y="5154930"/>
                  <a:pt x="3238500" y="5151120"/>
                </a:cubicBezTo>
                <a:cubicBezTo>
                  <a:pt x="3333750" y="5148580"/>
                  <a:pt x="3426460" y="5144770"/>
                  <a:pt x="3486150" y="5143500"/>
                </a:cubicBezTo>
                <a:cubicBezTo>
                  <a:pt x="3520440" y="5142230"/>
                  <a:pt x="3558540" y="5140960"/>
                  <a:pt x="3566160" y="5140960"/>
                </a:cubicBezTo>
                <a:cubicBezTo>
                  <a:pt x="3567430" y="5140960"/>
                  <a:pt x="3567430" y="5140960"/>
                  <a:pt x="3568700" y="5140960"/>
                </a:cubicBezTo>
                <a:cubicBezTo>
                  <a:pt x="3569970" y="5140960"/>
                  <a:pt x="3569970" y="5142230"/>
                  <a:pt x="3571240" y="5142230"/>
                </a:cubicBezTo>
                <a:cubicBezTo>
                  <a:pt x="3572510" y="5142230"/>
                  <a:pt x="3572510" y="5143500"/>
                  <a:pt x="3573780" y="5143500"/>
                </a:cubicBezTo>
                <a:cubicBezTo>
                  <a:pt x="3575050" y="5144770"/>
                  <a:pt x="3575050" y="5144770"/>
                  <a:pt x="3576320" y="5146040"/>
                </a:cubicBezTo>
                <a:cubicBezTo>
                  <a:pt x="3576320" y="5147310"/>
                  <a:pt x="3577590" y="5147310"/>
                  <a:pt x="3577590" y="5148580"/>
                </a:cubicBezTo>
                <a:cubicBezTo>
                  <a:pt x="3577590" y="5149850"/>
                  <a:pt x="3578860" y="5151120"/>
                  <a:pt x="3578860" y="5152390"/>
                </a:cubicBezTo>
                <a:cubicBezTo>
                  <a:pt x="3578860" y="5153660"/>
                  <a:pt x="3578860" y="5153660"/>
                  <a:pt x="3578860" y="5154930"/>
                </a:cubicBezTo>
                <a:cubicBezTo>
                  <a:pt x="3578860" y="5156200"/>
                  <a:pt x="3577590" y="5156200"/>
                  <a:pt x="3577590" y="5157470"/>
                </a:cubicBezTo>
                <a:cubicBezTo>
                  <a:pt x="3577590" y="5158740"/>
                  <a:pt x="3576320" y="5158740"/>
                  <a:pt x="3576320" y="5160010"/>
                </a:cubicBezTo>
                <a:cubicBezTo>
                  <a:pt x="3576320" y="5161280"/>
                  <a:pt x="3575050" y="5161280"/>
                  <a:pt x="3575050" y="5162550"/>
                </a:cubicBezTo>
                <a:cubicBezTo>
                  <a:pt x="3573780" y="5163820"/>
                  <a:pt x="3573780" y="5163820"/>
                  <a:pt x="3572510" y="5165090"/>
                </a:cubicBezTo>
                <a:cubicBezTo>
                  <a:pt x="3571240" y="5165090"/>
                  <a:pt x="3571240" y="5166360"/>
                  <a:pt x="3569970" y="5166360"/>
                </a:cubicBezTo>
                <a:cubicBezTo>
                  <a:pt x="3568700" y="5166360"/>
                  <a:pt x="3567430" y="5166360"/>
                  <a:pt x="3566160" y="5166360"/>
                </a:cubicBezTo>
                <a:cubicBezTo>
                  <a:pt x="3561080" y="5166360"/>
                  <a:pt x="3549650" y="5165090"/>
                  <a:pt x="3534410" y="5166360"/>
                </a:cubicBezTo>
                <a:cubicBezTo>
                  <a:pt x="3488690" y="5168900"/>
                  <a:pt x="3366770" y="5180330"/>
                  <a:pt x="3265170" y="5191760"/>
                </a:cubicBezTo>
                <a:cubicBezTo>
                  <a:pt x="3134360" y="5207000"/>
                  <a:pt x="2966720" y="5232400"/>
                  <a:pt x="2815590" y="5253990"/>
                </a:cubicBezTo>
                <a:cubicBezTo>
                  <a:pt x="2663190" y="5275580"/>
                  <a:pt x="2506980" y="5297170"/>
                  <a:pt x="2354580" y="5318760"/>
                </a:cubicBezTo>
                <a:cubicBezTo>
                  <a:pt x="2205990" y="5340350"/>
                  <a:pt x="2044700" y="5368290"/>
                  <a:pt x="1912620" y="5384800"/>
                </a:cubicBezTo>
                <a:cubicBezTo>
                  <a:pt x="1805940" y="5397500"/>
                  <a:pt x="1697990" y="5401310"/>
                  <a:pt x="1621790" y="5412740"/>
                </a:cubicBezTo>
                <a:cubicBezTo>
                  <a:pt x="1572260" y="5420360"/>
                  <a:pt x="1527810" y="5430520"/>
                  <a:pt x="1499870" y="5436870"/>
                </a:cubicBezTo>
                <a:cubicBezTo>
                  <a:pt x="1485900" y="5440680"/>
                  <a:pt x="1469390" y="5439410"/>
                  <a:pt x="1468120" y="5445760"/>
                </a:cubicBezTo>
                <a:cubicBezTo>
                  <a:pt x="1466850" y="5458460"/>
                  <a:pt x="1534160" y="5499100"/>
                  <a:pt x="1579880" y="5519420"/>
                </a:cubicBezTo>
                <a:cubicBezTo>
                  <a:pt x="1639570" y="5547360"/>
                  <a:pt x="1729740" y="5565140"/>
                  <a:pt x="1802130" y="5582920"/>
                </a:cubicBezTo>
                <a:cubicBezTo>
                  <a:pt x="1869440" y="5599430"/>
                  <a:pt x="1912620" y="5612130"/>
                  <a:pt x="2000250" y="5623560"/>
                </a:cubicBezTo>
                <a:cubicBezTo>
                  <a:pt x="2164080" y="5645150"/>
                  <a:pt x="2479040" y="5656580"/>
                  <a:pt x="2715260" y="5666740"/>
                </a:cubicBezTo>
                <a:cubicBezTo>
                  <a:pt x="2947670" y="5676900"/>
                  <a:pt x="3171190" y="5679440"/>
                  <a:pt x="3406140" y="5685790"/>
                </a:cubicBezTo>
                <a:cubicBezTo>
                  <a:pt x="3649980" y="5692140"/>
                  <a:pt x="3940810" y="5701030"/>
                  <a:pt x="4150360" y="5706110"/>
                </a:cubicBezTo>
                <a:cubicBezTo>
                  <a:pt x="4302760" y="5709920"/>
                  <a:pt x="4439920" y="5708650"/>
                  <a:pt x="4544060" y="5715000"/>
                </a:cubicBezTo>
                <a:cubicBezTo>
                  <a:pt x="4612640" y="5718810"/>
                  <a:pt x="4685030" y="5726430"/>
                  <a:pt x="4712970" y="5731510"/>
                </a:cubicBezTo>
                <a:cubicBezTo>
                  <a:pt x="4723130" y="5732780"/>
                  <a:pt x="4728210" y="5735320"/>
                  <a:pt x="4732020" y="5736590"/>
                </a:cubicBezTo>
                <a:cubicBezTo>
                  <a:pt x="4733290" y="5736590"/>
                  <a:pt x="4734560" y="5737860"/>
                  <a:pt x="4735830" y="5737860"/>
                </a:cubicBezTo>
                <a:cubicBezTo>
                  <a:pt x="4737100" y="5737860"/>
                  <a:pt x="4738370" y="5737860"/>
                  <a:pt x="4739640" y="5739130"/>
                </a:cubicBezTo>
                <a:cubicBezTo>
                  <a:pt x="4740910" y="5739130"/>
                  <a:pt x="4740910" y="5740400"/>
                  <a:pt x="4742180" y="5741670"/>
                </a:cubicBezTo>
                <a:cubicBezTo>
                  <a:pt x="4742180" y="5742940"/>
                  <a:pt x="4743450" y="5742940"/>
                  <a:pt x="4743450" y="5744210"/>
                </a:cubicBezTo>
                <a:cubicBezTo>
                  <a:pt x="4743450" y="5745480"/>
                  <a:pt x="4744720" y="5746750"/>
                  <a:pt x="4744720" y="5748020"/>
                </a:cubicBezTo>
                <a:cubicBezTo>
                  <a:pt x="4744720" y="5749290"/>
                  <a:pt x="4745990" y="5750560"/>
                  <a:pt x="4745990" y="5751830"/>
                </a:cubicBezTo>
                <a:cubicBezTo>
                  <a:pt x="4745990" y="5753100"/>
                  <a:pt x="4744720" y="5753100"/>
                  <a:pt x="4744720" y="5754370"/>
                </a:cubicBezTo>
                <a:cubicBezTo>
                  <a:pt x="4744720" y="5755640"/>
                  <a:pt x="4743450" y="5756910"/>
                  <a:pt x="4743450" y="5758180"/>
                </a:cubicBezTo>
                <a:cubicBezTo>
                  <a:pt x="4743450" y="5759450"/>
                  <a:pt x="4742180" y="5759450"/>
                  <a:pt x="4742180" y="5760720"/>
                </a:cubicBezTo>
                <a:cubicBezTo>
                  <a:pt x="4740910" y="5761990"/>
                  <a:pt x="4740910" y="5761990"/>
                  <a:pt x="4739640" y="5763260"/>
                </a:cubicBezTo>
                <a:cubicBezTo>
                  <a:pt x="4738370" y="5763260"/>
                  <a:pt x="4738370" y="5764530"/>
                  <a:pt x="4737100" y="5764530"/>
                </a:cubicBezTo>
                <a:cubicBezTo>
                  <a:pt x="4735830" y="5764530"/>
                  <a:pt x="4734560" y="5765800"/>
                  <a:pt x="4733290" y="5765800"/>
                </a:cubicBezTo>
                <a:cubicBezTo>
                  <a:pt x="4732020" y="5765800"/>
                  <a:pt x="4732020" y="5765800"/>
                  <a:pt x="4729480" y="5765800"/>
                </a:cubicBezTo>
                <a:cubicBezTo>
                  <a:pt x="4712970" y="5765800"/>
                  <a:pt x="4603750" y="5774690"/>
                  <a:pt x="4533900" y="5779770"/>
                </a:cubicBezTo>
                <a:cubicBezTo>
                  <a:pt x="4455160" y="5786120"/>
                  <a:pt x="4372610" y="5789930"/>
                  <a:pt x="4282440" y="5800090"/>
                </a:cubicBezTo>
                <a:cubicBezTo>
                  <a:pt x="4174490" y="5811520"/>
                  <a:pt x="4053840" y="5831840"/>
                  <a:pt x="3930650" y="5847080"/>
                </a:cubicBezTo>
                <a:cubicBezTo>
                  <a:pt x="3793490" y="5863590"/>
                  <a:pt x="3642360" y="5873750"/>
                  <a:pt x="3497580" y="5892800"/>
                </a:cubicBezTo>
                <a:cubicBezTo>
                  <a:pt x="3351530" y="5911850"/>
                  <a:pt x="3200400" y="5935980"/>
                  <a:pt x="3056890" y="5963920"/>
                </a:cubicBezTo>
                <a:cubicBezTo>
                  <a:pt x="2918460" y="5990590"/>
                  <a:pt x="2781300" y="6023610"/>
                  <a:pt x="2650490" y="6057900"/>
                </a:cubicBezTo>
                <a:cubicBezTo>
                  <a:pt x="2528570" y="6089650"/>
                  <a:pt x="2406650" y="6131560"/>
                  <a:pt x="2297430" y="6162040"/>
                </a:cubicBezTo>
                <a:cubicBezTo>
                  <a:pt x="2202180" y="6188710"/>
                  <a:pt x="2105660" y="6215380"/>
                  <a:pt x="2030730" y="6233160"/>
                </a:cubicBezTo>
                <a:cubicBezTo>
                  <a:pt x="1977390" y="6245860"/>
                  <a:pt x="1927860" y="6250940"/>
                  <a:pt x="1892300" y="6262370"/>
                </a:cubicBezTo>
                <a:cubicBezTo>
                  <a:pt x="1869440" y="6269990"/>
                  <a:pt x="1840230" y="6276340"/>
                  <a:pt x="1836420" y="6286500"/>
                </a:cubicBezTo>
                <a:cubicBezTo>
                  <a:pt x="1833880" y="6294120"/>
                  <a:pt x="1840230" y="6304280"/>
                  <a:pt x="1849120" y="6311900"/>
                </a:cubicBezTo>
                <a:cubicBezTo>
                  <a:pt x="1866900" y="6327140"/>
                  <a:pt x="1917700" y="6336030"/>
                  <a:pt x="1954530" y="6343650"/>
                </a:cubicBezTo>
                <a:cubicBezTo>
                  <a:pt x="1993900" y="6351270"/>
                  <a:pt x="2029460" y="6355080"/>
                  <a:pt x="2076450" y="6358890"/>
                </a:cubicBezTo>
                <a:cubicBezTo>
                  <a:pt x="2138680" y="6363970"/>
                  <a:pt x="2212340" y="6363970"/>
                  <a:pt x="2296160" y="6365240"/>
                </a:cubicBezTo>
                <a:cubicBezTo>
                  <a:pt x="2407920" y="6367780"/>
                  <a:pt x="2550160" y="6371590"/>
                  <a:pt x="2686050" y="6369050"/>
                </a:cubicBezTo>
                <a:cubicBezTo>
                  <a:pt x="2837180" y="6366510"/>
                  <a:pt x="3017520" y="6351270"/>
                  <a:pt x="3161030" y="6344920"/>
                </a:cubicBezTo>
                <a:cubicBezTo>
                  <a:pt x="3281680" y="6339840"/>
                  <a:pt x="3394710" y="6337300"/>
                  <a:pt x="3491230" y="6334760"/>
                </a:cubicBezTo>
                <a:cubicBezTo>
                  <a:pt x="3567430" y="6332220"/>
                  <a:pt x="3646170" y="6330950"/>
                  <a:pt x="3696970" y="6329680"/>
                </a:cubicBezTo>
                <a:cubicBezTo>
                  <a:pt x="3727450" y="6328410"/>
                  <a:pt x="3761740" y="6328410"/>
                  <a:pt x="3770630" y="6328410"/>
                </a:cubicBezTo>
                <a:cubicBezTo>
                  <a:pt x="3773170" y="6328410"/>
                  <a:pt x="3773170" y="6328410"/>
                  <a:pt x="3774440" y="6328410"/>
                </a:cubicBezTo>
                <a:cubicBezTo>
                  <a:pt x="3775710" y="6328410"/>
                  <a:pt x="3775710" y="6329680"/>
                  <a:pt x="3776980" y="6329680"/>
                </a:cubicBezTo>
                <a:cubicBezTo>
                  <a:pt x="3778250" y="6329680"/>
                  <a:pt x="3778250" y="6330950"/>
                  <a:pt x="3779520" y="6330950"/>
                </a:cubicBezTo>
                <a:cubicBezTo>
                  <a:pt x="3780790" y="6332220"/>
                  <a:pt x="3780790" y="6332220"/>
                  <a:pt x="3782060" y="6333490"/>
                </a:cubicBezTo>
                <a:cubicBezTo>
                  <a:pt x="3782060" y="6334760"/>
                  <a:pt x="3783330" y="6334760"/>
                  <a:pt x="3783330" y="6336030"/>
                </a:cubicBezTo>
                <a:cubicBezTo>
                  <a:pt x="3783330" y="6337300"/>
                  <a:pt x="3784600" y="6338570"/>
                  <a:pt x="3784600" y="6339840"/>
                </a:cubicBezTo>
                <a:cubicBezTo>
                  <a:pt x="3784600" y="6341110"/>
                  <a:pt x="3784600" y="6341110"/>
                  <a:pt x="3784600" y="6342380"/>
                </a:cubicBezTo>
                <a:cubicBezTo>
                  <a:pt x="3784600" y="6343650"/>
                  <a:pt x="3783330" y="6343650"/>
                  <a:pt x="3783330" y="6344920"/>
                </a:cubicBezTo>
                <a:cubicBezTo>
                  <a:pt x="3783330" y="6346190"/>
                  <a:pt x="3782060" y="6347460"/>
                  <a:pt x="3782060" y="6348730"/>
                </a:cubicBezTo>
                <a:cubicBezTo>
                  <a:pt x="3782060" y="6348730"/>
                  <a:pt x="3780790" y="6350000"/>
                  <a:pt x="3780790" y="6350000"/>
                </a:cubicBezTo>
                <a:cubicBezTo>
                  <a:pt x="3779520" y="6351270"/>
                  <a:pt x="3779520" y="6352540"/>
                  <a:pt x="3778250" y="6352540"/>
                </a:cubicBezTo>
                <a:cubicBezTo>
                  <a:pt x="3776980" y="6353810"/>
                  <a:pt x="3775710" y="6353810"/>
                  <a:pt x="3774440" y="6353810"/>
                </a:cubicBezTo>
                <a:cubicBezTo>
                  <a:pt x="3773170" y="6353810"/>
                  <a:pt x="3773170" y="6353810"/>
                  <a:pt x="3771900" y="6353810"/>
                </a:cubicBezTo>
                <a:cubicBezTo>
                  <a:pt x="3766820" y="6353810"/>
                  <a:pt x="3754120" y="6355080"/>
                  <a:pt x="3738880" y="6355080"/>
                </a:cubicBezTo>
                <a:cubicBezTo>
                  <a:pt x="3705860" y="6355080"/>
                  <a:pt x="3639820" y="6353810"/>
                  <a:pt x="3582670" y="6353810"/>
                </a:cubicBezTo>
                <a:cubicBezTo>
                  <a:pt x="3512820" y="6353810"/>
                  <a:pt x="3431540" y="6353810"/>
                  <a:pt x="3348990" y="6353810"/>
                </a:cubicBezTo>
                <a:cubicBezTo>
                  <a:pt x="3257550" y="6353810"/>
                  <a:pt x="3158490" y="6351270"/>
                  <a:pt x="3056890" y="6352540"/>
                </a:cubicBezTo>
                <a:cubicBezTo>
                  <a:pt x="2943860" y="6353810"/>
                  <a:pt x="2818130" y="6355080"/>
                  <a:pt x="2700020" y="6365240"/>
                </a:cubicBezTo>
                <a:cubicBezTo>
                  <a:pt x="2584450" y="6375400"/>
                  <a:pt x="2465070" y="6391910"/>
                  <a:pt x="2357120" y="6409690"/>
                </a:cubicBezTo>
                <a:cubicBezTo>
                  <a:pt x="2260600" y="6426200"/>
                  <a:pt x="2159000" y="6449060"/>
                  <a:pt x="2082800" y="6466840"/>
                </a:cubicBezTo>
                <a:cubicBezTo>
                  <a:pt x="2026920" y="6479540"/>
                  <a:pt x="1973580" y="6485890"/>
                  <a:pt x="1940560" y="6503670"/>
                </a:cubicBezTo>
                <a:cubicBezTo>
                  <a:pt x="1918970" y="6515100"/>
                  <a:pt x="1898650" y="6543040"/>
                  <a:pt x="1892300" y="6545580"/>
                </a:cubicBezTo>
                <a:cubicBezTo>
                  <a:pt x="1891030" y="6545580"/>
                  <a:pt x="1891030" y="6545580"/>
                  <a:pt x="1889760" y="6545580"/>
                </a:cubicBezTo>
                <a:cubicBezTo>
                  <a:pt x="1888490" y="6545580"/>
                  <a:pt x="1887220" y="6545580"/>
                  <a:pt x="1885950" y="6545580"/>
                </a:cubicBezTo>
                <a:cubicBezTo>
                  <a:pt x="1884680" y="6545580"/>
                  <a:pt x="1884680" y="6544310"/>
                  <a:pt x="1883410" y="6544310"/>
                </a:cubicBezTo>
                <a:cubicBezTo>
                  <a:pt x="1882140" y="6544310"/>
                  <a:pt x="1882140" y="6543040"/>
                  <a:pt x="1880870" y="6543040"/>
                </a:cubicBezTo>
                <a:cubicBezTo>
                  <a:pt x="1879600" y="6541770"/>
                  <a:pt x="1879600" y="6541770"/>
                  <a:pt x="1878330" y="6540500"/>
                </a:cubicBezTo>
                <a:cubicBezTo>
                  <a:pt x="1878330" y="6539230"/>
                  <a:pt x="1877060" y="6539230"/>
                  <a:pt x="1877060" y="6537960"/>
                </a:cubicBezTo>
                <a:cubicBezTo>
                  <a:pt x="1877060" y="6536690"/>
                  <a:pt x="1875790" y="6535420"/>
                  <a:pt x="1875790" y="6534150"/>
                </a:cubicBezTo>
                <a:cubicBezTo>
                  <a:pt x="1875790" y="6532880"/>
                  <a:pt x="1875790" y="6532880"/>
                  <a:pt x="1875790" y="6531610"/>
                </a:cubicBezTo>
                <a:cubicBezTo>
                  <a:pt x="1875790" y="6530340"/>
                  <a:pt x="1877060" y="6530340"/>
                  <a:pt x="1877060" y="6529070"/>
                </a:cubicBezTo>
                <a:cubicBezTo>
                  <a:pt x="1877060" y="6527800"/>
                  <a:pt x="1878330" y="6527800"/>
                  <a:pt x="1878330" y="6526530"/>
                </a:cubicBezTo>
                <a:cubicBezTo>
                  <a:pt x="1879600" y="6525260"/>
                  <a:pt x="1879600" y="6525260"/>
                  <a:pt x="1880870" y="6523990"/>
                </a:cubicBezTo>
                <a:cubicBezTo>
                  <a:pt x="1882140" y="6522720"/>
                  <a:pt x="1882140" y="6522720"/>
                  <a:pt x="1883410" y="6521450"/>
                </a:cubicBezTo>
                <a:cubicBezTo>
                  <a:pt x="1884680" y="6521450"/>
                  <a:pt x="1884680" y="6520180"/>
                  <a:pt x="1885950" y="6520180"/>
                </a:cubicBezTo>
                <a:cubicBezTo>
                  <a:pt x="1894840" y="6521450"/>
                  <a:pt x="1931670" y="6570980"/>
                  <a:pt x="1967230" y="6592570"/>
                </a:cubicBezTo>
                <a:cubicBezTo>
                  <a:pt x="2016760" y="6623050"/>
                  <a:pt x="2098040" y="6649720"/>
                  <a:pt x="2161540" y="6671310"/>
                </a:cubicBezTo>
                <a:cubicBezTo>
                  <a:pt x="2219960" y="6691630"/>
                  <a:pt x="2274570" y="6706870"/>
                  <a:pt x="2332990" y="6718300"/>
                </a:cubicBezTo>
                <a:cubicBezTo>
                  <a:pt x="2393950" y="6729730"/>
                  <a:pt x="2462530" y="6733540"/>
                  <a:pt x="2522220" y="6738620"/>
                </a:cubicBezTo>
                <a:cubicBezTo>
                  <a:pt x="2576830" y="6742430"/>
                  <a:pt x="2627630" y="6746240"/>
                  <a:pt x="2678430" y="6746240"/>
                </a:cubicBezTo>
                <a:cubicBezTo>
                  <a:pt x="2726690" y="6746240"/>
                  <a:pt x="2781300" y="6737350"/>
                  <a:pt x="2821940" y="6737350"/>
                </a:cubicBezTo>
                <a:cubicBezTo>
                  <a:pt x="2852420" y="6737350"/>
                  <a:pt x="2882900" y="6755130"/>
                  <a:pt x="2900680" y="6741160"/>
                </a:cubicBezTo>
                <a:cubicBezTo>
                  <a:pt x="2922270" y="6723380"/>
                  <a:pt x="2922270" y="6657340"/>
                  <a:pt x="2922270" y="6612890"/>
                </a:cubicBezTo>
                <a:cubicBezTo>
                  <a:pt x="2922270" y="6563360"/>
                  <a:pt x="2907030" y="6520180"/>
                  <a:pt x="2893060" y="6459220"/>
                </a:cubicBezTo>
                <a:cubicBezTo>
                  <a:pt x="2872740" y="6366510"/>
                  <a:pt x="2833370" y="6238240"/>
                  <a:pt x="2804160" y="6108700"/>
                </a:cubicBezTo>
                <a:cubicBezTo>
                  <a:pt x="2768600" y="5952490"/>
                  <a:pt x="2734310" y="5769610"/>
                  <a:pt x="2701290" y="5585460"/>
                </a:cubicBezTo>
                <a:cubicBezTo>
                  <a:pt x="2664460" y="5380990"/>
                  <a:pt x="2628900" y="5172710"/>
                  <a:pt x="2593340" y="4937760"/>
                </a:cubicBezTo>
                <a:cubicBezTo>
                  <a:pt x="2551430" y="4660900"/>
                  <a:pt x="2501900" y="4330700"/>
                  <a:pt x="2470150" y="4029710"/>
                </a:cubicBezTo>
                <a:cubicBezTo>
                  <a:pt x="2439670" y="3732530"/>
                  <a:pt x="2420620" y="3429000"/>
                  <a:pt x="2405380" y="3140710"/>
                </a:cubicBezTo>
                <a:cubicBezTo>
                  <a:pt x="2390140" y="2870200"/>
                  <a:pt x="2383790" y="2600960"/>
                  <a:pt x="2377440" y="2350770"/>
                </a:cubicBezTo>
                <a:cubicBezTo>
                  <a:pt x="2371090" y="2124710"/>
                  <a:pt x="2367280" y="1885950"/>
                  <a:pt x="2364740" y="1705610"/>
                </a:cubicBezTo>
                <a:cubicBezTo>
                  <a:pt x="2362200" y="1574800"/>
                  <a:pt x="2352040" y="1452880"/>
                  <a:pt x="2359660" y="1366520"/>
                </a:cubicBezTo>
                <a:cubicBezTo>
                  <a:pt x="2364740" y="1311910"/>
                  <a:pt x="2382520" y="1245870"/>
                  <a:pt x="2383790" y="1235710"/>
                </a:cubicBezTo>
                <a:cubicBezTo>
                  <a:pt x="2383790" y="1234440"/>
                  <a:pt x="2383790" y="1234440"/>
                  <a:pt x="2383790" y="1233170"/>
                </a:cubicBezTo>
                <a:cubicBezTo>
                  <a:pt x="2383790" y="1231900"/>
                  <a:pt x="2383790" y="1230630"/>
                  <a:pt x="2385060" y="1229360"/>
                </a:cubicBezTo>
                <a:cubicBezTo>
                  <a:pt x="2385060" y="1228090"/>
                  <a:pt x="2386330" y="1228090"/>
                  <a:pt x="2387600" y="1226820"/>
                </a:cubicBezTo>
                <a:cubicBezTo>
                  <a:pt x="2387600" y="1226820"/>
                  <a:pt x="2388870" y="1225550"/>
                  <a:pt x="2388870" y="1225550"/>
                </a:cubicBezTo>
                <a:cubicBezTo>
                  <a:pt x="2390140" y="1225550"/>
                  <a:pt x="2390140" y="1224280"/>
                  <a:pt x="2391410" y="1224280"/>
                </a:cubicBezTo>
                <a:cubicBezTo>
                  <a:pt x="2392680" y="1224280"/>
                  <a:pt x="2393950" y="1223010"/>
                  <a:pt x="2395220" y="1223010"/>
                </a:cubicBezTo>
                <a:cubicBezTo>
                  <a:pt x="2396490" y="1223010"/>
                  <a:pt x="2396490" y="1223010"/>
                  <a:pt x="2397760" y="1223010"/>
                </a:cubicBezTo>
                <a:cubicBezTo>
                  <a:pt x="2399030" y="1223010"/>
                  <a:pt x="2399030" y="1224280"/>
                  <a:pt x="2400300" y="1224280"/>
                </a:cubicBezTo>
                <a:cubicBezTo>
                  <a:pt x="2401570" y="1224280"/>
                  <a:pt x="2402840" y="1225550"/>
                  <a:pt x="2404110" y="1225550"/>
                </a:cubicBezTo>
                <a:cubicBezTo>
                  <a:pt x="2404110" y="1225550"/>
                  <a:pt x="2405380" y="1226820"/>
                  <a:pt x="2405380" y="1226820"/>
                </a:cubicBezTo>
                <a:cubicBezTo>
                  <a:pt x="2406650" y="1228090"/>
                  <a:pt x="2406650" y="1228090"/>
                  <a:pt x="2407920" y="1229360"/>
                </a:cubicBezTo>
                <a:cubicBezTo>
                  <a:pt x="2407920" y="1230630"/>
                  <a:pt x="2409190" y="1230630"/>
                  <a:pt x="2409190" y="1231900"/>
                </a:cubicBezTo>
                <a:cubicBezTo>
                  <a:pt x="2409190" y="1233170"/>
                  <a:pt x="2407920" y="1234440"/>
                  <a:pt x="2409190" y="1235710"/>
                </a:cubicBezTo>
                <a:cubicBezTo>
                  <a:pt x="2414270" y="1243330"/>
                  <a:pt x="2461260" y="1252220"/>
                  <a:pt x="2490470" y="1272540"/>
                </a:cubicBezTo>
                <a:cubicBezTo>
                  <a:pt x="2537460" y="1305560"/>
                  <a:pt x="2593340" y="1371600"/>
                  <a:pt x="2646680" y="1436370"/>
                </a:cubicBezTo>
                <a:cubicBezTo>
                  <a:pt x="2713990" y="1520190"/>
                  <a:pt x="2788920" y="1629410"/>
                  <a:pt x="2854960" y="1738630"/>
                </a:cubicBezTo>
                <a:cubicBezTo>
                  <a:pt x="2927350" y="1858010"/>
                  <a:pt x="2995930" y="1992630"/>
                  <a:pt x="3059430" y="2125980"/>
                </a:cubicBezTo>
                <a:cubicBezTo>
                  <a:pt x="3124200" y="2261870"/>
                  <a:pt x="3185160" y="2395220"/>
                  <a:pt x="3235960" y="2548890"/>
                </a:cubicBezTo>
                <a:cubicBezTo>
                  <a:pt x="3293110" y="2721610"/>
                  <a:pt x="3337560" y="2927350"/>
                  <a:pt x="3376930" y="3116580"/>
                </a:cubicBezTo>
                <a:cubicBezTo>
                  <a:pt x="3416300" y="3303270"/>
                  <a:pt x="3449320" y="3488690"/>
                  <a:pt x="3474720" y="3679190"/>
                </a:cubicBezTo>
                <a:cubicBezTo>
                  <a:pt x="3500120" y="3872230"/>
                  <a:pt x="3511550" y="4075430"/>
                  <a:pt x="3529330" y="4268470"/>
                </a:cubicBezTo>
                <a:cubicBezTo>
                  <a:pt x="3545840" y="4453890"/>
                  <a:pt x="3567430" y="4640580"/>
                  <a:pt x="3578860" y="4814570"/>
                </a:cubicBezTo>
                <a:cubicBezTo>
                  <a:pt x="3589020" y="4972050"/>
                  <a:pt x="3594100" y="5135880"/>
                  <a:pt x="3599180" y="5265420"/>
                </a:cubicBezTo>
                <a:cubicBezTo>
                  <a:pt x="3602990" y="5363210"/>
                  <a:pt x="3610610" y="5463540"/>
                  <a:pt x="3608070" y="5521960"/>
                </a:cubicBezTo>
                <a:cubicBezTo>
                  <a:pt x="3606800" y="5552440"/>
                  <a:pt x="3599180" y="5582920"/>
                  <a:pt x="3599180" y="5591810"/>
                </a:cubicBezTo>
                <a:cubicBezTo>
                  <a:pt x="3599180" y="5594350"/>
                  <a:pt x="3599180" y="5594350"/>
                  <a:pt x="3599180" y="5595620"/>
                </a:cubicBezTo>
                <a:cubicBezTo>
                  <a:pt x="3599180" y="5596890"/>
                  <a:pt x="3597910" y="5596890"/>
                  <a:pt x="3597910" y="5598160"/>
                </a:cubicBezTo>
                <a:cubicBezTo>
                  <a:pt x="3597910" y="5599430"/>
                  <a:pt x="3596640" y="5599430"/>
                  <a:pt x="3596640" y="5600700"/>
                </a:cubicBezTo>
                <a:cubicBezTo>
                  <a:pt x="3595370" y="5601970"/>
                  <a:pt x="3595370" y="5601970"/>
                  <a:pt x="3594100" y="5603240"/>
                </a:cubicBezTo>
                <a:cubicBezTo>
                  <a:pt x="3592830" y="5603240"/>
                  <a:pt x="3592830" y="5604510"/>
                  <a:pt x="3591560" y="5604510"/>
                </a:cubicBezTo>
                <a:cubicBezTo>
                  <a:pt x="3590290" y="5604510"/>
                  <a:pt x="3590290" y="5605780"/>
                  <a:pt x="3589020" y="5605780"/>
                </a:cubicBezTo>
                <a:cubicBezTo>
                  <a:pt x="3587750" y="5605780"/>
                  <a:pt x="3586480" y="5605780"/>
                  <a:pt x="3585210" y="5605780"/>
                </a:cubicBezTo>
                <a:cubicBezTo>
                  <a:pt x="3583940" y="5605780"/>
                  <a:pt x="3583940" y="5604510"/>
                  <a:pt x="3582670" y="5604510"/>
                </a:cubicBezTo>
                <a:cubicBezTo>
                  <a:pt x="3581400" y="5604510"/>
                  <a:pt x="3581400" y="5603240"/>
                  <a:pt x="3580130" y="5603240"/>
                </a:cubicBezTo>
                <a:cubicBezTo>
                  <a:pt x="3578860" y="5603240"/>
                  <a:pt x="3578860" y="5601970"/>
                  <a:pt x="3577590" y="5601970"/>
                </a:cubicBezTo>
                <a:cubicBezTo>
                  <a:pt x="3576320" y="5600700"/>
                  <a:pt x="3576320" y="5600700"/>
                  <a:pt x="3575050" y="5599430"/>
                </a:cubicBezTo>
                <a:cubicBezTo>
                  <a:pt x="3575050" y="5598160"/>
                  <a:pt x="3573780" y="5598160"/>
                  <a:pt x="3573780" y="5596890"/>
                </a:cubicBezTo>
                <a:cubicBezTo>
                  <a:pt x="3573780" y="5595620"/>
                  <a:pt x="3573780" y="5595620"/>
                  <a:pt x="3573780" y="5593080"/>
                </a:cubicBezTo>
                <a:cubicBezTo>
                  <a:pt x="3572510" y="5584190"/>
                  <a:pt x="3563620" y="5557520"/>
                  <a:pt x="3557270" y="5521960"/>
                </a:cubicBezTo>
                <a:cubicBezTo>
                  <a:pt x="3536950" y="5415280"/>
                  <a:pt x="3492500" y="5104130"/>
                  <a:pt x="3459480" y="4884420"/>
                </a:cubicBezTo>
                <a:cubicBezTo>
                  <a:pt x="3423920" y="4648200"/>
                  <a:pt x="3389630" y="4395470"/>
                  <a:pt x="3354070" y="4149090"/>
                </a:cubicBezTo>
                <a:cubicBezTo>
                  <a:pt x="3318510" y="3900170"/>
                  <a:pt x="3280410" y="3636010"/>
                  <a:pt x="3244850" y="3398520"/>
                </a:cubicBezTo>
                <a:cubicBezTo>
                  <a:pt x="3211830" y="3183890"/>
                  <a:pt x="3183890" y="2981960"/>
                  <a:pt x="3147060" y="2783840"/>
                </a:cubicBezTo>
                <a:cubicBezTo>
                  <a:pt x="3111500" y="2595880"/>
                  <a:pt x="3063240" y="2400300"/>
                  <a:pt x="3027680" y="2239010"/>
                </a:cubicBezTo>
                <a:cubicBezTo>
                  <a:pt x="2999740" y="2110740"/>
                  <a:pt x="2979420" y="1992630"/>
                  <a:pt x="2951480" y="1892300"/>
                </a:cubicBezTo>
                <a:cubicBezTo>
                  <a:pt x="2929890" y="1812290"/>
                  <a:pt x="2898140" y="1738630"/>
                  <a:pt x="2880360" y="1680210"/>
                </a:cubicBezTo>
                <a:cubicBezTo>
                  <a:pt x="2867660" y="1639570"/>
                  <a:pt x="2851150" y="1586230"/>
                  <a:pt x="2849880" y="1577340"/>
                </a:cubicBezTo>
                <a:cubicBezTo>
                  <a:pt x="2849880" y="1576070"/>
                  <a:pt x="2849880" y="1576070"/>
                  <a:pt x="2849880" y="1574800"/>
                </a:cubicBezTo>
                <a:cubicBezTo>
                  <a:pt x="2849880" y="1573530"/>
                  <a:pt x="2849880" y="1573530"/>
                  <a:pt x="2849880" y="1572260"/>
                </a:cubicBezTo>
                <a:cubicBezTo>
                  <a:pt x="2849880" y="1570990"/>
                  <a:pt x="2851150" y="1569720"/>
                  <a:pt x="2851150" y="1568450"/>
                </a:cubicBezTo>
                <a:cubicBezTo>
                  <a:pt x="2851150" y="1567180"/>
                  <a:pt x="2852420" y="1567180"/>
                  <a:pt x="2852420" y="1565910"/>
                </a:cubicBezTo>
                <a:cubicBezTo>
                  <a:pt x="2852420" y="1564640"/>
                  <a:pt x="2852420" y="1563370"/>
                  <a:pt x="2853690" y="1563370"/>
                </a:cubicBezTo>
                <a:cubicBezTo>
                  <a:pt x="2854960" y="1562100"/>
                  <a:pt x="2856230" y="1562100"/>
                  <a:pt x="2857500" y="1562100"/>
                </a:cubicBezTo>
                <a:cubicBezTo>
                  <a:pt x="2858770" y="1562100"/>
                  <a:pt x="2858770" y="1560830"/>
                  <a:pt x="2860040" y="1560830"/>
                </a:cubicBezTo>
                <a:cubicBezTo>
                  <a:pt x="2861310" y="1560830"/>
                  <a:pt x="2861310" y="1560830"/>
                  <a:pt x="2862580" y="1560830"/>
                </a:cubicBezTo>
                <a:cubicBezTo>
                  <a:pt x="2863850" y="1560830"/>
                  <a:pt x="2865120" y="1560830"/>
                  <a:pt x="2866390" y="1560830"/>
                </a:cubicBezTo>
                <a:cubicBezTo>
                  <a:pt x="2867660" y="1560830"/>
                  <a:pt x="2867660" y="1562100"/>
                  <a:pt x="2868930" y="1562100"/>
                </a:cubicBezTo>
                <a:cubicBezTo>
                  <a:pt x="2870200" y="1563370"/>
                  <a:pt x="2870200" y="1563370"/>
                  <a:pt x="2871470" y="1564640"/>
                </a:cubicBezTo>
                <a:cubicBezTo>
                  <a:pt x="2871470" y="1565910"/>
                  <a:pt x="2872740" y="1565910"/>
                  <a:pt x="2872740" y="1567180"/>
                </a:cubicBezTo>
                <a:cubicBezTo>
                  <a:pt x="2872740" y="1568450"/>
                  <a:pt x="2874010" y="1568450"/>
                  <a:pt x="2874010" y="1569720"/>
                </a:cubicBezTo>
                <a:cubicBezTo>
                  <a:pt x="2876550" y="1582420"/>
                  <a:pt x="2863850" y="1675130"/>
                  <a:pt x="2862580" y="1762760"/>
                </a:cubicBezTo>
                <a:cubicBezTo>
                  <a:pt x="2858770" y="1954530"/>
                  <a:pt x="2874010" y="2376170"/>
                  <a:pt x="2882900" y="2679700"/>
                </a:cubicBezTo>
                <a:cubicBezTo>
                  <a:pt x="2891790" y="2979420"/>
                  <a:pt x="2908300" y="3313430"/>
                  <a:pt x="2917190" y="3572510"/>
                </a:cubicBezTo>
                <a:cubicBezTo>
                  <a:pt x="2923540" y="3773170"/>
                  <a:pt x="2924810" y="3912870"/>
                  <a:pt x="2931160" y="4105910"/>
                </a:cubicBezTo>
                <a:cubicBezTo>
                  <a:pt x="2938780" y="4335780"/>
                  <a:pt x="2956560" y="4638040"/>
                  <a:pt x="2964180" y="4861560"/>
                </a:cubicBezTo>
                <a:cubicBezTo>
                  <a:pt x="2970530" y="5038090"/>
                  <a:pt x="2973070" y="5201920"/>
                  <a:pt x="2976880" y="5337810"/>
                </a:cubicBezTo>
                <a:cubicBezTo>
                  <a:pt x="2979420" y="5439410"/>
                  <a:pt x="2981960" y="5528310"/>
                  <a:pt x="2983230" y="5604510"/>
                </a:cubicBezTo>
                <a:cubicBezTo>
                  <a:pt x="2984500" y="5662930"/>
                  <a:pt x="2984500" y="5720080"/>
                  <a:pt x="2985770" y="5756910"/>
                </a:cubicBezTo>
                <a:cubicBezTo>
                  <a:pt x="2985770" y="5778500"/>
                  <a:pt x="2988310" y="5800090"/>
                  <a:pt x="2987040" y="5807710"/>
                </a:cubicBezTo>
                <a:cubicBezTo>
                  <a:pt x="2987040" y="5810250"/>
                  <a:pt x="2985770" y="5810250"/>
                  <a:pt x="2985770" y="5811520"/>
                </a:cubicBezTo>
                <a:cubicBezTo>
                  <a:pt x="2985770" y="5812790"/>
                  <a:pt x="2984500" y="5812790"/>
                  <a:pt x="2984500" y="5814060"/>
                </a:cubicBezTo>
                <a:cubicBezTo>
                  <a:pt x="2984500" y="5815330"/>
                  <a:pt x="2983230" y="5815330"/>
                  <a:pt x="2983230" y="5816600"/>
                </a:cubicBezTo>
                <a:cubicBezTo>
                  <a:pt x="2981960" y="5817870"/>
                  <a:pt x="2981960" y="5817870"/>
                  <a:pt x="2980690" y="5819140"/>
                </a:cubicBezTo>
                <a:cubicBezTo>
                  <a:pt x="2979420" y="5819140"/>
                  <a:pt x="2979420" y="5820410"/>
                  <a:pt x="2978150" y="5820410"/>
                </a:cubicBezTo>
                <a:cubicBezTo>
                  <a:pt x="2976880" y="5820410"/>
                  <a:pt x="2976880" y="5820410"/>
                  <a:pt x="2975610" y="5820410"/>
                </a:cubicBezTo>
                <a:cubicBezTo>
                  <a:pt x="2974340" y="5820410"/>
                  <a:pt x="2973070" y="5820410"/>
                  <a:pt x="2971800" y="5820410"/>
                </a:cubicBezTo>
                <a:cubicBezTo>
                  <a:pt x="2970530" y="5820410"/>
                  <a:pt x="2970530" y="5820410"/>
                  <a:pt x="2969260" y="5820410"/>
                </a:cubicBezTo>
                <a:cubicBezTo>
                  <a:pt x="2967990" y="5820410"/>
                  <a:pt x="2967990" y="5819140"/>
                  <a:pt x="2966720" y="5819140"/>
                </a:cubicBezTo>
                <a:cubicBezTo>
                  <a:pt x="2965450" y="5817870"/>
                  <a:pt x="2965450" y="5817870"/>
                  <a:pt x="2964180" y="5816600"/>
                </a:cubicBezTo>
                <a:cubicBezTo>
                  <a:pt x="2964180" y="5815330"/>
                  <a:pt x="2962910" y="5815330"/>
                  <a:pt x="2962910" y="5814060"/>
                </a:cubicBezTo>
                <a:cubicBezTo>
                  <a:pt x="2962910" y="5812790"/>
                  <a:pt x="2961640" y="5812790"/>
                  <a:pt x="2961640" y="5811520"/>
                </a:cubicBezTo>
                <a:cubicBezTo>
                  <a:pt x="2961640" y="5810250"/>
                  <a:pt x="2961640" y="5810250"/>
                  <a:pt x="2961640" y="5808980"/>
                </a:cubicBezTo>
                <a:cubicBezTo>
                  <a:pt x="2960370" y="5793740"/>
                  <a:pt x="2951480" y="5664200"/>
                  <a:pt x="2936240" y="5561330"/>
                </a:cubicBezTo>
                <a:cubicBezTo>
                  <a:pt x="2912110" y="5391150"/>
                  <a:pt x="2848610" y="5133340"/>
                  <a:pt x="2809240" y="4889500"/>
                </a:cubicBezTo>
                <a:cubicBezTo>
                  <a:pt x="2762250" y="4602480"/>
                  <a:pt x="2719070" y="4257040"/>
                  <a:pt x="2678430" y="3944620"/>
                </a:cubicBezTo>
                <a:cubicBezTo>
                  <a:pt x="2639060" y="3637280"/>
                  <a:pt x="2602230" y="3310890"/>
                  <a:pt x="2570480" y="3027680"/>
                </a:cubicBezTo>
                <a:cubicBezTo>
                  <a:pt x="2543810" y="2782570"/>
                  <a:pt x="2523490" y="2566670"/>
                  <a:pt x="2499360" y="2341880"/>
                </a:cubicBezTo>
                <a:cubicBezTo>
                  <a:pt x="2476500" y="2124710"/>
                  <a:pt x="2449830" y="1888490"/>
                  <a:pt x="2429510" y="1703070"/>
                </a:cubicBezTo>
                <a:cubicBezTo>
                  <a:pt x="2414270" y="1560830"/>
                  <a:pt x="2401570" y="1432560"/>
                  <a:pt x="2387600" y="1327150"/>
                </a:cubicBezTo>
                <a:cubicBezTo>
                  <a:pt x="2377440" y="1250950"/>
                  <a:pt x="2369820" y="1182370"/>
                  <a:pt x="2357120" y="1130300"/>
                </a:cubicBezTo>
                <a:cubicBezTo>
                  <a:pt x="2349500" y="1096010"/>
                  <a:pt x="2331720" y="1056640"/>
                  <a:pt x="2330450" y="1046480"/>
                </a:cubicBezTo>
                <a:cubicBezTo>
                  <a:pt x="2330450" y="1043940"/>
                  <a:pt x="2330450" y="1043940"/>
                  <a:pt x="2330450" y="1042670"/>
                </a:cubicBezTo>
                <a:cubicBezTo>
                  <a:pt x="2330450" y="1041400"/>
                  <a:pt x="2331720" y="1041400"/>
                  <a:pt x="2331720" y="1040130"/>
                </a:cubicBezTo>
                <a:cubicBezTo>
                  <a:pt x="2331720" y="1038860"/>
                  <a:pt x="2332990" y="1038860"/>
                  <a:pt x="2332990" y="1037590"/>
                </a:cubicBezTo>
                <a:cubicBezTo>
                  <a:pt x="2332990" y="1036320"/>
                  <a:pt x="2334260" y="1036320"/>
                  <a:pt x="2334260" y="1035050"/>
                </a:cubicBezTo>
                <a:cubicBezTo>
                  <a:pt x="2335530" y="1033780"/>
                  <a:pt x="2335530" y="1032510"/>
                  <a:pt x="2336800" y="1032510"/>
                </a:cubicBezTo>
                <a:cubicBezTo>
                  <a:pt x="2338070" y="1031240"/>
                  <a:pt x="2339340" y="1031240"/>
                  <a:pt x="2340610" y="1031240"/>
                </a:cubicBezTo>
                <a:cubicBezTo>
                  <a:pt x="2341880" y="1031240"/>
                  <a:pt x="2341880" y="1031240"/>
                  <a:pt x="2343150" y="1031240"/>
                </a:cubicBezTo>
                <a:cubicBezTo>
                  <a:pt x="2344420" y="1031240"/>
                  <a:pt x="2344420" y="1031240"/>
                  <a:pt x="2345690" y="1031240"/>
                </a:cubicBezTo>
                <a:cubicBezTo>
                  <a:pt x="2346960" y="1031240"/>
                  <a:pt x="2348230" y="1032510"/>
                  <a:pt x="2349500" y="1032510"/>
                </a:cubicBezTo>
                <a:cubicBezTo>
                  <a:pt x="2350770" y="1032510"/>
                  <a:pt x="2352040" y="1033780"/>
                  <a:pt x="2352040" y="1033780"/>
                </a:cubicBezTo>
                <a:cubicBezTo>
                  <a:pt x="2353310" y="1035050"/>
                  <a:pt x="2353310" y="1035050"/>
                  <a:pt x="2353310" y="1036320"/>
                </a:cubicBezTo>
                <a:cubicBezTo>
                  <a:pt x="2354580" y="1037590"/>
                  <a:pt x="2355850" y="1037590"/>
                  <a:pt x="2355850" y="1038860"/>
                </a:cubicBezTo>
                <a:cubicBezTo>
                  <a:pt x="2355850" y="1040130"/>
                  <a:pt x="2355850" y="1040130"/>
                  <a:pt x="2355850" y="1042670"/>
                </a:cubicBezTo>
                <a:cubicBezTo>
                  <a:pt x="2353310" y="1052830"/>
                  <a:pt x="2330450" y="1097280"/>
                  <a:pt x="2317750" y="1129030"/>
                </a:cubicBezTo>
                <a:cubicBezTo>
                  <a:pt x="2303780" y="1165860"/>
                  <a:pt x="2294890" y="1201420"/>
                  <a:pt x="2277110" y="1252220"/>
                </a:cubicBezTo>
                <a:cubicBezTo>
                  <a:pt x="2247900" y="1334770"/>
                  <a:pt x="2200910" y="1463040"/>
                  <a:pt x="2156460" y="1576070"/>
                </a:cubicBezTo>
                <a:cubicBezTo>
                  <a:pt x="2106930" y="1701800"/>
                  <a:pt x="2040890" y="1845310"/>
                  <a:pt x="1988820" y="1972310"/>
                </a:cubicBezTo>
                <a:cubicBezTo>
                  <a:pt x="1940560" y="2089150"/>
                  <a:pt x="1892300" y="2207260"/>
                  <a:pt x="1852930" y="2307590"/>
                </a:cubicBezTo>
                <a:cubicBezTo>
                  <a:pt x="1821180" y="2388870"/>
                  <a:pt x="1795780" y="2491740"/>
                  <a:pt x="1769110" y="2528570"/>
                </a:cubicBezTo>
                <a:cubicBezTo>
                  <a:pt x="1757680" y="2545080"/>
                  <a:pt x="1738630" y="2551430"/>
                  <a:pt x="1734820" y="2556510"/>
                </a:cubicBezTo>
                <a:cubicBezTo>
                  <a:pt x="1733550" y="2557780"/>
                  <a:pt x="1733550" y="2557780"/>
                  <a:pt x="1733550" y="2559050"/>
                </a:cubicBezTo>
                <a:cubicBezTo>
                  <a:pt x="1733550" y="2560320"/>
                  <a:pt x="1732280" y="2560320"/>
                  <a:pt x="1732280" y="2561590"/>
                </a:cubicBezTo>
                <a:cubicBezTo>
                  <a:pt x="1731010" y="2562860"/>
                  <a:pt x="1731010" y="2564130"/>
                  <a:pt x="1729740" y="2564130"/>
                </a:cubicBezTo>
                <a:cubicBezTo>
                  <a:pt x="1728470" y="2565400"/>
                  <a:pt x="1727200" y="2565400"/>
                  <a:pt x="1725930" y="2565400"/>
                </a:cubicBezTo>
                <a:cubicBezTo>
                  <a:pt x="1724660" y="2565400"/>
                  <a:pt x="1724660" y="2565400"/>
                  <a:pt x="1723390" y="2565400"/>
                </a:cubicBezTo>
                <a:cubicBezTo>
                  <a:pt x="1722120" y="2565400"/>
                  <a:pt x="1720850" y="2565400"/>
                  <a:pt x="1719580" y="2565400"/>
                </a:cubicBezTo>
                <a:cubicBezTo>
                  <a:pt x="1718310" y="2565400"/>
                  <a:pt x="1718310" y="2564130"/>
                  <a:pt x="1717040" y="2564130"/>
                </a:cubicBezTo>
                <a:cubicBezTo>
                  <a:pt x="1715770" y="2562860"/>
                  <a:pt x="1715770" y="2562860"/>
                  <a:pt x="1714500" y="2561590"/>
                </a:cubicBezTo>
                <a:cubicBezTo>
                  <a:pt x="1713230" y="2560320"/>
                  <a:pt x="1713230" y="2560320"/>
                  <a:pt x="1711960" y="2559050"/>
                </a:cubicBezTo>
                <a:cubicBezTo>
                  <a:pt x="1711960" y="2557780"/>
                  <a:pt x="1710690" y="2557780"/>
                  <a:pt x="1710690" y="2556510"/>
                </a:cubicBezTo>
                <a:cubicBezTo>
                  <a:pt x="1710690" y="2555240"/>
                  <a:pt x="1709420" y="2555240"/>
                  <a:pt x="1709420" y="2553970"/>
                </a:cubicBezTo>
                <a:cubicBezTo>
                  <a:pt x="1709420" y="2552700"/>
                  <a:pt x="1709420" y="2551430"/>
                  <a:pt x="1709420" y="2550160"/>
                </a:cubicBezTo>
                <a:cubicBezTo>
                  <a:pt x="1709420" y="2548890"/>
                  <a:pt x="1710690" y="2548890"/>
                  <a:pt x="1710690" y="2547620"/>
                </a:cubicBezTo>
                <a:cubicBezTo>
                  <a:pt x="1713230" y="2536190"/>
                  <a:pt x="1696720" y="2453640"/>
                  <a:pt x="1695450" y="2397760"/>
                </a:cubicBezTo>
                <a:cubicBezTo>
                  <a:pt x="1694180" y="2325370"/>
                  <a:pt x="1700530" y="2240280"/>
                  <a:pt x="1714500" y="2148840"/>
                </a:cubicBezTo>
                <a:cubicBezTo>
                  <a:pt x="1732280" y="2035810"/>
                  <a:pt x="1765300" y="1896110"/>
                  <a:pt x="1800860" y="1771650"/>
                </a:cubicBezTo>
                <a:cubicBezTo>
                  <a:pt x="1836420" y="1644650"/>
                  <a:pt x="1889760" y="1510030"/>
                  <a:pt x="1927860" y="1391920"/>
                </a:cubicBezTo>
                <a:cubicBezTo>
                  <a:pt x="1960880" y="1289050"/>
                  <a:pt x="1991360" y="1189990"/>
                  <a:pt x="2019300" y="1102360"/>
                </a:cubicBezTo>
                <a:cubicBezTo>
                  <a:pt x="2043430" y="1028700"/>
                  <a:pt x="2068830" y="956310"/>
                  <a:pt x="2085340" y="901700"/>
                </a:cubicBezTo>
                <a:cubicBezTo>
                  <a:pt x="2096770" y="863600"/>
                  <a:pt x="2104390" y="822960"/>
                  <a:pt x="2112010" y="803910"/>
                </a:cubicBezTo>
                <a:cubicBezTo>
                  <a:pt x="2115820" y="796290"/>
                  <a:pt x="2120900" y="789940"/>
                  <a:pt x="2122170" y="787400"/>
                </a:cubicBezTo>
                <a:cubicBezTo>
                  <a:pt x="2123440" y="786130"/>
                  <a:pt x="2123440" y="786130"/>
                  <a:pt x="2123440" y="784860"/>
                </a:cubicBezTo>
                <a:cubicBezTo>
                  <a:pt x="2124710" y="783590"/>
                  <a:pt x="2124710" y="783590"/>
                  <a:pt x="2125980" y="782320"/>
                </a:cubicBezTo>
                <a:cubicBezTo>
                  <a:pt x="2127250" y="781050"/>
                  <a:pt x="2127250" y="779780"/>
                  <a:pt x="2128520" y="779780"/>
                </a:cubicBezTo>
                <a:cubicBezTo>
                  <a:pt x="2129790" y="778510"/>
                  <a:pt x="2131060" y="778510"/>
                  <a:pt x="2132330" y="778510"/>
                </a:cubicBezTo>
                <a:cubicBezTo>
                  <a:pt x="2133600" y="778510"/>
                  <a:pt x="2133600" y="777240"/>
                  <a:pt x="2134870" y="777240"/>
                </a:cubicBezTo>
                <a:cubicBezTo>
                  <a:pt x="2136140" y="777240"/>
                  <a:pt x="2137410" y="777240"/>
                  <a:pt x="2138680" y="777240"/>
                </a:cubicBezTo>
                <a:cubicBezTo>
                  <a:pt x="2139950" y="777240"/>
                  <a:pt x="2141220" y="778510"/>
                  <a:pt x="2142490" y="778510"/>
                </a:cubicBezTo>
                <a:cubicBezTo>
                  <a:pt x="2143760" y="778510"/>
                  <a:pt x="2143760" y="779780"/>
                  <a:pt x="2145030" y="779780"/>
                </a:cubicBezTo>
                <a:cubicBezTo>
                  <a:pt x="2146300" y="781050"/>
                  <a:pt x="2147570" y="781050"/>
                  <a:pt x="2147570" y="782320"/>
                </a:cubicBezTo>
                <a:cubicBezTo>
                  <a:pt x="2148840" y="783590"/>
                  <a:pt x="2148840" y="784860"/>
                  <a:pt x="2148840" y="786130"/>
                </a:cubicBezTo>
                <a:cubicBezTo>
                  <a:pt x="2148840" y="787400"/>
                  <a:pt x="2150110" y="787400"/>
                  <a:pt x="2150110" y="788670"/>
                </a:cubicBezTo>
                <a:cubicBezTo>
                  <a:pt x="2150110" y="789940"/>
                  <a:pt x="2150110" y="791210"/>
                  <a:pt x="2150110" y="792480"/>
                </a:cubicBezTo>
                <a:cubicBezTo>
                  <a:pt x="2150110" y="793750"/>
                  <a:pt x="2150110" y="793750"/>
                  <a:pt x="2150110" y="796290"/>
                </a:cubicBezTo>
                <a:cubicBezTo>
                  <a:pt x="2146300" y="810260"/>
                  <a:pt x="2099310" y="896620"/>
                  <a:pt x="2062480" y="958850"/>
                </a:cubicBezTo>
                <a:cubicBezTo>
                  <a:pt x="2011680" y="1045210"/>
                  <a:pt x="1940560" y="1146810"/>
                  <a:pt x="1870710" y="1259840"/>
                </a:cubicBezTo>
                <a:cubicBezTo>
                  <a:pt x="1783080" y="1402080"/>
                  <a:pt x="1668780" y="1601470"/>
                  <a:pt x="1583690" y="1747520"/>
                </a:cubicBezTo>
                <a:cubicBezTo>
                  <a:pt x="1515110" y="1866900"/>
                  <a:pt x="1451610" y="1982470"/>
                  <a:pt x="1397000" y="2071370"/>
                </a:cubicBezTo>
                <a:cubicBezTo>
                  <a:pt x="1357630" y="2136140"/>
                  <a:pt x="1315720" y="2192020"/>
                  <a:pt x="1291590" y="2235200"/>
                </a:cubicBezTo>
                <a:cubicBezTo>
                  <a:pt x="1277620" y="2260600"/>
                  <a:pt x="1261110" y="2282190"/>
                  <a:pt x="1261110" y="2299970"/>
                </a:cubicBezTo>
                <a:cubicBezTo>
                  <a:pt x="1261110" y="2312670"/>
                  <a:pt x="1275080" y="2327910"/>
                  <a:pt x="1275080" y="2332990"/>
                </a:cubicBezTo>
                <a:cubicBezTo>
                  <a:pt x="1275080" y="2335530"/>
                  <a:pt x="1273810" y="2335530"/>
                  <a:pt x="1272540" y="2336800"/>
                </a:cubicBezTo>
                <a:cubicBezTo>
                  <a:pt x="1271270" y="2338070"/>
                  <a:pt x="1271270" y="2338070"/>
                  <a:pt x="1270000" y="2339340"/>
                </a:cubicBezTo>
                <a:cubicBezTo>
                  <a:pt x="1268730" y="2339340"/>
                  <a:pt x="1268730" y="2340610"/>
                  <a:pt x="1267460" y="2340610"/>
                </a:cubicBezTo>
                <a:cubicBezTo>
                  <a:pt x="1266190" y="2340610"/>
                  <a:pt x="1264920" y="2341880"/>
                  <a:pt x="1263650" y="2341880"/>
                </a:cubicBezTo>
                <a:cubicBezTo>
                  <a:pt x="1262380" y="2341880"/>
                  <a:pt x="1262380" y="2341880"/>
                  <a:pt x="1261110" y="2341880"/>
                </a:cubicBezTo>
                <a:cubicBezTo>
                  <a:pt x="1259840" y="2341880"/>
                  <a:pt x="1258570" y="2340610"/>
                  <a:pt x="1257300" y="2340610"/>
                </a:cubicBezTo>
                <a:cubicBezTo>
                  <a:pt x="1256030" y="2340610"/>
                  <a:pt x="1256030" y="2339340"/>
                  <a:pt x="1254760" y="2339340"/>
                </a:cubicBezTo>
                <a:cubicBezTo>
                  <a:pt x="1253490" y="2339340"/>
                  <a:pt x="1252220" y="2339340"/>
                  <a:pt x="1250950" y="2338070"/>
                </a:cubicBezTo>
                <a:cubicBezTo>
                  <a:pt x="1249680" y="2336800"/>
                  <a:pt x="1249680" y="2335530"/>
                  <a:pt x="1249680" y="2334260"/>
                </a:cubicBezTo>
                <a:cubicBezTo>
                  <a:pt x="1249680" y="2332990"/>
                  <a:pt x="1248410" y="2332990"/>
                  <a:pt x="1248410" y="2331720"/>
                </a:cubicBezTo>
                <a:cubicBezTo>
                  <a:pt x="1248410" y="2330450"/>
                  <a:pt x="1247140" y="2329180"/>
                  <a:pt x="1247140" y="2327910"/>
                </a:cubicBezTo>
                <a:cubicBezTo>
                  <a:pt x="1247140" y="2326640"/>
                  <a:pt x="1247140" y="2326640"/>
                  <a:pt x="1247140" y="2325370"/>
                </a:cubicBezTo>
                <a:cubicBezTo>
                  <a:pt x="1247140" y="2324100"/>
                  <a:pt x="1247140" y="2322830"/>
                  <a:pt x="1248410" y="2321560"/>
                </a:cubicBezTo>
                <a:cubicBezTo>
                  <a:pt x="1259840" y="2307590"/>
                  <a:pt x="1391920" y="2246630"/>
                  <a:pt x="1466850" y="2199640"/>
                </a:cubicBezTo>
                <a:cubicBezTo>
                  <a:pt x="1553210" y="2145030"/>
                  <a:pt x="1638300" y="2078990"/>
                  <a:pt x="1736090" y="2009140"/>
                </a:cubicBezTo>
                <a:cubicBezTo>
                  <a:pt x="1856740" y="1924050"/>
                  <a:pt x="1986280" y="1827530"/>
                  <a:pt x="2134870" y="1722120"/>
                </a:cubicBezTo>
                <a:cubicBezTo>
                  <a:pt x="2321560" y="1590040"/>
                  <a:pt x="2552700" y="1426210"/>
                  <a:pt x="2768600" y="1277620"/>
                </a:cubicBezTo>
                <a:cubicBezTo>
                  <a:pt x="2990850" y="1125220"/>
                  <a:pt x="3233420" y="953770"/>
                  <a:pt x="3449320" y="817880"/>
                </a:cubicBezTo>
                <a:cubicBezTo>
                  <a:pt x="3636010" y="699770"/>
                  <a:pt x="3840480" y="593090"/>
                  <a:pt x="3985260" y="505460"/>
                </a:cubicBezTo>
                <a:cubicBezTo>
                  <a:pt x="4085590" y="444500"/>
                  <a:pt x="4173220" y="377190"/>
                  <a:pt x="4237990" y="347980"/>
                </a:cubicBezTo>
                <a:cubicBezTo>
                  <a:pt x="4276090" y="331470"/>
                  <a:pt x="4321810" y="323850"/>
                  <a:pt x="4331970" y="320040"/>
                </a:cubicBezTo>
                <a:cubicBezTo>
                  <a:pt x="4334510" y="318770"/>
                  <a:pt x="4334510" y="318770"/>
                  <a:pt x="4335780" y="318770"/>
                </a:cubicBezTo>
                <a:cubicBezTo>
                  <a:pt x="4337050" y="318770"/>
                  <a:pt x="4337050" y="317500"/>
                  <a:pt x="4338320" y="317500"/>
                </a:cubicBezTo>
                <a:cubicBezTo>
                  <a:pt x="4339590" y="317500"/>
                  <a:pt x="4339590" y="317500"/>
                  <a:pt x="4340860" y="317500"/>
                </a:cubicBezTo>
                <a:cubicBezTo>
                  <a:pt x="4342130" y="317500"/>
                  <a:pt x="4343400" y="318770"/>
                  <a:pt x="4344670" y="318770"/>
                </a:cubicBezTo>
                <a:cubicBezTo>
                  <a:pt x="4345940" y="318770"/>
                  <a:pt x="4345940" y="320040"/>
                  <a:pt x="4347210" y="320040"/>
                </a:cubicBezTo>
                <a:cubicBezTo>
                  <a:pt x="4348480" y="321310"/>
                  <a:pt x="4348480" y="321310"/>
                  <a:pt x="4349750" y="322580"/>
                </a:cubicBezTo>
                <a:cubicBezTo>
                  <a:pt x="4349750" y="323850"/>
                  <a:pt x="4351020" y="323850"/>
                  <a:pt x="4351020" y="325120"/>
                </a:cubicBezTo>
                <a:cubicBezTo>
                  <a:pt x="4351020" y="326390"/>
                  <a:pt x="4352290" y="326390"/>
                  <a:pt x="4352290" y="327660"/>
                </a:cubicBezTo>
                <a:cubicBezTo>
                  <a:pt x="4352290" y="328930"/>
                  <a:pt x="4352290" y="330200"/>
                  <a:pt x="4352290" y="331470"/>
                </a:cubicBezTo>
                <a:cubicBezTo>
                  <a:pt x="4352290" y="332740"/>
                  <a:pt x="4351020" y="332740"/>
                  <a:pt x="4351020" y="334010"/>
                </a:cubicBezTo>
                <a:cubicBezTo>
                  <a:pt x="4351020" y="335280"/>
                  <a:pt x="4349750" y="335280"/>
                  <a:pt x="4349750" y="336550"/>
                </a:cubicBezTo>
                <a:cubicBezTo>
                  <a:pt x="4349750" y="337820"/>
                  <a:pt x="4348480" y="337820"/>
                  <a:pt x="4348480" y="339090"/>
                </a:cubicBezTo>
                <a:cubicBezTo>
                  <a:pt x="4347210" y="340360"/>
                  <a:pt x="4347210" y="340360"/>
                  <a:pt x="4345940" y="341630"/>
                </a:cubicBezTo>
                <a:cubicBezTo>
                  <a:pt x="4340860" y="350520"/>
                  <a:pt x="4335780" y="400050"/>
                  <a:pt x="4314190" y="438150"/>
                </a:cubicBezTo>
                <a:cubicBezTo>
                  <a:pt x="4273550" y="511810"/>
                  <a:pt x="4165600" y="632460"/>
                  <a:pt x="4076700" y="731520"/>
                </a:cubicBezTo>
                <a:cubicBezTo>
                  <a:pt x="3977640" y="843280"/>
                  <a:pt x="3865880" y="958850"/>
                  <a:pt x="3743960" y="1074420"/>
                </a:cubicBezTo>
                <a:cubicBezTo>
                  <a:pt x="3608070" y="1203960"/>
                  <a:pt x="3464560" y="1333500"/>
                  <a:pt x="3293110" y="1465580"/>
                </a:cubicBezTo>
                <a:cubicBezTo>
                  <a:pt x="3087370" y="1623060"/>
                  <a:pt x="2809240" y="1795780"/>
                  <a:pt x="2584450" y="1941830"/>
                </a:cubicBezTo>
                <a:cubicBezTo>
                  <a:pt x="2385060" y="2071370"/>
                  <a:pt x="2183130" y="2195830"/>
                  <a:pt x="2012950" y="2298700"/>
                </a:cubicBezTo>
                <a:cubicBezTo>
                  <a:pt x="1877060" y="2381250"/>
                  <a:pt x="1764030" y="2440940"/>
                  <a:pt x="1642110" y="2514600"/>
                </a:cubicBezTo>
                <a:cubicBezTo>
                  <a:pt x="1522730" y="2586990"/>
                  <a:pt x="1376680" y="2675890"/>
                  <a:pt x="1290320" y="2735580"/>
                </a:cubicBezTo>
                <a:cubicBezTo>
                  <a:pt x="1238250" y="2771140"/>
                  <a:pt x="1177290" y="2821940"/>
                  <a:pt x="1167130" y="2828290"/>
                </a:cubicBezTo>
                <a:cubicBezTo>
                  <a:pt x="1165860" y="2829560"/>
                  <a:pt x="1165860" y="2829560"/>
                  <a:pt x="1164590" y="2829560"/>
                </a:cubicBezTo>
                <a:cubicBezTo>
                  <a:pt x="1163320" y="2829560"/>
                  <a:pt x="1162050" y="2830830"/>
                  <a:pt x="1160780" y="2830830"/>
                </a:cubicBezTo>
                <a:cubicBezTo>
                  <a:pt x="1159510" y="2830830"/>
                  <a:pt x="1159510" y="2830830"/>
                  <a:pt x="1158240" y="2830830"/>
                </a:cubicBezTo>
                <a:cubicBezTo>
                  <a:pt x="1156970" y="2830830"/>
                  <a:pt x="1156970" y="2829560"/>
                  <a:pt x="1155700" y="2829560"/>
                </a:cubicBezTo>
                <a:cubicBezTo>
                  <a:pt x="1154430" y="2829560"/>
                  <a:pt x="1154430" y="2828290"/>
                  <a:pt x="1153160" y="2828290"/>
                </a:cubicBezTo>
                <a:cubicBezTo>
                  <a:pt x="1151890" y="2827020"/>
                  <a:pt x="1151890" y="2827020"/>
                  <a:pt x="1150620" y="2825750"/>
                </a:cubicBezTo>
                <a:cubicBezTo>
                  <a:pt x="1150620" y="2824480"/>
                  <a:pt x="1149350" y="2824480"/>
                  <a:pt x="1149350" y="2823210"/>
                </a:cubicBezTo>
                <a:cubicBezTo>
                  <a:pt x="1149350" y="2821940"/>
                  <a:pt x="1148080" y="2821940"/>
                  <a:pt x="1148080" y="2820670"/>
                </a:cubicBezTo>
                <a:cubicBezTo>
                  <a:pt x="1148080" y="2819400"/>
                  <a:pt x="1148080" y="2818130"/>
                  <a:pt x="1148080" y="2816860"/>
                </a:cubicBezTo>
                <a:cubicBezTo>
                  <a:pt x="1148080" y="2815590"/>
                  <a:pt x="1148080" y="2815590"/>
                  <a:pt x="1148080" y="2814320"/>
                </a:cubicBezTo>
                <a:cubicBezTo>
                  <a:pt x="1148080" y="2813050"/>
                  <a:pt x="1149350" y="2813050"/>
                  <a:pt x="1149350" y="2811780"/>
                </a:cubicBezTo>
                <a:cubicBezTo>
                  <a:pt x="1149350" y="2810510"/>
                  <a:pt x="1150620" y="2810510"/>
                  <a:pt x="1150620" y="2809240"/>
                </a:cubicBezTo>
                <a:cubicBezTo>
                  <a:pt x="1151890" y="2807970"/>
                  <a:pt x="1151890" y="2807970"/>
                  <a:pt x="1153160" y="2806700"/>
                </a:cubicBezTo>
                <a:cubicBezTo>
                  <a:pt x="1156970" y="2801620"/>
                  <a:pt x="1163320" y="2778760"/>
                  <a:pt x="1173480" y="2762250"/>
                </a:cubicBezTo>
                <a:cubicBezTo>
                  <a:pt x="1187450" y="2739390"/>
                  <a:pt x="1210310" y="2722880"/>
                  <a:pt x="1238250" y="2686050"/>
                </a:cubicBezTo>
                <a:cubicBezTo>
                  <a:pt x="1303020" y="2599690"/>
                  <a:pt x="1422400" y="2393950"/>
                  <a:pt x="1534160" y="2231390"/>
                </a:cubicBezTo>
                <a:cubicBezTo>
                  <a:pt x="1668780" y="2035810"/>
                  <a:pt x="1842770" y="1805940"/>
                  <a:pt x="1995170" y="1598930"/>
                </a:cubicBezTo>
                <a:cubicBezTo>
                  <a:pt x="2143760" y="1398270"/>
                  <a:pt x="2298700" y="1191260"/>
                  <a:pt x="2437130" y="1007110"/>
                </a:cubicBezTo>
                <a:cubicBezTo>
                  <a:pt x="2557780" y="844550"/>
                  <a:pt x="2677160" y="679450"/>
                  <a:pt x="2778760" y="549910"/>
                </a:cubicBezTo>
                <a:cubicBezTo>
                  <a:pt x="2856230" y="450850"/>
                  <a:pt x="2929890" y="361950"/>
                  <a:pt x="2988310" y="290830"/>
                </a:cubicBezTo>
                <a:cubicBezTo>
                  <a:pt x="3028950" y="241300"/>
                  <a:pt x="3065780" y="167640"/>
                  <a:pt x="3093720" y="165100"/>
                </a:cubicBezTo>
                <a:cubicBezTo>
                  <a:pt x="3110230" y="163830"/>
                  <a:pt x="3131820" y="182880"/>
                  <a:pt x="3136900" y="203200"/>
                </a:cubicBezTo>
                <a:cubicBezTo>
                  <a:pt x="3147060" y="248920"/>
                  <a:pt x="3070860" y="370840"/>
                  <a:pt x="3025140" y="462280"/>
                </a:cubicBezTo>
                <a:cubicBezTo>
                  <a:pt x="2970530" y="572770"/>
                  <a:pt x="2899410" y="695960"/>
                  <a:pt x="2821940" y="816610"/>
                </a:cubicBezTo>
                <a:cubicBezTo>
                  <a:pt x="2735580" y="949960"/>
                  <a:pt x="2632710" y="1085850"/>
                  <a:pt x="2528570" y="1225550"/>
                </a:cubicBezTo>
                <a:cubicBezTo>
                  <a:pt x="2416810" y="1377950"/>
                  <a:pt x="2286000" y="1549400"/>
                  <a:pt x="2171700" y="1695450"/>
                </a:cubicBezTo>
                <a:cubicBezTo>
                  <a:pt x="2070100" y="1826260"/>
                  <a:pt x="1976120" y="1934210"/>
                  <a:pt x="1878330" y="2063750"/>
                </a:cubicBezTo>
                <a:cubicBezTo>
                  <a:pt x="1772920" y="2202180"/>
                  <a:pt x="1645920" y="2382520"/>
                  <a:pt x="1560830" y="2503170"/>
                </a:cubicBezTo>
                <a:cubicBezTo>
                  <a:pt x="1502410" y="2585720"/>
                  <a:pt x="1447800" y="2656840"/>
                  <a:pt x="1413510" y="2715260"/>
                </a:cubicBezTo>
                <a:cubicBezTo>
                  <a:pt x="1390650" y="2754630"/>
                  <a:pt x="1374140" y="2792730"/>
                  <a:pt x="1363980" y="2816860"/>
                </a:cubicBezTo>
                <a:cubicBezTo>
                  <a:pt x="1358900" y="2829560"/>
                  <a:pt x="1350010" y="2839720"/>
                  <a:pt x="1352550" y="2847340"/>
                </a:cubicBezTo>
                <a:cubicBezTo>
                  <a:pt x="1355090" y="2854960"/>
                  <a:pt x="1367790" y="2860040"/>
                  <a:pt x="1381760" y="2860040"/>
                </a:cubicBezTo>
                <a:cubicBezTo>
                  <a:pt x="1410970" y="2860040"/>
                  <a:pt x="1457960" y="2838450"/>
                  <a:pt x="1517650" y="2804160"/>
                </a:cubicBezTo>
                <a:cubicBezTo>
                  <a:pt x="1659890" y="2721610"/>
                  <a:pt x="1948180" y="2466340"/>
                  <a:pt x="2181860" y="2279650"/>
                </a:cubicBezTo>
                <a:cubicBezTo>
                  <a:pt x="2446020" y="2070100"/>
                  <a:pt x="2725420" y="1821180"/>
                  <a:pt x="3020060" y="1605280"/>
                </a:cubicBezTo>
                <a:cubicBezTo>
                  <a:pt x="3328670" y="1379220"/>
                  <a:pt x="3699510" y="1139190"/>
                  <a:pt x="3995420" y="956310"/>
                </a:cubicBezTo>
                <a:cubicBezTo>
                  <a:pt x="4234180" y="808990"/>
                  <a:pt x="4472940" y="681990"/>
                  <a:pt x="4655820" y="577850"/>
                </a:cubicBezTo>
                <a:cubicBezTo>
                  <a:pt x="4785360" y="504190"/>
                  <a:pt x="4895850" y="434340"/>
                  <a:pt x="4987290" y="391160"/>
                </a:cubicBezTo>
                <a:cubicBezTo>
                  <a:pt x="5048250" y="361950"/>
                  <a:pt x="5115560" y="320040"/>
                  <a:pt x="5143500" y="328930"/>
                </a:cubicBezTo>
                <a:cubicBezTo>
                  <a:pt x="5158740" y="334010"/>
                  <a:pt x="5166360" y="353060"/>
                  <a:pt x="5167630" y="369570"/>
                </a:cubicBezTo>
                <a:cubicBezTo>
                  <a:pt x="5170170" y="392430"/>
                  <a:pt x="5157470" y="419100"/>
                  <a:pt x="5138420" y="457200"/>
                </a:cubicBezTo>
                <a:cubicBezTo>
                  <a:pt x="5092700" y="546100"/>
                  <a:pt x="4944110" y="735330"/>
                  <a:pt x="4841240" y="867410"/>
                </a:cubicBezTo>
                <a:cubicBezTo>
                  <a:pt x="4738370" y="998220"/>
                  <a:pt x="4634230" y="1121410"/>
                  <a:pt x="4521200" y="1248410"/>
                </a:cubicBezTo>
                <a:cubicBezTo>
                  <a:pt x="4401820" y="1383030"/>
                  <a:pt x="4264660" y="1524000"/>
                  <a:pt x="4140200" y="1654810"/>
                </a:cubicBezTo>
                <a:cubicBezTo>
                  <a:pt x="4023360" y="1776730"/>
                  <a:pt x="3909060" y="1892300"/>
                  <a:pt x="3797300" y="2007870"/>
                </a:cubicBezTo>
                <a:cubicBezTo>
                  <a:pt x="3690620" y="2119630"/>
                  <a:pt x="3583940" y="2231390"/>
                  <a:pt x="3483610" y="2338070"/>
                </a:cubicBezTo>
                <a:cubicBezTo>
                  <a:pt x="3388360" y="2438400"/>
                  <a:pt x="3295650" y="2533650"/>
                  <a:pt x="3209290" y="2632710"/>
                </a:cubicBezTo>
                <a:cubicBezTo>
                  <a:pt x="3126740" y="2729230"/>
                  <a:pt x="3036570" y="2844800"/>
                  <a:pt x="2976880" y="2924810"/>
                </a:cubicBezTo>
                <a:cubicBezTo>
                  <a:pt x="2936240" y="2978150"/>
                  <a:pt x="2900680" y="3025140"/>
                  <a:pt x="2879090" y="3061970"/>
                </a:cubicBezTo>
                <a:cubicBezTo>
                  <a:pt x="2865120" y="3084830"/>
                  <a:pt x="2854960" y="3114040"/>
                  <a:pt x="2849880" y="3120390"/>
                </a:cubicBezTo>
                <a:cubicBezTo>
                  <a:pt x="2848610" y="3121660"/>
                  <a:pt x="2848610" y="3121660"/>
                  <a:pt x="2847340" y="3122930"/>
                </a:cubicBezTo>
                <a:cubicBezTo>
                  <a:pt x="2846070" y="3122930"/>
                  <a:pt x="2846070" y="3124200"/>
                  <a:pt x="2844800" y="3124200"/>
                </a:cubicBezTo>
                <a:cubicBezTo>
                  <a:pt x="2843530" y="3124200"/>
                  <a:pt x="2843530" y="3125470"/>
                  <a:pt x="2842260" y="3125470"/>
                </a:cubicBezTo>
                <a:cubicBezTo>
                  <a:pt x="2840990" y="3125470"/>
                  <a:pt x="2839720" y="3125470"/>
                  <a:pt x="2838450" y="3125470"/>
                </a:cubicBezTo>
                <a:cubicBezTo>
                  <a:pt x="2837180" y="3125470"/>
                  <a:pt x="2837180" y="3125470"/>
                  <a:pt x="2835910" y="3125470"/>
                </a:cubicBezTo>
                <a:cubicBezTo>
                  <a:pt x="2834640" y="3125470"/>
                  <a:pt x="2834640" y="3124200"/>
                  <a:pt x="2833370" y="3124200"/>
                </a:cubicBezTo>
                <a:cubicBezTo>
                  <a:pt x="2832100" y="3124200"/>
                  <a:pt x="2832100" y="3122930"/>
                  <a:pt x="2830830" y="3122930"/>
                </a:cubicBezTo>
                <a:cubicBezTo>
                  <a:pt x="2829560" y="3121660"/>
                  <a:pt x="2829560" y="3121660"/>
                  <a:pt x="2828290" y="3120390"/>
                </a:cubicBezTo>
                <a:cubicBezTo>
                  <a:pt x="2828290" y="3119120"/>
                  <a:pt x="2827020" y="3119120"/>
                  <a:pt x="2827020" y="3117850"/>
                </a:cubicBezTo>
                <a:cubicBezTo>
                  <a:pt x="2827020" y="3116580"/>
                  <a:pt x="2827020" y="3115310"/>
                  <a:pt x="2827020" y="3114040"/>
                </a:cubicBezTo>
                <a:cubicBezTo>
                  <a:pt x="2827020" y="3112770"/>
                  <a:pt x="2827020" y="3112770"/>
                  <a:pt x="2827020" y="3111500"/>
                </a:cubicBezTo>
                <a:cubicBezTo>
                  <a:pt x="2827020" y="3110230"/>
                  <a:pt x="2827020" y="3110230"/>
                  <a:pt x="2827020" y="3108960"/>
                </a:cubicBezTo>
                <a:cubicBezTo>
                  <a:pt x="2827020" y="3107690"/>
                  <a:pt x="2827020" y="3106420"/>
                  <a:pt x="2828290" y="3105150"/>
                </a:cubicBezTo>
                <a:cubicBezTo>
                  <a:pt x="2833370" y="3101340"/>
                  <a:pt x="2856230" y="3107690"/>
                  <a:pt x="2875280" y="3098800"/>
                </a:cubicBezTo>
                <a:cubicBezTo>
                  <a:pt x="2915920" y="3078480"/>
                  <a:pt x="2978150" y="3002280"/>
                  <a:pt x="3040380" y="2934970"/>
                </a:cubicBezTo>
                <a:cubicBezTo>
                  <a:pt x="3130550" y="2835910"/>
                  <a:pt x="3239770" y="2700020"/>
                  <a:pt x="3356610" y="2555240"/>
                </a:cubicBezTo>
                <a:cubicBezTo>
                  <a:pt x="3510280" y="2366010"/>
                  <a:pt x="3712210" y="2104390"/>
                  <a:pt x="3878580" y="1891030"/>
                </a:cubicBezTo>
                <a:cubicBezTo>
                  <a:pt x="4032250" y="1695450"/>
                  <a:pt x="4184650" y="1484630"/>
                  <a:pt x="4319270" y="1324610"/>
                </a:cubicBezTo>
                <a:cubicBezTo>
                  <a:pt x="4423410" y="1200150"/>
                  <a:pt x="4533900" y="1085850"/>
                  <a:pt x="4611370" y="1005840"/>
                </a:cubicBezTo>
                <a:cubicBezTo>
                  <a:pt x="4660900" y="955040"/>
                  <a:pt x="4724400" y="891540"/>
                  <a:pt x="4734560" y="883920"/>
                </a:cubicBezTo>
                <a:cubicBezTo>
                  <a:pt x="4735830" y="882650"/>
                  <a:pt x="4735830" y="882650"/>
                  <a:pt x="4737100" y="882650"/>
                </a:cubicBezTo>
                <a:cubicBezTo>
                  <a:pt x="4738370" y="881380"/>
                  <a:pt x="4738370" y="880110"/>
                  <a:pt x="4739640" y="880110"/>
                </a:cubicBezTo>
                <a:cubicBezTo>
                  <a:pt x="4740910" y="880110"/>
                  <a:pt x="4740910" y="880110"/>
                  <a:pt x="4742180" y="880110"/>
                </a:cubicBezTo>
                <a:cubicBezTo>
                  <a:pt x="4743450" y="880110"/>
                  <a:pt x="4744720" y="880110"/>
                  <a:pt x="4745990" y="880110"/>
                </a:cubicBezTo>
                <a:cubicBezTo>
                  <a:pt x="4747260" y="880110"/>
                  <a:pt x="4747260" y="881380"/>
                  <a:pt x="4748530" y="881380"/>
                </a:cubicBezTo>
                <a:cubicBezTo>
                  <a:pt x="4749800" y="881380"/>
                  <a:pt x="4749800" y="882650"/>
                  <a:pt x="4751070" y="882650"/>
                </a:cubicBezTo>
                <a:cubicBezTo>
                  <a:pt x="4752340" y="882650"/>
                  <a:pt x="4752340" y="882650"/>
                  <a:pt x="4753610" y="883920"/>
                </a:cubicBezTo>
                <a:cubicBezTo>
                  <a:pt x="4754880" y="885190"/>
                  <a:pt x="4754880" y="885190"/>
                  <a:pt x="4754880" y="886460"/>
                </a:cubicBezTo>
                <a:cubicBezTo>
                  <a:pt x="4754880" y="887730"/>
                  <a:pt x="4756150" y="889000"/>
                  <a:pt x="4756150" y="890270"/>
                </a:cubicBezTo>
                <a:cubicBezTo>
                  <a:pt x="4756150" y="891540"/>
                  <a:pt x="4757420" y="891540"/>
                  <a:pt x="4757420" y="892810"/>
                </a:cubicBezTo>
                <a:cubicBezTo>
                  <a:pt x="4757420" y="894080"/>
                  <a:pt x="4756150" y="895350"/>
                  <a:pt x="4756150" y="896620"/>
                </a:cubicBezTo>
                <a:cubicBezTo>
                  <a:pt x="4756150" y="897890"/>
                  <a:pt x="4754880" y="897890"/>
                  <a:pt x="4754880" y="899160"/>
                </a:cubicBezTo>
                <a:cubicBezTo>
                  <a:pt x="4754880" y="900430"/>
                  <a:pt x="4754880" y="900430"/>
                  <a:pt x="4753610" y="901700"/>
                </a:cubicBezTo>
                <a:cubicBezTo>
                  <a:pt x="4747260" y="914400"/>
                  <a:pt x="4712970" y="1000760"/>
                  <a:pt x="4678680" y="1065530"/>
                </a:cubicBezTo>
                <a:cubicBezTo>
                  <a:pt x="4625340" y="1167130"/>
                  <a:pt x="4540250" y="1318260"/>
                  <a:pt x="4452620" y="1446530"/>
                </a:cubicBezTo>
                <a:cubicBezTo>
                  <a:pt x="4354830" y="1590040"/>
                  <a:pt x="4234180" y="1733550"/>
                  <a:pt x="4110990" y="1880870"/>
                </a:cubicBezTo>
                <a:cubicBezTo>
                  <a:pt x="3975100" y="2042160"/>
                  <a:pt x="3816350" y="2213610"/>
                  <a:pt x="3669030" y="2374900"/>
                </a:cubicBezTo>
                <a:cubicBezTo>
                  <a:pt x="3524250" y="2533650"/>
                  <a:pt x="3382010" y="2683510"/>
                  <a:pt x="3235960" y="2842260"/>
                </a:cubicBezTo>
                <a:cubicBezTo>
                  <a:pt x="3086100" y="3004820"/>
                  <a:pt x="2928620" y="3173730"/>
                  <a:pt x="2781300" y="3337560"/>
                </a:cubicBezTo>
                <a:cubicBezTo>
                  <a:pt x="2640330" y="3495040"/>
                  <a:pt x="2489200" y="3665220"/>
                  <a:pt x="2369820" y="3804920"/>
                </a:cubicBezTo>
                <a:cubicBezTo>
                  <a:pt x="2274570" y="3915410"/>
                  <a:pt x="2185670" y="4023360"/>
                  <a:pt x="2117090" y="4107180"/>
                </a:cubicBezTo>
                <a:cubicBezTo>
                  <a:pt x="2068830" y="4166870"/>
                  <a:pt x="2025650" y="4218940"/>
                  <a:pt x="1997710" y="4260850"/>
                </a:cubicBezTo>
                <a:cubicBezTo>
                  <a:pt x="1979930" y="4286250"/>
                  <a:pt x="1965960" y="4321810"/>
                  <a:pt x="1959610" y="4326890"/>
                </a:cubicBezTo>
                <a:cubicBezTo>
                  <a:pt x="1958340" y="4328160"/>
                  <a:pt x="1958340" y="4328160"/>
                  <a:pt x="1957070" y="4328160"/>
                </a:cubicBezTo>
                <a:cubicBezTo>
                  <a:pt x="1955800" y="4328160"/>
                  <a:pt x="1955800" y="4329430"/>
                  <a:pt x="1954530" y="4329430"/>
                </a:cubicBezTo>
                <a:cubicBezTo>
                  <a:pt x="1953260" y="4329430"/>
                  <a:pt x="1953260" y="4330700"/>
                  <a:pt x="1951990" y="4330700"/>
                </a:cubicBezTo>
                <a:cubicBezTo>
                  <a:pt x="1950720" y="4330700"/>
                  <a:pt x="1949450" y="4330700"/>
                  <a:pt x="1948180" y="4330700"/>
                </a:cubicBezTo>
                <a:cubicBezTo>
                  <a:pt x="1946910" y="4330700"/>
                  <a:pt x="1946910" y="4330700"/>
                  <a:pt x="1945640" y="4330700"/>
                </a:cubicBezTo>
                <a:cubicBezTo>
                  <a:pt x="1944370" y="4330700"/>
                  <a:pt x="1944370" y="4329430"/>
                  <a:pt x="1943100" y="4329430"/>
                </a:cubicBezTo>
                <a:cubicBezTo>
                  <a:pt x="1941830" y="4328160"/>
                  <a:pt x="1941830" y="4328160"/>
                  <a:pt x="1940560" y="4326890"/>
                </a:cubicBezTo>
                <a:cubicBezTo>
                  <a:pt x="1939290" y="4326890"/>
                  <a:pt x="1938020" y="4326890"/>
                  <a:pt x="1938020" y="4325620"/>
                </a:cubicBezTo>
                <a:cubicBezTo>
                  <a:pt x="1936750" y="4324350"/>
                  <a:pt x="1936750" y="4323080"/>
                  <a:pt x="1936750" y="4321810"/>
                </a:cubicBezTo>
                <a:cubicBezTo>
                  <a:pt x="1936750" y="4320540"/>
                  <a:pt x="1936750" y="4320540"/>
                  <a:pt x="1936750" y="4319270"/>
                </a:cubicBezTo>
                <a:cubicBezTo>
                  <a:pt x="1936750" y="4318000"/>
                  <a:pt x="1936750" y="4318000"/>
                  <a:pt x="1936750" y="4316730"/>
                </a:cubicBezTo>
                <a:cubicBezTo>
                  <a:pt x="1936750" y="4315460"/>
                  <a:pt x="1938020" y="4314190"/>
                  <a:pt x="1938020" y="4312920"/>
                </a:cubicBezTo>
                <a:cubicBezTo>
                  <a:pt x="1938020" y="4311650"/>
                  <a:pt x="1938020" y="4311650"/>
                  <a:pt x="1939290" y="4310380"/>
                </a:cubicBezTo>
                <a:cubicBezTo>
                  <a:pt x="1944370" y="4304030"/>
                  <a:pt x="1978660" y="4284980"/>
                  <a:pt x="2002790" y="4259580"/>
                </a:cubicBezTo>
                <a:cubicBezTo>
                  <a:pt x="2049780" y="4211320"/>
                  <a:pt x="2115820" y="4116070"/>
                  <a:pt x="2180590" y="4020820"/>
                </a:cubicBezTo>
                <a:cubicBezTo>
                  <a:pt x="2269490" y="3891280"/>
                  <a:pt x="2371090" y="3708400"/>
                  <a:pt x="2476500" y="3545840"/>
                </a:cubicBezTo>
                <a:cubicBezTo>
                  <a:pt x="2592070" y="3368040"/>
                  <a:pt x="2721610" y="3178810"/>
                  <a:pt x="2847340" y="2995930"/>
                </a:cubicBezTo>
                <a:cubicBezTo>
                  <a:pt x="2974340" y="2810510"/>
                  <a:pt x="3119120" y="2607310"/>
                  <a:pt x="3237230" y="2439670"/>
                </a:cubicBezTo>
                <a:cubicBezTo>
                  <a:pt x="3335020" y="2301240"/>
                  <a:pt x="3434080" y="2157730"/>
                  <a:pt x="3505200" y="2061210"/>
                </a:cubicBezTo>
                <a:cubicBezTo>
                  <a:pt x="3550920" y="2000250"/>
                  <a:pt x="3587750" y="1939290"/>
                  <a:pt x="3620770" y="1912620"/>
                </a:cubicBezTo>
                <a:cubicBezTo>
                  <a:pt x="3638550" y="1898650"/>
                  <a:pt x="3661410" y="1892300"/>
                  <a:pt x="3667760" y="1888490"/>
                </a:cubicBezTo>
                <a:cubicBezTo>
                  <a:pt x="3669030" y="1887220"/>
                  <a:pt x="3669030" y="1887220"/>
                  <a:pt x="3670300" y="1885950"/>
                </a:cubicBezTo>
                <a:cubicBezTo>
                  <a:pt x="3671570" y="1885950"/>
                  <a:pt x="3671570" y="1884680"/>
                  <a:pt x="3672840" y="1884680"/>
                </a:cubicBezTo>
                <a:cubicBezTo>
                  <a:pt x="3674110" y="1884680"/>
                  <a:pt x="3675380" y="1883410"/>
                  <a:pt x="3676650" y="1883410"/>
                </a:cubicBezTo>
                <a:cubicBezTo>
                  <a:pt x="3677920" y="1883410"/>
                  <a:pt x="3677920" y="1883410"/>
                  <a:pt x="3679190" y="1883410"/>
                </a:cubicBezTo>
                <a:cubicBezTo>
                  <a:pt x="3680460" y="1883410"/>
                  <a:pt x="3680460" y="1884680"/>
                  <a:pt x="3681730" y="1884680"/>
                </a:cubicBezTo>
                <a:cubicBezTo>
                  <a:pt x="3683000" y="1884680"/>
                  <a:pt x="3684270" y="1885950"/>
                  <a:pt x="3685540" y="1885950"/>
                </a:cubicBezTo>
                <a:cubicBezTo>
                  <a:pt x="3685540" y="1885950"/>
                  <a:pt x="3686810" y="1887220"/>
                  <a:pt x="3686810" y="1887220"/>
                </a:cubicBezTo>
                <a:cubicBezTo>
                  <a:pt x="3688080" y="1888490"/>
                  <a:pt x="3688080" y="1888490"/>
                  <a:pt x="3689350" y="1889760"/>
                </a:cubicBezTo>
                <a:cubicBezTo>
                  <a:pt x="3689350" y="1891030"/>
                  <a:pt x="3690620" y="1891030"/>
                  <a:pt x="3690620" y="1892300"/>
                </a:cubicBezTo>
                <a:cubicBezTo>
                  <a:pt x="3690620" y="1893570"/>
                  <a:pt x="3690620" y="1894840"/>
                  <a:pt x="3690620" y="1896110"/>
                </a:cubicBezTo>
                <a:cubicBezTo>
                  <a:pt x="3690620" y="1897380"/>
                  <a:pt x="3690620" y="1897380"/>
                  <a:pt x="3690620" y="1898650"/>
                </a:cubicBezTo>
                <a:cubicBezTo>
                  <a:pt x="3690620" y="1899920"/>
                  <a:pt x="3690620" y="1899920"/>
                  <a:pt x="3690620" y="1901190"/>
                </a:cubicBezTo>
                <a:cubicBezTo>
                  <a:pt x="3690620" y="1902460"/>
                  <a:pt x="3689350" y="1902460"/>
                  <a:pt x="3688080" y="1903730"/>
                </a:cubicBezTo>
                <a:cubicBezTo>
                  <a:pt x="3683000" y="1913890"/>
                  <a:pt x="3676650" y="1978660"/>
                  <a:pt x="3660140" y="2030730"/>
                </a:cubicBezTo>
                <a:cubicBezTo>
                  <a:pt x="3630930" y="2122170"/>
                  <a:pt x="3552190" y="2291080"/>
                  <a:pt x="3503930" y="2397760"/>
                </a:cubicBezTo>
                <a:cubicBezTo>
                  <a:pt x="3467100" y="2481580"/>
                  <a:pt x="3440430" y="2537460"/>
                  <a:pt x="3399790" y="2618740"/>
                </a:cubicBezTo>
                <a:cubicBezTo>
                  <a:pt x="3347720" y="2722880"/>
                  <a:pt x="3288030" y="2838450"/>
                  <a:pt x="3213100" y="2970530"/>
                </a:cubicBezTo>
                <a:cubicBezTo>
                  <a:pt x="3111500" y="3148330"/>
                  <a:pt x="2950210" y="3403600"/>
                  <a:pt x="2837180" y="3583940"/>
                </a:cubicBezTo>
                <a:cubicBezTo>
                  <a:pt x="2745740" y="3728720"/>
                  <a:pt x="2659380" y="3860800"/>
                  <a:pt x="2586990" y="3973830"/>
                </a:cubicBezTo>
                <a:cubicBezTo>
                  <a:pt x="2532380" y="4060190"/>
                  <a:pt x="2482850" y="4141470"/>
                  <a:pt x="2442210" y="4203700"/>
                </a:cubicBezTo>
                <a:cubicBezTo>
                  <a:pt x="2413000" y="4246880"/>
                  <a:pt x="2386330" y="4282440"/>
                  <a:pt x="2367280" y="4314190"/>
                </a:cubicBezTo>
                <a:cubicBezTo>
                  <a:pt x="2353310" y="4337050"/>
                  <a:pt x="2339340" y="4370070"/>
                  <a:pt x="2335530" y="4375150"/>
                </a:cubicBezTo>
                <a:cubicBezTo>
                  <a:pt x="2335530" y="4376420"/>
                  <a:pt x="2334260" y="4376420"/>
                  <a:pt x="2334260" y="4376420"/>
                </a:cubicBezTo>
                <a:cubicBezTo>
                  <a:pt x="2332990" y="4377690"/>
                  <a:pt x="2332990" y="4377690"/>
                  <a:pt x="2331720" y="4378960"/>
                </a:cubicBezTo>
                <a:cubicBezTo>
                  <a:pt x="2330450" y="4378960"/>
                  <a:pt x="2330450" y="4380230"/>
                  <a:pt x="2329180" y="4380230"/>
                </a:cubicBezTo>
                <a:cubicBezTo>
                  <a:pt x="2327910" y="4380230"/>
                  <a:pt x="2326640" y="4380230"/>
                  <a:pt x="2325370" y="4380230"/>
                </a:cubicBezTo>
                <a:cubicBezTo>
                  <a:pt x="2324100" y="4380230"/>
                  <a:pt x="2324100" y="4380230"/>
                  <a:pt x="2322830" y="4380230"/>
                </a:cubicBezTo>
                <a:cubicBezTo>
                  <a:pt x="2321560" y="4380230"/>
                  <a:pt x="2320290" y="4378960"/>
                  <a:pt x="2319020" y="4378960"/>
                </a:cubicBezTo>
                <a:cubicBezTo>
                  <a:pt x="2317750" y="4378960"/>
                  <a:pt x="2317750" y="4378960"/>
                  <a:pt x="2316480" y="4377690"/>
                </a:cubicBezTo>
                <a:cubicBezTo>
                  <a:pt x="2316480" y="4377690"/>
                  <a:pt x="2315210" y="4376420"/>
                  <a:pt x="2315210" y="4375150"/>
                </a:cubicBezTo>
                <a:cubicBezTo>
                  <a:pt x="2315210" y="4373880"/>
                  <a:pt x="2313940" y="4373880"/>
                  <a:pt x="2313940" y="4372610"/>
                </a:cubicBezTo>
                <a:cubicBezTo>
                  <a:pt x="2313940" y="4371340"/>
                  <a:pt x="2312670" y="4370070"/>
                  <a:pt x="2312670" y="4368800"/>
                </a:cubicBezTo>
                <a:cubicBezTo>
                  <a:pt x="2312670" y="4367530"/>
                  <a:pt x="2312670" y="4367530"/>
                  <a:pt x="2312670" y="4366260"/>
                </a:cubicBezTo>
                <a:cubicBezTo>
                  <a:pt x="2312670" y="4364990"/>
                  <a:pt x="2313940" y="4364990"/>
                  <a:pt x="2313940" y="4363720"/>
                </a:cubicBezTo>
                <a:cubicBezTo>
                  <a:pt x="2313940" y="4362450"/>
                  <a:pt x="2313940" y="4361180"/>
                  <a:pt x="2315210" y="4359910"/>
                </a:cubicBezTo>
                <a:cubicBezTo>
                  <a:pt x="2320290" y="4356100"/>
                  <a:pt x="2353310" y="4375150"/>
                  <a:pt x="2374900" y="4368800"/>
                </a:cubicBezTo>
                <a:cubicBezTo>
                  <a:pt x="2406650" y="4359910"/>
                  <a:pt x="2439670" y="4320540"/>
                  <a:pt x="2480310" y="4284980"/>
                </a:cubicBezTo>
                <a:cubicBezTo>
                  <a:pt x="2542540" y="4230370"/>
                  <a:pt x="2626360" y="4146550"/>
                  <a:pt x="2707640" y="4069080"/>
                </a:cubicBezTo>
                <a:cubicBezTo>
                  <a:pt x="2801620" y="3977640"/>
                  <a:pt x="2914650" y="3867150"/>
                  <a:pt x="3011170" y="3771900"/>
                </a:cubicBezTo>
                <a:cubicBezTo>
                  <a:pt x="3100070" y="3683000"/>
                  <a:pt x="3195320" y="3586480"/>
                  <a:pt x="3267710" y="3515360"/>
                </a:cubicBezTo>
                <a:cubicBezTo>
                  <a:pt x="3319780" y="3463290"/>
                  <a:pt x="3369310" y="3397250"/>
                  <a:pt x="3404870" y="3380740"/>
                </a:cubicBezTo>
                <a:cubicBezTo>
                  <a:pt x="3421380" y="3373120"/>
                  <a:pt x="3442970" y="3378200"/>
                  <a:pt x="3448050" y="3375660"/>
                </a:cubicBezTo>
                <a:cubicBezTo>
                  <a:pt x="3449320" y="3374390"/>
                  <a:pt x="3449320" y="3374390"/>
                  <a:pt x="3450590" y="3373120"/>
                </a:cubicBezTo>
                <a:cubicBezTo>
                  <a:pt x="3451860" y="3373120"/>
                  <a:pt x="3451860" y="3371850"/>
                  <a:pt x="3453130" y="3371850"/>
                </a:cubicBezTo>
                <a:cubicBezTo>
                  <a:pt x="3454400" y="3371850"/>
                  <a:pt x="3455670" y="3371850"/>
                  <a:pt x="3456940" y="3371850"/>
                </a:cubicBezTo>
                <a:cubicBezTo>
                  <a:pt x="3458210" y="3371850"/>
                  <a:pt x="3458210" y="3371850"/>
                  <a:pt x="3459480" y="3371850"/>
                </a:cubicBezTo>
                <a:cubicBezTo>
                  <a:pt x="3460750" y="3371850"/>
                  <a:pt x="3462020" y="3371850"/>
                  <a:pt x="3463290" y="3371850"/>
                </a:cubicBezTo>
                <a:cubicBezTo>
                  <a:pt x="3464560" y="3371850"/>
                  <a:pt x="3464560" y="3373120"/>
                  <a:pt x="3465830" y="3374390"/>
                </a:cubicBezTo>
                <a:cubicBezTo>
                  <a:pt x="3465830" y="3375660"/>
                  <a:pt x="3467100" y="3375660"/>
                  <a:pt x="3467100" y="3376930"/>
                </a:cubicBezTo>
                <a:cubicBezTo>
                  <a:pt x="3468370" y="3378200"/>
                  <a:pt x="3468370" y="3378200"/>
                  <a:pt x="3469640" y="3379470"/>
                </a:cubicBezTo>
                <a:cubicBezTo>
                  <a:pt x="3469640" y="3380740"/>
                  <a:pt x="3470910" y="3380740"/>
                  <a:pt x="3470910" y="3382010"/>
                </a:cubicBezTo>
                <a:cubicBezTo>
                  <a:pt x="3470910" y="3383280"/>
                  <a:pt x="3470910" y="3384550"/>
                  <a:pt x="3470910" y="3385820"/>
                </a:cubicBezTo>
                <a:cubicBezTo>
                  <a:pt x="3470910" y="3387090"/>
                  <a:pt x="3469640" y="3387090"/>
                  <a:pt x="3469640" y="3388360"/>
                </a:cubicBezTo>
                <a:cubicBezTo>
                  <a:pt x="3469640" y="3389630"/>
                  <a:pt x="3468370" y="3390900"/>
                  <a:pt x="3468370" y="3392170"/>
                </a:cubicBezTo>
                <a:cubicBezTo>
                  <a:pt x="3468370" y="3393440"/>
                  <a:pt x="3468370" y="3393440"/>
                  <a:pt x="3467100" y="3394710"/>
                </a:cubicBezTo>
                <a:cubicBezTo>
                  <a:pt x="3462020" y="3407410"/>
                  <a:pt x="3440430" y="3497580"/>
                  <a:pt x="3411220" y="3566160"/>
                </a:cubicBezTo>
                <a:cubicBezTo>
                  <a:pt x="3361690" y="3683000"/>
                  <a:pt x="3257550" y="3860800"/>
                  <a:pt x="3166110" y="4018280"/>
                </a:cubicBezTo>
                <a:cubicBezTo>
                  <a:pt x="3061970" y="4197350"/>
                  <a:pt x="2938780" y="4398010"/>
                  <a:pt x="2816860" y="4583430"/>
                </a:cubicBezTo>
                <a:cubicBezTo>
                  <a:pt x="2694940" y="4770120"/>
                  <a:pt x="2553970" y="4963160"/>
                  <a:pt x="2437130" y="5133340"/>
                </a:cubicBezTo>
                <a:cubicBezTo>
                  <a:pt x="2336800" y="5280660"/>
                  <a:pt x="2237740" y="5425440"/>
                  <a:pt x="2159000" y="5547360"/>
                </a:cubicBezTo>
                <a:cubicBezTo>
                  <a:pt x="2098040" y="5641340"/>
                  <a:pt x="2037080" y="5735320"/>
                  <a:pt x="2002790" y="5800090"/>
                </a:cubicBezTo>
                <a:cubicBezTo>
                  <a:pt x="1982470" y="5838190"/>
                  <a:pt x="1968500" y="5886450"/>
                  <a:pt x="1962150" y="5895340"/>
                </a:cubicBezTo>
                <a:cubicBezTo>
                  <a:pt x="1960880" y="5896610"/>
                  <a:pt x="1960880" y="5896610"/>
                  <a:pt x="1959610" y="5897880"/>
                </a:cubicBezTo>
                <a:cubicBezTo>
                  <a:pt x="1958340" y="5897880"/>
                  <a:pt x="1958340" y="5899150"/>
                  <a:pt x="1957070" y="5899150"/>
                </a:cubicBezTo>
                <a:cubicBezTo>
                  <a:pt x="1955800" y="5899150"/>
                  <a:pt x="1955800" y="5900420"/>
                  <a:pt x="1954530" y="5900420"/>
                </a:cubicBezTo>
                <a:cubicBezTo>
                  <a:pt x="1953260" y="5900420"/>
                  <a:pt x="1953260" y="5901690"/>
                  <a:pt x="1951990" y="5901690"/>
                </a:cubicBezTo>
                <a:cubicBezTo>
                  <a:pt x="1950720" y="5901690"/>
                  <a:pt x="1949450" y="5900420"/>
                  <a:pt x="1948180" y="5900420"/>
                </a:cubicBezTo>
                <a:cubicBezTo>
                  <a:pt x="1946910" y="5900420"/>
                  <a:pt x="1946910" y="5900420"/>
                  <a:pt x="1945640" y="5900420"/>
                </a:cubicBezTo>
                <a:cubicBezTo>
                  <a:pt x="1944370" y="5900420"/>
                  <a:pt x="1944370" y="5899150"/>
                  <a:pt x="1943100" y="5897880"/>
                </a:cubicBezTo>
                <a:cubicBezTo>
                  <a:pt x="1941830" y="5897880"/>
                  <a:pt x="1941830" y="5897880"/>
                  <a:pt x="1940560" y="5896610"/>
                </a:cubicBezTo>
                <a:cubicBezTo>
                  <a:pt x="1939290" y="5895340"/>
                  <a:pt x="1939290" y="5895340"/>
                  <a:pt x="1939290" y="5894070"/>
                </a:cubicBezTo>
                <a:cubicBezTo>
                  <a:pt x="1939290" y="5892800"/>
                  <a:pt x="1938020" y="5891530"/>
                  <a:pt x="1938020" y="5890260"/>
                </a:cubicBezTo>
                <a:cubicBezTo>
                  <a:pt x="1938020" y="5888990"/>
                  <a:pt x="1938020" y="5888990"/>
                  <a:pt x="1938020" y="5887720"/>
                </a:cubicBezTo>
                <a:cubicBezTo>
                  <a:pt x="1938020" y="5886450"/>
                  <a:pt x="1939290" y="5886450"/>
                  <a:pt x="1939290" y="5885180"/>
                </a:cubicBezTo>
                <a:cubicBezTo>
                  <a:pt x="1939290" y="5883910"/>
                  <a:pt x="1939290" y="5883910"/>
                  <a:pt x="1940560" y="5881370"/>
                </a:cubicBezTo>
                <a:cubicBezTo>
                  <a:pt x="1948180" y="5867400"/>
                  <a:pt x="2002790" y="5792470"/>
                  <a:pt x="2052320" y="5727700"/>
                </a:cubicBezTo>
                <a:cubicBezTo>
                  <a:pt x="2143760" y="5608320"/>
                  <a:pt x="2308860" y="5386070"/>
                  <a:pt x="2448560" y="5224780"/>
                </a:cubicBezTo>
                <a:cubicBezTo>
                  <a:pt x="2588260" y="5064760"/>
                  <a:pt x="2745740" y="4904740"/>
                  <a:pt x="2887980" y="4765040"/>
                </a:cubicBezTo>
                <a:cubicBezTo>
                  <a:pt x="3013710" y="4641850"/>
                  <a:pt x="3150870" y="4514850"/>
                  <a:pt x="3255010" y="4427220"/>
                </a:cubicBezTo>
                <a:cubicBezTo>
                  <a:pt x="3327400" y="4366260"/>
                  <a:pt x="3399790" y="4283710"/>
                  <a:pt x="3446780" y="4282440"/>
                </a:cubicBezTo>
                <a:cubicBezTo>
                  <a:pt x="3472180" y="4281170"/>
                  <a:pt x="3498850" y="4298950"/>
                  <a:pt x="3507740" y="4323080"/>
                </a:cubicBezTo>
                <a:cubicBezTo>
                  <a:pt x="3524250" y="4370070"/>
                  <a:pt x="3460750" y="4489450"/>
                  <a:pt x="3427730" y="4583430"/>
                </a:cubicBezTo>
                <a:cubicBezTo>
                  <a:pt x="3387090" y="4696460"/>
                  <a:pt x="3337560" y="4817110"/>
                  <a:pt x="3276600" y="4951730"/>
                </a:cubicBezTo>
                <a:cubicBezTo>
                  <a:pt x="3199130" y="5119370"/>
                  <a:pt x="3088640" y="5334000"/>
                  <a:pt x="2993390" y="5509260"/>
                </a:cubicBezTo>
                <a:cubicBezTo>
                  <a:pt x="2905760" y="5670550"/>
                  <a:pt x="2814320" y="5817870"/>
                  <a:pt x="2730500" y="5965190"/>
                </a:cubicBezTo>
                <a:cubicBezTo>
                  <a:pt x="2651760" y="6102350"/>
                  <a:pt x="2569210" y="6242050"/>
                  <a:pt x="2503170" y="6363970"/>
                </a:cubicBezTo>
                <a:cubicBezTo>
                  <a:pt x="2447290" y="6466840"/>
                  <a:pt x="2393950" y="6568440"/>
                  <a:pt x="2355850" y="6649720"/>
                </a:cubicBezTo>
                <a:cubicBezTo>
                  <a:pt x="2329180" y="6708140"/>
                  <a:pt x="2289810" y="6775450"/>
                  <a:pt x="2292350" y="6803390"/>
                </a:cubicBezTo>
                <a:cubicBezTo>
                  <a:pt x="2293620" y="6814820"/>
                  <a:pt x="2306320" y="6822440"/>
                  <a:pt x="2306320" y="6826250"/>
                </a:cubicBezTo>
                <a:cubicBezTo>
                  <a:pt x="2306320" y="6827520"/>
                  <a:pt x="2305050" y="6827520"/>
                  <a:pt x="2305050" y="6828790"/>
                </a:cubicBezTo>
                <a:cubicBezTo>
                  <a:pt x="2303780" y="6830060"/>
                  <a:pt x="2303780" y="6830060"/>
                  <a:pt x="2302510" y="6831330"/>
                </a:cubicBezTo>
                <a:cubicBezTo>
                  <a:pt x="2301240" y="6832600"/>
                  <a:pt x="2301240" y="6833870"/>
                  <a:pt x="2299970" y="6833870"/>
                </a:cubicBezTo>
                <a:cubicBezTo>
                  <a:pt x="2298700" y="6835140"/>
                  <a:pt x="2297430" y="6835140"/>
                  <a:pt x="2296160" y="6835140"/>
                </a:cubicBezTo>
                <a:cubicBezTo>
                  <a:pt x="2294890" y="6835140"/>
                  <a:pt x="2294890" y="6835140"/>
                  <a:pt x="2293620" y="6835140"/>
                </a:cubicBezTo>
                <a:cubicBezTo>
                  <a:pt x="2292350" y="6835140"/>
                  <a:pt x="2291080" y="6835140"/>
                  <a:pt x="2289810" y="6835140"/>
                </a:cubicBezTo>
                <a:cubicBezTo>
                  <a:pt x="2288540" y="6835140"/>
                  <a:pt x="2287270" y="6835140"/>
                  <a:pt x="2286000" y="6833870"/>
                </a:cubicBezTo>
                <a:cubicBezTo>
                  <a:pt x="2284730" y="6833870"/>
                  <a:pt x="2284730" y="6832600"/>
                  <a:pt x="2283460" y="6831330"/>
                </a:cubicBezTo>
                <a:cubicBezTo>
                  <a:pt x="2282190" y="6830060"/>
                  <a:pt x="2280920" y="6830060"/>
                  <a:pt x="2280920" y="6828790"/>
                </a:cubicBezTo>
                <a:cubicBezTo>
                  <a:pt x="2279650" y="6827520"/>
                  <a:pt x="2279650" y="6826250"/>
                  <a:pt x="2279650" y="6824980"/>
                </a:cubicBezTo>
                <a:cubicBezTo>
                  <a:pt x="2279650" y="6823710"/>
                  <a:pt x="2278380" y="6823710"/>
                  <a:pt x="2278380" y="6822440"/>
                </a:cubicBezTo>
                <a:cubicBezTo>
                  <a:pt x="2278380" y="6821170"/>
                  <a:pt x="2278380" y="6819900"/>
                  <a:pt x="2278380" y="6818630"/>
                </a:cubicBezTo>
                <a:cubicBezTo>
                  <a:pt x="2278380" y="6817360"/>
                  <a:pt x="2278380" y="6817360"/>
                  <a:pt x="2279650" y="6814820"/>
                </a:cubicBezTo>
                <a:cubicBezTo>
                  <a:pt x="2291080" y="6789420"/>
                  <a:pt x="2443480" y="6515100"/>
                  <a:pt x="2519680" y="6383020"/>
                </a:cubicBezTo>
                <a:cubicBezTo>
                  <a:pt x="2585720" y="6269990"/>
                  <a:pt x="2637790" y="6178550"/>
                  <a:pt x="2710180" y="6070600"/>
                </a:cubicBezTo>
                <a:cubicBezTo>
                  <a:pt x="2794000" y="5946140"/>
                  <a:pt x="2908300" y="5802630"/>
                  <a:pt x="2998470" y="5679440"/>
                </a:cubicBezTo>
                <a:cubicBezTo>
                  <a:pt x="3078480" y="5571490"/>
                  <a:pt x="3158490" y="5457190"/>
                  <a:pt x="3223260" y="5372100"/>
                </a:cubicBezTo>
                <a:cubicBezTo>
                  <a:pt x="3270250" y="5309870"/>
                  <a:pt x="3314700" y="5238750"/>
                  <a:pt x="3346450" y="5214620"/>
                </a:cubicBezTo>
                <a:cubicBezTo>
                  <a:pt x="3360420" y="5204460"/>
                  <a:pt x="3378200" y="5203190"/>
                  <a:pt x="3383280" y="5199380"/>
                </a:cubicBezTo>
                <a:cubicBezTo>
                  <a:pt x="3384550" y="5198110"/>
                  <a:pt x="3384550" y="5198110"/>
                  <a:pt x="3385820" y="5196840"/>
                </a:cubicBezTo>
                <a:cubicBezTo>
                  <a:pt x="3387090" y="5195570"/>
                  <a:pt x="3387090" y="5194300"/>
                  <a:pt x="3388360" y="5194300"/>
                </a:cubicBezTo>
                <a:cubicBezTo>
                  <a:pt x="3389630" y="5194300"/>
                  <a:pt x="3390900" y="5194300"/>
                  <a:pt x="3392170" y="5194300"/>
                </a:cubicBezTo>
                <a:cubicBezTo>
                  <a:pt x="3393440" y="5194300"/>
                  <a:pt x="3393440" y="5194300"/>
                  <a:pt x="3394710" y="5194300"/>
                </a:cubicBezTo>
                <a:cubicBezTo>
                  <a:pt x="3395980" y="5194300"/>
                  <a:pt x="3397250" y="5194300"/>
                  <a:pt x="3398520" y="5194300"/>
                </a:cubicBezTo>
                <a:cubicBezTo>
                  <a:pt x="3399790" y="5194300"/>
                  <a:pt x="3399790" y="5195570"/>
                  <a:pt x="3401060" y="5195570"/>
                </a:cubicBezTo>
                <a:cubicBezTo>
                  <a:pt x="3402330" y="5196840"/>
                  <a:pt x="3402330" y="5196840"/>
                  <a:pt x="3403600" y="5198110"/>
                </a:cubicBezTo>
                <a:cubicBezTo>
                  <a:pt x="3404870" y="5199380"/>
                  <a:pt x="3404870" y="5199380"/>
                  <a:pt x="3406140" y="5200650"/>
                </a:cubicBezTo>
                <a:cubicBezTo>
                  <a:pt x="3406140" y="5201920"/>
                  <a:pt x="3407410" y="5201920"/>
                  <a:pt x="3407410" y="5203190"/>
                </a:cubicBezTo>
                <a:cubicBezTo>
                  <a:pt x="3407410" y="5204460"/>
                  <a:pt x="3407410" y="5205730"/>
                  <a:pt x="3407410" y="5207000"/>
                </a:cubicBezTo>
                <a:cubicBezTo>
                  <a:pt x="3407410" y="5208270"/>
                  <a:pt x="3407410" y="5208270"/>
                  <a:pt x="3407410" y="5209540"/>
                </a:cubicBezTo>
                <a:cubicBezTo>
                  <a:pt x="3407410" y="5210810"/>
                  <a:pt x="3407410" y="5212080"/>
                  <a:pt x="3407410" y="5213350"/>
                </a:cubicBezTo>
                <a:cubicBezTo>
                  <a:pt x="3407410" y="5214620"/>
                  <a:pt x="3406140" y="5214620"/>
                  <a:pt x="3404870" y="5215890"/>
                </a:cubicBezTo>
                <a:cubicBezTo>
                  <a:pt x="3394710" y="5232400"/>
                  <a:pt x="3333750" y="5398770"/>
                  <a:pt x="3295650" y="5491480"/>
                </a:cubicBezTo>
                <a:cubicBezTo>
                  <a:pt x="3256280" y="5585460"/>
                  <a:pt x="3214370" y="5673090"/>
                  <a:pt x="3169920" y="5775960"/>
                </a:cubicBezTo>
                <a:cubicBezTo>
                  <a:pt x="3117850" y="5895340"/>
                  <a:pt x="3051810" y="6032500"/>
                  <a:pt x="2999740" y="6167120"/>
                </a:cubicBezTo>
                <a:cubicBezTo>
                  <a:pt x="2946400" y="6304280"/>
                  <a:pt x="2887980" y="6465570"/>
                  <a:pt x="2851150" y="6591300"/>
                </a:cubicBezTo>
                <a:cubicBezTo>
                  <a:pt x="2821940" y="6690360"/>
                  <a:pt x="2802890" y="6781800"/>
                  <a:pt x="2787650" y="6860540"/>
                </a:cubicBezTo>
                <a:cubicBezTo>
                  <a:pt x="2774950" y="6921500"/>
                  <a:pt x="2767330" y="6979920"/>
                  <a:pt x="2760980" y="7025640"/>
                </a:cubicBezTo>
                <a:cubicBezTo>
                  <a:pt x="2755900" y="7058660"/>
                  <a:pt x="2749550" y="7086600"/>
                  <a:pt x="2749550" y="7109460"/>
                </a:cubicBezTo>
                <a:cubicBezTo>
                  <a:pt x="2749550" y="7124700"/>
                  <a:pt x="2745740" y="7139940"/>
                  <a:pt x="2753360" y="7148830"/>
                </a:cubicBezTo>
                <a:cubicBezTo>
                  <a:pt x="2762250" y="7158990"/>
                  <a:pt x="2785110" y="7160260"/>
                  <a:pt x="2804160" y="7164070"/>
                </a:cubicBezTo>
                <a:cubicBezTo>
                  <a:pt x="2825750" y="7167880"/>
                  <a:pt x="2848610" y="7170420"/>
                  <a:pt x="2875280" y="7171690"/>
                </a:cubicBezTo>
                <a:cubicBezTo>
                  <a:pt x="2907030" y="7174230"/>
                  <a:pt x="2943860" y="7180580"/>
                  <a:pt x="2983230" y="7175500"/>
                </a:cubicBezTo>
                <a:cubicBezTo>
                  <a:pt x="3034030" y="7169150"/>
                  <a:pt x="3103880" y="7157720"/>
                  <a:pt x="3154680" y="7127240"/>
                </a:cubicBezTo>
                <a:cubicBezTo>
                  <a:pt x="3210560" y="7094220"/>
                  <a:pt x="3266440" y="7040880"/>
                  <a:pt x="3300730" y="6979920"/>
                </a:cubicBezTo>
                <a:cubicBezTo>
                  <a:pt x="3338830" y="6913880"/>
                  <a:pt x="3369310" y="6821170"/>
                  <a:pt x="3362960" y="6742430"/>
                </a:cubicBezTo>
                <a:cubicBezTo>
                  <a:pt x="3355340" y="6658610"/>
                  <a:pt x="3300730" y="6572250"/>
                  <a:pt x="3248660" y="6490970"/>
                </a:cubicBezTo>
                <a:cubicBezTo>
                  <a:pt x="3190240" y="6400800"/>
                  <a:pt x="3107690" y="6310630"/>
                  <a:pt x="3022600" y="6229350"/>
                </a:cubicBezTo>
                <a:cubicBezTo>
                  <a:pt x="2932430" y="6142990"/>
                  <a:pt x="2819400" y="6064250"/>
                  <a:pt x="2720340" y="5990590"/>
                </a:cubicBezTo>
                <a:cubicBezTo>
                  <a:pt x="2628900" y="5922010"/>
                  <a:pt x="2522220" y="5848350"/>
                  <a:pt x="2449830" y="5797550"/>
                </a:cubicBezTo>
                <a:cubicBezTo>
                  <a:pt x="2402840" y="5764530"/>
                  <a:pt x="2362200" y="5713730"/>
                  <a:pt x="2331720" y="5715000"/>
                </a:cubicBezTo>
                <a:cubicBezTo>
                  <a:pt x="2312670" y="5715000"/>
                  <a:pt x="2292350" y="5732780"/>
                  <a:pt x="2284730" y="5751830"/>
                </a:cubicBezTo>
                <a:cubicBezTo>
                  <a:pt x="2273300" y="5783580"/>
                  <a:pt x="2298700" y="5853430"/>
                  <a:pt x="2316480" y="5905500"/>
                </a:cubicBezTo>
                <a:cubicBezTo>
                  <a:pt x="2336800" y="5963920"/>
                  <a:pt x="2363470" y="6023610"/>
                  <a:pt x="2404110" y="6085840"/>
                </a:cubicBezTo>
                <a:cubicBezTo>
                  <a:pt x="2454910" y="6164580"/>
                  <a:pt x="2528570" y="6247130"/>
                  <a:pt x="2608580" y="6329680"/>
                </a:cubicBezTo>
                <a:cubicBezTo>
                  <a:pt x="2705100" y="6430010"/>
                  <a:pt x="2830830" y="6532880"/>
                  <a:pt x="2951480" y="6638290"/>
                </a:cubicBezTo>
                <a:cubicBezTo>
                  <a:pt x="3083560" y="6752590"/>
                  <a:pt x="3234690" y="6874510"/>
                  <a:pt x="3369310" y="6990080"/>
                </a:cubicBezTo>
                <a:cubicBezTo>
                  <a:pt x="3497580" y="7100570"/>
                  <a:pt x="3624580" y="7216140"/>
                  <a:pt x="3740150" y="7319010"/>
                </a:cubicBezTo>
                <a:cubicBezTo>
                  <a:pt x="3841750" y="7409180"/>
                  <a:pt x="3938270" y="7496810"/>
                  <a:pt x="4027170" y="7575550"/>
                </a:cubicBezTo>
                <a:cubicBezTo>
                  <a:pt x="4103370" y="7642860"/>
                  <a:pt x="4173220" y="7703820"/>
                  <a:pt x="4237990" y="7762240"/>
                </a:cubicBezTo>
                <a:cubicBezTo>
                  <a:pt x="4293870" y="7813040"/>
                  <a:pt x="4345940" y="7861300"/>
                  <a:pt x="4392930" y="7905750"/>
                </a:cubicBezTo>
                <a:cubicBezTo>
                  <a:pt x="4431030" y="7942580"/>
                  <a:pt x="4483100" y="7979410"/>
                  <a:pt x="4498340" y="8007350"/>
                </a:cubicBezTo>
                <a:cubicBezTo>
                  <a:pt x="4505960" y="8022590"/>
                  <a:pt x="4503420" y="8041640"/>
                  <a:pt x="4504690" y="8046720"/>
                </a:cubicBezTo>
                <a:cubicBezTo>
                  <a:pt x="4504690" y="8047990"/>
                  <a:pt x="4505960" y="8047990"/>
                  <a:pt x="4505960" y="8049260"/>
                </a:cubicBezTo>
                <a:cubicBezTo>
                  <a:pt x="4505960" y="8050530"/>
                  <a:pt x="4507230" y="8051800"/>
                  <a:pt x="4507230" y="8053070"/>
                </a:cubicBezTo>
                <a:cubicBezTo>
                  <a:pt x="4507230" y="8054340"/>
                  <a:pt x="4508500" y="8054340"/>
                  <a:pt x="4508500" y="8055610"/>
                </a:cubicBezTo>
                <a:cubicBezTo>
                  <a:pt x="4508500" y="8056880"/>
                  <a:pt x="4508500" y="8058150"/>
                  <a:pt x="4508500" y="8059420"/>
                </a:cubicBezTo>
                <a:cubicBezTo>
                  <a:pt x="4508500" y="8060690"/>
                  <a:pt x="4507230" y="8060690"/>
                  <a:pt x="4507230" y="8061960"/>
                </a:cubicBezTo>
                <a:cubicBezTo>
                  <a:pt x="4507230" y="8063230"/>
                  <a:pt x="4505960" y="8063230"/>
                  <a:pt x="4505960" y="8064500"/>
                </a:cubicBezTo>
                <a:cubicBezTo>
                  <a:pt x="4504690" y="8065770"/>
                  <a:pt x="4504690" y="8065770"/>
                  <a:pt x="4503420" y="8067040"/>
                </a:cubicBezTo>
                <a:cubicBezTo>
                  <a:pt x="4502150" y="8068310"/>
                  <a:pt x="4502150" y="8069580"/>
                  <a:pt x="4500880" y="8069580"/>
                </a:cubicBezTo>
                <a:cubicBezTo>
                  <a:pt x="4499610" y="8070850"/>
                  <a:pt x="4498340" y="8070850"/>
                  <a:pt x="4497070" y="8070850"/>
                </a:cubicBezTo>
                <a:cubicBezTo>
                  <a:pt x="4495800" y="8070850"/>
                  <a:pt x="4495800" y="8070850"/>
                  <a:pt x="4494530" y="8070850"/>
                </a:cubicBezTo>
                <a:cubicBezTo>
                  <a:pt x="4493260" y="8070850"/>
                  <a:pt x="4491990" y="8069580"/>
                  <a:pt x="4490720" y="8069580"/>
                </a:cubicBezTo>
                <a:cubicBezTo>
                  <a:pt x="4489450" y="8069580"/>
                  <a:pt x="4489450" y="8068310"/>
                  <a:pt x="4488180" y="8068310"/>
                </a:cubicBezTo>
                <a:cubicBezTo>
                  <a:pt x="4486910" y="8068310"/>
                  <a:pt x="4486910" y="8067040"/>
                  <a:pt x="4485640" y="8067040"/>
                </a:cubicBezTo>
                <a:cubicBezTo>
                  <a:pt x="4478020" y="8064500"/>
                  <a:pt x="4446270" y="8069580"/>
                  <a:pt x="4418330" y="8061960"/>
                </a:cubicBezTo>
                <a:cubicBezTo>
                  <a:pt x="4363720" y="8046720"/>
                  <a:pt x="4277360" y="7990840"/>
                  <a:pt x="4188460" y="7941310"/>
                </a:cubicBezTo>
                <a:cubicBezTo>
                  <a:pt x="4061460" y="7870190"/>
                  <a:pt x="3891280" y="7773670"/>
                  <a:pt x="3731260" y="7670800"/>
                </a:cubicBezTo>
                <a:cubicBezTo>
                  <a:pt x="3544570" y="7551420"/>
                  <a:pt x="3346450" y="7411720"/>
                  <a:pt x="3136900" y="7259320"/>
                </a:cubicBezTo>
                <a:cubicBezTo>
                  <a:pt x="2891790" y="7080250"/>
                  <a:pt x="2586990" y="6838950"/>
                  <a:pt x="2355850" y="6658610"/>
                </a:cubicBezTo>
                <a:cubicBezTo>
                  <a:pt x="2170430" y="6513830"/>
                  <a:pt x="1996440" y="6372860"/>
                  <a:pt x="1856740" y="6262370"/>
                </a:cubicBezTo>
                <a:cubicBezTo>
                  <a:pt x="1755140" y="6182360"/>
                  <a:pt x="1657350" y="6098540"/>
                  <a:pt x="1592580" y="6054090"/>
                </a:cubicBezTo>
                <a:cubicBezTo>
                  <a:pt x="1558290" y="6029960"/>
                  <a:pt x="1510030" y="6000750"/>
                  <a:pt x="1508760" y="6003290"/>
                </a:cubicBezTo>
                <a:cubicBezTo>
                  <a:pt x="1507490" y="6005830"/>
                  <a:pt x="1577340" y="6056630"/>
                  <a:pt x="1620520" y="6094730"/>
                </a:cubicBezTo>
                <a:cubicBezTo>
                  <a:pt x="1684020" y="6150610"/>
                  <a:pt x="1767840" y="6231890"/>
                  <a:pt x="1850390" y="6308090"/>
                </a:cubicBezTo>
                <a:cubicBezTo>
                  <a:pt x="1946910" y="6395720"/>
                  <a:pt x="2063750" y="6493510"/>
                  <a:pt x="2166620" y="6591300"/>
                </a:cubicBezTo>
                <a:cubicBezTo>
                  <a:pt x="2269490" y="6689090"/>
                  <a:pt x="2367280" y="6788150"/>
                  <a:pt x="2468880" y="6892290"/>
                </a:cubicBezTo>
                <a:cubicBezTo>
                  <a:pt x="2575560" y="7000240"/>
                  <a:pt x="2692400" y="7124700"/>
                  <a:pt x="2790190" y="7227570"/>
                </a:cubicBezTo>
                <a:cubicBezTo>
                  <a:pt x="2872740" y="7315200"/>
                  <a:pt x="2951480" y="7400290"/>
                  <a:pt x="3017520" y="7472680"/>
                </a:cubicBezTo>
                <a:cubicBezTo>
                  <a:pt x="3069590" y="7529830"/>
                  <a:pt x="3115310" y="7584440"/>
                  <a:pt x="3153410" y="7628890"/>
                </a:cubicBezTo>
                <a:cubicBezTo>
                  <a:pt x="3181350" y="7660640"/>
                  <a:pt x="3219450" y="7687310"/>
                  <a:pt x="3224530" y="7712710"/>
                </a:cubicBezTo>
                <a:cubicBezTo>
                  <a:pt x="3228340" y="7729220"/>
                  <a:pt x="3224530" y="7748270"/>
                  <a:pt x="3210560" y="7759700"/>
                </a:cubicBezTo>
                <a:cubicBezTo>
                  <a:pt x="3185160" y="7781290"/>
                  <a:pt x="3096260" y="7781290"/>
                  <a:pt x="3035300" y="7777480"/>
                </a:cubicBezTo>
                <a:cubicBezTo>
                  <a:pt x="2969260" y="7773670"/>
                  <a:pt x="2921000" y="7755890"/>
                  <a:pt x="2829560" y="7731760"/>
                </a:cubicBezTo>
                <a:cubicBezTo>
                  <a:pt x="2639060" y="7679690"/>
                  <a:pt x="2226310" y="7537450"/>
                  <a:pt x="1955800" y="7453630"/>
                </a:cubicBezTo>
                <a:cubicBezTo>
                  <a:pt x="1722120" y="7381240"/>
                  <a:pt x="1512570" y="7313930"/>
                  <a:pt x="1301750" y="7258050"/>
                </a:cubicBezTo>
                <a:cubicBezTo>
                  <a:pt x="1108710" y="7205980"/>
                  <a:pt x="901700" y="7157720"/>
                  <a:pt x="741680" y="7124700"/>
                </a:cubicBezTo>
                <a:cubicBezTo>
                  <a:pt x="622300" y="7099300"/>
                  <a:pt x="510540" y="7082790"/>
                  <a:pt x="425450" y="7067550"/>
                </a:cubicBezTo>
                <a:cubicBezTo>
                  <a:pt x="367030" y="7057390"/>
                  <a:pt x="314960" y="7051040"/>
                  <a:pt x="279400" y="7043420"/>
                </a:cubicBezTo>
                <a:cubicBezTo>
                  <a:pt x="259080" y="7039610"/>
                  <a:pt x="237490" y="7033260"/>
                  <a:pt x="229870" y="7031990"/>
                </a:cubicBezTo>
                <a:cubicBezTo>
                  <a:pt x="227330" y="7031990"/>
                  <a:pt x="227330" y="7031990"/>
                  <a:pt x="226060" y="7031990"/>
                </a:cubicBezTo>
                <a:cubicBezTo>
                  <a:pt x="224790" y="7031990"/>
                  <a:pt x="224790" y="7030720"/>
                  <a:pt x="223520" y="7029450"/>
                </a:cubicBezTo>
                <a:cubicBezTo>
                  <a:pt x="222250" y="7029450"/>
                  <a:pt x="222250" y="7029450"/>
                  <a:pt x="220980" y="7028180"/>
                </a:cubicBezTo>
                <a:cubicBezTo>
                  <a:pt x="219710" y="7028180"/>
                  <a:pt x="219710" y="7026910"/>
                  <a:pt x="219710" y="7025640"/>
                </a:cubicBezTo>
                <a:cubicBezTo>
                  <a:pt x="219710" y="7024370"/>
                  <a:pt x="218440" y="7023100"/>
                  <a:pt x="218440" y="7021830"/>
                </a:cubicBezTo>
                <a:cubicBezTo>
                  <a:pt x="218440" y="7020560"/>
                  <a:pt x="218440" y="7020560"/>
                  <a:pt x="218440" y="7019290"/>
                </a:cubicBezTo>
                <a:cubicBezTo>
                  <a:pt x="218440" y="7018020"/>
                  <a:pt x="219710" y="7018020"/>
                  <a:pt x="219710" y="7016750"/>
                </a:cubicBezTo>
                <a:cubicBezTo>
                  <a:pt x="219710" y="7015480"/>
                  <a:pt x="220980" y="7014210"/>
                  <a:pt x="220980" y="7012940"/>
                </a:cubicBezTo>
                <a:cubicBezTo>
                  <a:pt x="220980" y="7011670"/>
                  <a:pt x="222250" y="7010400"/>
                  <a:pt x="222250" y="7010400"/>
                </a:cubicBezTo>
                <a:cubicBezTo>
                  <a:pt x="223520" y="7010400"/>
                  <a:pt x="223520" y="7009130"/>
                  <a:pt x="224790" y="7009130"/>
                </a:cubicBezTo>
                <a:cubicBezTo>
                  <a:pt x="226060" y="7009130"/>
                  <a:pt x="226060" y="7007860"/>
                  <a:pt x="227330" y="7007860"/>
                </a:cubicBezTo>
                <a:cubicBezTo>
                  <a:pt x="228600" y="7007860"/>
                  <a:pt x="228600" y="7006590"/>
                  <a:pt x="229870" y="7006590"/>
                </a:cubicBezTo>
                <a:cubicBezTo>
                  <a:pt x="231140" y="7006590"/>
                  <a:pt x="231140" y="7006590"/>
                  <a:pt x="233680" y="7006590"/>
                </a:cubicBezTo>
                <a:cubicBezTo>
                  <a:pt x="250190" y="7009130"/>
                  <a:pt x="368300" y="7043420"/>
                  <a:pt x="441960" y="7065010"/>
                </a:cubicBezTo>
                <a:cubicBezTo>
                  <a:pt x="523240" y="7089140"/>
                  <a:pt x="612140" y="7115810"/>
                  <a:pt x="701040" y="7143750"/>
                </a:cubicBezTo>
                <a:cubicBezTo>
                  <a:pt x="796290" y="7174230"/>
                  <a:pt x="896620" y="7209790"/>
                  <a:pt x="993140" y="7241540"/>
                </a:cubicBezTo>
                <a:cubicBezTo>
                  <a:pt x="1087120" y="7273290"/>
                  <a:pt x="1182370" y="7301230"/>
                  <a:pt x="1271270" y="7334250"/>
                </a:cubicBezTo>
                <a:cubicBezTo>
                  <a:pt x="1356360" y="7366000"/>
                  <a:pt x="1443990" y="7406640"/>
                  <a:pt x="1518920" y="7438390"/>
                </a:cubicBezTo>
                <a:cubicBezTo>
                  <a:pt x="1581150" y="7463790"/>
                  <a:pt x="1635760" y="7486650"/>
                  <a:pt x="1687830" y="7509510"/>
                </a:cubicBezTo>
                <a:cubicBezTo>
                  <a:pt x="1732280" y="7528560"/>
                  <a:pt x="1778000" y="7546340"/>
                  <a:pt x="1812290" y="7564120"/>
                </a:cubicBezTo>
                <a:cubicBezTo>
                  <a:pt x="1837690" y="7576820"/>
                  <a:pt x="1859280" y="7590790"/>
                  <a:pt x="1878330" y="7602220"/>
                </a:cubicBezTo>
                <a:cubicBezTo>
                  <a:pt x="1893570" y="7612380"/>
                  <a:pt x="1907540" y="7621270"/>
                  <a:pt x="1920240" y="7630160"/>
                </a:cubicBezTo>
                <a:cubicBezTo>
                  <a:pt x="1931670" y="7637780"/>
                  <a:pt x="1946910" y="7650480"/>
                  <a:pt x="1951990" y="7654290"/>
                </a:cubicBezTo>
                <a:cubicBezTo>
                  <a:pt x="1953260" y="7655560"/>
                  <a:pt x="1953260" y="7655560"/>
                  <a:pt x="1954530" y="7656830"/>
                </a:cubicBezTo>
                <a:cubicBezTo>
                  <a:pt x="1954530" y="7658100"/>
                  <a:pt x="1955800" y="7658100"/>
                  <a:pt x="1955800" y="7659370"/>
                </a:cubicBezTo>
                <a:cubicBezTo>
                  <a:pt x="1955800" y="7660640"/>
                  <a:pt x="1957070" y="7661910"/>
                  <a:pt x="1957070" y="7663180"/>
                </a:cubicBezTo>
                <a:cubicBezTo>
                  <a:pt x="1957070" y="7664450"/>
                  <a:pt x="1957070" y="7664450"/>
                  <a:pt x="1957070" y="7665720"/>
                </a:cubicBezTo>
                <a:cubicBezTo>
                  <a:pt x="1957070" y="7666990"/>
                  <a:pt x="1957070" y="7668260"/>
                  <a:pt x="1957070" y="7669530"/>
                </a:cubicBezTo>
                <a:cubicBezTo>
                  <a:pt x="1957070" y="7670800"/>
                  <a:pt x="1955800" y="7672070"/>
                  <a:pt x="1955800" y="7673340"/>
                </a:cubicBezTo>
                <a:cubicBezTo>
                  <a:pt x="1955800" y="7674610"/>
                  <a:pt x="1954530" y="7674610"/>
                  <a:pt x="1954530" y="7675880"/>
                </a:cubicBezTo>
                <a:cubicBezTo>
                  <a:pt x="1953260" y="7677150"/>
                  <a:pt x="1953260" y="7678420"/>
                  <a:pt x="1951990" y="7678420"/>
                </a:cubicBezTo>
                <a:cubicBezTo>
                  <a:pt x="1950720" y="7679690"/>
                  <a:pt x="1949450" y="7679690"/>
                  <a:pt x="1948180" y="7679690"/>
                </a:cubicBezTo>
                <a:cubicBezTo>
                  <a:pt x="1946910" y="7679690"/>
                  <a:pt x="1946910" y="7679690"/>
                  <a:pt x="1945640" y="7679690"/>
                </a:cubicBezTo>
                <a:cubicBezTo>
                  <a:pt x="1944370" y="7679690"/>
                  <a:pt x="1943100" y="7679690"/>
                  <a:pt x="1941830" y="7679690"/>
                </a:cubicBezTo>
                <a:cubicBezTo>
                  <a:pt x="1940560" y="7679690"/>
                  <a:pt x="1939290" y="7679690"/>
                  <a:pt x="1938020" y="7679690"/>
                </a:cubicBezTo>
                <a:cubicBezTo>
                  <a:pt x="1936750" y="7679690"/>
                  <a:pt x="1936750" y="7678420"/>
                  <a:pt x="1935480" y="7678420"/>
                </a:cubicBezTo>
                <a:cubicBezTo>
                  <a:pt x="1925320" y="7677150"/>
                  <a:pt x="1859280" y="7687310"/>
                  <a:pt x="1816100" y="7689850"/>
                </a:cubicBezTo>
                <a:cubicBezTo>
                  <a:pt x="1766570" y="7692390"/>
                  <a:pt x="1714500" y="7692390"/>
                  <a:pt x="1657350" y="7693660"/>
                </a:cubicBezTo>
                <a:cubicBezTo>
                  <a:pt x="1590040" y="7694930"/>
                  <a:pt x="1506220" y="7694930"/>
                  <a:pt x="1435100" y="7696200"/>
                </a:cubicBezTo>
                <a:cubicBezTo>
                  <a:pt x="1370330" y="7696200"/>
                  <a:pt x="1305560" y="7697470"/>
                  <a:pt x="1249680" y="7697470"/>
                </a:cubicBezTo>
                <a:cubicBezTo>
                  <a:pt x="1202690" y="7697470"/>
                  <a:pt x="1156970" y="7697470"/>
                  <a:pt x="1120140" y="7697470"/>
                </a:cubicBezTo>
                <a:cubicBezTo>
                  <a:pt x="1093470" y="7697470"/>
                  <a:pt x="1059180" y="7697470"/>
                  <a:pt x="1051560" y="7697470"/>
                </a:cubicBezTo>
                <a:cubicBezTo>
                  <a:pt x="1050290" y="7697470"/>
                  <a:pt x="1050290" y="7697470"/>
                  <a:pt x="1049020" y="7697470"/>
                </a:cubicBezTo>
                <a:cubicBezTo>
                  <a:pt x="1047750" y="7697470"/>
                  <a:pt x="1047750" y="7696200"/>
                  <a:pt x="1046480" y="7696200"/>
                </a:cubicBezTo>
                <a:cubicBezTo>
                  <a:pt x="1045210" y="7694930"/>
                  <a:pt x="1045210" y="7694930"/>
                  <a:pt x="1043940" y="7693660"/>
                </a:cubicBezTo>
                <a:cubicBezTo>
                  <a:pt x="1042670" y="7693660"/>
                  <a:pt x="1041400" y="7693660"/>
                  <a:pt x="1041400" y="7692390"/>
                </a:cubicBezTo>
                <a:cubicBezTo>
                  <a:pt x="1040130" y="7691120"/>
                  <a:pt x="1040130" y="7689850"/>
                  <a:pt x="1040130" y="7688580"/>
                </a:cubicBezTo>
                <a:cubicBezTo>
                  <a:pt x="1040130" y="7687310"/>
                  <a:pt x="1040130" y="7687310"/>
                  <a:pt x="1040130" y="7686040"/>
                </a:cubicBezTo>
                <a:cubicBezTo>
                  <a:pt x="1040130" y="7684770"/>
                  <a:pt x="1038860" y="7684770"/>
                  <a:pt x="1038860" y="7683500"/>
                </a:cubicBezTo>
                <a:cubicBezTo>
                  <a:pt x="1038860" y="7682230"/>
                  <a:pt x="1040130" y="7680960"/>
                  <a:pt x="1040130" y="7679690"/>
                </a:cubicBezTo>
                <a:cubicBezTo>
                  <a:pt x="1040130" y="7678420"/>
                  <a:pt x="1041400" y="7678420"/>
                  <a:pt x="1041400" y="7677150"/>
                </a:cubicBezTo>
                <a:cubicBezTo>
                  <a:pt x="1042670" y="7675880"/>
                  <a:pt x="1042670" y="7675880"/>
                  <a:pt x="1043940" y="7674610"/>
                </a:cubicBezTo>
                <a:cubicBezTo>
                  <a:pt x="1045210" y="7674610"/>
                  <a:pt x="1045210" y="7673340"/>
                  <a:pt x="1046480" y="7673340"/>
                </a:cubicBezTo>
                <a:cubicBezTo>
                  <a:pt x="1047750" y="7673340"/>
                  <a:pt x="1047750" y="7672070"/>
                  <a:pt x="1049020" y="7672070"/>
                </a:cubicBezTo>
                <a:cubicBezTo>
                  <a:pt x="1050290" y="7672070"/>
                  <a:pt x="1050290" y="7672070"/>
                  <a:pt x="1051560" y="7672070"/>
                </a:cubicBezTo>
                <a:cubicBezTo>
                  <a:pt x="1057910" y="7674610"/>
                  <a:pt x="1076960" y="7701280"/>
                  <a:pt x="1096010" y="7713980"/>
                </a:cubicBezTo>
                <a:cubicBezTo>
                  <a:pt x="1121410" y="7730490"/>
                  <a:pt x="1154430" y="7736840"/>
                  <a:pt x="1197610" y="7753350"/>
                </a:cubicBezTo>
                <a:cubicBezTo>
                  <a:pt x="1273810" y="7782560"/>
                  <a:pt x="1399540" y="7833360"/>
                  <a:pt x="1512570" y="7875270"/>
                </a:cubicBezTo>
                <a:cubicBezTo>
                  <a:pt x="1642110" y="7923530"/>
                  <a:pt x="1785620" y="7974330"/>
                  <a:pt x="1930400" y="8028940"/>
                </a:cubicBezTo>
                <a:cubicBezTo>
                  <a:pt x="2090420" y="8089900"/>
                  <a:pt x="2278380" y="8155940"/>
                  <a:pt x="2430780" y="8224520"/>
                </a:cubicBezTo>
                <a:cubicBezTo>
                  <a:pt x="2564130" y="8284210"/>
                  <a:pt x="2697480" y="8347710"/>
                  <a:pt x="2799080" y="8409940"/>
                </a:cubicBezTo>
                <a:cubicBezTo>
                  <a:pt x="2876550" y="8458200"/>
                  <a:pt x="2940050" y="8498840"/>
                  <a:pt x="2994660" y="8554720"/>
                </a:cubicBezTo>
                <a:cubicBezTo>
                  <a:pt x="3045460" y="8608060"/>
                  <a:pt x="3083560" y="8679180"/>
                  <a:pt x="3119120" y="8735060"/>
                </a:cubicBezTo>
                <a:cubicBezTo>
                  <a:pt x="3149600" y="8780780"/>
                  <a:pt x="3176270" y="8813800"/>
                  <a:pt x="3197860" y="8862060"/>
                </a:cubicBezTo>
                <a:cubicBezTo>
                  <a:pt x="3223260" y="8919210"/>
                  <a:pt x="3243580" y="9003030"/>
                  <a:pt x="3257550" y="9061450"/>
                </a:cubicBezTo>
                <a:cubicBezTo>
                  <a:pt x="3268980" y="9105900"/>
                  <a:pt x="3277870" y="9169400"/>
                  <a:pt x="3281680" y="9182100"/>
                </a:cubicBezTo>
                <a:cubicBezTo>
                  <a:pt x="3281680" y="9184640"/>
                  <a:pt x="3282950" y="9184640"/>
                  <a:pt x="3282950" y="9185910"/>
                </a:cubicBezTo>
                <a:cubicBezTo>
                  <a:pt x="3282950" y="9187180"/>
                  <a:pt x="3282950" y="9187180"/>
                  <a:pt x="3282950" y="9188450"/>
                </a:cubicBezTo>
                <a:cubicBezTo>
                  <a:pt x="3282950" y="9189720"/>
                  <a:pt x="3281680" y="9190990"/>
                  <a:pt x="3281680" y="9192260"/>
                </a:cubicBezTo>
                <a:cubicBezTo>
                  <a:pt x="3281680" y="9193530"/>
                  <a:pt x="3281680" y="9194800"/>
                  <a:pt x="3280410" y="9194800"/>
                </a:cubicBezTo>
                <a:cubicBezTo>
                  <a:pt x="3279140" y="9196070"/>
                  <a:pt x="3279140" y="9196070"/>
                  <a:pt x="3277870" y="9196070"/>
                </a:cubicBezTo>
                <a:cubicBezTo>
                  <a:pt x="3276600" y="9196070"/>
                  <a:pt x="3276600" y="9197340"/>
                  <a:pt x="3275330" y="9197340"/>
                </a:cubicBezTo>
                <a:cubicBezTo>
                  <a:pt x="3274060" y="9197340"/>
                  <a:pt x="3272790" y="9198610"/>
                  <a:pt x="3271520" y="9198610"/>
                </a:cubicBezTo>
                <a:cubicBezTo>
                  <a:pt x="3270250" y="9198610"/>
                  <a:pt x="3270250" y="9198610"/>
                  <a:pt x="3268980" y="9198610"/>
                </a:cubicBezTo>
                <a:cubicBezTo>
                  <a:pt x="3267710" y="9198610"/>
                  <a:pt x="3267710" y="9198610"/>
                  <a:pt x="3266440" y="9198610"/>
                </a:cubicBezTo>
                <a:cubicBezTo>
                  <a:pt x="3265170" y="9198610"/>
                  <a:pt x="3263900" y="9198610"/>
                  <a:pt x="3262630" y="9197340"/>
                </a:cubicBezTo>
                <a:cubicBezTo>
                  <a:pt x="3261360" y="9197340"/>
                  <a:pt x="3261360" y="9196070"/>
                  <a:pt x="3261360" y="9194800"/>
                </a:cubicBezTo>
                <a:cubicBezTo>
                  <a:pt x="3260090" y="9193530"/>
                  <a:pt x="3260090" y="9193530"/>
                  <a:pt x="3258820" y="9192260"/>
                </a:cubicBezTo>
                <a:cubicBezTo>
                  <a:pt x="3258820" y="9190990"/>
                  <a:pt x="3257550" y="9190990"/>
                  <a:pt x="3257550" y="9189720"/>
                </a:cubicBezTo>
                <a:cubicBezTo>
                  <a:pt x="3257550" y="9184640"/>
                  <a:pt x="3267710" y="9170670"/>
                  <a:pt x="3267710" y="9156700"/>
                </a:cubicBezTo>
                <a:cubicBezTo>
                  <a:pt x="3267710" y="9128760"/>
                  <a:pt x="3253740" y="9090660"/>
                  <a:pt x="3233420" y="9037320"/>
                </a:cubicBezTo>
                <a:cubicBezTo>
                  <a:pt x="3188970" y="8916670"/>
                  <a:pt x="3065780" y="8657590"/>
                  <a:pt x="2974340" y="8469630"/>
                </a:cubicBezTo>
                <a:cubicBezTo>
                  <a:pt x="2882900" y="8280400"/>
                  <a:pt x="2795270" y="8100060"/>
                  <a:pt x="2684780" y="7905750"/>
                </a:cubicBezTo>
                <a:cubicBezTo>
                  <a:pt x="2561590" y="7688580"/>
                  <a:pt x="2390140" y="7424420"/>
                  <a:pt x="2264410" y="7228840"/>
                </a:cubicBezTo>
                <a:cubicBezTo>
                  <a:pt x="2166620" y="7076440"/>
                  <a:pt x="2072640" y="6935470"/>
                  <a:pt x="1996440" y="6824980"/>
                </a:cubicBezTo>
                <a:cubicBezTo>
                  <a:pt x="1943100" y="6747510"/>
                  <a:pt x="1896110" y="6678930"/>
                  <a:pt x="1856740" y="6628130"/>
                </a:cubicBezTo>
                <a:cubicBezTo>
                  <a:pt x="1830070" y="6593840"/>
                  <a:pt x="1804670" y="6565900"/>
                  <a:pt x="1785620" y="6544310"/>
                </a:cubicBezTo>
                <a:cubicBezTo>
                  <a:pt x="1772920" y="6530340"/>
                  <a:pt x="1757680" y="6513830"/>
                  <a:pt x="1753870" y="6508750"/>
                </a:cubicBezTo>
                <a:cubicBezTo>
                  <a:pt x="1752600" y="6507480"/>
                  <a:pt x="1752600" y="6507480"/>
                  <a:pt x="1752600" y="6506210"/>
                </a:cubicBezTo>
                <a:cubicBezTo>
                  <a:pt x="1752600" y="6504940"/>
                  <a:pt x="1751330" y="6504940"/>
                  <a:pt x="1751330" y="6503670"/>
                </a:cubicBezTo>
                <a:cubicBezTo>
                  <a:pt x="1751330" y="6502400"/>
                  <a:pt x="1751330" y="6501130"/>
                  <a:pt x="1751330" y="6499860"/>
                </a:cubicBezTo>
                <a:cubicBezTo>
                  <a:pt x="1751330" y="6498590"/>
                  <a:pt x="1751330" y="6498590"/>
                  <a:pt x="1751330" y="6497320"/>
                </a:cubicBezTo>
                <a:cubicBezTo>
                  <a:pt x="1751330" y="6496050"/>
                  <a:pt x="1752600" y="6496050"/>
                  <a:pt x="1752600" y="6494780"/>
                </a:cubicBezTo>
                <a:cubicBezTo>
                  <a:pt x="1752600" y="6493510"/>
                  <a:pt x="1752600" y="6492240"/>
                  <a:pt x="1753870" y="6490970"/>
                </a:cubicBezTo>
                <a:cubicBezTo>
                  <a:pt x="1753870" y="6489700"/>
                  <a:pt x="1755140" y="6489700"/>
                  <a:pt x="1756410" y="6489700"/>
                </a:cubicBezTo>
                <a:cubicBezTo>
                  <a:pt x="1757680" y="6489700"/>
                  <a:pt x="1758950" y="6488430"/>
                  <a:pt x="1760220" y="6488430"/>
                </a:cubicBezTo>
                <a:cubicBezTo>
                  <a:pt x="1761490" y="6488430"/>
                  <a:pt x="1761490" y="6487160"/>
                  <a:pt x="1762760" y="6487160"/>
                </a:cubicBezTo>
                <a:cubicBezTo>
                  <a:pt x="1764030" y="6487160"/>
                  <a:pt x="1765300" y="6487160"/>
                  <a:pt x="1766570" y="6487160"/>
                </a:cubicBezTo>
                <a:cubicBezTo>
                  <a:pt x="1767840" y="6487160"/>
                  <a:pt x="1767840" y="6488430"/>
                  <a:pt x="1769110" y="6488430"/>
                </a:cubicBezTo>
                <a:cubicBezTo>
                  <a:pt x="1770380" y="6488430"/>
                  <a:pt x="1770380" y="6489700"/>
                  <a:pt x="1771650" y="6489700"/>
                </a:cubicBezTo>
                <a:cubicBezTo>
                  <a:pt x="1772920" y="6490970"/>
                  <a:pt x="1772920" y="6490970"/>
                  <a:pt x="1774190" y="6492240"/>
                </a:cubicBezTo>
                <a:cubicBezTo>
                  <a:pt x="1779270" y="6496050"/>
                  <a:pt x="1794510" y="6501130"/>
                  <a:pt x="1809750" y="6512560"/>
                </a:cubicBezTo>
                <a:cubicBezTo>
                  <a:pt x="1844040" y="6539230"/>
                  <a:pt x="1903730" y="6597650"/>
                  <a:pt x="1957070" y="6666230"/>
                </a:cubicBezTo>
                <a:cubicBezTo>
                  <a:pt x="2042160" y="6776720"/>
                  <a:pt x="2151380" y="6979920"/>
                  <a:pt x="2240280" y="7133590"/>
                </a:cubicBezTo>
                <a:cubicBezTo>
                  <a:pt x="2324100" y="7278370"/>
                  <a:pt x="2399030" y="7409180"/>
                  <a:pt x="2475230" y="7562850"/>
                </a:cubicBezTo>
                <a:cubicBezTo>
                  <a:pt x="2559050" y="7734300"/>
                  <a:pt x="2646680" y="7941310"/>
                  <a:pt x="2717800" y="8120380"/>
                </a:cubicBezTo>
                <a:cubicBezTo>
                  <a:pt x="2781300" y="8281670"/>
                  <a:pt x="2824480" y="8432800"/>
                  <a:pt x="2885440" y="8589010"/>
                </a:cubicBezTo>
                <a:cubicBezTo>
                  <a:pt x="2947670" y="8749030"/>
                  <a:pt x="3023870" y="8929370"/>
                  <a:pt x="3084830" y="9071610"/>
                </a:cubicBezTo>
                <a:cubicBezTo>
                  <a:pt x="3134360" y="9185910"/>
                  <a:pt x="3180080" y="9295130"/>
                  <a:pt x="3221990" y="9380220"/>
                </a:cubicBezTo>
                <a:cubicBezTo>
                  <a:pt x="3251200" y="9441180"/>
                  <a:pt x="3279140" y="9495790"/>
                  <a:pt x="3304540" y="9535160"/>
                </a:cubicBezTo>
                <a:cubicBezTo>
                  <a:pt x="3321050" y="9561830"/>
                  <a:pt x="3337560" y="9585960"/>
                  <a:pt x="3351530" y="9599930"/>
                </a:cubicBezTo>
                <a:cubicBezTo>
                  <a:pt x="3360420" y="9608820"/>
                  <a:pt x="3368040" y="9621520"/>
                  <a:pt x="3376930" y="9618980"/>
                </a:cubicBezTo>
                <a:cubicBezTo>
                  <a:pt x="3398520" y="9612630"/>
                  <a:pt x="3430270" y="9507220"/>
                  <a:pt x="3448050" y="9432290"/>
                </a:cubicBezTo>
                <a:cubicBezTo>
                  <a:pt x="3473450" y="9325610"/>
                  <a:pt x="3479800" y="9180830"/>
                  <a:pt x="3489960" y="9033510"/>
                </a:cubicBezTo>
                <a:cubicBezTo>
                  <a:pt x="3502660" y="8849360"/>
                  <a:pt x="3507740" y="8637270"/>
                  <a:pt x="3509010" y="8412480"/>
                </a:cubicBezTo>
                <a:cubicBezTo>
                  <a:pt x="3510280" y="8144510"/>
                  <a:pt x="3496310" y="7783830"/>
                  <a:pt x="3491230" y="7531100"/>
                </a:cubicBezTo>
                <a:cubicBezTo>
                  <a:pt x="3487420" y="7339330"/>
                  <a:pt x="3484880" y="7204710"/>
                  <a:pt x="3483610" y="7026910"/>
                </a:cubicBezTo>
                <a:cubicBezTo>
                  <a:pt x="3481070" y="6828790"/>
                  <a:pt x="3481070" y="6573520"/>
                  <a:pt x="3479800" y="6399530"/>
                </a:cubicBezTo>
                <a:cubicBezTo>
                  <a:pt x="3479800" y="6276340"/>
                  <a:pt x="3478530" y="6173470"/>
                  <a:pt x="3478530" y="6082030"/>
                </a:cubicBezTo>
                <a:cubicBezTo>
                  <a:pt x="3478530" y="6012180"/>
                  <a:pt x="3478530" y="5934710"/>
                  <a:pt x="3477260" y="5895340"/>
                </a:cubicBezTo>
                <a:cubicBezTo>
                  <a:pt x="3477260" y="5876290"/>
                  <a:pt x="3474720" y="5861050"/>
                  <a:pt x="3475990" y="5854700"/>
                </a:cubicBezTo>
                <a:cubicBezTo>
                  <a:pt x="3475990" y="5852160"/>
                  <a:pt x="3477260" y="5852160"/>
                  <a:pt x="3477260" y="5850890"/>
                </a:cubicBezTo>
                <a:cubicBezTo>
                  <a:pt x="3477260" y="5849620"/>
                  <a:pt x="3478530" y="5849620"/>
                  <a:pt x="3478530" y="5848350"/>
                </a:cubicBezTo>
                <a:cubicBezTo>
                  <a:pt x="3478530" y="5847080"/>
                  <a:pt x="3478530" y="5845810"/>
                  <a:pt x="3479800" y="5844540"/>
                </a:cubicBezTo>
                <a:cubicBezTo>
                  <a:pt x="3479800" y="5843270"/>
                  <a:pt x="3481070" y="5843270"/>
                  <a:pt x="3482340" y="5843270"/>
                </a:cubicBezTo>
                <a:cubicBezTo>
                  <a:pt x="3483610" y="5842000"/>
                  <a:pt x="3483610" y="5840730"/>
                  <a:pt x="3484880" y="5840730"/>
                </a:cubicBezTo>
                <a:cubicBezTo>
                  <a:pt x="3486150" y="5840730"/>
                  <a:pt x="3487420" y="5840730"/>
                  <a:pt x="3488690" y="5840730"/>
                </a:cubicBezTo>
                <a:cubicBezTo>
                  <a:pt x="3489960" y="5840730"/>
                  <a:pt x="3491230" y="5840730"/>
                  <a:pt x="3492500" y="5840730"/>
                </a:cubicBezTo>
                <a:cubicBezTo>
                  <a:pt x="3493770" y="5840730"/>
                  <a:pt x="3493770" y="5840730"/>
                  <a:pt x="3495040" y="5840730"/>
                </a:cubicBezTo>
                <a:cubicBezTo>
                  <a:pt x="3496310" y="5840730"/>
                  <a:pt x="3496310" y="5842000"/>
                  <a:pt x="3497580" y="5843270"/>
                </a:cubicBezTo>
                <a:cubicBezTo>
                  <a:pt x="3498850" y="5843270"/>
                  <a:pt x="3498850" y="5844540"/>
                  <a:pt x="3500120" y="5844540"/>
                </a:cubicBezTo>
                <a:cubicBezTo>
                  <a:pt x="3501390" y="5845810"/>
                  <a:pt x="3502660" y="5845810"/>
                  <a:pt x="3502660" y="5847080"/>
                </a:cubicBezTo>
                <a:cubicBezTo>
                  <a:pt x="3503930" y="5848350"/>
                  <a:pt x="3503930" y="5849620"/>
                  <a:pt x="3503930" y="5850890"/>
                </a:cubicBezTo>
                <a:cubicBezTo>
                  <a:pt x="3503930" y="5852160"/>
                  <a:pt x="3503930" y="5852160"/>
                  <a:pt x="3503930" y="5853430"/>
                </a:cubicBezTo>
                <a:cubicBezTo>
                  <a:pt x="3505200" y="5863590"/>
                  <a:pt x="3520440" y="5919470"/>
                  <a:pt x="3528060" y="5962650"/>
                </a:cubicBezTo>
                <a:cubicBezTo>
                  <a:pt x="3539490" y="6027420"/>
                  <a:pt x="3550920" y="6120130"/>
                  <a:pt x="3564890" y="6205220"/>
                </a:cubicBezTo>
                <a:cubicBezTo>
                  <a:pt x="3580130" y="6299200"/>
                  <a:pt x="3602990" y="6394450"/>
                  <a:pt x="3619500" y="6499860"/>
                </a:cubicBezTo>
                <a:cubicBezTo>
                  <a:pt x="3638550" y="6621780"/>
                  <a:pt x="3652520" y="6770370"/>
                  <a:pt x="3669030" y="6897370"/>
                </a:cubicBezTo>
                <a:cubicBezTo>
                  <a:pt x="3684270" y="7014210"/>
                  <a:pt x="3703320" y="7124700"/>
                  <a:pt x="3714750" y="7232650"/>
                </a:cubicBezTo>
                <a:cubicBezTo>
                  <a:pt x="3724910" y="7331710"/>
                  <a:pt x="3729990" y="7430770"/>
                  <a:pt x="3735070" y="7518400"/>
                </a:cubicBezTo>
                <a:cubicBezTo>
                  <a:pt x="3738880" y="7594600"/>
                  <a:pt x="3747770" y="7661910"/>
                  <a:pt x="3742690" y="7730490"/>
                </a:cubicBezTo>
                <a:cubicBezTo>
                  <a:pt x="3737610" y="7797800"/>
                  <a:pt x="3731260" y="7867650"/>
                  <a:pt x="3707130" y="7926070"/>
                </a:cubicBezTo>
                <a:cubicBezTo>
                  <a:pt x="3683000" y="7983220"/>
                  <a:pt x="3641090" y="8034020"/>
                  <a:pt x="3600450" y="8077200"/>
                </a:cubicBezTo>
                <a:cubicBezTo>
                  <a:pt x="3562350" y="8117840"/>
                  <a:pt x="3526790" y="8152130"/>
                  <a:pt x="3475990" y="8180070"/>
                </a:cubicBezTo>
                <a:cubicBezTo>
                  <a:pt x="3412490" y="8214360"/>
                  <a:pt x="3322320" y="8234680"/>
                  <a:pt x="3239770" y="8251190"/>
                </a:cubicBezTo>
                <a:cubicBezTo>
                  <a:pt x="3153410" y="8268970"/>
                  <a:pt x="3067050" y="8271510"/>
                  <a:pt x="2970530" y="8280400"/>
                </a:cubicBezTo>
                <a:cubicBezTo>
                  <a:pt x="2860040" y="8290560"/>
                  <a:pt x="2730500" y="8295640"/>
                  <a:pt x="2612390" y="8305800"/>
                </a:cubicBezTo>
                <a:cubicBezTo>
                  <a:pt x="2495550" y="8315960"/>
                  <a:pt x="2368550" y="8324850"/>
                  <a:pt x="2266950" y="8342630"/>
                </a:cubicBezTo>
                <a:cubicBezTo>
                  <a:pt x="2184400" y="8356600"/>
                  <a:pt x="2103120" y="8388350"/>
                  <a:pt x="2044700" y="8397240"/>
                </a:cubicBezTo>
                <a:cubicBezTo>
                  <a:pt x="2007870" y="8402320"/>
                  <a:pt x="1967230" y="8412480"/>
                  <a:pt x="1951990" y="8402320"/>
                </a:cubicBezTo>
                <a:cubicBezTo>
                  <a:pt x="1941830" y="8395970"/>
                  <a:pt x="1936750" y="8380730"/>
                  <a:pt x="1940560" y="8366760"/>
                </a:cubicBezTo>
                <a:cubicBezTo>
                  <a:pt x="1950720" y="8329930"/>
                  <a:pt x="2065020" y="8257540"/>
                  <a:pt x="2131060" y="8211820"/>
                </a:cubicBezTo>
                <a:cubicBezTo>
                  <a:pt x="2194560" y="8167370"/>
                  <a:pt x="2264410" y="8134350"/>
                  <a:pt x="2329180" y="8094980"/>
                </a:cubicBezTo>
                <a:cubicBezTo>
                  <a:pt x="2392680" y="8056880"/>
                  <a:pt x="2463800" y="8011160"/>
                  <a:pt x="2515870" y="7981950"/>
                </a:cubicBezTo>
                <a:cubicBezTo>
                  <a:pt x="2551430" y="7961630"/>
                  <a:pt x="2599690" y="7938770"/>
                  <a:pt x="2608580" y="7933690"/>
                </a:cubicBezTo>
                <a:cubicBezTo>
                  <a:pt x="2609850" y="7932420"/>
                  <a:pt x="2609850" y="7932420"/>
                  <a:pt x="2611120" y="7932420"/>
                </a:cubicBezTo>
                <a:cubicBezTo>
                  <a:pt x="2612390" y="7932420"/>
                  <a:pt x="2612390" y="7931150"/>
                  <a:pt x="2613660" y="7931150"/>
                </a:cubicBezTo>
                <a:cubicBezTo>
                  <a:pt x="2614930" y="7931150"/>
                  <a:pt x="2616200" y="7931150"/>
                  <a:pt x="2617470" y="7931150"/>
                </a:cubicBezTo>
                <a:cubicBezTo>
                  <a:pt x="2618740" y="7931150"/>
                  <a:pt x="2618740" y="7932420"/>
                  <a:pt x="2620010" y="7932420"/>
                </a:cubicBezTo>
                <a:cubicBezTo>
                  <a:pt x="2621280" y="7932420"/>
                  <a:pt x="2621280" y="7933690"/>
                  <a:pt x="2622550" y="7933690"/>
                </a:cubicBezTo>
                <a:cubicBezTo>
                  <a:pt x="2623820" y="7934960"/>
                  <a:pt x="2623820" y="7934960"/>
                  <a:pt x="2625090" y="7936230"/>
                </a:cubicBezTo>
                <a:cubicBezTo>
                  <a:pt x="2625090" y="7937500"/>
                  <a:pt x="2626360" y="7937500"/>
                  <a:pt x="2626360" y="7938770"/>
                </a:cubicBezTo>
                <a:cubicBezTo>
                  <a:pt x="2626360" y="7940040"/>
                  <a:pt x="2627630" y="7941310"/>
                  <a:pt x="2627630" y="7942580"/>
                </a:cubicBezTo>
                <a:cubicBezTo>
                  <a:pt x="2627630" y="7943850"/>
                  <a:pt x="2627630" y="7943850"/>
                  <a:pt x="2627630" y="7945120"/>
                </a:cubicBezTo>
                <a:cubicBezTo>
                  <a:pt x="2627630" y="7946390"/>
                  <a:pt x="2627630" y="7947660"/>
                  <a:pt x="2627630" y="7948930"/>
                </a:cubicBezTo>
                <a:cubicBezTo>
                  <a:pt x="2627630" y="7950200"/>
                  <a:pt x="2626360" y="7950200"/>
                  <a:pt x="2626360" y="7951470"/>
                </a:cubicBezTo>
                <a:cubicBezTo>
                  <a:pt x="2625090" y="7952740"/>
                  <a:pt x="2625090" y="7952740"/>
                  <a:pt x="2623820" y="7954010"/>
                </a:cubicBezTo>
                <a:cubicBezTo>
                  <a:pt x="2622550" y="7954010"/>
                  <a:pt x="2622550" y="7955280"/>
                  <a:pt x="2621280" y="7955280"/>
                </a:cubicBezTo>
                <a:cubicBezTo>
                  <a:pt x="2612390" y="7956550"/>
                  <a:pt x="2553970" y="7942580"/>
                  <a:pt x="2522220" y="7937500"/>
                </a:cubicBezTo>
                <a:cubicBezTo>
                  <a:pt x="2491740" y="7933690"/>
                  <a:pt x="2468880" y="7929880"/>
                  <a:pt x="2434590" y="7928610"/>
                </a:cubicBezTo>
                <a:cubicBezTo>
                  <a:pt x="2382520" y="7927340"/>
                  <a:pt x="2315210" y="7933690"/>
                  <a:pt x="2242820" y="7937500"/>
                </a:cubicBezTo>
                <a:cubicBezTo>
                  <a:pt x="2148840" y="7942580"/>
                  <a:pt x="2020570" y="7947660"/>
                  <a:pt x="1916430" y="7954010"/>
                </a:cubicBezTo>
                <a:cubicBezTo>
                  <a:pt x="1819910" y="7960360"/>
                  <a:pt x="1720850" y="7969250"/>
                  <a:pt x="1635760" y="7974330"/>
                </a:cubicBezTo>
                <a:cubicBezTo>
                  <a:pt x="1564640" y="7978140"/>
                  <a:pt x="1494790" y="7980680"/>
                  <a:pt x="1438910" y="7983220"/>
                </a:cubicBezTo>
                <a:cubicBezTo>
                  <a:pt x="1397000" y="7984490"/>
                  <a:pt x="1339850" y="7985760"/>
                  <a:pt x="1329690" y="7985760"/>
                </a:cubicBezTo>
                <a:cubicBezTo>
                  <a:pt x="1328420" y="7985760"/>
                  <a:pt x="1328420" y="7985760"/>
                  <a:pt x="1327150" y="7985760"/>
                </a:cubicBezTo>
                <a:cubicBezTo>
                  <a:pt x="1325880" y="7985760"/>
                  <a:pt x="1324610" y="7984490"/>
                  <a:pt x="1323340" y="7984490"/>
                </a:cubicBezTo>
                <a:cubicBezTo>
                  <a:pt x="1322070" y="7984490"/>
                  <a:pt x="1322070" y="7984490"/>
                  <a:pt x="1320800" y="7983220"/>
                </a:cubicBezTo>
                <a:cubicBezTo>
                  <a:pt x="1320800" y="7983220"/>
                  <a:pt x="1319530" y="7981950"/>
                  <a:pt x="1319530" y="7980680"/>
                </a:cubicBezTo>
                <a:cubicBezTo>
                  <a:pt x="1318260" y="7979410"/>
                  <a:pt x="1316990" y="7979410"/>
                  <a:pt x="1316990" y="7978140"/>
                </a:cubicBezTo>
                <a:cubicBezTo>
                  <a:pt x="1316990" y="7976870"/>
                  <a:pt x="1316990" y="7976870"/>
                  <a:pt x="1316990" y="7975600"/>
                </a:cubicBezTo>
                <a:cubicBezTo>
                  <a:pt x="1316990" y="7974330"/>
                  <a:pt x="1316990" y="7974330"/>
                  <a:pt x="1316990" y="7973060"/>
                </a:cubicBezTo>
                <a:cubicBezTo>
                  <a:pt x="1316990" y="7971790"/>
                  <a:pt x="1316990" y="7970520"/>
                  <a:pt x="1316990" y="7969250"/>
                </a:cubicBezTo>
                <a:cubicBezTo>
                  <a:pt x="1316990" y="7967980"/>
                  <a:pt x="1318260" y="7967980"/>
                  <a:pt x="1318260" y="7966710"/>
                </a:cubicBezTo>
                <a:cubicBezTo>
                  <a:pt x="1319530" y="7965440"/>
                  <a:pt x="1319530" y="7965440"/>
                  <a:pt x="1320800" y="7964170"/>
                </a:cubicBezTo>
                <a:cubicBezTo>
                  <a:pt x="1322070" y="7964170"/>
                  <a:pt x="1322070" y="7962900"/>
                  <a:pt x="1323340" y="7962900"/>
                </a:cubicBezTo>
                <a:cubicBezTo>
                  <a:pt x="1324610" y="7962900"/>
                  <a:pt x="1324610" y="7961630"/>
                  <a:pt x="1325880" y="7961630"/>
                </a:cubicBezTo>
                <a:cubicBezTo>
                  <a:pt x="1327150" y="7961630"/>
                  <a:pt x="1327150" y="7960360"/>
                  <a:pt x="1328420" y="7960360"/>
                </a:cubicBezTo>
                <a:cubicBezTo>
                  <a:pt x="1334770" y="7959090"/>
                  <a:pt x="1360170" y="7962900"/>
                  <a:pt x="1388110" y="7962900"/>
                </a:cubicBezTo>
                <a:cubicBezTo>
                  <a:pt x="1450340" y="7962900"/>
                  <a:pt x="1573530" y="7959090"/>
                  <a:pt x="1694180" y="7950200"/>
                </a:cubicBezTo>
                <a:cubicBezTo>
                  <a:pt x="1871980" y="7937500"/>
                  <a:pt x="2139950" y="7904480"/>
                  <a:pt x="2352040" y="7880350"/>
                </a:cubicBezTo>
                <a:cubicBezTo>
                  <a:pt x="2550160" y="7857490"/>
                  <a:pt x="2697480" y="7832090"/>
                  <a:pt x="2928620" y="7811770"/>
                </a:cubicBezTo>
                <a:cubicBezTo>
                  <a:pt x="3275330" y="7780020"/>
                  <a:pt x="3802380" y="7750810"/>
                  <a:pt x="4230370" y="7731760"/>
                </a:cubicBezTo>
                <a:cubicBezTo>
                  <a:pt x="4644390" y="7712710"/>
                  <a:pt x="5129530" y="7706360"/>
                  <a:pt x="5454650" y="7697470"/>
                </a:cubicBezTo>
                <a:cubicBezTo>
                  <a:pt x="5669280" y="7691120"/>
                  <a:pt x="5855970" y="7686040"/>
                  <a:pt x="5988050" y="7682230"/>
                </a:cubicBezTo>
                <a:cubicBezTo>
                  <a:pt x="6066790" y="7679690"/>
                  <a:pt x="6141720" y="7673340"/>
                  <a:pt x="6176010" y="7677150"/>
                </a:cubicBezTo>
                <a:cubicBezTo>
                  <a:pt x="6189980" y="7678420"/>
                  <a:pt x="6198870" y="7683500"/>
                  <a:pt x="6203950" y="7684770"/>
                </a:cubicBezTo>
                <a:cubicBezTo>
                  <a:pt x="6205220" y="7684770"/>
                  <a:pt x="6206490" y="7686040"/>
                  <a:pt x="6207760" y="7686040"/>
                </a:cubicBezTo>
                <a:cubicBezTo>
                  <a:pt x="6209030" y="7686040"/>
                  <a:pt x="6209030" y="7686040"/>
                  <a:pt x="6210300" y="7686040"/>
                </a:cubicBezTo>
                <a:cubicBezTo>
                  <a:pt x="6211570" y="7686040"/>
                  <a:pt x="6211570" y="7687310"/>
                  <a:pt x="6212840" y="7688580"/>
                </a:cubicBezTo>
                <a:cubicBezTo>
                  <a:pt x="6214110" y="7689850"/>
                  <a:pt x="6214110" y="7689850"/>
                  <a:pt x="6215380" y="7691120"/>
                </a:cubicBezTo>
                <a:cubicBezTo>
                  <a:pt x="6216650" y="7692390"/>
                  <a:pt x="6217920" y="7692390"/>
                  <a:pt x="6217920" y="7693660"/>
                </a:cubicBezTo>
                <a:cubicBezTo>
                  <a:pt x="6217920" y="7694930"/>
                  <a:pt x="6217920" y="7696200"/>
                  <a:pt x="6217920" y="7697470"/>
                </a:cubicBezTo>
                <a:cubicBezTo>
                  <a:pt x="6217920" y="7698740"/>
                  <a:pt x="6219190" y="7700010"/>
                  <a:pt x="6219190" y="7701280"/>
                </a:cubicBezTo>
                <a:cubicBezTo>
                  <a:pt x="6219190" y="7702550"/>
                  <a:pt x="6217920" y="7702550"/>
                  <a:pt x="6217920" y="7703820"/>
                </a:cubicBezTo>
                <a:cubicBezTo>
                  <a:pt x="6217920" y="7705090"/>
                  <a:pt x="6217920" y="7706360"/>
                  <a:pt x="6216650" y="7707630"/>
                </a:cubicBezTo>
                <a:cubicBezTo>
                  <a:pt x="6216650" y="7708900"/>
                  <a:pt x="6215380" y="7708900"/>
                  <a:pt x="6214110" y="7710170"/>
                </a:cubicBezTo>
                <a:cubicBezTo>
                  <a:pt x="6212840" y="7711440"/>
                  <a:pt x="6212840" y="7712710"/>
                  <a:pt x="6211570" y="7712710"/>
                </a:cubicBezTo>
                <a:cubicBezTo>
                  <a:pt x="6210300" y="7713980"/>
                  <a:pt x="6209030" y="7713980"/>
                  <a:pt x="6207760" y="7713980"/>
                </a:cubicBezTo>
                <a:cubicBezTo>
                  <a:pt x="6206490" y="7713980"/>
                  <a:pt x="6206490" y="7713980"/>
                  <a:pt x="6205220" y="7713980"/>
                </a:cubicBezTo>
                <a:cubicBezTo>
                  <a:pt x="6200140" y="7713980"/>
                  <a:pt x="6184900" y="7715250"/>
                  <a:pt x="6165850" y="7717790"/>
                </a:cubicBezTo>
                <a:cubicBezTo>
                  <a:pt x="6106160" y="7726680"/>
                  <a:pt x="5933440" y="7760970"/>
                  <a:pt x="5802630" y="7783830"/>
                </a:cubicBezTo>
                <a:cubicBezTo>
                  <a:pt x="5651500" y="7809230"/>
                  <a:pt x="5472430" y="7839710"/>
                  <a:pt x="5311140" y="7862570"/>
                </a:cubicBezTo>
                <a:cubicBezTo>
                  <a:pt x="5153660" y="7885430"/>
                  <a:pt x="5012690" y="7899400"/>
                  <a:pt x="4845050" y="7922260"/>
                </a:cubicBezTo>
                <a:cubicBezTo>
                  <a:pt x="4649470" y="7948930"/>
                  <a:pt x="4424680" y="7980680"/>
                  <a:pt x="4208780" y="8012430"/>
                </a:cubicBezTo>
                <a:cubicBezTo>
                  <a:pt x="3985260" y="8045450"/>
                  <a:pt x="3745230" y="8077200"/>
                  <a:pt x="3525520" y="8115300"/>
                </a:cubicBezTo>
                <a:cubicBezTo>
                  <a:pt x="3318510" y="8152130"/>
                  <a:pt x="3087370" y="8204200"/>
                  <a:pt x="2927350" y="8235950"/>
                </a:cubicBezTo>
                <a:cubicBezTo>
                  <a:pt x="2820670" y="8256270"/>
                  <a:pt x="2674620" y="8285480"/>
                  <a:pt x="2659380" y="8286750"/>
                </a:cubicBezTo>
                <a:cubicBezTo>
                  <a:pt x="2658110" y="8286750"/>
                  <a:pt x="2658110" y="8286750"/>
                  <a:pt x="2656840" y="8286750"/>
                </a:cubicBezTo>
                <a:cubicBezTo>
                  <a:pt x="2655570" y="8286750"/>
                  <a:pt x="2654300" y="8286750"/>
                  <a:pt x="2653030" y="8286750"/>
                </a:cubicBezTo>
                <a:cubicBezTo>
                  <a:pt x="2651760" y="8286750"/>
                  <a:pt x="2651760" y="8285480"/>
                  <a:pt x="2650490" y="8285480"/>
                </a:cubicBezTo>
                <a:cubicBezTo>
                  <a:pt x="2649220" y="8285480"/>
                  <a:pt x="2649220" y="8284210"/>
                  <a:pt x="2647950" y="8284210"/>
                </a:cubicBezTo>
                <a:cubicBezTo>
                  <a:pt x="2646680" y="8282940"/>
                  <a:pt x="2645410" y="8282940"/>
                  <a:pt x="2645410" y="8281670"/>
                </a:cubicBezTo>
                <a:cubicBezTo>
                  <a:pt x="2644140" y="8280400"/>
                  <a:pt x="2644140" y="8279130"/>
                  <a:pt x="2644140" y="8277860"/>
                </a:cubicBezTo>
                <a:cubicBezTo>
                  <a:pt x="2644140" y="8276590"/>
                  <a:pt x="2644140" y="8276590"/>
                  <a:pt x="2644140" y="8275320"/>
                </a:cubicBezTo>
                <a:cubicBezTo>
                  <a:pt x="2644140" y="8274050"/>
                  <a:pt x="2644140" y="8274050"/>
                  <a:pt x="2644140" y="8272780"/>
                </a:cubicBezTo>
                <a:cubicBezTo>
                  <a:pt x="2644140" y="8271510"/>
                  <a:pt x="2645410" y="8270240"/>
                  <a:pt x="2645410" y="8268970"/>
                </a:cubicBezTo>
                <a:cubicBezTo>
                  <a:pt x="2645410" y="8267700"/>
                  <a:pt x="2646680" y="8267700"/>
                  <a:pt x="2646680" y="8266430"/>
                </a:cubicBezTo>
                <a:cubicBezTo>
                  <a:pt x="2647950" y="8265160"/>
                  <a:pt x="2647950" y="8265160"/>
                  <a:pt x="2649220" y="8263890"/>
                </a:cubicBezTo>
                <a:cubicBezTo>
                  <a:pt x="2650490" y="8263890"/>
                  <a:pt x="2650490" y="8262620"/>
                  <a:pt x="2651760" y="8262620"/>
                </a:cubicBezTo>
                <a:cubicBezTo>
                  <a:pt x="2653030" y="8262620"/>
                  <a:pt x="2653030" y="8261350"/>
                  <a:pt x="2654300" y="8261350"/>
                </a:cubicBezTo>
                <a:cubicBezTo>
                  <a:pt x="2660650" y="8258810"/>
                  <a:pt x="2684780" y="8249920"/>
                  <a:pt x="2706370" y="8244840"/>
                </a:cubicBezTo>
                <a:cubicBezTo>
                  <a:pt x="2736850" y="8237220"/>
                  <a:pt x="2780030" y="8233410"/>
                  <a:pt x="2821940" y="8224520"/>
                </a:cubicBezTo>
                <a:cubicBezTo>
                  <a:pt x="2874010" y="8213090"/>
                  <a:pt x="2929890" y="8194040"/>
                  <a:pt x="2997200" y="8177530"/>
                </a:cubicBezTo>
                <a:cubicBezTo>
                  <a:pt x="3084830" y="8155940"/>
                  <a:pt x="3206750" y="8124190"/>
                  <a:pt x="3304540" y="8106410"/>
                </a:cubicBezTo>
                <a:cubicBezTo>
                  <a:pt x="3390900" y="8091170"/>
                  <a:pt x="3482340" y="8083550"/>
                  <a:pt x="3553460" y="8075930"/>
                </a:cubicBezTo>
                <a:cubicBezTo>
                  <a:pt x="3608070" y="8069580"/>
                  <a:pt x="3661410" y="8061960"/>
                  <a:pt x="3696970" y="8063230"/>
                </a:cubicBezTo>
                <a:cubicBezTo>
                  <a:pt x="3717290" y="8063230"/>
                  <a:pt x="3738880" y="8069580"/>
                  <a:pt x="3745230" y="8069580"/>
                </a:cubicBezTo>
                <a:cubicBezTo>
                  <a:pt x="3746500" y="8069580"/>
                  <a:pt x="3746500" y="8069580"/>
                  <a:pt x="3747770" y="8069580"/>
                </a:cubicBezTo>
                <a:cubicBezTo>
                  <a:pt x="3749040" y="8069580"/>
                  <a:pt x="3750310" y="8070850"/>
                  <a:pt x="3751580" y="8070850"/>
                </a:cubicBezTo>
                <a:cubicBezTo>
                  <a:pt x="3752850" y="8070850"/>
                  <a:pt x="3754120" y="8072120"/>
                  <a:pt x="3754120" y="8072120"/>
                </a:cubicBezTo>
                <a:cubicBezTo>
                  <a:pt x="3755390" y="8073390"/>
                  <a:pt x="3755390" y="8073390"/>
                  <a:pt x="3755390" y="8074660"/>
                </a:cubicBezTo>
                <a:cubicBezTo>
                  <a:pt x="3756660" y="8075930"/>
                  <a:pt x="3756660" y="8075930"/>
                  <a:pt x="3757930" y="8077200"/>
                </a:cubicBezTo>
                <a:cubicBezTo>
                  <a:pt x="3757930" y="8078470"/>
                  <a:pt x="3759200" y="8078470"/>
                  <a:pt x="3759200" y="8079740"/>
                </a:cubicBezTo>
                <a:cubicBezTo>
                  <a:pt x="3759200" y="8081010"/>
                  <a:pt x="3759200" y="8082280"/>
                  <a:pt x="3759200" y="8083550"/>
                </a:cubicBezTo>
                <a:cubicBezTo>
                  <a:pt x="3759200" y="8084820"/>
                  <a:pt x="3757930" y="8084820"/>
                  <a:pt x="3757930" y="8086090"/>
                </a:cubicBezTo>
                <a:cubicBezTo>
                  <a:pt x="3757930" y="8087360"/>
                  <a:pt x="3757930" y="8087360"/>
                  <a:pt x="3757930" y="8088630"/>
                </a:cubicBezTo>
                <a:cubicBezTo>
                  <a:pt x="3757930" y="8089900"/>
                  <a:pt x="3756660" y="8089900"/>
                  <a:pt x="3755390" y="8091170"/>
                </a:cubicBezTo>
                <a:cubicBezTo>
                  <a:pt x="3754120" y="8092440"/>
                  <a:pt x="3754120" y="8092440"/>
                  <a:pt x="3752850" y="8093710"/>
                </a:cubicBezTo>
                <a:cubicBezTo>
                  <a:pt x="3751580" y="8093710"/>
                  <a:pt x="3751580" y="8094980"/>
                  <a:pt x="3750310" y="8094980"/>
                </a:cubicBezTo>
                <a:cubicBezTo>
                  <a:pt x="3749040" y="8094980"/>
                  <a:pt x="3749040" y="8094980"/>
                  <a:pt x="3747770" y="8096250"/>
                </a:cubicBezTo>
                <a:cubicBezTo>
                  <a:pt x="3740150" y="8102600"/>
                  <a:pt x="3705860" y="8144510"/>
                  <a:pt x="3671570" y="8172450"/>
                </a:cubicBezTo>
                <a:cubicBezTo>
                  <a:pt x="3615690" y="8216900"/>
                  <a:pt x="3524250" y="8271510"/>
                  <a:pt x="3429000" y="8324850"/>
                </a:cubicBezTo>
                <a:cubicBezTo>
                  <a:pt x="3303270" y="8395970"/>
                  <a:pt x="3128010" y="8481060"/>
                  <a:pt x="2976880" y="8555990"/>
                </a:cubicBezTo>
                <a:cubicBezTo>
                  <a:pt x="2827020" y="8629650"/>
                  <a:pt x="2678430" y="8704580"/>
                  <a:pt x="2527300" y="8770620"/>
                </a:cubicBezTo>
                <a:cubicBezTo>
                  <a:pt x="2378710" y="8836660"/>
                  <a:pt x="2222500" y="8896350"/>
                  <a:pt x="2077720" y="8952230"/>
                </a:cubicBezTo>
                <a:cubicBezTo>
                  <a:pt x="1945640" y="9003030"/>
                  <a:pt x="1805940" y="9052560"/>
                  <a:pt x="1694180" y="9094470"/>
                </a:cubicBezTo>
                <a:cubicBezTo>
                  <a:pt x="1607820" y="9126220"/>
                  <a:pt x="1524000" y="9154160"/>
                  <a:pt x="1465580" y="9179560"/>
                </a:cubicBezTo>
                <a:cubicBezTo>
                  <a:pt x="1426210" y="9196070"/>
                  <a:pt x="1389380" y="9212580"/>
                  <a:pt x="1371600" y="9227820"/>
                </a:cubicBezTo>
                <a:cubicBezTo>
                  <a:pt x="1362710" y="9235440"/>
                  <a:pt x="1360170" y="9248140"/>
                  <a:pt x="1356360" y="9250680"/>
                </a:cubicBezTo>
                <a:cubicBezTo>
                  <a:pt x="1355090" y="9251950"/>
                  <a:pt x="1353820" y="9251950"/>
                  <a:pt x="1352550" y="9251950"/>
                </a:cubicBezTo>
                <a:cubicBezTo>
                  <a:pt x="1351280" y="9251950"/>
                  <a:pt x="1350010" y="9253220"/>
                  <a:pt x="1348740" y="9253220"/>
                </a:cubicBezTo>
                <a:cubicBezTo>
                  <a:pt x="1347470" y="9253220"/>
                  <a:pt x="1347470" y="9251950"/>
                  <a:pt x="1346200" y="9251950"/>
                </a:cubicBezTo>
                <a:cubicBezTo>
                  <a:pt x="1344930" y="9251950"/>
                  <a:pt x="1343660" y="9250680"/>
                  <a:pt x="1342390" y="9250680"/>
                </a:cubicBezTo>
                <a:cubicBezTo>
                  <a:pt x="1341120" y="9250680"/>
                  <a:pt x="1341120" y="9249410"/>
                  <a:pt x="1339850" y="9249410"/>
                </a:cubicBezTo>
                <a:cubicBezTo>
                  <a:pt x="1338580" y="9248140"/>
                  <a:pt x="1337310" y="9248140"/>
                  <a:pt x="1337310" y="9246870"/>
                </a:cubicBezTo>
                <a:cubicBezTo>
                  <a:pt x="1336040" y="9245600"/>
                  <a:pt x="1336040" y="9244330"/>
                  <a:pt x="1336040" y="9243060"/>
                </a:cubicBezTo>
                <a:cubicBezTo>
                  <a:pt x="1336040" y="9241790"/>
                  <a:pt x="1334770" y="9241790"/>
                  <a:pt x="1334770" y="9240520"/>
                </a:cubicBezTo>
                <a:cubicBezTo>
                  <a:pt x="1334770" y="9239250"/>
                  <a:pt x="1334770" y="9237980"/>
                  <a:pt x="1334770" y="9236710"/>
                </a:cubicBezTo>
                <a:cubicBezTo>
                  <a:pt x="1334770" y="9235440"/>
                  <a:pt x="1336040" y="9234170"/>
                  <a:pt x="1336040" y="9232900"/>
                </a:cubicBezTo>
                <a:cubicBezTo>
                  <a:pt x="1336040" y="9231630"/>
                  <a:pt x="1337310" y="9231630"/>
                  <a:pt x="1337310" y="9230360"/>
                </a:cubicBezTo>
                <a:cubicBezTo>
                  <a:pt x="1338580" y="9229090"/>
                  <a:pt x="1338580" y="9229090"/>
                  <a:pt x="1339850" y="9227820"/>
                </a:cubicBezTo>
                <a:cubicBezTo>
                  <a:pt x="1341120" y="9226550"/>
                  <a:pt x="1341120" y="9225280"/>
                  <a:pt x="1342390" y="9225280"/>
                </a:cubicBezTo>
                <a:cubicBezTo>
                  <a:pt x="1348740" y="9222740"/>
                  <a:pt x="1374140" y="9231630"/>
                  <a:pt x="1397000" y="9234170"/>
                </a:cubicBezTo>
                <a:cubicBezTo>
                  <a:pt x="1437640" y="9237980"/>
                  <a:pt x="1498600" y="9239250"/>
                  <a:pt x="1568450" y="9237980"/>
                </a:cubicBezTo>
                <a:cubicBezTo>
                  <a:pt x="1675130" y="9235440"/>
                  <a:pt x="1833880" y="9221470"/>
                  <a:pt x="1976120" y="9213850"/>
                </a:cubicBezTo>
                <a:cubicBezTo>
                  <a:pt x="2133600" y="9204960"/>
                  <a:pt x="2311400" y="9196070"/>
                  <a:pt x="2472690" y="9190990"/>
                </a:cubicBezTo>
                <a:cubicBezTo>
                  <a:pt x="2625090" y="9185910"/>
                  <a:pt x="2774950" y="9183370"/>
                  <a:pt x="2915920" y="9180830"/>
                </a:cubicBezTo>
                <a:cubicBezTo>
                  <a:pt x="3044190" y="9178290"/>
                  <a:pt x="3181350" y="9178290"/>
                  <a:pt x="3284220" y="9177020"/>
                </a:cubicBezTo>
                <a:cubicBezTo>
                  <a:pt x="3359150" y="9177020"/>
                  <a:pt x="3431540" y="9175750"/>
                  <a:pt x="3479800" y="9175750"/>
                </a:cubicBezTo>
                <a:cubicBezTo>
                  <a:pt x="3509010" y="9175750"/>
                  <a:pt x="3540760" y="9174480"/>
                  <a:pt x="3549650" y="9174480"/>
                </a:cubicBezTo>
                <a:cubicBezTo>
                  <a:pt x="3552190" y="9174480"/>
                  <a:pt x="3552190" y="9174480"/>
                  <a:pt x="3553460" y="9174480"/>
                </a:cubicBezTo>
                <a:cubicBezTo>
                  <a:pt x="3554730" y="9174480"/>
                  <a:pt x="3554730" y="9175750"/>
                  <a:pt x="3556000" y="9175750"/>
                </a:cubicBezTo>
                <a:cubicBezTo>
                  <a:pt x="3557270" y="9175750"/>
                  <a:pt x="3557270" y="9177020"/>
                  <a:pt x="3558540" y="9177020"/>
                </a:cubicBezTo>
                <a:cubicBezTo>
                  <a:pt x="3559810" y="9178290"/>
                  <a:pt x="3559810" y="9178290"/>
                  <a:pt x="3561080" y="9179560"/>
                </a:cubicBezTo>
                <a:cubicBezTo>
                  <a:pt x="3561080" y="9180830"/>
                  <a:pt x="3562350" y="9180830"/>
                  <a:pt x="3562350" y="9182100"/>
                </a:cubicBezTo>
                <a:cubicBezTo>
                  <a:pt x="3562350" y="9183370"/>
                  <a:pt x="3563620" y="9184640"/>
                  <a:pt x="3563620" y="9185910"/>
                </a:cubicBezTo>
                <a:cubicBezTo>
                  <a:pt x="3563620" y="9187180"/>
                  <a:pt x="3563620" y="9187180"/>
                  <a:pt x="3563620" y="9188450"/>
                </a:cubicBezTo>
                <a:cubicBezTo>
                  <a:pt x="3563620" y="9189720"/>
                  <a:pt x="3562350" y="9190990"/>
                  <a:pt x="3562350" y="9192260"/>
                </a:cubicBezTo>
                <a:cubicBezTo>
                  <a:pt x="3562350" y="9193530"/>
                  <a:pt x="3561080" y="9193530"/>
                  <a:pt x="3561080" y="9194800"/>
                </a:cubicBezTo>
                <a:cubicBezTo>
                  <a:pt x="3559810" y="9196070"/>
                  <a:pt x="3559810" y="9196070"/>
                  <a:pt x="3558540" y="9197340"/>
                </a:cubicBezTo>
                <a:cubicBezTo>
                  <a:pt x="3557270" y="9197340"/>
                  <a:pt x="3557270" y="9198610"/>
                  <a:pt x="3556000" y="9198610"/>
                </a:cubicBezTo>
                <a:cubicBezTo>
                  <a:pt x="3554730" y="9198610"/>
                  <a:pt x="3554730" y="9199880"/>
                  <a:pt x="3553460" y="9199880"/>
                </a:cubicBezTo>
                <a:cubicBezTo>
                  <a:pt x="3552190" y="9199880"/>
                  <a:pt x="3552190" y="9199880"/>
                  <a:pt x="3550920" y="9199880"/>
                </a:cubicBezTo>
                <a:cubicBezTo>
                  <a:pt x="3542030" y="9201150"/>
                  <a:pt x="3487420" y="9213850"/>
                  <a:pt x="3450590" y="9225280"/>
                </a:cubicBezTo>
                <a:cubicBezTo>
                  <a:pt x="3404870" y="9240520"/>
                  <a:pt x="3354070" y="9267190"/>
                  <a:pt x="3296920" y="9287510"/>
                </a:cubicBezTo>
                <a:cubicBezTo>
                  <a:pt x="3224530" y="9314180"/>
                  <a:pt x="3138170" y="9342120"/>
                  <a:pt x="3049270" y="9366250"/>
                </a:cubicBezTo>
                <a:cubicBezTo>
                  <a:pt x="2948940" y="9392920"/>
                  <a:pt x="2821940" y="9417050"/>
                  <a:pt x="2724150" y="9437370"/>
                </a:cubicBezTo>
                <a:cubicBezTo>
                  <a:pt x="2645410" y="9453880"/>
                  <a:pt x="2579370" y="9467850"/>
                  <a:pt x="2508250" y="9480550"/>
                </a:cubicBezTo>
                <a:cubicBezTo>
                  <a:pt x="2438400" y="9493250"/>
                  <a:pt x="2367280" y="9499600"/>
                  <a:pt x="2299970" y="9512300"/>
                </a:cubicBezTo>
                <a:cubicBezTo>
                  <a:pt x="2235200" y="9523730"/>
                  <a:pt x="2164080" y="9541510"/>
                  <a:pt x="2109470" y="9551670"/>
                </a:cubicBezTo>
                <a:cubicBezTo>
                  <a:pt x="2068830" y="9559290"/>
                  <a:pt x="2030730" y="9566910"/>
                  <a:pt x="2001520" y="9568180"/>
                </a:cubicBezTo>
                <a:cubicBezTo>
                  <a:pt x="1982470" y="9568180"/>
                  <a:pt x="1953260" y="9563100"/>
                  <a:pt x="1953260" y="9563100"/>
                </a:cubicBezTo>
                <a:cubicBezTo>
                  <a:pt x="1953260" y="9561830"/>
                  <a:pt x="2155190" y="9579610"/>
                  <a:pt x="2252980" y="9584690"/>
                </a:cubicBezTo>
                <a:cubicBezTo>
                  <a:pt x="2345690" y="9589770"/>
                  <a:pt x="2426970" y="9591040"/>
                  <a:pt x="2526030" y="9592310"/>
                </a:cubicBezTo>
                <a:cubicBezTo>
                  <a:pt x="2644140" y="9594850"/>
                  <a:pt x="2774950" y="9594850"/>
                  <a:pt x="2913380" y="9596120"/>
                </a:cubicBezTo>
                <a:cubicBezTo>
                  <a:pt x="3074670" y="9597390"/>
                  <a:pt x="3271520" y="9598660"/>
                  <a:pt x="3437890" y="9598660"/>
                </a:cubicBezTo>
                <a:cubicBezTo>
                  <a:pt x="3587750" y="9598660"/>
                  <a:pt x="3735070" y="9596120"/>
                  <a:pt x="3867150" y="9598660"/>
                </a:cubicBezTo>
                <a:cubicBezTo>
                  <a:pt x="3980180" y="9601200"/>
                  <a:pt x="4089400" y="9606280"/>
                  <a:pt x="4179570" y="9612630"/>
                </a:cubicBezTo>
                <a:cubicBezTo>
                  <a:pt x="4249420" y="9617710"/>
                  <a:pt x="4316730" y="9620250"/>
                  <a:pt x="4363720" y="9630410"/>
                </a:cubicBezTo>
                <a:cubicBezTo>
                  <a:pt x="4394200" y="9636760"/>
                  <a:pt x="4433570" y="9652000"/>
                  <a:pt x="4436110" y="9657080"/>
                </a:cubicBezTo>
                <a:cubicBezTo>
                  <a:pt x="4436110" y="9658350"/>
                  <a:pt x="4434840" y="9658350"/>
                  <a:pt x="4434840" y="9659620"/>
                </a:cubicBezTo>
                <a:cubicBezTo>
                  <a:pt x="4434840" y="9660890"/>
                  <a:pt x="4436110" y="9660890"/>
                  <a:pt x="4437380" y="9662160"/>
                </a:cubicBezTo>
                <a:cubicBezTo>
                  <a:pt x="4438650" y="9662160"/>
                  <a:pt x="4438650" y="9663430"/>
                  <a:pt x="4439920" y="9663430"/>
                </a:cubicBezTo>
                <a:cubicBezTo>
                  <a:pt x="4441190" y="9664700"/>
                  <a:pt x="4442460" y="9664700"/>
                  <a:pt x="4442460" y="9665970"/>
                </a:cubicBezTo>
                <a:cubicBezTo>
                  <a:pt x="4443730" y="9667240"/>
                  <a:pt x="4443730" y="9668510"/>
                  <a:pt x="4443730" y="9669780"/>
                </a:cubicBezTo>
                <a:cubicBezTo>
                  <a:pt x="4443730" y="9671050"/>
                  <a:pt x="4443730" y="9671050"/>
                  <a:pt x="4443730" y="9672320"/>
                </a:cubicBezTo>
                <a:cubicBezTo>
                  <a:pt x="4443730" y="9673590"/>
                  <a:pt x="4443730" y="9674860"/>
                  <a:pt x="4443730" y="9676130"/>
                </a:cubicBezTo>
                <a:cubicBezTo>
                  <a:pt x="4443730" y="9677400"/>
                  <a:pt x="4442460" y="9677400"/>
                  <a:pt x="4442460" y="9678670"/>
                </a:cubicBezTo>
                <a:cubicBezTo>
                  <a:pt x="4442460" y="9679940"/>
                  <a:pt x="4442460" y="9681210"/>
                  <a:pt x="4441190" y="9682480"/>
                </a:cubicBezTo>
                <a:cubicBezTo>
                  <a:pt x="4441190" y="9683750"/>
                  <a:pt x="4439920" y="9683750"/>
                  <a:pt x="4438650" y="9683750"/>
                </a:cubicBezTo>
                <a:cubicBezTo>
                  <a:pt x="4437380" y="9685020"/>
                  <a:pt x="4437380" y="9686290"/>
                  <a:pt x="4436110" y="9686290"/>
                </a:cubicBezTo>
                <a:cubicBezTo>
                  <a:pt x="4434840" y="9687560"/>
                  <a:pt x="4433570" y="9687560"/>
                  <a:pt x="4432300" y="9687560"/>
                </a:cubicBezTo>
                <a:cubicBezTo>
                  <a:pt x="4431030" y="9687560"/>
                  <a:pt x="4431030" y="9687560"/>
                  <a:pt x="4429760" y="9687560"/>
                </a:cubicBezTo>
                <a:cubicBezTo>
                  <a:pt x="4428490" y="9687560"/>
                  <a:pt x="4428490" y="9686290"/>
                  <a:pt x="4425950" y="9686290"/>
                </a:cubicBezTo>
                <a:cubicBezTo>
                  <a:pt x="4411980" y="9683750"/>
                  <a:pt x="4334510" y="9688830"/>
                  <a:pt x="4276090" y="9690100"/>
                </a:cubicBezTo>
                <a:cubicBezTo>
                  <a:pt x="4193540" y="9691370"/>
                  <a:pt x="4100830" y="9691370"/>
                  <a:pt x="3978910" y="9691370"/>
                </a:cubicBezTo>
                <a:cubicBezTo>
                  <a:pt x="3784600" y="9691370"/>
                  <a:pt x="3459480" y="9690100"/>
                  <a:pt x="3220720" y="9692640"/>
                </a:cubicBezTo>
                <a:cubicBezTo>
                  <a:pt x="3007360" y="9695180"/>
                  <a:pt x="2800350" y="9693910"/>
                  <a:pt x="2614930" y="9705340"/>
                </a:cubicBezTo>
                <a:cubicBezTo>
                  <a:pt x="2457450" y="9715500"/>
                  <a:pt x="2313940" y="9732010"/>
                  <a:pt x="2178050" y="9749790"/>
                </a:cubicBezTo>
                <a:cubicBezTo>
                  <a:pt x="2057400" y="9766300"/>
                  <a:pt x="1938020" y="9790430"/>
                  <a:pt x="1838960" y="9806940"/>
                </a:cubicBezTo>
                <a:cubicBezTo>
                  <a:pt x="1760220" y="9820910"/>
                  <a:pt x="1684020" y="9829800"/>
                  <a:pt x="1629410" y="9843770"/>
                </a:cubicBezTo>
                <a:cubicBezTo>
                  <a:pt x="1593850" y="9852660"/>
                  <a:pt x="1562100" y="9864090"/>
                  <a:pt x="1541780" y="9872980"/>
                </a:cubicBezTo>
                <a:cubicBezTo>
                  <a:pt x="1530350" y="9878060"/>
                  <a:pt x="1522730" y="9885680"/>
                  <a:pt x="1517650" y="9886950"/>
                </a:cubicBezTo>
                <a:cubicBezTo>
                  <a:pt x="1516380" y="9886950"/>
                  <a:pt x="1515110" y="9886950"/>
                  <a:pt x="1513840" y="9886950"/>
                </a:cubicBezTo>
                <a:cubicBezTo>
                  <a:pt x="1512570" y="9886950"/>
                  <a:pt x="1512570" y="9886950"/>
                  <a:pt x="1511300" y="9886950"/>
                </a:cubicBezTo>
                <a:cubicBezTo>
                  <a:pt x="1510030" y="9886950"/>
                  <a:pt x="1508760" y="9885680"/>
                  <a:pt x="1507490" y="9885680"/>
                </a:cubicBezTo>
                <a:cubicBezTo>
                  <a:pt x="1506220" y="9885680"/>
                  <a:pt x="1506220" y="9884410"/>
                  <a:pt x="1504950" y="9884410"/>
                </a:cubicBezTo>
                <a:cubicBezTo>
                  <a:pt x="1503680" y="9883140"/>
                  <a:pt x="1503680" y="9883140"/>
                  <a:pt x="1502410" y="9881870"/>
                </a:cubicBezTo>
                <a:cubicBezTo>
                  <a:pt x="1501140" y="9880600"/>
                  <a:pt x="1501140" y="9879330"/>
                  <a:pt x="1499870" y="9878060"/>
                </a:cubicBezTo>
                <a:cubicBezTo>
                  <a:pt x="1499870" y="9876790"/>
                  <a:pt x="1498600" y="9876790"/>
                  <a:pt x="1498600" y="9875520"/>
                </a:cubicBezTo>
                <a:cubicBezTo>
                  <a:pt x="1498600" y="9874250"/>
                  <a:pt x="1498600" y="9872980"/>
                  <a:pt x="1498600" y="9871710"/>
                </a:cubicBezTo>
                <a:cubicBezTo>
                  <a:pt x="1498600" y="9870440"/>
                  <a:pt x="1499870" y="9869170"/>
                  <a:pt x="1499870" y="9867900"/>
                </a:cubicBezTo>
                <a:cubicBezTo>
                  <a:pt x="1499870" y="9866630"/>
                  <a:pt x="1501140" y="9866630"/>
                  <a:pt x="1501140" y="9865360"/>
                </a:cubicBezTo>
                <a:cubicBezTo>
                  <a:pt x="1502410" y="9864090"/>
                  <a:pt x="1502410" y="9864090"/>
                  <a:pt x="1503680" y="9862820"/>
                </a:cubicBezTo>
                <a:cubicBezTo>
                  <a:pt x="1504950" y="9861550"/>
                  <a:pt x="1504950" y="9861550"/>
                  <a:pt x="1506220" y="9860280"/>
                </a:cubicBezTo>
                <a:cubicBezTo>
                  <a:pt x="1507490" y="9860280"/>
                  <a:pt x="1507490" y="9859010"/>
                  <a:pt x="1508760" y="9859010"/>
                </a:cubicBezTo>
                <a:cubicBezTo>
                  <a:pt x="1513840" y="9857740"/>
                  <a:pt x="1530350" y="9862820"/>
                  <a:pt x="1544320" y="9864090"/>
                </a:cubicBezTo>
                <a:cubicBezTo>
                  <a:pt x="1567180" y="9866630"/>
                  <a:pt x="1593850" y="9866630"/>
                  <a:pt x="1630680" y="9866630"/>
                </a:cubicBezTo>
                <a:cubicBezTo>
                  <a:pt x="1694180" y="9867900"/>
                  <a:pt x="1784350" y="9867900"/>
                  <a:pt x="1888490" y="9867900"/>
                </a:cubicBezTo>
                <a:cubicBezTo>
                  <a:pt x="2048510" y="9867900"/>
                  <a:pt x="2299970" y="9861550"/>
                  <a:pt x="2499360" y="9867900"/>
                </a:cubicBezTo>
                <a:cubicBezTo>
                  <a:pt x="2692400" y="9874250"/>
                  <a:pt x="2910840" y="9893300"/>
                  <a:pt x="3069590" y="9907270"/>
                </a:cubicBezTo>
                <a:cubicBezTo>
                  <a:pt x="3183890" y="9917430"/>
                  <a:pt x="3286760" y="9925050"/>
                  <a:pt x="3364230" y="9936480"/>
                </a:cubicBezTo>
                <a:cubicBezTo>
                  <a:pt x="3415030" y="9944100"/>
                  <a:pt x="3475990" y="9958070"/>
                  <a:pt x="3488690" y="9961880"/>
                </a:cubicBezTo>
                <a:cubicBezTo>
                  <a:pt x="3491230" y="9961880"/>
                  <a:pt x="3491230" y="9963150"/>
                  <a:pt x="3492500" y="9963150"/>
                </a:cubicBezTo>
                <a:cubicBezTo>
                  <a:pt x="3493770" y="9963150"/>
                  <a:pt x="3493770" y="9964420"/>
                  <a:pt x="3495040" y="9964420"/>
                </a:cubicBezTo>
                <a:cubicBezTo>
                  <a:pt x="3496310" y="9964420"/>
                  <a:pt x="3497580" y="9965690"/>
                  <a:pt x="3497580" y="9965690"/>
                </a:cubicBezTo>
                <a:cubicBezTo>
                  <a:pt x="3498850" y="9966960"/>
                  <a:pt x="3498850" y="9966960"/>
                  <a:pt x="3498850" y="9968230"/>
                </a:cubicBezTo>
                <a:cubicBezTo>
                  <a:pt x="3498850" y="9969500"/>
                  <a:pt x="3500120" y="9970770"/>
                  <a:pt x="3500120" y="9972040"/>
                </a:cubicBezTo>
                <a:cubicBezTo>
                  <a:pt x="3500120" y="9973310"/>
                  <a:pt x="3500120" y="9973310"/>
                  <a:pt x="3500120" y="9974580"/>
                </a:cubicBezTo>
                <a:cubicBezTo>
                  <a:pt x="3500120" y="9975850"/>
                  <a:pt x="3500120" y="9977120"/>
                  <a:pt x="3500120" y="9978390"/>
                </a:cubicBezTo>
                <a:cubicBezTo>
                  <a:pt x="3500120" y="9979660"/>
                  <a:pt x="3498850" y="9979660"/>
                  <a:pt x="3498850" y="9980930"/>
                </a:cubicBezTo>
                <a:cubicBezTo>
                  <a:pt x="3498850" y="9982200"/>
                  <a:pt x="3497580" y="9982200"/>
                  <a:pt x="3497580" y="9983470"/>
                </a:cubicBezTo>
                <a:cubicBezTo>
                  <a:pt x="3496310" y="9984740"/>
                  <a:pt x="3496310" y="9984740"/>
                  <a:pt x="3495040" y="9986010"/>
                </a:cubicBezTo>
                <a:cubicBezTo>
                  <a:pt x="3493770" y="9986010"/>
                  <a:pt x="3493770" y="9987280"/>
                  <a:pt x="3492500" y="9987280"/>
                </a:cubicBezTo>
                <a:cubicBezTo>
                  <a:pt x="3491230" y="9987280"/>
                  <a:pt x="3491230" y="9987280"/>
                  <a:pt x="3489960" y="9987280"/>
                </a:cubicBezTo>
                <a:cubicBezTo>
                  <a:pt x="3488690" y="9987280"/>
                  <a:pt x="3487420" y="9986010"/>
                  <a:pt x="3486150" y="9987280"/>
                </a:cubicBezTo>
                <a:cubicBezTo>
                  <a:pt x="3482340" y="9989820"/>
                  <a:pt x="3481070" y="10002520"/>
                  <a:pt x="3472180" y="10008870"/>
                </a:cubicBezTo>
                <a:cubicBezTo>
                  <a:pt x="3453130" y="10024110"/>
                  <a:pt x="3399790" y="10035540"/>
                  <a:pt x="3354070" y="10048240"/>
                </a:cubicBezTo>
                <a:cubicBezTo>
                  <a:pt x="3293110" y="10066020"/>
                  <a:pt x="3210560" y="10085070"/>
                  <a:pt x="3136900" y="10101580"/>
                </a:cubicBezTo>
                <a:cubicBezTo>
                  <a:pt x="3060700" y="10119360"/>
                  <a:pt x="2988310" y="10132060"/>
                  <a:pt x="2903220" y="10149840"/>
                </a:cubicBezTo>
                <a:cubicBezTo>
                  <a:pt x="2799080" y="10171430"/>
                  <a:pt x="2672080" y="10200640"/>
                  <a:pt x="2559050" y="10222230"/>
                </a:cubicBezTo>
                <a:cubicBezTo>
                  <a:pt x="2448560" y="10243820"/>
                  <a:pt x="2338070" y="10260330"/>
                  <a:pt x="2231390" y="10278110"/>
                </a:cubicBezTo>
                <a:cubicBezTo>
                  <a:pt x="2131060" y="10295890"/>
                  <a:pt x="2026920" y="10316210"/>
                  <a:pt x="1938020" y="10328910"/>
                </a:cubicBezTo>
                <a:cubicBezTo>
                  <a:pt x="1864360" y="10339070"/>
                  <a:pt x="1789430" y="10345420"/>
                  <a:pt x="1734820" y="10349230"/>
                </a:cubicBezTo>
                <a:cubicBezTo>
                  <a:pt x="1699260" y="10351770"/>
                  <a:pt x="1659890" y="10341610"/>
                  <a:pt x="1644650" y="10351770"/>
                </a:cubicBezTo>
                <a:cubicBezTo>
                  <a:pt x="1635760" y="10356850"/>
                  <a:pt x="1637030" y="10374630"/>
                  <a:pt x="1633220" y="10377170"/>
                </a:cubicBezTo>
                <a:cubicBezTo>
                  <a:pt x="1631950" y="10378440"/>
                  <a:pt x="1630680" y="10377170"/>
                  <a:pt x="1629410" y="10377170"/>
                </a:cubicBezTo>
                <a:cubicBezTo>
                  <a:pt x="1628140" y="10377170"/>
                  <a:pt x="1628140" y="10375900"/>
                  <a:pt x="1626870" y="10375900"/>
                </a:cubicBezTo>
                <a:cubicBezTo>
                  <a:pt x="1625600" y="10375900"/>
                  <a:pt x="1624330" y="10375900"/>
                  <a:pt x="1623060" y="10374630"/>
                </a:cubicBezTo>
                <a:cubicBezTo>
                  <a:pt x="1621790" y="10374630"/>
                  <a:pt x="1620520" y="10373360"/>
                  <a:pt x="1620520" y="10372090"/>
                </a:cubicBezTo>
                <a:cubicBezTo>
                  <a:pt x="1619250" y="10370820"/>
                  <a:pt x="1619250" y="10369550"/>
                  <a:pt x="1619250" y="10368280"/>
                </a:cubicBezTo>
                <a:cubicBezTo>
                  <a:pt x="1619250" y="10367010"/>
                  <a:pt x="1617980" y="10367010"/>
                  <a:pt x="1617980" y="10365740"/>
                </a:cubicBezTo>
                <a:cubicBezTo>
                  <a:pt x="1617980" y="10364470"/>
                  <a:pt x="1617980" y="10363200"/>
                  <a:pt x="1617980" y="10361930"/>
                </a:cubicBezTo>
                <a:cubicBezTo>
                  <a:pt x="1617980" y="10360660"/>
                  <a:pt x="1617980" y="10359390"/>
                  <a:pt x="1617980" y="10358120"/>
                </a:cubicBezTo>
                <a:cubicBezTo>
                  <a:pt x="1617980" y="10356850"/>
                  <a:pt x="1619250" y="10356850"/>
                  <a:pt x="1619250" y="10355580"/>
                </a:cubicBezTo>
                <a:cubicBezTo>
                  <a:pt x="1620520" y="10354310"/>
                  <a:pt x="1620520" y="10354310"/>
                  <a:pt x="1621790" y="10353040"/>
                </a:cubicBezTo>
                <a:cubicBezTo>
                  <a:pt x="1623060" y="10351770"/>
                  <a:pt x="1623060" y="10351770"/>
                  <a:pt x="1624330" y="10350500"/>
                </a:cubicBezTo>
                <a:cubicBezTo>
                  <a:pt x="1625600" y="10350500"/>
                  <a:pt x="1625600" y="10349230"/>
                  <a:pt x="1626870" y="10349230"/>
                </a:cubicBezTo>
                <a:cubicBezTo>
                  <a:pt x="1628140" y="10349230"/>
                  <a:pt x="1628140" y="10347960"/>
                  <a:pt x="1630680" y="10347960"/>
                </a:cubicBezTo>
                <a:cubicBezTo>
                  <a:pt x="1638300" y="10347960"/>
                  <a:pt x="1661160" y="10354310"/>
                  <a:pt x="1684020" y="10356850"/>
                </a:cubicBezTo>
                <a:cubicBezTo>
                  <a:pt x="1725930" y="10361930"/>
                  <a:pt x="1795780" y="10369550"/>
                  <a:pt x="1859280" y="10373360"/>
                </a:cubicBezTo>
                <a:cubicBezTo>
                  <a:pt x="1932940" y="10378440"/>
                  <a:pt x="2009140" y="10374630"/>
                  <a:pt x="2100580" y="10379710"/>
                </a:cubicBezTo>
                <a:cubicBezTo>
                  <a:pt x="2222500" y="10387330"/>
                  <a:pt x="2391410" y="10406380"/>
                  <a:pt x="2527300" y="10421620"/>
                </a:cubicBezTo>
                <a:cubicBezTo>
                  <a:pt x="2653030" y="10435590"/>
                  <a:pt x="2776220" y="10449560"/>
                  <a:pt x="2887980" y="10464800"/>
                </a:cubicBezTo>
                <a:cubicBezTo>
                  <a:pt x="2984500" y="10478770"/>
                  <a:pt x="3084830" y="10497820"/>
                  <a:pt x="3158490" y="10509250"/>
                </a:cubicBezTo>
                <a:cubicBezTo>
                  <a:pt x="3209290" y="10516870"/>
                  <a:pt x="3252470" y="10519410"/>
                  <a:pt x="3285490" y="10528300"/>
                </a:cubicBezTo>
                <a:cubicBezTo>
                  <a:pt x="3308350" y="10534650"/>
                  <a:pt x="3331210" y="10543540"/>
                  <a:pt x="3342640" y="10549890"/>
                </a:cubicBezTo>
                <a:cubicBezTo>
                  <a:pt x="3347720" y="10552430"/>
                  <a:pt x="3350260" y="10556240"/>
                  <a:pt x="3352800" y="10557510"/>
                </a:cubicBezTo>
                <a:cubicBezTo>
                  <a:pt x="3354070" y="10558780"/>
                  <a:pt x="3355340" y="10557510"/>
                  <a:pt x="3356610" y="10558780"/>
                </a:cubicBezTo>
                <a:cubicBezTo>
                  <a:pt x="3357880" y="10558780"/>
                  <a:pt x="3357880" y="10560050"/>
                  <a:pt x="3359150" y="10561320"/>
                </a:cubicBezTo>
                <a:cubicBezTo>
                  <a:pt x="3359150" y="10562590"/>
                  <a:pt x="3360420" y="10562590"/>
                  <a:pt x="3360420" y="10563860"/>
                </a:cubicBezTo>
                <a:cubicBezTo>
                  <a:pt x="3360420" y="10565130"/>
                  <a:pt x="3361690" y="10565130"/>
                  <a:pt x="3361690" y="10566400"/>
                </a:cubicBezTo>
                <a:cubicBezTo>
                  <a:pt x="3361690" y="10567670"/>
                  <a:pt x="3361690" y="10568940"/>
                  <a:pt x="3361690" y="10570210"/>
                </a:cubicBezTo>
                <a:cubicBezTo>
                  <a:pt x="3361690" y="10571480"/>
                  <a:pt x="3361690" y="10572750"/>
                  <a:pt x="3361690" y="10574020"/>
                </a:cubicBezTo>
                <a:cubicBezTo>
                  <a:pt x="3361690" y="10575290"/>
                  <a:pt x="3360420" y="10575290"/>
                  <a:pt x="3360420" y="10576560"/>
                </a:cubicBezTo>
                <a:cubicBezTo>
                  <a:pt x="3360420" y="10577830"/>
                  <a:pt x="3359150" y="10577830"/>
                  <a:pt x="3359150" y="10579100"/>
                </a:cubicBezTo>
                <a:cubicBezTo>
                  <a:pt x="3357880" y="10580370"/>
                  <a:pt x="3357880" y="10581640"/>
                  <a:pt x="3356610" y="10581640"/>
                </a:cubicBezTo>
                <a:cubicBezTo>
                  <a:pt x="3355340" y="10582910"/>
                  <a:pt x="3354070" y="10582910"/>
                  <a:pt x="3352800" y="10582910"/>
                </a:cubicBezTo>
                <a:cubicBezTo>
                  <a:pt x="3351530" y="10582910"/>
                  <a:pt x="3351530" y="10584180"/>
                  <a:pt x="3350260" y="10584180"/>
                </a:cubicBezTo>
                <a:cubicBezTo>
                  <a:pt x="3348990" y="10584180"/>
                  <a:pt x="3347720" y="10584180"/>
                  <a:pt x="3346450" y="10584180"/>
                </a:cubicBezTo>
                <a:cubicBezTo>
                  <a:pt x="3345180" y="10584180"/>
                  <a:pt x="3345180" y="10582910"/>
                  <a:pt x="3342640" y="10582910"/>
                </a:cubicBezTo>
                <a:cubicBezTo>
                  <a:pt x="3335020" y="10581640"/>
                  <a:pt x="3310890" y="10581640"/>
                  <a:pt x="3293110" y="10576560"/>
                </a:cubicBezTo>
                <a:cubicBezTo>
                  <a:pt x="3271520" y="10570210"/>
                  <a:pt x="3253740" y="10562590"/>
                  <a:pt x="3221990" y="10544810"/>
                </a:cubicBezTo>
                <a:cubicBezTo>
                  <a:pt x="3150870" y="10505440"/>
                  <a:pt x="2994660" y="10388600"/>
                  <a:pt x="2894330" y="10323830"/>
                </a:cubicBezTo>
                <a:cubicBezTo>
                  <a:pt x="2811780" y="10269220"/>
                  <a:pt x="2731770" y="10223500"/>
                  <a:pt x="2665730" y="10179050"/>
                </a:cubicBezTo>
                <a:cubicBezTo>
                  <a:pt x="2613660" y="10143490"/>
                  <a:pt x="2569210" y="10104120"/>
                  <a:pt x="2528570" y="10078720"/>
                </a:cubicBezTo>
                <a:cubicBezTo>
                  <a:pt x="2498090" y="10059670"/>
                  <a:pt x="2453640" y="10041890"/>
                  <a:pt x="2446020" y="10035540"/>
                </a:cubicBezTo>
                <a:cubicBezTo>
                  <a:pt x="2444750" y="10034270"/>
                  <a:pt x="2444750" y="10034270"/>
                  <a:pt x="2443480" y="10033000"/>
                </a:cubicBezTo>
                <a:cubicBezTo>
                  <a:pt x="2443480" y="10031730"/>
                  <a:pt x="2442210" y="10031730"/>
                  <a:pt x="2442210" y="10030460"/>
                </a:cubicBezTo>
                <a:cubicBezTo>
                  <a:pt x="2442210" y="10029190"/>
                  <a:pt x="2440940" y="10029190"/>
                  <a:pt x="2440940" y="10027920"/>
                </a:cubicBezTo>
                <a:cubicBezTo>
                  <a:pt x="2440940" y="10026650"/>
                  <a:pt x="2440940" y="10026650"/>
                  <a:pt x="2440940" y="10025380"/>
                </a:cubicBezTo>
                <a:cubicBezTo>
                  <a:pt x="2440940" y="10024110"/>
                  <a:pt x="2440940" y="10022840"/>
                  <a:pt x="2440940" y="10021570"/>
                </a:cubicBezTo>
                <a:cubicBezTo>
                  <a:pt x="2440940" y="10020300"/>
                  <a:pt x="2442210" y="10020300"/>
                  <a:pt x="2442210" y="10019030"/>
                </a:cubicBezTo>
                <a:cubicBezTo>
                  <a:pt x="2442210" y="10017760"/>
                  <a:pt x="2443480" y="10017760"/>
                  <a:pt x="2443480" y="10016490"/>
                </a:cubicBezTo>
                <a:cubicBezTo>
                  <a:pt x="2444750" y="10015220"/>
                  <a:pt x="2444750" y="10015220"/>
                  <a:pt x="2446020" y="10013950"/>
                </a:cubicBezTo>
                <a:cubicBezTo>
                  <a:pt x="2447290" y="10013950"/>
                  <a:pt x="2447290" y="10012680"/>
                  <a:pt x="2448560" y="10012680"/>
                </a:cubicBezTo>
                <a:cubicBezTo>
                  <a:pt x="2449830" y="10012680"/>
                  <a:pt x="2451100" y="10012680"/>
                  <a:pt x="2452370" y="10012680"/>
                </a:cubicBezTo>
                <a:cubicBezTo>
                  <a:pt x="2453640" y="10012680"/>
                  <a:pt x="2453640" y="10012680"/>
                  <a:pt x="2454910" y="10012680"/>
                </a:cubicBezTo>
                <a:cubicBezTo>
                  <a:pt x="2456180" y="10012680"/>
                  <a:pt x="2457450" y="10012680"/>
                  <a:pt x="2458720" y="10012680"/>
                </a:cubicBezTo>
                <a:cubicBezTo>
                  <a:pt x="2459990" y="10012680"/>
                  <a:pt x="2459990" y="10013950"/>
                  <a:pt x="2461260" y="10015220"/>
                </a:cubicBezTo>
                <a:cubicBezTo>
                  <a:pt x="2467610" y="10019030"/>
                  <a:pt x="2499360" y="10021570"/>
                  <a:pt x="2520950" y="10030460"/>
                </a:cubicBezTo>
                <a:cubicBezTo>
                  <a:pt x="2550160" y="10043160"/>
                  <a:pt x="2578100" y="10066020"/>
                  <a:pt x="2618740" y="10093960"/>
                </a:cubicBezTo>
                <a:cubicBezTo>
                  <a:pt x="2687320" y="10142220"/>
                  <a:pt x="2786380" y="10219690"/>
                  <a:pt x="2893060" y="10300970"/>
                </a:cubicBezTo>
                <a:cubicBezTo>
                  <a:pt x="3042920" y="10414000"/>
                  <a:pt x="3271520" y="10582910"/>
                  <a:pt x="3434080" y="10711180"/>
                </a:cubicBezTo>
                <a:cubicBezTo>
                  <a:pt x="3571240" y="10819130"/>
                  <a:pt x="3696970" y="10915650"/>
                  <a:pt x="3806190" y="11014710"/>
                </a:cubicBezTo>
                <a:cubicBezTo>
                  <a:pt x="3900170" y="11098530"/>
                  <a:pt x="3982720" y="11189970"/>
                  <a:pt x="4055110" y="11261090"/>
                </a:cubicBezTo>
                <a:cubicBezTo>
                  <a:pt x="4109720" y="11314430"/>
                  <a:pt x="4160520" y="11361420"/>
                  <a:pt x="4199890" y="11403330"/>
                </a:cubicBezTo>
                <a:cubicBezTo>
                  <a:pt x="4230370" y="11435080"/>
                  <a:pt x="4263390" y="11470640"/>
                  <a:pt x="4274820" y="11490960"/>
                </a:cubicBezTo>
                <a:cubicBezTo>
                  <a:pt x="4279900" y="11499850"/>
                  <a:pt x="4278630" y="11510010"/>
                  <a:pt x="4281170" y="11513820"/>
                </a:cubicBezTo>
                <a:cubicBezTo>
                  <a:pt x="4282440" y="11515090"/>
                  <a:pt x="4283710" y="11515090"/>
                  <a:pt x="4283710" y="11516360"/>
                </a:cubicBezTo>
                <a:cubicBezTo>
                  <a:pt x="4284980" y="11517630"/>
                  <a:pt x="4284980" y="11518900"/>
                  <a:pt x="4284980" y="11520170"/>
                </a:cubicBezTo>
                <a:cubicBezTo>
                  <a:pt x="4284980" y="11521440"/>
                  <a:pt x="4284980" y="11521440"/>
                  <a:pt x="4284980" y="11522710"/>
                </a:cubicBezTo>
                <a:cubicBezTo>
                  <a:pt x="4284980" y="11523980"/>
                  <a:pt x="4284980" y="11525250"/>
                  <a:pt x="4284980" y="11526520"/>
                </a:cubicBezTo>
                <a:cubicBezTo>
                  <a:pt x="4284980" y="11527790"/>
                  <a:pt x="4284980" y="11529060"/>
                  <a:pt x="4283710" y="11530330"/>
                </a:cubicBezTo>
                <a:cubicBezTo>
                  <a:pt x="4283710" y="11531600"/>
                  <a:pt x="4282440" y="11531600"/>
                  <a:pt x="4281170" y="11532870"/>
                </a:cubicBezTo>
                <a:cubicBezTo>
                  <a:pt x="4279900" y="11534140"/>
                  <a:pt x="4279900" y="11535410"/>
                  <a:pt x="4278630" y="11535410"/>
                </a:cubicBezTo>
                <a:cubicBezTo>
                  <a:pt x="4277360" y="11536680"/>
                  <a:pt x="4276090" y="11536680"/>
                  <a:pt x="4274820" y="11536680"/>
                </a:cubicBezTo>
                <a:cubicBezTo>
                  <a:pt x="4273550" y="11536680"/>
                  <a:pt x="4273550" y="11537950"/>
                  <a:pt x="4272280" y="11537950"/>
                </a:cubicBezTo>
                <a:cubicBezTo>
                  <a:pt x="4271010" y="11537950"/>
                  <a:pt x="4269740" y="11537950"/>
                  <a:pt x="4268470" y="11537950"/>
                </a:cubicBezTo>
                <a:cubicBezTo>
                  <a:pt x="4267200" y="11537950"/>
                  <a:pt x="4265930" y="11537950"/>
                  <a:pt x="4264660" y="11536680"/>
                </a:cubicBezTo>
                <a:cubicBezTo>
                  <a:pt x="4263390" y="11536680"/>
                  <a:pt x="4263390" y="11535410"/>
                  <a:pt x="4262120" y="11534140"/>
                </a:cubicBezTo>
                <a:cubicBezTo>
                  <a:pt x="4260850" y="11534140"/>
                  <a:pt x="4260850" y="11534140"/>
                  <a:pt x="4259580" y="11532870"/>
                </a:cubicBezTo>
                <a:cubicBezTo>
                  <a:pt x="4251960" y="11527790"/>
                  <a:pt x="4212590" y="11501120"/>
                  <a:pt x="4188460" y="11479530"/>
                </a:cubicBezTo>
                <a:cubicBezTo>
                  <a:pt x="4160520" y="11454130"/>
                  <a:pt x="4131310" y="11421110"/>
                  <a:pt x="4103370" y="11389360"/>
                </a:cubicBezTo>
                <a:cubicBezTo>
                  <a:pt x="4074160" y="11356340"/>
                  <a:pt x="4053840" y="11330940"/>
                  <a:pt x="4015740" y="11287760"/>
                </a:cubicBezTo>
                <a:cubicBezTo>
                  <a:pt x="3944620" y="11209020"/>
                  <a:pt x="3806190" y="11055350"/>
                  <a:pt x="3708400" y="10961370"/>
                </a:cubicBezTo>
                <a:cubicBezTo>
                  <a:pt x="3627120" y="10883900"/>
                  <a:pt x="3547110" y="10819130"/>
                  <a:pt x="3474720" y="10759440"/>
                </a:cubicBezTo>
                <a:cubicBezTo>
                  <a:pt x="3412490" y="10708640"/>
                  <a:pt x="3347720" y="10662920"/>
                  <a:pt x="3299460" y="10621010"/>
                </a:cubicBezTo>
                <a:cubicBezTo>
                  <a:pt x="3263900" y="10590530"/>
                  <a:pt x="3242310" y="10562590"/>
                  <a:pt x="3210560" y="10535920"/>
                </a:cubicBezTo>
                <a:cubicBezTo>
                  <a:pt x="3178810" y="10509250"/>
                  <a:pt x="3140710" y="10485120"/>
                  <a:pt x="3108960" y="10462260"/>
                </a:cubicBezTo>
                <a:cubicBezTo>
                  <a:pt x="3081020" y="10441940"/>
                  <a:pt x="3056890" y="10424160"/>
                  <a:pt x="3027680" y="10405110"/>
                </a:cubicBezTo>
                <a:cubicBezTo>
                  <a:pt x="2994660" y="10383520"/>
                  <a:pt x="2955290" y="10368280"/>
                  <a:pt x="2917190" y="10342880"/>
                </a:cubicBezTo>
                <a:cubicBezTo>
                  <a:pt x="2872740" y="10313670"/>
                  <a:pt x="2820670" y="10265410"/>
                  <a:pt x="2777490" y="10237470"/>
                </a:cubicBezTo>
                <a:cubicBezTo>
                  <a:pt x="2743200" y="10214610"/>
                  <a:pt x="2710180" y="10198100"/>
                  <a:pt x="2680970" y="10181590"/>
                </a:cubicBezTo>
                <a:cubicBezTo>
                  <a:pt x="2656840" y="10167620"/>
                  <a:pt x="2628900" y="10154920"/>
                  <a:pt x="2614930" y="10144760"/>
                </a:cubicBezTo>
                <a:cubicBezTo>
                  <a:pt x="2607310" y="10139680"/>
                  <a:pt x="2602230" y="10132060"/>
                  <a:pt x="2598420" y="10129520"/>
                </a:cubicBezTo>
                <a:cubicBezTo>
                  <a:pt x="2597150" y="10128250"/>
                  <a:pt x="2595880" y="10129520"/>
                  <a:pt x="2594610" y="10128250"/>
                </a:cubicBezTo>
                <a:cubicBezTo>
                  <a:pt x="2593340" y="10128250"/>
                  <a:pt x="2593340" y="10126980"/>
                  <a:pt x="2593340" y="10125710"/>
                </a:cubicBezTo>
                <a:cubicBezTo>
                  <a:pt x="2592070" y="10124440"/>
                  <a:pt x="2590800" y="10123170"/>
                  <a:pt x="2590800" y="10121900"/>
                </a:cubicBezTo>
                <a:cubicBezTo>
                  <a:pt x="2590800" y="10120630"/>
                  <a:pt x="2590800" y="10120630"/>
                  <a:pt x="2590800" y="10119360"/>
                </a:cubicBezTo>
                <a:cubicBezTo>
                  <a:pt x="2590800" y="10118090"/>
                  <a:pt x="2590800" y="10116820"/>
                  <a:pt x="2590800" y="10115550"/>
                </a:cubicBezTo>
                <a:cubicBezTo>
                  <a:pt x="2590800" y="10114280"/>
                  <a:pt x="2592070" y="10113010"/>
                  <a:pt x="2592070" y="10111740"/>
                </a:cubicBezTo>
                <a:cubicBezTo>
                  <a:pt x="2592070" y="10110470"/>
                  <a:pt x="2593340" y="10110470"/>
                  <a:pt x="2593340" y="10109200"/>
                </a:cubicBezTo>
                <a:cubicBezTo>
                  <a:pt x="2594610" y="10107930"/>
                  <a:pt x="2594610" y="10107930"/>
                  <a:pt x="2595880" y="10106660"/>
                </a:cubicBezTo>
                <a:cubicBezTo>
                  <a:pt x="2597150" y="10105390"/>
                  <a:pt x="2597150" y="10104120"/>
                  <a:pt x="2598420" y="10104120"/>
                </a:cubicBezTo>
                <a:cubicBezTo>
                  <a:pt x="2599690" y="10102850"/>
                  <a:pt x="2600960" y="10102850"/>
                  <a:pt x="2602230" y="10102850"/>
                </a:cubicBezTo>
                <a:cubicBezTo>
                  <a:pt x="2603500" y="10102850"/>
                  <a:pt x="2603500" y="10102850"/>
                  <a:pt x="2604770" y="10102850"/>
                </a:cubicBezTo>
                <a:cubicBezTo>
                  <a:pt x="2606040" y="10102850"/>
                  <a:pt x="2607310" y="10104120"/>
                  <a:pt x="2608580" y="10104120"/>
                </a:cubicBezTo>
                <a:cubicBezTo>
                  <a:pt x="2609850" y="10104120"/>
                  <a:pt x="2611120" y="10104120"/>
                  <a:pt x="2612390" y="10105390"/>
                </a:cubicBezTo>
                <a:cubicBezTo>
                  <a:pt x="2626360" y="10114280"/>
                  <a:pt x="2700020" y="10212070"/>
                  <a:pt x="2749550" y="10270490"/>
                </a:cubicBezTo>
                <a:cubicBezTo>
                  <a:pt x="2806700" y="10339070"/>
                  <a:pt x="2875280" y="10410190"/>
                  <a:pt x="2936240" y="10492740"/>
                </a:cubicBezTo>
                <a:cubicBezTo>
                  <a:pt x="3006090" y="10586720"/>
                  <a:pt x="3081020" y="10703560"/>
                  <a:pt x="3144520" y="10807700"/>
                </a:cubicBezTo>
                <a:cubicBezTo>
                  <a:pt x="3204210" y="10905490"/>
                  <a:pt x="3261360" y="11002010"/>
                  <a:pt x="3310890" y="11097260"/>
                </a:cubicBezTo>
                <a:cubicBezTo>
                  <a:pt x="3356610" y="11186160"/>
                  <a:pt x="3393440" y="11275060"/>
                  <a:pt x="3434080" y="11362690"/>
                </a:cubicBezTo>
                <a:cubicBezTo>
                  <a:pt x="3473450" y="11447780"/>
                  <a:pt x="3515360" y="11530330"/>
                  <a:pt x="3549650" y="11616690"/>
                </a:cubicBezTo>
                <a:cubicBezTo>
                  <a:pt x="3583940" y="11703050"/>
                  <a:pt x="3614420" y="11798300"/>
                  <a:pt x="3638550" y="11880850"/>
                </a:cubicBezTo>
                <a:cubicBezTo>
                  <a:pt x="3660140" y="11951970"/>
                  <a:pt x="3676650" y="12016740"/>
                  <a:pt x="3689350" y="12082780"/>
                </a:cubicBezTo>
                <a:cubicBezTo>
                  <a:pt x="3700780" y="12143740"/>
                  <a:pt x="3707130" y="12209780"/>
                  <a:pt x="3710940" y="12260580"/>
                </a:cubicBezTo>
                <a:cubicBezTo>
                  <a:pt x="3713480" y="12298680"/>
                  <a:pt x="3726180" y="12343130"/>
                  <a:pt x="3712210" y="12360910"/>
                </a:cubicBezTo>
                <a:cubicBezTo>
                  <a:pt x="3702050" y="12373610"/>
                  <a:pt x="3681730" y="12377420"/>
                  <a:pt x="3660140" y="12373610"/>
                </a:cubicBezTo>
                <a:cubicBezTo>
                  <a:pt x="3616960" y="12367260"/>
                  <a:pt x="3539490" y="12303760"/>
                  <a:pt x="3478530" y="12260580"/>
                </a:cubicBezTo>
                <a:cubicBezTo>
                  <a:pt x="3411220" y="12212320"/>
                  <a:pt x="3355340" y="12165330"/>
                  <a:pt x="3274060" y="12096750"/>
                </a:cubicBezTo>
                <a:cubicBezTo>
                  <a:pt x="3145790" y="11988800"/>
                  <a:pt x="2931160" y="11795760"/>
                  <a:pt x="2787650" y="11666220"/>
                </a:cubicBezTo>
                <a:cubicBezTo>
                  <a:pt x="2672080" y="11562080"/>
                  <a:pt x="2576830" y="11469370"/>
                  <a:pt x="2477770" y="11380470"/>
                </a:cubicBezTo>
                <a:cubicBezTo>
                  <a:pt x="2387600" y="11300460"/>
                  <a:pt x="2287270" y="11207750"/>
                  <a:pt x="2217420" y="11155680"/>
                </a:cubicBezTo>
                <a:cubicBezTo>
                  <a:pt x="2174240" y="11123930"/>
                  <a:pt x="2117090" y="11093450"/>
                  <a:pt x="2106930" y="11085830"/>
                </a:cubicBezTo>
                <a:cubicBezTo>
                  <a:pt x="2105660" y="11084560"/>
                  <a:pt x="2105660" y="11084560"/>
                  <a:pt x="2104390" y="11083290"/>
                </a:cubicBezTo>
                <a:cubicBezTo>
                  <a:pt x="2104390" y="11082020"/>
                  <a:pt x="2103120" y="11082020"/>
                  <a:pt x="2103120" y="11080750"/>
                </a:cubicBezTo>
                <a:cubicBezTo>
                  <a:pt x="2103120" y="11079480"/>
                  <a:pt x="2101850" y="11079480"/>
                  <a:pt x="2101850" y="11078210"/>
                </a:cubicBezTo>
                <a:cubicBezTo>
                  <a:pt x="2101850" y="11076940"/>
                  <a:pt x="2101850" y="11076940"/>
                  <a:pt x="2101850" y="11075670"/>
                </a:cubicBezTo>
                <a:cubicBezTo>
                  <a:pt x="2101850" y="11074400"/>
                  <a:pt x="2103120" y="11073130"/>
                  <a:pt x="2103120" y="11071860"/>
                </a:cubicBezTo>
                <a:cubicBezTo>
                  <a:pt x="2103120" y="11070590"/>
                  <a:pt x="2104390" y="11070590"/>
                  <a:pt x="2104390" y="11069320"/>
                </a:cubicBezTo>
                <a:cubicBezTo>
                  <a:pt x="2104390" y="11068050"/>
                  <a:pt x="2105660" y="11066780"/>
                  <a:pt x="2105660" y="11066780"/>
                </a:cubicBezTo>
                <a:cubicBezTo>
                  <a:pt x="2106930" y="11066780"/>
                  <a:pt x="2106930" y="11065510"/>
                  <a:pt x="2108200" y="11065510"/>
                </a:cubicBezTo>
                <a:cubicBezTo>
                  <a:pt x="2109470" y="11065510"/>
                  <a:pt x="2110740" y="11064240"/>
                  <a:pt x="2112010" y="11064240"/>
                </a:cubicBezTo>
                <a:cubicBezTo>
                  <a:pt x="2113280" y="11064240"/>
                  <a:pt x="2113280" y="11064240"/>
                  <a:pt x="2114550" y="11064240"/>
                </a:cubicBezTo>
                <a:cubicBezTo>
                  <a:pt x="2115820" y="11064240"/>
                  <a:pt x="2115820" y="11064240"/>
                  <a:pt x="2117090" y="11064240"/>
                </a:cubicBezTo>
                <a:cubicBezTo>
                  <a:pt x="2118360" y="11064240"/>
                  <a:pt x="2119630" y="11065510"/>
                  <a:pt x="2120900" y="11065510"/>
                </a:cubicBezTo>
                <a:cubicBezTo>
                  <a:pt x="2122170" y="11065510"/>
                  <a:pt x="2122170" y="11065510"/>
                  <a:pt x="2123440" y="11066780"/>
                </a:cubicBezTo>
                <a:cubicBezTo>
                  <a:pt x="2127250" y="11071860"/>
                  <a:pt x="2125980" y="11108690"/>
                  <a:pt x="2132330" y="11135360"/>
                </a:cubicBezTo>
                <a:cubicBezTo>
                  <a:pt x="2142490" y="11173460"/>
                  <a:pt x="2162810" y="11219180"/>
                  <a:pt x="2184400" y="11273790"/>
                </a:cubicBezTo>
                <a:cubicBezTo>
                  <a:pt x="2214880" y="11351260"/>
                  <a:pt x="2261870" y="11468100"/>
                  <a:pt x="2297430" y="11553190"/>
                </a:cubicBezTo>
                <a:cubicBezTo>
                  <a:pt x="2327910" y="11624310"/>
                  <a:pt x="2350770" y="11671300"/>
                  <a:pt x="2383790" y="11748770"/>
                </a:cubicBezTo>
                <a:cubicBezTo>
                  <a:pt x="2430780" y="11859260"/>
                  <a:pt x="2498090" y="12031980"/>
                  <a:pt x="2550160" y="12155170"/>
                </a:cubicBezTo>
                <a:cubicBezTo>
                  <a:pt x="2593340" y="12259310"/>
                  <a:pt x="2632710" y="12352020"/>
                  <a:pt x="2672080" y="12443460"/>
                </a:cubicBezTo>
                <a:cubicBezTo>
                  <a:pt x="2707640" y="12527280"/>
                  <a:pt x="2747010" y="12607290"/>
                  <a:pt x="2774950" y="12682220"/>
                </a:cubicBezTo>
                <a:cubicBezTo>
                  <a:pt x="2799080" y="12745720"/>
                  <a:pt x="2818130" y="12805410"/>
                  <a:pt x="2832100" y="12861290"/>
                </a:cubicBezTo>
                <a:cubicBezTo>
                  <a:pt x="2843530" y="12908280"/>
                  <a:pt x="2863850" y="12947650"/>
                  <a:pt x="2856230" y="12992100"/>
                </a:cubicBezTo>
                <a:cubicBezTo>
                  <a:pt x="2847340" y="13042900"/>
                  <a:pt x="2811780" y="13122911"/>
                  <a:pt x="2769870" y="13147039"/>
                </a:cubicBezTo>
                <a:cubicBezTo>
                  <a:pt x="2733040" y="13168630"/>
                  <a:pt x="2675890" y="13162280"/>
                  <a:pt x="2626360" y="13147039"/>
                </a:cubicBezTo>
                <a:cubicBezTo>
                  <a:pt x="2561590" y="13127989"/>
                  <a:pt x="2490470" y="13073380"/>
                  <a:pt x="2420620" y="13014961"/>
                </a:cubicBezTo>
                <a:cubicBezTo>
                  <a:pt x="2329180" y="12938760"/>
                  <a:pt x="2226310" y="12813030"/>
                  <a:pt x="2139950" y="12712700"/>
                </a:cubicBezTo>
                <a:cubicBezTo>
                  <a:pt x="2059940" y="12618720"/>
                  <a:pt x="1985010" y="12528550"/>
                  <a:pt x="1917700" y="12429490"/>
                </a:cubicBezTo>
                <a:cubicBezTo>
                  <a:pt x="1849120" y="12329160"/>
                  <a:pt x="1785620" y="12214860"/>
                  <a:pt x="1732280" y="12114530"/>
                </a:cubicBezTo>
                <a:cubicBezTo>
                  <a:pt x="1686560" y="12026900"/>
                  <a:pt x="1644650" y="11945620"/>
                  <a:pt x="1614170" y="11864340"/>
                </a:cubicBezTo>
                <a:cubicBezTo>
                  <a:pt x="1586230" y="11791950"/>
                  <a:pt x="1567180" y="11724640"/>
                  <a:pt x="1551940" y="11653520"/>
                </a:cubicBezTo>
                <a:cubicBezTo>
                  <a:pt x="1536700" y="11581130"/>
                  <a:pt x="1527810" y="11504930"/>
                  <a:pt x="1524000" y="11433810"/>
                </a:cubicBezTo>
                <a:cubicBezTo>
                  <a:pt x="1520190" y="11366500"/>
                  <a:pt x="1521460" y="11299190"/>
                  <a:pt x="1526540" y="11236960"/>
                </a:cubicBezTo>
                <a:cubicBezTo>
                  <a:pt x="1531620" y="11179810"/>
                  <a:pt x="1545590" y="11126470"/>
                  <a:pt x="1551940" y="11074400"/>
                </a:cubicBezTo>
                <a:cubicBezTo>
                  <a:pt x="1557020" y="11028680"/>
                  <a:pt x="1560830" y="10974070"/>
                  <a:pt x="1563370" y="10942320"/>
                </a:cubicBezTo>
                <a:cubicBezTo>
                  <a:pt x="1564640" y="10924540"/>
                  <a:pt x="1565910" y="10905490"/>
                  <a:pt x="1567180" y="10899140"/>
                </a:cubicBezTo>
                <a:cubicBezTo>
                  <a:pt x="1567180" y="10896600"/>
                  <a:pt x="1568450" y="10896600"/>
                  <a:pt x="1568450" y="10895330"/>
                </a:cubicBezTo>
                <a:cubicBezTo>
                  <a:pt x="1568450" y="10894060"/>
                  <a:pt x="1569720" y="10894060"/>
                  <a:pt x="1569720" y="10892790"/>
                </a:cubicBezTo>
                <a:cubicBezTo>
                  <a:pt x="1570990" y="10891520"/>
                  <a:pt x="1570990" y="10891520"/>
                  <a:pt x="1572260" y="10890250"/>
                </a:cubicBezTo>
                <a:cubicBezTo>
                  <a:pt x="1573530" y="10890250"/>
                  <a:pt x="1573530" y="10888980"/>
                  <a:pt x="1574800" y="10888980"/>
                </a:cubicBezTo>
                <a:cubicBezTo>
                  <a:pt x="1576070" y="10888980"/>
                  <a:pt x="1576070" y="10887710"/>
                  <a:pt x="1577340" y="10887710"/>
                </a:cubicBezTo>
                <a:cubicBezTo>
                  <a:pt x="1578610" y="10887710"/>
                  <a:pt x="1579880" y="10886440"/>
                  <a:pt x="1581150" y="10886440"/>
                </a:cubicBezTo>
                <a:cubicBezTo>
                  <a:pt x="1582420" y="10886440"/>
                  <a:pt x="1582420" y="10886440"/>
                  <a:pt x="1583690" y="10886440"/>
                </a:cubicBezTo>
                <a:cubicBezTo>
                  <a:pt x="1584960" y="10886440"/>
                  <a:pt x="1586230" y="10886440"/>
                  <a:pt x="1587500" y="10887710"/>
                </a:cubicBezTo>
                <a:cubicBezTo>
                  <a:pt x="1588770" y="10887710"/>
                  <a:pt x="1588770" y="10888980"/>
                  <a:pt x="1590040" y="10890250"/>
                </a:cubicBezTo>
                <a:cubicBezTo>
                  <a:pt x="1591310" y="10890250"/>
                  <a:pt x="1592580" y="10890250"/>
                  <a:pt x="1592580" y="10891520"/>
                </a:cubicBezTo>
                <a:cubicBezTo>
                  <a:pt x="1593850" y="10892790"/>
                  <a:pt x="1593850" y="10894060"/>
                  <a:pt x="1593850" y="10895330"/>
                </a:cubicBezTo>
                <a:cubicBezTo>
                  <a:pt x="1593850" y="10896600"/>
                  <a:pt x="1593850" y="10896600"/>
                  <a:pt x="1593850" y="10897870"/>
                </a:cubicBezTo>
                <a:cubicBezTo>
                  <a:pt x="1593850" y="10899140"/>
                  <a:pt x="1595120" y="10899140"/>
                  <a:pt x="1595120" y="10901680"/>
                </a:cubicBezTo>
                <a:cubicBezTo>
                  <a:pt x="1597660" y="10914380"/>
                  <a:pt x="1605280" y="10975340"/>
                  <a:pt x="1609090" y="11022330"/>
                </a:cubicBezTo>
                <a:cubicBezTo>
                  <a:pt x="1614170" y="11087100"/>
                  <a:pt x="1614170" y="11159490"/>
                  <a:pt x="1615440" y="11256010"/>
                </a:cubicBezTo>
                <a:cubicBezTo>
                  <a:pt x="1617980" y="11414760"/>
                  <a:pt x="1602740" y="11671300"/>
                  <a:pt x="1617980" y="11883390"/>
                </a:cubicBezTo>
                <a:cubicBezTo>
                  <a:pt x="1633220" y="12101830"/>
                  <a:pt x="1681480" y="12371070"/>
                  <a:pt x="1709420" y="12548870"/>
                </a:cubicBezTo>
                <a:cubicBezTo>
                  <a:pt x="1727200" y="12666980"/>
                  <a:pt x="1758950" y="12828270"/>
                  <a:pt x="1760220" y="12844780"/>
                </a:cubicBezTo>
                <a:cubicBezTo>
                  <a:pt x="1760220" y="12846050"/>
                  <a:pt x="1760220" y="12846050"/>
                  <a:pt x="1760220" y="12847320"/>
                </a:cubicBezTo>
                <a:cubicBezTo>
                  <a:pt x="1760220" y="12848590"/>
                  <a:pt x="1760220" y="12848590"/>
                  <a:pt x="1760220" y="12849860"/>
                </a:cubicBezTo>
                <a:cubicBezTo>
                  <a:pt x="1760220" y="12851130"/>
                  <a:pt x="1760220" y="12852400"/>
                  <a:pt x="1758950" y="12853670"/>
                </a:cubicBezTo>
                <a:cubicBezTo>
                  <a:pt x="1758950" y="12854940"/>
                  <a:pt x="1757680" y="12854940"/>
                  <a:pt x="1756410" y="12854940"/>
                </a:cubicBezTo>
                <a:cubicBezTo>
                  <a:pt x="1755140" y="12856210"/>
                  <a:pt x="1755140" y="12856210"/>
                  <a:pt x="1753870" y="12857480"/>
                </a:cubicBezTo>
                <a:cubicBezTo>
                  <a:pt x="1752600" y="12857480"/>
                  <a:pt x="1752600" y="12858750"/>
                  <a:pt x="1751330" y="12858750"/>
                </a:cubicBezTo>
                <a:cubicBezTo>
                  <a:pt x="1750060" y="12858750"/>
                  <a:pt x="1750060" y="12858750"/>
                  <a:pt x="1748790" y="12858750"/>
                </a:cubicBezTo>
                <a:cubicBezTo>
                  <a:pt x="1747520" y="12858750"/>
                  <a:pt x="1746250" y="12858750"/>
                  <a:pt x="1744980" y="12858750"/>
                </a:cubicBezTo>
                <a:cubicBezTo>
                  <a:pt x="1743710" y="12858750"/>
                  <a:pt x="1743710" y="12857480"/>
                  <a:pt x="1742440" y="12857480"/>
                </a:cubicBezTo>
                <a:cubicBezTo>
                  <a:pt x="1741170" y="12857480"/>
                  <a:pt x="1741170" y="12856210"/>
                  <a:pt x="1739900" y="12856210"/>
                </a:cubicBezTo>
                <a:cubicBezTo>
                  <a:pt x="1738630" y="12854940"/>
                  <a:pt x="1738630" y="12854940"/>
                  <a:pt x="1737360" y="12853670"/>
                </a:cubicBezTo>
                <a:cubicBezTo>
                  <a:pt x="1737360" y="12852400"/>
                  <a:pt x="1736090" y="12852400"/>
                  <a:pt x="1736090" y="12851130"/>
                </a:cubicBezTo>
                <a:cubicBezTo>
                  <a:pt x="1736090" y="12849860"/>
                  <a:pt x="1736090" y="12849860"/>
                  <a:pt x="1736090" y="12847320"/>
                </a:cubicBezTo>
                <a:cubicBezTo>
                  <a:pt x="1738630" y="12825730"/>
                  <a:pt x="1804670" y="12653010"/>
                  <a:pt x="1822450" y="12504420"/>
                </a:cubicBezTo>
                <a:cubicBezTo>
                  <a:pt x="1852930" y="12244070"/>
                  <a:pt x="1817370" y="11729720"/>
                  <a:pt x="1807210" y="11410950"/>
                </a:cubicBezTo>
                <a:cubicBezTo>
                  <a:pt x="1799590" y="11163300"/>
                  <a:pt x="1770380" y="10913110"/>
                  <a:pt x="1775460" y="10750550"/>
                </a:cubicBezTo>
                <a:cubicBezTo>
                  <a:pt x="1778000" y="10654030"/>
                  <a:pt x="1795780" y="10535920"/>
                  <a:pt x="1799590" y="10521950"/>
                </a:cubicBezTo>
                <a:cubicBezTo>
                  <a:pt x="1799590" y="10520680"/>
                  <a:pt x="1800860" y="10520680"/>
                  <a:pt x="1800860" y="10519410"/>
                </a:cubicBezTo>
                <a:cubicBezTo>
                  <a:pt x="1800860" y="10518140"/>
                  <a:pt x="1800860" y="10516870"/>
                  <a:pt x="1800860" y="10515600"/>
                </a:cubicBezTo>
                <a:cubicBezTo>
                  <a:pt x="1800860" y="10514330"/>
                  <a:pt x="1802130" y="10514330"/>
                  <a:pt x="1803400" y="10513060"/>
                </a:cubicBezTo>
                <a:cubicBezTo>
                  <a:pt x="1803400" y="10513060"/>
                  <a:pt x="1804670" y="10511790"/>
                  <a:pt x="1804670" y="10511790"/>
                </a:cubicBezTo>
                <a:cubicBezTo>
                  <a:pt x="1805940" y="10511790"/>
                  <a:pt x="1805940" y="10510520"/>
                  <a:pt x="1807210" y="10510520"/>
                </a:cubicBezTo>
                <a:cubicBezTo>
                  <a:pt x="1808480" y="10510520"/>
                  <a:pt x="1809750" y="10509250"/>
                  <a:pt x="1811020" y="10509250"/>
                </a:cubicBezTo>
                <a:cubicBezTo>
                  <a:pt x="1812290" y="10509250"/>
                  <a:pt x="1812290" y="10509250"/>
                  <a:pt x="1813560" y="10509250"/>
                </a:cubicBezTo>
                <a:cubicBezTo>
                  <a:pt x="1814830" y="10509250"/>
                  <a:pt x="1814830" y="10509250"/>
                  <a:pt x="1816100" y="10509250"/>
                </a:cubicBezTo>
                <a:cubicBezTo>
                  <a:pt x="1817370" y="10509250"/>
                  <a:pt x="1818640" y="10509250"/>
                  <a:pt x="1819910" y="10510520"/>
                </a:cubicBezTo>
                <a:cubicBezTo>
                  <a:pt x="1821180" y="10510520"/>
                  <a:pt x="1821180" y="10511790"/>
                  <a:pt x="1821180" y="10513060"/>
                </a:cubicBezTo>
                <a:cubicBezTo>
                  <a:pt x="1822450" y="10514330"/>
                  <a:pt x="1822450" y="10514330"/>
                  <a:pt x="1823720" y="10515600"/>
                </a:cubicBezTo>
                <a:cubicBezTo>
                  <a:pt x="1823720" y="10516870"/>
                  <a:pt x="1824990" y="10516870"/>
                  <a:pt x="1824990" y="10518140"/>
                </a:cubicBezTo>
                <a:cubicBezTo>
                  <a:pt x="1824990" y="10519410"/>
                  <a:pt x="1824990" y="10519410"/>
                  <a:pt x="1824990" y="10520680"/>
                </a:cubicBezTo>
                <a:cubicBezTo>
                  <a:pt x="1828800" y="10529570"/>
                  <a:pt x="1894840" y="10571480"/>
                  <a:pt x="1922780" y="10608310"/>
                </a:cubicBezTo>
                <a:cubicBezTo>
                  <a:pt x="1955800" y="10651490"/>
                  <a:pt x="1979930" y="10702290"/>
                  <a:pt x="2006600" y="10768330"/>
                </a:cubicBezTo>
                <a:cubicBezTo>
                  <a:pt x="2045970" y="10866120"/>
                  <a:pt x="2082800" y="11028680"/>
                  <a:pt x="2119630" y="11146790"/>
                </a:cubicBezTo>
                <a:cubicBezTo>
                  <a:pt x="2152650" y="11253470"/>
                  <a:pt x="2189480" y="11353800"/>
                  <a:pt x="2218690" y="11447780"/>
                </a:cubicBezTo>
                <a:cubicBezTo>
                  <a:pt x="2244090" y="11530330"/>
                  <a:pt x="2266950" y="11611610"/>
                  <a:pt x="2286000" y="11680190"/>
                </a:cubicBezTo>
                <a:cubicBezTo>
                  <a:pt x="2301240" y="11736070"/>
                  <a:pt x="2313940" y="11791950"/>
                  <a:pt x="2327910" y="11830050"/>
                </a:cubicBezTo>
                <a:cubicBezTo>
                  <a:pt x="2338070" y="11855450"/>
                  <a:pt x="2344420" y="11878310"/>
                  <a:pt x="2357120" y="11891010"/>
                </a:cubicBezTo>
                <a:cubicBezTo>
                  <a:pt x="2364740" y="11899900"/>
                  <a:pt x="2381250" y="11901170"/>
                  <a:pt x="2385060" y="11904980"/>
                </a:cubicBezTo>
                <a:cubicBezTo>
                  <a:pt x="2386330" y="11906250"/>
                  <a:pt x="2386330" y="11907520"/>
                  <a:pt x="2386330" y="11908790"/>
                </a:cubicBezTo>
                <a:cubicBezTo>
                  <a:pt x="2386330" y="11910060"/>
                  <a:pt x="2386330" y="11910060"/>
                  <a:pt x="2386330" y="11911330"/>
                </a:cubicBezTo>
                <a:cubicBezTo>
                  <a:pt x="2386330" y="11912600"/>
                  <a:pt x="2386330" y="11913870"/>
                  <a:pt x="2386330" y="11915140"/>
                </a:cubicBezTo>
                <a:cubicBezTo>
                  <a:pt x="2386330" y="11916410"/>
                  <a:pt x="2385060" y="11916410"/>
                  <a:pt x="2385060" y="11917680"/>
                </a:cubicBezTo>
                <a:cubicBezTo>
                  <a:pt x="2383790" y="11918950"/>
                  <a:pt x="2383790" y="11920220"/>
                  <a:pt x="2382520" y="11921490"/>
                </a:cubicBezTo>
                <a:cubicBezTo>
                  <a:pt x="2381250" y="11922760"/>
                  <a:pt x="2381250" y="11922760"/>
                  <a:pt x="2379980" y="11922760"/>
                </a:cubicBezTo>
                <a:cubicBezTo>
                  <a:pt x="2378710" y="11924030"/>
                  <a:pt x="2378710" y="11925300"/>
                  <a:pt x="2377440" y="11925300"/>
                </a:cubicBezTo>
                <a:cubicBezTo>
                  <a:pt x="2376170" y="11925300"/>
                  <a:pt x="2374900" y="11925300"/>
                  <a:pt x="2373630" y="11925300"/>
                </a:cubicBezTo>
                <a:cubicBezTo>
                  <a:pt x="2372360" y="11925300"/>
                  <a:pt x="2371090" y="11925300"/>
                  <a:pt x="2369820" y="11925300"/>
                </a:cubicBezTo>
                <a:cubicBezTo>
                  <a:pt x="2368550" y="11925300"/>
                  <a:pt x="2368550" y="11924030"/>
                  <a:pt x="2367280" y="11924030"/>
                </a:cubicBezTo>
                <a:cubicBezTo>
                  <a:pt x="2366010" y="11924030"/>
                  <a:pt x="2364740" y="11924030"/>
                  <a:pt x="2363470" y="11922760"/>
                </a:cubicBezTo>
                <a:cubicBezTo>
                  <a:pt x="2362200" y="11922760"/>
                  <a:pt x="2362200" y="11921490"/>
                  <a:pt x="2360930" y="11920220"/>
                </a:cubicBezTo>
                <a:cubicBezTo>
                  <a:pt x="2360930" y="11918950"/>
                  <a:pt x="2359660" y="11918950"/>
                  <a:pt x="2359660" y="11917680"/>
                </a:cubicBezTo>
                <a:cubicBezTo>
                  <a:pt x="2358390" y="11907520"/>
                  <a:pt x="2377440" y="11838940"/>
                  <a:pt x="2383790" y="11785600"/>
                </a:cubicBezTo>
                <a:cubicBezTo>
                  <a:pt x="2393950" y="11704320"/>
                  <a:pt x="2399030" y="11588750"/>
                  <a:pt x="2406650" y="11476990"/>
                </a:cubicBezTo>
                <a:cubicBezTo>
                  <a:pt x="2415540" y="11343640"/>
                  <a:pt x="2424430" y="11177270"/>
                  <a:pt x="2429510" y="11036300"/>
                </a:cubicBezTo>
                <a:cubicBezTo>
                  <a:pt x="2434590" y="10905490"/>
                  <a:pt x="2437130" y="10784840"/>
                  <a:pt x="2439670" y="10656570"/>
                </a:cubicBezTo>
                <a:cubicBezTo>
                  <a:pt x="2442210" y="10527030"/>
                  <a:pt x="2446020" y="10373360"/>
                  <a:pt x="2443480" y="10262870"/>
                </a:cubicBezTo>
                <a:cubicBezTo>
                  <a:pt x="2442210" y="10182860"/>
                  <a:pt x="2435860" y="10102850"/>
                  <a:pt x="2432050" y="10057130"/>
                </a:cubicBezTo>
                <a:cubicBezTo>
                  <a:pt x="2430780" y="10035540"/>
                  <a:pt x="2426970" y="10013950"/>
                  <a:pt x="2426970" y="10007600"/>
                </a:cubicBezTo>
                <a:cubicBezTo>
                  <a:pt x="2426970" y="10006330"/>
                  <a:pt x="2426970" y="10006330"/>
                  <a:pt x="2426970" y="10005060"/>
                </a:cubicBezTo>
                <a:cubicBezTo>
                  <a:pt x="2426970" y="10003790"/>
                  <a:pt x="2428240" y="10003790"/>
                  <a:pt x="2428240" y="10002520"/>
                </a:cubicBezTo>
                <a:cubicBezTo>
                  <a:pt x="2428240" y="10001250"/>
                  <a:pt x="2429510" y="10001250"/>
                  <a:pt x="2429510" y="9999980"/>
                </a:cubicBezTo>
                <a:cubicBezTo>
                  <a:pt x="2430780" y="9998710"/>
                  <a:pt x="2430780" y="9998710"/>
                  <a:pt x="2432050" y="9997440"/>
                </a:cubicBezTo>
                <a:cubicBezTo>
                  <a:pt x="2433320" y="9997440"/>
                  <a:pt x="2433320" y="9996170"/>
                  <a:pt x="2434590" y="9996170"/>
                </a:cubicBezTo>
                <a:cubicBezTo>
                  <a:pt x="2435860" y="9996170"/>
                  <a:pt x="2435860" y="9994900"/>
                  <a:pt x="2437130" y="9994900"/>
                </a:cubicBezTo>
                <a:cubicBezTo>
                  <a:pt x="2438400" y="9994900"/>
                  <a:pt x="2439670" y="9994900"/>
                  <a:pt x="2440940" y="9994900"/>
                </a:cubicBezTo>
                <a:cubicBezTo>
                  <a:pt x="2442210" y="9994900"/>
                  <a:pt x="2442210" y="9994900"/>
                  <a:pt x="2443480" y="9994900"/>
                </a:cubicBezTo>
                <a:cubicBezTo>
                  <a:pt x="2444750" y="9994900"/>
                  <a:pt x="2446020" y="9994900"/>
                  <a:pt x="2447290" y="9996170"/>
                </a:cubicBezTo>
                <a:cubicBezTo>
                  <a:pt x="2448560" y="9996170"/>
                  <a:pt x="2448560" y="9997440"/>
                  <a:pt x="2449830" y="9998710"/>
                </a:cubicBezTo>
                <a:cubicBezTo>
                  <a:pt x="2449830" y="9999980"/>
                  <a:pt x="2451100" y="9999980"/>
                  <a:pt x="2451100" y="10001250"/>
                </a:cubicBezTo>
                <a:cubicBezTo>
                  <a:pt x="2451100" y="10002520"/>
                  <a:pt x="2452370" y="10002520"/>
                  <a:pt x="2452370" y="10003790"/>
                </a:cubicBezTo>
                <a:cubicBezTo>
                  <a:pt x="2452370" y="10005060"/>
                  <a:pt x="2452370" y="10005060"/>
                  <a:pt x="2452370" y="10006330"/>
                </a:cubicBezTo>
                <a:cubicBezTo>
                  <a:pt x="2452370" y="10016490"/>
                  <a:pt x="2458720" y="10081260"/>
                  <a:pt x="2463800" y="10126980"/>
                </a:cubicBezTo>
                <a:cubicBezTo>
                  <a:pt x="2471420" y="10186670"/>
                  <a:pt x="2475230" y="10243820"/>
                  <a:pt x="2494280" y="10332720"/>
                </a:cubicBezTo>
                <a:cubicBezTo>
                  <a:pt x="2532380" y="10506710"/>
                  <a:pt x="2642870" y="10867390"/>
                  <a:pt x="2712720" y="11088370"/>
                </a:cubicBezTo>
                <a:cubicBezTo>
                  <a:pt x="2767330" y="11262360"/>
                  <a:pt x="2823210" y="11412220"/>
                  <a:pt x="2870200" y="11551920"/>
                </a:cubicBezTo>
                <a:cubicBezTo>
                  <a:pt x="2909570" y="11666220"/>
                  <a:pt x="2936240" y="11772900"/>
                  <a:pt x="2975610" y="11865610"/>
                </a:cubicBezTo>
                <a:cubicBezTo>
                  <a:pt x="3008630" y="11943080"/>
                  <a:pt x="3046730" y="12014200"/>
                  <a:pt x="3084830" y="12073890"/>
                </a:cubicBezTo>
                <a:cubicBezTo>
                  <a:pt x="3116580" y="12123420"/>
                  <a:pt x="3153410" y="12165330"/>
                  <a:pt x="3181350" y="12200890"/>
                </a:cubicBezTo>
                <a:cubicBezTo>
                  <a:pt x="3201670" y="12226290"/>
                  <a:pt x="3219450" y="12250420"/>
                  <a:pt x="3235960" y="12266930"/>
                </a:cubicBezTo>
                <a:cubicBezTo>
                  <a:pt x="3248660" y="12278360"/>
                  <a:pt x="3258820" y="12287250"/>
                  <a:pt x="3270250" y="12293600"/>
                </a:cubicBezTo>
                <a:cubicBezTo>
                  <a:pt x="3280410" y="12298680"/>
                  <a:pt x="3295650" y="12302490"/>
                  <a:pt x="3299460" y="12305030"/>
                </a:cubicBezTo>
                <a:cubicBezTo>
                  <a:pt x="3300730" y="12306300"/>
                  <a:pt x="3300730" y="12306300"/>
                  <a:pt x="3302000" y="12307570"/>
                </a:cubicBezTo>
                <a:cubicBezTo>
                  <a:pt x="3302000" y="12308840"/>
                  <a:pt x="3303270" y="12308840"/>
                  <a:pt x="3303270" y="12310110"/>
                </a:cubicBezTo>
                <a:cubicBezTo>
                  <a:pt x="3303270" y="12311380"/>
                  <a:pt x="3304540" y="12312650"/>
                  <a:pt x="3304540" y="12313920"/>
                </a:cubicBezTo>
                <a:cubicBezTo>
                  <a:pt x="3304540" y="12315190"/>
                  <a:pt x="3304540" y="12316460"/>
                  <a:pt x="3304540" y="12317730"/>
                </a:cubicBezTo>
                <a:cubicBezTo>
                  <a:pt x="3304540" y="12319000"/>
                  <a:pt x="3304540" y="12319000"/>
                  <a:pt x="3304540" y="12320270"/>
                </a:cubicBezTo>
                <a:cubicBezTo>
                  <a:pt x="3304540" y="12321540"/>
                  <a:pt x="3303270" y="12322810"/>
                  <a:pt x="3302000" y="12324080"/>
                </a:cubicBezTo>
                <a:cubicBezTo>
                  <a:pt x="3302000" y="12325350"/>
                  <a:pt x="3302000" y="12325350"/>
                  <a:pt x="3300730" y="12326620"/>
                </a:cubicBezTo>
                <a:cubicBezTo>
                  <a:pt x="3299460" y="12327890"/>
                  <a:pt x="3298190" y="12327890"/>
                  <a:pt x="3296920" y="12329160"/>
                </a:cubicBezTo>
                <a:cubicBezTo>
                  <a:pt x="3295650" y="12329160"/>
                  <a:pt x="3295650" y="12330430"/>
                  <a:pt x="3294380" y="12330430"/>
                </a:cubicBezTo>
                <a:cubicBezTo>
                  <a:pt x="3293110" y="12330430"/>
                  <a:pt x="3291840" y="12330430"/>
                  <a:pt x="3290570" y="12330430"/>
                </a:cubicBezTo>
                <a:cubicBezTo>
                  <a:pt x="3289300" y="12330430"/>
                  <a:pt x="3288030" y="12330430"/>
                  <a:pt x="3286760" y="12330430"/>
                </a:cubicBezTo>
                <a:cubicBezTo>
                  <a:pt x="3285490" y="12330430"/>
                  <a:pt x="3285490" y="12329160"/>
                  <a:pt x="3284220" y="12329160"/>
                </a:cubicBezTo>
                <a:cubicBezTo>
                  <a:pt x="3282950" y="12329160"/>
                  <a:pt x="3281680" y="12329160"/>
                  <a:pt x="3280410" y="12327890"/>
                </a:cubicBezTo>
                <a:cubicBezTo>
                  <a:pt x="3276600" y="12320270"/>
                  <a:pt x="3296920" y="12269470"/>
                  <a:pt x="3302000" y="12227560"/>
                </a:cubicBezTo>
                <a:cubicBezTo>
                  <a:pt x="3309620" y="12162790"/>
                  <a:pt x="3315970" y="12068810"/>
                  <a:pt x="3312160" y="11974830"/>
                </a:cubicBezTo>
                <a:cubicBezTo>
                  <a:pt x="3308350" y="11852910"/>
                  <a:pt x="3281680" y="11690350"/>
                  <a:pt x="3265170" y="11559540"/>
                </a:cubicBezTo>
                <a:cubicBezTo>
                  <a:pt x="3249930" y="11442700"/>
                  <a:pt x="3255010" y="11362690"/>
                  <a:pt x="3219450" y="11228070"/>
                </a:cubicBezTo>
                <a:cubicBezTo>
                  <a:pt x="3159760" y="11000740"/>
                  <a:pt x="2964180" y="10586720"/>
                  <a:pt x="2866390" y="10341610"/>
                </a:cubicBezTo>
                <a:cubicBezTo>
                  <a:pt x="2797810" y="10168890"/>
                  <a:pt x="2755900" y="10036810"/>
                  <a:pt x="2689860" y="9899650"/>
                </a:cubicBezTo>
                <a:cubicBezTo>
                  <a:pt x="2628900" y="9772650"/>
                  <a:pt x="2541270" y="9632950"/>
                  <a:pt x="2486660" y="9545320"/>
                </a:cubicBezTo>
                <a:cubicBezTo>
                  <a:pt x="2453640" y="9491980"/>
                  <a:pt x="2406650" y="9429750"/>
                  <a:pt x="2400300" y="9419590"/>
                </a:cubicBezTo>
                <a:cubicBezTo>
                  <a:pt x="2399030" y="9418320"/>
                  <a:pt x="2399030" y="9418320"/>
                  <a:pt x="2399030" y="9417050"/>
                </a:cubicBezTo>
                <a:cubicBezTo>
                  <a:pt x="2399030" y="9415780"/>
                  <a:pt x="2397760" y="9415780"/>
                  <a:pt x="2397760" y="9414510"/>
                </a:cubicBezTo>
                <a:cubicBezTo>
                  <a:pt x="2397760" y="9413240"/>
                  <a:pt x="2399030" y="9411970"/>
                  <a:pt x="2399030" y="9410700"/>
                </a:cubicBezTo>
                <a:cubicBezTo>
                  <a:pt x="2399030" y="9409430"/>
                  <a:pt x="2399030" y="9409430"/>
                  <a:pt x="2399030" y="9408160"/>
                </a:cubicBezTo>
                <a:cubicBezTo>
                  <a:pt x="2399030" y="9406890"/>
                  <a:pt x="2400300" y="9406890"/>
                  <a:pt x="2401570" y="9405620"/>
                </a:cubicBezTo>
                <a:cubicBezTo>
                  <a:pt x="2401570" y="9404350"/>
                  <a:pt x="2402840" y="9404350"/>
                  <a:pt x="2402840" y="9403080"/>
                </a:cubicBezTo>
                <a:cubicBezTo>
                  <a:pt x="2404110" y="9403080"/>
                  <a:pt x="2404110" y="9401810"/>
                  <a:pt x="2405380" y="9401810"/>
                </a:cubicBezTo>
                <a:cubicBezTo>
                  <a:pt x="2406650" y="9401810"/>
                  <a:pt x="2407920" y="9401810"/>
                  <a:pt x="2409190" y="9401810"/>
                </a:cubicBezTo>
                <a:cubicBezTo>
                  <a:pt x="2410460" y="9401810"/>
                  <a:pt x="2410460" y="9400540"/>
                  <a:pt x="2411730" y="9400540"/>
                </a:cubicBezTo>
                <a:cubicBezTo>
                  <a:pt x="2413000" y="9400540"/>
                  <a:pt x="2414270" y="9401810"/>
                  <a:pt x="2415540" y="9401810"/>
                </a:cubicBezTo>
                <a:cubicBezTo>
                  <a:pt x="2416810" y="9401810"/>
                  <a:pt x="2416810" y="9403080"/>
                  <a:pt x="2418080" y="9403080"/>
                </a:cubicBezTo>
                <a:cubicBezTo>
                  <a:pt x="2419350" y="9404350"/>
                  <a:pt x="2419350" y="9404350"/>
                  <a:pt x="2420620" y="9405620"/>
                </a:cubicBezTo>
                <a:cubicBezTo>
                  <a:pt x="2420620" y="9405620"/>
                  <a:pt x="2421890" y="9405620"/>
                  <a:pt x="2421890" y="9406890"/>
                </a:cubicBezTo>
                <a:cubicBezTo>
                  <a:pt x="2424430" y="9410700"/>
                  <a:pt x="2423160" y="9429750"/>
                  <a:pt x="2426970" y="9450070"/>
                </a:cubicBezTo>
                <a:cubicBezTo>
                  <a:pt x="2437130" y="9504680"/>
                  <a:pt x="2472690" y="9639300"/>
                  <a:pt x="2504440" y="9745980"/>
                </a:cubicBezTo>
                <a:cubicBezTo>
                  <a:pt x="2541270" y="9871710"/>
                  <a:pt x="2593340" y="10027920"/>
                  <a:pt x="2640330" y="10156190"/>
                </a:cubicBezTo>
                <a:cubicBezTo>
                  <a:pt x="2683510" y="10273030"/>
                  <a:pt x="2729230" y="10384790"/>
                  <a:pt x="2774950" y="10485120"/>
                </a:cubicBezTo>
                <a:cubicBezTo>
                  <a:pt x="2814320" y="10572750"/>
                  <a:pt x="2857500" y="10652760"/>
                  <a:pt x="2895600" y="10727690"/>
                </a:cubicBezTo>
                <a:cubicBezTo>
                  <a:pt x="2928620" y="10792460"/>
                  <a:pt x="2951480" y="10840720"/>
                  <a:pt x="2987040" y="10908030"/>
                </a:cubicBezTo>
                <a:cubicBezTo>
                  <a:pt x="3034030" y="10996930"/>
                  <a:pt x="3094990" y="11126470"/>
                  <a:pt x="3153410" y="11216640"/>
                </a:cubicBezTo>
                <a:cubicBezTo>
                  <a:pt x="3204210" y="11295380"/>
                  <a:pt x="3260090" y="11358880"/>
                  <a:pt x="3313430" y="11423650"/>
                </a:cubicBezTo>
                <a:cubicBezTo>
                  <a:pt x="3361690" y="11482070"/>
                  <a:pt x="3412490" y="11546840"/>
                  <a:pt x="3459480" y="11588750"/>
                </a:cubicBezTo>
                <a:cubicBezTo>
                  <a:pt x="3493770" y="11620500"/>
                  <a:pt x="3553460" y="11652250"/>
                  <a:pt x="3559810" y="11659870"/>
                </a:cubicBezTo>
                <a:cubicBezTo>
                  <a:pt x="3561080" y="11661140"/>
                  <a:pt x="3561080" y="11661140"/>
                  <a:pt x="3561080" y="11662410"/>
                </a:cubicBezTo>
                <a:cubicBezTo>
                  <a:pt x="3561080" y="11663680"/>
                  <a:pt x="3562350" y="11663680"/>
                  <a:pt x="3562350" y="11664950"/>
                </a:cubicBezTo>
                <a:cubicBezTo>
                  <a:pt x="3562350" y="11666220"/>
                  <a:pt x="3563620" y="11666220"/>
                  <a:pt x="3563620" y="11667490"/>
                </a:cubicBezTo>
                <a:cubicBezTo>
                  <a:pt x="3563620" y="11668760"/>
                  <a:pt x="3562350" y="11670030"/>
                  <a:pt x="3562350" y="11671300"/>
                </a:cubicBezTo>
                <a:cubicBezTo>
                  <a:pt x="3562350" y="11672570"/>
                  <a:pt x="3561080" y="11672570"/>
                  <a:pt x="3561080" y="11673840"/>
                </a:cubicBezTo>
                <a:cubicBezTo>
                  <a:pt x="3561080" y="11675110"/>
                  <a:pt x="3559810" y="11675110"/>
                  <a:pt x="3559810" y="11676380"/>
                </a:cubicBezTo>
                <a:cubicBezTo>
                  <a:pt x="3559810" y="11677650"/>
                  <a:pt x="3558540" y="11677650"/>
                  <a:pt x="3557270" y="11677650"/>
                </a:cubicBezTo>
                <a:cubicBezTo>
                  <a:pt x="3556000" y="11678920"/>
                  <a:pt x="3556000" y="11680190"/>
                  <a:pt x="3554730" y="11680190"/>
                </a:cubicBezTo>
                <a:cubicBezTo>
                  <a:pt x="3553460" y="11680190"/>
                  <a:pt x="3553460" y="11680190"/>
                  <a:pt x="3552190" y="11680190"/>
                </a:cubicBezTo>
                <a:cubicBezTo>
                  <a:pt x="3550920" y="11680190"/>
                  <a:pt x="3549650" y="11680190"/>
                  <a:pt x="3548380" y="11680190"/>
                </a:cubicBezTo>
                <a:cubicBezTo>
                  <a:pt x="3547110" y="11680190"/>
                  <a:pt x="3547110" y="11680190"/>
                  <a:pt x="3545840" y="11680190"/>
                </a:cubicBezTo>
                <a:cubicBezTo>
                  <a:pt x="3544570" y="11680190"/>
                  <a:pt x="3544570" y="11678920"/>
                  <a:pt x="3543300" y="11677650"/>
                </a:cubicBezTo>
                <a:cubicBezTo>
                  <a:pt x="3542030" y="11677650"/>
                  <a:pt x="3542030" y="11677650"/>
                  <a:pt x="3540760" y="11676380"/>
                </a:cubicBezTo>
                <a:cubicBezTo>
                  <a:pt x="3533140" y="11667490"/>
                  <a:pt x="3511550" y="11583670"/>
                  <a:pt x="3491230" y="11534140"/>
                </a:cubicBezTo>
                <a:cubicBezTo>
                  <a:pt x="3468370" y="11475720"/>
                  <a:pt x="3441700" y="11419840"/>
                  <a:pt x="3406140" y="11347450"/>
                </a:cubicBezTo>
                <a:cubicBezTo>
                  <a:pt x="3354070" y="11240770"/>
                  <a:pt x="3282950" y="11104880"/>
                  <a:pt x="3202940" y="10960100"/>
                </a:cubicBezTo>
                <a:cubicBezTo>
                  <a:pt x="3097530" y="10772140"/>
                  <a:pt x="2946400" y="10515600"/>
                  <a:pt x="2820670" y="10317480"/>
                </a:cubicBezTo>
                <a:cubicBezTo>
                  <a:pt x="2708910" y="10140950"/>
                  <a:pt x="2594610" y="9969500"/>
                  <a:pt x="2490470" y="9825990"/>
                </a:cubicBezTo>
                <a:cubicBezTo>
                  <a:pt x="2405380" y="9709150"/>
                  <a:pt x="2308860" y="9594850"/>
                  <a:pt x="2247900" y="9514840"/>
                </a:cubicBezTo>
                <a:cubicBezTo>
                  <a:pt x="2209800" y="9465310"/>
                  <a:pt x="2166620" y="9405620"/>
                  <a:pt x="2157730" y="9395460"/>
                </a:cubicBezTo>
                <a:cubicBezTo>
                  <a:pt x="2156460" y="9394190"/>
                  <a:pt x="2155190" y="9394190"/>
                  <a:pt x="2155190" y="9392920"/>
                </a:cubicBezTo>
                <a:cubicBezTo>
                  <a:pt x="2155190" y="9391650"/>
                  <a:pt x="2155190" y="9390380"/>
                  <a:pt x="2155190" y="9389110"/>
                </a:cubicBezTo>
                <a:cubicBezTo>
                  <a:pt x="2155190" y="9387840"/>
                  <a:pt x="2153920" y="9387840"/>
                  <a:pt x="2153920" y="9386570"/>
                </a:cubicBezTo>
                <a:cubicBezTo>
                  <a:pt x="2153920" y="9385300"/>
                  <a:pt x="2155190" y="9385300"/>
                  <a:pt x="2155190" y="9384030"/>
                </a:cubicBezTo>
                <a:cubicBezTo>
                  <a:pt x="2155190" y="9382760"/>
                  <a:pt x="2156460" y="9381490"/>
                  <a:pt x="2156460" y="9380220"/>
                </a:cubicBezTo>
                <a:cubicBezTo>
                  <a:pt x="2156460" y="9380220"/>
                  <a:pt x="2157730" y="9378950"/>
                  <a:pt x="2157730" y="9378950"/>
                </a:cubicBezTo>
                <a:cubicBezTo>
                  <a:pt x="2159000" y="9377680"/>
                  <a:pt x="2159000" y="9376410"/>
                  <a:pt x="2160270" y="9376410"/>
                </a:cubicBezTo>
                <a:cubicBezTo>
                  <a:pt x="2161540" y="9375140"/>
                  <a:pt x="2162810" y="9375140"/>
                  <a:pt x="2164080" y="9375140"/>
                </a:cubicBezTo>
                <a:cubicBezTo>
                  <a:pt x="2165350" y="9375140"/>
                  <a:pt x="2165350" y="9375140"/>
                  <a:pt x="2166620" y="9375140"/>
                </a:cubicBezTo>
                <a:cubicBezTo>
                  <a:pt x="2167890" y="9375140"/>
                  <a:pt x="2167890" y="9375140"/>
                  <a:pt x="2169160" y="9375140"/>
                </a:cubicBezTo>
                <a:cubicBezTo>
                  <a:pt x="2170430" y="9375140"/>
                  <a:pt x="2171700" y="9375140"/>
                  <a:pt x="2172970" y="9375140"/>
                </a:cubicBezTo>
                <a:cubicBezTo>
                  <a:pt x="2174240" y="9375140"/>
                  <a:pt x="2174240" y="9376410"/>
                  <a:pt x="2175510" y="9377680"/>
                </a:cubicBezTo>
                <a:cubicBezTo>
                  <a:pt x="2175510" y="9377680"/>
                  <a:pt x="2175510" y="9377680"/>
                  <a:pt x="2176780" y="9378950"/>
                </a:cubicBezTo>
                <a:cubicBezTo>
                  <a:pt x="2180590" y="9384030"/>
                  <a:pt x="2197100" y="9409430"/>
                  <a:pt x="2216150" y="9432290"/>
                </a:cubicBezTo>
                <a:cubicBezTo>
                  <a:pt x="2255520" y="9480550"/>
                  <a:pt x="2345690" y="9573260"/>
                  <a:pt x="2413000" y="9646920"/>
                </a:cubicBezTo>
                <a:cubicBezTo>
                  <a:pt x="2485390" y="9725660"/>
                  <a:pt x="2566670" y="9815830"/>
                  <a:pt x="2637790" y="9893300"/>
                </a:cubicBezTo>
                <a:cubicBezTo>
                  <a:pt x="2702560" y="9961880"/>
                  <a:pt x="2766060" y="10024110"/>
                  <a:pt x="2823210" y="10087610"/>
                </a:cubicBezTo>
                <a:cubicBezTo>
                  <a:pt x="2875280" y="10146030"/>
                  <a:pt x="2928620" y="10208260"/>
                  <a:pt x="2967990" y="10261600"/>
                </a:cubicBezTo>
                <a:cubicBezTo>
                  <a:pt x="2998470" y="10302240"/>
                  <a:pt x="3023870" y="10341610"/>
                  <a:pt x="3042920" y="10374630"/>
                </a:cubicBezTo>
                <a:cubicBezTo>
                  <a:pt x="3056890" y="10397490"/>
                  <a:pt x="3063240" y="10417810"/>
                  <a:pt x="3074670" y="10436860"/>
                </a:cubicBezTo>
                <a:cubicBezTo>
                  <a:pt x="3086100" y="10455910"/>
                  <a:pt x="3108960" y="10481310"/>
                  <a:pt x="3112770" y="10488930"/>
                </a:cubicBezTo>
                <a:cubicBezTo>
                  <a:pt x="3114040" y="10490200"/>
                  <a:pt x="3114040" y="10491470"/>
                  <a:pt x="3114040" y="10492740"/>
                </a:cubicBezTo>
                <a:cubicBezTo>
                  <a:pt x="3114040" y="10494010"/>
                  <a:pt x="3115310" y="10496550"/>
                  <a:pt x="3115310" y="10497820"/>
                </a:cubicBezTo>
                <a:cubicBezTo>
                  <a:pt x="3115310" y="10499090"/>
                  <a:pt x="3115310" y="10501630"/>
                  <a:pt x="3114040" y="10502900"/>
                </a:cubicBezTo>
                <a:cubicBezTo>
                  <a:pt x="3114040" y="10504170"/>
                  <a:pt x="3112770" y="10505440"/>
                  <a:pt x="3111500" y="10506710"/>
                </a:cubicBezTo>
                <a:cubicBezTo>
                  <a:pt x="3110230" y="10507980"/>
                  <a:pt x="3108960" y="10507980"/>
                  <a:pt x="3107690" y="10509250"/>
                </a:cubicBezTo>
                <a:cubicBezTo>
                  <a:pt x="3106420" y="10510520"/>
                  <a:pt x="3105150" y="10511790"/>
                  <a:pt x="3103880" y="10511790"/>
                </a:cubicBezTo>
                <a:cubicBezTo>
                  <a:pt x="3102610" y="10511790"/>
                  <a:pt x="3100070" y="10511790"/>
                  <a:pt x="3098800" y="10511790"/>
                </a:cubicBezTo>
                <a:cubicBezTo>
                  <a:pt x="3097530" y="10511790"/>
                  <a:pt x="3096260" y="10510520"/>
                  <a:pt x="3094990" y="10510520"/>
                </a:cubicBezTo>
                <a:cubicBezTo>
                  <a:pt x="3093720" y="10509250"/>
                  <a:pt x="3092450" y="10509250"/>
                  <a:pt x="3091180" y="10507980"/>
                </a:cubicBezTo>
                <a:cubicBezTo>
                  <a:pt x="3089910" y="10506710"/>
                  <a:pt x="3089910" y="10505440"/>
                  <a:pt x="3088640" y="10504170"/>
                </a:cubicBezTo>
                <a:cubicBezTo>
                  <a:pt x="3087370" y="10502900"/>
                  <a:pt x="3086100" y="10500360"/>
                  <a:pt x="3086100" y="10499090"/>
                </a:cubicBezTo>
                <a:cubicBezTo>
                  <a:pt x="3086100" y="10497820"/>
                  <a:pt x="3086100" y="10496550"/>
                  <a:pt x="3086100" y="10495280"/>
                </a:cubicBezTo>
                <a:cubicBezTo>
                  <a:pt x="3086100" y="10494010"/>
                  <a:pt x="3087370" y="10491470"/>
                  <a:pt x="3088640" y="10490200"/>
                </a:cubicBezTo>
                <a:cubicBezTo>
                  <a:pt x="3089910" y="10488930"/>
                  <a:pt x="3089910" y="10487660"/>
                  <a:pt x="3091180" y="10486390"/>
                </a:cubicBezTo>
                <a:cubicBezTo>
                  <a:pt x="3092450" y="10485120"/>
                  <a:pt x="3093720" y="10485120"/>
                  <a:pt x="3094990" y="10483850"/>
                </a:cubicBezTo>
                <a:cubicBezTo>
                  <a:pt x="3096260" y="10483850"/>
                  <a:pt x="3097530" y="10482580"/>
                  <a:pt x="3098800" y="10482580"/>
                </a:cubicBezTo>
                <a:cubicBezTo>
                  <a:pt x="3100070" y="10482580"/>
                  <a:pt x="3102610" y="10482580"/>
                  <a:pt x="3103880" y="10482580"/>
                </a:cubicBezTo>
                <a:cubicBezTo>
                  <a:pt x="3105150" y="10482580"/>
                  <a:pt x="3106420" y="10483850"/>
                  <a:pt x="3107690" y="10485120"/>
                </a:cubicBezTo>
                <a:cubicBezTo>
                  <a:pt x="3108960" y="10486390"/>
                  <a:pt x="3110230" y="10486390"/>
                  <a:pt x="3111500" y="10487660"/>
                </a:cubicBezTo>
                <a:cubicBezTo>
                  <a:pt x="3112770" y="10488930"/>
                  <a:pt x="3114040" y="10490200"/>
                  <a:pt x="3114040" y="10491470"/>
                </a:cubicBezTo>
                <a:cubicBezTo>
                  <a:pt x="3115310" y="10492740"/>
                  <a:pt x="3115310" y="10495280"/>
                  <a:pt x="3115310" y="10496550"/>
                </a:cubicBezTo>
                <a:cubicBezTo>
                  <a:pt x="3115310" y="10497820"/>
                  <a:pt x="3114040" y="10500360"/>
                  <a:pt x="3114040" y="10501630"/>
                </a:cubicBezTo>
                <a:cubicBezTo>
                  <a:pt x="3114040" y="10502900"/>
                  <a:pt x="3114040" y="10504170"/>
                  <a:pt x="3112770" y="10505440"/>
                </a:cubicBezTo>
                <a:cubicBezTo>
                  <a:pt x="3111500" y="10506710"/>
                  <a:pt x="3110230" y="10506710"/>
                  <a:pt x="3108960" y="10507980"/>
                </a:cubicBezTo>
                <a:cubicBezTo>
                  <a:pt x="3107690" y="10509250"/>
                  <a:pt x="3106420" y="10509250"/>
                  <a:pt x="3105150" y="10510520"/>
                </a:cubicBezTo>
                <a:cubicBezTo>
                  <a:pt x="3103880" y="10510520"/>
                  <a:pt x="3102610" y="10511790"/>
                  <a:pt x="3101340" y="10511790"/>
                </a:cubicBezTo>
                <a:cubicBezTo>
                  <a:pt x="3100070" y="10511790"/>
                  <a:pt x="3097530" y="10510520"/>
                  <a:pt x="3096260" y="10510520"/>
                </a:cubicBezTo>
                <a:cubicBezTo>
                  <a:pt x="3094990" y="10510520"/>
                  <a:pt x="3093720" y="10510520"/>
                  <a:pt x="3092450" y="10509250"/>
                </a:cubicBezTo>
                <a:cubicBezTo>
                  <a:pt x="3091180" y="10507980"/>
                  <a:pt x="3088640" y="10505440"/>
                  <a:pt x="3088640" y="10505440"/>
                </a:cubicBezTo>
                <a:cubicBezTo>
                  <a:pt x="3088640" y="10505440"/>
                  <a:pt x="3063240" y="10467340"/>
                  <a:pt x="3051810" y="10448290"/>
                </a:cubicBezTo>
                <a:cubicBezTo>
                  <a:pt x="3040380" y="10429240"/>
                  <a:pt x="3034030" y="10411460"/>
                  <a:pt x="3021330" y="10388600"/>
                </a:cubicBezTo>
                <a:cubicBezTo>
                  <a:pt x="3003550" y="10356850"/>
                  <a:pt x="2978150" y="10317480"/>
                  <a:pt x="2948940" y="10276840"/>
                </a:cubicBezTo>
                <a:cubicBezTo>
                  <a:pt x="2910840" y="10224770"/>
                  <a:pt x="2857500" y="10163810"/>
                  <a:pt x="2805430" y="10105390"/>
                </a:cubicBezTo>
                <a:cubicBezTo>
                  <a:pt x="2748280" y="10041890"/>
                  <a:pt x="2683510" y="9979660"/>
                  <a:pt x="2618740" y="9909810"/>
                </a:cubicBezTo>
                <a:cubicBezTo>
                  <a:pt x="2546350" y="9832340"/>
                  <a:pt x="2466340" y="9742170"/>
                  <a:pt x="2393950" y="9663430"/>
                </a:cubicBezTo>
                <a:cubicBezTo>
                  <a:pt x="2325370" y="9588500"/>
                  <a:pt x="2235200" y="9495790"/>
                  <a:pt x="2195830" y="9447530"/>
                </a:cubicBezTo>
                <a:cubicBezTo>
                  <a:pt x="2176780" y="9424670"/>
                  <a:pt x="2162810" y="9401810"/>
                  <a:pt x="2157730" y="9395460"/>
                </a:cubicBezTo>
                <a:cubicBezTo>
                  <a:pt x="2156460" y="9394190"/>
                  <a:pt x="2155190" y="9394190"/>
                  <a:pt x="2155190" y="9392920"/>
                </a:cubicBezTo>
                <a:cubicBezTo>
                  <a:pt x="2155190" y="9391650"/>
                  <a:pt x="2155190" y="9390380"/>
                  <a:pt x="2155190" y="9389110"/>
                </a:cubicBezTo>
                <a:cubicBezTo>
                  <a:pt x="2155190" y="9387840"/>
                  <a:pt x="2153920" y="9387840"/>
                  <a:pt x="2153920" y="9386570"/>
                </a:cubicBezTo>
                <a:cubicBezTo>
                  <a:pt x="2153920" y="9385300"/>
                  <a:pt x="2155190" y="9385300"/>
                  <a:pt x="2155190" y="9384030"/>
                </a:cubicBezTo>
                <a:cubicBezTo>
                  <a:pt x="2155190" y="9382760"/>
                  <a:pt x="2156460" y="9381490"/>
                  <a:pt x="2156460" y="9380220"/>
                </a:cubicBezTo>
                <a:cubicBezTo>
                  <a:pt x="2156460" y="9380220"/>
                  <a:pt x="2157730" y="9378950"/>
                  <a:pt x="2157730" y="9378950"/>
                </a:cubicBezTo>
                <a:cubicBezTo>
                  <a:pt x="2159000" y="9377680"/>
                  <a:pt x="2159000" y="9376410"/>
                  <a:pt x="2160270" y="9376410"/>
                </a:cubicBezTo>
                <a:cubicBezTo>
                  <a:pt x="2161540" y="9375140"/>
                  <a:pt x="2162810" y="9375140"/>
                  <a:pt x="2164080" y="9375140"/>
                </a:cubicBezTo>
                <a:cubicBezTo>
                  <a:pt x="2165350" y="9375140"/>
                  <a:pt x="2165350" y="9375140"/>
                  <a:pt x="2166620" y="9375140"/>
                </a:cubicBezTo>
                <a:cubicBezTo>
                  <a:pt x="2167890" y="9375140"/>
                  <a:pt x="2167890" y="9375140"/>
                  <a:pt x="2169160" y="9375140"/>
                </a:cubicBezTo>
                <a:cubicBezTo>
                  <a:pt x="2170430" y="9375140"/>
                  <a:pt x="2171700" y="9375140"/>
                  <a:pt x="2172970" y="9375140"/>
                </a:cubicBezTo>
                <a:cubicBezTo>
                  <a:pt x="2174240" y="9375140"/>
                  <a:pt x="2174240" y="9376410"/>
                  <a:pt x="2175510" y="9377680"/>
                </a:cubicBezTo>
                <a:cubicBezTo>
                  <a:pt x="2175510" y="9377680"/>
                  <a:pt x="2175510" y="9377680"/>
                  <a:pt x="2176780" y="9378950"/>
                </a:cubicBezTo>
                <a:cubicBezTo>
                  <a:pt x="2183130" y="9386570"/>
                  <a:pt x="2230120" y="9450070"/>
                  <a:pt x="2268220" y="9499600"/>
                </a:cubicBezTo>
                <a:cubicBezTo>
                  <a:pt x="2329180" y="9579610"/>
                  <a:pt x="2426970" y="9693910"/>
                  <a:pt x="2512060" y="9812020"/>
                </a:cubicBezTo>
                <a:cubicBezTo>
                  <a:pt x="2616200" y="9955530"/>
                  <a:pt x="2730500" y="10128250"/>
                  <a:pt x="2842260" y="10304780"/>
                </a:cubicBezTo>
                <a:cubicBezTo>
                  <a:pt x="2967990" y="10502900"/>
                  <a:pt x="3120390" y="10758170"/>
                  <a:pt x="3225800" y="10947400"/>
                </a:cubicBezTo>
                <a:cubicBezTo>
                  <a:pt x="3307080" y="11092180"/>
                  <a:pt x="3378200" y="11229340"/>
                  <a:pt x="3430270" y="11337290"/>
                </a:cubicBezTo>
                <a:cubicBezTo>
                  <a:pt x="3465830" y="11410950"/>
                  <a:pt x="3492500" y="11468100"/>
                  <a:pt x="3515360" y="11526520"/>
                </a:cubicBezTo>
                <a:cubicBezTo>
                  <a:pt x="3534410" y="11574780"/>
                  <a:pt x="3554730" y="11649710"/>
                  <a:pt x="3559810" y="11659870"/>
                </a:cubicBezTo>
                <a:cubicBezTo>
                  <a:pt x="3559810" y="11661140"/>
                  <a:pt x="3561080" y="11661140"/>
                  <a:pt x="3561080" y="11662410"/>
                </a:cubicBezTo>
                <a:cubicBezTo>
                  <a:pt x="3561080" y="11663680"/>
                  <a:pt x="3562350" y="11663680"/>
                  <a:pt x="3562350" y="11664950"/>
                </a:cubicBezTo>
                <a:cubicBezTo>
                  <a:pt x="3562350" y="11666220"/>
                  <a:pt x="3563620" y="11666220"/>
                  <a:pt x="3563620" y="11667490"/>
                </a:cubicBezTo>
                <a:cubicBezTo>
                  <a:pt x="3563620" y="11668760"/>
                  <a:pt x="3562350" y="11670030"/>
                  <a:pt x="3562350" y="11671300"/>
                </a:cubicBezTo>
                <a:cubicBezTo>
                  <a:pt x="3562350" y="11672570"/>
                  <a:pt x="3561080" y="11672570"/>
                  <a:pt x="3561080" y="11673840"/>
                </a:cubicBezTo>
                <a:cubicBezTo>
                  <a:pt x="3561080" y="11675110"/>
                  <a:pt x="3559810" y="11675110"/>
                  <a:pt x="3559810" y="11676380"/>
                </a:cubicBezTo>
                <a:cubicBezTo>
                  <a:pt x="3559810" y="11677650"/>
                  <a:pt x="3558540" y="11677650"/>
                  <a:pt x="3557270" y="11677650"/>
                </a:cubicBezTo>
                <a:cubicBezTo>
                  <a:pt x="3556000" y="11678920"/>
                  <a:pt x="3556000" y="11680190"/>
                  <a:pt x="3554730" y="11680190"/>
                </a:cubicBezTo>
                <a:cubicBezTo>
                  <a:pt x="3553460" y="11680190"/>
                  <a:pt x="3553460" y="11680190"/>
                  <a:pt x="3552190" y="11680190"/>
                </a:cubicBezTo>
                <a:cubicBezTo>
                  <a:pt x="3550920" y="11680190"/>
                  <a:pt x="3549650" y="11680190"/>
                  <a:pt x="3548380" y="11680190"/>
                </a:cubicBezTo>
                <a:cubicBezTo>
                  <a:pt x="3547110" y="11680190"/>
                  <a:pt x="3547110" y="11680190"/>
                  <a:pt x="3545840" y="11680190"/>
                </a:cubicBezTo>
                <a:cubicBezTo>
                  <a:pt x="3544570" y="11680190"/>
                  <a:pt x="3544570" y="11678920"/>
                  <a:pt x="3543300" y="11677650"/>
                </a:cubicBezTo>
                <a:cubicBezTo>
                  <a:pt x="3542030" y="11677650"/>
                  <a:pt x="3542030" y="11677650"/>
                  <a:pt x="3540760" y="11676380"/>
                </a:cubicBezTo>
                <a:cubicBezTo>
                  <a:pt x="3531870" y="11671300"/>
                  <a:pt x="3474720" y="11637010"/>
                  <a:pt x="3440430" y="11605260"/>
                </a:cubicBezTo>
                <a:cubicBezTo>
                  <a:pt x="3393440" y="11563350"/>
                  <a:pt x="3342640" y="11498580"/>
                  <a:pt x="3293110" y="11438890"/>
                </a:cubicBezTo>
                <a:cubicBezTo>
                  <a:pt x="3239770" y="11374120"/>
                  <a:pt x="3182620" y="11308080"/>
                  <a:pt x="3130550" y="11229340"/>
                </a:cubicBezTo>
                <a:cubicBezTo>
                  <a:pt x="3070860" y="11137900"/>
                  <a:pt x="3009900" y="11009630"/>
                  <a:pt x="2962910" y="10919460"/>
                </a:cubicBezTo>
                <a:cubicBezTo>
                  <a:pt x="2927350" y="10852150"/>
                  <a:pt x="2904490" y="10803890"/>
                  <a:pt x="2872740" y="10739120"/>
                </a:cubicBezTo>
                <a:cubicBezTo>
                  <a:pt x="2834640" y="10664190"/>
                  <a:pt x="2791460" y="10582910"/>
                  <a:pt x="2750820" y="10495280"/>
                </a:cubicBezTo>
                <a:cubicBezTo>
                  <a:pt x="2705100" y="10393680"/>
                  <a:pt x="2658110" y="10281920"/>
                  <a:pt x="2614930" y="10165080"/>
                </a:cubicBezTo>
                <a:cubicBezTo>
                  <a:pt x="2566670" y="10036810"/>
                  <a:pt x="2515870" y="9880600"/>
                  <a:pt x="2477770" y="9753600"/>
                </a:cubicBezTo>
                <a:cubicBezTo>
                  <a:pt x="2446020" y="9645650"/>
                  <a:pt x="2404110" y="9500870"/>
                  <a:pt x="2399030" y="9451340"/>
                </a:cubicBezTo>
                <a:cubicBezTo>
                  <a:pt x="2397760" y="9436100"/>
                  <a:pt x="2401570" y="9424670"/>
                  <a:pt x="2400300" y="9419590"/>
                </a:cubicBezTo>
                <a:cubicBezTo>
                  <a:pt x="2400300" y="9418320"/>
                  <a:pt x="2399030" y="9418320"/>
                  <a:pt x="2399030" y="9417050"/>
                </a:cubicBezTo>
                <a:cubicBezTo>
                  <a:pt x="2399030" y="9415780"/>
                  <a:pt x="2397760" y="9415780"/>
                  <a:pt x="2397760" y="9414510"/>
                </a:cubicBezTo>
                <a:cubicBezTo>
                  <a:pt x="2397760" y="9413240"/>
                  <a:pt x="2399030" y="9411970"/>
                  <a:pt x="2399030" y="9410700"/>
                </a:cubicBezTo>
                <a:cubicBezTo>
                  <a:pt x="2399030" y="9409430"/>
                  <a:pt x="2399030" y="9409430"/>
                  <a:pt x="2399030" y="9408160"/>
                </a:cubicBezTo>
                <a:cubicBezTo>
                  <a:pt x="2399030" y="9406890"/>
                  <a:pt x="2400300" y="9406890"/>
                  <a:pt x="2401570" y="9405620"/>
                </a:cubicBezTo>
                <a:cubicBezTo>
                  <a:pt x="2401570" y="9404350"/>
                  <a:pt x="2402840" y="9404350"/>
                  <a:pt x="2402840" y="9403080"/>
                </a:cubicBezTo>
                <a:cubicBezTo>
                  <a:pt x="2404110" y="9403080"/>
                  <a:pt x="2404110" y="9401810"/>
                  <a:pt x="2405380" y="9401810"/>
                </a:cubicBezTo>
                <a:cubicBezTo>
                  <a:pt x="2406650" y="9401810"/>
                  <a:pt x="2407920" y="9401810"/>
                  <a:pt x="2409190" y="9401810"/>
                </a:cubicBezTo>
                <a:cubicBezTo>
                  <a:pt x="2410460" y="9401810"/>
                  <a:pt x="2410460" y="9400540"/>
                  <a:pt x="2411730" y="9400540"/>
                </a:cubicBezTo>
                <a:cubicBezTo>
                  <a:pt x="2413000" y="9400540"/>
                  <a:pt x="2414270" y="9401810"/>
                  <a:pt x="2415540" y="9401810"/>
                </a:cubicBezTo>
                <a:cubicBezTo>
                  <a:pt x="2416810" y="9401810"/>
                  <a:pt x="2416810" y="9403080"/>
                  <a:pt x="2418080" y="9403080"/>
                </a:cubicBezTo>
                <a:cubicBezTo>
                  <a:pt x="2419350" y="9404350"/>
                  <a:pt x="2419350" y="9404350"/>
                  <a:pt x="2420620" y="9405620"/>
                </a:cubicBezTo>
                <a:cubicBezTo>
                  <a:pt x="2420620" y="9405620"/>
                  <a:pt x="2420620" y="9405620"/>
                  <a:pt x="2421890" y="9406890"/>
                </a:cubicBezTo>
                <a:cubicBezTo>
                  <a:pt x="2428240" y="9414510"/>
                  <a:pt x="2475230" y="9479280"/>
                  <a:pt x="2508250" y="9532620"/>
                </a:cubicBezTo>
                <a:cubicBezTo>
                  <a:pt x="2562860" y="9620250"/>
                  <a:pt x="2650490" y="9761220"/>
                  <a:pt x="2712720" y="9889490"/>
                </a:cubicBezTo>
                <a:cubicBezTo>
                  <a:pt x="2778760" y="10026650"/>
                  <a:pt x="2820670" y="10160000"/>
                  <a:pt x="2889250" y="10332720"/>
                </a:cubicBezTo>
                <a:cubicBezTo>
                  <a:pt x="2987040" y="10579100"/>
                  <a:pt x="3185160" y="10995660"/>
                  <a:pt x="3244850" y="11224260"/>
                </a:cubicBezTo>
                <a:cubicBezTo>
                  <a:pt x="3280410" y="11358880"/>
                  <a:pt x="3275330" y="11440160"/>
                  <a:pt x="3290570" y="11557000"/>
                </a:cubicBezTo>
                <a:cubicBezTo>
                  <a:pt x="3307080" y="11689080"/>
                  <a:pt x="3335020" y="11852910"/>
                  <a:pt x="3338830" y="11976100"/>
                </a:cubicBezTo>
                <a:cubicBezTo>
                  <a:pt x="3342640" y="12072620"/>
                  <a:pt x="3340100" y="12176760"/>
                  <a:pt x="3327400" y="12235180"/>
                </a:cubicBezTo>
                <a:cubicBezTo>
                  <a:pt x="3321050" y="12266930"/>
                  <a:pt x="3298190" y="12297410"/>
                  <a:pt x="3299460" y="12305030"/>
                </a:cubicBezTo>
                <a:cubicBezTo>
                  <a:pt x="3299460" y="12306300"/>
                  <a:pt x="3300730" y="12306300"/>
                  <a:pt x="3302000" y="12307570"/>
                </a:cubicBezTo>
                <a:cubicBezTo>
                  <a:pt x="3302000" y="12308840"/>
                  <a:pt x="3303270" y="12308840"/>
                  <a:pt x="3303270" y="12310110"/>
                </a:cubicBezTo>
                <a:cubicBezTo>
                  <a:pt x="3303270" y="12311380"/>
                  <a:pt x="3304540" y="12312650"/>
                  <a:pt x="3304540" y="12313920"/>
                </a:cubicBezTo>
                <a:cubicBezTo>
                  <a:pt x="3304540" y="12315190"/>
                  <a:pt x="3304540" y="12316460"/>
                  <a:pt x="3304540" y="12317730"/>
                </a:cubicBezTo>
                <a:cubicBezTo>
                  <a:pt x="3304540" y="12319000"/>
                  <a:pt x="3304540" y="12319000"/>
                  <a:pt x="3304540" y="12320270"/>
                </a:cubicBezTo>
                <a:cubicBezTo>
                  <a:pt x="3304540" y="12321540"/>
                  <a:pt x="3303270" y="12322810"/>
                  <a:pt x="3302000" y="12324080"/>
                </a:cubicBezTo>
                <a:cubicBezTo>
                  <a:pt x="3302000" y="12325350"/>
                  <a:pt x="3302000" y="12325350"/>
                  <a:pt x="3300730" y="12326620"/>
                </a:cubicBezTo>
                <a:cubicBezTo>
                  <a:pt x="3299460" y="12327890"/>
                  <a:pt x="3298190" y="12327890"/>
                  <a:pt x="3296920" y="12329160"/>
                </a:cubicBezTo>
                <a:cubicBezTo>
                  <a:pt x="3295650" y="12329160"/>
                  <a:pt x="3295650" y="12330430"/>
                  <a:pt x="3294380" y="12330430"/>
                </a:cubicBezTo>
                <a:cubicBezTo>
                  <a:pt x="3293110" y="12330430"/>
                  <a:pt x="3291840" y="12330430"/>
                  <a:pt x="3290570" y="12330430"/>
                </a:cubicBezTo>
                <a:cubicBezTo>
                  <a:pt x="3289300" y="12330430"/>
                  <a:pt x="3288030" y="12330430"/>
                  <a:pt x="3286760" y="12330430"/>
                </a:cubicBezTo>
                <a:cubicBezTo>
                  <a:pt x="3285490" y="12330430"/>
                  <a:pt x="3285490" y="12329160"/>
                  <a:pt x="3284220" y="12329160"/>
                </a:cubicBezTo>
                <a:cubicBezTo>
                  <a:pt x="3282950" y="12329160"/>
                  <a:pt x="3281680" y="12329160"/>
                  <a:pt x="3280410" y="12327890"/>
                </a:cubicBezTo>
                <a:cubicBezTo>
                  <a:pt x="3275330" y="12325350"/>
                  <a:pt x="3262630" y="12320270"/>
                  <a:pt x="3253740" y="12313920"/>
                </a:cubicBezTo>
                <a:cubicBezTo>
                  <a:pt x="3242310" y="12306300"/>
                  <a:pt x="3228340" y="12296140"/>
                  <a:pt x="3215640" y="12283440"/>
                </a:cubicBezTo>
                <a:cubicBezTo>
                  <a:pt x="3197860" y="12265660"/>
                  <a:pt x="3181350" y="12242800"/>
                  <a:pt x="3161030" y="12216130"/>
                </a:cubicBezTo>
                <a:cubicBezTo>
                  <a:pt x="3133090" y="12179300"/>
                  <a:pt x="3093720" y="12136120"/>
                  <a:pt x="3061970" y="12085320"/>
                </a:cubicBezTo>
                <a:cubicBezTo>
                  <a:pt x="3023870" y="12024360"/>
                  <a:pt x="2984500" y="11951970"/>
                  <a:pt x="2951480" y="11873230"/>
                </a:cubicBezTo>
                <a:cubicBezTo>
                  <a:pt x="2912110" y="11780520"/>
                  <a:pt x="2884170" y="11675110"/>
                  <a:pt x="2846070" y="11560810"/>
                </a:cubicBezTo>
                <a:cubicBezTo>
                  <a:pt x="2799080" y="11421110"/>
                  <a:pt x="2743200" y="11269980"/>
                  <a:pt x="2688590" y="11095990"/>
                </a:cubicBezTo>
                <a:cubicBezTo>
                  <a:pt x="2618740" y="10875010"/>
                  <a:pt x="2506980" y="10510520"/>
                  <a:pt x="2468880" y="10336530"/>
                </a:cubicBezTo>
                <a:cubicBezTo>
                  <a:pt x="2449830" y="10246360"/>
                  <a:pt x="2446020" y="10189210"/>
                  <a:pt x="2438400" y="10129520"/>
                </a:cubicBezTo>
                <a:cubicBezTo>
                  <a:pt x="2433320" y="10083800"/>
                  <a:pt x="2426970" y="10017760"/>
                  <a:pt x="2426970" y="10007600"/>
                </a:cubicBezTo>
                <a:cubicBezTo>
                  <a:pt x="2426970" y="10006330"/>
                  <a:pt x="2426970" y="10006330"/>
                  <a:pt x="2426970" y="10005060"/>
                </a:cubicBezTo>
                <a:cubicBezTo>
                  <a:pt x="2426970" y="10003790"/>
                  <a:pt x="2428240" y="10003790"/>
                  <a:pt x="2428240" y="10002520"/>
                </a:cubicBezTo>
                <a:cubicBezTo>
                  <a:pt x="2428240" y="10001250"/>
                  <a:pt x="2429510" y="10001250"/>
                  <a:pt x="2429510" y="9999980"/>
                </a:cubicBezTo>
                <a:cubicBezTo>
                  <a:pt x="2430780" y="9998710"/>
                  <a:pt x="2430780" y="9998710"/>
                  <a:pt x="2432050" y="9997440"/>
                </a:cubicBezTo>
                <a:cubicBezTo>
                  <a:pt x="2433320" y="9997440"/>
                  <a:pt x="2433320" y="9996170"/>
                  <a:pt x="2434590" y="9996170"/>
                </a:cubicBezTo>
                <a:cubicBezTo>
                  <a:pt x="2435860" y="9996170"/>
                  <a:pt x="2435860" y="9994900"/>
                  <a:pt x="2437130" y="9994900"/>
                </a:cubicBezTo>
                <a:cubicBezTo>
                  <a:pt x="2438400" y="9994900"/>
                  <a:pt x="2439670" y="9994900"/>
                  <a:pt x="2440940" y="9994900"/>
                </a:cubicBezTo>
                <a:cubicBezTo>
                  <a:pt x="2442210" y="9994900"/>
                  <a:pt x="2442210" y="9994900"/>
                  <a:pt x="2443480" y="9994900"/>
                </a:cubicBezTo>
                <a:cubicBezTo>
                  <a:pt x="2444750" y="9994900"/>
                  <a:pt x="2446020" y="9994900"/>
                  <a:pt x="2447290" y="9996170"/>
                </a:cubicBezTo>
                <a:cubicBezTo>
                  <a:pt x="2448560" y="9996170"/>
                  <a:pt x="2448560" y="9997440"/>
                  <a:pt x="2449830" y="9998710"/>
                </a:cubicBezTo>
                <a:cubicBezTo>
                  <a:pt x="2449830" y="9999980"/>
                  <a:pt x="2451100" y="9999980"/>
                  <a:pt x="2451100" y="10001250"/>
                </a:cubicBezTo>
                <a:cubicBezTo>
                  <a:pt x="2451100" y="10002520"/>
                  <a:pt x="2452370" y="10002520"/>
                  <a:pt x="2452370" y="10003790"/>
                </a:cubicBezTo>
                <a:cubicBezTo>
                  <a:pt x="2452370" y="10005060"/>
                  <a:pt x="2452370" y="10005060"/>
                  <a:pt x="2452370" y="10006330"/>
                </a:cubicBezTo>
                <a:cubicBezTo>
                  <a:pt x="2452370" y="10012680"/>
                  <a:pt x="2456180" y="10034270"/>
                  <a:pt x="2457450" y="10055860"/>
                </a:cubicBezTo>
                <a:cubicBezTo>
                  <a:pt x="2461260" y="10101580"/>
                  <a:pt x="2467610" y="10182860"/>
                  <a:pt x="2468880" y="10262870"/>
                </a:cubicBezTo>
                <a:cubicBezTo>
                  <a:pt x="2471420" y="10373360"/>
                  <a:pt x="2467610" y="10527030"/>
                  <a:pt x="2465070" y="10656570"/>
                </a:cubicBezTo>
                <a:cubicBezTo>
                  <a:pt x="2462530" y="10784840"/>
                  <a:pt x="2459990" y="10905490"/>
                  <a:pt x="2454910" y="11037570"/>
                </a:cubicBezTo>
                <a:cubicBezTo>
                  <a:pt x="2449830" y="11179810"/>
                  <a:pt x="2440940" y="11344910"/>
                  <a:pt x="2432050" y="11479530"/>
                </a:cubicBezTo>
                <a:cubicBezTo>
                  <a:pt x="2424430" y="11592560"/>
                  <a:pt x="2420620" y="11713210"/>
                  <a:pt x="2409190" y="11790680"/>
                </a:cubicBezTo>
                <a:cubicBezTo>
                  <a:pt x="2402840" y="11838940"/>
                  <a:pt x="2383790" y="11893550"/>
                  <a:pt x="2385060" y="11904980"/>
                </a:cubicBezTo>
                <a:cubicBezTo>
                  <a:pt x="2385060" y="11907520"/>
                  <a:pt x="2386330" y="11907520"/>
                  <a:pt x="2386330" y="11908790"/>
                </a:cubicBezTo>
                <a:cubicBezTo>
                  <a:pt x="2386330" y="11910060"/>
                  <a:pt x="2386330" y="11910060"/>
                  <a:pt x="2386330" y="11911330"/>
                </a:cubicBezTo>
                <a:cubicBezTo>
                  <a:pt x="2386330" y="11912600"/>
                  <a:pt x="2386330" y="11913870"/>
                  <a:pt x="2386330" y="11915140"/>
                </a:cubicBezTo>
                <a:cubicBezTo>
                  <a:pt x="2386330" y="11916410"/>
                  <a:pt x="2385060" y="11916410"/>
                  <a:pt x="2385060" y="11917680"/>
                </a:cubicBezTo>
                <a:cubicBezTo>
                  <a:pt x="2383790" y="11918950"/>
                  <a:pt x="2383790" y="11920220"/>
                  <a:pt x="2382520" y="11921490"/>
                </a:cubicBezTo>
                <a:cubicBezTo>
                  <a:pt x="2381250" y="11922760"/>
                  <a:pt x="2381250" y="11922760"/>
                  <a:pt x="2379980" y="11922760"/>
                </a:cubicBezTo>
                <a:cubicBezTo>
                  <a:pt x="2378710" y="11924030"/>
                  <a:pt x="2378710" y="11925300"/>
                  <a:pt x="2377440" y="11925300"/>
                </a:cubicBezTo>
                <a:cubicBezTo>
                  <a:pt x="2376170" y="11925300"/>
                  <a:pt x="2374900" y="11925300"/>
                  <a:pt x="2373630" y="11925300"/>
                </a:cubicBezTo>
                <a:cubicBezTo>
                  <a:pt x="2372360" y="11925300"/>
                  <a:pt x="2371090" y="11925300"/>
                  <a:pt x="2369820" y="11925300"/>
                </a:cubicBezTo>
                <a:cubicBezTo>
                  <a:pt x="2368550" y="11925300"/>
                  <a:pt x="2368550" y="11924030"/>
                  <a:pt x="2367280" y="11924030"/>
                </a:cubicBezTo>
                <a:cubicBezTo>
                  <a:pt x="2366010" y="11924030"/>
                  <a:pt x="2364740" y="11924030"/>
                  <a:pt x="2363470" y="11922760"/>
                </a:cubicBezTo>
                <a:cubicBezTo>
                  <a:pt x="2362200" y="11922760"/>
                  <a:pt x="2362200" y="11921490"/>
                  <a:pt x="2360930" y="11920220"/>
                </a:cubicBezTo>
                <a:cubicBezTo>
                  <a:pt x="2360930" y="11918950"/>
                  <a:pt x="2360930" y="11918950"/>
                  <a:pt x="2359660" y="11917680"/>
                </a:cubicBezTo>
                <a:cubicBezTo>
                  <a:pt x="2357120" y="11915140"/>
                  <a:pt x="2343150" y="11911330"/>
                  <a:pt x="2335530" y="11903710"/>
                </a:cubicBezTo>
                <a:cubicBezTo>
                  <a:pt x="2322830" y="11891010"/>
                  <a:pt x="2313940" y="11864340"/>
                  <a:pt x="2303780" y="11836400"/>
                </a:cubicBezTo>
                <a:cubicBezTo>
                  <a:pt x="2288540" y="11797030"/>
                  <a:pt x="2277110" y="11741150"/>
                  <a:pt x="2261870" y="11686540"/>
                </a:cubicBezTo>
                <a:cubicBezTo>
                  <a:pt x="2242820" y="11617960"/>
                  <a:pt x="2219960" y="11537950"/>
                  <a:pt x="2194560" y="11456670"/>
                </a:cubicBezTo>
                <a:cubicBezTo>
                  <a:pt x="2165350" y="11362690"/>
                  <a:pt x="2128520" y="11261090"/>
                  <a:pt x="2095500" y="11154410"/>
                </a:cubicBezTo>
                <a:cubicBezTo>
                  <a:pt x="2058670" y="11036300"/>
                  <a:pt x="2021840" y="10876280"/>
                  <a:pt x="1983740" y="10779760"/>
                </a:cubicBezTo>
                <a:cubicBezTo>
                  <a:pt x="1958340" y="10716260"/>
                  <a:pt x="1936750" y="10670540"/>
                  <a:pt x="1905000" y="10626090"/>
                </a:cubicBezTo>
                <a:cubicBezTo>
                  <a:pt x="1874520" y="10585450"/>
                  <a:pt x="1800860" y="10532110"/>
                  <a:pt x="1799590" y="10521950"/>
                </a:cubicBezTo>
                <a:cubicBezTo>
                  <a:pt x="1799590" y="10520680"/>
                  <a:pt x="1800860" y="10520680"/>
                  <a:pt x="1800860" y="10519410"/>
                </a:cubicBezTo>
                <a:cubicBezTo>
                  <a:pt x="1800860" y="10518140"/>
                  <a:pt x="1800860" y="10516870"/>
                  <a:pt x="1800860" y="10515600"/>
                </a:cubicBezTo>
                <a:cubicBezTo>
                  <a:pt x="1800860" y="10514330"/>
                  <a:pt x="1802130" y="10514330"/>
                  <a:pt x="1803400" y="10513060"/>
                </a:cubicBezTo>
                <a:cubicBezTo>
                  <a:pt x="1803400" y="10513060"/>
                  <a:pt x="1804670" y="10511790"/>
                  <a:pt x="1804670" y="10511790"/>
                </a:cubicBezTo>
                <a:cubicBezTo>
                  <a:pt x="1805940" y="10511790"/>
                  <a:pt x="1805940" y="10510520"/>
                  <a:pt x="1807210" y="10510520"/>
                </a:cubicBezTo>
                <a:cubicBezTo>
                  <a:pt x="1808480" y="10510520"/>
                  <a:pt x="1809750" y="10509250"/>
                  <a:pt x="1811020" y="10509250"/>
                </a:cubicBezTo>
                <a:cubicBezTo>
                  <a:pt x="1812290" y="10509250"/>
                  <a:pt x="1812290" y="10509250"/>
                  <a:pt x="1813560" y="10509250"/>
                </a:cubicBezTo>
                <a:cubicBezTo>
                  <a:pt x="1814830" y="10509250"/>
                  <a:pt x="1814830" y="10509250"/>
                  <a:pt x="1816100" y="10509250"/>
                </a:cubicBezTo>
                <a:cubicBezTo>
                  <a:pt x="1817370" y="10509250"/>
                  <a:pt x="1818640" y="10509250"/>
                  <a:pt x="1819910" y="10510520"/>
                </a:cubicBezTo>
                <a:cubicBezTo>
                  <a:pt x="1821180" y="10510520"/>
                  <a:pt x="1821180" y="10511790"/>
                  <a:pt x="1821180" y="10513060"/>
                </a:cubicBezTo>
                <a:cubicBezTo>
                  <a:pt x="1822450" y="10514330"/>
                  <a:pt x="1822450" y="10514330"/>
                  <a:pt x="1823720" y="10515600"/>
                </a:cubicBezTo>
                <a:cubicBezTo>
                  <a:pt x="1823720" y="10516870"/>
                  <a:pt x="1824990" y="10516870"/>
                  <a:pt x="1824990" y="10518140"/>
                </a:cubicBezTo>
                <a:cubicBezTo>
                  <a:pt x="1824990" y="10519410"/>
                  <a:pt x="1824990" y="10519410"/>
                  <a:pt x="1824990" y="10520680"/>
                </a:cubicBezTo>
                <a:cubicBezTo>
                  <a:pt x="1823720" y="10534650"/>
                  <a:pt x="1803400" y="10652760"/>
                  <a:pt x="1800860" y="10749280"/>
                </a:cubicBezTo>
                <a:cubicBezTo>
                  <a:pt x="1795780" y="10911840"/>
                  <a:pt x="1824990" y="11162030"/>
                  <a:pt x="1832610" y="11409680"/>
                </a:cubicBezTo>
                <a:cubicBezTo>
                  <a:pt x="1842770" y="11729720"/>
                  <a:pt x="1878330" y="12251690"/>
                  <a:pt x="1846580" y="12510770"/>
                </a:cubicBezTo>
                <a:cubicBezTo>
                  <a:pt x="1828800" y="12655550"/>
                  <a:pt x="1762760" y="12827000"/>
                  <a:pt x="1760220" y="12844780"/>
                </a:cubicBezTo>
                <a:cubicBezTo>
                  <a:pt x="1760220" y="12846050"/>
                  <a:pt x="1760220" y="12846050"/>
                  <a:pt x="1760220" y="12847320"/>
                </a:cubicBezTo>
                <a:cubicBezTo>
                  <a:pt x="1760220" y="12848590"/>
                  <a:pt x="1760220" y="12848590"/>
                  <a:pt x="1760220" y="12849860"/>
                </a:cubicBezTo>
                <a:cubicBezTo>
                  <a:pt x="1760220" y="12851130"/>
                  <a:pt x="1760220" y="12852400"/>
                  <a:pt x="1758950" y="12853670"/>
                </a:cubicBezTo>
                <a:cubicBezTo>
                  <a:pt x="1758950" y="12854940"/>
                  <a:pt x="1757680" y="12854940"/>
                  <a:pt x="1756410" y="12854940"/>
                </a:cubicBezTo>
                <a:cubicBezTo>
                  <a:pt x="1755140" y="12856210"/>
                  <a:pt x="1755140" y="12856210"/>
                  <a:pt x="1753870" y="12857480"/>
                </a:cubicBezTo>
                <a:cubicBezTo>
                  <a:pt x="1752600" y="12857480"/>
                  <a:pt x="1752600" y="12858750"/>
                  <a:pt x="1751330" y="12858750"/>
                </a:cubicBezTo>
                <a:cubicBezTo>
                  <a:pt x="1750060" y="12858750"/>
                  <a:pt x="1750060" y="12858750"/>
                  <a:pt x="1748790" y="12858750"/>
                </a:cubicBezTo>
                <a:cubicBezTo>
                  <a:pt x="1747520" y="12858750"/>
                  <a:pt x="1746250" y="12858750"/>
                  <a:pt x="1744980" y="12858750"/>
                </a:cubicBezTo>
                <a:cubicBezTo>
                  <a:pt x="1743710" y="12858750"/>
                  <a:pt x="1743710" y="12857480"/>
                  <a:pt x="1742440" y="12857480"/>
                </a:cubicBezTo>
                <a:cubicBezTo>
                  <a:pt x="1741170" y="12857480"/>
                  <a:pt x="1741170" y="12856210"/>
                  <a:pt x="1739900" y="12856210"/>
                </a:cubicBezTo>
                <a:cubicBezTo>
                  <a:pt x="1738630" y="12854940"/>
                  <a:pt x="1738630" y="12854940"/>
                  <a:pt x="1737360" y="12853670"/>
                </a:cubicBezTo>
                <a:cubicBezTo>
                  <a:pt x="1737360" y="12852400"/>
                  <a:pt x="1736090" y="12852400"/>
                  <a:pt x="1736090" y="12851130"/>
                </a:cubicBezTo>
                <a:cubicBezTo>
                  <a:pt x="1736090" y="12849860"/>
                  <a:pt x="1736090" y="12849860"/>
                  <a:pt x="1736090" y="12847320"/>
                </a:cubicBezTo>
                <a:cubicBezTo>
                  <a:pt x="1734820" y="12827000"/>
                  <a:pt x="1703070" y="12669520"/>
                  <a:pt x="1684020" y="12551410"/>
                </a:cubicBezTo>
                <a:cubicBezTo>
                  <a:pt x="1656080" y="12373610"/>
                  <a:pt x="1607820" y="12103100"/>
                  <a:pt x="1592580" y="11883390"/>
                </a:cubicBezTo>
                <a:cubicBezTo>
                  <a:pt x="1577340" y="11671300"/>
                  <a:pt x="1592580" y="11414760"/>
                  <a:pt x="1590040" y="11257280"/>
                </a:cubicBezTo>
                <a:cubicBezTo>
                  <a:pt x="1588770" y="11160760"/>
                  <a:pt x="1588770" y="11090910"/>
                  <a:pt x="1583690" y="11024870"/>
                </a:cubicBezTo>
                <a:cubicBezTo>
                  <a:pt x="1579880" y="10976610"/>
                  <a:pt x="1565910" y="10911840"/>
                  <a:pt x="1567180" y="10899140"/>
                </a:cubicBezTo>
                <a:cubicBezTo>
                  <a:pt x="1567180" y="10896600"/>
                  <a:pt x="1568450" y="10896600"/>
                  <a:pt x="1568450" y="10895330"/>
                </a:cubicBezTo>
                <a:cubicBezTo>
                  <a:pt x="1568450" y="10894060"/>
                  <a:pt x="1569720" y="10894060"/>
                  <a:pt x="1569720" y="10892790"/>
                </a:cubicBezTo>
                <a:cubicBezTo>
                  <a:pt x="1570990" y="10891520"/>
                  <a:pt x="1570990" y="10891520"/>
                  <a:pt x="1572260" y="10890250"/>
                </a:cubicBezTo>
                <a:cubicBezTo>
                  <a:pt x="1573530" y="10890250"/>
                  <a:pt x="1573530" y="10888980"/>
                  <a:pt x="1574800" y="10888980"/>
                </a:cubicBezTo>
                <a:cubicBezTo>
                  <a:pt x="1576070" y="10888980"/>
                  <a:pt x="1576070" y="10887710"/>
                  <a:pt x="1577340" y="10887710"/>
                </a:cubicBezTo>
                <a:cubicBezTo>
                  <a:pt x="1578610" y="10887710"/>
                  <a:pt x="1579880" y="10886440"/>
                  <a:pt x="1581150" y="10886440"/>
                </a:cubicBezTo>
                <a:cubicBezTo>
                  <a:pt x="1582420" y="10886440"/>
                  <a:pt x="1582420" y="10886440"/>
                  <a:pt x="1583690" y="10886440"/>
                </a:cubicBezTo>
                <a:cubicBezTo>
                  <a:pt x="1584960" y="10886440"/>
                  <a:pt x="1586230" y="10886440"/>
                  <a:pt x="1587500" y="10887710"/>
                </a:cubicBezTo>
                <a:cubicBezTo>
                  <a:pt x="1588770" y="10887710"/>
                  <a:pt x="1588770" y="10888980"/>
                  <a:pt x="1590040" y="10890250"/>
                </a:cubicBezTo>
                <a:cubicBezTo>
                  <a:pt x="1591310" y="10890250"/>
                  <a:pt x="1592580" y="10890250"/>
                  <a:pt x="1592580" y="10891520"/>
                </a:cubicBezTo>
                <a:cubicBezTo>
                  <a:pt x="1593850" y="10892790"/>
                  <a:pt x="1593850" y="10894060"/>
                  <a:pt x="1593850" y="10895330"/>
                </a:cubicBezTo>
                <a:cubicBezTo>
                  <a:pt x="1593850" y="10896600"/>
                  <a:pt x="1593850" y="10896600"/>
                  <a:pt x="1593850" y="10897870"/>
                </a:cubicBezTo>
                <a:cubicBezTo>
                  <a:pt x="1593850" y="10899140"/>
                  <a:pt x="1595120" y="10899140"/>
                  <a:pt x="1595120" y="10901680"/>
                </a:cubicBezTo>
                <a:cubicBezTo>
                  <a:pt x="1595120" y="10908030"/>
                  <a:pt x="1591310" y="10927080"/>
                  <a:pt x="1588770" y="10944860"/>
                </a:cubicBezTo>
                <a:cubicBezTo>
                  <a:pt x="1584960" y="10976610"/>
                  <a:pt x="1582420" y="11032490"/>
                  <a:pt x="1577340" y="11078210"/>
                </a:cubicBezTo>
                <a:cubicBezTo>
                  <a:pt x="1570990" y="11129010"/>
                  <a:pt x="1557020" y="11181080"/>
                  <a:pt x="1551940" y="11236960"/>
                </a:cubicBezTo>
                <a:cubicBezTo>
                  <a:pt x="1546860" y="11297920"/>
                  <a:pt x="1545590" y="11365230"/>
                  <a:pt x="1549400" y="11431270"/>
                </a:cubicBezTo>
                <a:cubicBezTo>
                  <a:pt x="1553210" y="11501120"/>
                  <a:pt x="1560830" y="11576050"/>
                  <a:pt x="1576070" y="11647170"/>
                </a:cubicBezTo>
                <a:cubicBezTo>
                  <a:pt x="1591310" y="11717020"/>
                  <a:pt x="1611630" y="11783060"/>
                  <a:pt x="1638300" y="11854180"/>
                </a:cubicBezTo>
                <a:cubicBezTo>
                  <a:pt x="1668780" y="11934190"/>
                  <a:pt x="1708150" y="12015470"/>
                  <a:pt x="1753870" y="12101830"/>
                </a:cubicBezTo>
                <a:cubicBezTo>
                  <a:pt x="1805940" y="12200890"/>
                  <a:pt x="1870710" y="12315190"/>
                  <a:pt x="1938020" y="12414250"/>
                </a:cubicBezTo>
                <a:cubicBezTo>
                  <a:pt x="2005330" y="12513310"/>
                  <a:pt x="2078990" y="12600940"/>
                  <a:pt x="2159000" y="12694920"/>
                </a:cubicBezTo>
                <a:cubicBezTo>
                  <a:pt x="2244090" y="12793980"/>
                  <a:pt x="2345690" y="12918440"/>
                  <a:pt x="2434590" y="12993370"/>
                </a:cubicBezTo>
                <a:cubicBezTo>
                  <a:pt x="2501900" y="13050520"/>
                  <a:pt x="2567940" y="13101320"/>
                  <a:pt x="2628900" y="13121639"/>
                </a:cubicBezTo>
                <a:cubicBezTo>
                  <a:pt x="2674620" y="13136880"/>
                  <a:pt x="2726690" y="13147039"/>
                  <a:pt x="2759710" y="13127989"/>
                </a:cubicBezTo>
                <a:cubicBezTo>
                  <a:pt x="2795270" y="13107670"/>
                  <a:pt x="2825750" y="13039089"/>
                  <a:pt x="2832100" y="12993370"/>
                </a:cubicBezTo>
                <a:cubicBezTo>
                  <a:pt x="2838450" y="12952730"/>
                  <a:pt x="2819400" y="12913360"/>
                  <a:pt x="2807970" y="12868910"/>
                </a:cubicBezTo>
                <a:cubicBezTo>
                  <a:pt x="2794000" y="12814300"/>
                  <a:pt x="2774950" y="12754610"/>
                  <a:pt x="2752090" y="12692380"/>
                </a:cubicBezTo>
                <a:cubicBezTo>
                  <a:pt x="2724150" y="12618720"/>
                  <a:pt x="2683510" y="12537440"/>
                  <a:pt x="2647950" y="12453620"/>
                </a:cubicBezTo>
                <a:cubicBezTo>
                  <a:pt x="2608580" y="12362180"/>
                  <a:pt x="2569210" y="12268200"/>
                  <a:pt x="2526030" y="12164060"/>
                </a:cubicBezTo>
                <a:cubicBezTo>
                  <a:pt x="2475230" y="12040870"/>
                  <a:pt x="2407920" y="11869420"/>
                  <a:pt x="2360930" y="11758930"/>
                </a:cubicBezTo>
                <a:cubicBezTo>
                  <a:pt x="2327910" y="11681460"/>
                  <a:pt x="2305050" y="11634470"/>
                  <a:pt x="2274570" y="11563350"/>
                </a:cubicBezTo>
                <a:cubicBezTo>
                  <a:pt x="2239010" y="11478260"/>
                  <a:pt x="2190750" y="11361420"/>
                  <a:pt x="2160270" y="11282680"/>
                </a:cubicBezTo>
                <a:cubicBezTo>
                  <a:pt x="2138680" y="11226800"/>
                  <a:pt x="2113280" y="11174730"/>
                  <a:pt x="2106930" y="11137900"/>
                </a:cubicBezTo>
                <a:cubicBezTo>
                  <a:pt x="2103120" y="11116310"/>
                  <a:pt x="2109470" y="11092180"/>
                  <a:pt x="2106930" y="11085830"/>
                </a:cubicBezTo>
                <a:cubicBezTo>
                  <a:pt x="2105660" y="11084560"/>
                  <a:pt x="2105660" y="11084560"/>
                  <a:pt x="2104390" y="11083290"/>
                </a:cubicBezTo>
                <a:cubicBezTo>
                  <a:pt x="2104390" y="11082020"/>
                  <a:pt x="2103120" y="11082020"/>
                  <a:pt x="2103120" y="11080750"/>
                </a:cubicBezTo>
                <a:cubicBezTo>
                  <a:pt x="2103120" y="11079480"/>
                  <a:pt x="2101850" y="11079480"/>
                  <a:pt x="2101850" y="11078210"/>
                </a:cubicBezTo>
                <a:cubicBezTo>
                  <a:pt x="2101850" y="11076940"/>
                  <a:pt x="2101850" y="11076940"/>
                  <a:pt x="2101850" y="11075670"/>
                </a:cubicBezTo>
                <a:cubicBezTo>
                  <a:pt x="2101850" y="11074400"/>
                  <a:pt x="2103120" y="11073130"/>
                  <a:pt x="2103120" y="11071860"/>
                </a:cubicBezTo>
                <a:cubicBezTo>
                  <a:pt x="2103120" y="11070590"/>
                  <a:pt x="2104390" y="11070590"/>
                  <a:pt x="2104390" y="11069320"/>
                </a:cubicBezTo>
                <a:cubicBezTo>
                  <a:pt x="2104390" y="11068050"/>
                  <a:pt x="2105660" y="11066780"/>
                  <a:pt x="2105660" y="11066780"/>
                </a:cubicBezTo>
                <a:cubicBezTo>
                  <a:pt x="2106930" y="11066780"/>
                  <a:pt x="2106930" y="11065510"/>
                  <a:pt x="2108200" y="11065510"/>
                </a:cubicBezTo>
                <a:cubicBezTo>
                  <a:pt x="2109470" y="11065510"/>
                  <a:pt x="2110740" y="11064240"/>
                  <a:pt x="2112010" y="11064240"/>
                </a:cubicBezTo>
                <a:cubicBezTo>
                  <a:pt x="2113280" y="11064240"/>
                  <a:pt x="2113280" y="11064240"/>
                  <a:pt x="2114550" y="11064240"/>
                </a:cubicBezTo>
                <a:cubicBezTo>
                  <a:pt x="2115820" y="11064240"/>
                  <a:pt x="2115820" y="11064240"/>
                  <a:pt x="2117090" y="11064240"/>
                </a:cubicBezTo>
                <a:cubicBezTo>
                  <a:pt x="2118360" y="11064240"/>
                  <a:pt x="2119630" y="11065510"/>
                  <a:pt x="2120900" y="11065510"/>
                </a:cubicBezTo>
                <a:cubicBezTo>
                  <a:pt x="2122170" y="11065510"/>
                  <a:pt x="2122170" y="11065510"/>
                  <a:pt x="2123440" y="11066780"/>
                </a:cubicBezTo>
                <a:cubicBezTo>
                  <a:pt x="2133600" y="11071860"/>
                  <a:pt x="2190750" y="11104880"/>
                  <a:pt x="2233930" y="11136630"/>
                </a:cubicBezTo>
                <a:cubicBezTo>
                  <a:pt x="2303780" y="11188700"/>
                  <a:pt x="2404110" y="11281410"/>
                  <a:pt x="2494280" y="11361420"/>
                </a:cubicBezTo>
                <a:cubicBezTo>
                  <a:pt x="2593340" y="11450320"/>
                  <a:pt x="2688590" y="11543030"/>
                  <a:pt x="2804160" y="11647170"/>
                </a:cubicBezTo>
                <a:cubicBezTo>
                  <a:pt x="2947670" y="11776710"/>
                  <a:pt x="3161030" y="11969750"/>
                  <a:pt x="3289300" y="12077700"/>
                </a:cubicBezTo>
                <a:cubicBezTo>
                  <a:pt x="3370580" y="12146280"/>
                  <a:pt x="3426460" y="12192000"/>
                  <a:pt x="3491230" y="12238990"/>
                </a:cubicBezTo>
                <a:cubicBezTo>
                  <a:pt x="3549650" y="12280900"/>
                  <a:pt x="3620770" y="12343130"/>
                  <a:pt x="3660140" y="12349480"/>
                </a:cubicBezTo>
                <a:cubicBezTo>
                  <a:pt x="3677920" y="12353290"/>
                  <a:pt x="3696970" y="12349480"/>
                  <a:pt x="3703320" y="12339320"/>
                </a:cubicBezTo>
                <a:cubicBezTo>
                  <a:pt x="3710940" y="12326620"/>
                  <a:pt x="3690620" y="12294870"/>
                  <a:pt x="3685540" y="12264390"/>
                </a:cubicBezTo>
                <a:cubicBezTo>
                  <a:pt x="3677920" y="12218670"/>
                  <a:pt x="3676650" y="12148820"/>
                  <a:pt x="3665220" y="12089130"/>
                </a:cubicBezTo>
                <a:cubicBezTo>
                  <a:pt x="3653790" y="12024360"/>
                  <a:pt x="3634740" y="11959590"/>
                  <a:pt x="3614420" y="11888470"/>
                </a:cubicBezTo>
                <a:cubicBezTo>
                  <a:pt x="3590290" y="11807190"/>
                  <a:pt x="3561080" y="11711940"/>
                  <a:pt x="3526790" y="11626850"/>
                </a:cubicBezTo>
                <a:cubicBezTo>
                  <a:pt x="3492500" y="11540490"/>
                  <a:pt x="3450590" y="11457940"/>
                  <a:pt x="3411220" y="11372850"/>
                </a:cubicBezTo>
                <a:cubicBezTo>
                  <a:pt x="3371850" y="11286490"/>
                  <a:pt x="3335020" y="11198860"/>
                  <a:pt x="3289300" y="11109960"/>
                </a:cubicBezTo>
                <a:cubicBezTo>
                  <a:pt x="3239770" y="11014710"/>
                  <a:pt x="3183890" y="10919460"/>
                  <a:pt x="3124200" y="10822940"/>
                </a:cubicBezTo>
                <a:cubicBezTo>
                  <a:pt x="3060700" y="10720070"/>
                  <a:pt x="2987040" y="10603230"/>
                  <a:pt x="2917190" y="10509250"/>
                </a:cubicBezTo>
                <a:cubicBezTo>
                  <a:pt x="2856230" y="10426700"/>
                  <a:pt x="2787650" y="10354310"/>
                  <a:pt x="2730500" y="10287000"/>
                </a:cubicBezTo>
                <a:cubicBezTo>
                  <a:pt x="2682240" y="10229850"/>
                  <a:pt x="2612390" y="10138410"/>
                  <a:pt x="2598420" y="10129520"/>
                </a:cubicBezTo>
                <a:cubicBezTo>
                  <a:pt x="2597150" y="10128250"/>
                  <a:pt x="2595880" y="10129520"/>
                  <a:pt x="2594610" y="10128250"/>
                </a:cubicBezTo>
                <a:cubicBezTo>
                  <a:pt x="2593340" y="10128250"/>
                  <a:pt x="2593340" y="10126980"/>
                  <a:pt x="2593340" y="10125710"/>
                </a:cubicBezTo>
                <a:cubicBezTo>
                  <a:pt x="2592070" y="10124440"/>
                  <a:pt x="2590800" y="10123170"/>
                  <a:pt x="2590800" y="10121900"/>
                </a:cubicBezTo>
                <a:cubicBezTo>
                  <a:pt x="2590800" y="10120630"/>
                  <a:pt x="2590800" y="10120630"/>
                  <a:pt x="2590800" y="10119360"/>
                </a:cubicBezTo>
                <a:cubicBezTo>
                  <a:pt x="2590800" y="10118090"/>
                  <a:pt x="2590800" y="10116820"/>
                  <a:pt x="2590800" y="10115550"/>
                </a:cubicBezTo>
                <a:cubicBezTo>
                  <a:pt x="2590800" y="10114280"/>
                  <a:pt x="2592070" y="10113010"/>
                  <a:pt x="2592070" y="10111740"/>
                </a:cubicBezTo>
                <a:cubicBezTo>
                  <a:pt x="2592070" y="10110470"/>
                  <a:pt x="2593340" y="10110470"/>
                  <a:pt x="2593340" y="10109200"/>
                </a:cubicBezTo>
                <a:cubicBezTo>
                  <a:pt x="2594610" y="10107930"/>
                  <a:pt x="2594610" y="10107930"/>
                  <a:pt x="2595880" y="10106660"/>
                </a:cubicBezTo>
                <a:cubicBezTo>
                  <a:pt x="2597150" y="10105390"/>
                  <a:pt x="2597150" y="10104120"/>
                  <a:pt x="2598420" y="10104120"/>
                </a:cubicBezTo>
                <a:cubicBezTo>
                  <a:pt x="2599690" y="10102850"/>
                  <a:pt x="2600960" y="10102850"/>
                  <a:pt x="2602230" y="10102850"/>
                </a:cubicBezTo>
                <a:cubicBezTo>
                  <a:pt x="2603500" y="10102850"/>
                  <a:pt x="2603500" y="10102850"/>
                  <a:pt x="2604770" y="10102850"/>
                </a:cubicBezTo>
                <a:cubicBezTo>
                  <a:pt x="2606040" y="10102850"/>
                  <a:pt x="2607310" y="10104120"/>
                  <a:pt x="2608580" y="10104120"/>
                </a:cubicBezTo>
                <a:cubicBezTo>
                  <a:pt x="2609850" y="10104120"/>
                  <a:pt x="2611120" y="10104120"/>
                  <a:pt x="2612390" y="10105390"/>
                </a:cubicBezTo>
                <a:cubicBezTo>
                  <a:pt x="2616200" y="10107930"/>
                  <a:pt x="2618740" y="10115550"/>
                  <a:pt x="2626360" y="10121900"/>
                </a:cubicBezTo>
                <a:cubicBezTo>
                  <a:pt x="2640330" y="10133330"/>
                  <a:pt x="2669540" y="10146030"/>
                  <a:pt x="2693670" y="10160000"/>
                </a:cubicBezTo>
                <a:cubicBezTo>
                  <a:pt x="2724150" y="10176510"/>
                  <a:pt x="2758440" y="10194290"/>
                  <a:pt x="2792730" y="10217150"/>
                </a:cubicBezTo>
                <a:cubicBezTo>
                  <a:pt x="2835910" y="10245090"/>
                  <a:pt x="2884170" y="10292080"/>
                  <a:pt x="2928620" y="10321290"/>
                </a:cubicBezTo>
                <a:cubicBezTo>
                  <a:pt x="2967990" y="10346690"/>
                  <a:pt x="3008630" y="10363200"/>
                  <a:pt x="3042920" y="10384790"/>
                </a:cubicBezTo>
                <a:cubicBezTo>
                  <a:pt x="3073400" y="10403840"/>
                  <a:pt x="3096260" y="10421620"/>
                  <a:pt x="3124200" y="10441940"/>
                </a:cubicBezTo>
                <a:cubicBezTo>
                  <a:pt x="3157220" y="10464800"/>
                  <a:pt x="3195320" y="10491470"/>
                  <a:pt x="3227070" y="10518140"/>
                </a:cubicBezTo>
                <a:cubicBezTo>
                  <a:pt x="3258820" y="10544810"/>
                  <a:pt x="3279140" y="10570210"/>
                  <a:pt x="3314700" y="10600690"/>
                </a:cubicBezTo>
                <a:cubicBezTo>
                  <a:pt x="3362960" y="10641330"/>
                  <a:pt x="3430270" y="10687050"/>
                  <a:pt x="3492500" y="10739120"/>
                </a:cubicBezTo>
                <a:cubicBezTo>
                  <a:pt x="3566160" y="10800080"/>
                  <a:pt x="3644900" y="10864850"/>
                  <a:pt x="3726180" y="10943590"/>
                </a:cubicBezTo>
                <a:cubicBezTo>
                  <a:pt x="3823970" y="11037570"/>
                  <a:pt x="3963670" y="11192510"/>
                  <a:pt x="4034790" y="11271250"/>
                </a:cubicBezTo>
                <a:cubicBezTo>
                  <a:pt x="4072890" y="11314430"/>
                  <a:pt x="4091940" y="11341100"/>
                  <a:pt x="4121150" y="11372850"/>
                </a:cubicBezTo>
                <a:cubicBezTo>
                  <a:pt x="4149090" y="11403330"/>
                  <a:pt x="4175760" y="11433810"/>
                  <a:pt x="4203700" y="11457940"/>
                </a:cubicBezTo>
                <a:cubicBezTo>
                  <a:pt x="4229100" y="11479530"/>
                  <a:pt x="4273550" y="11507470"/>
                  <a:pt x="4281170" y="11513820"/>
                </a:cubicBezTo>
                <a:cubicBezTo>
                  <a:pt x="4282440" y="11515090"/>
                  <a:pt x="4283710" y="11515090"/>
                  <a:pt x="4283710" y="11516360"/>
                </a:cubicBezTo>
                <a:cubicBezTo>
                  <a:pt x="4284980" y="11517630"/>
                  <a:pt x="4284980" y="11518900"/>
                  <a:pt x="4284980" y="11520170"/>
                </a:cubicBezTo>
                <a:cubicBezTo>
                  <a:pt x="4284980" y="11521440"/>
                  <a:pt x="4284980" y="11521440"/>
                  <a:pt x="4284980" y="11522710"/>
                </a:cubicBezTo>
                <a:cubicBezTo>
                  <a:pt x="4284980" y="11523980"/>
                  <a:pt x="4284980" y="11525250"/>
                  <a:pt x="4284980" y="11526520"/>
                </a:cubicBezTo>
                <a:cubicBezTo>
                  <a:pt x="4284980" y="11527790"/>
                  <a:pt x="4284980" y="11529060"/>
                  <a:pt x="4283710" y="11530330"/>
                </a:cubicBezTo>
                <a:cubicBezTo>
                  <a:pt x="4283710" y="11531600"/>
                  <a:pt x="4282440" y="11531600"/>
                  <a:pt x="4281170" y="11532870"/>
                </a:cubicBezTo>
                <a:cubicBezTo>
                  <a:pt x="4279900" y="11534140"/>
                  <a:pt x="4279900" y="11535410"/>
                  <a:pt x="4278630" y="11535410"/>
                </a:cubicBezTo>
                <a:cubicBezTo>
                  <a:pt x="4277360" y="11536680"/>
                  <a:pt x="4276090" y="11536680"/>
                  <a:pt x="4274820" y="11536680"/>
                </a:cubicBezTo>
                <a:cubicBezTo>
                  <a:pt x="4273550" y="11536680"/>
                  <a:pt x="4273550" y="11537950"/>
                  <a:pt x="4272280" y="11537950"/>
                </a:cubicBezTo>
                <a:cubicBezTo>
                  <a:pt x="4271010" y="11537950"/>
                  <a:pt x="4269740" y="11537950"/>
                  <a:pt x="4268470" y="11537950"/>
                </a:cubicBezTo>
                <a:cubicBezTo>
                  <a:pt x="4267200" y="11537950"/>
                  <a:pt x="4265930" y="11537950"/>
                  <a:pt x="4264660" y="11536680"/>
                </a:cubicBezTo>
                <a:cubicBezTo>
                  <a:pt x="4263390" y="11536680"/>
                  <a:pt x="4263390" y="11535410"/>
                  <a:pt x="4262120" y="11534140"/>
                </a:cubicBezTo>
                <a:cubicBezTo>
                  <a:pt x="4260850" y="11534140"/>
                  <a:pt x="4260850" y="11534140"/>
                  <a:pt x="4259580" y="11532870"/>
                </a:cubicBezTo>
                <a:cubicBezTo>
                  <a:pt x="4257040" y="11530330"/>
                  <a:pt x="4259580" y="11516360"/>
                  <a:pt x="4254500" y="11506200"/>
                </a:cubicBezTo>
                <a:cubicBezTo>
                  <a:pt x="4244340" y="11484610"/>
                  <a:pt x="4211320" y="11452860"/>
                  <a:pt x="4182110" y="11422380"/>
                </a:cubicBezTo>
                <a:cubicBezTo>
                  <a:pt x="4142740" y="11380470"/>
                  <a:pt x="4091940" y="11333480"/>
                  <a:pt x="4037330" y="11278870"/>
                </a:cubicBezTo>
                <a:cubicBezTo>
                  <a:pt x="3966210" y="11207750"/>
                  <a:pt x="3882390" y="11118850"/>
                  <a:pt x="3789680" y="11035030"/>
                </a:cubicBezTo>
                <a:cubicBezTo>
                  <a:pt x="3680460" y="10937240"/>
                  <a:pt x="3554730" y="10839450"/>
                  <a:pt x="3417570" y="10732770"/>
                </a:cubicBezTo>
                <a:cubicBezTo>
                  <a:pt x="3255010" y="10605770"/>
                  <a:pt x="3026410" y="10435590"/>
                  <a:pt x="2876550" y="10322560"/>
                </a:cubicBezTo>
                <a:cubicBezTo>
                  <a:pt x="2771140" y="10242550"/>
                  <a:pt x="2673350" y="10163810"/>
                  <a:pt x="2604770" y="10116820"/>
                </a:cubicBezTo>
                <a:cubicBezTo>
                  <a:pt x="2565400" y="10088880"/>
                  <a:pt x="2537460" y="10069830"/>
                  <a:pt x="2508250" y="10055860"/>
                </a:cubicBezTo>
                <a:cubicBezTo>
                  <a:pt x="2485390" y="10045700"/>
                  <a:pt x="2452370" y="10039350"/>
                  <a:pt x="2446020" y="10035540"/>
                </a:cubicBezTo>
                <a:cubicBezTo>
                  <a:pt x="2444750" y="10034270"/>
                  <a:pt x="2444750" y="10034270"/>
                  <a:pt x="2443480" y="10033000"/>
                </a:cubicBezTo>
                <a:cubicBezTo>
                  <a:pt x="2443480" y="10031730"/>
                  <a:pt x="2442210" y="10031730"/>
                  <a:pt x="2442210" y="10030460"/>
                </a:cubicBezTo>
                <a:cubicBezTo>
                  <a:pt x="2442210" y="10029190"/>
                  <a:pt x="2440940" y="10029190"/>
                  <a:pt x="2440940" y="10027920"/>
                </a:cubicBezTo>
                <a:cubicBezTo>
                  <a:pt x="2440940" y="10026650"/>
                  <a:pt x="2440940" y="10026650"/>
                  <a:pt x="2440940" y="10025380"/>
                </a:cubicBezTo>
                <a:cubicBezTo>
                  <a:pt x="2440940" y="10024110"/>
                  <a:pt x="2440940" y="10022840"/>
                  <a:pt x="2440940" y="10021570"/>
                </a:cubicBezTo>
                <a:cubicBezTo>
                  <a:pt x="2440940" y="10020300"/>
                  <a:pt x="2442210" y="10020300"/>
                  <a:pt x="2442210" y="10019030"/>
                </a:cubicBezTo>
                <a:cubicBezTo>
                  <a:pt x="2442210" y="10017760"/>
                  <a:pt x="2443480" y="10017760"/>
                  <a:pt x="2443480" y="10016490"/>
                </a:cubicBezTo>
                <a:cubicBezTo>
                  <a:pt x="2444750" y="10015220"/>
                  <a:pt x="2444750" y="10015220"/>
                  <a:pt x="2446020" y="10013950"/>
                </a:cubicBezTo>
                <a:cubicBezTo>
                  <a:pt x="2447290" y="10013950"/>
                  <a:pt x="2447290" y="10012680"/>
                  <a:pt x="2448560" y="10012680"/>
                </a:cubicBezTo>
                <a:cubicBezTo>
                  <a:pt x="2449830" y="10012680"/>
                  <a:pt x="2451100" y="10012680"/>
                  <a:pt x="2452370" y="10012680"/>
                </a:cubicBezTo>
                <a:cubicBezTo>
                  <a:pt x="2453640" y="10012680"/>
                  <a:pt x="2453640" y="10012680"/>
                  <a:pt x="2454910" y="10012680"/>
                </a:cubicBezTo>
                <a:cubicBezTo>
                  <a:pt x="2456180" y="10012680"/>
                  <a:pt x="2457450" y="10012680"/>
                  <a:pt x="2458720" y="10012680"/>
                </a:cubicBezTo>
                <a:cubicBezTo>
                  <a:pt x="2459990" y="10012680"/>
                  <a:pt x="2459990" y="10013950"/>
                  <a:pt x="2461260" y="10015220"/>
                </a:cubicBezTo>
                <a:cubicBezTo>
                  <a:pt x="2468880" y="10021570"/>
                  <a:pt x="2514600" y="10038080"/>
                  <a:pt x="2545080" y="10057130"/>
                </a:cubicBezTo>
                <a:cubicBezTo>
                  <a:pt x="2585720" y="10082530"/>
                  <a:pt x="2627630" y="10120630"/>
                  <a:pt x="2679700" y="10156190"/>
                </a:cubicBezTo>
                <a:cubicBezTo>
                  <a:pt x="2745740" y="10200640"/>
                  <a:pt x="2827020" y="10247630"/>
                  <a:pt x="2909570" y="10300970"/>
                </a:cubicBezTo>
                <a:cubicBezTo>
                  <a:pt x="3008630" y="10365740"/>
                  <a:pt x="3164840" y="10481310"/>
                  <a:pt x="3233420" y="10519410"/>
                </a:cubicBezTo>
                <a:cubicBezTo>
                  <a:pt x="3262630" y="10535920"/>
                  <a:pt x="3279140" y="10542270"/>
                  <a:pt x="3300730" y="10548620"/>
                </a:cubicBezTo>
                <a:cubicBezTo>
                  <a:pt x="3318510" y="10553700"/>
                  <a:pt x="3345180" y="10556240"/>
                  <a:pt x="3352800" y="10557510"/>
                </a:cubicBezTo>
                <a:cubicBezTo>
                  <a:pt x="3355340" y="10557510"/>
                  <a:pt x="3355340" y="10557510"/>
                  <a:pt x="3356610" y="10558780"/>
                </a:cubicBezTo>
                <a:cubicBezTo>
                  <a:pt x="3357880" y="10558780"/>
                  <a:pt x="3357880" y="10560050"/>
                  <a:pt x="3359150" y="10561320"/>
                </a:cubicBezTo>
                <a:cubicBezTo>
                  <a:pt x="3359150" y="10562590"/>
                  <a:pt x="3360420" y="10562590"/>
                  <a:pt x="3360420" y="10563860"/>
                </a:cubicBezTo>
                <a:cubicBezTo>
                  <a:pt x="3360420" y="10565130"/>
                  <a:pt x="3361690" y="10565130"/>
                  <a:pt x="3361690" y="10566400"/>
                </a:cubicBezTo>
                <a:cubicBezTo>
                  <a:pt x="3361690" y="10567670"/>
                  <a:pt x="3361690" y="10568940"/>
                  <a:pt x="3361690" y="10570210"/>
                </a:cubicBezTo>
                <a:cubicBezTo>
                  <a:pt x="3361690" y="10571480"/>
                  <a:pt x="3361690" y="10572750"/>
                  <a:pt x="3361690" y="10574020"/>
                </a:cubicBezTo>
                <a:cubicBezTo>
                  <a:pt x="3361690" y="10575290"/>
                  <a:pt x="3360420" y="10575290"/>
                  <a:pt x="3360420" y="10576560"/>
                </a:cubicBezTo>
                <a:cubicBezTo>
                  <a:pt x="3360420" y="10577830"/>
                  <a:pt x="3359150" y="10577830"/>
                  <a:pt x="3359150" y="10579100"/>
                </a:cubicBezTo>
                <a:cubicBezTo>
                  <a:pt x="3357880" y="10580370"/>
                  <a:pt x="3357880" y="10581640"/>
                  <a:pt x="3356610" y="10581640"/>
                </a:cubicBezTo>
                <a:cubicBezTo>
                  <a:pt x="3355340" y="10582910"/>
                  <a:pt x="3354070" y="10582910"/>
                  <a:pt x="3352800" y="10582910"/>
                </a:cubicBezTo>
                <a:cubicBezTo>
                  <a:pt x="3351530" y="10582910"/>
                  <a:pt x="3351530" y="10584180"/>
                  <a:pt x="3350260" y="10584180"/>
                </a:cubicBezTo>
                <a:cubicBezTo>
                  <a:pt x="3348990" y="10584180"/>
                  <a:pt x="3347720" y="10584180"/>
                  <a:pt x="3346450" y="10584180"/>
                </a:cubicBezTo>
                <a:cubicBezTo>
                  <a:pt x="3345180" y="10584180"/>
                  <a:pt x="3343910" y="10584180"/>
                  <a:pt x="3342640" y="10582910"/>
                </a:cubicBezTo>
                <a:cubicBezTo>
                  <a:pt x="3340100" y="10581640"/>
                  <a:pt x="3338830" y="10576560"/>
                  <a:pt x="3333750" y="10572750"/>
                </a:cubicBezTo>
                <a:cubicBezTo>
                  <a:pt x="3323590" y="10566400"/>
                  <a:pt x="3303270" y="10558780"/>
                  <a:pt x="3281680" y="10552430"/>
                </a:cubicBezTo>
                <a:cubicBezTo>
                  <a:pt x="3248660" y="10543540"/>
                  <a:pt x="3205480" y="10541000"/>
                  <a:pt x="3154680" y="10533380"/>
                </a:cubicBezTo>
                <a:cubicBezTo>
                  <a:pt x="3081020" y="10521950"/>
                  <a:pt x="2981960" y="10504170"/>
                  <a:pt x="2885440" y="10490200"/>
                </a:cubicBezTo>
                <a:cubicBezTo>
                  <a:pt x="2773680" y="10474960"/>
                  <a:pt x="2650490" y="10460990"/>
                  <a:pt x="2524760" y="10447020"/>
                </a:cubicBezTo>
                <a:cubicBezTo>
                  <a:pt x="2388870" y="10431780"/>
                  <a:pt x="2222500" y="10412730"/>
                  <a:pt x="2100580" y="10405110"/>
                </a:cubicBezTo>
                <a:cubicBezTo>
                  <a:pt x="2007870" y="10398760"/>
                  <a:pt x="1931670" y="10403840"/>
                  <a:pt x="1856740" y="10398760"/>
                </a:cubicBezTo>
                <a:cubicBezTo>
                  <a:pt x="1793240" y="10394950"/>
                  <a:pt x="1720850" y="10386060"/>
                  <a:pt x="1680210" y="10382250"/>
                </a:cubicBezTo>
                <a:cubicBezTo>
                  <a:pt x="1659890" y="10379710"/>
                  <a:pt x="1639570" y="10377170"/>
                  <a:pt x="1633220" y="10377170"/>
                </a:cubicBezTo>
                <a:cubicBezTo>
                  <a:pt x="1630680" y="10377170"/>
                  <a:pt x="1630680" y="10377170"/>
                  <a:pt x="1629410" y="10377170"/>
                </a:cubicBezTo>
                <a:cubicBezTo>
                  <a:pt x="1628140" y="10377170"/>
                  <a:pt x="1628140" y="10375900"/>
                  <a:pt x="1626870" y="10375900"/>
                </a:cubicBezTo>
                <a:cubicBezTo>
                  <a:pt x="1625600" y="10375900"/>
                  <a:pt x="1624330" y="10375900"/>
                  <a:pt x="1623060" y="10374630"/>
                </a:cubicBezTo>
                <a:cubicBezTo>
                  <a:pt x="1621790" y="10374630"/>
                  <a:pt x="1620520" y="10373360"/>
                  <a:pt x="1620520" y="10372090"/>
                </a:cubicBezTo>
                <a:cubicBezTo>
                  <a:pt x="1619250" y="10370820"/>
                  <a:pt x="1619250" y="10369550"/>
                  <a:pt x="1619250" y="10368280"/>
                </a:cubicBezTo>
                <a:cubicBezTo>
                  <a:pt x="1619250" y="10367010"/>
                  <a:pt x="1617980" y="10367010"/>
                  <a:pt x="1617980" y="10365740"/>
                </a:cubicBezTo>
                <a:cubicBezTo>
                  <a:pt x="1617980" y="10364470"/>
                  <a:pt x="1617980" y="10363200"/>
                  <a:pt x="1617980" y="10361930"/>
                </a:cubicBezTo>
                <a:cubicBezTo>
                  <a:pt x="1617980" y="10360660"/>
                  <a:pt x="1617980" y="10359390"/>
                  <a:pt x="1617980" y="10358120"/>
                </a:cubicBezTo>
                <a:cubicBezTo>
                  <a:pt x="1617980" y="10356850"/>
                  <a:pt x="1619250" y="10356850"/>
                  <a:pt x="1619250" y="10355580"/>
                </a:cubicBezTo>
                <a:cubicBezTo>
                  <a:pt x="1620520" y="10354310"/>
                  <a:pt x="1620520" y="10354310"/>
                  <a:pt x="1621790" y="10353040"/>
                </a:cubicBezTo>
                <a:cubicBezTo>
                  <a:pt x="1623060" y="10351770"/>
                  <a:pt x="1623060" y="10351770"/>
                  <a:pt x="1624330" y="10350500"/>
                </a:cubicBezTo>
                <a:cubicBezTo>
                  <a:pt x="1625600" y="10350500"/>
                  <a:pt x="1625600" y="10349230"/>
                  <a:pt x="1626870" y="10349230"/>
                </a:cubicBezTo>
                <a:cubicBezTo>
                  <a:pt x="1628140" y="10349230"/>
                  <a:pt x="1630680" y="10349230"/>
                  <a:pt x="1630680" y="10347960"/>
                </a:cubicBezTo>
                <a:cubicBezTo>
                  <a:pt x="1630680" y="10346690"/>
                  <a:pt x="1624330" y="10342880"/>
                  <a:pt x="1625600" y="10340340"/>
                </a:cubicBezTo>
                <a:cubicBezTo>
                  <a:pt x="1629410" y="10332720"/>
                  <a:pt x="1691640" y="10328910"/>
                  <a:pt x="1732280" y="10323830"/>
                </a:cubicBezTo>
                <a:cubicBezTo>
                  <a:pt x="1789430" y="10316210"/>
                  <a:pt x="1860550" y="10312400"/>
                  <a:pt x="1934210" y="10302240"/>
                </a:cubicBezTo>
                <a:cubicBezTo>
                  <a:pt x="2023110" y="10289540"/>
                  <a:pt x="2127250" y="10269220"/>
                  <a:pt x="2227580" y="10252710"/>
                </a:cubicBezTo>
                <a:cubicBezTo>
                  <a:pt x="2332990" y="10234930"/>
                  <a:pt x="2443480" y="10218420"/>
                  <a:pt x="2553970" y="10196830"/>
                </a:cubicBezTo>
                <a:cubicBezTo>
                  <a:pt x="2667000" y="10175240"/>
                  <a:pt x="2795270" y="10146030"/>
                  <a:pt x="2898140" y="10124440"/>
                </a:cubicBezTo>
                <a:cubicBezTo>
                  <a:pt x="2983230" y="10106660"/>
                  <a:pt x="3054350" y="10092690"/>
                  <a:pt x="3130550" y="10074910"/>
                </a:cubicBezTo>
                <a:cubicBezTo>
                  <a:pt x="3204210" y="10058400"/>
                  <a:pt x="3285490" y="10038080"/>
                  <a:pt x="3345180" y="10021570"/>
                </a:cubicBezTo>
                <a:cubicBezTo>
                  <a:pt x="3387090" y="10010140"/>
                  <a:pt x="3427730" y="9999980"/>
                  <a:pt x="3453130" y="9987280"/>
                </a:cubicBezTo>
                <a:cubicBezTo>
                  <a:pt x="3469640" y="9979660"/>
                  <a:pt x="3482340" y="9963150"/>
                  <a:pt x="3488690" y="9961880"/>
                </a:cubicBezTo>
                <a:cubicBezTo>
                  <a:pt x="3489960" y="9961880"/>
                  <a:pt x="3491230" y="9963150"/>
                  <a:pt x="3492500" y="9963150"/>
                </a:cubicBezTo>
                <a:cubicBezTo>
                  <a:pt x="3493770" y="9963150"/>
                  <a:pt x="3493770" y="9964420"/>
                  <a:pt x="3495040" y="9964420"/>
                </a:cubicBezTo>
                <a:cubicBezTo>
                  <a:pt x="3496310" y="9964420"/>
                  <a:pt x="3497580" y="9965690"/>
                  <a:pt x="3497580" y="9965690"/>
                </a:cubicBezTo>
                <a:cubicBezTo>
                  <a:pt x="3498850" y="9966960"/>
                  <a:pt x="3498850" y="9966960"/>
                  <a:pt x="3498850" y="9968230"/>
                </a:cubicBezTo>
                <a:cubicBezTo>
                  <a:pt x="3498850" y="9969500"/>
                  <a:pt x="3500120" y="9970770"/>
                  <a:pt x="3500120" y="9972040"/>
                </a:cubicBezTo>
                <a:cubicBezTo>
                  <a:pt x="3500120" y="9973310"/>
                  <a:pt x="3500120" y="9973310"/>
                  <a:pt x="3500120" y="9974580"/>
                </a:cubicBezTo>
                <a:cubicBezTo>
                  <a:pt x="3500120" y="9975850"/>
                  <a:pt x="3500120" y="9977120"/>
                  <a:pt x="3500120" y="9978390"/>
                </a:cubicBezTo>
                <a:cubicBezTo>
                  <a:pt x="3500120" y="9979660"/>
                  <a:pt x="3498850" y="9979660"/>
                  <a:pt x="3498850" y="9980930"/>
                </a:cubicBezTo>
                <a:cubicBezTo>
                  <a:pt x="3498850" y="9982200"/>
                  <a:pt x="3497580" y="9982200"/>
                  <a:pt x="3497580" y="9983470"/>
                </a:cubicBezTo>
                <a:cubicBezTo>
                  <a:pt x="3496310" y="9984740"/>
                  <a:pt x="3496310" y="9984740"/>
                  <a:pt x="3495040" y="9986010"/>
                </a:cubicBezTo>
                <a:cubicBezTo>
                  <a:pt x="3493770" y="9986010"/>
                  <a:pt x="3493770" y="9987280"/>
                  <a:pt x="3492500" y="9987280"/>
                </a:cubicBezTo>
                <a:cubicBezTo>
                  <a:pt x="3491230" y="9987280"/>
                  <a:pt x="3491230" y="9987280"/>
                  <a:pt x="3489960" y="9987280"/>
                </a:cubicBezTo>
                <a:cubicBezTo>
                  <a:pt x="3488690" y="9987280"/>
                  <a:pt x="3488690" y="9987280"/>
                  <a:pt x="3486150" y="9987280"/>
                </a:cubicBezTo>
                <a:cubicBezTo>
                  <a:pt x="3473450" y="9986010"/>
                  <a:pt x="3412490" y="9970770"/>
                  <a:pt x="3361690" y="9963150"/>
                </a:cubicBezTo>
                <a:cubicBezTo>
                  <a:pt x="3284220" y="9951720"/>
                  <a:pt x="3182620" y="9944100"/>
                  <a:pt x="3068320" y="9933940"/>
                </a:cubicBezTo>
                <a:cubicBezTo>
                  <a:pt x="2909570" y="9919970"/>
                  <a:pt x="2692400" y="9900920"/>
                  <a:pt x="2499360" y="9894570"/>
                </a:cubicBezTo>
                <a:cubicBezTo>
                  <a:pt x="2298700" y="9888220"/>
                  <a:pt x="2047240" y="9894570"/>
                  <a:pt x="1887220" y="9894570"/>
                </a:cubicBezTo>
                <a:cubicBezTo>
                  <a:pt x="1783080" y="9894570"/>
                  <a:pt x="1699260" y="9897110"/>
                  <a:pt x="1630680" y="9894570"/>
                </a:cubicBezTo>
                <a:cubicBezTo>
                  <a:pt x="1584960" y="9893300"/>
                  <a:pt x="1529080" y="9886950"/>
                  <a:pt x="1517650" y="9886950"/>
                </a:cubicBezTo>
                <a:cubicBezTo>
                  <a:pt x="1515110" y="9886950"/>
                  <a:pt x="1515110" y="9886950"/>
                  <a:pt x="1513840" y="9886950"/>
                </a:cubicBezTo>
                <a:cubicBezTo>
                  <a:pt x="1512570" y="9886950"/>
                  <a:pt x="1512570" y="9886950"/>
                  <a:pt x="1511300" y="9886950"/>
                </a:cubicBezTo>
                <a:cubicBezTo>
                  <a:pt x="1510030" y="9886950"/>
                  <a:pt x="1508760" y="9885680"/>
                  <a:pt x="1507490" y="9885680"/>
                </a:cubicBezTo>
                <a:cubicBezTo>
                  <a:pt x="1506220" y="9885680"/>
                  <a:pt x="1506220" y="9884410"/>
                  <a:pt x="1504950" y="9884410"/>
                </a:cubicBezTo>
                <a:cubicBezTo>
                  <a:pt x="1503680" y="9883140"/>
                  <a:pt x="1503680" y="9883140"/>
                  <a:pt x="1502410" y="9881870"/>
                </a:cubicBezTo>
                <a:cubicBezTo>
                  <a:pt x="1501140" y="9880600"/>
                  <a:pt x="1501140" y="9879330"/>
                  <a:pt x="1499870" y="9878060"/>
                </a:cubicBezTo>
                <a:cubicBezTo>
                  <a:pt x="1499870" y="9876790"/>
                  <a:pt x="1498600" y="9876790"/>
                  <a:pt x="1498600" y="9875520"/>
                </a:cubicBezTo>
                <a:cubicBezTo>
                  <a:pt x="1498600" y="9874250"/>
                  <a:pt x="1498600" y="9872980"/>
                  <a:pt x="1498600" y="9871710"/>
                </a:cubicBezTo>
                <a:cubicBezTo>
                  <a:pt x="1498600" y="9870440"/>
                  <a:pt x="1499870" y="9869170"/>
                  <a:pt x="1499870" y="9867900"/>
                </a:cubicBezTo>
                <a:cubicBezTo>
                  <a:pt x="1499870" y="9866630"/>
                  <a:pt x="1501140" y="9866630"/>
                  <a:pt x="1501140" y="9865360"/>
                </a:cubicBezTo>
                <a:cubicBezTo>
                  <a:pt x="1502410" y="9864090"/>
                  <a:pt x="1502410" y="9864090"/>
                  <a:pt x="1503680" y="9862820"/>
                </a:cubicBezTo>
                <a:cubicBezTo>
                  <a:pt x="1504950" y="9861550"/>
                  <a:pt x="1504950" y="9861550"/>
                  <a:pt x="1506220" y="9860280"/>
                </a:cubicBezTo>
                <a:cubicBezTo>
                  <a:pt x="1507490" y="9860280"/>
                  <a:pt x="1507490" y="9859010"/>
                  <a:pt x="1508760" y="9859010"/>
                </a:cubicBezTo>
                <a:cubicBezTo>
                  <a:pt x="1512570" y="9857740"/>
                  <a:pt x="1522730" y="9852660"/>
                  <a:pt x="1534160" y="9848850"/>
                </a:cubicBezTo>
                <a:cubicBezTo>
                  <a:pt x="1554480" y="9841230"/>
                  <a:pt x="1588770" y="9828530"/>
                  <a:pt x="1625600" y="9819640"/>
                </a:cubicBezTo>
                <a:cubicBezTo>
                  <a:pt x="1680210" y="9805670"/>
                  <a:pt x="1756410" y="9795510"/>
                  <a:pt x="1833880" y="9781540"/>
                </a:cubicBezTo>
                <a:cubicBezTo>
                  <a:pt x="1934210" y="9763760"/>
                  <a:pt x="2053590" y="9740900"/>
                  <a:pt x="2175510" y="9724390"/>
                </a:cubicBezTo>
                <a:cubicBezTo>
                  <a:pt x="2312670" y="9706610"/>
                  <a:pt x="2456180" y="9690100"/>
                  <a:pt x="2614930" y="9679940"/>
                </a:cubicBezTo>
                <a:cubicBezTo>
                  <a:pt x="2800350" y="9668510"/>
                  <a:pt x="3007360" y="9669780"/>
                  <a:pt x="3220720" y="9667240"/>
                </a:cubicBezTo>
                <a:cubicBezTo>
                  <a:pt x="3459480" y="9664700"/>
                  <a:pt x="3784600" y="9665970"/>
                  <a:pt x="3978910" y="9665970"/>
                </a:cubicBezTo>
                <a:cubicBezTo>
                  <a:pt x="4100830" y="9665970"/>
                  <a:pt x="4192270" y="9665970"/>
                  <a:pt x="4276090" y="9664700"/>
                </a:cubicBezTo>
                <a:cubicBezTo>
                  <a:pt x="4337050" y="9663430"/>
                  <a:pt x="4423410" y="9654540"/>
                  <a:pt x="4434840" y="9659620"/>
                </a:cubicBezTo>
                <a:cubicBezTo>
                  <a:pt x="4436110" y="9660890"/>
                  <a:pt x="4436110" y="9660890"/>
                  <a:pt x="4437380" y="9662160"/>
                </a:cubicBezTo>
                <a:cubicBezTo>
                  <a:pt x="4438650" y="9662160"/>
                  <a:pt x="4438650" y="9663430"/>
                  <a:pt x="4439920" y="9663430"/>
                </a:cubicBezTo>
                <a:cubicBezTo>
                  <a:pt x="4441190" y="9664700"/>
                  <a:pt x="4442460" y="9664700"/>
                  <a:pt x="4442460" y="9665970"/>
                </a:cubicBezTo>
                <a:cubicBezTo>
                  <a:pt x="4443730" y="9667240"/>
                  <a:pt x="4443730" y="9668510"/>
                  <a:pt x="4443730" y="9669780"/>
                </a:cubicBezTo>
                <a:cubicBezTo>
                  <a:pt x="4443730" y="9671050"/>
                  <a:pt x="4443730" y="9671050"/>
                  <a:pt x="4443730" y="9672320"/>
                </a:cubicBezTo>
                <a:cubicBezTo>
                  <a:pt x="4443730" y="9673590"/>
                  <a:pt x="4443730" y="9674860"/>
                  <a:pt x="4443730" y="9676130"/>
                </a:cubicBezTo>
                <a:cubicBezTo>
                  <a:pt x="4443730" y="9677400"/>
                  <a:pt x="4442460" y="9677400"/>
                  <a:pt x="4442460" y="9678670"/>
                </a:cubicBezTo>
                <a:cubicBezTo>
                  <a:pt x="4442460" y="9679940"/>
                  <a:pt x="4442460" y="9681210"/>
                  <a:pt x="4441190" y="9682480"/>
                </a:cubicBezTo>
                <a:cubicBezTo>
                  <a:pt x="4441190" y="9683750"/>
                  <a:pt x="4439920" y="9683750"/>
                  <a:pt x="4438650" y="9683750"/>
                </a:cubicBezTo>
                <a:cubicBezTo>
                  <a:pt x="4437380" y="9685020"/>
                  <a:pt x="4437380" y="9686290"/>
                  <a:pt x="4436110" y="9686290"/>
                </a:cubicBezTo>
                <a:cubicBezTo>
                  <a:pt x="4434840" y="9687560"/>
                  <a:pt x="4433570" y="9687560"/>
                  <a:pt x="4432300" y="9687560"/>
                </a:cubicBezTo>
                <a:cubicBezTo>
                  <a:pt x="4431030" y="9687560"/>
                  <a:pt x="4431030" y="9687560"/>
                  <a:pt x="4429760" y="9687560"/>
                </a:cubicBezTo>
                <a:cubicBezTo>
                  <a:pt x="4428490" y="9687560"/>
                  <a:pt x="4427220" y="9687560"/>
                  <a:pt x="4425950" y="9686290"/>
                </a:cubicBezTo>
                <a:cubicBezTo>
                  <a:pt x="4423410" y="9683750"/>
                  <a:pt x="4424680" y="9676130"/>
                  <a:pt x="4419600" y="9672320"/>
                </a:cubicBezTo>
                <a:cubicBezTo>
                  <a:pt x="4410710" y="9664700"/>
                  <a:pt x="4386580" y="9662160"/>
                  <a:pt x="4361180" y="9657080"/>
                </a:cubicBezTo>
                <a:cubicBezTo>
                  <a:pt x="4318000" y="9649460"/>
                  <a:pt x="4246880" y="9643110"/>
                  <a:pt x="4178300" y="9638030"/>
                </a:cubicBezTo>
                <a:cubicBezTo>
                  <a:pt x="4088130" y="9631680"/>
                  <a:pt x="3978910" y="9627870"/>
                  <a:pt x="3867150" y="9625330"/>
                </a:cubicBezTo>
                <a:cubicBezTo>
                  <a:pt x="3735070" y="9622790"/>
                  <a:pt x="3587750" y="9624060"/>
                  <a:pt x="3437890" y="9624060"/>
                </a:cubicBezTo>
                <a:cubicBezTo>
                  <a:pt x="3271520" y="9624060"/>
                  <a:pt x="3073400" y="9624060"/>
                  <a:pt x="2912110" y="9622790"/>
                </a:cubicBezTo>
                <a:cubicBezTo>
                  <a:pt x="2773680" y="9622790"/>
                  <a:pt x="2644140" y="9622790"/>
                  <a:pt x="2526030" y="9620250"/>
                </a:cubicBezTo>
                <a:cubicBezTo>
                  <a:pt x="2426970" y="9617710"/>
                  <a:pt x="2345690" y="9616440"/>
                  <a:pt x="2251710" y="9611360"/>
                </a:cubicBezTo>
                <a:cubicBezTo>
                  <a:pt x="2151380" y="9606280"/>
                  <a:pt x="1974850" y="9615170"/>
                  <a:pt x="1940560" y="9591040"/>
                </a:cubicBezTo>
                <a:cubicBezTo>
                  <a:pt x="1930400" y="9583420"/>
                  <a:pt x="1925320" y="9570720"/>
                  <a:pt x="1929130" y="9563100"/>
                </a:cubicBezTo>
                <a:cubicBezTo>
                  <a:pt x="1934210" y="9551670"/>
                  <a:pt x="1972310" y="9549130"/>
                  <a:pt x="1997710" y="9542780"/>
                </a:cubicBezTo>
                <a:cubicBezTo>
                  <a:pt x="2029460" y="9535160"/>
                  <a:pt x="2063750" y="9533890"/>
                  <a:pt x="2104390" y="9526270"/>
                </a:cubicBezTo>
                <a:cubicBezTo>
                  <a:pt x="2159000" y="9516110"/>
                  <a:pt x="2231390" y="9498330"/>
                  <a:pt x="2296160" y="9486900"/>
                </a:cubicBezTo>
                <a:cubicBezTo>
                  <a:pt x="2363470" y="9474200"/>
                  <a:pt x="2433320" y="9467850"/>
                  <a:pt x="2503170" y="9455150"/>
                </a:cubicBezTo>
                <a:cubicBezTo>
                  <a:pt x="2574290" y="9442450"/>
                  <a:pt x="2639060" y="9428480"/>
                  <a:pt x="2717800" y="9411970"/>
                </a:cubicBezTo>
                <a:cubicBezTo>
                  <a:pt x="2814320" y="9391650"/>
                  <a:pt x="2940050" y="9367520"/>
                  <a:pt x="3040380" y="9340850"/>
                </a:cubicBezTo>
                <a:cubicBezTo>
                  <a:pt x="3128010" y="9316720"/>
                  <a:pt x="3214370" y="9287510"/>
                  <a:pt x="3286760" y="9262110"/>
                </a:cubicBezTo>
                <a:cubicBezTo>
                  <a:pt x="3345180" y="9240520"/>
                  <a:pt x="3395980" y="9215120"/>
                  <a:pt x="3444240" y="9199880"/>
                </a:cubicBezTo>
                <a:cubicBezTo>
                  <a:pt x="3482340" y="9187180"/>
                  <a:pt x="3538220" y="9175750"/>
                  <a:pt x="3549650" y="9174480"/>
                </a:cubicBezTo>
                <a:cubicBezTo>
                  <a:pt x="3552190" y="9174480"/>
                  <a:pt x="3552190" y="9174480"/>
                  <a:pt x="3553460" y="9174480"/>
                </a:cubicBezTo>
                <a:cubicBezTo>
                  <a:pt x="3554730" y="9174480"/>
                  <a:pt x="3554730" y="9175750"/>
                  <a:pt x="3556000" y="9175750"/>
                </a:cubicBezTo>
                <a:cubicBezTo>
                  <a:pt x="3557270" y="9175750"/>
                  <a:pt x="3557270" y="9177020"/>
                  <a:pt x="3558540" y="9177020"/>
                </a:cubicBezTo>
                <a:cubicBezTo>
                  <a:pt x="3559810" y="9178290"/>
                  <a:pt x="3559810" y="9178290"/>
                  <a:pt x="3561080" y="9179560"/>
                </a:cubicBezTo>
                <a:cubicBezTo>
                  <a:pt x="3561080" y="9180830"/>
                  <a:pt x="3562350" y="9180830"/>
                  <a:pt x="3562350" y="9182100"/>
                </a:cubicBezTo>
                <a:cubicBezTo>
                  <a:pt x="3562350" y="9183370"/>
                  <a:pt x="3563620" y="9184640"/>
                  <a:pt x="3563620" y="9185910"/>
                </a:cubicBezTo>
                <a:cubicBezTo>
                  <a:pt x="3563620" y="9187180"/>
                  <a:pt x="3563620" y="9187180"/>
                  <a:pt x="3563620" y="9188450"/>
                </a:cubicBezTo>
                <a:cubicBezTo>
                  <a:pt x="3563620" y="9189720"/>
                  <a:pt x="3562350" y="9190990"/>
                  <a:pt x="3562350" y="9192260"/>
                </a:cubicBezTo>
                <a:cubicBezTo>
                  <a:pt x="3562350" y="9193530"/>
                  <a:pt x="3561080" y="9193530"/>
                  <a:pt x="3561080" y="9194800"/>
                </a:cubicBezTo>
                <a:cubicBezTo>
                  <a:pt x="3559810" y="9196070"/>
                  <a:pt x="3559810" y="9196070"/>
                  <a:pt x="3558540" y="9197340"/>
                </a:cubicBezTo>
                <a:cubicBezTo>
                  <a:pt x="3557270" y="9197340"/>
                  <a:pt x="3557270" y="9198610"/>
                  <a:pt x="3556000" y="9198610"/>
                </a:cubicBezTo>
                <a:cubicBezTo>
                  <a:pt x="3554730" y="9198610"/>
                  <a:pt x="3554730" y="9199880"/>
                  <a:pt x="3553460" y="9199880"/>
                </a:cubicBezTo>
                <a:cubicBezTo>
                  <a:pt x="3552190" y="9199880"/>
                  <a:pt x="3552190" y="9199880"/>
                  <a:pt x="3550920" y="9199880"/>
                </a:cubicBezTo>
                <a:cubicBezTo>
                  <a:pt x="3543300" y="9199880"/>
                  <a:pt x="3509010" y="9201150"/>
                  <a:pt x="3479800" y="9201150"/>
                </a:cubicBezTo>
                <a:cubicBezTo>
                  <a:pt x="3431540" y="9201150"/>
                  <a:pt x="3360420" y="9202420"/>
                  <a:pt x="3285490" y="9202420"/>
                </a:cubicBezTo>
                <a:cubicBezTo>
                  <a:pt x="3181350" y="9203690"/>
                  <a:pt x="3044190" y="9203690"/>
                  <a:pt x="2915920" y="9206230"/>
                </a:cubicBezTo>
                <a:cubicBezTo>
                  <a:pt x="2774950" y="9208770"/>
                  <a:pt x="2625090" y="9211310"/>
                  <a:pt x="2473960" y="9216390"/>
                </a:cubicBezTo>
                <a:cubicBezTo>
                  <a:pt x="2313940" y="9222740"/>
                  <a:pt x="2136140" y="9231630"/>
                  <a:pt x="1978660" y="9240520"/>
                </a:cubicBezTo>
                <a:cubicBezTo>
                  <a:pt x="1835150" y="9248140"/>
                  <a:pt x="1676400" y="9262110"/>
                  <a:pt x="1568450" y="9264650"/>
                </a:cubicBezTo>
                <a:cubicBezTo>
                  <a:pt x="1497330" y="9265920"/>
                  <a:pt x="1428750" y="9265920"/>
                  <a:pt x="1391920" y="9260840"/>
                </a:cubicBezTo>
                <a:cubicBezTo>
                  <a:pt x="1375410" y="9258300"/>
                  <a:pt x="1362710" y="9250680"/>
                  <a:pt x="1356360" y="9250680"/>
                </a:cubicBezTo>
                <a:cubicBezTo>
                  <a:pt x="1353820" y="9250680"/>
                  <a:pt x="1353820" y="9251950"/>
                  <a:pt x="1352550" y="9251950"/>
                </a:cubicBezTo>
                <a:cubicBezTo>
                  <a:pt x="1351280" y="9251950"/>
                  <a:pt x="1350010" y="9253220"/>
                  <a:pt x="1348740" y="9253220"/>
                </a:cubicBezTo>
                <a:cubicBezTo>
                  <a:pt x="1347470" y="9253220"/>
                  <a:pt x="1347470" y="9251950"/>
                  <a:pt x="1346200" y="9251950"/>
                </a:cubicBezTo>
                <a:cubicBezTo>
                  <a:pt x="1344930" y="9251950"/>
                  <a:pt x="1343660" y="9250680"/>
                  <a:pt x="1342390" y="9250680"/>
                </a:cubicBezTo>
                <a:cubicBezTo>
                  <a:pt x="1341120" y="9250680"/>
                  <a:pt x="1341120" y="9249410"/>
                  <a:pt x="1339850" y="9249410"/>
                </a:cubicBezTo>
                <a:cubicBezTo>
                  <a:pt x="1338580" y="9248140"/>
                  <a:pt x="1337310" y="9248140"/>
                  <a:pt x="1337310" y="9246870"/>
                </a:cubicBezTo>
                <a:cubicBezTo>
                  <a:pt x="1336040" y="9245600"/>
                  <a:pt x="1336040" y="9244330"/>
                  <a:pt x="1336040" y="9243060"/>
                </a:cubicBezTo>
                <a:cubicBezTo>
                  <a:pt x="1336040" y="9241790"/>
                  <a:pt x="1334770" y="9241790"/>
                  <a:pt x="1334770" y="9240520"/>
                </a:cubicBezTo>
                <a:cubicBezTo>
                  <a:pt x="1334770" y="9239250"/>
                  <a:pt x="1334770" y="9237980"/>
                  <a:pt x="1334770" y="9236710"/>
                </a:cubicBezTo>
                <a:cubicBezTo>
                  <a:pt x="1334770" y="9235440"/>
                  <a:pt x="1336040" y="9234170"/>
                  <a:pt x="1336040" y="9232900"/>
                </a:cubicBezTo>
                <a:cubicBezTo>
                  <a:pt x="1336040" y="9231630"/>
                  <a:pt x="1337310" y="9231630"/>
                  <a:pt x="1337310" y="9230360"/>
                </a:cubicBezTo>
                <a:cubicBezTo>
                  <a:pt x="1338580" y="9229090"/>
                  <a:pt x="1338580" y="9229090"/>
                  <a:pt x="1339850" y="9227820"/>
                </a:cubicBezTo>
                <a:cubicBezTo>
                  <a:pt x="1341120" y="9226550"/>
                  <a:pt x="1341120" y="9226550"/>
                  <a:pt x="1342390" y="9225280"/>
                </a:cubicBezTo>
                <a:cubicBezTo>
                  <a:pt x="1344930" y="9221470"/>
                  <a:pt x="1350010" y="9212580"/>
                  <a:pt x="1358900" y="9206230"/>
                </a:cubicBezTo>
                <a:cubicBezTo>
                  <a:pt x="1376680" y="9192260"/>
                  <a:pt x="1417320" y="9174480"/>
                  <a:pt x="1456690" y="9156700"/>
                </a:cubicBezTo>
                <a:cubicBezTo>
                  <a:pt x="1516380" y="9130030"/>
                  <a:pt x="1598930" y="9102090"/>
                  <a:pt x="1685290" y="9070340"/>
                </a:cubicBezTo>
                <a:cubicBezTo>
                  <a:pt x="1797050" y="9028430"/>
                  <a:pt x="1936750" y="8980170"/>
                  <a:pt x="2068830" y="8929370"/>
                </a:cubicBezTo>
                <a:cubicBezTo>
                  <a:pt x="2212340" y="8873490"/>
                  <a:pt x="2368550" y="8813800"/>
                  <a:pt x="2517140" y="8747760"/>
                </a:cubicBezTo>
                <a:cubicBezTo>
                  <a:pt x="2667000" y="8681720"/>
                  <a:pt x="2816860" y="8606790"/>
                  <a:pt x="2965450" y="8533130"/>
                </a:cubicBezTo>
                <a:cubicBezTo>
                  <a:pt x="3115310" y="8458200"/>
                  <a:pt x="3289300" y="8374380"/>
                  <a:pt x="3415030" y="8303260"/>
                </a:cubicBezTo>
                <a:cubicBezTo>
                  <a:pt x="3509010" y="8249920"/>
                  <a:pt x="3595370" y="8200390"/>
                  <a:pt x="3655060" y="8154670"/>
                </a:cubicBezTo>
                <a:cubicBezTo>
                  <a:pt x="3694430" y="8124190"/>
                  <a:pt x="3736340" y="8073390"/>
                  <a:pt x="3745230" y="8069580"/>
                </a:cubicBezTo>
                <a:cubicBezTo>
                  <a:pt x="3746500" y="8069580"/>
                  <a:pt x="3746500" y="8069580"/>
                  <a:pt x="3747770" y="8069580"/>
                </a:cubicBezTo>
                <a:cubicBezTo>
                  <a:pt x="3749040" y="8069580"/>
                  <a:pt x="3750310" y="8070850"/>
                  <a:pt x="3751580" y="8070850"/>
                </a:cubicBezTo>
                <a:cubicBezTo>
                  <a:pt x="3752850" y="8070850"/>
                  <a:pt x="3754120" y="8072120"/>
                  <a:pt x="3754120" y="8072120"/>
                </a:cubicBezTo>
                <a:cubicBezTo>
                  <a:pt x="3755390" y="8073390"/>
                  <a:pt x="3755390" y="8073390"/>
                  <a:pt x="3755390" y="8074660"/>
                </a:cubicBezTo>
                <a:cubicBezTo>
                  <a:pt x="3756660" y="8075930"/>
                  <a:pt x="3756660" y="8075930"/>
                  <a:pt x="3757930" y="8077200"/>
                </a:cubicBezTo>
                <a:cubicBezTo>
                  <a:pt x="3757930" y="8078470"/>
                  <a:pt x="3759200" y="8078470"/>
                  <a:pt x="3759200" y="8079740"/>
                </a:cubicBezTo>
                <a:cubicBezTo>
                  <a:pt x="3759200" y="8081010"/>
                  <a:pt x="3759200" y="8082280"/>
                  <a:pt x="3759200" y="8083550"/>
                </a:cubicBezTo>
                <a:cubicBezTo>
                  <a:pt x="3759200" y="8084820"/>
                  <a:pt x="3757930" y="8084820"/>
                  <a:pt x="3757930" y="8086090"/>
                </a:cubicBezTo>
                <a:cubicBezTo>
                  <a:pt x="3757930" y="8087360"/>
                  <a:pt x="3757930" y="8087360"/>
                  <a:pt x="3757930" y="8088630"/>
                </a:cubicBezTo>
                <a:cubicBezTo>
                  <a:pt x="3757930" y="8089900"/>
                  <a:pt x="3756660" y="8089900"/>
                  <a:pt x="3755390" y="8091170"/>
                </a:cubicBezTo>
                <a:cubicBezTo>
                  <a:pt x="3754120" y="8092440"/>
                  <a:pt x="3754120" y="8092440"/>
                  <a:pt x="3752850" y="8093710"/>
                </a:cubicBezTo>
                <a:cubicBezTo>
                  <a:pt x="3751580" y="8093710"/>
                  <a:pt x="3751580" y="8094980"/>
                  <a:pt x="3750310" y="8094980"/>
                </a:cubicBezTo>
                <a:cubicBezTo>
                  <a:pt x="3749040" y="8094980"/>
                  <a:pt x="3749040" y="8096250"/>
                  <a:pt x="3747770" y="8096250"/>
                </a:cubicBezTo>
                <a:cubicBezTo>
                  <a:pt x="3741420" y="8097520"/>
                  <a:pt x="3719830" y="8089900"/>
                  <a:pt x="3699510" y="8088630"/>
                </a:cubicBezTo>
                <a:cubicBezTo>
                  <a:pt x="3663950" y="8087360"/>
                  <a:pt x="3610610" y="8096250"/>
                  <a:pt x="3556000" y="8101330"/>
                </a:cubicBezTo>
                <a:cubicBezTo>
                  <a:pt x="3484880" y="8108950"/>
                  <a:pt x="3397250" y="8115300"/>
                  <a:pt x="3310890" y="8130540"/>
                </a:cubicBezTo>
                <a:cubicBezTo>
                  <a:pt x="3214370" y="8148320"/>
                  <a:pt x="3092450" y="8181340"/>
                  <a:pt x="3003550" y="8202930"/>
                </a:cubicBezTo>
                <a:cubicBezTo>
                  <a:pt x="2936240" y="8219440"/>
                  <a:pt x="2877820" y="8238490"/>
                  <a:pt x="2825750" y="8249920"/>
                </a:cubicBezTo>
                <a:cubicBezTo>
                  <a:pt x="2783840" y="8258810"/>
                  <a:pt x="2744470" y="8262620"/>
                  <a:pt x="2713990" y="8270240"/>
                </a:cubicBezTo>
                <a:cubicBezTo>
                  <a:pt x="2692400" y="8275320"/>
                  <a:pt x="2665730" y="8285480"/>
                  <a:pt x="2659380" y="8286750"/>
                </a:cubicBezTo>
                <a:cubicBezTo>
                  <a:pt x="2658110" y="8286750"/>
                  <a:pt x="2658110" y="8286750"/>
                  <a:pt x="2656840" y="8286750"/>
                </a:cubicBezTo>
                <a:cubicBezTo>
                  <a:pt x="2655570" y="8286750"/>
                  <a:pt x="2654300" y="8286750"/>
                  <a:pt x="2653030" y="8286750"/>
                </a:cubicBezTo>
                <a:cubicBezTo>
                  <a:pt x="2651760" y="8286750"/>
                  <a:pt x="2651760" y="8285480"/>
                  <a:pt x="2650490" y="8285480"/>
                </a:cubicBezTo>
                <a:cubicBezTo>
                  <a:pt x="2649220" y="8285480"/>
                  <a:pt x="2649220" y="8284210"/>
                  <a:pt x="2647950" y="8284210"/>
                </a:cubicBezTo>
                <a:cubicBezTo>
                  <a:pt x="2646680" y="8282940"/>
                  <a:pt x="2645410" y="8282940"/>
                  <a:pt x="2645410" y="8281670"/>
                </a:cubicBezTo>
                <a:cubicBezTo>
                  <a:pt x="2644140" y="8280400"/>
                  <a:pt x="2644140" y="8279130"/>
                  <a:pt x="2644140" y="8277860"/>
                </a:cubicBezTo>
                <a:cubicBezTo>
                  <a:pt x="2644140" y="8276590"/>
                  <a:pt x="2644140" y="8276590"/>
                  <a:pt x="2644140" y="8275320"/>
                </a:cubicBezTo>
                <a:cubicBezTo>
                  <a:pt x="2644140" y="8274050"/>
                  <a:pt x="2644140" y="8274050"/>
                  <a:pt x="2644140" y="8272780"/>
                </a:cubicBezTo>
                <a:cubicBezTo>
                  <a:pt x="2644140" y="8271510"/>
                  <a:pt x="2645410" y="8270240"/>
                  <a:pt x="2645410" y="8268970"/>
                </a:cubicBezTo>
                <a:cubicBezTo>
                  <a:pt x="2645410" y="8267700"/>
                  <a:pt x="2646680" y="8267700"/>
                  <a:pt x="2646680" y="8266430"/>
                </a:cubicBezTo>
                <a:cubicBezTo>
                  <a:pt x="2647950" y="8265160"/>
                  <a:pt x="2647950" y="8265160"/>
                  <a:pt x="2649220" y="8263890"/>
                </a:cubicBezTo>
                <a:cubicBezTo>
                  <a:pt x="2650490" y="8263890"/>
                  <a:pt x="2650490" y="8262620"/>
                  <a:pt x="2651760" y="8262620"/>
                </a:cubicBezTo>
                <a:cubicBezTo>
                  <a:pt x="2653030" y="8262620"/>
                  <a:pt x="2653030" y="8261350"/>
                  <a:pt x="2654300" y="8261350"/>
                </a:cubicBezTo>
                <a:cubicBezTo>
                  <a:pt x="2669540" y="8256270"/>
                  <a:pt x="2815590" y="8232140"/>
                  <a:pt x="2922270" y="8210550"/>
                </a:cubicBezTo>
                <a:cubicBezTo>
                  <a:pt x="3082290" y="8178800"/>
                  <a:pt x="3314700" y="8125460"/>
                  <a:pt x="3521710" y="8088630"/>
                </a:cubicBezTo>
                <a:cubicBezTo>
                  <a:pt x="3741420" y="8050530"/>
                  <a:pt x="3981450" y="8020050"/>
                  <a:pt x="4204970" y="7987030"/>
                </a:cubicBezTo>
                <a:cubicBezTo>
                  <a:pt x="4420870" y="7955280"/>
                  <a:pt x="4645660" y="7923530"/>
                  <a:pt x="4841240" y="7896860"/>
                </a:cubicBezTo>
                <a:cubicBezTo>
                  <a:pt x="5008880" y="7874000"/>
                  <a:pt x="5149850" y="7860030"/>
                  <a:pt x="5307330" y="7837170"/>
                </a:cubicBezTo>
                <a:cubicBezTo>
                  <a:pt x="5468620" y="7813040"/>
                  <a:pt x="5646420" y="7783830"/>
                  <a:pt x="5797550" y="7757160"/>
                </a:cubicBezTo>
                <a:cubicBezTo>
                  <a:pt x="5928360" y="7734300"/>
                  <a:pt x="6102350" y="7698740"/>
                  <a:pt x="6163310" y="7689850"/>
                </a:cubicBezTo>
                <a:cubicBezTo>
                  <a:pt x="6183630" y="7687310"/>
                  <a:pt x="6197600" y="7684770"/>
                  <a:pt x="6203950" y="7684770"/>
                </a:cubicBezTo>
                <a:cubicBezTo>
                  <a:pt x="6206490" y="7684770"/>
                  <a:pt x="6206490" y="7686040"/>
                  <a:pt x="6207760" y="7686040"/>
                </a:cubicBezTo>
                <a:cubicBezTo>
                  <a:pt x="6209030" y="7686040"/>
                  <a:pt x="6209030" y="7686040"/>
                  <a:pt x="6210300" y="7686040"/>
                </a:cubicBezTo>
                <a:cubicBezTo>
                  <a:pt x="6211570" y="7686040"/>
                  <a:pt x="6211570" y="7687310"/>
                  <a:pt x="6212840" y="7688580"/>
                </a:cubicBezTo>
                <a:cubicBezTo>
                  <a:pt x="6214110" y="7689850"/>
                  <a:pt x="6214110" y="7689850"/>
                  <a:pt x="6215380" y="7691120"/>
                </a:cubicBezTo>
                <a:cubicBezTo>
                  <a:pt x="6216650" y="7692390"/>
                  <a:pt x="6217920" y="7692390"/>
                  <a:pt x="6217920" y="7693660"/>
                </a:cubicBezTo>
                <a:cubicBezTo>
                  <a:pt x="6217920" y="7694930"/>
                  <a:pt x="6217920" y="7696200"/>
                  <a:pt x="6217920" y="7697470"/>
                </a:cubicBezTo>
                <a:cubicBezTo>
                  <a:pt x="6217920" y="7698740"/>
                  <a:pt x="6219190" y="7700010"/>
                  <a:pt x="6219190" y="7701280"/>
                </a:cubicBezTo>
                <a:cubicBezTo>
                  <a:pt x="6219190" y="7702550"/>
                  <a:pt x="6217920" y="7702550"/>
                  <a:pt x="6217920" y="7703820"/>
                </a:cubicBezTo>
                <a:cubicBezTo>
                  <a:pt x="6217920" y="7705090"/>
                  <a:pt x="6217920" y="7706360"/>
                  <a:pt x="6216650" y="7707630"/>
                </a:cubicBezTo>
                <a:cubicBezTo>
                  <a:pt x="6216650" y="7708900"/>
                  <a:pt x="6215380" y="7708900"/>
                  <a:pt x="6214110" y="7710170"/>
                </a:cubicBezTo>
                <a:cubicBezTo>
                  <a:pt x="6212840" y="7711440"/>
                  <a:pt x="6212840" y="7712710"/>
                  <a:pt x="6211570" y="7712710"/>
                </a:cubicBezTo>
                <a:cubicBezTo>
                  <a:pt x="6210300" y="7713980"/>
                  <a:pt x="6209030" y="7713980"/>
                  <a:pt x="6207760" y="7713980"/>
                </a:cubicBezTo>
                <a:cubicBezTo>
                  <a:pt x="6206490" y="7713980"/>
                  <a:pt x="6206490" y="7713980"/>
                  <a:pt x="6205220" y="7713980"/>
                </a:cubicBezTo>
                <a:cubicBezTo>
                  <a:pt x="6200140" y="7712710"/>
                  <a:pt x="6189980" y="7705090"/>
                  <a:pt x="6176010" y="7702550"/>
                </a:cubicBezTo>
                <a:cubicBezTo>
                  <a:pt x="6140450" y="7696200"/>
                  <a:pt x="6066790" y="7705090"/>
                  <a:pt x="5988050" y="7707630"/>
                </a:cubicBezTo>
                <a:cubicBezTo>
                  <a:pt x="5855970" y="7711440"/>
                  <a:pt x="5669280" y="7716520"/>
                  <a:pt x="5455920" y="7722870"/>
                </a:cubicBezTo>
                <a:cubicBezTo>
                  <a:pt x="5132070" y="7731760"/>
                  <a:pt x="4646930" y="7738110"/>
                  <a:pt x="4232910" y="7757160"/>
                </a:cubicBezTo>
                <a:cubicBezTo>
                  <a:pt x="3806190" y="7776210"/>
                  <a:pt x="3277870" y="7805420"/>
                  <a:pt x="2931160" y="7837170"/>
                </a:cubicBezTo>
                <a:cubicBezTo>
                  <a:pt x="2700020" y="7857490"/>
                  <a:pt x="2552700" y="7882890"/>
                  <a:pt x="2354580" y="7905750"/>
                </a:cubicBezTo>
                <a:cubicBezTo>
                  <a:pt x="2142490" y="7929880"/>
                  <a:pt x="1874520" y="7962900"/>
                  <a:pt x="1695450" y="7975600"/>
                </a:cubicBezTo>
                <a:cubicBezTo>
                  <a:pt x="1573530" y="7984490"/>
                  <a:pt x="1450340" y="7988300"/>
                  <a:pt x="1388110" y="7988300"/>
                </a:cubicBezTo>
                <a:cubicBezTo>
                  <a:pt x="1361440" y="7988300"/>
                  <a:pt x="1336040" y="7985760"/>
                  <a:pt x="1329690" y="7985760"/>
                </a:cubicBezTo>
                <a:cubicBezTo>
                  <a:pt x="1328420" y="7985760"/>
                  <a:pt x="1328420" y="7985760"/>
                  <a:pt x="1327150" y="7985760"/>
                </a:cubicBezTo>
                <a:cubicBezTo>
                  <a:pt x="1325880" y="7985760"/>
                  <a:pt x="1324610" y="7984490"/>
                  <a:pt x="1323340" y="7984490"/>
                </a:cubicBezTo>
                <a:cubicBezTo>
                  <a:pt x="1322070" y="7984490"/>
                  <a:pt x="1322070" y="7984490"/>
                  <a:pt x="1320800" y="7983220"/>
                </a:cubicBezTo>
                <a:cubicBezTo>
                  <a:pt x="1320800" y="7983220"/>
                  <a:pt x="1319530" y="7981950"/>
                  <a:pt x="1319530" y="7980680"/>
                </a:cubicBezTo>
                <a:cubicBezTo>
                  <a:pt x="1318260" y="7979410"/>
                  <a:pt x="1316990" y="7979410"/>
                  <a:pt x="1316990" y="7978140"/>
                </a:cubicBezTo>
                <a:cubicBezTo>
                  <a:pt x="1316990" y="7976870"/>
                  <a:pt x="1316990" y="7976870"/>
                  <a:pt x="1316990" y="7975600"/>
                </a:cubicBezTo>
                <a:cubicBezTo>
                  <a:pt x="1316990" y="7974330"/>
                  <a:pt x="1316990" y="7974330"/>
                  <a:pt x="1316990" y="7973060"/>
                </a:cubicBezTo>
                <a:cubicBezTo>
                  <a:pt x="1316990" y="7971790"/>
                  <a:pt x="1316990" y="7970520"/>
                  <a:pt x="1316990" y="7969250"/>
                </a:cubicBezTo>
                <a:cubicBezTo>
                  <a:pt x="1316990" y="7967980"/>
                  <a:pt x="1318260" y="7967980"/>
                  <a:pt x="1318260" y="7966710"/>
                </a:cubicBezTo>
                <a:cubicBezTo>
                  <a:pt x="1319530" y="7965440"/>
                  <a:pt x="1319530" y="7965440"/>
                  <a:pt x="1320800" y="7964170"/>
                </a:cubicBezTo>
                <a:cubicBezTo>
                  <a:pt x="1322070" y="7964170"/>
                  <a:pt x="1322070" y="7962900"/>
                  <a:pt x="1323340" y="7962900"/>
                </a:cubicBezTo>
                <a:cubicBezTo>
                  <a:pt x="1324610" y="7962900"/>
                  <a:pt x="1324610" y="7961630"/>
                  <a:pt x="1325880" y="7961630"/>
                </a:cubicBezTo>
                <a:cubicBezTo>
                  <a:pt x="1327150" y="7961630"/>
                  <a:pt x="1327150" y="7960360"/>
                  <a:pt x="1328420" y="7960360"/>
                </a:cubicBezTo>
                <a:cubicBezTo>
                  <a:pt x="1338580" y="7957820"/>
                  <a:pt x="1395730" y="7957820"/>
                  <a:pt x="1437640" y="7956550"/>
                </a:cubicBezTo>
                <a:cubicBezTo>
                  <a:pt x="1493520" y="7954010"/>
                  <a:pt x="1563370" y="7952740"/>
                  <a:pt x="1634490" y="7948930"/>
                </a:cubicBezTo>
                <a:cubicBezTo>
                  <a:pt x="1719580" y="7943850"/>
                  <a:pt x="1818640" y="7934960"/>
                  <a:pt x="1915160" y="7928610"/>
                </a:cubicBezTo>
                <a:cubicBezTo>
                  <a:pt x="2019300" y="7922260"/>
                  <a:pt x="2146300" y="7917180"/>
                  <a:pt x="2241550" y="7912100"/>
                </a:cubicBezTo>
                <a:cubicBezTo>
                  <a:pt x="2315210" y="7908290"/>
                  <a:pt x="2383790" y="7900670"/>
                  <a:pt x="2437130" y="7901940"/>
                </a:cubicBezTo>
                <a:cubicBezTo>
                  <a:pt x="2473960" y="7903210"/>
                  <a:pt x="2499360" y="7905750"/>
                  <a:pt x="2528570" y="7910830"/>
                </a:cubicBezTo>
                <a:cubicBezTo>
                  <a:pt x="2556510" y="7915910"/>
                  <a:pt x="2600960" y="7934960"/>
                  <a:pt x="2608580" y="7933690"/>
                </a:cubicBezTo>
                <a:cubicBezTo>
                  <a:pt x="2609850" y="7933690"/>
                  <a:pt x="2609850" y="7932420"/>
                  <a:pt x="2611120" y="7932420"/>
                </a:cubicBezTo>
                <a:cubicBezTo>
                  <a:pt x="2612390" y="7932420"/>
                  <a:pt x="2612390" y="7931150"/>
                  <a:pt x="2613660" y="7931150"/>
                </a:cubicBezTo>
                <a:cubicBezTo>
                  <a:pt x="2614930" y="7931150"/>
                  <a:pt x="2616200" y="7931150"/>
                  <a:pt x="2617470" y="7931150"/>
                </a:cubicBezTo>
                <a:cubicBezTo>
                  <a:pt x="2618740" y="7931150"/>
                  <a:pt x="2618740" y="7932420"/>
                  <a:pt x="2620010" y="7932420"/>
                </a:cubicBezTo>
                <a:cubicBezTo>
                  <a:pt x="2621280" y="7932420"/>
                  <a:pt x="2621280" y="7933690"/>
                  <a:pt x="2622550" y="7933690"/>
                </a:cubicBezTo>
                <a:cubicBezTo>
                  <a:pt x="2623820" y="7934960"/>
                  <a:pt x="2623820" y="7934960"/>
                  <a:pt x="2625090" y="7936230"/>
                </a:cubicBezTo>
                <a:cubicBezTo>
                  <a:pt x="2625090" y="7937500"/>
                  <a:pt x="2626360" y="7937500"/>
                  <a:pt x="2626360" y="7938770"/>
                </a:cubicBezTo>
                <a:cubicBezTo>
                  <a:pt x="2626360" y="7940040"/>
                  <a:pt x="2627630" y="7941310"/>
                  <a:pt x="2627630" y="7942580"/>
                </a:cubicBezTo>
                <a:cubicBezTo>
                  <a:pt x="2627630" y="7943850"/>
                  <a:pt x="2627630" y="7943850"/>
                  <a:pt x="2627630" y="7945120"/>
                </a:cubicBezTo>
                <a:cubicBezTo>
                  <a:pt x="2627630" y="7946390"/>
                  <a:pt x="2627630" y="7947660"/>
                  <a:pt x="2627630" y="7948930"/>
                </a:cubicBezTo>
                <a:cubicBezTo>
                  <a:pt x="2627630" y="7950200"/>
                  <a:pt x="2626360" y="7950200"/>
                  <a:pt x="2626360" y="7951470"/>
                </a:cubicBezTo>
                <a:cubicBezTo>
                  <a:pt x="2625090" y="7952740"/>
                  <a:pt x="2625090" y="7952740"/>
                  <a:pt x="2623820" y="7954010"/>
                </a:cubicBezTo>
                <a:cubicBezTo>
                  <a:pt x="2622550" y="7954010"/>
                  <a:pt x="2622550" y="7954010"/>
                  <a:pt x="2621280" y="7955280"/>
                </a:cubicBezTo>
                <a:cubicBezTo>
                  <a:pt x="2612390" y="7960360"/>
                  <a:pt x="2565400" y="7984490"/>
                  <a:pt x="2529840" y="8004810"/>
                </a:cubicBezTo>
                <a:cubicBezTo>
                  <a:pt x="2477770" y="8034020"/>
                  <a:pt x="2406650" y="8079740"/>
                  <a:pt x="2343150" y="8117840"/>
                </a:cubicBezTo>
                <a:cubicBezTo>
                  <a:pt x="2279650" y="8155940"/>
                  <a:pt x="2211070" y="8188960"/>
                  <a:pt x="2148840" y="8233410"/>
                </a:cubicBezTo>
                <a:cubicBezTo>
                  <a:pt x="2085340" y="8279130"/>
                  <a:pt x="1960880" y="8374380"/>
                  <a:pt x="1967230" y="8387080"/>
                </a:cubicBezTo>
                <a:cubicBezTo>
                  <a:pt x="1971040" y="8393430"/>
                  <a:pt x="2007870" y="8378190"/>
                  <a:pt x="2038350" y="8371840"/>
                </a:cubicBezTo>
                <a:cubicBezTo>
                  <a:pt x="2092960" y="8359140"/>
                  <a:pt x="2180590" y="8331200"/>
                  <a:pt x="2264410" y="8317230"/>
                </a:cubicBezTo>
                <a:cubicBezTo>
                  <a:pt x="2367280" y="8299450"/>
                  <a:pt x="2494280" y="8290560"/>
                  <a:pt x="2611120" y="8280400"/>
                </a:cubicBezTo>
                <a:cubicBezTo>
                  <a:pt x="2729230" y="8270240"/>
                  <a:pt x="2857500" y="8266430"/>
                  <a:pt x="2967990" y="8256270"/>
                </a:cubicBezTo>
                <a:cubicBezTo>
                  <a:pt x="3063240" y="8247380"/>
                  <a:pt x="3148330" y="8243570"/>
                  <a:pt x="3232150" y="8227060"/>
                </a:cubicBezTo>
                <a:cubicBezTo>
                  <a:pt x="3312160" y="8211820"/>
                  <a:pt x="3399790" y="8194040"/>
                  <a:pt x="3460750" y="8161020"/>
                </a:cubicBezTo>
                <a:cubicBezTo>
                  <a:pt x="3510280" y="8134350"/>
                  <a:pt x="3544570" y="8100060"/>
                  <a:pt x="3580130" y="8061960"/>
                </a:cubicBezTo>
                <a:cubicBezTo>
                  <a:pt x="3618230" y="8021320"/>
                  <a:pt x="3660140" y="7974330"/>
                  <a:pt x="3683000" y="7920990"/>
                </a:cubicBezTo>
                <a:cubicBezTo>
                  <a:pt x="3707130" y="7865110"/>
                  <a:pt x="3712210" y="7795260"/>
                  <a:pt x="3717290" y="7730490"/>
                </a:cubicBezTo>
                <a:cubicBezTo>
                  <a:pt x="3722370" y="7661910"/>
                  <a:pt x="3713480" y="7594600"/>
                  <a:pt x="3709670" y="7519670"/>
                </a:cubicBezTo>
                <a:cubicBezTo>
                  <a:pt x="3704590" y="7432040"/>
                  <a:pt x="3699510" y="7334250"/>
                  <a:pt x="3689350" y="7236460"/>
                </a:cubicBezTo>
                <a:cubicBezTo>
                  <a:pt x="3677920" y="7128510"/>
                  <a:pt x="3658870" y="7016750"/>
                  <a:pt x="3643630" y="6899910"/>
                </a:cubicBezTo>
                <a:cubicBezTo>
                  <a:pt x="3627120" y="6774180"/>
                  <a:pt x="3613150" y="6626860"/>
                  <a:pt x="3594100" y="6504940"/>
                </a:cubicBezTo>
                <a:cubicBezTo>
                  <a:pt x="3577590" y="6399530"/>
                  <a:pt x="3554730" y="6303010"/>
                  <a:pt x="3539490" y="6209030"/>
                </a:cubicBezTo>
                <a:cubicBezTo>
                  <a:pt x="3525520" y="6125210"/>
                  <a:pt x="3516630" y="6033770"/>
                  <a:pt x="3503930" y="5969000"/>
                </a:cubicBezTo>
                <a:cubicBezTo>
                  <a:pt x="3495040" y="5923280"/>
                  <a:pt x="3475990" y="5866130"/>
                  <a:pt x="3475990" y="5854700"/>
                </a:cubicBezTo>
                <a:cubicBezTo>
                  <a:pt x="3475990" y="5852160"/>
                  <a:pt x="3477260" y="5852160"/>
                  <a:pt x="3477260" y="5850890"/>
                </a:cubicBezTo>
                <a:cubicBezTo>
                  <a:pt x="3477260" y="5849620"/>
                  <a:pt x="3478530" y="5849620"/>
                  <a:pt x="3478530" y="5848350"/>
                </a:cubicBezTo>
                <a:cubicBezTo>
                  <a:pt x="3478530" y="5847080"/>
                  <a:pt x="3478530" y="5845810"/>
                  <a:pt x="3479800" y="5844540"/>
                </a:cubicBezTo>
                <a:cubicBezTo>
                  <a:pt x="3479800" y="5843270"/>
                  <a:pt x="3481070" y="5843270"/>
                  <a:pt x="3482340" y="5843270"/>
                </a:cubicBezTo>
                <a:cubicBezTo>
                  <a:pt x="3483610" y="5842000"/>
                  <a:pt x="3483610" y="5840730"/>
                  <a:pt x="3484880" y="5840730"/>
                </a:cubicBezTo>
                <a:cubicBezTo>
                  <a:pt x="3486150" y="5840730"/>
                  <a:pt x="3487420" y="5840730"/>
                  <a:pt x="3488690" y="5840730"/>
                </a:cubicBezTo>
                <a:cubicBezTo>
                  <a:pt x="3489960" y="5840730"/>
                  <a:pt x="3491230" y="5840730"/>
                  <a:pt x="3492500" y="5840730"/>
                </a:cubicBezTo>
                <a:cubicBezTo>
                  <a:pt x="3493770" y="5840730"/>
                  <a:pt x="3493770" y="5840730"/>
                  <a:pt x="3495040" y="5840730"/>
                </a:cubicBezTo>
                <a:cubicBezTo>
                  <a:pt x="3496310" y="5840730"/>
                  <a:pt x="3496310" y="5842000"/>
                  <a:pt x="3497580" y="5843270"/>
                </a:cubicBezTo>
                <a:cubicBezTo>
                  <a:pt x="3498850" y="5843270"/>
                  <a:pt x="3498850" y="5844540"/>
                  <a:pt x="3500120" y="5844540"/>
                </a:cubicBezTo>
                <a:cubicBezTo>
                  <a:pt x="3501390" y="5845810"/>
                  <a:pt x="3502660" y="5845810"/>
                  <a:pt x="3502660" y="5847080"/>
                </a:cubicBezTo>
                <a:cubicBezTo>
                  <a:pt x="3503930" y="5848350"/>
                  <a:pt x="3503930" y="5849620"/>
                  <a:pt x="3503930" y="5850890"/>
                </a:cubicBezTo>
                <a:cubicBezTo>
                  <a:pt x="3503930" y="5852160"/>
                  <a:pt x="3503930" y="5852160"/>
                  <a:pt x="3503930" y="5853430"/>
                </a:cubicBezTo>
                <a:cubicBezTo>
                  <a:pt x="3503930" y="5858510"/>
                  <a:pt x="3502660" y="5876290"/>
                  <a:pt x="3502660" y="5895340"/>
                </a:cubicBezTo>
                <a:cubicBezTo>
                  <a:pt x="3502660" y="5935980"/>
                  <a:pt x="3503930" y="6012180"/>
                  <a:pt x="3503930" y="6082030"/>
                </a:cubicBezTo>
                <a:cubicBezTo>
                  <a:pt x="3503930" y="6173470"/>
                  <a:pt x="3505200" y="6276340"/>
                  <a:pt x="3505200" y="6399530"/>
                </a:cubicBezTo>
                <a:cubicBezTo>
                  <a:pt x="3506470" y="6573520"/>
                  <a:pt x="3506470" y="6828790"/>
                  <a:pt x="3509010" y="7025640"/>
                </a:cubicBezTo>
                <a:cubicBezTo>
                  <a:pt x="3510280" y="7202170"/>
                  <a:pt x="3512820" y="7338060"/>
                  <a:pt x="3516630" y="7529830"/>
                </a:cubicBezTo>
                <a:cubicBezTo>
                  <a:pt x="3521710" y="7783830"/>
                  <a:pt x="3535680" y="8144510"/>
                  <a:pt x="3534410" y="8413750"/>
                </a:cubicBezTo>
                <a:cubicBezTo>
                  <a:pt x="3533140" y="8639810"/>
                  <a:pt x="3528060" y="8850630"/>
                  <a:pt x="3515360" y="9036050"/>
                </a:cubicBezTo>
                <a:cubicBezTo>
                  <a:pt x="3505200" y="9185910"/>
                  <a:pt x="3498850" y="9333230"/>
                  <a:pt x="3472180" y="9441180"/>
                </a:cubicBezTo>
                <a:cubicBezTo>
                  <a:pt x="3454400" y="9517380"/>
                  <a:pt x="3432810" y="9610090"/>
                  <a:pt x="3399790" y="9629140"/>
                </a:cubicBezTo>
                <a:cubicBezTo>
                  <a:pt x="3380740" y="9639300"/>
                  <a:pt x="3351530" y="9627870"/>
                  <a:pt x="3332480" y="9616440"/>
                </a:cubicBezTo>
                <a:cubicBezTo>
                  <a:pt x="3312160" y="9603740"/>
                  <a:pt x="3300730" y="9575800"/>
                  <a:pt x="3282950" y="9547860"/>
                </a:cubicBezTo>
                <a:cubicBezTo>
                  <a:pt x="3257550" y="9507220"/>
                  <a:pt x="3228340" y="9452610"/>
                  <a:pt x="3197860" y="9390380"/>
                </a:cubicBezTo>
                <a:cubicBezTo>
                  <a:pt x="3155950" y="9305290"/>
                  <a:pt x="3111500" y="9196070"/>
                  <a:pt x="3061970" y="9081770"/>
                </a:cubicBezTo>
                <a:cubicBezTo>
                  <a:pt x="3001010" y="8938260"/>
                  <a:pt x="2923540" y="8757920"/>
                  <a:pt x="2861310" y="8597900"/>
                </a:cubicBezTo>
                <a:cubicBezTo>
                  <a:pt x="2800350" y="8441690"/>
                  <a:pt x="2757170" y="8291830"/>
                  <a:pt x="2693670" y="8130540"/>
                </a:cubicBezTo>
                <a:cubicBezTo>
                  <a:pt x="2622550" y="7952740"/>
                  <a:pt x="2536190" y="7747000"/>
                  <a:pt x="2452370" y="7575550"/>
                </a:cubicBezTo>
                <a:cubicBezTo>
                  <a:pt x="2377440" y="7421880"/>
                  <a:pt x="2301240" y="7291070"/>
                  <a:pt x="2217420" y="7146290"/>
                </a:cubicBezTo>
                <a:cubicBezTo>
                  <a:pt x="2129790" y="6993890"/>
                  <a:pt x="2020570" y="6794500"/>
                  <a:pt x="1938020" y="6685280"/>
                </a:cubicBezTo>
                <a:cubicBezTo>
                  <a:pt x="1887220" y="6617970"/>
                  <a:pt x="1830070" y="6564630"/>
                  <a:pt x="1795780" y="6535420"/>
                </a:cubicBezTo>
                <a:cubicBezTo>
                  <a:pt x="1779270" y="6521450"/>
                  <a:pt x="1757680" y="6513830"/>
                  <a:pt x="1753870" y="6508750"/>
                </a:cubicBezTo>
                <a:cubicBezTo>
                  <a:pt x="1752600" y="6507480"/>
                  <a:pt x="1752600" y="6507480"/>
                  <a:pt x="1752600" y="6506210"/>
                </a:cubicBezTo>
                <a:cubicBezTo>
                  <a:pt x="1752600" y="6504940"/>
                  <a:pt x="1751330" y="6504940"/>
                  <a:pt x="1751330" y="6503670"/>
                </a:cubicBezTo>
                <a:cubicBezTo>
                  <a:pt x="1751330" y="6502400"/>
                  <a:pt x="1751330" y="6501130"/>
                  <a:pt x="1751330" y="6499860"/>
                </a:cubicBezTo>
                <a:cubicBezTo>
                  <a:pt x="1751330" y="6498590"/>
                  <a:pt x="1751330" y="6498590"/>
                  <a:pt x="1751330" y="6497320"/>
                </a:cubicBezTo>
                <a:cubicBezTo>
                  <a:pt x="1751330" y="6496050"/>
                  <a:pt x="1752600" y="6496050"/>
                  <a:pt x="1752600" y="6494780"/>
                </a:cubicBezTo>
                <a:cubicBezTo>
                  <a:pt x="1752600" y="6493510"/>
                  <a:pt x="1752600" y="6492240"/>
                  <a:pt x="1753870" y="6490970"/>
                </a:cubicBezTo>
                <a:cubicBezTo>
                  <a:pt x="1753870" y="6489700"/>
                  <a:pt x="1755140" y="6489700"/>
                  <a:pt x="1756410" y="6489700"/>
                </a:cubicBezTo>
                <a:cubicBezTo>
                  <a:pt x="1757680" y="6489700"/>
                  <a:pt x="1758950" y="6488430"/>
                  <a:pt x="1760220" y="6488430"/>
                </a:cubicBezTo>
                <a:cubicBezTo>
                  <a:pt x="1761490" y="6488430"/>
                  <a:pt x="1761490" y="6487160"/>
                  <a:pt x="1762760" y="6487160"/>
                </a:cubicBezTo>
                <a:cubicBezTo>
                  <a:pt x="1764030" y="6487160"/>
                  <a:pt x="1765300" y="6487160"/>
                  <a:pt x="1766570" y="6487160"/>
                </a:cubicBezTo>
                <a:cubicBezTo>
                  <a:pt x="1767840" y="6487160"/>
                  <a:pt x="1767840" y="6488430"/>
                  <a:pt x="1769110" y="6488430"/>
                </a:cubicBezTo>
                <a:cubicBezTo>
                  <a:pt x="1770380" y="6488430"/>
                  <a:pt x="1770380" y="6489700"/>
                  <a:pt x="1771650" y="6489700"/>
                </a:cubicBezTo>
                <a:cubicBezTo>
                  <a:pt x="1772920" y="6490970"/>
                  <a:pt x="1772920" y="6490970"/>
                  <a:pt x="1774190" y="6492240"/>
                </a:cubicBezTo>
                <a:cubicBezTo>
                  <a:pt x="1779270" y="6497320"/>
                  <a:pt x="1791970" y="6513830"/>
                  <a:pt x="1804670" y="6527800"/>
                </a:cubicBezTo>
                <a:cubicBezTo>
                  <a:pt x="1823720" y="6550660"/>
                  <a:pt x="1850390" y="6577330"/>
                  <a:pt x="1878330" y="6612890"/>
                </a:cubicBezTo>
                <a:cubicBezTo>
                  <a:pt x="1918970" y="6664960"/>
                  <a:pt x="1964690" y="6733540"/>
                  <a:pt x="2018030" y="6811010"/>
                </a:cubicBezTo>
                <a:cubicBezTo>
                  <a:pt x="2094230" y="6921500"/>
                  <a:pt x="2189480" y="7062470"/>
                  <a:pt x="2287270" y="7214870"/>
                </a:cubicBezTo>
                <a:cubicBezTo>
                  <a:pt x="2413000" y="7411720"/>
                  <a:pt x="2584450" y="7675880"/>
                  <a:pt x="2707640" y="7894320"/>
                </a:cubicBezTo>
                <a:cubicBezTo>
                  <a:pt x="2818130" y="8088630"/>
                  <a:pt x="2907030" y="8268970"/>
                  <a:pt x="2999740" y="8458200"/>
                </a:cubicBezTo>
                <a:cubicBezTo>
                  <a:pt x="3091180" y="8647430"/>
                  <a:pt x="3221990" y="8897620"/>
                  <a:pt x="3260090" y="9029700"/>
                </a:cubicBezTo>
                <a:cubicBezTo>
                  <a:pt x="3279140" y="9094470"/>
                  <a:pt x="3277870" y="9168130"/>
                  <a:pt x="3281680" y="9182100"/>
                </a:cubicBezTo>
                <a:cubicBezTo>
                  <a:pt x="3281680" y="9184640"/>
                  <a:pt x="3282950" y="9184640"/>
                  <a:pt x="3282950" y="9185910"/>
                </a:cubicBezTo>
                <a:cubicBezTo>
                  <a:pt x="3282950" y="9187180"/>
                  <a:pt x="3282950" y="9187180"/>
                  <a:pt x="3282950" y="9188450"/>
                </a:cubicBezTo>
                <a:cubicBezTo>
                  <a:pt x="3282950" y="9189720"/>
                  <a:pt x="3281680" y="9190990"/>
                  <a:pt x="3281680" y="9192260"/>
                </a:cubicBezTo>
                <a:cubicBezTo>
                  <a:pt x="3281680" y="9193530"/>
                  <a:pt x="3281680" y="9194800"/>
                  <a:pt x="3280410" y="9194800"/>
                </a:cubicBezTo>
                <a:cubicBezTo>
                  <a:pt x="3279140" y="9196070"/>
                  <a:pt x="3279140" y="9196070"/>
                  <a:pt x="3277870" y="9196070"/>
                </a:cubicBezTo>
                <a:cubicBezTo>
                  <a:pt x="3276600" y="9196070"/>
                  <a:pt x="3276600" y="9197340"/>
                  <a:pt x="3275330" y="9197340"/>
                </a:cubicBezTo>
                <a:cubicBezTo>
                  <a:pt x="3274060" y="9197340"/>
                  <a:pt x="3272790" y="9198610"/>
                  <a:pt x="3271520" y="9198610"/>
                </a:cubicBezTo>
                <a:cubicBezTo>
                  <a:pt x="3270250" y="9198610"/>
                  <a:pt x="3270250" y="9198610"/>
                  <a:pt x="3268980" y="9198610"/>
                </a:cubicBezTo>
                <a:cubicBezTo>
                  <a:pt x="3267710" y="9198610"/>
                  <a:pt x="3267710" y="9198610"/>
                  <a:pt x="3266440" y="9198610"/>
                </a:cubicBezTo>
                <a:cubicBezTo>
                  <a:pt x="3265170" y="9198610"/>
                  <a:pt x="3263900" y="9198610"/>
                  <a:pt x="3262630" y="9197340"/>
                </a:cubicBezTo>
                <a:cubicBezTo>
                  <a:pt x="3261360" y="9197340"/>
                  <a:pt x="3261360" y="9196070"/>
                  <a:pt x="3261360" y="9194800"/>
                </a:cubicBezTo>
                <a:cubicBezTo>
                  <a:pt x="3260090" y="9193530"/>
                  <a:pt x="3260090" y="9193530"/>
                  <a:pt x="3258820" y="9192260"/>
                </a:cubicBezTo>
                <a:cubicBezTo>
                  <a:pt x="3258820" y="9190990"/>
                  <a:pt x="3257550" y="9190990"/>
                  <a:pt x="3257550" y="9189720"/>
                </a:cubicBezTo>
                <a:cubicBezTo>
                  <a:pt x="3253740" y="9179560"/>
                  <a:pt x="3244850" y="9112250"/>
                  <a:pt x="3233420" y="9067800"/>
                </a:cubicBezTo>
                <a:cubicBezTo>
                  <a:pt x="3219450" y="9010650"/>
                  <a:pt x="3200400" y="8930640"/>
                  <a:pt x="3175000" y="8874760"/>
                </a:cubicBezTo>
                <a:cubicBezTo>
                  <a:pt x="3153410" y="8826500"/>
                  <a:pt x="3128010" y="8793480"/>
                  <a:pt x="3098800" y="8749030"/>
                </a:cubicBezTo>
                <a:cubicBezTo>
                  <a:pt x="3064510" y="8695690"/>
                  <a:pt x="3028950" y="8627110"/>
                  <a:pt x="2979420" y="8575040"/>
                </a:cubicBezTo>
                <a:cubicBezTo>
                  <a:pt x="2926080" y="8520430"/>
                  <a:pt x="2863850" y="8479790"/>
                  <a:pt x="2787650" y="8432800"/>
                </a:cubicBezTo>
                <a:cubicBezTo>
                  <a:pt x="2687320" y="8370570"/>
                  <a:pt x="2553970" y="8307070"/>
                  <a:pt x="2420620" y="8247380"/>
                </a:cubicBezTo>
                <a:cubicBezTo>
                  <a:pt x="2268220" y="8180070"/>
                  <a:pt x="2080260" y="8114030"/>
                  <a:pt x="1921510" y="8053070"/>
                </a:cubicBezTo>
                <a:cubicBezTo>
                  <a:pt x="1776730" y="7998460"/>
                  <a:pt x="1633220" y="7946390"/>
                  <a:pt x="1503680" y="7898130"/>
                </a:cubicBezTo>
                <a:cubicBezTo>
                  <a:pt x="1390650" y="7856220"/>
                  <a:pt x="1266190" y="7807960"/>
                  <a:pt x="1188720" y="7777480"/>
                </a:cubicBezTo>
                <a:cubicBezTo>
                  <a:pt x="1141730" y="7758430"/>
                  <a:pt x="1101090" y="7749540"/>
                  <a:pt x="1078230" y="7731760"/>
                </a:cubicBezTo>
                <a:cubicBezTo>
                  <a:pt x="1064260" y="7721600"/>
                  <a:pt x="1056640" y="7700010"/>
                  <a:pt x="1051560" y="7697470"/>
                </a:cubicBezTo>
                <a:cubicBezTo>
                  <a:pt x="1050290" y="7697470"/>
                  <a:pt x="1050290" y="7697470"/>
                  <a:pt x="1049020" y="7697470"/>
                </a:cubicBezTo>
                <a:cubicBezTo>
                  <a:pt x="1047750" y="7697470"/>
                  <a:pt x="1047750" y="7696200"/>
                  <a:pt x="1046480" y="7696200"/>
                </a:cubicBezTo>
                <a:cubicBezTo>
                  <a:pt x="1045210" y="7694930"/>
                  <a:pt x="1045210" y="7694930"/>
                  <a:pt x="1043940" y="7693660"/>
                </a:cubicBezTo>
                <a:cubicBezTo>
                  <a:pt x="1042670" y="7693660"/>
                  <a:pt x="1041400" y="7693660"/>
                  <a:pt x="1041400" y="7692390"/>
                </a:cubicBezTo>
                <a:cubicBezTo>
                  <a:pt x="1040130" y="7691120"/>
                  <a:pt x="1040130" y="7689850"/>
                  <a:pt x="1040130" y="7688580"/>
                </a:cubicBezTo>
                <a:cubicBezTo>
                  <a:pt x="1040130" y="7687310"/>
                  <a:pt x="1040130" y="7687310"/>
                  <a:pt x="1040130" y="7686040"/>
                </a:cubicBezTo>
                <a:cubicBezTo>
                  <a:pt x="1040130" y="7684770"/>
                  <a:pt x="1038860" y="7684770"/>
                  <a:pt x="1038860" y="7683500"/>
                </a:cubicBezTo>
                <a:cubicBezTo>
                  <a:pt x="1038860" y="7682230"/>
                  <a:pt x="1040130" y="7680960"/>
                  <a:pt x="1040130" y="7679690"/>
                </a:cubicBezTo>
                <a:cubicBezTo>
                  <a:pt x="1040130" y="7678420"/>
                  <a:pt x="1041400" y="7678420"/>
                  <a:pt x="1041400" y="7677150"/>
                </a:cubicBezTo>
                <a:cubicBezTo>
                  <a:pt x="1042670" y="7675880"/>
                  <a:pt x="1042670" y="7675880"/>
                  <a:pt x="1043940" y="7674610"/>
                </a:cubicBezTo>
                <a:cubicBezTo>
                  <a:pt x="1045210" y="7674610"/>
                  <a:pt x="1045210" y="7673340"/>
                  <a:pt x="1046480" y="7673340"/>
                </a:cubicBezTo>
                <a:cubicBezTo>
                  <a:pt x="1047750" y="7673340"/>
                  <a:pt x="1047750" y="7672070"/>
                  <a:pt x="1049020" y="7672070"/>
                </a:cubicBezTo>
                <a:cubicBezTo>
                  <a:pt x="1050290" y="7672070"/>
                  <a:pt x="1050290" y="7672070"/>
                  <a:pt x="1051560" y="7672070"/>
                </a:cubicBezTo>
                <a:cubicBezTo>
                  <a:pt x="1059180" y="7672070"/>
                  <a:pt x="1093470" y="7672070"/>
                  <a:pt x="1120140" y="7672070"/>
                </a:cubicBezTo>
                <a:cubicBezTo>
                  <a:pt x="1156970" y="7672070"/>
                  <a:pt x="1202690" y="7670800"/>
                  <a:pt x="1249680" y="7670800"/>
                </a:cubicBezTo>
                <a:cubicBezTo>
                  <a:pt x="1305560" y="7670800"/>
                  <a:pt x="1370330" y="7670800"/>
                  <a:pt x="1435100" y="7670800"/>
                </a:cubicBezTo>
                <a:cubicBezTo>
                  <a:pt x="1504950" y="7670800"/>
                  <a:pt x="1588770" y="7669530"/>
                  <a:pt x="1656080" y="7668260"/>
                </a:cubicBezTo>
                <a:cubicBezTo>
                  <a:pt x="1713230" y="7666990"/>
                  <a:pt x="1762760" y="7666990"/>
                  <a:pt x="1813560" y="7664450"/>
                </a:cubicBezTo>
                <a:cubicBezTo>
                  <a:pt x="1861820" y="7661910"/>
                  <a:pt x="1940560" y="7650480"/>
                  <a:pt x="1951990" y="7654290"/>
                </a:cubicBezTo>
                <a:cubicBezTo>
                  <a:pt x="1953260" y="7655560"/>
                  <a:pt x="1953260" y="7655560"/>
                  <a:pt x="1954530" y="7656830"/>
                </a:cubicBezTo>
                <a:cubicBezTo>
                  <a:pt x="1954530" y="7658100"/>
                  <a:pt x="1955800" y="7658100"/>
                  <a:pt x="1955800" y="7659370"/>
                </a:cubicBezTo>
                <a:cubicBezTo>
                  <a:pt x="1955800" y="7660640"/>
                  <a:pt x="1957070" y="7661910"/>
                  <a:pt x="1957070" y="7663180"/>
                </a:cubicBezTo>
                <a:cubicBezTo>
                  <a:pt x="1957070" y="7664450"/>
                  <a:pt x="1957070" y="7664450"/>
                  <a:pt x="1957070" y="7665720"/>
                </a:cubicBezTo>
                <a:cubicBezTo>
                  <a:pt x="1957070" y="7666990"/>
                  <a:pt x="1957070" y="7668260"/>
                  <a:pt x="1957070" y="7669530"/>
                </a:cubicBezTo>
                <a:cubicBezTo>
                  <a:pt x="1957070" y="7670800"/>
                  <a:pt x="1955800" y="7672070"/>
                  <a:pt x="1955800" y="7673340"/>
                </a:cubicBezTo>
                <a:cubicBezTo>
                  <a:pt x="1955800" y="7674610"/>
                  <a:pt x="1954530" y="7674610"/>
                  <a:pt x="1954530" y="7675880"/>
                </a:cubicBezTo>
                <a:cubicBezTo>
                  <a:pt x="1953260" y="7677150"/>
                  <a:pt x="1953260" y="7678420"/>
                  <a:pt x="1951990" y="7678420"/>
                </a:cubicBezTo>
                <a:cubicBezTo>
                  <a:pt x="1950720" y="7679690"/>
                  <a:pt x="1949450" y="7679690"/>
                  <a:pt x="1948180" y="7679690"/>
                </a:cubicBezTo>
                <a:cubicBezTo>
                  <a:pt x="1946910" y="7679690"/>
                  <a:pt x="1946910" y="7679690"/>
                  <a:pt x="1945640" y="7679690"/>
                </a:cubicBezTo>
                <a:cubicBezTo>
                  <a:pt x="1944370" y="7679690"/>
                  <a:pt x="1943100" y="7679690"/>
                  <a:pt x="1941830" y="7679690"/>
                </a:cubicBezTo>
                <a:cubicBezTo>
                  <a:pt x="1940560" y="7679690"/>
                  <a:pt x="1939290" y="7679690"/>
                  <a:pt x="1938020" y="7679690"/>
                </a:cubicBezTo>
                <a:cubicBezTo>
                  <a:pt x="1936750" y="7679690"/>
                  <a:pt x="1936750" y="7679690"/>
                  <a:pt x="1935480" y="7678420"/>
                </a:cubicBezTo>
                <a:cubicBezTo>
                  <a:pt x="1930400" y="7675880"/>
                  <a:pt x="1916430" y="7660640"/>
                  <a:pt x="1906270" y="7651750"/>
                </a:cubicBezTo>
                <a:cubicBezTo>
                  <a:pt x="1894840" y="7641590"/>
                  <a:pt x="1882140" y="7632700"/>
                  <a:pt x="1866900" y="7623810"/>
                </a:cubicBezTo>
                <a:cubicBezTo>
                  <a:pt x="1847850" y="7612380"/>
                  <a:pt x="1827530" y="7600950"/>
                  <a:pt x="1802130" y="7588250"/>
                </a:cubicBezTo>
                <a:cubicBezTo>
                  <a:pt x="1767840" y="7571740"/>
                  <a:pt x="1723390" y="7551420"/>
                  <a:pt x="1678940" y="7532370"/>
                </a:cubicBezTo>
                <a:cubicBezTo>
                  <a:pt x="1626870" y="7509510"/>
                  <a:pt x="1570990" y="7487920"/>
                  <a:pt x="1508760" y="7462520"/>
                </a:cubicBezTo>
                <a:cubicBezTo>
                  <a:pt x="1433830" y="7432040"/>
                  <a:pt x="1347470" y="7391400"/>
                  <a:pt x="1262380" y="7359650"/>
                </a:cubicBezTo>
                <a:cubicBezTo>
                  <a:pt x="1173480" y="7326630"/>
                  <a:pt x="1078230" y="7298690"/>
                  <a:pt x="984250" y="7266940"/>
                </a:cubicBezTo>
                <a:cubicBezTo>
                  <a:pt x="889000" y="7235190"/>
                  <a:pt x="787400" y="7199630"/>
                  <a:pt x="693420" y="7169150"/>
                </a:cubicBezTo>
                <a:cubicBezTo>
                  <a:pt x="604520" y="7141210"/>
                  <a:pt x="514350" y="7115810"/>
                  <a:pt x="433070" y="7091680"/>
                </a:cubicBezTo>
                <a:cubicBezTo>
                  <a:pt x="360680" y="7070090"/>
                  <a:pt x="246380" y="7034530"/>
                  <a:pt x="229870" y="7031990"/>
                </a:cubicBezTo>
                <a:cubicBezTo>
                  <a:pt x="227330" y="7031990"/>
                  <a:pt x="227330" y="7031990"/>
                  <a:pt x="226060" y="7031990"/>
                </a:cubicBezTo>
                <a:cubicBezTo>
                  <a:pt x="224790" y="7031990"/>
                  <a:pt x="224790" y="7030720"/>
                  <a:pt x="223520" y="7029450"/>
                </a:cubicBezTo>
                <a:cubicBezTo>
                  <a:pt x="222250" y="7029450"/>
                  <a:pt x="222250" y="7029450"/>
                  <a:pt x="220980" y="7028180"/>
                </a:cubicBezTo>
                <a:cubicBezTo>
                  <a:pt x="219710" y="7028180"/>
                  <a:pt x="219710" y="7026910"/>
                  <a:pt x="219710" y="7025640"/>
                </a:cubicBezTo>
                <a:cubicBezTo>
                  <a:pt x="219710" y="7024370"/>
                  <a:pt x="218440" y="7023100"/>
                  <a:pt x="218440" y="7021830"/>
                </a:cubicBezTo>
                <a:cubicBezTo>
                  <a:pt x="218440" y="7020560"/>
                  <a:pt x="218440" y="7020560"/>
                  <a:pt x="218440" y="7019290"/>
                </a:cubicBezTo>
                <a:cubicBezTo>
                  <a:pt x="218440" y="7018020"/>
                  <a:pt x="219710" y="7018020"/>
                  <a:pt x="219710" y="7016750"/>
                </a:cubicBezTo>
                <a:cubicBezTo>
                  <a:pt x="219710" y="7015480"/>
                  <a:pt x="220980" y="7014210"/>
                  <a:pt x="220980" y="7012940"/>
                </a:cubicBezTo>
                <a:cubicBezTo>
                  <a:pt x="220980" y="7011670"/>
                  <a:pt x="222250" y="7010400"/>
                  <a:pt x="222250" y="7010400"/>
                </a:cubicBezTo>
                <a:cubicBezTo>
                  <a:pt x="223520" y="7010400"/>
                  <a:pt x="223520" y="7009130"/>
                  <a:pt x="224790" y="7009130"/>
                </a:cubicBezTo>
                <a:cubicBezTo>
                  <a:pt x="226060" y="7009130"/>
                  <a:pt x="226060" y="7007860"/>
                  <a:pt x="227330" y="7007860"/>
                </a:cubicBezTo>
                <a:cubicBezTo>
                  <a:pt x="228600" y="7007860"/>
                  <a:pt x="228600" y="7006590"/>
                  <a:pt x="229870" y="7006590"/>
                </a:cubicBezTo>
                <a:cubicBezTo>
                  <a:pt x="231140" y="7006590"/>
                  <a:pt x="231140" y="7006590"/>
                  <a:pt x="233680" y="7006590"/>
                </a:cubicBezTo>
                <a:cubicBezTo>
                  <a:pt x="241300" y="7007860"/>
                  <a:pt x="261620" y="7014210"/>
                  <a:pt x="283210" y="7018020"/>
                </a:cubicBezTo>
                <a:cubicBezTo>
                  <a:pt x="318770" y="7025640"/>
                  <a:pt x="372110" y="7031990"/>
                  <a:pt x="430530" y="7042150"/>
                </a:cubicBezTo>
                <a:cubicBezTo>
                  <a:pt x="515620" y="7057390"/>
                  <a:pt x="626110" y="7073900"/>
                  <a:pt x="746760" y="7099300"/>
                </a:cubicBezTo>
                <a:cubicBezTo>
                  <a:pt x="908050" y="7133590"/>
                  <a:pt x="1115060" y="7181850"/>
                  <a:pt x="1309370" y="7233920"/>
                </a:cubicBezTo>
                <a:cubicBezTo>
                  <a:pt x="1520190" y="7289800"/>
                  <a:pt x="1731010" y="7355840"/>
                  <a:pt x="1964690" y="7428230"/>
                </a:cubicBezTo>
                <a:cubicBezTo>
                  <a:pt x="2233930" y="7510780"/>
                  <a:pt x="2646680" y="7654290"/>
                  <a:pt x="2834640" y="7705090"/>
                </a:cubicBezTo>
                <a:cubicBezTo>
                  <a:pt x="2923540" y="7729220"/>
                  <a:pt x="2969260" y="7748270"/>
                  <a:pt x="3032760" y="7749540"/>
                </a:cubicBezTo>
                <a:cubicBezTo>
                  <a:pt x="3091180" y="7750810"/>
                  <a:pt x="3195320" y="7741920"/>
                  <a:pt x="3202940" y="7719060"/>
                </a:cubicBezTo>
                <a:cubicBezTo>
                  <a:pt x="3209290" y="7701280"/>
                  <a:pt x="3161030" y="7674610"/>
                  <a:pt x="3134360" y="7645400"/>
                </a:cubicBezTo>
                <a:cubicBezTo>
                  <a:pt x="3096260" y="7603490"/>
                  <a:pt x="3050540" y="7546340"/>
                  <a:pt x="2999740" y="7489190"/>
                </a:cubicBezTo>
                <a:cubicBezTo>
                  <a:pt x="2934970" y="7416800"/>
                  <a:pt x="2854960" y="7332980"/>
                  <a:pt x="2772410" y="7245350"/>
                </a:cubicBezTo>
                <a:cubicBezTo>
                  <a:pt x="2674620" y="7142480"/>
                  <a:pt x="2556510" y="7019290"/>
                  <a:pt x="2451100" y="6911340"/>
                </a:cubicBezTo>
                <a:cubicBezTo>
                  <a:pt x="2349500" y="6808470"/>
                  <a:pt x="2251710" y="6708140"/>
                  <a:pt x="2148840" y="6610350"/>
                </a:cubicBezTo>
                <a:cubicBezTo>
                  <a:pt x="2045970" y="6512560"/>
                  <a:pt x="1929130" y="6414770"/>
                  <a:pt x="1832610" y="6327140"/>
                </a:cubicBezTo>
                <a:cubicBezTo>
                  <a:pt x="1750060" y="6252210"/>
                  <a:pt x="1663700" y="6178550"/>
                  <a:pt x="1602740" y="6115050"/>
                </a:cubicBezTo>
                <a:cubicBezTo>
                  <a:pt x="1558290" y="6068060"/>
                  <a:pt x="1485900" y="5996940"/>
                  <a:pt x="1493520" y="5986780"/>
                </a:cubicBezTo>
                <a:cubicBezTo>
                  <a:pt x="1499870" y="5977890"/>
                  <a:pt x="1563370" y="6009640"/>
                  <a:pt x="1607820" y="6035040"/>
                </a:cubicBezTo>
                <a:cubicBezTo>
                  <a:pt x="1680210" y="6076950"/>
                  <a:pt x="1770380" y="6162040"/>
                  <a:pt x="1871980" y="6242050"/>
                </a:cubicBezTo>
                <a:cubicBezTo>
                  <a:pt x="2011680" y="6352540"/>
                  <a:pt x="2185670" y="6493510"/>
                  <a:pt x="2371090" y="6638290"/>
                </a:cubicBezTo>
                <a:cubicBezTo>
                  <a:pt x="2602230" y="6818630"/>
                  <a:pt x="2908300" y="7059930"/>
                  <a:pt x="3152140" y="7239000"/>
                </a:cubicBezTo>
                <a:cubicBezTo>
                  <a:pt x="3361690" y="7391400"/>
                  <a:pt x="3557270" y="7529830"/>
                  <a:pt x="3743960" y="7649210"/>
                </a:cubicBezTo>
                <a:cubicBezTo>
                  <a:pt x="3903980" y="7752080"/>
                  <a:pt x="4075430" y="7847330"/>
                  <a:pt x="4201160" y="7918450"/>
                </a:cubicBezTo>
                <a:cubicBezTo>
                  <a:pt x="4287520" y="7966710"/>
                  <a:pt x="4363720" y="8018780"/>
                  <a:pt x="4420870" y="8036560"/>
                </a:cubicBezTo>
                <a:cubicBezTo>
                  <a:pt x="4453890" y="8046720"/>
                  <a:pt x="4498340" y="8042910"/>
                  <a:pt x="4504690" y="8046720"/>
                </a:cubicBezTo>
                <a:cubicBezTo>
                  <a:pt x="4505960" y="8047990"/>
                  <a:pt x="4505960" y="8047990"/>
                  <a:pt x="4505960" y="8049260"/>
                </a:cubicBezTo>
                <a:cubicBezTo>
                  <a:pt x="4505960" y="8050530"/>
                  <a:pt x="4507230" y="8051800"/>
                  <a:pt x="4507230" y="8053070"/>
                </a:cubicBezTo>
                <a:cubicBezTo>
                  <a:pt x="4507230" y="8054340"/>
                  <a:pt x="4508500" y="8054340"/>
                  <a:pt x="4508500" y="8055610"/>
                </a:cubicBezTo>
                <a:cubicBezTo>
                  <a:pt x="4508500" y="8056880"/>
                  <a:pt x="4508500" y="8058150"/>
                  <a:pt x="4508500" y="8059420"/>
                </a:cubicBezTo>
                <a:cubicBezTo>
                  <a:pt x="4508500" y="8060690"/>
                  <a:pt x="4507230" y="8060690"/>
                  <a:pt x="4507230" y="8061960"/>
                </a:cubicBezTo>
                <a:cubicBezTo>
                  <a:pt x="4507230" y="8063230"/>
                  <a:pt x="4505960" y="8063230"/>
                  <a:pt x="4505960" y="8064500"/>
                </a:cubicBezTo>
                <a:cubicBezTo>
                  <a:pt x="4504690" y="8065770"/>
                  <a:pt x="4504690" y="8065770"/>
                  <a:pt x="4503420" y="8067040"/>
                </a:cubicBezTo>
                <a:cubicBezTo>
                  <a:pt x="4502150" y="8068310"/>
                  <a:pt x="4502150" y="8069580"/>
                  <a:pt x="4500880" y="8069580"/>
                </a:cubicBezTo>
                <a:cubicBezTo>
                  <a:pt x="4499610" y="8070850"/>
                  <a:pt x="4498340" y="8070850"/>
                  <a:pt x="4497070" y="8070850"/>
                </a:cubicBezTo>
                <a:cubicBezTo>
                  <a:pt x="4495800" y="8070850"/>
                  <a:pt x="4495800" y="8070850"/>
                  <a:pt x="4494530" y="8070850"/>
                </a:cubicBezTo>
                <a:cubicBezTo>
                  <a:pt x="4493260" y="8070850"/>
                  <a:pt x="4491990" y="8069580"/>
                  <a:pt x="4490720" y="8069580"/>
                </a:cubicBezTo>
                <a:cubicBezTo>
                  <a:pt x="4489450" y="8069580"/>
                  <a:pt x="4489450" y="8068310"/>
                  <a:pt x="4488180" y="8068310"/>
                </a:cubicBezTo>
                <a:cubicBezTo>
                  <a:pt x="4486910" y="8068310"/>
                  <a:pt x="4486910" y="8068310"/>
                  <a:pt x="4485640" y="8067040"/>
                </a:cubicBezTo>
                <a:cubicBezTo>
                  <a:pt x="4483100" y="8063230"/>
                  <a:pt x="4488180" y="8039100"/>
                  <a:pt x="4479290" y="8022590"/>
                </a:cubicBezTo>
                <a:cubicBezTo>
                  <a:pt x="4464050" y="7993380"/>
                  <a:pt x="4414520" y="7959090"/>
                  <a:pt x="4376420" y="7923530"/>
                </a:cubicBezTo>
                <a:cubicBezTo>
                  <a:pt x="4330700" y="7880350"/>
                  <a:pt x="4277360" y="7832090"/>
                  <a:pt x="4221480" y="7781290"/>
                </a:cubicBezTo>
                <a:cubicBezTo>
                  <a:pt x="4156710" y="7722870"/>
                  <a:pt x="4085590" y="7661910"/>
                  <a:pt x="4009390" y="7594600"/>
                </a:cubicBezTo>
                <a:cubicBezTo>
                  <a:pt x="3920490" y="7515860"/>
                  <a:pt x="3825240" y="7428230"/>
                  <a:pt x="3723640" y="7338060"/>
                </a:cubicBezTo>
                <a:cubicBezTo>
                  <a:pt x="3608070" y="7235190"/>
                  <a:pt x="3481070" y="7119620"/>
                  <a:pt x="3352800" y="7009130"/>
                </a:cubicBezTo>
                <a:cubicBezTo>
                  <a:pt x="3218180" y="6893560"/>
                  <a:pt x="3067050" y="6771640"/>
                  <a:pt x="2934970" y="6657340"/>
                </a:cubicBezTo>
                <a:cubicBezTo>
                  <a:pt x="2813050" y="6550660"/>
                  <a:pt x="2686050" y="6446520"/>
                  <a:pt x="2588260" y="6344920"/>
                </a:cubicBezTo>
                <a:cubicBezTo>
                  <a:pt x="2506980" y="6261100"/>
                  <a:pt x="2433320" y="6177280"/>
                  <a:pt x="2381250" y="6097270"/>
                </a:cubicBezTo>
                <a:cubicBezTo>
                  <a:pt x="2339340" y="6033770"/>
                  <a:pt x="2310130" y="5972810"/>
                  <a:pt x="2291080" y="5910580"/>
                </a:cubicBezTo>
                <a:cubicBezTo>
                  <a:pt x="2273300" y="5854700"/>
                  <a:pt x="2250440" y="5781040"/>
                  <a:pt x="2264410" y="5744210"/>
                </a:cubicBezTo>
                <a:cubicBezTo>
                  <a:pt x="2274570" y="5718810"/>
                  <a:pt x="2301240" y="5695950"/>
                  <a:pt x="2326640" y="5694680"/>
                </a:cubicBezTo>
                <a:cubicBezTo>
                  <a:pt x="2363470" y="5692140"/>
                  <a:pt x="2411730" y="5742940"/>
                  <a:pt x="2465070" y="5777230"/>
                </a:cubicBezTo>
                <a:cubicBezTo>
                  <a:pt x="2541270" y="5826760"/>
                  <a:pt x="2644140" y="5900420"/>
                  <a:pt x="2735580" y="5970270"/>
                </a:cubicBezTo>
                <a:cubicBezTo>
                  <a:pt x="2835910" y="6045200"/>
                  <a:pt x="2950210" y="6125210"/>
                  <a:pt x="3041650" y="6212840"/>
                </a:cubicBezTo>
                <a:cubicBezTo>
                  <a:pt x="3128010" y="6296660"/>
                  <a:pt x="3214370" y="6386830"/>
                  <a:pt x="3272790" y="6480810"/>
                </a:cubicBezTo>
                <a:cubicBezTo>
                  <a:pt x="3326130" y="6565900"/>
                  <a:pt x="3380740" y="6657340"/>
                  <a:pt x="3387090" y="6746240"/>
                </a:cubicBezTo>
                <a:cubicBezTo>
                  <a:pt x="3393440" y="6830060"/>
                  <a:pt x="3360420" y="6927850"/>
                  <a:pt x="3319780" y="6996430"/>
                </a:cubicBezTo>
                <a:cubicBezTo>
                  <a:pt x="3282950" y="7059930"/>
                  <a:pt x="3221990" y="7115810"/>
                  <a:pt x="3163570" y="7150100"/>
                </a:cubicBezTo>
                <a:cubicBezTo>
                  <a:pt x="3108960" y="7181850"/>
                  <a:pt x="3036570" y="7195820"/>
                  <a:pt x="2983230" y="7202170"/>
                </a:cubicBezTo>
                <a:cubicBezTo>
                  <a:pt x="2942590" y="7207250"/>
                  <a:pt x="2905760" y="7200900"/>
                  <a:pt x="2872740" y="7198360"/>
                </a:cubicBezTo>
                <a:cubicBezTo>
                  <a:pt x="2844800" y="7195820"/>
                  <a:pt x="2819400" y="7194550"/>
                  <a:pt x="2795270" y="7188200"/>
                </a:cubicBezTo>
                <a:cubicBezTo>
                  <a:pt x="2773680" y="7181850"/>
                  <a:pt x="2747010" y="7176770"/>
                  <a:pt x="2735580" y="7162800"/>
                </a:cubicBezTo>
                <a:cubicBezTo>
                  <a:pt x="2724150" y="7148830"/>
                  <a:pt x="2725420" y="7125970"/>
                  <a:pt x="2724150" y="7105650"/>
                </a:cubicBezTo>
                <a:cubicBezTo>
                  <a:pt x="2722880" y="7080250"/>
                  <a:pt x="2730500" y="7054850"/>
                  <a:pt x="2735580" y="7021830"/>
                </a:cubicBezTo>
                <a:cubicBezTo>
                  <a:pt x="2741930" y="6976110"/>
                  <a:pt x="2749550" y="6916420"/>
                  <a:pt x="2762250" y="6854190"/>
                </a:cubicBezTo>
                <a:cubicBezTo>
                  <a:pt x="2777490" y="6774180"/>
                  <a:pt x="2796540" y="6682740"/>
                  <a:pt x="2825750" y="6582410"/>
                </a:cubicBezTo>
                <a:cubicBezTo>
                  <a:pt x="2862580" y="6455410"/>
                  <a:pt x="2922270" y="6295390"/>
                  <a:pt x="2975610" y="6156960"/>
                </a:cubicBezTo>
                <a:cubicBezTo>
                  <a:pt x="3027680" y="6022340"/>
                  <a:pt x="3092450" y="5885180"/>
                  <a:pt x="3144520" y="5764530"/>
                </a:cubicBezTo>
                <a:cubicBezTo>
                  <a:pt x="3188970" y="5661660"/>
                  <a:pt x="3228340" y="5570220"/>
                  <a:pt x="3270250" y="5480050"/>
                </a:cubicBezTo>
                <a:cubicBezTo>
                  <a:pt x="3308350" y="5396230"/>
                  <a:pt x="3373120" y="5287010"/>
                  <a:pt x="3383280" y="5240020"/>
                </a:cubicBezTo>
                <a:cubicBezTo>
                  <a:pt x="3387090" y="5220970"/>
                  <a:pt x="3380740" y="5204460"/>
                  <a:pt x="3383280" y="5199380"/>
                </a:cubicBezTo>
                <a:cubicBezTo>
                  <a:pt x="3384550" y="5198110"/>
                  <a:pt x="3384550" y="5198110"/>
                  <a:pt x="3385820" y="5196840"/>
                </a:cubicBezTo>
                <a:cubicBezTo>
                  <a:pt x="3387090" y="5195570"/>
                  <a:pt x="3387090" y="5194300"/>
                  <a:pt x="3388360" y="5194300"/>
                </a:cubicBezTo>
                <a:cubicBezTo>
                  <a:pt x="3389630" y="5194300"/>
                  <a:pt x="3390900" y="5194300"/>
                  <a:pt x="3392170" y="5194300"/>
                </a:cubicBezTo>
                <a:cubicBezTo>
                  <a:pt x="3393440" y="5194300"/>
                  <a:pt x="3393440" y="5194300"/>
                  <a:pt x="3394710" y="5194300"/>
                </a:cubicBezTo>
                <a:cubicBezTo>
                  <a:pt x="3395980" y="5194300"/>
                  <a:pt x="3397250" y="5194300"/>
                  <a:pt x="3398520" y="5194300"/>
                </a:cubicBezTo>
                <a:cubicBezTo>
                  <a:pt x="3399790" y="5194300"/>
                  <a:pt x="3399790" y="5195570"/>
                  <a:pt x="3401060" y="5195570"/>
                </a:cubicBezTo>
                <a:cubicBezTo>
                  <a:pt x="3402330" y="5196840"/>
                  <a:pt x="3402330" y="5196840"/>
                  <a:pt x="3403600" y="5198110"/>
                </a:cubicBezTo>
                <a:cubicBezTo>
                  <a:pt x="3404870" y="5199380"/>
                  <a:pt x="3404870" y="5199380"/>
                  <a:pt x="3406140" y="5200650"/>
                </a:cubicBezTo>
                <a:cubicBezTo>
                  <a:pt x="3406140" y="5201920"/>
                  <a:pt x="3407410" y="5201920"/>
                  <a:pt x="3407410" y="5203190"/>
                </a:cubicBezTo>
                <a:cubicBezTo>
                  <a:pt x="3407410" y="5204460"/>
                  <a:pt x="3407410" y="5205730"/>
                  <a:pt x="3407410" y="5207000"/>
                </a:cubicBezTo>
                <a:cubicBezTo>
                  <a:pt x="3407410" y="5208270"/>
                  <a:pt x="3407410" y="5208270"/>
                  <a:pt x="3407410" y="5209540"/>
                </a:cubicBezTo>
                <a:cubicBezTo>
                  <a:pt x="3407410" y="5210810"/>
                  <a:pt x="3407410" y="5212080"/>
                  <a:pt x="3407410" y="5213350"/>
                </a:cubicBezTo>
                <a:cubicBezTo>
                  <a:pt x="3407410" y="5214620"/>
                  <a:pt x="3406140" y="5214620"/>
                  <a:pt x="3404870" y="5215890"/>
                </a:cubicBezTo>
                <a:cubicBezTo>
                  <a:pt x="3399790" y="5219700"/>
                  <a:pt x="3379470" y="5219700"/>
                  <a:pt x="3364230" y="5231130"/>
                </a:cubicBezTo>
                <a:cubicBezTo>
                  <a:pt x="3331210" y="5255260"/>
                  <a:pt x="3289300" y="5325110"/>
                  <a:pt x="3243580" y="5386070"/>
                </a:cubicBezTo>
                <a:cubicBezTo>
                  <a:pt x="3180080" y="5471160"/>
                  <a:pt x="3098800" y="5585460"/>
                  <a:pt x="3018790" y="5694680"/>
                </a:cubicBezTo>
                <a:cubicBezTo>
                  <a:pt x="2928620" y="5816600"/>
                  <a:pt x="2815590" y="5958840"/>
                  <a:pt x="2731770" y="6083300"/>
                </a:cubicBezTo>
                <a:cubicBezTo>
                  <a:pt x="2659380" y="6191250"/>
                  <a:pt x="2607310" y="6282690"/>
                  <a:pt x="2541270" y="6395720"/>
                </a:cubicBezTo>
                <a:cubicBezTo>
                  <a:pt x="2465070" y="6526530"/>
                  <a:pt x="2316480" y="6805930"/>
                  <a:pt x="2306320" y="6826250"/>
                </a:cubicBezTo>
                <a:cubicBezTo>
                  <a:pt x="2305050" y="6827520"/>
                  <a:pt x="2305050" y="6827520"/>
                  <a:pt x="2305050" y="6828790"/>
                </a:cubicBezTo>
                <a:cubicBezTo>
                  <a:pt x="2303780" y="6830060"/>
                  <a:pt x="2303780" y="6830060"/>
                  <a:pt x="2302510" y="6831330"/>
                </a:cubicBezTo>
                <a:cubicBezTo>
                  <a:pt x="2301240" y="6832600"/>
                  <a:pt x="2301240" y="6833870"/>
                  <a:pt x="2299970" y="6833870"/>
                </a:cubicBezTo>
                <a:cubicBezTo>
                  <a:pt x="2298700" y="6835140"/>
                  <a:pt x="2297430" y="6835140"/>
                  <a:pt x="2296160" y="6835140"/>
                </a:cubicBezTo>
                <a:cubicBezTo>
                  <a:pt x="2294890" y="6835140"/>
                  <a:pt x="2294890" y="6835140"/>
                  <a:pt x="2293620" y="6835140"/>
                </a:cubicBezTo>
                <a:cubicBezTo>
                  <a:pt x="2292350" y="6835140"/>
                  <a:pt x="2291080" y="6835140"/>
                  <a:pt x="2289810" y="6835140"/>
                </a:cubicBezTo>
                <a:cubicBezTo>
                  <a:pt x="2288540" y="6835140"/>
                  <a:pt x="2287270" y="6835140"/>
                  <a:pt x="2286000" y="6833870"/>
                </a:cubicBezTo>
                <a:cubicBezTo>
                  <a:pt x="2284730" y="6833870"/>
                  <a:pt x="2284730" y="6832600"/>
                  <a:pt x="2283460" y="6831330"/>
                </a:cubicBezTo>
                <a:cubicBezTo>
                  <a:pt x="2282190" y="6830060"/>
                  <a:pt x="2280920" y="6830060"/>
                  <a:pt x="2280920" y="6828790"/>
                </a:cubicBezTo>
                <a:cubicBezTo>
                  <a:pt x="2279650" y="6827520"/>
                  <a:pt x="2279650" y="6826250"/>
                  <a:pt x="2279650" y="6824980"/>
                </a:cubicBezTo>
                <a:cubicBezTo>
                  <a:pt x="2279650" y="6823710"/>
                  <a:pt x="2278380" y="6823710"/>
                  <a:pt x="2278380" y="6822440"/>
                </a:cubicBezTo>
                <a:cubicBezTo>
                  <a:pt x="2278380" y="6821170"/>
                  <a:pt x="2278380" y="6819900"/>
                  <a:pt x="2278380" y="6818630"/>
                </a:cubicBezTo>
                <a:cubicBezTo>
                  <a:pt x="2278380" y="6817360"/>
                  <a:pt x="2279650" y="6816090"/>
                  <a:pt x="2279650" y="6814820"/>
                </a:cubicBezTo>
                <a:cubicBezTo>
                  <a:pt x="2279650" y="6812280"/>
                  <a:pt x="2272030" y="6811010"/>
                  <a:pt x="2270760" y="6804660"/>
                </a:cubicBezTo>
                <a:cubicBezTo>
                  <a:pt x="2266950" y="6783070"/>
                  <a:pt x="2305050" y="6700520"/>
                  <a:pt x="2332990" y="6638290"/>
                </a:cubicBezTo>
                <a:cubicBezTo>
                  <a:pt x="2369820" y="6554470"/>
                  <a:pt x="2425700" y="6454140"/>
                  <a:pt x="2481580" y="6351270"/>
                </a:cubicBezTo>
                <a:cubicBezTo>
                  <a:pt x="2547620" y="6228080"/>
                  <a:pt x="2630170" y="6089650"/>
                  <a:pt x="2708910" y="5952490"/>
                </a:cubicBezTo>
                <a:cubicBezTo>
                  <a:pt x="2792730" y="5806440"/>
                  <a:pt x="2884170" y="5657850"/>
                  <a:pt x="2970530" y="5497830"/>
                </a:cubicBezTo>
                <a:cubicBezTo>
                  <a:pt x="3065780" y="5322570"/>
                  <a:pt x="3177540" y="5110480"/>
                  <a:pt x="3253740" y="4942840"/>
                </a:cubicBezTo>
                <a:cubicBezTo>
                  <a:pt x="3314700" y="4809490"/>
                  <a:pt x="3362960" y="4687570"/>
                  <a:pt x="3403600" y="4575810"/>
                </a:cubicBezTo>
                <a:cubicBezTo>
                  <a:pt x="3436620" y="4484370"/>
                  <a:pt x="3502660" y="4356100"/>
                  <a:pt x="3486150" y="4321810"/>
                </a:cubicBezTo>
                <a:cubicBezTo>
                  <a:pt x="3479800" y="4307840"/>
                  <a:pt x="3462020" y="4301490"/>
                  <a:pt x="3444240" y="4304030"/>
                </a:cubicBezTo>
                <a:cubicBezTo>
                  <a:pt x="3404870" y="4310380"/>
                  <a:pt x="3340100" y="4387850"/>
                  <a:pt x="3272790" y="4446270"/>
                </a:cubicBezTo>
                <a:cubicBezTo>
                  <a:pt x="3172460" y="4533900"/>
                  <a:pt x="3031490" y="4658360"/>
                  <a:pt x="2905760" y="4781550"/>
                </a:cubicBezTo>
                <a:cubicBezTo>
                  <a:pt x="2763520" y="4919980"/>
                  <a:pt x="2606040" y="5080000"/>
                  <a:pt x="2467610" y="5240020"/>
                </a:cubicBezTo>
                <a:cubicBezTo>
                  <a:pt x="2327910" y="5400040"/>
                  <a:pt x="2162810" y="5623560"/>
                  <a:pt x="2072640" y="5742940"/>
                </a:cubicBezTo>
                <a:cubicBezTo>
                  <a:pt x="2023110" y="5807710"/>
                  <a:pt x="1972310" y="5883910"/>
                  <a:pt x="1962150" y="5895340"/>
                </a:cubicBezTo>
                <a:cubicBezTo>
                  <a:pt x="1960880" y="5896610"/>
                  <a:pt x="1960880" y="5896610"/>
                  <a:pt x="1959610" y="5897880"/>
                </a:cubicBezTo>
                <a:cubicBezTo>
                  <a:pt x="1958340" y="5897880"/>
                  <a:pt x="1958340" y="5899150"/>
                  <a:pt x="1957070" y="5899150"/>
                </a:cubicBezTo>
                <a:cubicBezTo>
                  <a:pt x="1955800" y="5899150"/>
                  <a:pt x="1955800" y="5900420"/>
                  <a:pt x="1954530" y="5900420"/>
                </a:cubicBezTo>
                <a:cubicBezTo>
                  <a:pt x="1953260" y="5900420"/>
                  <a:pt x="1953260" y="5901690"/>
                  <a:pt x="1951990" y="5901690"/>
                </a:cubicBezTo>
                <a:cubicBezTo>
                  <a:pt x="1950720" y="5901690"/>
                  <a:pt x="1949450" y="5900420"/>
                  <a:pt x="1948180" y="5900420"/>
                </a:cubicBezTo>
                <a:cubicBezTo>
                  <a:pt x="1946910" y="5900420"/>
                  <a:pt x="1946910" y="5900420"/>
                  <a:pt x="1945640" y="5900420"/>
                </a:cubicBezTo>
                <a:cubicBezTo>
                  <a:pt x="1944370" y="5900420"/>
                  <a:pt x="1944370" y="5899150"/>
                  <a:pt x="1943100" y="5897880"/>
                </a:cubicBezTo>
                <a:cubicBezTo>
                  <a:pt x="1941830" y="5897880"/>
                  <a:pt x="1941830" y="5897880"/>
                  <a:pt x="1940560" y="5896610"/>
                </a:cubicBezTo>
                <a:cubicBezTo>
                  <a:pt x="1939290" y="5895340"/>
                  <a:pt x="1939290" y="5895340"/>
                  <a:pt x="1939290" y="5894070"/>
                </a:cubicBezTo>
                <a:cubicBezTo>
                  <a:pt x="1939290" y="5892800"/>
                  <a:pt x="1938020" y="5891530"/>
                  <a:pt x="1938020" y="5890260"/>
                </a:cubicBezTo>
                <a:cubicBezTo>
                  <a:pt x="1938020" y="5888990"/>
                  <a:pt x="1938020" y="5888990"/>
                  <a:pt x="1938020" y="5887720"/>
                </a:cubicBezTo>
                <a:cubicBezTo>
                  <a:pt x="1938020" y="5886450"/>
                  <a:pt x="1939290" y="5886450"/>
                  <a:pt x="1939290" y="5885180"/>
                </a:cubicBezTo>
                <a:cubicBezTo>
                  <a:pt x="1939290" y="5883910"/>
                  <a:pt x="1939290" y="5883910"/>
                  <a:pt x="1940560" y="5881370"/>
                </a:cubicBezTo>
                <a:cubicBezTo>
                  <a:pt x="1944370" y="5871210"/>
                  <a:pt x="1960880" y="5825490"/>
                  <a:pt x="1981200" y="5787390"/>
                </a:cubicBezTo>
                <a:cubicBezTo>
                  <a:pt x="2015490" y="5722620"/>
                  <a:pt x="2076450" y="5627370"/>
                  <a:pt x="2137410" y="5533390"/>
                </a:cubicBezTo>
                <a:cubicBezTo>
                  <a:pt x="2216150" y="5411470"/>
                  <a:pt x="2315210" y="5266690"/>
                  <a:pt x="2415540" y="5119370"/>
                </a:cubicBezTo>
                <a:cubicBezTo>
                  <a:pt x="2531110" y="4949190"/>
                  <a:pt x="2673350" y="4756150"/>
                  <a:pt x="2795270" y="4570730"/>
                </a:cubicBezTo>
                <a:cubicBezTo>
                  <a:pt x="2915920" y="4385310"/>
                  <a:pt x="3039110" y="4184650"/>
                  <a:pt x="3143250" y="4005580"/>
                </a:cubicBezTo>
                <a:cubicBezTo>
                  <a:pt x="3233420" y="3849370"/>
                  <a:pt x="3336290" y="3676650"/>
                  <a:pt x="3387090" y="3558540"/>
                </a:cubicBezTo>
                <a:cubicBezTo>
                  <a:pt x="3418840" y="3486150"/>
                  <a:pt x="3440430" y="3388360"/>
                  <a:pt x="3448050" y="3375660"/>
                </a:cubicBezTo>
                <a:cubicBezTo>
                  <a:pt x="3449320" y="3374390"/>
                  <a:pt x="3449320" y="3374390"/>
                  <a:pt x="3450590" y="3373120"/>
                </a:cubicBezTo>
                <a:cubicBezTo>
                  <a:pt x="3451860" y="3373120"/>
                  <a:pt x="3451860" y="3371850"/>
                  <a:pt x="3453130" y="3371850"/>
                </a:cubicBezTo>
                <a:cubicBezTo>
                  <a:pt x="3454400" y="3371850"/>
                  <a:pt x="3455670" y="3371850"/>
                  <a:pt x="3456940" y="3371850"/>
                </a:cubicBezTo>
                <a:cubicBezTo>
                  <a:pt x="3458210" y="3371850"/>
                  <a:pt x="3458210" y="3371850"/>
                  <a:pt x="3459480" y="3371850"/>
                </a:cubicBezTo>
                <a:cubicBezTo>
                  <a:pt x="3460750" y="3371850"/>
                  <a:pt x="3462020" y="3371850"/>
                  <a:pt x="3463290" y="3371850"/>
                </a:cubicBezTo>
                <a:cubicBezTo>
                  <a:pt x="3464560" y="3371850"/>
                  <a:pt x="3464560" y="3373120"/>
                  <a:pt x="3465830" y="3374390"/>
                </a:cubicBezTo>
                <a:cubicBezTo>
                  <a:pt x="3465830" y="3375660"/>
                  <a:pt x="3467100" y="3375660"/>
                  <a:pt x="3467100" y="3376930"/>
                </a:cubicBezTo>
                <a:cubicBezTo>
                  <a:pt x="3468370" y="3378200"/>
                  <a:pt x="3468370" y="3378200"/>
                  <a:pt x="3469640" y="3379470"/>
                </a:cubicBezTo>
                <a:cubicBezTo>
                  <a:pt x="3469640" y="3380740"/>
                  <a:pt x="3470910" y="3380740"/>
                  <a:pt x="3470910" y="3382010"/>
                </a:cubicBezTo>
                <a:cubicBezTo>
                  <a:pt x="3470910" y="3383280"/>
                  <a:pt x="3470910" y="3384550"/>
                  <a:pt x="3470910" y="3385820"/>
                </a:cubicBezTo>
                <a:cubicBezTo>
                  <a:pt x="3470910" y="3387090"/>
                  <a:pt x="3469640" y="3387090"/>
                  <a:pt x="3469640" y="3388360"/>
                </a:cubicBezTo>
                <a:cubicBezTo>
                  <a:pt x="3469640" y="3389630"/>
                  <a:pt x="3468370" y="3390900"/>
                  <a:pt x="3468370" y="3392170"/>
                </a:cubicBezTo>
                <a:cubicBezTo>
                  <a:pt x="3468370" y="3393440"/>
                  <a:pt x="3468370" y="3393440"/>
                  <a:pt x="3467100" y="3394710"/>
                </a:cubicBezTo>
                <a:cubicBezTo>
                  <a:pt x="3462020" y="3397250"/>
                  <a:pt x="3437890" y="3390900"/>
                  <a:pt x="3420110" y="3399790"/>
                </a:cubicBezTo>
                <a:cubicBezTo>
                  <a:pt x="3384550" y="3416300"/>
                  <a:pt x="3338830" y="3481070"/>
                  <a:pt x="3286760" y="3533140"/>
                </a:cubicBezTo>
                <a:cubicBezTo>
                  <a:pt x="3214370" y="3604260"/>
                  <a:pt x="3119120" y="3700780"/>
                  <a:pt x="3028950" y="3789680"/>
                </a:cubicBezTo>
                <a:cubicBezTo>
                  <a:pt x="2932430" y="3884930"/>
                  <a:pt x="2819400" y="3996690"/>
                  <a:pt x="2725420" y="4088130"/>
                </a:cubicBezTo>
                <a:cubicBezTo>
                  <a:pt x="2644140" y="4166870"/>
                  <a:pt x="2561590" y="4250690"/>
                  <a:pt x="2495550" y="4305300"/>
                </a:cubicBezTo>
                <a:cubicBezTo>
                  <a:pt x="2451100" y="4342130"/>
                  <a:pt x="2407920" y="4387850"/>
                  <a:pt x="2377440" y="4391660"/>
                </a:cubicBezTo>
                <a:cubicBezTo>
                  <a:pt x="2360930" y="4394200"/>
                  <a:pt x="2339340" y="4373880"/>
                  <a:pt x="2335530" y="4375150"/>
                </a:cubicBezTo>
                <a:cubicBezTo>
                  <a:pt x="2334260" y="4375150"/>
                  <a:pt x="2334260" y="4376420"/>
                  <a:pt x="2334260" y="4376420"/>
                </a:cubicBezTo>
                <a:cubicBezTo>
                  <a:pt x="2332990" y="4377690"/>
                  <a:pt x="2332990" y="4377690"/>
                  <a:pt x="2331720" y="4378960"/>
                </a:cubicBezTo>
                <a:cubicBezTo>
                  <a:pt x="2330450" y="4378960"/>
                  <a:pt x="2330450" y="4380230"/>
                  <a:pt x="2329180" y="4380230"/>
                </a:cubicBezTo>
                <a:cubicBezTo>
                  <a:pt x="2327910" y="4380230"/>
                  <a:pt x="2326640" y="4380230"/>
                  <a:pt x="2325370" y="4380230"/>
                </a:cubicBezTo>
                <a:cubicBezTo>
                  <a:pt x="2324100" y="4380230"/>
                  <a:pt x="2324100" y="4380230"/>
                  <a:pt x="2322830" y="4380230"/>
                </a:cubicBezTo>
                <a:cubicBezTo>
                  <a:pt x="2321560" y="4380230"/>
                  <a:pt x="2320290" y="4378960"/>
                  <a:pt x="2319020" y="4378960"/>
                </a:cubicBezTo>
                <a:cubicBezTo>
                  <a:pt x="2317750" y="4378960"/>
                  <a:pt x="2317750" y="4378960"/>
                  <a:pt x="2316480" y="4377690"/>
                </a:cubicBezTo>
                <a:cubicBezTo>
                  <a:pt x="2316480" y="4377690"/>
                  <a:pt x="2315210" y="4376420"/>
                  <a:pt x="2315210" y="4375150"/>
                </a:cubicBezTo>
                <a:cubicBezTo>
                  <a:pt x="2315210" y="4373880"/>
                  <a:pt x="2313940" y="4373880"/>
                  <a:pt x="2313940" y="4372610"/>
                </a:cubicBezTo>
                <a:cubicBezTo>
                  <a:pt x="2313940" y="4371340"/>
                  <a:pt x="2312670" y="4370070"/>
                  <a:pt x="2312670" y="4368800"/>
                </a:cubicBezTo>
                <a:cubicBezTo>
                  <a:pt x="2312670" y="4367530"/>
                  <a:pt x="2312670" y="4367530"/>
                  <a:pt x="2312670" y="4366260"/>
                </a:cubicBezTo>
                <a:cubicBezTo>
                  <a:pt x="2312670" y="4364990"/>
                  <a:pt x="2313940" y="4364990"/>
                  <a:pt x="2313940" y="4363720"/>
                </a:cubicBezTo>
                <a:cubicBezTo>
                  <a:pt x="2313940" y="4362450"/>
                  <a:pt x="2313940" y="4362450"/>
                  <a:pt x="2315210" y="4359910"/>
                </a:cubicBezTo>
                <a:cubicBezTo>
                  <a:pt x="2319020" y="4352290"/>
                  <a:pt x="2332990" y="4323080"/>
                  <a:pt x="2346960" y="4300220"/>
                </a:cubicBezTo>
                <a:cubicBezTo>
                  <a:pt x="2366010" y="4268470"/>
                  <a:pt x="2392680" y="4232910"/>
                  <a:pt x="2420620" y="4189730"/>
                </a:cubicBezTo>
                <a:cubicBezTo>
                  <a:pt x="2461260" y="4127500"/>
                  <a:pt x="2510790" y="4046220"/>
                  <a:pt x="2565400" y="3959860"/>
                </a:cubicBezTo>
                <a:cubicBezTo>
                  <a:pt x="2637790" y="3846830"/>
                  <a:pt x="2724150" y="3716020"/>
                  <a:pt x="2815590" y="3571240"/>
                </a:cubicBezTo>
                <a:cubicBezTo>
                  <a:pt x="2928620" y="3390900"/>
                  <a:pt x="3088640" y="3135630"/>
                  <a:pt x="3190240" y="2957830"/>
                </a:cubicBezTo>
                <a:cubicBezTo>
                  <a:pt x="3265170" y="2825750"/>
                  <a:pt x="3324860" y="2711450"/>
                  <a:pt x="3376930" y="2607310"/>
                </a:cubicBezTo>
                <a:cubicBezTo>
                  <a:pt x="3417570" y="2526030"/>
                  <a:pt x="3444240" y="2470150"/>
                  <a:pt x="3481070" y="2387600"/>
                </a:cubicBezTo>
                <a:cubicBezTo>
                  <a:pt x="3528060" y="2282190"/>
                  <a:pt x="3604260" y="2117090"/>
                  <a:pt x="3634740" y="2024380"/>
                </a:cubicBezTo>
                <a:cubicBezTo>
                  <a:pt x="3652520" y="1968500"/>
                  <a:pt x="3661410" y="1899920"/>
                  <a:pt x="3667760" y="1888490"/>
                </a:cubicBezTo>
                <a:cubicBezTo>
                  <a:pt x="3669030" y="1887220"/>
                  <a:pt x="3669030" y="1887220"/>
                  <a:pt x="3670300" y="1885950"/>
                </a:cubicBezTo>
                <a:cubicBezTo>
                  <a:pt x="3671570" y="1885950"/>
                  <a:pt x="3671570" y="1884680"/>
                  <a:pt x="3672840" y="1884680"/>
                </a:cubicBezTo>
                <a:cubicBezTo>
                  <a:pt x="3674110" y="1884680"/>
                  <a:pt x="3675380" y="1883410"/>
                  <a:pt x="3676650" y="1883410"/>
                </a:cubicBezTo>
                <a:cubicBezTo>
                  <a:pt x="3677920" y="1883410"/>
                  <a:pt x="3677920" y="1883410"/>
                  <a:pt x="3679190" y="1883410"/>
                </a:cubicBezTo>
                <a:cubicBezTo>
                  <a:pt x="3680460" y="1883410"/>
                  <a:pt x="3680460" y="1884680"/>
                  <a:pt x="3681730" y="1884680"/>
                </a:cubicBezTo>
                <a:cubicBezTo>
                  <a:pt x="3683000" y="1884680"/>
                  <a:pt x="3684270" y="1885950"/>
                  <a:pt x="3685540" y="1885950"/>
                </a:cubicBezTo>
                <a:cubicBezTo>
                  <a:pt x="3685540" y="1885950"/>
                  <a:pt x="3686810" y="1887220"/>
                  <a:pt x="3686810" y="1887220"/>
                </a:cubicBezTo>
                <a:cubicBezTo>
                  <a:pt x="3688080" y="1888490"/>
                  <a:pt x="3688080" y="1888490"/>
                  <a:pt x="3689350" y="1889760"/>
                </a:cubicBezTo>
                <a:cubicBezTo>
                  <a:pt x="3689350" y="1891030"/>
                  <a:pt x="3690620" y="1891030"/>
                  <a:pt x="3690620" y="1892300"/>
                </a:cubicBezTo>
                <a:cubicBezTo>
                  <a:pt x="3690620" y="1893570"/>
                  <a:pt x="3690620" y="1894840"/>
                  <a:pt x="3690620" y="1896110"/>
                </a:cubicBezTo>
                <a:cubicBezTo>
                  <a:pt x="3690620" y="1897380"/>
                  <a:pt x="3690620" y="1897380"/>
                  <a:pt x="3690620" y="1898650"/>
                </a:cubicBezTo>
                <a:cubicBezTo>
                  <a:pt x="3690620" y="1899920"/>
                  <a:pt x="3690620" y="1899920"/>
                  <a:pt x="3690620" y="1901190"/>
                </a:cubicBezTo>
                <a:cubicBezTo>
                  <a:pt x="3690620" y="1902460"/>
                  <a:pt x="3689350" y="1902460"/>
                  <a:pt x="3688080" y="1903730"/>
                </a:cubicBezTo>
                <a:cubicBezTo>
                  <a:pt x="3681730" y="1907540"/>
                  <a:pt x="3657600" y="1913890"/>
                  <a:pt x="3639820" y="1929130"/>
                </a:cubicBezTo>
                <a:cubicBezTo>
                  <a:pt x="3606800" y="1955800"/>
                  <a:pt x="3571240" y="2014220"/>
                  <a:pt x="3525520" y="2075180"/>
                </a:cubicBezTo>
                <a:cubicBezTo>
                  <a:pt x="3454400" y="2171700"/>
                  <a:pt x="3355340" y="2315210"/>
                  <a:pt x="3257550" y="2453640"/>
                </a:cubicBezTo>
                <a:cubicBezTo>
                  <a:pt x="3139440" y="2621280"/>
                  <a:pt x="2994660" y="2824480"/>
                  <a:pt x="2867660" y="3009900"/>
                </a:cubicBezTo>
                <a:cubicBezTo>
                  <a:pt x="2741930" y="3192780"/>
                  <a:pt x="2613660" y="3382010"/>
                  <a:pt x="2498090" y="3559810"/>
                </a:cubicBezTo>
                <a:cubicBezTo>
                  <a:pt x="2392680" y="3723640"/>
                  <a:pt x="2291080" y="3905250"/>
                  <a:pt x="2200910" y="4036060"/>
                </a:cubicBezTo>
                <a:cubicBezTo>
                  <a:pt x="2134870" y="4132580"/>
                  <a:pt x="2063750" y="4230370"/>
                  <a:pt x="2018030" y="4278630"/>
                </a:cubicBezTo>
                <a:cubicBezTo>
                  <a:pt x="1995170" y="4302760"/>
                  <a:pt x="1965960" y="4323080"/>
                  <a:pt x="1959610" y="4326890"/>
                </a:cubicBezTo>
                <a:cubicBezTo>
                  <a:pt x="1958340" y="4328160"/>
                  <a:pt x="1958340" y="4328160"/>
                  <a:pt x="1957070" y="4328160"/>
                </a:cubicBezTo>
                <a:cubicBezTo>
                  <a:pt x="1955800" y="4328160"/>
                  <a:pt x="1955800" y="4329430"/>
                  <a:pt x="1954530" y="4329430"/>
                </a:cubicBezTo>
                <a:cubicBezTo>
                  <a:pt x="1953260" y="4329430"/>
                  <a:pt x="1953260" y="4330700"/>
                  <a:pt x="1951990" y="4330700"/>
                </a:cubicBezTo>
                <a:cubicBezTo>
                  <a:pt x="1950720" y="4330700"/>
                  <a:pt x="1949450" y="4330700"/>
                  <a:pt x="1948180" y="4330700"/>
                </a:cubicBezTo>
                <a:cubicBezTo>
                  <a:pt x="1946910" y="4330700"/>
                  <a:pt x="1946910" y="4330700"/>
                  <a:pt x="1945640" y="4330700"/>
                </a:cubicBezTo>
                <a:cubicBezTo>
                  <a:pt x="1944370" y="4330700"/>
                  <a:pt x="1944370" y="4329430"/>
                  <a:pt x="1943100" y="4329430"/>
                </a:cubicBezTo>
                <a:cubicBezTo>
                  <a:pt x="1941830" y="4328160"/>
                  <a:pt x="1941830" y="4328160"/>
                  <a:pt x="1940560" y="4326890"/>
                </a:cubicBezTo>
                <a:cubicBezTo>
                  <a:pt x="1939290" y="4326890"/>
                  <a:pt x="1938020" y="4326890"/>
                  <a:pt x="1938020" y="4325620"/>
                </a:cubicBezTo>
                <a:cubicBezTo>
                  <a:pt x="1936750" y="4324350"/>
                  <a:pt x="1936750" y="4323080"/>
                  <a:pt x="1936750" y="4321810"/>
                </a:cubicBezTo>
                <a:cubicBezTo>
                  <a:pt x="1936750" y="4320540"/>
                  <a:pt x="1936750" y="4320540"/>
                  <a:pt x="1936750" y="4319270"/>
                </a:cubicBezTo>
                <a:cubicBezTo>
                  <a:pt x="1936750" y="4318000"/>
                  <a:pt x="1936750" y="4318000"/>
                  <a:pt x="1936750" y="4316730"/>
                </a:cubicBezTo>
                <a:cubicBezTo>
                  <a:pt x="1936750" y="4315460"/>
                  <a:pt x="1938020" y="4314190"/>
                  <a:pt x="1938020" y="4312920"/>
                </a:cubicBezTo>
                <a:cubicBezTo>
                  <a:pt x="1938020" y="4311650"/>
                  <a:pt x="1938020" y="4311650"/>
                  <a:pt x="1939290" y="4310380"/>
                </a:cubicBezTo>
                <a:cubicBezTo>
                  <a:pt x="1943100" y="4302760"/>
                  <a:pt x="1959610" y="4271010"/>
                  <a:pt x="1977390" y="4245610"/>
                </a:cubicBezTo>
                <a:cubicBezTo>
                  <a:pt x="2005330" y="4203700"/>
                  <a:pt x="2049780" y="4150360"/>
                  <a:pt x="2098040" y="4090670"/>
                </a:cubicBezTo>
                <a:cubicBezTo>
                  <a:pt x="2166620" y="4005580"/>
                  <a:pt x="2255520" y="3898900"/>
                  <a:pt x="2350770" y="3788410"/>
                </a:cubicBezTo>
                <a:cubicBezTo>
                  <a:pt x="2470150" y="3648710"/>
                  <a:pt x="2621280" y="3477260"/>
                  <a:pt x="2763520" y="3319780"/>
                </a:cubicBezTo>
                <a:cubicBezTo>
                  <a:pt x="2910840" y="3155950"/>
                  <a:pt x="3068320" y="2987040"/>
                  <a:pt x="3218180" y="2824480"/>
                </a:cubicBezTo>
                <a:cubicBezTo>
                  <a:pt x="3364230" y="2665730"/>
                  <a:pt x="3506470" y="2515870"/>
                  <a:pt x="3649980" y="2357120"/>
                </a:cubicBezTo>
                <a:cubicBezTo>
                  <a:pt x="3797300" y="2195830"/>
                  <a:pt x="3956050" y="2025650"/>
                  <a:pt x="4090670" y="1864360"/>
                </a:cubicBezTo>
                <a:cubicBezTo>
                  <a:pt x="4213860" y="1718310"/>
                  <a:pt x="4333240" y="1576070"/>
                  <a:pt x="4431030" y="1433830"/>
                </a:cubicBezTo>
                <a:cubicBezTo>
                  <a:pt x="4518660" y="1306830"/>
                  <a:pt x="4602480" y="1156970"/>
                  <a:pt x="4655820" y="1054100"/>
                </a:cubicBezTo>
                <a:cubicBezTo>
                  <a:pt x="4691380" y="986790"/>
                  <a:pt x="4725670" y="892810"/>
                  <a:pt x="4734560" y="883920"/>
                </a:cubicBezTo>
                <a:cubicBezTo>
                  <a:pt x="4735830" y="882650"/>
                  <a:pt x="4735830" y="882650"/>
                  <a:pt x="4737100" y="882650"/>
                </a:cubicBezTo>
                <a:cubicBezTo>
                  <a:pt x="4738370" y="881380"/>
                  <a:pt x="4738370" y="880110"/>
                  <a:pt x="4739640" y="880110"/>
                </a:cubicBezTo>
                <a:cubicBezTo>
                  <a:pt x="4740910" y="880110"/>
                  <a:pt x="4740910" y="880110"/>
                  <a:pt x="4742180" y="880110"/>
                </a:cubicBezTo>
                <a:cubicBezTo>
                  <a:pt x="4743450" y="880110"/>
                  <a:pt x="4744720" y="880110"/>
                  <a:pt x="4745990" y="880110"/>
                </a:cubicBezTo>
                <a:cubicBezTo>
                  <a:pt x="4747260" y="880110"/>
                  <a:pt x="4747260" y="881380"/>
                  <a:pt x="4748530" y="881380"/>
                </a:cubicBezTo>
                <a:cubicBezTo>
                  <a:pt x="4749800" y="881380"/>
                  <a:pt x="4749800" y="882650"/>
                  <a:pt x="4751070" y="882650"/>
                </a:cubicBezTo>
                <a:cubicBezTo>
                  <a:pt x="4752340" y="882650"/>
                  <a:pt x="4752340" y="882650"/>
                  <a:pt x="4753610" y="883920"/>
                </a:cubicBezTo>
                <a:cubicBezTo>
                  <a:pt x="4754880" y="885190"/>
                  <a:pt x="4754880" y="885190"/>
                  <a:pt x="4754880" y="886460"/>
                </a:cubicBezTo>
                <a:cubicBezTo>
                  <a:pt x="4754880" y="887730"/>
                  <a:pt x="4756150" y="889000"/>
                  <a:pt x="4756150" y="890270"/>
                </a:cubicBezTo>
                <a:cubicBezTo>
                  <a:pt x="4756150" y="891540"/>
                  <a:pt x="4757420" y="891540"/>
                  <a:pt x="4757420" y="892810"/>
                </a:cubicBezTo>
                <a:cubicBezTo>
                  <a:pt x="4757420" y="894080"/>
                  <a:pt x="4756150" y="895350"/>
                  <a:pt x="4756150" y="896620"/>
                </a:cubicBezTo>
                <a:cubicBezTo>
                  <a:pt x="4756150" y="897890"/>
                  <a:pt x="4754880" y="897890"/>
                  <a:pt x="4754880" y="899160"/>
                </a:cubicBezTo>
                <a:cubicBezTo>
                  <a:pt x="4754880" y="900430"/>
                  <a:pt x="4754880" y="900430"/>
                  <a:pt x="4753610" y="901700"/>
                </a:cubicBezTo>
                <a:cubicBezTo>
                  <a:pt x="4745990" y="911860"/>
                  <a:pt x="4679950" y="972820"/>
                  <a:pt x="4630420" y="1023620"/>
                </a:cubicBezTo>
                <a:cubicBezTo>
                  <a:pt x="4552950" y="1103630"/>
                  <a:pt x="4445000" y="1217930"/>
                  <a:pt x="4340860" y="1341120"/>
                </a:cubicBezTo>
                <a:cubicBezTo>
                  <a:pt x="4206240" y="1501140"/>
                  <a:pt x="4052570" y="1710690"/>
                  <a:pt x="3898900" y="1907540"/>
                </a:cubicBezTo>
                <a:cubicBezTo>
                  <a:pt x="3732530" y="2119630"/>
                  <a:pt x="3531870" y="2381250"/>
                  <a:pt x="3378200" y="2571750"/>
                </a:cubicBezTo>
                <a:cubicBezTo>
                  <a:pt x="3260090" y="2717800"/>
                  <a:pt x="3152140" y="2853690"/>
                  <a:pt x="3059430" y="2954020"/>
                </a:cubicBezTo>
                <a:cubicBezTo>
                  <a:pt x="2993390" y="3025140"/>
                  <a:pt x="2918460" y="3114040"/>
                  <a:pt x="2881630" y="3125470"/>
                </a:cubicBezTo>
                <a:cubicBezTo>
                  <a:pt x="2867660" y="3129280"/>
                  <a:pt x="2854960" y="3119120"/>
                  <a:pt x="2849880" y="3120390"/>
                </a:cubicBezTo>
                <a:cubicBezTo>
                  <a:pt x="2848610" y="3120390"/>
                  <a:pt x="2848610" y="3121660"/>
                  <a:pt x="2847340" y="3122930"/>
                </a:cubicBezTo>
                <a:cubicBezTo>
                  <a:pt x="2846070" y="3122930"/>
                  <a:pt x="2846070" y="3124200"/>
                  <a:pt x="2844800" y="3124200"/>
                </a:cubicBezTo>
                <a:cubicBezTo>
                  <a:pt x="2843530" y="3124200"/>
                  <a:pt x="2843530" y="3125470"/>
                  <a:pt x="2842260" y="3125470"/>
                </a:cubicBezTo>
                <a:cubicBezTo>
                  <a:pt x="2840990" y="3125470"/>
                  <a:pt x="2839720" y="3125470"/>
                  <a:pt x="2838450" y="3125470"/>
                </a:cubicBezTo>
                <a:cubicBezTo>
                  <a:pt x="2837180" y="3125470"/>
                  <a:pt x="2837180" y="3125470"/>
                  <a:pt x="2835910" y="3125470"/>
                </a:cubicBezTo>
                <a:cubicBezTo>
                  <a:pt x="2834640" y="3125470"/>
                  <a:pt x="2834640" y="3124200"/>
                  <a:pt x="2833370" y="3124200"/>
                </a:cubicBezTo>
                <a:cubicBezTo>
                  <a:pt x="2832100" y="3124200"/>
                  <a:pt x="2832100" y="3122930"/>
                  <a:pt x="2830830" y="3122930"/>
                </a:cubicBezTo>
                <a:cubicBezTo>
                  <a:pt x="2829560" y="3121660"/>
                  <a:pt x="2829560" y="3121660"/>
                  <a:pt x="2828290" y="3120390"/>
                </a:cubicBezTo>
                <a:cubicBezTo>
                  <a:pt x="2828290" y="3119120"/>
                  <a:pt x="2827020" y="3119120"/>
                  <a:pt x="2827020" y="3117850"/>
                </a:cubicBezTo>
                <a:cubicBezTo>
                  <a:pt x="2827020" y="3116580"/>
                  <a:pt x="2827020" y="3115310"/>
                  <a:pt x="2827020" y="3114040"/>
                </a:cubicBezTo>
                <a:cubicBezTo>
                  <a:pt x="2827020" y="3112770"/>
                  <a:pt x="2827020" y="3112770"/>
                  <a:pt x="2827020" y="3111500"/>
                </a:cubicBezTo>
                <a:cubicBezTo>
                  <a:pt x="2827020" y="3110230"/>
                  <a:pt x="2827020" y="3110230"/>
                  <a:pt x="2827020" y="3108960"/>
                </a:cubicBezTo>
                <a:cubicBezTo>
                  <a:pt x="2827020" y="3107690"/>
                  <a:pt x="2827020" y="3107690"/>
                  <a:pt x="2828290" y="3105150"/>
                </a:cubicBezTo>
                <a:cubicBezTo>
                  <a:pt x="2832100" y="3097530"/>
                  <a:pt x="2843530" y="3069590"/>
                  <a:pt x="2857500" y="3046730"/>
                </a:cubicBezTo>
                <a:cubicBezTo>
                  <a:pt x="2880360" y="3009900"/>
                  <a:pt x="2917190" y="2962910"/>
                  <a:pt x="2957830" y="2909570"/>
                </a:cubicBezTo>
                <a:cubicBezTo>
                  <a:pt x="3018790" y="2829560"/>
                  <a:pt x="3107690" y="2712720"/>
                  <a:pt x="3190240" y="2616200"/>
                </a:cubicBezTo>
                <a:cubicBezTo>
                  <a:pt x="3276600" y="2515870"/>
                  <a:pt x="3370580" y="2421890"/>
                  <a:pt x="3465830" y="2320290"/>
                </a:cubicBezTo>
                <a:cubicBezTo>
                  <a:pt x="3566160" y="2213610"/>
                  <a:pt x="3671570" y="2101850"/>
                  <a:pt x="3778250" y="1990090"/>
                </a:cubicBezTo>
                <a:cubicBezTo>
                  <a:pt x="3890010" y="1874520"/>
                  <a:pt x="4004310" y="1758950"/>
                  <a:pt x="4121150" y="1637030"/>
                </a:cubicBezTo>
                <a:cubicBezTo>
                  <a:pt x="4245610" y="1507490"/>
                  <a:pt x="4381500" y="1365250"/>
                  <a:pt x="4500880" y="1230630"/>
                </a:cubicBezTo>
                <a:cubicBezTo>
                  <a:pt x="4613910" y="1103630"/>
                  <a:pt x="4718050" y="982980"/>
                  <a:pt x="4819650" y="852170"/>
                </a:cubicBezTo>
                <a:cubicBezTo>
                  <a:pt x="4922520" y="721360"/>
                  <a:pt x="5067300" y="529590"/>
                  <a:pt x="5113020" y="447040"/>
                </a:cubicBezTo>
                <a:cubicBezTo>
                  <a:pt x="5130800" y="414020"/>
                  <a:pt x="5144770" y="393700"/>
                  <a:pt x="5143500" y="374650"/>
                </a:cubicBezTo>
                <a:cubicBezTo>
                  <a:pt x="5142230" y="361950"/>
                  <a:pt x="5135880" y="345440"/>
                  <a:pt x="5124450" y="342900"/>
                </a:cubicBezTo>
                <a:cubicBezTo>
                  <a:pt x="5101590" y="336550"/>
                  <a:pt x="5052060" y="384810"/>
                  <a:pt x="4999990" y="414020"/>
                </a:cubicBezTo>
                <a:cubicBezTo>
                  <a:pt x="4916170" y="461010"/>
                  <a:pt x="4798060" y="527050"/>
                  <a:pt x="4668520" y="600710"/>
                </a:cubicBezTo>
                <a:cubicBezTo>
                  <a:pt x="4485640" y="704850"/>
                  <a:pt x="4248150" y="830580"/>
                  <a:pt x="4009390" y="977900"/>
                </a:cubicBezTo>
                <a:cubicBezTo>
                  <a:pt x="3713480" y="1160780"/>
                  <a:pt x="3343910" y="1399540"/>
                  <a:pt x="3036570" y="1625600"/>
                </a:cubicBezTo>
                <a:cubicBezTo>
                  <a:pt x="2741930" y="1841500"/>
                  <a:pt x="2462530" y="2090420"/>
                  <a:pt x="2198370" y="2301240"/>
                </a:cubicBezTo>
                <a:cubicBezTo>
                  <a:pt x="1963420" y="2489200"/>
                  <a:pt x="1676400" y="2745740"/>
                  <a:pt x="1527810" y="2829560"/>
                </a:cubicBezTo>
                <a:cubicBezTo>
                  <a:pt x="1463040" y="2866390"/>
                  <a:pt x="1410970" y="2889250"/>
                  <a:pt x="1376680" y="2886710"/>
                </a:cubicBezTo>
                <a:cubicBezTo>
                  <a:pt x="1358900" y="2885440"/>
                  <a:pt x="1342390" y="2875280"/>
                  <a:pt x="1336040" y="2862580"/>
                </a:cubicBezTo>
                <a:cubicBezTo>
                  <a:pt x="1328420" y="2848610"/>
                  <a:pt x="1334770" y="2827020"/>
                  <a:pt x="1341120" y="2805430"/>
                </a:cubicBezTo>
                <a:cubicBezTo>
                  <a:pt x="1350010" y="2774950"/>
                  <a:pt x="1367790" y="2740660"/>
                  <a:pt x="1391920" y="2700020"/>
                </a:cubicBezTo>
                <a:cubicBezTo>
                  <a:pt x="1427480" y="2640330"/>
                  <a:pt x="1480820" y="2571750"/>
                  <a:pt x="1540510" y="2487930"/>
                </a:cubicBezTo>
                <a:cubicBezTo>
                  <a:pt x="1625600" y="2367280"/>
                  <a:pt x="1752600" y="2185670"/>
                  <a:pt x="1858010" y="2047240"/>
                </a:cubicBezTo>
                <a:cubicBezTo>
                  <a:pt x="1955800" y="1917700"/>
                  <a:pt x="2049780" y="1811020"/>
                  <a:pt x="2151380" y="1680210"/>
                </a:cubicBezTo>
                <a:cubicBezTo>
                  <a:pt x="2265680" y="1534160"/>
                  <a:pt x="2395220" y="1361440"/>
                  <a:pt x="2506980" y="1210310"/>
                </a:cubicBezTo>
                <a:cubicBezTo>
                  <a:pt x="2609850" y="1070610"/>
                  <a:pt x="2713990" y="937260"/>
                  <a:pt x="2799080" y="803910"/>
                </a:cubicBezTo>
                <a:cubicBezTo>
                  <a:pt x="2876550" y="684530"/>
                  <a:pt x="2945130" y="560070"/>
                  <a:pt x="3001010" y="450850"/>
                </a:cubicBezTo>
                <a:cubicBezTo>
                  <a:pt x="3046730" y="360680"/>
                  <a:pt x="3126740" y="228600"/>
                  <a:pt x="3114040" y="198120"/>
                </a:cubicBezTo>
                <a:cubicBezTo>
                  <a:pt x="3110230" y="187960"/>
                  <a:pt x="3093720" y="182880"/>
                  <a:pt x="3082290" y="186690"/>
                </a:cubicBezTo>
                <a:cubicBezTo>
                  <a:pt x="3059430" y="194310"/>
                  <a:pt x="3041650" y="260350"/>
                  <a:pt x="3008630" y="307340"/>
                </a:cubicBezTo>
                <a:cubicBezTo>
                  <a:pt x="2957830" y="378460"/>
                  <a:pt x="2876550" y="466090"/>
                  <a:pt x="2799080" y="565150"/>
                </a:cubicBezTo>
                <a:cubicBezTo>
                  <a:pt x="2697480" y="694690"/>
                  <a:pt x="2578100" y="859790"/>
                  <a:pt x="2457450" y="1022350"/>
                </a:cubicBezTo>
                <a:cubicBezTo>
                  <a:pt x="2319020" y="1206500"/>
                  <a:pt x="2164080" y="1413510"/>
                  <a:pt x="2015490" y="1614170"/>
                </a:cubicBezTo>
                <a:cubicBezTo>
                  <a:pt x="1863090" y="1821180"/>
                  <a:pt x="1689100" y="2049780"/>
                  <a:pt x="1554480" y="2245360"/>
                </a:cubicBezTo>
                <a:cubicBezTo>
                  <a:pt x="1442720" y="2407920"/>
                  <a:pt x="1320800" y="2617470"/>
                  <a:pt x="1257300" y="2702560"/>
                </a:cubicBezTo>
                <a:cubicBezTo>
                  <a:pt x="1230630" y="2738120"/>
                  <a:pt x="1211580" y="2750820"/>
                  <a:pt x="1196340" y="2773680"/>
                </a:cubicBezTo>
                <a:cubicBezTo>
                  <a:pt x="1183640" y="2792730"/>
                  <a:pt x="1172210" y="2823210"/>
                  <a:pt x="1167130" y="2828290"/>
                </a:cubicBezTo>
                <a:cubicBezTo>
                  <a:pt x="1165860" y="2829560"/>
                  <a:pt x="1165860" y="2829560"/>
                  <a:pt x="1164590" y="2829560"/>
                </a:cubicBezTo>
                <a:cubicBezTo>
                  <a:pt x="1163320" y="2829560"/>
                  <a:pt x="1162050" y="2830830"/>
                  <a:pt x="1160780" y="2830830"/>
                </a:cubicBezTo>
                <a:cubicBezTo>
                  <a:pt x="1159510" y="2830830"/>
                  <a:pt x="1159510" y="2830830"/>
                  <a:pt x="1158240" y="2830830"/>
                </a:cubicBezTo>
                <a:cubicBezTo>
                  <a:pt x="1156970" y="2830830"/>
                  <a:pt x="1156970" y="2829560"/>
                  <a:pt x="1155700" y="2829560"/>
                </a:cubicBezTo>
                <a:cubicBezTo>
                  <a:pt x="1154430" y="2829560"/>
                  <a:pt x="1154430" y="2828290"/>
                  <a:pt x="1153160" y="2828290"/>
                </a:cubicBezTo>
                <a:cubicBezTo>
                  <a:pt x="1151890" y="2827020"/>
                  <a:pt x="1151890" y="2827020"/>
                  <a:pt x="1150620" y="2825750"/>
                </a:cubicBezTo>
                <a:cubicBezTo>
                  <a:pt x="1150620" y="2824480"/>
                  <a:pt x="1149350" y="2824480"/>
                  <a:pt x="1149350" y="2823210"/>
                </a:cubicBezTo>
                <a:cubicBezTo>
                  <a:pt x="1149350" y="2821940"/>
                  <a:pt x="1148080" y="2821940"/>
                  <a:pt x="1148080" y="2820670"/>
                </a:cubicBezTo>
                <a:cubicBezTo>
                  <a:pt x="1148080" y="2819400"/>
                  <a:pt x="1148080" y="2818130"/>
                  <a:pt x="1148080" y="2816860"/>
                </a:cubicBezTo>
                <a:cubicBezTo>
                  <a:pt x="1148080" y="2815590"/>
                  <a:pt x="1148080" y="2815590"/>
                  <a:pt x="1148080" y="2814320"/>
                </a:cubicBezTo>
                <a:cubicBezTo>
                  <a:pt x="1148080" y="2813050"/>
                  <a:pt x="1149350" y="2813050"/>
                  <a:pt x="1149350" y="2811780"/>
                </a:cubicBezTo>
                <a:cubicBezTo>
                  <a:pt x="1149350" y="2810510"/>
                  <a:pt x="1150620" y="2810510"/>
                  <a:pt x="1150620" y="2809240"/>
                </a:cubicBezTo>
                <a:cubicBezTo>
                  <a:pt x="1151890" y="2807970"/>
                  <a:pt x="1151890" y="2807970"/>
                  <a:pt x="1153160" y="2806700"/>
                </a:cubicBezTo>
                <a:cubicBezTo>
                  <a:pt x="1163320" y="2797810"/>
                  <a:pt x="1224280" y="2750820"/>
                  <a:pt x="1277620" y="2713990"/>
                </a:cubicBezTo>
                <a:cubicBezTo>
                  <a:pt x="1363980" y="2654300"/>
                  <a:pt x="1510030" y="2565400"/>
                  <a:pt x="1629410" y="2493010"/>
                </a:cubicBezTo>
                <a:cubicBezTo>
                  <a:pt x="1751330" y="2419350"/>
                  <a:pt x="1864360" y="2359660"/>
                  <a:pt x="2000250" y="2277110"/>
                </a:cubicBezTo>
                <a:cubicBezTo>
                  <a:pt x="2170430" y="2174240"/>
                  <a:pt x="2371090" y="2049780"/>
                  <a:pt x="2570480" y="1920240"/>
                </a:cubicBezTo>
                <a:cubicBezTo>
                  <a:pt x="2794000" y="1775460"/>
                  <a:pt x="3072130" y="1602740"/>
                  <a:pt x="3276600" y="1446530"/>
                </a:cubicBezTo>
                <a:cubicBezTo>
                  <a:pt x="3448050" y="1315720"/>
                  <a:pt x="3590290" y="1184910"/>
                  <a:pt x="3726180" y="1056640"/>
                </a:cubicBezTo>
                <a:cubicBezTo>
                  <a:pt x="3848100" y="941070"/>
                  <a:pt x="3958590" y="825500"/>
                  <a:pt x="4057650" y="715010"/>
                </a:cubicBezTo>
                <a:cubicBezTo>
                  <a:pt x="4144010" y="617220"/>
                  <a:pt x="4246880" y="505460"/>
                  <a:pt x="4290060" y="429260"/>
                </a:cubicBezTo>
                <a:cubicBezTo>
                  <a:pt x="4314190" y="386080"/>
                  <a:pt x="4324350" y="327660"/>
                  <a:pt x="4331970" y="320040"/>
                </a:cubicBezTo>
                <a:cubicBezTo>
                  <a:pt x="4333240" y="318770"/>
                  <a:pt x="4334510" y="318770"/>
                  <a:pt x="4335780" y="318770"/>
                </a:cubicBezTo>
                <a:cubicBezTo>
                  <a:pt x="4337050" y="318770"/>
                  <a:pt x="4337050" y="317500"/>
                  <a:pt x="4338320" y="317500"/>
                </a:cubicBezTo>
                <a:cubicBezTo>
                  <a:pt x="4339590" y="317500"/>
                  <a:pt x="4339590" y="317500"/>
                  <a:pt x="4340860" y="317500"/>
                </a:cubicBezTo>
                <a:cubicBezTo>
                  <a:pt x="4342130" y="317500"/>
                  <a:pt x="4343400" y="318770"/>
                  <a:pt x="4344670" y="318770"/>
                </a:cubicBezTo>
                <a:cubicBezTo>
                  <a:pt x="4345940" y="318770"/>
                  <a:pt x="4345940" y="320040"/>
                  <a:pt x="4347210" y="320040"/>
                </a:cubicBezTo>
                <a:cubicBezTo>
                  <a:pt x="4348480" y="321310"/>
                  <a:pt x="4348480" y="321310"/>
                  <a:pt x="4349750" y="322580"/>
                </a:cubicBezTo>
                <a:cubicBezTo>
                  <a:pt x="4349750" y="323850"/>
                  <a:pt x="4351020" y="323850"/>
                  <a:pt x="4351020" y="325120"/>
                </a:cubicBezTo>
                <a:cubicBezTo>
                  <a:pt x="4351020" y="326390"/>
                  <a:pt x="4352290" y="326390"/>
                  <a:pt x="4352290" y="327660"/>
                </a:cubicBezTo>
                <a:cubicBezTo>
                  <a:pt x="4352290" y="328930"/>
                  <a:pt x="4352290" y="330200"/>
                  <a:pt x="4352290" y="331470"/>
                </a:cubicBezTo>
                <a:cubicBezTo>
                  <a:pt x="4352290" y="332740"/>
                  <a:pt x="4351020" y="332740"/>
                  <a:pt x="4351020" y="334010"/>
                </a:cubicBezTo>
                <a:cubicBezTo>
                  <a:pt x="4351020" y="335280"/>
                  <a:pt x="4349750" y="335280"/>
                  <a:pt x="4349750" y="336550"/>
                </a:cubicBezTo>
                <a:cubicBezTo>
                  <a:pt x="4349750" y="337820"/>
                  <a:pt x="4348480" y="337820"/>
                  <a:pt x="4348480" y="339090"/>
                </a:cubicBezTo>
                <a:cubicBezTo>
                  <a:pt x="4347210" y="340360"/>
                  <a:pt x="4347210" y="340360"/>
                  <a:pt x="4345940" y="341630"/>
                </a:cubicBezTo>
                <a:cubicBezTo>
                  <a:pt x="4337050" y="346710"/>
                  <a:pt x="4288790" y="353060"/>
                  <a:pt x="4250690" y="369570"/>
                </a:cubicBezTo>
                <a:cubicBezTo>
                  <a:pt x="4184650" y="398780"/>
                  <a:pt x="4098290" y="467360"/>
                  <a:pt x="3997960" y="528320"/>
                </a:cubicBezTo>
                <a:cubicBezTo>
                  <a:pt x="3853180" y="615950"/>
                  <a:pt x="3651250" y="722630"/>
                  <a:pt x="3464560" y="839470"/>
                </a:cubicBezTo>
                <a:cubicBezTo>
                  <a:pt x="3248660" y="974090"/>
                  <a:pt x="3004820" y="1145540"/>
                  <a:pt x="2782570" y="1297940"/>
                </a:cubicBezTo>
                <a:cubicBezTo>
                  <a:pt x="2566670" y="1446530"/>
                  <a:pt x="2335530" y="1609090"/>
                  <a:pt x="2148840" y="1742440"/>
                </a:cubicBezTo>
                <a:cubicBezTo>
                  <a:pt x="2000250" y="1847850"/>
                  <a:pt x="1871980" y="1944370"/>
                  <a:pt x="1751330" y="2030730"/>
                </a:cubicBezTo>
                <a:cubicBezTo>
                  <a:pt x="1652270" y="2101850"/>
                  <a:pt x="1564640" y="2169160"/>
                  <a:pt x="1479550" y="2222500"/>
                </a:cubicBezTo>
                <a:cubicBezTo>
                  <a:pt x="1408430" y="2266950"/>
                  <a:pt x="1289050" y="2320290"/>
                  <a:pt x="1275080" y="2332990"/>
                </a:cubicBezTo>
                <a:cubicBezTo>
                  <a:pt x="1272540" y="2334260"/>
                  <a:pt x="1273810" y="2335530"/>
                  <a:pt x="1272540" y="2336800"/>
                </a:cubicBezTo>
                <a:cubicBezTo>
                  <a:pt x="1271270" y="2338070"/>
                  <a:pt x="1271270" y="2338070"/>
                  <a:pt x="1270000" y="2339340"/>
                </a:cubicBezTo>
                <a:cubicBezTo>
                  <a:pt x="1268730" y="2339340"/>
                  <a:pt x="1268730" y="2340610"/>
                  <a:pt x="1267460" y="2340610"/>
                </a:cubicBezTo>
                <a:cubicBezTo>
                  <a:pt x="1266190" y="2340610"/>
                  <a:pt x="1264920" y="2341880"/>
                  <a:pt x="1263650" y="2341880"/>
                </a:cubicBezTo>
                <a:cubicBezTo>
                  <a:pt x="1262380" y="2341880"/>
                  <a:pt x="1262380" y="2341880"/>
                  <a:pt x="1261110" y="2341880"/>
                </a:cubicBezTo>
                <a:cubicBezTo>
                  <a:pt x="1259840" y="2341880"/>
                  <a:pt x="1258570" y="2340610"/>
                  <a:pt x="1257300" y="2340610"/>
                </a:cubicBezTo>
                <a:cubicBezTo>
                  <a:pt x="1256030" y="2340610"/>
                  <a:pt x="1256030" y="2339340"/>
                  <a:pt x="1254760" y="2339340"/>
                </a:cubicBezTo>
                <a:cubicBezTo>
                  <a:pt x="1253490" y="2339340"/>
                  <a:pt x="1252220" y="2339340"/>
                  <a:pt x="1250950" y="2338070"/>
                </a:cubicBezTo>
                <a:cubicBezTo>
                  <a:pt x="1249680" y="2336800"/>
                  <a:pt x="1249680" y="2335530"/>
                  <a:pt x="1249680" y="2334260"/>
                </a:cubicBezTo>
                <a:cubicBezTo>
                  <a:pt x="1249680" y="2332990"/>
                  <a:pt x="1248410" y="2332990"/>
                  <a:pt x="1248410" y="2331720"/>
                </a:cubicBezTo>
                <a:cubicBezTo>
                  <a:pt x="1248410" y="2330450"/>
                  <a:pt x="1247140" y="2329180"/>
                  <a:pt x="1247140" y="2327910"/>
                </a:cubicBezTo>
                <a:cubicBezTo>
                  <a:pt x="1247140" y="2326640"/>
                  <a:pt x="1247140" y="2326640"/>
                  <a:pt x="1247140" y="2325370"/>
                </a:cubicBezTo>
                <a:cubicBezTo>
                  <a:pt x="1247140" y="2324100"/>
                  <a:pt x="1248410" y="2322830"/>
                  <a:pt x="1248410" y="2321560"/>
                </a:cubicBezTo>
                <a:cubicBezTo>
                  <a:pt x="1248410" y="2316480"/>
                  <a:pt x="1238250" y="2306320"/>
                  <a:pt x="1238250" y="2296160"/>
                </a:cubicBezTo>
                <a:cubicBezTo>
                  <a:pt x="1238250" y="2278380"/>
                  <a:pt x="1254760" y="2250440"/>
                  <a:pt x="1270000" y="2221230"/>
                </a:cubicBezTo>
                <a:cubicBezTo>
                  <a:pt x="1294130" y="2176780"/>
                  <a:pt x="1336040" y="2122170"/>
                  <a:pt x="1375410" y="2058670"/>
                </a:cubicBezTo>
                <a:cubicBezTo>
                  <a:pt x="1430020" y="1969770"/>
                  <a:pt x="1493520" y="1854200"/>
                  <a:pt x="1562100" y="1734820"/>
                </a:cubicBezTo>
                <a:cubicBezTo>
                  <a:pt x="1647190" y="1588770"/>
                  <a:pt x="1761490" y="1388110"/>
                  <a:pt x="1849120" y="1245870"/>
                </a:cubicBezTo>
                <a:cubicBezTo>
                  <a:pt x="1917700" y="1132840"/>
                  <a:pt x="1990090" y="1031240"/>
                  <a:pt x="2039620" y="946150"/>
                </a:cubicBezTo>
                <a:cubicBezTo>
                  <a:pt x="2073910" y="885190"/>
                  <a:pt x="2115820" y="798830"/>
                  <a:pt x="2122170" y="787400"/>
                </a:cubicBezTo>
                <a:cubicBezTo>
                  <a:pt x="2123440" y="786130"/>
                  <a:pt x="2123440" y="786130"/>
                  <a:pt x="2123440" y="784860"/>
                </a:cubicBezTo>
                <a:cubicBezTo>
                  <a:pt x="2124710" y="783590"/>
                  <a:pt x="2124710" y="783590"/>
                  <a:pt x="2125980" y="782320"/>
                </a:cubicBezTo>
                <a:cubicBezTo>
                  <a:pt x="2127250" y="781050"/>
                  <a:pt x="2127250" y="779780"/>
                  <a:pt x="2128520" y="779780"/>
                </a:cubicBezTo>
                <a:cubicBezTo>
                  <a:pt x="2129790" y="778510"/>
                  <a:pt x="2131060" y="778510"/>
                  <a:pt x="2132330" y="778510"/>
                </a:cubicBezTo>
                <a:cubicBezTo>
                  <a:pt x="2133600" y="778510"/>
                  <a:pt x="2133600" y="777240"/>
                  <a:pt x="2134870" y="777240"/>
                </a:cubicBezTo>
                <a:cubicBezTo>
                  <a:pt x="2136140" y="777240"/>
                  <a:pt x="2137410" y="777240"/>
                  <a:pt x="2138680" y="777240"/>
                </a:cubicBezTo>
                <a:cubicBezTo>
                  <a:pt x="2139950" y="777240"/>
                  <a:pt x="2141220" y="778510"/>
                  <a:pt x="2142490" y="778510"/>
                </a:cubicBezTo>
                <a:cubicBezTo>
                  <a:pt x="2143760" y="778510"/>
                  <a:pt x="2143760" y="779780"/>
                  <a:pt x="2145030" y="779780"/>
                </a:cubicBezTo>
                <a:cubicBezTo>
                  <a:pt x="2146300" y="781050"/>
                  <a:pt x="2147570" y="781050"/>
                  <a:pt x="2147570" y="782320"/>
                </a:cubicBezTo>
                <a:cubicBezTo>
                  <a:pt x="2148840" y="783590"/>
                  <a:pt x="2148840" y="784860"/>
                  <a:pt x="2148840" y="786130"/>
                </a:cubicBezTo>
                <a:cubicBezTo>
                  <a:pt x="2148840" y="787400"/>
                  <a:pt x="2150110" y="787400"/>
                  <a:pt x="2150110" y="788670"/>
                </a:cubicBezTo>
                <a:cubicBezTo>
                  <a:pt x="2150110" y="789940"/>
                  <a:pt x="2150110" y="791210"/>
                  <a:pt x="2150110" y="792480"/>
                </a:cubicBezTo>
                <a:cubicBezTo>
                  <a:pt x="2150110" y="793750"/>
                  <a:pt x="2150110" y="795020"/>
                  <a:pt x="2150110" y="796290"/>
                </a:cubicBezTo>
                <a:cubicBezTo>
                  <a:pt x="2148840" y="800100"/>
                  <a:pt x="2141220" y="803910"/>
                  <a:pt x="2136140" y="811530"/>
                </a:cubicBezTo>
                <a:cubicBezTo>
                  <a:pt x="2125980" y="829310"/>
                  <a:pt x="2120900" y="871220"/>
                  <a:pt x="2109470" y="909320"/>
                </a:cubicBezTo>
                <a:cubicBezTo>
                  <a:pt x="2092960" y="963930"/>
                  <a:pt x="2067560" y="1036320"/>
                  <a:pt x="2043430" y="1109980"/>
                </a:cubicBezTo>
                <a:cubicBezTo>
                  <a:pt x="2015490" y="1197610"/>
                  <a:pt x="1985010" y="1297940"/>
                  <a:pt x="1951990" y="1400810"/>
                </a:cubicBezTo>
                <a:cubicBezTo>
                  <a:pt x="1913890" y="1518920"/>
                  <a:pt x="1860550" y="1652270"/>
                  <a:pt x="1824990" y="1778000"/>
                </a:cubicBezTo>
                <a:cubicBezTo>
                  <a:pt x="1790700" y="1902460"/>
                  <a:pt x="1756410" y="2039620"/>
                  <a:pt x="1739900" y="2151380"/>
                </a:cubicBezTo>
                <a:cubicBezTo>
                  <a:pt x="1725930" y="2240280"/>
                  <a:pt x="1720850" y="2322830"/>
                  <a:pt x="1720850" y="2395220"/>
                </a:cubicBezTo>
                <a:cubicBezTo>
                  <a:pt x="1720850" y="2454910"/>
                  <a:pt x="1737360" y="2545080"/>
                  <a:pt x="1734820" y="2556510"/>
                </a:cubicBezTo>
                <a:cubicBezTo>
                  <a:pt x="1734820" y="2557780"/>
                  <a:pt x="1733550" y="2557780"/>
                  <a:pt x="1733550" y="2559050"/>
                </a:cubicBezTo>
                <a:cubicBezTo>
                  <a:pt x="1733550" y="2560320"/>
                  <a:pt x="1732280" y="2560320"/>
                  <a:pt x="1732280" y="2561590"/>
                </a:cubicBezTo>
                <a:cubicBezTo>
                  <a:pt x="1731010" y="2562860"/>
                  <a:pt x="1731010" y="2564130"/>
                  <a:pt x="1729740" y="2564130"/>
                </a:cubicBezTo>
                <a:cubicBezTo>
                  <a:pt x="1728470" y="2565400"/>
                  <a:pt x="1727200" y="2565400"/>
                  <a:pt x="1725930" y="2565400"/>
                </a:cubicBezTo>
                <a:cubicBezTo>
                  <a:pt x="1724660" y="2565400"/>
                  <a:pt x="1724660" y="2565400"/>
                  <a:pt x="1723390" y="2565400"/>
                </a:cubicBezTo>
                <a:cubicBezTo>
                  <a:pt x="1722120" y="2565400"/>
                  <a:pt x="1720850" y="2565400"/>
                  <a:pt x="1719580" y="2565400"/>
                </a:cubicBezTo>
                <a:cubicBezTo>
                  <a:pt x="1718310" y="2565400"/>
                  <a:pt x="1718310" y="2564130"/>
                  <a:pt x="1717040" y="2564130"/>
                </a:cubicBezTo>
                <a:cubicBezTo>
                  <a:pt x="1715770" y="2562860"/>
                  <a:pt x="1715770" y="2562860"/>
                  <a:pt x="1714500" y="2561590"/>
                </a:cubicBezTo>
                <a:cubicBezTo>
                  <a:pt x="1713230" y="2560320"/>
                  <a:pt x="1713230" y="2560320"/>
                  <a:pt x="1711960" y="2559050"/>
                </a:cubicBezTo>
                <a:cubicBezTo>
                  <a:pt x="1711960" y="2557780"/>
                  <a:pt x="1710690" y="2557780"/>
                  <a:pt x="1710690" y="2556510"/>
                </a:cubicBezTo>
                <a:cubicBezTo>
                  <a:pt x="1710690" y="2555240"/>
                  <a:pt x="1709420" y="2555240"/>
                  <a:pt x="1709420" y="2553970"/>
                </a:cubicBezTo>
                <a:cubicBezTo>
                  <a:pt x="1709420" y="2552700"/>
                  <a:pt x="1709420" y="2551430"/>
                  <a:pt x="1709420" y="2550160"/>
                </a:cubicBezTo>
                <a:cubicBezTo>
                  <a:pt x="1709420" y="2548890"/>
                  <a:pt x="1709420" y="2548890"/>
                  <a:pt x="1710690" y="2547620"/>
                </a:cubicBezTo>
                <a:cubicBezTo>
                  <a:pt x="1714500" y="2542540"/>
                  <a:pt x="1734820" y="2534920"/>
                  <a:pt x="1747520" y="2518410"/>
                </a:cubicBezTo>
                <a:cubicBezTo>
                  <a:pt x="1775460" y="2480310"/>
                  <a:pt x="1798320" y="2379980"/>
                  <a:pt x="1830070" y="2298700"/>
                </a:cubicBezTo>
                <a:cubicBezTo>
                  <a:pt x="1869440" y="2198370"/>
                  <a:pt x="1917700" y="2078990"/>
                  <a:pt x="1965960" y="1962150"/>
                </a:cubicBezTo>
                <a:cubicBezTo>
                  <a:pt x="2018030" y="1835150"/>
                  <a:pt x="2082800" y="1692910"/>
                  <a:pt x="2132330" y="1567180"/>
                </a:cubicBezTo>
                <a:cubicBezTo>
                  <a:pt x="2176780" y="1454150"/>
                  <a:pt x="2223770" y="1327150"/>
                  <a:pt x="2252980" y="1244600"/>
                </a:cubicBezTo>
                <a:cubicBezTo>
                  <a:pt x="2270760" y="1193800"/>
                  <a:pt x="2279650" y="1154430"/>
                  <a:pt x="2294890" y="1118870"/>
                </a:cubicBezTo>
                <a:cubicBezTo>
                  <a:pt x="2306320" y="1090930"/>
                  <a:pt x="2327910" y="1055370"/>
                  <a:pt x="2330450" y="1046480"/>
                </a:cubicBezTo>
                <a:cubicBezTo>
                  <a:pt x="2330450" y="1043940"/>
                  <a:pt x="2330450" y="1043940"/>
                  <a:pt x="2330450" y="1042670"/>
                </a:cubicBezTo>
                <a:cubicBezTo>
                  <a:pt x="2330450" y="1041400"/>
                  <a:pt x="2331720" y="1041400"/>
                  <a:pt x="2331720" y="1040130"/>
                </a:cubicBezTo>
                <a:cubicBezTo>
                  <a:pt x="2331720" y="1038860"/>
                  <a:pt x="2332990" y="1038860"/>
                  <a:pt x="2332990" y="1037590"/>
                </a:cubicBezTo>
                <a:cubicBezTo>
                  <a:pt x="2332990" y="1036320"/>
                  <a:pt x="2334260" y="1036320"/>
                  <a:pt x="2334260" y="1035050"/>
                </a:cubicBezTo>
                <a:cubicBezTo>
                  <a:pt x="2335530" y="1033780"/>
                  <a:pt x="2335530" y="1032510"/>
                  <a:pt x="2336800" y="1032510"/>
                </a:cubicBezTo>
                <a:cubicBezTo>
                  <a:pt x="2338070" y="1031240"/>
                  <a:pt x="2339340" y="1031240"/>
                  <a:pt x="2340610" y="1031240"/>
                </a:cubicBezTo>
                <a:cubicBezTo>
                  <a:pt x="2341880" y="1031240"/>
                  <a:pt x="2341880" y="1031240"/>
                  <a:pt x="2343150" y="1031240"/>
                </a:cubicBezTo>
                <a:cubicBezTo>
                  <a:pt x="2344420" y="1031240"/>
                  <a:pt x="2344420" y="1031240"/>
                  <a:pt x="2345690" y="1031240"/>
                </a:cubicBezTo>
                <a:cubicBezTo>
                  <a:pt x="2346960" y="1031240"/>
                  <a:pt x="2348230" y="1032510"/>
                  <a:pt x="2349500" y="1032510"/>
                </a:cubicBezTo>
                <a:cubicBezTo>
                  <a:pt x="2350770" y="1032510"/>
                  <a:pt x="2352040" y="1033780"/>
                  <a:pt x="2352040" y="1033780"/>
                </a:cubicBezTo>
                <a:cubicBezTo>
                  <a:pt x="2353310" y="1035050"/>
                  <a:pt x="2353310" y="1035050"/>
                  <a:pt x="2353310" y="1036320"/>
                </a:cubicBezTo>
                <a:cubicBezTo>
                  <a:pt x="2354580" y="1037590"/>
                  <a:pt x="2355850" y="1037590"/>
                  <a:pt x="2355850" y="1038860"/>
                </a:cubicBezTo>
                <a:cubicBezTo>
                  <a:pt x="2355850" y="1040130"/>
                  <a:pt x="2355850" y="1040130"/>
                  <a:pt x="2355850" y="1042670"/>
                </a:cubicBezTo>
                <a:cubicBezTo>
                  <a:pt x="2357120" y="1052830"/>
                  <a:pt x="2374900" y="1092200"/>
                  <a:pt x="2382520" y="1126490"/>
                </a:cubicBezTo>
                <a:cubicBezTo>
                  <a:pt x="2395220" y="1178560"/>
                  <a:pt x="2402840" y="1248410"/>
                  <a:pt x="2413000" y="1324610"/>
                </a:cubicBezTo>
                <a:cubicBezTo>
                  <a:pt x="2426970" y="1430020"/>
                  <a:pt x="2439670" y="1558290"/>
                  <a:pt x="2454910" y="1699260"/>
                </a:cubicBezTo>
                <a:cubicBezTo>
                  <a:pt x="2475230" y="1884680"/>
                  <a:pt x="2501900" y="2122170"/>
                  <a:pt x="2524760" y="2339340"/>
                </a:cubicBezTo>
                <a:cubicBezTo>
                  <a:pt x="2548890" y="2564130"/>
                  <a:pt x="2569210" y="2780030"/>
                  <a:pt x="2595880" y="3025140"/>
                </a:cubicBezTo>
                <a:cubicBezTo>
                  <a:pt x="2627630" y="3308350"/>
                  <a:pt x="2663190" y="3634740"/>
                  <a:pt x="2702560" y="3942080"/>
                </a:cubicBezTo>
                <a:cubicBezTo>
                  <a:pt x="2743200" y="4254500"/>
                  <a:pt x="2787650" y="4597400"/>
                  <a:pt x="2834640" y="4884420"/>
                </a:cubicBezTo>
                <a:cubicBezTo>
                  <a:pt x="2875280" y="5128260"/>
                  <a:pt x="2937510" y="5388610"/>
                  <a:pt x="2961640" y="5558790"/>
                </a:cubicBezTo>
                <a:cubicBezTo>
                  <a:pt x="2976880" y="5661660"/>
                  <a:pt x="2989580" y="5789930"/>
                  <a:pt x="2987040" y="5807710"/>
                </a:cubicBezTo>
                <a:cubicBezTo>
                  <a:pt x="2987040" y="5810250"/>
                  <a:pt x="2985770" y="5810250"/>
                  <a:pt x="2985770" y="5811520"/>
                </a:cubicBezTo>
                <a:cubicBezTo>
                  <a:pt x="2985770" y="5812790"/>
                  <a:pt x="2984500" y="5812790"/>
                  <a:pt x="2984500" y="5814060"/>
                </a:cubicBezTo>
                <a:cubicBezTo>
                  <a:pt x="2984500" y="5815330"/>
                  <a:pt x="2983230" y="5815330"/>
                  <a:pt x="2983230" y="5816600"/>
                </a:cubicBezTo>
                <a:cubicBezTo>
                  <a:pt x="2981960" y="5817870"/>
                  <a:pt x="2981960" y="5817870"/>
                  <a:pt x="2980690" y="5819140"/>
                </a:cubicBezTo>
                <a:cubicBezTo>
                  <a:pt x="2979420" y="5819140"/>
                  <a:pt x="2979420" y="5820410"/>
                  <a:pt x="2978150" y="5820410"/>
                </a:cubicBezTo>
                <a:cubicBezTo>
                  <a:pt x="2976880" y="5820410"/>
                  <a:pt x="2976880" y="5820410"/>
                  <a:pt x="2975610" y="5820410"/>
                </a:cubicBezTo>
                <a:cubicBezTo>
                  <a:pt x="2974340" y="5820410"/>
                  <a:pt x="2973070" y="5820410"/>
                  <a:pt x="2971800" y="5820410"/>
                </a:cubicBezTo>
                <a:cubicBezTo>
                  <a:pt x="2970530" y="5820410"/>
                  <a:pt x="2970530" y="5820410"/>
                  <a:pt x="2969260" y="5820410"/>
                </a:cubicBezTo>
                <a:cubicBezTo>
                  <a:pt x="2967990" y="5820410"/>
                  <a:pt x="2967990" y="5819140"/>
                  <a:pt x="2966720" y="5819140"/>
                </a:cubicBezTo>
                <a:cubicBezTo>
                  <a:pt x="2965450" y="5817870"/>
                  <a:pt x="2965450" y="5817870"/>
                  <a:pt x="2964180" y="5816600"/>
                </a:cubicBezTo>
                <a:cubicBezTo>
                  <a:pt x="2964180" y="5815330"/>
                  <a:pt x="2962910" y="5815330"/>
                  <a:pt x="2962910" y="5814060"/>
                </a:cubicBezTo>
                <a:cubicBezTo>
                  <a:pt x="2962910" y="5812790"/>
                  <a:pt x="2961640" y="5812790"/>
                  <a:pt x="2961640" y="5811520"/>
                </a:cubicBezTo>
                <a:cubicBezTo>
                  <a:pt x="2961640" y="5810250"/>
                  <a:pt x="2961640" y="5810250"/>
                  <a:pt x="2961640" y="5808980"/>
                </a:cubicBezTo>
                <a:cubicBezTo>
                  <a:pt x="2961640" y="5802630"/>
                  <a:pt x="2960370" y="5778500"/>
                  <a:pt x="2960370" y="5756910"/>
                </a:cubicBezTo>
                <a:cubicBezTo>
                  <a:pt x="2959100" y="5718810"/>
                  <a:pt x="2959100" y="5662930"/>
                  <a:pt x="2957830" y="5604510"/>
                </a:cubicBezTo>
                <a:cubicBezTo>
                  <a:pt x="2956560" y="5528310"/>
                  <a:pt x="2954020" y="5439410"/>
                  <a:pt x="2951480" y="5337810"/>
                </a:cubicBezTo>
                <a:cubicBezTo>
                  <a:pt x="2947670" y="5201920"/>
                  <a:pt x="2945130" y="5039360"/>
                  <a:pt x="2938780" y="4862830"/>
                </a:cubicBezTo>
                <a:cubicBezTo>
                  <a:pt x="2931160" y="4640580"/>
                  <a:pt x="2913380" y="4337050"/>
                  <a:pt x="2905760" y="4107180"/>
                </a:cubicBezTo>
                <a:cubicBezTo>
                  <a:pt x="2899410" y="3914140"/>
                  <a:pt x="2898140" y="3773170"/>
                  <a:pt x="2891790" y="3572510"/>
                </a:cubicBezTo>
                <a:cubicBezTo>
                  <a:pt x="2882900" y="3313430"/>
                  <a:pt x="2866390" y="2979420"/>
                  <a:pt x="2857500" y="2679700"/>
                </a:cubicBezTo>
                <a:cubicBezTo>
                  <a:pt x="2848610" y="2376170"/>
                  <a:pt x="2833370" y="1950720"/>
                  <a:pt x="2837180" y="1761490"/>
                </a:cubicBezTo>
                <a:cubicBezTo>
                  <a:pt x="2839720" y="1676400"/>
                  <a:pt x="2849880" y="1590040"/>
                  <a:pt x="2849880" y="1577340"/>
                </a:cubicBezTo>
                <a:cubicBezTo>
                  <a:pt x="2849880" y="1576070"/>
                  <a:pt x="2849880" y="1576070"/>
                  <a:pt x="2849880" y="1574800"/>
                </a:cubicBezTo>
                <a:cubicBezTo>
                  <a:pt x="2849880" y="1573530"/>
                  <a:pt x="2849880" y="1573530"/>
                  <a:pt x="2849880" y="1572260"/>
                </a:cubicBezTo>
                <a:cubicBezTo>
                  <a:pt x="2849880" y="1570990"/>
                  <a:pt x="2851150" y="1569720"/>
                  <a:pt x="2851150" y="1568450"/>
                </a:cubicBezTo>
                <a:cubicBezTo>
                  <a:pt x="2851150" y="1567180"/>
                  <a:pt x="2852420" y="1567180"/>
                  <a:pt x="2852420" y="1565910"/>
                </a:cubicBezTo>
                <a:cubicBezTo>
                  <a:pt x="2852420" y="1564640"/>
                  <a:pt x="2852420" y="1563370"/>
                  <a:pt x="2853690" y="1563370"/>
                </a:cubicBezTo>
                <a:cubicBezTo>
                  <a:pt x="2854960" y="1562100"/>
                  <a:pt x="2856230" y="1562100"/>
                  <a:pt x="2857500" y="1562100"/>
                </a:cubicBezTo>
                <a:cubicBezTo>
                  <a:pt x="2858770" y="1562100"/>
                  <a:pt x="2858770" y="1560830"/>
                  <a:pt x="2860040" y="1560830"/>
                </a:cubicBezTo>
                <a:cubicBezTo>
                  <a:pt x="2861310" y="1560830"/>
                  <a:pt x="2861310" y="1560830"/>
                  <a:pt x="2862580" y="1560830"/>
                </a:cubicBezTo>
                <a:cubicBezTo>
                  <a:pt x="2863850" y="1560830"/>
                  <a:pt x="2865120" y="1560830"/>
                  <a:pt x="2866390" y="1560830"/>
                </a:cubicBezTo>
                <a:cubicBezTo>
                  <a:pt x="2867660" y="1560830"/>
                  <a:pt x="2867660" y="1562100"/>
                  <a:pt x="2868930" y="1562100"/>
                </a:cubicBezTo>
                <a:cubicBezTo>
                  <a:pt x="2870200" y="1563370"/>
                  <a:pt x="2870200" y="1563370"/>
                  <a:pt x="2871470" y="1564640"/>
                </a:cubicBezTo>
                <a:cubicBezTo>
                  <a:pt x="2871470" y="1565910"/>
                  <a:pt x="2872740" y="1565910"/>
                  <a:pt x="2872740" y="1567180"/>
                </a:cubicBezTo>
                <a:cubicBezTo>
                  <a:pt x="2872740" y="1568450"/>
                  <a:pt x="2874010" y="1568450"/>
                  <a:pt x="2874010" y="1569720"/>
                </a:cubicBezTo>
                <a:cubicBezTo>
                  <a:pt x="2877820" y="1578610"/>
                  <a:pt x="2891790" y="1631950"/>
                  <a:pt x="2904490" y="1672590"/>
                </a:cubicBezTo>
                <a:cubicBezTo>
                  <a:pt x="2922270" y="1731010"/>
                  <a:pt x="2952750" y="1805940"/>
                  <a:pt x="2975610" y="1885950"/>
                </a:cubicBezTo>
                <a:cubicBezTo>
                  <a:pt x="3003550" y="1987550"/>
                  <a:pt x="3025140" y="2104390"/>
                  <a:pt x="3053080" y="2233930"/>
                </a:cubicBezTo>
                <a:cubicBezTo>
                  <a:pt x="3088640" y="2395220"/>
                  <a:pt x="3135630" y="2592070"/>
                  <a:pt x="3171190" y="2780030"/>
                </a:cubicBezTo>
                <a:cubicBezTo>
                  <a:pt x="3208020" y="2978150"/>
                  <a:pt x="3237230" y="3180080"/>
                  <a:pt x="3270250" y="3395980"/>
                </a:cubicBezTo>
                <a:cubicBezTo>
                  <a:pt x="3307080" y="3633470"/>
                  <a:pt x="3343910" y="3897630"/>
                  <a:pt x="3379470" y="4146550"/>
                </a:cubicBezTo>
                <a:cubicBezTo>
                  <a:pt x="3415030" y="4392930"/>
                  <a:pt x="3449320" y="4644390"/>
                  <a:pt x="3484880" y="4880610"/>
                </a:cubicBezTo>
                <a:cubicBezTo>
                  <a:pt x="3517900" y="5100320"/>
                  <a:pt x="3562350" y="5408930"/>
                  <a:pt x="3582670" y="5516880"/>
                </a:cubicBezTo>
                <a:cubicBezTo>
                  <a:pt x="3589020" y="5553710"/>
                  <a:pt x="3597910" y="5582920"/>
                  <a:pt x="3599180" y="5591810"/>
                </a:cubicBezTo>
                <a:cubicBezTo>
                  <a:pt x="3599180" y="5594350"/>
                  <a:pt x="3599180" y="5594350"/>
                  <a:pt x="3599180" y="5595620"/>
                </a:cubicBezTo>
                <a:cubicBezTo>
                  <a:pt x="3599180" y="5596890"/>
                  <a:pt x="3597910" y="5596890"/>
                  <a:pt x="3597910" y="5598160"/>
                </a:cubicBezTo>
                <a:cubicBezTo>
                  <a:pt x="3597910" y="5599430"/>
                  <a:pt x="3596640" y="5599430"/>
                  <a:pt x="3596640" y="5600700"/>
                </a:cubicBezTo>
                <a:cubicBezTo>
                  <a:pt x="3595370" y="5601970"/>
                  <a:pt x="3595370" y="5601970"/>
                  <a:pt x="3594100" y="5603240"/>
                </a:cubicBezTo>
                <a:cubicBezTo>
                  <a:pt x="3592830" y="5603240"/>
                  <a:pt x="3592830" y="5604510"/>
                  <a:pt x="3591560" y="5604510"/>
                </a:cubicBezTo>
                <a:cubicBezTo>
                  <a:pt x="3590290" y="5604510"/>
                  <a:pt x="3590290" y="5605780"/>
                  <a:pt x="3589020" y="5605780"/>
                </a:cubicBezTo>
                <a:cubicBezTo>
                  <a:pt x="3587750" y="5605780"/>
                  <a:pt x="3586480" y="5605780"/>
                  <a:pt x="3585210" y="5605780"/>
                </a:cubicBezTo>
                <a:cubicBezTo>
                  <a:pt x="3583940" y="5605780"/>
                  <a:pt x="3583940" y="5604510"/>
                  <a:pt x="3582670" y="5604510"/>
                </a:cubicBezTo>
                <a:cubicBezTo>
                  <a:pt x="3581400" y="5604510"/>
                  <a:pt x="3581400" y="5603240"/>
                  <a:pt x="3580130" y="5603240"/>
                </a:cubicBezTo>
                <a:cubicBezTo>
                  <a:pt x="3578860" y="5603240"/>
                  <a:pt x="3578860" y="5601970"/>
                  <a:pt x="3577590" y="5601970"/>
                </a:cubicBezTo>
                <a:cubicBezTo>
                  <a:pt x="3576320" y="5600700"/>
                  <a:pt x="3576320" y="5600700"/>
                  <a:pt x="3575050" y="5599430"/>
                </a:cubicBezTo>
                <a:cubicBezTo>
                  <a:pt x="3575050" y="5598160"/>
                  <a:pt x="3573780" y="5598160"/>
                  <a:pt x="3573780" y="5596890"/>
                </a:cubicBezTo>
                <a:cubicBezTo>
                  <a:pt x="3573780" y="5595620"/>
                  <a:pt x="3573780" y="5595620"/>
                  <a:pt x="3573780" y="5593080"/>
                </a:cubicBezTo>
                <a:cubicBezTo>
                  <a:pt x="3573780" y="5584190"/>
                  <a:pt x="3581400" y="5553710"/>
                  <a:pt x="3582670" y="5523230"/>
                </a:cubicBezTo>
                <a:cubicBezTo>
                  <a:pt x="3585210" y="5464810"/>
                  <a:pt x="3577590" y="5364480"/>
                  <a:pt x="3573780" y="5266690"/>
                </a:cubicBezTo>
                <a:cubicBezTo>
                  <a:pt x="3568700" y="5137150"/>
                  <a:pt x="3563620" y="4973320"/>
                  <a:pt x="3553460" y="4815840"/>
                </a:cubicBezTo>
                <a:cubicBezTo>
                  <a:pt x="3542030" y="4641850"/>
                  <a:pt x="3520440" y="4455160"/>
                  <a:pt x="3503930" y="4269740"/>
                </a:cubicBezTo>
                <a:cubicBezTo>
                  <a:pt x="3486150" y="4077970"/>
                  <a:pt x="3475990" y="3877310"/>
                  <a:pt x="3450590" y="3684270"/>
                </a:cubicBezTo>
                <a:cubicBezTo>
                  <a:pt x="3425190" y="3493770"/>
                  <a:pt x="3392170" y="3308350"/>
                  <a:pt x="3352800" y="3121660"/>
                </a:cubicBezTo>
                <a:cubicBezTo>
                  <a:pt x="3313430" y="2933700"/>
                  <a:pt x="3270250" y="2730500"/>
                  <a:pt x="3213100" y="2557780"/>
                </a:cubicBezTo>
                <a:cubicBezTo>
                  <a:pt x="3162300" y="2405380"/>
                  <a:pt x="3101340" y="2273300"/>
                  <a:pt x="3036570" y="2137410"/>
                </a:cubicBezTo>
                <a:cubicBezTo>
                  <a:pt x="2974340" y="2005330"/>
                  <a:pt x="2904490" y="1870710"/>
                  <a:pt x="2833370" y="1752600"/>
                </a:cubicBezTo>
                <a:cubicBezTo>
                  <a:pt x="2768600" y="1644650"/>
                  <a:pt x="2693670" y="1536700"/>
                  <a:pt x="2627630" y="1454150"/>
                </a:cubicBezTo>
                <a:cubicBezTo>
                  <a:pt x="2576830" y="1390650"/>
                  <a:pt x="2524760" y="1332230"/>
                  <a:pt x="2477770" y="1294130"/>
                </a:cubicBezTo>
                <a:cubicBezTo>
                  <a:pt x="2444750" y="1267460"/>
                  <a:pt x="2387600" y="1243330"/>
                  <a:pt x="2383790" y="1235710"/>
                </a:cubicBezTo>
                <a:cubicBezTo>
                  <a:pt x="2383790" y="1234440"/>
                  <a:pt x="2383790" y="1234440"/>
                  <a:pt x="2383790" y="1233170"/>
                </a:cubicBezTo>
                <a:cubicBezTo>
                  <a:pt x="2383790" y="1231900"/>
                  <a:pt x="2383790" y="1230630"/>
                  <a:pt x="2385060" y="1229360"/>
                </a:cubicBezTo>
                <a:cubicBezTo>
                  <a:pt x="2385060" y="1228090"/>
                  <a:pt x="2386330" y="1228090"/>
                  <a:pt x="2387600" y="1226820"/>
                </a:cubicBezTo>
                <a:cubicBezTo>
                  <a:pt x="2387600" y="1226820"/>
                  <a:pt x="2388870" y="1225550"/>
                  <a:pt x="2388870" y="1225550"/>
                </a:cubicBezTo>
                <a:cubicBezTo>
                  <a:pt x="2390140" y="1225550"/>
                  <a:pt x="2390140" y="1224280"/>
                  <a:pt x="2391410" y="1224280"/>
                </a:cubicBezTo>
                <a:cubicBezTo>
                  <a:pt x="2392680" y="1224280"/>
                  <a:pt x="2393950" y="1223010"/>
                  <a:pt x="2395220" y="1223010"/>
                </a:cubicBezTo>
                <a:cubicBezTo>
                  <a:pt x="2396490" y="1223010"/>
                  <a:pt x="2396490" y="1223010"/>
                  <a:pt x="2397760" y="1223010"/>
                </a:cubicBezTo>
                <a:cubicBezTo>
                  <a:pt x="2399030" y="1223010"/>
                  <a:pt x="2399030" y="1224280"/>
                  <a:pt x="2400300" y="1224280"/>
                </a:cubicBezTo>
                <a:cubicBezTo>
                  <a:pt x="2401570" y="1224280"/>
                  <a:pt x="2402840" y="1225550"/>
                  <a:pt x="2404110" y="1225550"/>
                </a:cubicBezTo>
                <a:cubicBezTo>
                  <a:pt x="2404110" y="1225550"/>
                  <a:pt x="2405380" y="1226820"/>
                  <a:pt x="2405380" y="1226820"/>
                </a:cubicBezTo>
                <a:cubicBezTo>
                  <a:pt x="2406650" y="1228090"/>
                  <a:pt x="2406650" y="1228090"/>
                  <a:pt x="2407920" y="1229360"/>
                </a:cubicBezTo>
                <a:cubicBezTo>
                  <a:pt x="2407920" y="1230630"/>
                  <a:pt x="2409190" y="1230630"/>
                  <a:pt x="2409190" y="1231900"/>
                </a:cubicBezTo>
                <a:cubicBezTo>
                  <a:pt x="2409190" y="1233170"/>
                  <a:pt x="2409190" y="1233170"/>
                  <a:pt x="2409190" y="1235710"/>
                </a:cubicBezTo>
                <a:cubicBezTo>
                  <a:pt x="2407920" y="1248410"/>
                  <a:pt x="2390140" y="1311910"/>
                  <a:pt x="2385060" y="1366520"/>
                </a:cubicBezTo>
                <a:cubicBezTo>
                  <a:pt x="2377440" y="1452880"/>
                  <a:pt x="2387600" y="1574800"/>
                  <a:pt x="2390140" y="1705610"/>
                </a:cubicBezTo>
                <a:cubicBezTo>
                  <a:pt x="2392680" y="1885950"/>
                  <a:pt x="2396490" y="2123440"/>
                  <a:pt x="2402840" y="2349500"/>
                </a:cubicBezTo>
                <a:cubicBezTo>
                  <a:pt x="2409190" y="2599690"/>
                  <a:pt x="2415540" y="2868930"/>
                  <a:pt x="2430780" y="3139440"/>
                </a:cubicBezTo>
                <a:cubicBezTo>
                  <a:pt x="2446020" y="3426460"/>
                  <a:pt x="2465070" y="3729990"/>
                  <a:pt x="2495550" y="4027170"/>
                </a:cubicBezTo>
                <a:cubicBezTo>
                  <a:pt x="2527300" y="4328160"/>
                  <a:pt x="2576830" y="4655820"/>
                  <a:pt x="2618740" y="4932680"/>
                </a:cubicBezTo>
                <a:cubicBezTo>
                  <a:pt x="2654300" y="5166360"/>
                  <a:pt x="2689860" y="5375910"/>
                  <a:pt x="2726690" y="5580380"/>
                </a:cubicBezTo>
                <a:cubicBezTo>
                  <a:pt x="2759710" y="5764530"/>
                  <a:pt x="2792730" y="5946140"/>
                  <a:pt x="2828290" y="6102350"/>
                </a:cubicBezTo>
                <a:cubicBezTo>
                  <a:pt x="2857500" y="6231890"/>
                  <a:pt x="2898140" y="6358890"/>
                  <a:pt x="2918460" y="6454140"/>
                </a:cubicBezTo>
                <a:cubicBezTo>
                  <a:pt x="2932430" y="6518910"/>
                  <a:pt x="2947670" y="6565900"/>
                  <a:pt x="2946400" y="6617970"/>
                </a:cubicBezTo>
                <a:cubicBezTo>
                  <a:pt x="2945130" y="6664960"/>
                  <a:pt x="2943860" y="6728460"/>
                  <a:pt x="2919730" y="6751320"/>
                </a:cubicBezTo>
                <a:cubicBezTo>
                  <a:pt x="2899410" y="6770370"/>
                  <a:pt x="2858770" y="6758940"/>
                  <a:pt x="2823210" y="6762750"/>
                </a:cubicBezTo>
                <a:cubicBezTo>
                  <a:pt x="2780030" y="6766560"/>
                  <a:pt x="2726690" y="6771640"/>
                  <a:pt x="2677160" y="6771640"/>
                </a:cubicBezTo>
                <a:cubicBezTo>
                  <a:pt x="2625090" y="6771640"/>
                  <a:pt x="2574290" y="6767830"/>
                  <a:pt x="2518410" y="6764020"/>
                </a:cubicBezTo>
                <a:cubicBezTo>
                  <a:pt x="2457450" y="6758940"/>
                  <a:pt x="2388870" y="6753860"/>
                  <a:pt x="2326640" y="6742430"/>
                </a:cubicBezTo>
                <a:cubicBezTo>
                  <a:pt x="2266950" y="6731000"/>
                  <a:pt x="2211070" y="6715760"/>
                  <a:pt x="2151380" y="6695440"/>
                </a:cubicBezTo>
                <a:cubicBezTo>
                  <a:pt x="2086610" y="6672580"/>
                  <a:pt x="1995170" y="6643370"/>
                  <a:pt x="1950720" y="6611620"/>
                </a:cubicBezTo>
                <a:cubicBezTo>
                  <a:pt x="1922780" y="6591300"/>
                  <a:pt x="1899920" y="6549390"/>
                  <a:pt x="1892300" y="6545580"/>
                </a:cubicBezTo>
                <a:cubicBezTo>
                  <a:pt x="1891030" y="6545580"/>
                  <a:pt x="1891030" y="6545580"/>
                  <a:pt x="1889760" y="6545580"/>
                </a:cubicBezTo>
                <a:cubicBezTo>
                  <a:pt x="1888490" y="6545580"/>
                  <a:pt x="1887220" y="6545580"/>
                  <a:pt x="1885950" y="6545580"/>
                </a:cubicBezTo>
                <a:cubicBezTo>
                  <a:pt x="1884680" y="6545580"/>
                  <a:pt x="1884680" y="6544310"/>
                  <a:pt x="1883410" y="6544310"/>
                </a:cubicBezTo>
                <a:cubicBezTo>
                  <a:pt x="1882140" y="6544310"/>
                  <a:pt x="1882140" y="6543040"/>
                  <a:pt x="1880870" y="6543040"/>
                </a:cubicBezTo>
                <a:cubicBezTo>
                  <a:pt x="1879600" y="6541770"/>
                  <a:pt x="1879600" y="6541770"/>
                  <a:pt x="1878330" y="6540500"/>
                </a:cubicBezTo>
                <a:cubicBezTo>
                  <a:pt x="1878330" y="6539230"/>
                  <a:pt x="1877060" y="6539230"/>
                  <a:pt x="1877060" y="6537960"/>
                </a:cubicBezTo>
                <a:cubicBezTo>
                  <a:pt x="1877060" y="6536690"/>
                  <a:pt x="1875790" y="6535420"/>
                  <a:pt x="1875790" y="6534150"/>
                </a:cubicBezTo>
                <a:cubicBezTo>
                  <a:pt x="1875790" y="6532880"/>
                  <a:pt x="1875790" y="6532880"/>
                  <a:pt x="1875790" y="6531610"/>
                </a:cubicBezTo>
                <a:cubicBezTo>
                  <a:pt x="1875790" y="6530340"/>
                  <a:pt x="1877060" y="6530340"/>
                  <a:pt x="1877060" y="6529070"/>
                </a:cubicBezTo>
                <a:cubicBezTo>
                  <a:pt x="1877060" y="6527800"/>
                  <a:pt x="1878330" y="6527800"/>
                  <a:pt x="1878330" y="6526530"/>
                </a:cubicBezTo>
                <a:cubicBezTo>
                  <a:pt x="1879600" y="6525260"/>
                  <a:pt x="1879600" y="6525260"/>
                  <a:pt x="1880870" y="6523990"/>
                </a:cubicBezTo>
                <a:cubicBezTo>
                  <a:pt x="1882140" y="6522720"/>
                  <a:pt x="1882140" y="6522720"/>
                  <a:pt x="1883410" y="6521450"/>
                </a:cubicBezTo>
                <a:cubicBezTo>
                  <a:pt x="1884680" y="6521450"/>
                  <a:pt x="1884680" y="6521450"/>
                  <a:pt x="1885950" y="6520180"/>
                </a:cubicBezTo>
                <a:cubicBezTo>
                  <a:pt x="1892300" y="6516370"/>
                  <a:pt x="1911350" y="6490970"/>
                  <a:pt x="1932940" y="6479540"/>
                </a:cubicBezTo>
                <a:cubicBezTo>
                  <a:pt x="1965960" y="6461760"/>
                  <a:pt x="2020570" y="6454140"/>
                  <a:pt x="2076450" y="6441440"/>
                </a:cubicBezTo>
                <a:cubicBezTo>
                  <a:pt x="2153920" y="6423660"/>
                  <a:pt x="2255520" y="6400800"/>
                  <a:pt x="2353310" y="6384290"/>
                </a:cubicBezTo>
                <a:cubicBezTo>
                  <a:pt x="2462530" y="6366510"/>
                  <a:pt x="2583180" y="6350000"/>
                  <a:pt x="2700020" y="6339840"/>
                </a:cubicBezTo>
                <a:cubicBezTo>
                  <a:pt x="2818130" y="6329680"/>
                  <a:pt x="2943860" y="6328410"/>
                  <a:pt x="3056890" y="6325870"/>
                </a:cubicBezTo>
                <a:cubicBezTo>
                  <a:pt x="3158490" y="6323330"/>
                  <a:pt x="3257550" y="6325870"/>
                  <a:pt x="3348990" y="6325870"/>
                </a:cubicBezTo>
                <a:cubicBezTo>
                  <a:pt x="3431540" y="6325870"/>
                  <a:pt x="3512820" y="6325870"/>
                  <a:pt x="3582670" y="6325870"/>
                </a:cubicBezTo>
                <a:cubicBezTo>
                  <a:pt x="3639820" y="6325870"/>
                  <a:pt x="3707130" y="6324600"/>
                  <a:pt x="3738880" y="6325870"/>
                </a:cubicBezTo>
                <a:cubicBezTo>
                  <a:pt x="3754120" y="6325870"/>
                  <a:pt x="3765550" y="6328410"/>
                  <a:pt x="3770630" y="6328410"/>
                </a:cubicBezTo>
                <a:cubicBezTo>
                  <a:pt x="3771900" y="6328410"/>
                  <a:pt x="3773170" y="6328410"/>
                  <a:pt x="3774440" y="6328410"/>
                </a:cubicBezTo>
                <a:cubicBezTo>
                  <a:pt x="3775710" y="6328410"/>
                  <a:pt x="3775710" y="6329680"/>
                  <a:pt x="3776980" y="6329680"/>
                </a:cubicBezTo>
                <a:cubicBezTo>
                  <a:pt x="3778250" y="6329680"/>
                  <a:pt x="3778250" y="6330950"/>
                  <a:pt x="3779520" y="6330950"/>
                </a:cubicBezTo>
                <a:cubicBezTo>
                  <a:pt x="3780790" y="6332220"/>
                  <a:pt x="3780790" y="6332220"/>
                  <a:pt x="3782060" y="6333490"/>
                </a:cubicBezTo>
                <a:cubicBezTo>
                  <a:pt x="3782060" y="6334760"/>
                  <a:pt x="3783330" y="6334760"/>
                  <a:pt x="3783330" y="6336030"/>
                </a:cubicBezTo>
                <a:cubicBezTo>
                  <a:pt x="3783330" y="6337300"/>
                  <a:pt x="3784600" y="6338570"/>
                  <a:pt x="3784600" y="6339840"/>
                </a:cubicBezTo>
                <a:cubicBezTo>
                  <a:pt x="3784600" y="6341110"/>
                  <a:pt x="3784600" y="6341110"/>
                  <a:pt x="3784600" y="6342380"/>
                </a:cubicBezTo>
                <a:cubicBezTo>
                  <a:pt x="3784600" y="6343650"/>
                  <a:pt x="3783330" y="6343650"/>
                  <a:pt x="3783330" y="6344920"/>
                </a:cubicBezTo>
                <a:cubicBezTo>
                  <a:pt x="3783330" y="6346190"/>
                  <a:pt x="3782060" y="6347460"/>
                  <a:pt x="3782060" y="6348730"/>
                </a:cubicBezTo>
                <a:cubicBezTo>
                  <a:pt x="3782060" y="6348730"/>
                  <a:pt x="3780790" y="6350000"/>
                  <a:pt x="3780790" y="6350000"/>
                </a:cubicBezTo>
                <a:cubicBezTo>
                  <a:pt x="3779520" y="6351270"/>
                  <a:pt x="3779520" y="6352540"/>
                  <a:pt x="3778250" y="6352540"/>
                </a:cubicBezTo>
                <a:cubicBezTo>
                  <a:pt x="3776980" y="6353810"/>
                  <a:pt x="3775710" y="6353810"/>
                  <a:pt x="3774440" y="6353810"/>
                </a:cubicBezTo>
                <a:cubicBezTo>
                  <a:pt x="3773170" y="6353810"/>
                  <a:pt x="3773170" y="6353810"/>
                  <a:pt x="3771900" y="6353810"/>
                </a:cubicBezTo>
                <a:cubicBezTo>
                  <a:pt x="3764280" y="6353810"/>
                  <a:pt x="3728720" y="6355080"/>
                  <a:pt x="3696970" y="6356350"/>
                </a:cubicBezTo>
                <a:cubicBezTo>
                  <a:pt x="3646170" y="6357620"/>
                  <a:pt x="3568700" y="6357620"/>
                  <a:pt x="3492500" y="6360160"/>
                </a:cubicBezTo>
                <a:cubicBezTo>
                  <a:pt x="3395980" y="6362700"/>
                  <a:pt x="3282950" y="6366510"/>
                  <a:pt x="3162300" y="6371590"/>
                </a:cubicBezTo>
                <a:cubicBezTo>
                  <a:pt x="3017520" y="6377940"/>
                  <a:pt x="2837180" y="6391910"/>
                  <a:pt x="2686050" y="6395720"/>
                </a:cubicBezTo>
                <a:cubicBezTo>
                  <a:pt x="2548890" y="6398260"/>
                  <a:pt x="2406650" y="6394450"/>
                  <a:pt x="2294890" y="6393180"/>
                </a:cubicBezTo>
                <a:cubicBezTo>
                  <a:pt x="2211070" y="6391910"/>
                  <a:pt x="2137410" y="6393180"/>
                  <a:pt x="2073910" y="6388100"/>
                </a:cubicBezTo>
                <a:cubicBezTo>
                  <a:pt x="2025650" y="6384290"/>
                  <a:pt x="1987550" y="6381750"/>
                  <a:pt x="1945640" y="6372860"/>
                </a:cubicBezTo>
                <a:cubicBezTo>
                  <a:pt x="1905000" y="6363970"/>
                  <a:pt x="1850390" y="6350000"/>
                  <a:pt x="1827530" y="6333490"/>
                </a:cubicBezTo>
                <a:cubicBezTo>
                  <a:pt x="1814830" y="6324600"/>
                  <a:pt x="1807210" y="6314440"/>
                  <a:pt x="1805940" y="6303010"/>
                </a:cubicBezTo>
                <a:cubicBezTo>
                  <a:pt x="1804670" y="6291580"/>
                  <a:pt x="1813560" y="6276340"/>
                  <a:pt x="1823720" y="6266180"/>
                </a:cubicBezTo>
                <a:cubicBezTo>
                  <a:pt x="1837690" y="6253480"/>
                  <a:pt x="1860550" y="6247130"/>
                  <a:pt x="1885950" y="6238240"/>
                </a:cubicBezTo>
                <a:cubicBezTo>
                  <a:pt x="1922780" y="6225540"/>
                  <a:pt x="1971040" y="6220460"/>
                  <a:pt x="2024380" y="6207760"/>
                </a:cubicBezTo>
                <a:cubicBezTo>
                  <a:pt x="2099310" y="6189980"/>
                  <a:pt x="2195830" y="6164580"/>
                  <a:pt x="2291080" y="6137910"/>
                </a:cubicBezTo>
                <a:cubicBezTo>
                  <a:pt x="2400300" y="6107430"/>
                  <a:pt x="2522220" y="6064250"/>
                  <a:pt x="2644140" y="6032500"/>
                </a:cubicBezTo>
                <a:cubicBezTo>
                  <a:pt x="2774950" y="5998210"/>
                  <a:pt x="2913380" y="5965190"/>
                  <a:pt x="3053080" y="5938520"/>
                </a:cubicBezTo>
                <a:cubicBezTo>
                  <a:pt x="3196590" y="5910580"/>
                  <a:pt x="3347720" y="5886450"/>
                  <a:pt x="3495040" y="5867400"/>
                </a:cubicBezTo>
                <a:cubicBezTo>
                  <a:pt x="3639820" y="5848350"/>
                  <a:pt x="3790950" y="5838190"/>
                  <a:pt x="3928110" y="5821680"/>
                </a:cubicBezTo>
                <a:cubicBezTo>
                  <a:pt x="4051300" y="5806440"/>
                  <a:pt x="4171950" y="5786120"/>
                  <a:pt x="4279900" y="5774690"/>
                </a:cubicBezTo>
                <a:cubicBezTo>
                  <a:pt x="4371340" y="5764530"/>
                  <a:pt x="4453890" y="5760720"/>
                  <a:pt x="4532630" y="5754370"/>
                </a:cubicBezTo>
                <a:cubicBezTo>
                  <a:pt x="4602480" y="5748020"/>
                  <a:pt x="4715510" y="5735320"/>
                  <a:pt x="4732020" y="5736590"/>
                </a:cubicBezTo>
                <a:cubicBezTo>
                  <a:pt x="4734560" y="5736590"/>
                  <a:pt x="4734560" y="5737860"/>
                  <a:pt x="4735830" y="5737860"/>
                </a:cubicBezTo>
                <a:cubicBezTo>
                  <a:pt x="4737100" y="5737860"/>
                  <a:pt x="4738370" y="5737860"/>
                  <a:pt x="4739640" y="5739130"/>
                </a:cubicBezTo>
                <a:cubicBezTo>
                  <a:pt x="4740910" y="5739130"/>
                  <a:pt x="4740910" y="5740400"/>
                  <a:pt x="4742180" y="5741670"/>
                </a:cubicBezTo>
                <a:cubicBezTo>
                  <a:pt x="4742180" y="5742940"/>
                  <a:pt x="4743450" y="5742940"/>
                  <a:pt x="4743450" y="5744210"/>
                </a:cubicBezTo>
                <a:cubicBezTo>
                  <a:pt x="4743450" y="5745480"/>
                  <a:pt x="4744720" y="5746750"/>
                  <a:pt x="4744720" y="5748020"/>
                </a:cubicBezTo>
                <a:cubicBezTo>
                  <a:pt x="4744720" y="5749290"/>
                  <a:pt x="4745990" y="5750560"/>
                  <a:pt x="4745990" y="5751830"/>
                </a:cubicBezTo>
                <a:cubicBezTo>
                  <a:pt x="4745990" y="5753100"/>
                  <a:pt x="4744720" y="5753100"/>
                  <a:pt x="4744720" y="5754370"/>
                </a:cubicBezTo>
                <a:cubicBezTo>
                  <a:pt x="4744720" y="5755640"/>
                  <a:pt x="4743450" y="5756910"/>
                  <a:pt x="4743450" y="5758180"/>
                </a:cubicBezTo>
                <a:cubicBezTo>
                  <a:pt x="4743450" y="5759450"/>
                  <a:pt x="4742180" y="5759450"/>
                  <a:pt x="4742180" y="5760720"/>
                </a:cubicBezTo>
                <a:cubicBezTo>
                  <a:pt x="4740910" y="5761990"/>
                  <a:pt x="4740910" y="5761990"/>
                  <a:pt x="4739640" y="5763260"/>
                </a:cubicBezTo>
                <a:cubicBezTo>
                  <a:pt x="4738370" y="5763260"/>
                  <a:pt x="4738370" y="5764530"/>
                  <a:pt x="4737100" y="5764530"/>
                </a:cubicBezTo>
                <a:cubicBezTo>
                  <a:pt x="4735830" y="5764530"/>
                  <a:pt x="4734560" y="5765800"/>
                  <a:pt x="4733290" y="5765800"/>
                </a:cubicBezTo>
                <a:cubicBezTo>
                  <a:pt x="4732020" y="5765800"/>
                  <a:pt x="4730750" y="5765800"/>
                  <a:pt x="4729480" y="5765800"/>
                </a:cubicBezTo>
                <a:cubicBezTo>
                  <a:pt x="4725670" y="5764530"/>
                  <a:pt x="4720590" y="5759450"/>
                  <a:pt x="4710430" y="5756910"/>
                </a:cubicBezTo>
                <a:cubicBezTo>
                  <a:pt x="4682490" y="5749290"/>
                  <a:pt x="4611370" y="5744210"/>
                  <a:pt x="4544060" y="5740400"/>
                </a:cubicBezTo>
                <a:cubicBezTo>
                  <a:pt x="4441190" y="5734050"/>
                  <a:pt x="4302760" y="5736590"/>
                  <a:pt x="4150360" y="5732780"/>
                </a:cubicBezTo>
                <a:cubicBezTo>
                  <a:pt x="3940810" y="5727700"/>
                  <a:pt x="3648710" y="5717540"/>
                  <a:pt x="3404870" y="5711190"/>
                </a:cubicBezTo>
                <a:cubicBezTo>
                  <a:pt x="3169920" y="5704840"/>
                  <a:pt x="2945130" y="5703570"/>
                  <a:pt x="2712720" y="5693410"/>
                </a:cubicBezTo>
                <a:cubicBezTo>
                  <a:pt x="2475230" y="5683250"/>
                  <a:pt x="2160270" y="5671820"/>
                  <a:pt x="1995170" y="5650230"/>
                </a:cubicBezTo>
                <a:cubicBezTo>
                  <a:pt x="1907540" y="5638800"/>
                  <a:pt x="1863090" y="5627370"/>
                  <a:pt x="1794510" y="5610860"/>
                </a:cubicBezTo>
                <a:cubicBezTo>
                  <a:pt x="1720850" y="5593080"/>
                  <a:pt x="1626870" y="5571490"/>
                  <a:pt x="1565910" y="5544820"/>
                </a:cubicBezTo>
                <a:cubicBezTo>
                  <a:pt x="1520190" y="5524500"/>
                  <a:pt x="1468120" y="5497830"/>
                  <a:pt x="1452880" y="5477510"/>
                </a:cubicBezTo>
                <a:cubicBezTo>
                  <a:pt x="1445260" y="5468620"/>
                  <a:pt x="1442720" y="5459730"/>
                  <a:pt x="1445260" y="5450840"/>
                </a:cubicBezTo>
                <a:cubicBezTo>
                  <a:pt x="1449070" y="5438140"/>
                  <a:pt x="1471930" y="5421630"/>
                  <a:pt x="1493520" y="5411470"/>
                </a:cubicBezTo>
                <a:cubicBezTo>
                  <a:pt x="1524000" y="5397500"/>
                  <a:pt x="1568450" y="5394960"/>
                  <a:pt x="1619250" y="5387340"/>
                </a:cubicBezTo>
                <a:cubicBezTo>
                  <a:pt x="1695450" y="5375910"/>
                  <a:pt x="1802130" y="5370830"/>
                  <a:pt x="1908810" y="5358130"/>
                </a:cubicBezTo>
                <a:cubicBezTo>
                  <a:pt x="2040890" y="5341620"/>
                  <a:pt x="2202180" y="5313680"/>
                  <a:pt x="2350770" y="5292090"/>
                </a:cubicBezTo>
                <a:cubicBezTo>
                  <a:pt x="2503170" y="5269230"/>
                  <a:pt x="2659380" y="5247640"/>
                  <a:pt x="2811780" y="5226050"/>
                </a:cubicBezTo>
                <a:cubicBezTo>
                  <a:pt x="2962910" y="5204460"/>
                  <a:pt x="3130550" y="5179060"/>
                  <a:pt x="3262630" y="5163820"/>
                </a:cubicBezTo>
                <a:cubicBezTo>
                  <a:pt x="3364230" y="5152390"/>
                  <a:pt x="3489960" y="5138420"/>
                  <a:pt x="3535680" y="5138420"/>
                </a:cubicBezTo>
                <a:cubicBezTo>
                  <a:pt x="3550920" y="5138420"/>
                  <a:pt x="3561080" y="5140960"/>
                  <a:pt x="3566160" y="5140960"/>
                </a:cubicBezTo>
                <a:cubicBezTo>
                  <a:pt x="3567430" y="5140960"/>
                  <a:pt x="3567430" y="5140960"/>
                  <a:pt x="3568700" y="5140960"/>
                </a:cubicBezTo>
                <a:cubicBezTo>
                  <a:pt x="3569970" y="5140960"/>
                  <a:pt x="3569970" y="5142230"/>
                  <a:pt x="3571240" y="5142230"/>
                </a:cubicBezTo>
                <a:cubicBezTo>
                  <a:pt x="3572510" y="5142230"/>
                  <a:pt x="3572510" y="5143500"/>
                  <a:pt x="3573780" y="5143500"/>
                </a:cubicBezTo>
                <a:cubicBezTo>
                  <a:pt x="3575050" y="5144770"/>
                  <a:pt x="3575050" y="5144770"/>
                  <a:pt x="3576320" y="5146040"/>
                </a:cubicBezTo>
                <a:cubicBezTo>
                  <a:pt x="3576320" y="5147310"/>
                  <a:pt x="3577590" y="5147310"/>
                  <a:pt x="3577590" y="5148580"/>
                </a:cubicBezTo>
                <a:cubicBezTo>
                  <a:pt x="3577590" y="5149850"/>
                  <a:pt x="3578860" y="5151120"/>
                  <a:pt x="3578860" y="5152390"/>
                </a:cubicBezTo>
                <a:cubicBezTo>
                  <a:pt x="3578860" y="5153660"/>
                  <a:pt x="3578860" y="5153660"/>
                  <a:pt x="3578860" y="5154930"/>
                </a:cubicBezTo>
                <a:cubicBezTo>
                  <a:pt x="3578860" y="5156200"/>
                  <a:pt x="3577590" y="5156200"/>
                  <a:pt x="3577590" y="5157470"/>
                </a:cubicBezTo>
                <a:cubicBezTo>
                  <a:pt x="3577590" y="5158740"/>
                  <a:pt x="3576320" y="5158740"/>
                  <a:pt x="3576320" y="5160010"/>
                </a:cubicBezTo>
                <a:cubicBezTo>
                  <a:pt x="3576320" y="5161280"/>
                  <a:pt x="3575050" y="5161280"/>
                  <a:pt x="3575050" y="5162550"/>
                </a:cubicBezTo>
                <a:cubicBezTo>
                  <a:pt x="3573780" y="5163820"/>
                  <a:pt x="3573780" y="5163820"/>
                  <a:pt x="3572510" y="5165090"/>
                </a:cubicBezTo>
                <a:cubicBezTo>
                  <a:pt x="3571240" y="5165090"/>
                  <a:pt x="3571240" y="5166360"/>
                  <a:pt x="3569970" y="5166360"/>
                </a:cubicBezTo>
                <a:cubicBezTo>
                  <a:pt x="3568700" y="5166360"/>
                  <a:pt x="3568700" y="5166360"/>
                  <a:pt x="3566160" y="5166360"/>
                </a:cubicBezTo>
                <a:cubicBezTo>
                  <a:pt x="3557270" y="5166360"/>
                  <a:pt x="3520440" y="5167630"/>
                  <a:pt x="3487420" y="5168900"/>
                </a:cubicBezTo>
                <a:cubicBezTo>
                  <a:pt x="3427730" y="5170170"/>
                  <a:pt x="3335020" y="5173980"/>
                  <a:pt x="3239770" y="5176520"/>
                </a:cubicBezTo>
                <a:cubicBezTo>
                  <a:pt x="3110230" y="5180330"/>
                  <a:pt x="2931160" y="5189220"/>
                  <a:pt x="2778760" y="5193030"/>
                </a:cubicBezTo>
                <a:cubicBezTo>
                  <a:pt x="2628900" y="5196840"/>
                  <a:pt x="2476500" y="5196840"/>
                  <a:pt x="2332990" y="5201920"/>
                </a:cubicBezTo>
                <a:cubicBezTo>
                  <a:pt x="2200910" y="5207000"/>
                  <a:pt x="2075180" y="5214620"/>
                  <a:pt x="1949450" y="5220970"/>
                </a:cubicBezTo>
                <a:cubicBezTo>
                  <a:pt x="1828800" y="5227320"/>
                  <a:pt x="1709420" y="5233670"/>
                  <a:pt x="1593850" y="5238750"/>
                </a:cubicBezTo>
                <a:cubicBezTo>
                  <a:pt x="1483360" y="5242560"/>
                  <a:pt x="1376680" y="5247640"/>
                  <a:pt x="1271270" y="5247640"/>
                </a:cubicBezTo>
                <a:cubicBezTo>
                  <a:pt x="1168400" y="5247640"/>
                  <a:pt x="1042670" y="5247640"/>
                  <a:pt x="967740" y="5240020"/>
                </a:cubicBezTo>
                <a:cubicBezTo>
                  <a:pt x="923290" y="5234940"/>
                  <a:pt x="897890" y="5229860"/>
                  <a:pt x="861060" y="5219700"/>
                </a:cubicBezTo>
                <a:cubicBezTo>
                  <a:pt x="820420" y="5208270"/>
                  <a:pt x="765810" y="5190490"/>
                  <a:pt x="734060" y="5171440"/>
                </a:cubicBezTo>
                <a:cubicBezTo>
                  <a:pt x="712470" y="5157470"/>
                  <a:pt x="687070" y="5142230"/>
                  <a:pt x="684530" y="5124450"/>
                </a:cubicBezTo>
                <a:cubicBezTo>
                  <a:pt x="681990" y="5105400"/>
                  <a:pt x="703580" y="5072380"/>
                  <a:pt x="727710" y="5057140"/>
                </a:cubicBezTo>
                <a:cubicBezTo>
                  <a:pt x="764540" y="5034280"/>
                  <a:pt x="836930" y="5044440"/>
                  <a:pt x="909320" y="5035550"/>
                </a:cubicBezTo>
                <a:cubicBezTo>
                  <a:pt x="1014730" y="5022850"/>
                  <a:pt x="1153160" y="5007610"/>
                  <a:pt x="1301750" y="4986020"/>
                </a:cubicBezTo>
                <a:cubicBezTo>
                  <a:pt x="1498600" y="4956810"/>
                  <a:pt x="1756410" y="4908550"/>
                  <a:pt x="1985010" y="4869180"/>
                </a:cubicBezTo>
                <a:cubicBezTo>
                  <a:pt x="2216150" y="4829810"/>
                  <a:pt x="2437130" y="4792980"/>
                  <a:pt x="2679700" y="4748530"/>
                </a:cubicBezTo>
                <a:cubicBezTo>
                  <a:pt x="2948940" y="4699000"/>
                  <a:pt x="3285490" y="4635500"/>
                  <a:pt x="3526790" y="4583430"/>
                </a:cubicBezTo>
                <a:cubicBezTo>
                  <a:pt x="3709670" y="4544060"/>
                  <a:pt x="3863340" y="4499610"/>
                  <a:pt x="4005580" y="4469130"/>
                </a:cubicBezTo>
                <a:cubicBezTo>
                  <a:pt x="4118610" y="4445000"/>
                  <a:pt x="4241800" y="4424680"/>
                  <a:pt x="4312920" y="4410710"/>
                </a:cubicBezTo>
                <a:cubicBezTo>
                  <a:pt x="4351020" y="4403090"/>
                  <a:pt x="4391660" y="4392930"/>
                  <a:pt x="4401820" y="4394200"/>
                </a:cubicBezTo>
                <a:cubicBezTo>
                  <a:pt x="4404360" y="4394200"/>
                  <a:pt x="4404360" y="4395470"/>
                  <a:pt x="4405630" y="4395470"/>
                </a:cubicBezTo>
                <a:cubicBezTo>
                  <a:pt x="4406900" y="4395470"/>
                  <a:pt x="4406900" y="4396740"/>
                  <a:pt x="4408170" y="4396740"/>
                </a:cubicBezTo>
                <a:cubicBezTo>
                  <a:pt x="4409440" y="4398010"/>
                  <a:pt x="4409440" y="4398010"/>
                  <a:pt x="4410710" y="4399280"/>
                </a:cubicBezTo>
                <a:cubicBezTo>
                  <a:pt x="4410710" y="4400550"/>
                  <a:pt x="4411980" y="4400550"/>
                  <a:pt x="4411980" y="4401820"/>
                </a:cubicBezTo>
                <a:cubicBezTo>
                  <a:pt x="4411980" y="4403090"/>
                  <a:pt x="4413250" y="4404360"/>
                  <a:pt x="4413250" y="4405630"/>
                </a:cubicBezTo>
                <a:cubicBezTo>
                  <a:pt x="4413250" y="4406900"/>
                  <a:pt x="4413250" y="4408170"/>
                  <a:pt x="4413250" y="4409440"/>
                </a:cubicBezTo>
                <a:cubicBezTo>
                  <a:pt x="4413250" y="4410710"/>
                  <a:pt x="4413250" y="4410710"/>
                  <a:pt x="4413250" y="4411980"/>
                </a:cubicBezTo>
                <a:cubicBezTo>
                  <a:pt x="4413250" y="4413250"/>
                  <a:pt x="4413250" y="4414520"/>
                  <a:pt x="4411980" y="4415790"/>
                </a:cubicBezTo>
                <a:cubicBezTo>
                  <a:pt x="4411980" y="4417060"/>
                  <a:pt x="4410710" y="4417060"/>
                  <a:pt x="4409440" y="4418330"/>
                </a:cubicBezTo>
                <a:cubicBezTo>
                  <a:pt x="4408170" y="4419600"/>
                  <a:pt x="4408170" y="4419600"/>
                  <a:pt x="4406900" y="4420870"/>
                </a:cubicBezTo>
                <a:cubicBezTo>
                  <a:pt x="4405630" y="4420870"/>
                  <a:pt x="4405630" y="4422140"/>
                  <a:pt x="4404360" y="4422140"/>
                </a:cubicBezTo>
                <a:cubicBezTo>
                  <a:pt x="4403090" y="4422140"/>
                  <a:pt x="4401820" y="4422140"/>
                  <a:pt x="4400550" y="4422140"/>
                </a:cubicBezTo>
                <a:cubicBezTo>
                  <a:pt x="4399280" y="4422140"/>
                  <a:pt x="4398010" y="4422140"/>
                  <a:pt x="4396740" y="4422140"/>
                </a:cubicBezTo>
                <a:cubicBezTo>
                  <a:pt x="4394200" y="4420870"/>
                  <a:pt x="4390390" y="4418330"/>
                  <a:pt x="4384040" y="4415790"/>
                </a:cubicBezTo>
                <a:cubicBezTo>
                  <a:pt x="4371340" y="4411980"/>
                  <a:pt x="4349750" y="4408170"/>
                  <a:pt x="4324350" y="4404360"/>
                </a:cubicBezTo>
                <a:cubicBezTo>
                  <a:pt x="4277360" y="4396740"/>
                  <a:pt x="4202430" y="4385310"/>
                  <a:pt x="4121150" y="4377690"/>
                </a:cubicBezTo>
                <a:cubicBezTo>
                  <a:pt x="4000500" y="4364990"/>
                  <a:pt x="3822700" y="4353560"/>
                  <a:pt x="3672840" y="4345940"/>
                </a:cubicBezTo>
                <a:cubicBezTo>
                  <a:pt x="3522980" y="4338320"/>
                  <a:pt x="3376930" y="4334510"/>
                  <a:pt x="3224530" y="4330700"/>
                </a:cubicBezTo>
                <a:cubicBezTo>
                  <a:pt x="3067050" y="4326890"/>
                  <a:pt x="2861310" y="4330700"/>
                  <a:pt x="2743200" y="4325620"/>
                </a:cubicBezTo>
                <a:cubicBezTo>
                  <a:pt x="2674620" y="4323080"/>
                  <a:pt x="2627630" y="4321810"/>
                  <a:pt x="2579370" y="4314190"/>
                </a:cubicBezTo>
                <a:cubicBezTo>
                  <a:pt x="2538730" y="4307840"/>
                  <a:pt x="2500630" y="4297680"/>
                  <a:pt x="2471420" y="4286250"/>
                </a:cubicBezTo>
                <a:cubicBezTo>
                  <a:pt x="2448560" y="4277360"/>
                  <a:pt x="2423160" y="4255770"/>
                  <a:pt x="2415540" y="4254500"/>
                </a:cubicBezTo>
                <a:cubicBezTo>
                  <a:pt x="2413000" y="4254500"/>
                  <a:pt x="2413000" y="4255770"/>
                  <a:pt x="2411730" y="4255770"/>
                </a:cubicBezTo>
                <a:cubicBezTo>
                  <a:pt x="2410460" y="4255770"/>
                  <a:pt x="2409190" y="4254500"/>
                  <a:pt x="2407920" y="4254500"/>
                </a:cubicBezTo>
                <a:cubicBezTo>
                  <a:pt x="2406650" y="4254500"/>
                  <a:pt x="2406650" y="4253230"/>
                  <a:pt x="2405380" y="4253230"/>
                </a:cubicBezTo>
                <a:cubicBezTo>
                  <a:pt x="2404110" y="4251960"/>
                  <a:pt x="2404110" y="4251960"/>
                  <a:pt x="2402840" y="4250690"/>
                </a:cubicBezTo>
                <a:cubicBezTo>
                  <a:pt x="2401570" y="4249420"/>
                  <a:pt x="2401570" y="4249420"/>
                  <a:pt x="2400300" y="4248150"/>
                </a:cubicBezTo>
                <a:cubicBezTo>
                  <a:pt x="2400300" y="4246880"/>
                  <a:pt x="2399030" y="4246880"/>
                  <a:pt x="2399030" y="4245610"/>
                </a:cubicBezTo>
                <a:cubicBezTo>
                  <a:pt x="2399030" y="4244340"/>
                  <a:pt x="2397760" y="4243070"/>
                  <a:pt x="2397760" y="4241800"/>
                </a:cubicBezTo>
                <a:cubicBezTo>
                  <a:pt x="2397760" y="4240530"/>
                  <a:pt x="2397760" y="4240530"/>
                  <a:pt x="2397760" y="4239260"/>
                </a:cubicBezTo>
                <a:cubicBezTo>
                  <a:pt x="2397760" y="4237990"/>
                  <a:pt x="2399030" y="4236720"/>
                  <a:pt x="2399030" y="4235450"/>
                </a:cubicBezTo>
                <a:cubicBezTo>
                  <a:pt x="2399030" y="4234180"/>
                  <a:pt x="2400300" y="4234180"/>
                  <a:pt x="2400300" y="4232910"/>
                </a:cubicBezTo>
                <a:cubicBezTo>
                  <a:pt x="2401570" y="4231640"/>
                  <a:pt x="2401570" y="4231640"/>
                  <a:pt x="2402840" y="4230370"/>
                </a:cubicBezTo>
                <a:cubicBezTo>
                  <a:pt x="2404110" y="4229100"/>
                  <a:pt x="2404110" y="4227830"/>
                  <a:pt x="2405380" y="4227830"/>
                </a:cubicBezTo>
                <a:cubicBezTo>
                  <a:pt x="2406650" y="4226560"/>
                  <a:pt x="2407920" y="4227830"/>
                  <a:pt x="2409190" y="4226560"/>
                </a:cubicBezTo>
                <a:cubicBezTo>
                  <a:pt x="2414270" y="4224020"/>
                  <a:pt x="2425700" y="4213860"/>
                  <a:pt x="2437130" y="4208780"/>
                </a:cubicBezTo>
                <a:cubicBezTo>
                  <a:pt x="2453640" y="4202430"/>
                  <a:pt x="2476500" y="4201160"/>
                  <a:pt x="2501900" y="4194810"/>
                </a:cubicBezTo>
                <a:cubicBezTo>
                  <a:pt x="2537460" y="4185920"/>
                  <a:pt x="2578100" y="4171950"/>
                  <a:pt x="2627630" y="4160520"/>
                </a:cubicBezTo>
                <a:cubicBezTo>
                  <a:pt x="2698750" y="4144010"/>
                  <a:pt x="2796540" y="4127500"/>
                  <a:pt x="2890520" y="4110990"/>
                </a:cubicBezTo>
                <a:cubicBezTo>
                  <a:pt x="2997200" y="4091940"/>
                  <a:pt x="3126740" y="4071620"/>
                  <a:pt x="3233420" y="4055110"/>
                </a:cubicBezTo>
                <a:cubicBezTo>
                  <a:pt x="3326130" y="4039870"/>
                  <a:pt x="3415030" y="4027170"/>
                  <a:pt x="3495040" y="4014470"/>
                </a:cubicBezTo>
                <a:cubicBezTo>
                  <a:pt x="3563620" y="4003040"/>
                  <a:pt x="3641090" y="3991610"/>
                  <a:pt x="3684270" y="3981450"/>
                </a:cubicBezTo>
                <a:cubicBezTo>
                  <a:pt x="3707130" y="3976370"/>
                  <a:pt x="3722370" y="3972560"/>
                  <a:pt x="3735070" y="3966210"/>
                </a:cubicBezTo>
                <a:cubicBezTo>
                  <a:pt x="3743960" y="3962400"/>
                  <a:pt x="3751580" y="3952240"/>
                  <a:pt x="3755390" y="3950970"/>
                </a:cubicBezTo>
                <a:cubicBezTo>
                  <a:pt x="3756660" y="3950970"/>
                  <a:pt x="3756660" y="3950970"/>
                  <a:pt x="3757930" y="3950970"/>
                </a:cubicBezTo>
                <a:cubicBezTo>
                  <a:pt x="3759200" y="3950970"/>
                  <a:pt x="3759200" y="3952240"/>
                  <a:pt x="3760470" y="3952240"/>
                </a:cubicBezTo>
                <a:cubicBezTo>
                  <a:pt x="3761740" y="3952240"/>
                  <a:pt x="3761740" y="3953510"/>
                  <a:pt x="3763010" y="3953510"/>
                </a:cubicBezTo>
                <a:cubicBezTo>
                  <a:pt x="3764280" y="3954780"/>
                  <a:pt x="3764280" y="3954780"/>
                  <a:pt x="3765550" y="3956050"/>
                </a:cubicBezTo>
                <a:cubicBezTo>
                  <a:pt x="3765550" y="3957320"/>
                  <a:pt x="3766820" y="3957320"/>
                  <a:pt x="3766820" y="3958590"/>
                </a:cubicBezTo>
                <a:cubicBezTo>
                  <a:pt x="3766820" y="3959860"/>
                  <a:pt x="3768090" y="3959860"/>
                  <a:pt x="3768090" y="3961130"/>
                </a:cubicBezTo>
                <a:cubicBezTo>
                  <a:pt x="3768090" y="3962400"/>
                  <a:pt x="3768090" y="3963670"/>
                  <a:pt x="3768090" y="3964940"/>
                </a:cubicBezTo>
                <a:cubicBezTo>
                  <a:pt x="3768090" y="3966210"/>
                  <a:pt x="3766820" y="3966210"/>
                  <a:pt x="3766820" y="3967480"/>
                </a:cubicBezTo>
                <a:cubicBezTo>
                  <a:pt x="3766820" y="3968750"/>
                  <a:pt x="3765550" y="3968750"/>
                  <a:pt x="3765550" y="3970020"/>
                </a:cubicBezTo>
                <a:cubicBezTo>
                  <a:pt x="3764280" y="3971290"/>
                  <a:pt x="3764280" y="3971290"/>
                  <a:pt x="3763010" y="3972560"/>
                </a:cubicBezTo>
                <a:cubicBezTo>
                  <a:pt x="3761740" y="3973830"/>
                  <a:pt x="3761740" y="3975100"/>
                  <a:pt x="3760470" y="3975100"/>
                </a:cubicBezTo>
                <a:cubicBezTo>
                  <a:pt x="3759200" y="3975100"/>
                  <a:pt x="3759200" y="3975100"/>
                  <a:pt x="3757930" y="3975100"/>
                </a:cubicBezTo>
                <a:cubicBezTo>
                  <a:pt x="3756660" y="3975100"/>
                  <a:pt x="3756660" y="3976370"/>
                  <a:pt x="3755390" y="3976370"/>
                </a:cubicBezTo>
                <a:cubicBezTo>
                  <a:pt x="3747770" y="3977640"/>
                  <a:pt x="3717290" y="3976370"/>
                  <a:pt x="3689350" y="3976370"/>
                </a:cubicBezTo>
                <a:cubicBezTo>
                  <a:pt x="3637280" y="3976370"/>
                  <a:pt x="3554730" y="3975100"/>
                  <a:pt x="3472180" y="3975100"/>
                </a:cubicBezTo>
                <a:cubicBezTo>
                  <a:pt x="3361690" y="3975100"/>
                  <a:pt x="3216910" y="3975100"/>
                  <a:pt x="3084830" y="3975100"/>
                </a:cubicBezTo>
                <a:cubicBezTo>
                  <a:pt x="2946400" y="3975100"/>
                  <a:pt x="2800350" y="3973830"/>
                  <a:pt x="2658110" y="3972560"/>
                </a:cubicBezTo>
                <a:cubicBezTo>
                  <a:pt x="2515870" y="3971290"/>
                  <a:pt x="2362200" y="3971290"/>
                  <a:pt x="2231390" y="3967480"/>
                </a:cubicBezTo>
                <a:cubicBezTo>
                  <a:pt x="2119630" y="3964940"/>
                  <a:pt x="2011680" y="3964940"/>
                  <a:pt x="1921510" y="3954780"/>
                </a:cubicBezTo>
                <a:cubicBezTo>
                  <a:pt x="1851660" y="3947160"/>
                  <a:pt x="1764030" y="3943350"/>
                  <a:pt x="1737360" y="3921760"/>
                </a:cubicBezTo>
                <a:cubicBezTo>
                  <a:pt x="1725930" y="3912870"/>
                  <a:pt x="1727200" y="3890010"/>
                  <a:pt x="1723390" y="3887470"/>
                </a:cubicBezTo>
                <a:cubicBezTo>
                  <a:pt x="1722120" y="3887470"/>
                  <a:pt x="1722120" y="3887470"/>
                  <a:pt x="1720850" y="3887470"/>
                </a:cubicBezTo>
                <a:cubicBezTo>
                  <a:pt x="1719580" y="3887470"/>
                  <a:pt x="1719580" y="3887470"/>
                  <a:pt x="1718310" y="3887470"/>
                </a:cubicBezTo>
                <a:cubicBezTo>
                  <a:pt x="1717040" y="3887470"/>
                  <a:pt x="1715770" y="3886200"/>
                  <a:pt x="1714500" y="3886200"/>
                </a:cubicBezTo>
                <a:cubicBezTo>
                  <a:pt x="1713230" y="3886200"/>
                  <a:pt x="1713230" y="3886200"/>
                  <a:pt x="1711960" y="3884930"/>
                </a:cubicBezTo>
                <a:cubicBezTo>
                  <a:pt x="1711960" y="3884930"/>
                  <a:pt x="1710690" y="3883660"/>
                  <a:pt x="1710690" y="3882390"/>
                </a:cubicBezTo>
                <a:cubicBezTo>
                  <a:pt x="1710690" y="3881120"/>
                  <a:pt x="1709420" y="3881120"/>
                  <a:pt x="1709420" y="3879850"/>
                </a:cubicBezTo>
                <a:cubicBezTo>
                  <a:pt x="1709420" y="3878580"/>
                  <a:pt x="1708150" y="3877310"/>
                  <a:pt x="1708150" y="3876040"/>
                </a:cubicBezTo>
                <a:cubicBezTo>
                  <a:pt x="1708150" y="3874770"/>
                  <a:pt x="1708150" y="3874770"/>
                  <a:pt x="1708150" y="3873500"/>
                </a:cubicBezTo>
                <a:cubicBezTo>
                  <a:pt x="1708150" y="3872230"/>
                  <a:pt x="1709420" y="3872230"/>
                  <a:pt x="1709420" y="3870960"/>
                </a:cubicBezTo>
                <a:cubicBezTo>
                  <a:pt x="1709420" y="3869690"/>
                  <a:pt x="1710690" y="3869690"/>
                  <a:pt x="1710690" y="3868420"/>
                </a:cubicBezTo>
                <a:cubicBezTo>
                  <a:pt x="1711960" y="3867150"/>
                  <a:pt x="1711960" y="3867150"/>
                  <a:pt x="1713230" y="3865880"/>
                </a:cubicBezTo>
                <a:cubicBezTo>
                  <a:pt x="1714500" y="3865880"/>
                  <a:pt x="1714500" y="3864610"/>
                  <a:pt x="1715770" y="3864610"/>
                </a:cubicBezTo>
                <a:cubicBezTo>
                  <a:pt x="1717040" y="3864610"/>
                  <a:pt x="1717040" y="3863340"/>
                  <a:pt x="1718310" y="3863340"/>
                </a:cubicBezTo>
                <a:cubicBezTo>
                  <a:pt x="1727200" y="3859530"/>
                  <a:pt x="1776730" y="3844290"/>
                  <a:pt x="1812290" y="3835400"/>
                </a:cubicBezTo>
                <a:cubicBezTo>
                  <a:pt x="1858010" y="3822700"/>
                  <a:pt x="1911350" y="3811270"/>
                  <a:pt x="1971040" y="3798570"/>
                </a:cubicBezTo>
                <a:cubicBezTo>
                  <a:pt x="2045970" y="3782060"/>
                  <a:pt x="2137410" y="3759200"/>
                  <a:pt x="2226310" y="3745230"/>
                </a:cubicBezTo>
                <a:cubicBezTo>
                  <a:pt x="2320290" y="3729990"/>
                  <a:pt x="2415540" y="3723640"/>
                  <a:pt x="2520950" y="3709670"/>
                </a:cubicBezTo>
                <a:cubicBezTo>
                  <a:pt x="2641600" y="3694430"/>
                  <a:pt x="2785110" y="3670300"/>
                  <a:pt x="2910840" y="3655060"/>
                </a:cubicBezTo>
                <a:cubicBezTo>
                  <a:pt x="3027680" y="3641090"/>
                  <a:pt x="3158490" y="3632200"/>
                  <a:pt x="3251200" y="3620770"/>
                </a:cubicBezTo>
                <a:cubicBezTo>
                  <a:pt x="3314700" y="3613150"/>
                  <a:pt x="3371850" y="3609340"/>
                  <a:pt x="3411220" y="3599180"/>
                </a:cubicBezTo>
                <a:cubicBezTo>
                  <a:pt x="3435350" y="3592830"/>
                  <a:pt x="3460750" y="3577590"/>
                  <a:pt x="3468370" y="3576320"/>
                </a:cubicBezTo>
                <a:cubicBezTo>
                  <a:pt x="3470910" y="3576320"/>
                  <a:pt x="3470910" y="3576320"/>
                  <a:pt x="3472180" y="3576320"/>
                </a:cubicBezTo>
                <a:cubicBezTo>
                  <a:pt x="3473450" y="3576320"/>
                  <a:pt x="3474720" y="3577590"/>
                  <a:pt x="3474720" y="3577590"/>
                </a:cubicBezTo>
                <a:cubicBezTo>
                  <a:pt x="3474720" y="3577590"/>
                  <a:pt x="3475990" y="3578860"/>
                  <a:pt x="3475990" y="3580130"/>
                </a:cubicBezTo>
                <a:cubicBezTo>
                  <a:pt x="3477260" y="3581400"/>
                  <a:pt x="3477260" y="3581400"/>
                  <a:pt x="3478530" y="3582670"/>
                </a:cubicBezTo>
                <a:cubicBezTo>
                  <a:pt x="3478530" y="3583940"/>
                  <a:pt x="3479800" y="3583940"/>
                  <a:pt x="3479800" y="3585210"/>
                </a:cubicBezTo>
                <a:cubicBezTo>
                  <a:pt x="3479800" y="3586480"/>
                  <a:pt x="3479800" y="3587750"/>
                  <a:pt x="3479800" y="3589020"/>
                </a:cubicBezTo>
                <a:cubicBezTo>
                  <a:pt x="3479800" y="3590290"/>
                  <a:pt x="3479800" y="3590290"/>
                  <a:pt x="3479800" y="3591560"/>
                </a:cubicBezTo>
                <a:cubicBezTo>
                  <a:pt x="3479800" y="3592830"/>
                  <a:pt x="3478530" y="3592830"/>
                  <a:pt x="3478530" y="3594100"/>
                </a:cubicBezTo>
                <a:cubicBezTo>
                  <a:pt x="3477260" y="3595370"/>
                  <a:pt x="3477260" y="3595370"/>
                  <a:pt x="3475990" y="3596640"/>
                </a:cubicBezTo>
                <a:cubicBezTo>
                  <a:pt x="3475990" y="3597910"/>
                  <a:pt x="3474720" y="3599180"/>
                  <a:pt x="3474720" y="3599180"/>
                </a:cubicBezTo>
                <a:cubicBezTo>
                  <a:pt x="3474720" y="3600450"/>
                  <a:pt x="3473450" y="3600450"/>
                  <a:pt x="3472180" y="3600450"/>
                </a:cubicBezTo>
                <a:cubicBezTo>
                  <a:pt x="3470910" y="3600450"/>
                  <a:pt x="3469640" y="3601720"/>
                  <a:pt x="3468370" y="3601720"/>
                </a:cubicBezTo>
                <a:cubicBezTo>
                  <a:pt x="3467100" y="3601720"/>
                  <a:pt x="3467100" y="3601720"/>
                  <a:pt x="3465830" y="3601720"/>
                </a:cubicBezTo>
                <a:cubicBezTo>
                  <a:pt x="3458210" y="3600450"/>
                  <a:pt x="3430270" y="3585210"/>
                  <a:pt x="3403600" y="3578860"/>
                </a:cubicBezTo>
                <a:cubicBezTo>
                  <a:pt x="3360420" y="3568700"/>
                  <a:pt x="3291840" y="3564890"/>
                  <a:pt x="3229610" y="3558540"/>
                </a:cubicBezTo>
                <a:cubicBezTo>
                  <a:pt x="3158490" y="3550920"/>
                  <a:pt x="3074670" y="3545840"/>
                  <a:pt x="2999740" y="3539490"/>
                </a:cubicBezTo>
                <a:cubicBezTo>
                  <a:pt x="2928620" y="3534410"/>
                  <a:pt x="2865120" y="3528060"/>
                  <a:pt x="2792730" y="3524250"/>
                </a:cubicBezTo>
                <a:cubicBezTo>
                  <a:pt x="2713990" y="3520440"/>
                  <a:pt x="2618740" y="3522980"/>
                  <a:pt x="2546350" y="3519170"/>
                </a:cubicBezTo>
                <a:cubicBezTo>
                  <a:pt x="2489200" y="3516630"/>
                  <a:pt x="2440940" y="3515360"/>
                  <a:pt x="2392680" y="3506470"/>
                </a:cubicBezTo>
                <a:cubicBezTo>
                  <a:pt x="2349500" y="3498850"/>
                  <a:pt x="2291080" y="3491230"/>
                  <a:pt x="2269490" y="3473450"/>
                </a:cubicBezTo>
                <a:cubicBezTo>
                  <a:pt x="2256790" y="3463290"/>
                  <a:pt x="2255520" y="3441700"/>
                  <a:pt x="2250440" y="3439160"/>
                </a:cubicBezTo>
                <a:cubicBezTo>
                  <a:pt x="2249170" y="3437890"/>
                  <a:pt x="2247900" y="3439160"/>
                  <a:pt x="2246630" y="3439160"/>
                </a:cubicBezTo>
                <a:cubicBezTo>
                  <a:pt x="2245360" y="3439160"/>
                  <a:pt x="2245360" y="3439160"/>
                  <a:pt x="2244090" y="3439160"/>
                </a:cubicBezTo>
                <a:cubicBezTo>
                  <a:pt x="2242820" y="3439160"/>
                  <a:pt x="2242820" y="3437890"/>
                  <a:pt x="2241550" y="3437890"/>
                </a:cubicBezTo>
                <a:cubicBezTo>
                  <a:pt x="2240280" y="3437890"/>
                  <a:pt x="2240280" y="3436620"/>
                  <a:pt x="2239010" y="3436620"/>
                </a:cubicBezTo>
                <a:cubicBezTo>
                  <a:pt x="2237740" y="3435350"/>
                  <a:pt x="2236470" y="3435350"/>
                  <a:pt x="2236470" y="3434080"/>
                </a:cubicBezTo>
                <a:cubicBezTo>
                  <a:pt x="2235200" y="3432810"/>
                  <a:pt x="2235200" y="3431540"/>
                  <a:pt x="2235200" y="3430270"/>
                </a:cubicBezTo>
                <a:cubicBezTo>
                  <a:pt x="2235200" y="3429000"/>
                  <a:pt x="2233930" y="3429000"/>
                  <a:pt x="2233930" y="3427730"/>
                </a:cubicBezTo>
                <a:cubicBezTo>
                  <a:pt x="2233930" y="3426460"/>
                  <a:pt x="2235200" y="3426460"/>
                  <a:pt x="2235200" y="3425190"/>
                </a:cubicBezTo>
                <a:cubicBezTo>
                  <a:pt x="2235200" y="3423920"/>
                  <a:pt x="2235200" y="3422650"/>
                  <a:pt x="2235200" y="3421380"/>
                </a:cubicBezTo>
                <a:cubicBezTo>
                  <a:pt x="2235200" y="3420110"/>
                  <a:pt x="2236470" y="3420110"/>
                  <a:pt x="2236470" y="3418840"/>
                </a:cubicBezTo>
                <a:cubicBezTo>
                  <a:pt x="2237740" y="3417570"/>
                  <a:pt x="2237740" y="3417570"/>
                  <a:pt x="2239010" y="3416300"/>
                </a:cubicBezTo>
                <a:cubicBezTo>
                  <a:pt x="2240280" y="3416300"/>
                  <a:pt x="2240280" y="3415030"/>
                  <a:pt x="2241550" y="3415030"/>
                </a:cubicBezTo>
                <a:cubicBezTo>
                  <a:pt x="2242820" y="3415030"/>
                  <a:pt x="2242820" y="3415030"/>
                  <a:pt x="2244090" y="3413760"/>
                </a:cubicBezTo>
                <a:cubicBezTo>
                  <a:pt x="2250440" y="3409950"/>
                  <a:pt x="2269490" y="3394710"/>
                  <a:pt x="2291080" y="3385820"/>
                </a:cubicBezTo>
                <a:cubicBezTo>
                  <a:pt x="2329180" y="3370580"/>
                  <a:pt x="2399030" y="3362960"/>
                  <a:pt x="2463800" y="3348990"/>
                </a:cubicBezTo>
                <a:cubicBezTo>
                  <a:pt x="2546350" y="3331210"/>
                  <a:pt x="2645410" y="3314700"/>
                  <a:pt x="2747010" y="3291840"/>
                </a:cubicBezTo>
                <a:cubicBezTo>
                  <a:pt x="2867660" y="3263900"/>
                  <a:pt x="3031490" y="3228340"/>
                  <a:pt x="3138170" y="3190240"/>
                </a:cubicBezTo>
                <a:cubicBezTo>
                  <a:pt x="3216910" y="3162300"/>
                  <a:pt x="3272790" y="3131820"/>
                  <a:pt x="3335020" y="3101340"/>
                </a:cubicBezTo>
                <a:cubicBezTo>
                  <a:pt x="3392170" y="3073400"/>
                  <a:pt x="3458210" y="3041650"/>
                  <a:pt x="3495040" y="3013710"/>
                </a:cubicBezTo>
                <a:cubicBezTo>
                  <a:pt x="3517900" y="2995930"/>
                  <a:pt x="3535680" y="2979420"/>
                  <a:pt x="3543300" y="2961640"/>
                </a:cubicBezTo>
                <a:cubicBezTo>
                  <a:pt x="3548380" y="2948940"/>
                  <a:pt x="3549650" y="2932430"/>
                  <a:pt x="3544570" y="2922270"/>
                </a:cubicBezTo>
                <a:cubicBezTo>
                  <a:pt x="3540760" y="2913380"/>
                  <a:pt x="3530600" y="2909570"/>
                  <a:pt x="3519170" y="2903220"/>
                </a:cubicBezTo>
                <a:cubicBezTo>
                  <a:pt x="3501390" y="2894330"/>
                  <a:pt x="3473450" y="2886710"/>
                  <a:pt x="3442970" y="2879090"/>
                </a:cubicBezTo>
                <a:cubicBezTo>
                  <a:pt x="3401060" y="2868930"/>
                  <a:pt x="3346450" y="2861310"/>
                  <a:pt x="3293110" y="2852420"/>
                </a:cubicBezTo>
                <a:cubicBezTo>
                  <a:pt x="3230880" y="2840990"/>
                  <a:pt x="3163570" y="2827020"/>
                  <a:pt x="3091180" y="2818130"/>
                </a:cubicBezTo>
                <a:cubicBezTo>
                  <a:pt x="3008630" y="2807970"/>
                  <a:pt x="2915920" y="2802890"/>
                  <a:pt x="2825750" y="2796540"/>
                </a:cubicBezTo>
                <a:cubicBezTo>
                  <a:pt x="2730500" y="2790190"/>
                  <a:pt x="2628900" y="2783840"/>
                  <a:pt x="2534920" y="2777490"/>
                </a:cubicBezTo>
                <a:cubicBezTo>
                  <a:pt x="2446020" y="2771140"/>
                  <a:pt x="2355850" y="2771140"/>
                  <a:pt x="2273300" y="2760980"/>
                </a:cubicBezTo>
                <a:cubicBezTo>
                  <a:pt x="2198370" y="2752090"/>
                  <a:pt x="2075180" y="2724150"/>
                  <a:pt x="2058670" y="2722880"/>
                </a:cubicBezTo>
                <a:cubicBezTo>
                  <a:pt x="2056130" y="2722880"/>
                  <a:pt x="2056130" y="2722880"/>
                  <a:pt x="2054860" y="2722880"/>
                </a:cubicBezTo>
                <a:cubicBezTo>
                  <a:pt x="2053590" y="2722880"/>
                  <a:pt x="2053590" y="2721610"/>
                  <a:pt x="2052320" y="2721610"/>
                </a:cubicBezTo>
                <a:cubicBezTo>
                  <a:pt x="2051050" y="2720340"/>
                  <a:pt x="2049780" y="2720340"/>
                  <a:pt x="2048510" y="2719070"/>
                </a:cubicBezTo>
                <a:cubicBezTo>
                  <a:pt x="2047240" y="2717800"/>
                  <a:pt x="2047240" y="2717800"/>
                  <a:pt x="2045970" y="2716530"/>
                </a:cubicBezTo>
                <a:cubicBezTo>
                  <a:pt x="2045970" y="2715260"/>
                  <a:pt x="2044700" y="2715260"/>
                  <a:pt x="2044700" y="2713990"/>
                </a:cubicBezTo>
                <a:cubicBezTo>
                  <a:pt x="2044700" y="2712720"/>
                  <a:pt x="2043430" y="2711450"/>
                  <a:pt x="2043430" y="2710180"/>
                </a:cubicBezTo>
                <a:cubicBezTo>
                  <a:pt x="2043430" y="2708910"/>
                  <a:pt x="2043430" y="2707640"/>
                  <a:pt x="2043430" y="2706370"/>
                </a:cubicBezTo>
                <a:cubicBezTo>
                  <a:pt x="2043430" y="2705100"/>
                  <a:pt x="2044700" y="2703830"/>
                  <a:pt x="2044700" y="2702560"/>
                </a:cubicBezTo>
                <a:cubicBezTo>
                  <a:pt x="2044700" y="2701290"/>
                  <a:pt x="2044700" y="2700020"/>
                  <a:pt x="2045970" y="2698750"/>
                </a:cubicBezTo>
                <a:cubicBezTo>
                  <a:pt x="2045970" y="2697480"/>
                  <a:pt x="2047240" y="2696210"/>
                  <a:pt x="2048510" y="2696210"/>
                </a:cubicBezTo>
                <a:cubicBezTo>
                  <a:pt x="2049780" y="2694940"/>
                  <a:pt x="2051050" y="2694940"/>
                  <a:pt x="2052320" y="2694940"/>
                </a:cubicBezTo>
                <a:cubicBezTo>
                  <a:pt x="2053590" y="2694940"/>
                  <a:pt x="2053590" y="2693670"/>
                  <a:pt x="2054860" y="2693670"/>
                </a:cubicBezTo>
                <a:cubicBezTo>
                  <a:pt x="2056130" y="2693670"/>
                  <a:pt x="2057400" y="2692400"/>
                  <a:pt x="2058670" y="2692400"/>
                </a:cubicBezTo>
                <a:cubicBezTo>
                  <a:pt x="2059940" y="2692400"/>
                  <a:pt x="2061210" y="2693670"/>
                  <a:pt x="2063750" y="2693670"/>
                </a:cubicBezTo>
                <a:cubicBezTo>
                  <a:pt x="2071370" y="2694940"/>
                  <a:pt x="2091690" y="2693670"/>
                  <a:pt x="2105660" y="2693670"/>
                </a:cubicBezTo>
                <a:cubicBezTo>
                  <a:pt x="2118360" y="2693670"/>
                  <a:pt x="2129790" y="2694940"/>
                  <a:pt x="2143760" y="2694940"/>
                </a:cubicBezTo>
                <a:cubicBezTo>
                  <a:pt x="2161540" y="2694940"/>
                  <a:pt x="2179320" y="2694940"/>
                  <a:pt x="2202180" y="2694940"/>
                </a:cubicBezTo>
                <a:cubicBezTo>
                  <a:pt x="2232660" y="2694940"/>
                  <a:pt x="2269490" y="2694940"/>
                  <a:pt x="2310130" y="2694940"/>
                </a:cubicBezTo>
                <a:cubicBezTo>
                  <a:pt x="2364740" y="2694940"/>
                  <a:pt x="2437130" y="2693670"/>
                  <a:pt x="2503170" y="2693670"/>
                </a:cubicBezTo>
                <a:cubicBezTo>
                  <a:pt x="2571750" y="2693670"/>
                  <a:pt x="2641600" y="2693670"/>
                  <a:pt x="2715260" y="2692400"/>
                </a:cubicBezTo>
                <a:cubicBezTo>
                  <a:pt x="2796540" y="2691130"/>
                  <a:pt x="2886710" y="2691130"/>
                  <a:pt x="2970530" y="2688590"/>
                </a:cubicBezTo>
                <a:cubicBezTo>
                  <a:pt x="3050540" y="2686050"/>
                  <a:pt x="3130550" y="2684780"/>
                  <a:pt x="3205480" y="2678430"/>
                </a:cubicBezTo>
                <a:cubicBezTo>
                  <a:pt x="3272790" y="2673350"/>
                  <a:pt x="3340100" y="2664460"/>
                  <a:pt x="3399790" y="2656840"/>
                </a:cubicBezTo>
                <a:cubicBezTo>
                  <a:pt x="3451860" y="2650490"/>
                  <a:pt x="3514090" y="2646680"/>
                  <a:pt x="3547110" y="2637790"/>
                </a:cubicBezTo>
                <a:cubicBezTo>
                  <a:pt x="3564890" y="2632710"/>
                  <a:pt x="3580130" y="2620010"/>
                  <a:pt x="3585210" y="2620010"/>
                </a:cubicBezTo>
                <a:cubicBezTo>
                  <a:pt x="3586480" y="2620010"/>
                  <a:pt x="3586480" y="2621280"/>
                  <a:pt x="3587750" y="2621280"/>
                </a:cubicBezTo>
                <a:cubicBezTo>
                  <a:pt x="3589020" y="2621280"/>
                  <a:pt x="3589020" y="2622550"/>
                  <a:pt x="3590290" y="2622550"/>
                </a:cubicBezTo>
                <a:cubicBezTo>
                  <a:pt x="3591560" y="2623820"/>
                  <a:pt x="3591560" y="2623820"/>
                  <a:pt x="3592830" y="2625090"/>
                </a:cubicBezTo>
                <a:cubicBezTo>
                  <a:pt x="3594100" y="2626360"/>
                  <a:pt x="3595370" y="2627630"/>
                  <a:pt x="3595370" y="2628900"/>
                </a:cubicBezTo>
                <a:cubicBezTo>
                  <a:pt x="3595370" y="2630170"/>
                  <a:pt x="3595370" y="2630170"/>
                  <a:pt x="3595370" y="2631440"/>
                </a:cubicBezTo>
                <a:cubicBezTo>
                  <a:pt x="3595370" y="2632710"/>
                  <a:pt x="3595370" y="2633980"/>
                  <a:pt x="3595370" y="2635250"/>
                </a:cubicBezTo>
                <a:cubicBezTo>
                  <a:pt x="3595370" y="2636520"/>
                  <a:pt x="3595370" y="2637790"/>
                  <a:pt x="3595370" y="2639060"/>
                </a:cubicBezTo>
                <a:cubicBezTo>
                  <a:pt x="3595370" y="2640330"/>
                  <a:pt x="3594100" y="2640330"/>
                  <a:pt x="3592830" y="2641600"/>
                </a:cubicBezTo>
                <a:cubicBezTo>
                  <a:pt x="3592830" y="2642870"/>
                  <a:pt x="3592830" y="2642870"/>
                  <a:pt x="3591560" y="2644140"/>
                </a:cubicBezTo>
                <a:cubicBezTo>
                  <a:pt x="3590290" y="2645410"/>
                  <a:pt x="3589020" y="2645410"/>
                  <a:pt x="3587750" y="2646680"/>
                </a:cubicBezTo>
                <a:cubicBezTo>
                  <a:pt x="3586480" y="2646680"/>
                  <a:pt x="3586480" y="2647950"/>
                  <a:pt x="3585210" y="2647950"/>
                </a:cubicBezTo>
                <a:cubicBezTo>
                  <a:pt x="3583940" y="2647950"/>
                  <a:pt x="3582670" y="2647950"/>
                  <a:pt x="3581400" y="2647950"/>
                </a:cubicBezTo>
                <a:cubicBezTo>
                  <a:pt x="3580130" y="2647950"/>
                  <a:pt x="3578860" y="2647950"/>
                  <a:pt x="3577590" y="2647950"/>
                </a:cubicBezTo>
                <a:cubicBezTo>
                  <a:pt x="3572510" y="2646680"/>
                  <a:pt x="3562350" y="2640330"/>
                  <a:pt x="3550920" y="2636520"/>
                </a:cubicBezTo>
                <a:cubicBezTo>
                  <a:pt x="3529330" y="2628900"/>
                  <a:pt x="3493770" y="2621280"/>
                  <a:pt x="3455670" y="2614930"/>
                </a:cubicBezTo>
                <a:cubicBezTo>
                  <a:pt x="3402330" y="2606040"/>
                  <a:pt x="3332480" y="2600960"/>
                  <a:pt x="3258820" y="2594610"/>
                </a:cubicBezTo>
                <a:cubicBezTo>
                  <a:pt x="3167380" y="2586990"/>
                  <a:pt x="3058160" y="2580640"/>
                  <a:pt x="2947670" y="2575560"/>
                </a:cubicBezTo>
                <a:cubicBezTo>
                  <a:pt x="2821940" y="2569210"/>
                  <a:pt x="2679700" y="2569210"/>
                  <a:pt x="2546350" y="2560320"/>
                </a:cubicBezTo>
                <a:cubicBezTo>
                  <a:pt x="2413000" y="2551430"/>
                  <a:pt x="2251710" y="2543810"/>
                  <a:pt x="2148840" y="2523490"/>
                </a:cubicBezTo>
                <a:cubicBezTo>
                  <a:pt x="2081530" y="2509520"/>
                  <a:pt x="1997710" y="2475230"/>
                  <a:pt x="1983740" y="2472690"/>
                </a:cubicBezTo>
                <a:cubicBezTo>
                  <a:pt x="1981200" y="2472690"/>
                  <a:pt x="1981200" y="2472690"/>
                  <a:pt x="1979930" y="2472690"/>
                </a:cubicBezTo>
                <a:cubicBezTo>
                  <a:pt x="1978660" y="2472690"/>
                  <a:pt x="1977390" y="2471420"/>
                  <a:pt x="1976120" y="2471420"/>
                </a:cubicBezTo>
                <a:cubicBezTo>
                  <a:pt x="1974850" y="2471420"/>
                  <a:pt x="1974850" y="2470150"/>
                  <a:pt x="1973580" y="2470150"/>
                </a:cubicBezTo>
                <a:cubicBezTo>
                  <a:pt x="1972310" y="2468880"/>
                  <a:pt x="1972310" y="2468880"/>
                  <a:pt x="1971040" y="2467610"/>
                </a:cubicBezTo>
                <a:cubicBezTo>
                  <a:pt x="1969770" y="2466340"/>
                  <a:pt x="1968500" y="2466340"/>
                  <a:pt x="1968500" y="2465070"/>
                </a:cubicBezTo>
                <a:cubicBezTo>
                  <a:pt x="1967230" y="2463800"/>
                  <a:pt x="1967230" y="2462530"/>
                  <a:pt x="1967230" y="2461260"/>
                </a:cubicBezTo>
                <a:cubicBezTo>
                  <a:pt x="1967230" y="2459990"/>
                  <a:pt x="1967230" y="2458720"/>
                  <a:pt x="1967230" y="2457450"/>
                </a:cubicBezTo>
                <a:cubicBezTo>
                  <a:pt x="1967230" y="2456180"/>
                  <a:pt x="1968500" y="2454910"/>
                  <a:pt x="1968500" y="2453640"/>
                </a:cubicBezTo>
                <a:cubicBezTo>
                  <a:pt x="1968500" y="2452370"/>
                  <a:pt x="1969770" y="2452370"/>
                  <a:pt x="1969770" y="2451100"/>
                </a:cubicBezTo>
                <a:cubicBezTo>
                  <a:pt x="1969770" y="2449830"/>
                  <a:pt x="1971040" y="2449830"/>
                  <a:pt x="1971040" y="2448560"/>
                </a:cubicBezTo>
                <a:cubicBezTo>
                  <a:pt x="1972310" y="2447290"/>
                  <a:pt x="1972310" y="2446020"/>
                  <a:pt x="1973580" y="2446020"/>
                </a:cubicBezTo>
                <a:cubicBezTo>
                  <a:pt x="1974850" y="2444750"/>
                  <a:pt x="1976120" y="2444750"/>
                  <a:pt x="1977390" y="2444750"/>
                </a:cubicBezTo>
                <a:cubicBezTo>
                  <a:pt x="1978660" y="2444750"/>
                  <a:pt x="1979930" y="2443480"/>
                  <a:pt x="1981200" y="2443480"/>
                </a:cubicBezTo>
                <a:cubicBezTo>
                  <a:pt x="1985010" y="2442210"/>
                  <a:pt x="1992630" y="2442210"/>
                  <a:pt x="2002790" y="2440940"/>
                </a:cubicBezTo>
                <a:cubicBezTo>
                  <a:pt x="2025650" y="2438400"/>
                  <a:pt x="2070100" y="2434590"/>
                  <a:pt x="2114550" y="2430780"/>
                </a:cubicBezTo>
                <a:cubicBezTo>
                  <a:pt x="2178050" y="2424430"/>
                  <a:pt x="2261870" y="2418080"/>
                  <a:pt x="2348230" y="2406650"/>
                </a:cubicBezTo>
                <a:cubicBezTo>
                  <a:pt x="2457450" y="2392680"/>
                  <a:pt x="2588260" y="2373630"/>
                  <a:pt x="2716530" y="2348230"/>
                </a:cubicBezTo>
                <a:cubicBezTo>
                  <a:pt x="2857500" y="2320290"/>
                  <a:pt x="3008630" y="2286000"/>
                  <a:pt x="3159760" y="2244090"/>
                </a:cubicBezTo>
                <a:cubicBezTo>
                  <a:pt x="3322320" y="2199640"/>
                  <a:pt x="3511550" y="2139950"/>
                  <a:pt x="3658870" y="2087880"/>
                </a:cubicBezTo>
                <a:cubicBezTo>
                  <a:pt x="3779520" y="2045970"/>
                  <a:pt x="3886200" y="2006600"/>
                  <a:pt x="3982720" y="1963420"/>
                </a:cubicBezTo>
                <a:cubicBezTo>
                  <a:pt x="4064000" y="1927860"/>
                  <a:pt x="4146550" y="1888490"/>
                  <a:pt x="4201160" y="1852930"/>
                </a:cubicBezTo>
                <a:cubicBezTo>
                  <a:pt x="4239260" y="1827530"/>
                  <a:pt x="4274820" y="1800860"/>
                  <a:pt x="4290060" y="1779270"/>
                </a:cubicBezTo>
                <a:cubicBezTo>
                  <a:pt x="4297680" y="1767840"/>
                  <a:pt x="4304030" y="1755140"/>
                  <a:pt x="4301490" y="1747520"/>
                </a:cubicBezTo>
                <a:cubicBezTo>
                  <a:pt x="4297680" y="1738630"/>
                  <a:pt x="4284980" y="1733550"/>
                  <a:pt x="4269740" y="1729740"/>
                </a:cubicBezTo>
                <a:cubicBezTo>
                  <a:pt x="4241800" y="1722120"/>
                  <a:pt x="4193540" y="1727200"/>
                  <a:pt x="4144010" y="1724660"/>
                </a:cubicBezTo>
                <a:cubicBezTo>
                  <a:pt x="4071620" y="1720850"/>
                  <a:pt x="3978910" y="1717040"/>
                  <a:pt x="3877310" y="1711960"/>
                </a:cubicBezTo>
                <a:cubicBezTo>
                  <a:pt x="3741420" y="1704340"/>
                  <a:pt x="3571240" y="1692910"/>
                  <a:pt x="3401060" y="1682750"/>
                </a:cubicBezTo>
                <a:cubicBezTo>
                  <a:pt x="3204210" y="1670050"/>
                  <a:pt x="2964180" y="1662430"/>
                  <a:pt x="2766060" y="1643380"/>
                </a:cubicBezTo>
                <a:cubicBezTo>
                  <a:pt x="2590800" y="1626870"/>
                  <a:pt x="2424430" y="1607820"/>
                  <a:pt x="2272030" y="1581150"/>
                </a:cubicBezTo>
                <a:cubicBezTo>
                  <a:pt x="2138680" y="1557020"/>
                  <a:pt x="2012950" y="1531620"/>
                  <a:pt x="1901190" y="1494790"/>
                </a:cubicBezTo>
                <a:cubicBezTo>
                  <a:pt x="1804670" y="1463040"/>
                  <a:pt x="1717040" y="1422400"/>
                  <a:pt x="1637030" y="1383030"/>
                </a:cubicBezTo>
                <a:cubicBezTo>
                  <a:pt x="1565910" y="1347470"/>
                  <a:pt x="1470660" y="1301750"/>
                  <a:pt x="1440180" y="1270000"/>
                </a:cubicBezTo>
                <a:cubicBezTo>
                  <a:pt x="1426210" y="1256030"/>
                  <a:pt x="1424940" y="1235710"/>
                  <a:pt x="1419860" y="1231900"/>
                </a:cubicBezTo>
                <a:cubicBezTo>
                  <a:pt x="1418590" y="1230630"/>
                  <a:pt x="1417320" y="1230630"/>
                  <a:pt x="1416050" y="1230630"/>
                </a:cubicBezTo>
                <a:cubicBezTo>
                  <a:pt x="1414780" y="1230630"/>
                  <a:pt x="1414780" y="1229360"/>
                  <a:pt x="1413510" y="1229360"/>
                </a:cubicBezTo>
                <a:cubicBezTo>
                  <a:pt x="1412240" y="1229360"/>
                  <a:pt x="1412240" y="1228090"/>
                  <a:pt x="1410970" y="1228090"/>
                </a:cubicBezTo>
                <a:cubicBezTo>
                  <a:pt x="1409700" y="1226820"/>
                  <a:pt x="1409700" y="1226820"/>
                  <a:pt x="1408430" y="1225550"/>
                </a:cubicBezTo>
                <a:cubicBezTo>
                  <a:pt x="1408430" y="1224280"/>
                  <a:pt x="1407160" y="1224280"/>
                  <a:pt x="1407160" y="1223010"/>
                </a:cubicBezTo>
                <a:cubicBezTo>
                  <a:pt x="1407160" y="1221740"/>
                  <a:pt x="1407160" y="1221740"/>
                  <a:pt x="1407160" y="1220470"/>
                </a:cubicBezTo>
                <a:cubicBezTo>
                  <a:pt x="1407160" y="1219200"/>
                  <a:pt x="1407160" y="1217930"/>
                  <a:pt x="1407160" y="1216660"/>
                </a:cubicBezTo>
                <a:cubicBezTo>
                  <a:pt x="1407160" y="1215390"/>
                  <a:pt x="1407160" y="1215390"/>
                  <a:pt x="1407160" y="1214120"/>
                </a:cubicBezTo>
                <a:cubicBezTo>
                  <a:pt x="1407160" y="1212850"/>
                  <a:pt x="1408430" y="1212850"/>
                  <a:pt x="1408430" y="1211580"/>
                </a:cubicBezTo>
                <a:cubicBezTo>
                  <a:pt x="1409700" y="1210310"/>
                  <a:pt x="1409700" y="1210310"/>
                  <a:pt x="1410970" y="1209040"/>
                </a:cubicBezTo>
                <a:cubicBezTo>
                  <a:pt x="1412240" y="1209040"/>
                  <a:pt x="1412240" y="1207770"/>
                  <a:pt x="1413510" y="1207770"/>
                </a:cubicBezTo>
                <a:cubicBezTo>
                  <a:pt x="1414780" y="1207770"/>
                  <a:pt x="1414780" y="1206500"/>
                  <a:pt x="1416050" y="1206500"/>
                </a:cubicBezTo>
                <a:cubicBezTo>
                  <a:pt x="1417320" y="1206500"/>
                  <a:pt x="1417320" y="1206500"/>
                  <a:pt x="1418590" y="1206500"/>
                </a:cubicBezTo>
                <a:cubicBezTo>
                  <a:pt x="1426210" y="1205230"/>
                  <a:pt x="1466850" y="1195070"/>
                  <a:pt x="1498600" y="1192530"/>
                </a:cubicBezTo>
                <a:cubicBezTo>
                  <a:pt x="1548130" y="1188720"/>
                  <a:pt x="1610360" y="1191260"/>
                  <a:pt x="1685290" y="1191260"/>
                </a:cubicBezTo>
                <a:cubicBezTo>
                  <a:pt x="1795780" y="1189990"/>
                  <a:pt x="1940560" y="1189990"/>
                  <a:pt x="2095500" y="1188720"/>
                </a:cubicBezTo>
                <a:cubicBezTo>
                  <a:pt x="2296160" y="1187450"/>
                  <a:pt x="2538730" y="1186180"/>
                  <a:pt x="2786380" y="1183640"/>
                </a:cubicBezTo>
                <a:cubicBezTo>
                  <a:pt x="3073400" y="1181100"/>
                  <a:pt x="3407410" y="1173480"/>
                  <a:pt x="3714750" y="1170940"/>
                </a:cubicBezTo>
                <a:cubicBezTo>
                  <a:pt x="4019550" y="1168400"/>
                  <a:pt x="4321810" y="1170940"/>
                  <a:pt x="4624070" y="1170940"/>
                </a:cubicBezTo>
                <a:cubicBezTo>
                  <a:pt x="4925060" y="1170940"/>
                  <a:pt x="5261610" y="1169670"/>
                  <a:pt x="5523230" y="1169670"/>
                </a:cubicBezTo>
                <a:cubicBezTo>
                  <a:pt x="5725160" y="1169670"/>
                  <a:pt x="5899150" y="1169670"/>
                  <a:pt x="6059170" y="1169670"/>
                </a:cubicBezTo>
                <a:cubicBezTo>
                  <a:pt x="6188710" y="1169670"/>
                  <a:pt x="6310630" y="1168400"/>
                  <a:pt x="6409690" y="1167130"/>
                </a:cubicBezTo>
                <a:cubicBezTo>
                  <a:pt x="6482080" y="1165860"/>
                  <a:pt x="6544310" y="1165860"/>
                  <a:pt x="6598920" y="1162050"/>
                </a:cubicBezTo>
                <a:cubicBezTo>
                  <a:pt x="6642100" y="1158240"/>
                  <a:pt x="6701790" y="1146810"/>
                  <a:pt x="6713220" y="1148080"/>
                </a:cubicBezTo>
                <a:cubicBezTo>
                  <a:pt x="6715760" y="1148080"/>
                  <a:pt x="6715760" y="1149350"/>
                  <a:pt x="6717030" y="1149350"/>
                </a:cubicBezTo>
                <a:cubicBezTo>
                  <a:pt x="6718300" y="1149350"/>
                  <a:pt x="6719570" y="1149350"/>
                  <a:pt x="6720840" y="1150620"/>
                </a:cubicBezTo>
                <a:cubicBezTo>
                  <a:pt x="6722110" y="1150620"/>
                  <a:pt x="6722110" y="1151890"/>
                  <a:pt x="6723380" y="1153160"/>
                </a:cubicBezTo>
                <a:cubicBezTo>
                  <a:pt x="6723380" y="1154430"/>
                  <a:pt x="6724650" y="1154430"/>
                  <a:pt x="6724650" y="1155700"/>
                </a:cubicBezTo>
                <a:cubicBezTo>
                  <a:pt x="6724650" y="1156970"/>
                  <a:pt x="6725920" y="1158240"/>
                  <a:pt x="6725920" y="1159510"/>
                </a:cubicBezTo>
                <a:cubicBezTo>
                  <a:pt x="6725920" y="1160780"/>
                  <a:pt x="6727190" y="1160780"/>
                  <a:pt x="6727190" y="1162050"/>
                </a:cubicBezTo>
                <a:cubicBezTo>
                  <a:pt x="6727190" y="1163320"/>
                  <a:pt x="6725920" y="1164590"/>
                  <a:pt x="6725920" y="1165860"/>
                </a:cubicBezTo>
                <a:cubicBezTo>
                  <a:pt x="6725920" y="1167130"/>
                  <a:pt x="6724650" y="1168400"/>
                  <a:pt x="6724650" y="1169670"/>
                </a:cubicBezTo>
                <a:cubicBezTo>
                  <a:pt x="6724650" y="1170940"/>
                  <a:pt x="6723380" y="1170940"/>
                  <a:pt x="6723380" y="1172210"/>
                </a:cubicBezTo>
                <a:cubicBezTo>
                  <a:pt x="6722110" y="1173480"/>
                  <a:pt x="6722110" y="1174750"/>
                  <a:pt x="6720840" y="1174750"/>
                </a:cubicBezTo>
                <a:cubicBezTo>
                  <a:pt x="6719570" y="1176020"/>
                  <a:pt x="6718300" y="1176020"/>
                  <a:pt x="6717030" y="1176020"/>
                </a:cubicBezTo>
                <a:cubicBezTo>
                  <a:pt x="6715760" y="1176020"/>
                  <a:pt x="6715760" y="1177290"/>
                  <a:pt x="6714490" y="1177290"/>
                </a:cubicBezTo>
                <a:cubicBezTo>
                  <a:pt x="6713220" y="1177290"/>
                  <a:pt x="6711950" y="1178560"/>
                  <a:pt x="6710680" y="1177290"/>
                </a:cubicBezTo>
                <a:cubicBezTo>
                  <a:pt x="6706870" y="1174750"/>
                  <a:pt x="6708140" y="1151890"/>
                  <a:pt x="6695440" y="1141730"/>
                </a:cubicBezTo>
                <a:cubicBezTo>
                  <a:pt x="6657340" y="1113790"/>
                  <a:pt x="6504940" y="1121410"/>
                  <a:pt x="6380480" y="1109980"/>
                </a:cubicBezTo>
                <a:cubicBezTo>
                  <a:pt x="6198870" y="1093470"/>
                  <a:pt x="5958840" y="1073150"/>
                  <a:pt x="5712460" y="1054100"/>
                </a:cubicBezTo>
                <a:cubicBezTo>
                  <a:pt x="5407660" y="1031240"/>
                  <a:pt x="5045710" y="1010920"/>
                  <a:pt x="4686300" y="984250"/>
                </a:cubicBezTo>
                <a:cubicBezTo>
                  <a:pt x="4287520" y="953770"/>
                  <a:pt x="3825240" y="925830"/>
                  <a:pt x="3423920" y="878840"/>
                </a:cubicBezTo>
                <a:cubicBezTo>
                  <a:pt x="3054350" y="835660"/>
                  <a:pt x="2689860" y="789940"/>
                  <a:pt x="2363470" y="721360"/>
                </a:cubicBezTo>
                <a:cubicBezTo>
                  <a:pt x="2077720" y="661670"/>
                  <a:pt x="1811020" y="580390"/>
                  <a:pt x="1570990" y="502920"/>
                </a:cubicBezTo>
                <a:cubicBezTo>
                  <a:pt x="1366520" y="436880"/>
                  <a:pt x="1177290" y="367030"/>
                  <a:pt x="1010920" y="293370"/>
                </a:cubicBezTo>
                <a:cubicBezTo>
                  <a:pt x="871220" y="232410"/>
                  <a:pt x="725170" y="154940"/>
                  <a:pt x="636270" y="102870"/>
                </a:cubicBezTo>
                <a:cubicBezTo>
                  <a:pt x="584200" y="72390"/>
                  <a:pt x="530860" y="30480"/>
                  <a:pt x="518160" y="24130"/>
                </a:cubicBezTo>
                <a:cubicBezTo>
                  <a:pt x="515620" y="22860"/>
                  <a:pt x="515620" y="24130"/>
                  <a:pt x="514350" y="22860"/>
                </a:cubicBezTo>
                <a:cubicBezTo>
                  <a:pt x="513080" y="22860"/>
                  <a:pt x="513080" y="21590"/>
                  <a:pt x="513080" y="20320"/>
                </a:cubicBezTo>
                <a:cubicBezTo>
                  <a:pt x="511810" y="19050"/>
                  <a:pt x="510540" y="19050"/>
                  <a:pt x="510540" y="17780"/>
                </a:cubicBezTo>
                <a:cubicBezTo>
                  <a:pt x="510540" y="16510"/>
                  <a:pt x="510540" y="16510"/>
                  <a:pt x="510540" y="15240"/>
                </a:cubicBezTo>
                <a:cubicBezTo>
                  <a:pt x="510540" y="13970"/>
                  <a:pt x="509270" y="12700"/>
                  <a:pt x="509270" y="11430"/>
                </a:cubicBezTo>
                <a:cubicBezTo>
                  <a:pt x="509270" y="10160"/>
                  <a:pt x="510540" y="10160"/>
                  <a:pt x="510540" y="8890"/>
                </a:cubicBezTo>
                <a:cubicBezTo>
                  <a:pt x="510540" y="7620"/>
                  <a:pt x="511810" y="7620"/>
                  <a:pt x="511810" y="6350"/>
                </a:cubicBezTo>
                <a:cubicBezTo>
                  <a:pt x="511810" y="5080"/>
                  <a:pt x="513080" y="5080"/>
                  <a:pt x="513080" y="3810"/>
                </a:cubicBezTo>
                <a:cubicBezTo>
                  <a:pt x="514350" y="2540"/>
                  <a:pt x="514350" y="2540"/>
                  <a:pt x="515620" y="1270"/>
                </a:cubicBezTo>
                <a:cubicBezTo>
                  <a:pt x="516890" y="1270"/>
                  <a:pt x="516890" y="0"/>
                  <a:pt x="518160" y="0"/>
                </a:cubicBezTo>
                <a:cubicBezTo>
                  <a:pt x="519430" y="0"/>
                  <a:pt x="519430" y="0"/>
                  <a:pt x="520700" y="0"/>
                </a:cubicBezTo>
                <a:cubicBezTo>
                  <a:pt x="521970" y="0"/>
                  <a:pt x="523240" y="0"/>
                  <a:pt x="524510" y="0"/>
                </a:cubicBezTo>
                <a:cubicBezTo>
                  <a:pt x="525780" y="0"/>
                  <a:pt x="525780" y="0"/>
                  <a:pt x="527050" y="0"/>
                </a:cubicBezTo>
                <a:cubicBezTo>
                  <a:pt x="537210" y="2540"/>
                  <a:pt x="594360" y="34290"/>
                  <a:pt x="637540" y="53340"/>
                </a:cubicBezTo>
                <a:cubicBezTo>
                  <a:pt x="699770" y="81280"/>
                  <a:pt x="781050" y="114300"/>
                  <a:pt x="864870" y="147320"/>
                </a:cubicBezTo>
                <a:cubicBezTo>
                  <a:pt x="969010" y="187960"/>
                  <a:pt x="1097280" y="234950"/>
                  <a:pt x="1217930" y="276860"/>
                </a:cubicBezTo>
                <a:cubicBezTo>
                  <a:pt x="1342390" y="320040"/>
                  <a:pt x="1471930" y="356870"/>
                  <a:pt x="1597660" y="401320"/>
                </a:cubicBezTo>
                <a:cubicBezTo>
                  <a:pt x="1723390" y="445770"/>
                  <a:pt x="1846580" y="499110"/>
                  <a:pt x="1971040" y="542290"/>
                </a:cubicBezTo>
                <a:cubicBezTo>
                  <a:pt x="2094230" y="585470"/>
                  <a:pt x="2228850" y="622300"/>
                  <a:pt x="2339340" y="661670"/>
                </a:cubicBezTo>
                <a:cubicBezTo>
                  <a:pt x="2433320" y="694690"/>
                  <a:pt x="2514600" y="730250"/>
                  <a:pt x="2594610" y="762000"/>
                </a:cubicBezTo>
                <a:cubicBezTo>
                  <a:pt x="2667000" y="791210"/>
                  <a:pt x="2747010" y="817880"/>
                  <a:pt x="2801620" y="845820"/>
                </a:cubicBezTo>
                <a:cubicBezTo>
                  <a:pt x="2839720" y="864870"/>
                  <a:pt x="2882900" y="899160"/>
                  <a:pt x="2893060" y="901700"/>
                </a:cubicBezTo>
                <a:cubicBezTo>
                  <a:pt x="2895600" y="901700"/>
                  <a:pt x="2895600" y="901700"/>
                  <a:pt x="2896870" y="901700"/>
                </a:cubicBezTo>
                <a:cubicBezTo>
                  <a:pt x="2898140" y="901700"/>
                  <a:pt x="2898140" y="902970"/>
                  <a:pt x="2899410" y="902970"/>
                </a:cubicBezTo>
                <a:cubicBezTo>
                  <a:pt x="2900680" y="904240"/>
                  <a:pt x="2900680" y="904240"/>
                  <a:pt x="2901950" y="905510"/>
                </a:cubicBezTo>
                <a:cubicBezTo>
                  <a:pt x="2903220" y="905510"/>
                  <a:pt x="2904490" y="905510"/>
                  <a:pt x="2904490" y="906780"/>
                </a:cubicBezTo>
                <a:cubicBezTo>
                  <a:pt x="2905760" y="908050"/>
                  <a:pt x="2905760" y="909320"/>
                  <a:pt x="2905760" y="910590"/>
                </a:cubicBezTo>
                <a:cubicBezTo>
                  <a:pt x="2905760" y="911860"/>
                  <a:pt x="2905760" y="911860"/>
                  <a:pt x="2905760" y="913130"/>
                </a:cubicBezTo>
                <a:cubicBezTo>
                  <a:pt x="2905760" y="914400"/>
                  <a:pt x="2905760" y="914400"/>
                  <a:pt x="2905760" y="915670"/>
                </a:cubicBezTo>
                <a:cubicBezTo>
                  <a:pt x="2905760" y="916940"/>
                  <a:pt x="2905760" y="918210"/>
                  <a:pt x="2905760" y="919480"/>
                </a:cubicBezTo>
                <a:cubicBezTo>
                  <a:pt x="2905760" y="920750"/>
                  <a:pt x="2904490" y="920750"/>
                  <a:pt x="2904490" y="922020"/>
                </a:cubicBezTo>
                <a:cubicBezTo>
                  <a:pt x="2903220" y="923290"/>
                  <a:pt x="2903220" y="923290"/>
                  <a:pt x="2901950" y="924560"/>
                </a:cubicBezTo>
                <a:cubicBezTo>
                  <a:pt x="2900680" y="924560"/>
                  <a:pt x="2900680" y="925830"/>
                  <a:pt x="2899410" y="925830"/>
                </a:cubicBezTo>
                <a:cubicBezTo>
                  <a:pt x="2898140" y="925830"/>
                  <a:pt x="2898140" y="927100"/>
                  <a:pt x="2896870" y="927100"/>
                </a:cubicBezTo>
                <a:cubicBezTo>
                  <a:pt x="2895600" y="927100"/>
                  <a:pt x="2895600" y="927100"/>
                  <a:pt x="2893060" y="927100"/>
                </a:cubicBezTo>
                <a:cubicBezTo>
                  <a:pt x="2884170" y="927100"/>
                  <a:pt x="2844800" y="927100"/>
                  <a:pt x="2814320" y="927100"/>
                </a:cubicBezTo>
                <a:cubicBezTo>
                  <a:pt x="2771140" y="927100"/>
                  <a:pt x="2716530" y="927100"/>
                  <a:pt x="2658110" y="927100"/>
                </a:cubicBezTo>
                <a:cubicBezTo>
                  <a:pt x="2585720" y="927100"/>
                  <a:pt x="2495550" y="927100"/>
                  <a:pt x="2411730" y="927100"/>
                </a:cubicBezTo>
                <a:cubicBezTo>
                  <a:pt x="2322830" y="927100"/>
                  <a:pt x="2235200" y="928370"/>
                  <a:pt x="2136140" y="928370"/>
                </a:cubicBezTo>
                <a:cubicBezTo>
                  <a:pt x="2020570" y="928370"/>
                  <a:pt x="1879600" y="928370"/>
                  <a:pt x="1760220" y="928370"/>
                </a:cubicBezTo>
                <a:cubicBezTo>
                  <a:pt x="1652270" y="928370"/>
                  <a:pt x="1550670" y="929640"/>
                  <a:pt x="1451610" y="930910"/>
                </a:cubicBezTo>
                <a:cubicBezTo>
                  <a:pt x="1358900" y="932180"/>
                  <a:pt x="1270000" y="933450"/>
                  <a:pt x="1181100" y="935990"/>
                </a:cubicBezTo>
                <a:cubicBezTo>
                  <a:pt x="1096010" y="938530"/>
                  <a:pt x="944880" y="953770"/>
                  <a:pt x="929640" y="947420"/>
                </a:cubicBezTo>
                <a:cubicBezTo>
                  <a:pt x="928370" y="946150"/>
                  <a:pt x="928370" y="946150"/>
                  <a:pt x="927100" y="944880"/>
                </a:cubicBezTo>
                <a:cubicBezTo>
                  <a:pt x="925830" y="943610"/>
                  <a:pt x="925830" y="943610"/>
                  <a:pt x="924560" y="942340"/>
                </a:cubicBezTo>
                <a:cubicBezTo>
                  <a:pt x="924560" y="941070"/>
                  <a:pt x="923290" y="941070"/>
                  <a:pt x="923290" y="939800"/>
                </a:cubicBezTo>
                <a:cubicBezTo>
                  <a:pt x="923290" y="938530"/>
                  <a:pt x="922020" y="937260"/>
                  <a:pt x="922020" y="935990"/>
                </a:cubicBezTo>
                <a:cubicBezTo>
                  <a:pt x="922020" y="934720"/>
                  <a:pt x="922020" y="934720"/>
                  <a:pt x="922020" y="933450"/>
                </a:cubicBezTo>
                <a:cubicBezTo>
                  <a:pt x="922020" y="932180"/>
                  <a:pt x="923290" y="930910"/>
                  <a:pt x="923290" y="929640"/>
                </a:cubicBezTo>
                <a:cubicBezTo>
                  <a:pt x="923290" y="928370"/>
                  <a:pt x="924560" y="928370"/>
                  <a:pt x="924560" y="927100"/>
                </a:cubicBezTo>
                <a:cubicBezTo>
                  <a:pt x="925830" y="925830"/>
                  <a:pt x="925830" y="924560"/>
                  <a:pt x="927100" y="923290"/>
                </a:cubicBezTo>
                <a:cubicBezTo>
                  <a:pt x="928370" y="922020"/>
                  <a:pt x="928370" y="922020"/>
                  <a:pt x="929640" y="922020"/>
                </a:cubicBezTo>
                <a:cubicBezTo>
                  <a:pt x="930910" y="922020"/>
                  <a:pt x="930910" y="920750"/>
                  <a:pt x="932180" y="920750"/>
                </a:cubicBezTo>
                <a:cubicBezTo>
                  <a:pt x="933450" y="920750"/>
                  <a:pt x="934720" y="919480"/>
                  <a:pt x="935990" y="919480"/>
                </a:cubicBezTo>
                <a:cubicBezTo>
                  <a:pt x="937260" y="919480"/>
                  <a:pt x="938530" y="920750"/>
                  <a:pt x="939800" y="920750"/>
                </a:cubicBezTo>
                <a:cubicBezTo>
                  <a:pt x="941070" y="920750"/>
                  <a:pt x="941070" y="920750"/>
                  <a:pt x="942340" y="922020"/>
                </a:cubicBezTo>
                <a:cubicBezTo>
                  <a:pt x="944880" y="925830"/>
                  <a:pt x="941070" y="944880"/>
                  <a:pt x="948690" y="955040"/>
                </a:cubicBezTo>
                <a:cubicBezTo>
                  <a:pt x="965200" y="976630"/>
                  <a:pt x="1022350" y="989330"/>
                  <a:pt x="1071880" y="1012190"/>
                </a:cubicBezTo>
                <a:cubicBezTo>
                  <a:pt x="1144270" y="1045210"/>
                  <a:pt x="1242060" y="1087120"/>
                  <a:pt x="1342390" y="1131570"/>
                </a:cubicBezTo>
                <a:cubicBezTo>
                  <a:pt x="1468120" y="1187450"/>
                  <a:pt x="1611630" y="1250950"/>
                  <a:pt x="1765300" y="1318260"/>
                </a:cubicBezTo>
                <a:cubicBezTo>
                  <a:pt x="1948180" y="1398270"/>
                  <a:pt x="2171700" y="1504950"/>
                  <a:pt x="2364740" y="1576070"/>
                </a:cubicBezTo>
                <a:cubicBezTo>
                  <a:pt x="2537460" y="1639570"/>
                  <a:pt x="2706370" y="1682750"/>
                  <a:pt x="2867660" y="1729740"/>
                </a:cubicBezTo>
                <a:cubicBezTo>
                  <a:pt x="3014980" y="1772920"/>
                  <a:pt x="3149600" y="1811020"/>
                  <a:pt x="3294380" y="1846580"/>
                </a:cubicBezTo>
                <a:cubicBezTo>
                  <a:pt x="3444240" y="1882140"/>
                  <a:pt x="3620770" y="1918970"/>
                  <a:pt x="3752850" y="1943100"/>
                </a:cubicBezTo>
                <a:cubicBezTo>
                  <a:pt x="3851910" y="1962150"/>
                  <a:pt x="3933190" y="1977390"/>
                  <a:pt x="4013200" y="1986280"/>
                </a:cubicBezTo>
                <a:cubicBezTo>
                  <a:pt x="4080510" y="1993900"/>
                  <a:pt x="4150360" y="1996440"/>
                  <a:pt x="4201160" y="1996440"/>
                </a:cubicBezTo>
                <a:cubicBezTo>
                  <a:pt x="4235450" y="1996440"/>
                  <a:pt x="4278630" y="1990090"/>
                  <a:pt x="4287520" y="1991360"/>
                </a:cubicBezTo>
                <a:cubicBezTo>
                  <a:pt x="4288790" y="1991360"/>
                  <a:pt x="4288790" y="1992630"/>
                  <a:pt x="4290060" y="1992630"/>
                </a:cubicBezTo>
                <a:cubicBezTo>
                  <a:pt x="4291330" y="1992630"/>
                  <a:pt x="4291330" y="1993900"/>
                  <a:pt x="4292600" y="1993900"/>
                </a:cubicBezTo>
                <a:cubicBezTo>
                  <a:pt x="4293870" y="1993900"/>
                  <a:pt x="4293870" y="1995170"/>
                  <a:pt x="4295140" y="1995170"/>
                </a:cubicBezTo>
                <a:cubicBezTo>
                  <a:pt x="4296410" y="1996440"/>
                  <a:pt x="4297680" y="1996440"/>
                  <a:pt x="4297680" y="1997710"/>
                </a:cubicBezTo>
                <a:cubicBezTo>
                  <a:pt x="4297680" y="1998980"/>
                  <a:pt x="4297680" y="2000250"/>
                  <a:pt x="4297680" y="2001520"/>
                </a:cubicBezTo>
                <a:cubicBezTo>
                  <a:pt x="4297680" y="2002790"/>
                  <a:pt x="4298950" y="2002790"/>
                  <a:pt x="4298950" y="2004060"/>
                </a:cubicBezTo>
                <a:cubicBezTo>
                  <a:pt x="4298950" y="2005330"/>
                  <a:pt x="4297680" y="2005330"/>
                  <a:pt x="4297680" y="2006600"/>
                </a:cubicBezTo>
                <a:cubicBezTo>
                  <a:pt x="4297680" y="2007870"/>
                  <a:pt x="4297680" y="2009140"/>
                  <a:pt x="4297680" y="2010410"/>
                </a:cubicBezTo>
                <a:cubicBezTo>
                  <a:pt x="4297680" y="2011680"/>
                  <a:pt x="4296410" y="2011680"/>
                  <a:pt x="4295140" y="2012950"/>
                </a:cubicBezTo>
                <a:cubicBezTo>
                  <a:pt x="4293870" y="2012950"/>
                  <a:pt x="4293870" y="2014220"/>
                  <a:pt x="4292600" y="2014220"/>
                </a:cubicBezTo>
                <a:cubicBezTo>
                  <a:pt x="4291330" y="2014220"/>
                  <a:pt x="4291330" y="2015490"/>
                  <a:pt x="4290060" y="2015490"/>
                </a:cubicBezTo>
                <a:cubicBezTo>
                  <a:pt x="4288790" y="2015490"/>
                  <a:pt x="4288790" y="2016760"/>
                  <a:pt x="4287520" y="2016760"/>
                </a:cubicBezTo>
                <a:cubicBezTo>
                  <a:pt x="4286250" y="2016760"/>
                  <a:pt x="4286250" y="2016760"/>
                  <a:pt x="4283710" y="2016760"/>
                </a:cubicBezTo>
                <a:cubicBezTo>
                  <a:pt x="4274820" y="2015490"/>
                  <a:pt x="4240530" y="2009140"/>
                  <a:pt x="4208780" y="2004060"/>
                </a:cubicBezTo>
                <a:cubicBezTo>
                  <a:pt x="4151630" y="1996440"/>
                  <a:pt x="4058920" y="1988820"/>
                  <a:pt x="3968750" y="1976120"/>
                </a:cubicBezTo>
                <a:cubicBezTo>
                  <a:pt x="3849370" y="1959610"/>
                  <a:pt x="3702050" y="1930400"/>
                  <a:pt x="3557270" y="1908810"/>
                </a:cubicBezTo>
                <a:cubicBezTo>
                  <a:pt x="3395980" y="1884680"/>
                  <a:pt x="3218180" y="1869440"/>
                  <a:pt x="3042920" y="1842770"/>
                </a:cubicBezTo>
                <a:cubicBezTo>
                  <a:pt x="2857500" y="1814830"/>
                  <a:pt x="2654300" y="1780540"/>
                  <a:pt x="2470150" y="1746250"/>
                </a:cubicBezTo>
                <a:cubicBezTo>
                  <a:pt x="2298700" y="1713230"/>
                  <a:pt x="2117090" y="1672590"/>
                  <a:pt x="1974850" y="1642110"/>
                </a:cubicBezTo>
                <a:cubicBezTo>
                  <a:pt x="1865630" y="1617980"/>
                  <a:pt x="1779270" y="1598930"/>
                  <a:pt x="1686560" y="1577340"/>
                </a:cubicBezTo>
                <a:cubicBezTo>
                  <a:pt x="1601470" y="1557020"/>
                  <a:pt x="1493520" y="1518920"/>
                  <a:pt x="1440180" y="1517650"/>
                </a:cubicBezTo>
                <a:cubicBezTo>
                  <a:pt x="1414780" y="1516380"/>
                  <a:pt x="1390650" y="1529080"/>
                  <a:pt x="1384300" y="1527810"/>
                </a:cubicBezTo>
                <a:cubicBezTo>
                  <a:pt x="1383030" y="1527810"/>
                  <a:pt x="1383030" y="1526540"/>
                  <a:pt x="1381760" y="1526540"/>
                </a:cubicBezTo>
                <a:cubicBezTo>
                  <a:pt x="1380490" y="1525270"/>
                  <a:pt x="1380490" y="1525270"/>
                  <a:pt x="1379220" y="1524000"/>
                </a:cubicBezTo>
                <a:cubicBezTo>
                  <a:pt x="1379220" y="1522730"/>
                  <a:pt x="1377950" y="1522730"/>
                  <a:pt x="1377950" y="1521460"/>
                </a:cubicBezTo>
                <a:cubicBezTo>
                  <a:pt x="1377950" y="1520190"/>
                  <a:pt x="1376680" y="1520190"/>
                  <a:pt x="1376680" y="1518920"/>
                </a:cubicBezTo>
                <a:cubicBezTo>
                  <a:pt x="1376680" y="1517650"/>
                  <a:pt x="1376680" y="1516380"/>
                  <a:pt x="1376680" y="1515110"/>
                </a:cubicBezTo>
                <a:cubicBezTo>
                  <a:pt x="1376680" y="1513840"/>
                  <a:pt x="1377950" y="1513840"/>
                  <a:pt x="1377950" y="1512570"/>
                </a:cubicBezTo>
                <a:cubicBezTo>
                  <a:pt x="1377950" y="1511300"/>
                  <a:pt x="1379220" y="1511300"/>
                  <a:pt x="1379220" y="1510030"/>
                </a:cubicBezTo>
                <a:cubicBezTo>
                  <a:pt x="1379220" y="1508760"/>
                  <a:pt x="1380490" y="1508760"/>
                  <a:pt x="1380490" y="1507490"/>
                </a:cubicBezTo>
                <a:cubicBezTo>
                  <a:pt x="1381760" y="1506220"/>
                  <a:pt x="1381760" y="1504950"/>
                  <a:pt x="1383030" y="1504950"/>
                </a:cubicBezTo>
                <a:cubicBezTo>
                  <a:pt x="1384300" y="1503680"/>
                  <a:pt x="1385570" y="1503680"/>
                  <a:pt x="1386840" y="1503680"/>
                </a:cubicBezTo>
                <a:cubicBezTo>
                  <a:pt x="1388110" y="1503680"/>
                  <a:pt x="1388110" y="1503680"/>
                  <a:pt x="1389380" y="1503680"/>
                </a:cubicBezTo>
                <a:cubicBezTo>
                  <a:pt x="1390650" y="1503680"/>
                  <a:pt x="1391920" y="1503680"/>
                  <a:pt x="1393190" y="1503680"/>
                </a:cubicBezTo>
                <a:cubicBezTo>
                  <a:pt x="1394460" y="1503680"/>
                  <a:pt x="1394460" y="1503680"/>
                  <a:pt x="1395730" y="1504950"/>
                </a:cubicBezTo>
                <a:cubicBezTo>
                  <a:pt x="1400810" y="1507490"/>
                  <a:pt x="1419860" y="1521460"/>
                  <a:pt x="1435100" y="1530350"/>
                </a:cubicBezTo>
                <a:cubicBezTo>
                  <a:pt x="1452880" y="1540510"/>
                  <a:pt x="1475740" y="1550670"/>
                  <a:pt x="1498600" y="1560830"/>
                </a:cubicBezTo>
                <a:cubicBezTo>
                  <a:pt x="1525270" y="1573530"/>
                  <a:pt x="1554480" y="1586230"/>
                  <a:pt x="1587500" y="1601470"/>
                </a:cubicBezTo>
                <a:cubicBezTo>
                  <a:pt x="1630680" y="1620520"/>
                  <a:pt x="1684020" y="1645920"/>
                  <a:pt x="1734820" y="1666240"/>
                </a:cubicBezTo>
                <a:cubicBezTo>
                  <a:pt x="1788160" y="1687830"/>
                  <a:pt x="1838960" y="1705610"/>
                  <a:pt x="1901190" y="1727200"/>
                </a:cubicBezTo>
                <a:cubicBezTo>
                  <a:pt x="1979930" y="1753870"/>
                  <a:pt x="2077720" y="1785620"/>
                  <a:pt x="2170430" y="1812290"/>
                </a:cubicBezTo>
                <a:cubicBezTo>
                  <a:pt x="2268220" y="1840230"/>
                  <a:pt x="2366010" y="1866900"/>
                  <a:pt x="2472690" y="1889760"/>
                </a:cubicBezTo>
                <a:cubicBezTo>
                  <a:pt x="2590800" y="1915160"/>
                  <a:pt x="2749550" y="1945640"/>
                  <a:pt x="2849880" y="1953260"/>
                </a:cubicBezTo>
                <a:cubicBezTo>
                  <a:pt x="2915920" y="1958340"/>
                  <a:pt x="2962910" y="1953260"/>
                  <a:pt x="3016250" y="1951990"/>
                </a:cubicBezTo>
                <a:cubicBezTo>
                  <a:pt x="3065780" y="1950720"/>
                  <a:pt x="3125470" y="1950720"/>
                  <a:pt x="3159760" y="1946910"/>
                </a:cubicBezTo>
                <a:cubicBezTo>
                  <a:pt x="3180080" y="1944370"/>
                  <a:pt x="3200400" y="1936750"/>
                  <a:pt x="3206750" y="1936750"/>
                </a:cubicBezTo>
                <a:cubicBezTo>
                  <a:pt x="3208020" y="1936750"/>
                  <a:pt x="3208020" y="1936750"/>
                  <a:pt x="3209290" y="1936750"/>
                </a:cubicBezTo>
                <a:cubicBezTo>
                  <a:pt x="3210560" y="1936750"/>
                  <a:pt x="3210560" y="1938020"/>
                  <a:pt x="3211830" y="1938020"/>
                </a:cubicBezTo>
                <a:cubicBezTo>
                  <a:pt x="3213100" y="1939290"/>
                  <a:pt x="3213100" y="1939290"/>
                  <a:pt x="3214370" y="1940560"/>
                </a:cubicBezTo>
                <a:cubicBezTo>
                  <a:pt x="3215640" y="1940560"/>
                  <a:pt x="3215640" y="1941830"/>
                  <a:pt x="3216910" y="1941830"/>
                </a:cubicBezTo>
                <a:cubicBezTo>
                  <a:pt x="3218180" y="1943100"/>
                  <a:pt x="3218180" y="1943100"/>
                  <a:pt x="3218180" y="1944370"/>
                </a:cubicBezTo>
                <a:cubicBezTo>
                  <a:pt x="3218180" y="1945640"/>
                  <a:pt x="3219450" y="1946910"/>
                  <a:pt x="3219450" y="1948180"/>
                </a:cubicBezTo>
                <a:cubicBezTo>
                  <a:pt x="3219450" y="1949450"/>
                  <a:pt x="3219450" y="1949450"/>
                  <a:pt x="3219450" y="1950720"/>
                </a:cubicBezTo>
                <a:cubicBezTo>
                  <a:pt x="3219450" y="1951990"/>
                  <a:pt x="3218180" y="1953260"/>
                  <a:pt x="3218180" y="1954530"/>
                </a:cubicBezTo>
                <a:cubicBezTo>
                  <a:pt x="3218180" y="1955800"/>
                  <a:pt x="3216910" y="1955800"/>
                  <a:pt x="3216910" y="1957070"/>
                </a:cubicBezTo>
                <a:cubicBezTo>
                  <a:pt x="3216910" y="1958340"/>
                  <a:pt x="3216910" y="1959610"/>
                  <a:pt x="3215640" y="1959610"/>
                </a:cubicBezTo>
                <a:cubicBezTo>
                  <a:pt x="3215640" y="1959610"/>
                  <a:pt x="3214370" y="1960880"/>
                  <a:pt x="3213100" y="1960880"/>
                </a:cubicBezTo>
                <a:cubicBezTo>
                  <a:pt x="3211830" y="1960880"/>
                  <a:pt x="3211830" y="1962150"/>
                  <a:pt x="3210560" y="1962150"/>
                </a:cubicBezTo>
                <a:cubicBezTo>
                  <a:pt x="3209290" y="1962150"/>
                  <a:pt x="3209290" y="1962150"/>
                  <a:pt x="3206750" y="1962150"/>
                </a:cubicBezTo>
                <a:cubicBezTo>
                  <a:pt x="3196590" y="1960880"/>
                  <a:pt x="3152140" y="1941830"/>
                  <a:pt x="3126740" y="1938020"/>
                </a:cubicBezTo>
                <a:cubicBezTo>
                  <a:pt x="3103880" y="1934210"/>
                  <a:pt x="3084830" y="1938020"/>
                  <a:pt x="3059430" y="1939290"/>
                </a:cubicBezTo>
                <a:cubicBezTo>
                  <a:pt x="3023870" y="1940560"/>
                  <a:pt x="2981960" y="1941830"/>
                  <a:pt x="2931160" y="1944370"/>
                </a:cubicBezTo>
                <a:cubicBezTo>
                  <a:pt x="2857500" y="1946910"/>
                  <a:pt x="2762250" y="1949450"/>
                  <a:pt x="2660650" y="1954530"/>
                </a:cubicBezTo>
                <a:cubicBezTo>
                  <a:pt x="2528570" y="1960880"/>
                  <a:pt x="2364740" y="1976120"/>
                  <a:pt x="2204720" y="1979930"/>
                </a:cubicBezTo>
                <a:cubicBezTo>
                  <a:pt x="2028190" y="1985010"/>
                  <a:pt x="1827530" y="1983740"/>
                  <a:pt x="1648460" y="1977390"/>
                </a:cubicBezTo>
                <a:cubicBezTo>
                  <a:pt x="1479550" y="1971040"/>
                  <a:pt x="1319530" y="1962150"/>
                  <a:pt x="1156970" y="1941830"/>
                </a:cubicBezTo>
                <a:cubicBezTo>
                  <a:pt x="994410" y="1921510"/>
                  <a:pt x="820420" y="1887220"/>
                  <a:pt x="671830" y="1858010"/>
                </a:cubicBezTo>
                <a:cubicBezTo>
                  <a:pt x="544830" y="1833880"/>
                  <a:pt x="421640" y="1813560"/>
                  <a:pt x="318770" y="1781810"/>
                </a:cubicBezTo>
                <a:cubicBezTo>
                  <a:pt x="234950" y="1756410"/>
                  <a:pt x="152400" y="1722120"/>
                  <a:pt x="97790" y="1694180"/>
                </a:cubicBezTo>
                <a:cubicBezTo>
                  <a:pt x="62230" y="1676400"/>
                  <a:pt x="24130" y="1644650"/>
                  <a:pt x="13970" y="1642110"/>
                </a:cubicBezTo>
                <a:cubicBezTo>
                  <a:pt x="11430" y="1642110"/>
                  <a:pt x="11430" y="1642110"/>
                  <a:pt x="10160" y="1642110"/>
                </a:cubicBezTo>
                <a:cubicBezTo>
                  <a:pt x="8890" y="1642110"/>
                  <a:pt x="8890" y="1640840"/>
                  <a:pt x="7620" y="1640840"/>
                </a:cubicBezTo>
                <a:cubicBezTo>
                  <a:pt x="6350" y="1640840"/>
                  <a:pt x="6350" y="1639570"/>
                  <a:pt x="5080" y="1639570"/>
                </a:cubicBezTo>
                <a:cubicBezTo>
                  <a:pt x="3810" y="1638300"/>
                  <a:pt x="3810" y="1638300"/>
                  <a:pt x="2540" y="1637030"/>
                </a:cubicBezTo>
                <a:cubicBezTo>
                  <a:pt x="2540" y="1635760"/>
                  <a:pt x="1270" y="1635760"/>
                  <a:pt x="1270" y="1634490"/>
                </a:cubicBezTo>
                <a:cubicBezTo>
                  <a:pt x="1270" y="1633220"/>
                  <a:pt x="0" y="1631950"/>
                  <a:pt x="0" y="1630680"/>
                </a:cubicBezTo>
                <a:cubicBezTo>
                  <a:pt x="0" y="1629410"/>
                  <a:pt x="0" y="1629410"/>
                  <a:pt x="0" y="1628140"/>
                </a:cubicBezTo>
                <a:cubicBezTo>
                  <a:pt x="0" y="1626870"/>
                  <a:pt x="1270" y="1626870"/>
                  <a:pt x="1270" y="1625600"/>
                </a:cubicBezTo>
                <a:cubicBezTo>
                  <a:pt x="1270" y="1624330"/>
                  <a:pt x="1270" y="1623060"/>
                  <a:pt x="2540" y="1621790"/>
                </a:cubicBezTo>
                <a:cubicBezTo>
                  <a:pt x="2540" y="1620520"/>
                  <a:pt x="3810" y="1620520"/>
                  <a:pt x="5080" y="1620520"/>
                </a:cubicBezTo>
                <a:cubicBezTo>
                  <a:pt x="6350" y="1619250"/>
                  <a:pt x="6350" y="1619250"/>
                  <a:pt x="7620" y="1617980"/>
                </a:cubicBezTo>
                <a:cubicBezTo>
                  <a:pt x="8890" y="1617980"/>
                  <a:pt x="8890" y="1616710"/>
                  <a:pt x="10160" y="1616710"/>
                </a:cubicBezTo>
                <a:cubicBezTo>
                  <a:pt x="11430" y="1616710"/>
                  <a:pt x="11430" y="1616710"/>
                  <a:pt x="12700" y="1616710"/>
                </a:cubicBezTo>
                <a:cubicBezTo>
                  <a:pt x="24130" y="1616710"/>
                  <a:pt x="102870" y="1614170"/>
                  <a:pt x="161290" y="1612900"/>
                </a:cubicBezTo>
                <a:cubicBezTo>
                  <a:pt x="247650" y="1610360"/>
                  <a:pt x="372110" y="1607820"/>
                  <a:pt x="481330" y="1604010"/>
                </a:cubicBezTo>
                <a:cubicBezTo>
                  <a:pt x="596900" y="1598930"/>
                  <a:pt x="711200" y="1595120"/>
                  <a:pt x="838200" y="1584960"/>
                </a:cubicBezTo>
                <a:cubicBezTo>
                  <a:pt x="986790" y="1573530"/>
                  <a:pt x="1151890" y="1553210"/>
                  <a:pt x="1316990" y="1537970"/>
                </a:cubicBezTo>
                <a:cubicBezTo>
                  <a:pt x="1494790" y="1521460"/>
                  <a:pt x="1685290" y="1506220"/>
                  <a:pt x="1868170" y="1489710"/>
                </a:cubicBezTo>
                <a:cubicBezTo>
                  <a:pt x="2047240" y="1473200"/>
                  <a:pt x="2232660" y="1457960"/>
                  <a:pt x="2402840" y="1437640"/>
                </a:cubicBezTo>
                <a:cubicBezTo>
                  <a:pt x="2557780" y="1418590"/>
                  <a:pt x="2727960" y="1390650"/>
                  <a:pt x="2846070" y="1374140"/>
                </a:cubicBezTo>
                <a:cubicBezTo>
                  <a:pt x="2924810" y="1362710"/>
                  <a:pt x="2988310" y="1351280"/>
                  <a:pt x="3041650" y="1347470"/>
                </a:cubicBezTo>
                <a:cubicBezTo>
                  <a:pt x="3077210" y="1344930"/>
                  <a:pt x="3121660" y="1347470"/>
                  <a:pt x="3131820" y="1347470"/>
                </a:cubicBezTo>
                <a:cubicBezTo>
                  <a:pt x="3134360" y="1347470"/>
                  <a:pt x="3134360" y="1347470"/>
                  <a:pt x="3135630" y="1347470"/>
                </a:cubicBezTo>
                <a:cubicBezTo>
                  <a:pt x="3136900" y="1347470"/>
                  <a:pt x="3138170" y="1347470"/>
                  <a:pt x="3139440" y="1348740"/>
                </a:cubicBezTo>
                <a:cubicBezTo>
                  <a:pt x="3140710" y="1348740"/>
                  <a:pt x="3140710" y="1350010"/>
                  <a:pt x="3141980" y="1351280"/>
                </a:cubicBezTo>
                <a:cubicBezTo>
                  <a:pt x="3143250" y="1352550"/>
                  <a:pt x="3143250" y="1352550"/>
                  <a:pt x="3144520" y="1353820"/>
                </a:cubicBezTo>
                <a:cubicBezTo>
                  <a:pt x="3145790" y="1355090"/>
                  <a:pt x="3147060" y="1356360"/>
                  <a:pt x="3147060" y="1357630"/>
                </a:cubicBezTo>
                <a:cubicBezTo>
                  <a:pt x="3147060" y="1358900"/>
                  <a:pt x="3147060" y="1360170"/>
                  <a:pt x="3147060" y="1361440"/>
                </a:cubicBezTo>
                <a:cubicBezTo>
                  <a:pt x="3147060" y="1362710"/>
                  <a:pt x="3147060" y="1363980"/>
                  <a:pt x="3147060" y="1365250"/>
                </a:cubicBezTo>
                <a:cubicBezTo>
                  <a:pt x="3147060" y="1366520"/>
                  <a:pt x="3147060" y="1367790"/>
                  <a:pt x="3147060" y="1369060"/>
                </a:cubicBezTo>
                <a:cubicBezTo>
                  <a:pt x="3147060" y="1370330"/>
                  <a:pt x="3145790" y="1370330"/>
                  <a:pt x="3144520" y="1371600"/>
                </a:cubicBezTo>
                <a:cubicBezTo>
                  <a:pt x="3143250" y="1372870"/>
                  <a:pt x="3143250" y="1374140"/>
                  <a:pt x="3141980" y="1375410"/>
                </a:cubicBezTo>
                <a:cubicBezTo>
                  <a:pt x="3140710" y="1376680"/>
                  <a:pt x="3140710" y="1376680"/>
                  <a:pt x="3139440" y="1376680"/>
                </a:cubicBezTo>
                <a:cubicBezTo>
                  <a:pt x="3138170" y="1376680"/>
                  <a:pt x="3136900" y="1377950"/>
                  <a:pt x="3135630" y="1377950"/>
                </a:cubicBezTo>
                <a:cubicBezTo>
                  <a:pt x="3134360" y="1377950"/>
                  <a:pt x="3131820" y="1379220"/>
                  <a:pt x="3131820" y="137922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5"/>
          <p:cNvSpPr/>
          <p:nvPr/>
        </p:nvSpPr>
        <p:spPr>
          <a:xfrm>
            <a:off x="-1017227" y="258128"/>
            <a:ext cx="2522696" cy="4938236"/>
          </a:xfrm>
          <a:custGeom>
            <a:rect b="b" l="l" r="r" t="t"/>
            <a:pathLst>
              <a:path extrusionOk="0" h="13168630" w="6727190">
                <a:moveTo>
                  <a:pt x="3131820" y="1379220"/>
                </a:moveTo>
                <a:cubicBezTo>
                  <a:pt x="2989580" y="1380490"/>
                  <a:pt x="2927350" y="1393190"/>
                  <a:pt x="2849880" y="1403350"/>
                </a:cubicBezTo>
                <a:cubicBezTo>
                  <a:pt x="2733040" y="1419860"/>
                  <a:pt x="2561590" y="1447800"/>
                  <a:pt x="2406650" y="1465580"/>
                </a:cubicBezTo>
                <a:cubicBezTo>
                  <a:pt x="2236470" y="1485900"/>
                  <a:pt x="2051050" y="1501140"/>
                  <a:pt x="1870710" y="1517650"/>
                </a:cubicBezTo>
                <a:cubicBezTo>
                  <a:pt x="1687830" y="1534160"/>
                  <a:pt x="1497330" y="1548130"/>
                  <a:pt x="1319530" y="1564640"/>
                </a:cubicBezTo>
                <a:cubicBezTo>
                  <a:pt x="1154430" y="1579880"/>
                  <a:pt x="989330" y="1598930"/>
                  <a:pt x="840740" y="1610360"/>
                </a:cubicBezTo>
                <a:cubicBezTo>
                  <a:pt x="712470" y="1620520"/>
                  <a:pt x="598170" y="1625600"/>
                  <a:pt x="482600" y="1630680"/>
                </a:cubicBezTo>
                <a:cubicBezTo>
                  <a:pt x="373380" y="1634490"/>
                  <a:pt x="248920" y="1635760"/>
                  <a:pt x="162560" y="1638300"/>
                </a:cubicBezTo>
                <a:cubicBezTo>
                  <a:pt x="104140" y="1639570"/>
                  <a:pt x="27940" y="1642110"/>
                  <a:pt x="13970" y="1642110"/>
                </a:cubicBezTo>
                <a:cubicBezTo>
                  <a:pt x="11430" y="1642110"/>
                  <a:pt x="11430" y="1642110"/>
                  <a:pt x="10160" y="1642110"/>
                </a:cubicBezTo>
                <a:cubicBezTo>
                  <a:pt x="8890" y="1642110"/>
                  <a:pt x="8890" y="1640840"/>
                  <a:pt x="7620" y="1640840"/>
                </a:cubicBezTo>
                <a:cubicBezTo>
                  <a:pt x="6350" y="1640840"/>
                  <a:pt x="6350" y="1639570"/>
                  <a:pt x="5080" y="1639570"/>
                </a:cubicBezTo>
                <a:cubicBezTo>
                  <a:pt x="3810" y="1638300"/>
                  <a:pt x="3810" y="1638300"/>
                  <a:pt x="2540" y="1637030"/>
                </a:cubicBezTo>
                <a:cubicBezTo>
                  <a:pt x="2540" y="1635760"/>
                  <a:pt x="1270" y="1635760"/>
                  <a:pt x="1270" y="1634490"/>
                </a:cubicBezTo>
                <a:cubicBezTo>
                  <a:pt x="1270" y="1633220"/>
                  <a:pt x="0" y="1631950"/>
                  <a:pt x="0" y="1630680"/>
                </a:cubicBezTo>
                <a:cubicBezTo>
                  <a:pt x="0" y="1629410"/>
                  <a:pt x="0" y="1629410"/>
                  <a:pt x="0" y="1628140"/>
                </a:cubicBezTo>
                <a:cubicBezTo>
                  <a:pt x="0" y="1626870"/>
                  <a:pt x="1270" y="1626870"/>
                  <a:pt x="1270" y="1625600"/>
                </a:cubicBezTo>
                <a:cubicBezTo>
                  <a:pt x="1270" y="1624330"/>
                  <a:pt x="1270" y="1623060"/>
                  <a:pt x="2540" y="1621790"/>
                </a:cubicBezTo>
                <a:cubicBezTo>
                  <a:pt x="2540" y="1620520"/>
                  <a:pt x="3810" y="1620520"/>
                  <a:pt x="5080" y="1620520"/>
                </a:cubicBezTo>
                <a:cubicBezTo>
                  <a:pt x="6350" y="1619250"/>
                  <a:pt x="6350" y="1619250"/>
                  <a:pt x="7620" y="1617980"/>
                </a:cubicBezTo>
                <a:cubicBezTo>
                  <a:pt x="8890" y="1617980"/>
                  <a:pt x="8890" y="1616710"/>
                  <a:pt x="10160" y="1616710"/>
                </a:cubicBezTo>
                <a:cubicBezTo>
                  <a:pt x="11430" y="1616710"/>
                  <a:pt x="11430" y="1616710"/>
                  <a:pt x="12700" y="1616710"/>
                </a:cubicBezTo>
                <a:cubicBezTo>
                  <a:pt x="21590" y="1619250"/>
                  <a:pt x="71120" y="1652270"/>
                  <a:pt x="111760" y="1671320"/>
                </a:cubicBezTo>
                <a:cubicBezTo>
                  <a:pt x="168910" y="1697990"/>
                  <a:pt x="246380" y="1732280"/>
                  <a:pt x="328930" y="1757680"/>
                </a:cubicBezTo>
                <a:cubicBezTo>
                  <a:pt x="430530" y="1788160"/>
                  <a:pt x="552450" y="1808480"/>
                  <a:pt x="678180" y="1832610"/>
                </a:cubicBezTo>
                <a:cubicBezTo>
                  <a:pt x="825500" y="1861820"/>
                  <a:pt x="999490" y="1896110"/>
                  <a:pt x="1162050" y="1916430"/>
                </a:cubicBezTo>
                <a:cubicBezTo>
                  <a:pt x="1323340" y="1936750"/>
                  <a:pt x="1482090" y="1945640"/>
                  <a:pt x="1649730" y="1951990"/>
                </a:cubicBezTo>
                <a:cubicBezTo>
                  <a:pt x="1828800" y="1958340"/>
                  <a:pt x="2029460" y="1958340"/>
                  <a:pt x="2204720" y="1953260"/>
                </a:cubicBezTo>
                <a:cubicBezTo>
                  <a:pt x="2363470" y="1949450"/>
                  <a:pt x="2527300" y="1935480"/>
                  <a:pt x="2659380" y="1929130"/>
                </a:cubicBezTo>
                <a:cubicBezTo>
                  <a:pt x="2760980" y="1924050"/>
                  <a:pt x="2857500" y="1921510"/>
                  <a:pt x="2931160" y="1918970"/>
                </a:cubicBezTo>
                <a:cubicBezTo>
                  <a:pt x="2981960" y="1916430"/>
                  <a:pt x="3022600" y="1915160"/>
                  <a:pt x="3058160" y="1913890"/>
                </a:cubicBezTo>
                <a:cubicBezTo>
                  <a:pt x="3084830" y="1912620"/>
                  <a:pt x="3103880" y="1908810"/>
                  <a:pt x="3126740" y="1912620"/>
                </a:cubicBezTo>
                <a:cubicBezTo>
                  <a:pt x="3152140" y="1916430"/>
                  <a:pt x="3199130" y="1935480"/>
                  <a:pt x="3206750" y="1936750"/>
                </a:cubicBezTo>
                <a:cubicBezTo>
                  <a:pt x="3208020" y="1936750"/>
                  <a:pt x="3208020" y="1936750"/>
                  <a:pt x="3209290" y="1936750"/>
                </a:cubicBezTo>
                <a:cubicBezTo>
                  <a:pt x="3210560" y="1936750"/>
                  <a:pt x="3210560" y="1938020"/>
                  <a:pt x="3211830" y="1938020"/>
                </a:cubicBezTo>
                <a:cubicBezTo>
                  <a:pt x="3213100" y="1939290"/>
                  <a:pt x="3213100" y="1939290"/>
                  <a:pt x="3214370" y="1940560"/>
                </a:cubicBezTo>
                <a:cubicBezTo>
                  <a:pt x="3215640" y="1940560"/>
                  <a:pt x="3215640" y="1941830"/>
                  <a:pt x="3216910" y="1941830"/>
                </a:cubicBezTo>
                <a:cubicBezTo>
                  <a:pt x="3218180" y="1943100"/>
                  <a:pt x="3218180" y="1943100"/>
                  <a:pt x="3218180" y="1944370"/>
                </a:cubicBezTo>
                <a:cubicBezTo>
                  <a:pt x="3218180" y="1945640"/>
                  <a:pt x="3219450" y="1946910"/>
                  <a:pt x="3219450" y="1948180"/>
                </a:cubicBezTo>
                <a:cubicBezTo>
                  <a:pt x="3219450" y="1949450"/>
                  <a:pt x="3219450" y="1949450"/>
                  <a:pt x="3219450" y="1950720"/>
                </a:cubicBezTo>
                <a:cubicBezTo>
                  <a:pt x="3219450" y="1951990"/>
                  <a:pt x="3218180" y="1953260"/>
                  <a:pt x="3218180" y="1954530"/>
                </a:cubicBezTo>
                <a:cubicBezTo>
                  <a:pt x="3218180" y="1955800"/>
                  <a:pt x="3216910" y="1955800"/>
                  <a:pt x="3216910" y="1957070"/>
                </a:cubicBezTo>
                <a:cubicBezTo>
                  <a:pt x="3216910" y="1958340"/>
                  <a:pt x="3216910" y="1959610"/>
                  <a:pt x="3215640" y="1959610"/>
                </a:cubicBezTo>
                <a:cubicBezTo>
                  <a:pt x="3215640" y="1959610"/>
                  <a:pt x="3214370" y="1960880"/>
                  <a:pt x="3213100" y="1960880"/>
                </a:cubicBezTo>
                <a:cubicBezTo>
                  <a:pt x="3211830" y="1960880"/>
                  <a:pt x="3211830" y="1962150"/>
                  <a:pt x="3210560" y="1962150"/>
                </a:cubicBezTo>
                <a:cubicBezTo>
                  <a:pt x="3209290" y="1962150"/>
                  <a:pt x="3209290" y="1962150"/>
                  <a:pt x="3206750" y="1962150"/>
                </a:cubicBezTo>
                <a:cubicBezTo>
                  <a:pt x="3200400" y="1963420"/>
                  <a:pt x="3183890" y="1971040"/>
                  <a:pt x="3166110" y="1973580"/>
                </a:cubicBezTo>
                <a:cubicBezTo>
                  <a:pt x="3131820" y="1978660"/>
                  <a:pt x="3067050" y="1977390"/>
                  <a:pt x="3016250" y="1978660"/>
                </a:cubicBezTo>
                <a:cubicBezTo>
                  <a:pt x="2962910" y="1979930"/>
                  <a:pt x="2917190" y="1985010"/>
                  <a:pt x="2851150" y="1979930"/>
                </a:cubicBezTo>
                <a:cubicBezTo>
                  <a:pt x="2749550" y="1972310"/>
                  <a:pt x="2588260" y="1941830"/>
                  <a:pt x="2468880" y="1916430"/>
                </a:cubicBezTo>
                <a:cubicBezTo>
                  <a:pt x="2360930" y="1893570"/>
                  <a:pt x="2261870" y="1865630"/>
                  <a:pt x="2164080" y="1837690"/>
                </a:cubicBezTo>
                <a:cubicBezTo>
                  <a:pt x="2070100" y="1811020"/>
                  <a:pt x="1971040" y="1779270"/>
                  <a:pt x="1892300" y="1751330"/>
                </a:cubicBezTo>
                <a:cubicBezTo>
                  <a:pt x="1830070" y="1729740"/>
                  <a:pt x="1779270" y="1710690"/>
                  <a:pt x="1725930" y="1689100"/>
                </a:cubicBezTo>
                <a:cubicBezTo>
                  <a:pt x="1675130" y="1668780"/>
                  <a:pt x="1620520" y="1643380"/>
                  <a:pt x="1577340" y="1624330"/>
                </a:cubicBezTo>
                <a:cubicBezTo>
                  <a:pt x="1544320" y="1609090"/>
                  <a:pt x="1515110" y="1596390"/>
                  <a:pt x="1488440" y="1583690"/>
                </a:cubicBezTo>
                <a:cubicBezTo>
                  <a:pt x="1465580" y="1573530"/>
                  <a:pt x="1443990" y="1563370"/>
                  <a:pt x="1424940" y="1553210"/>
                </a:cubicBezTo>
                <a:cubicBezTo>
                  <a:pt x="1409700" y="1544320"/>
                  <a:pt x="1389380" y="1530350"/>
                  <a:pt x="1384300" y="1527810"/>
                </a:cubicBezTo>
                <a:cubicBezTo>
                  <a:pt x="1383030" y="1526540"/>
                  <a:pt x="1383030" y="1526540"/>
                  <a:pt x="1381760" y="1526540"/>
                </a:cubicBezTo>
                <a:cubicBezTo>
                  <a:pt x="1380490" y="1525270"/>
                  <a:pt x="1380490" y="1525270"/>
                  <a:pt x="1379220" y="1524000"/>
                </a:cubicBezTo>
                <a:cubicBezTo>
                  <a:pt x="1379220" y="1522730"/>
                  <a:pt x="1377950" y="1522730"/>
                  <a:pt x="1377950" y="1521460"/>
                </a:cubicBezTo>
                <a:cubicBezTo>
                  <a:pt x="1377950" y="1520190"/>
                  <a:pt x="1376680" y="1520190"/>
                  <a:pt x="1376680" y="1518920"/>
                </a:cubicBezTo>
                <a:cubicBezTo>
                  <a:pt x="1376680" y="1517650"/>
                  <a:pt x="1376680" y="1516380"/>
                  <a:pt x="1376680" y="1515110"/>
                </a:cubicBezTo>
                <a:cubicBezTo>
                  <a:pt x="1376680" y="1513840"/>
                  <a:pt x="1377950" y="1513840"/>
                  <a:pt x="1377950" y="1512570"/>
                </a:cubicBezTo>
                <a:cubicBezTo>
                  <a:pt x="1377950" y="1511300"/>
                  <a:pt x="1379220" y="1511300"/>
                  <a:pt x="1379220" y="1510030"/>
                </a:cubicBezTo>
                <a:cubicBezTo>
                  <a:pt x="1379220" y="1508760"/>
                  <a:pt x="1380490" y="1508760"/>
                  <a:pt x="1380490" y="1507490"/>
                </a:cubicBezTo>
                <a:cubicBezTo>
                  <a:pt x="1381760" y="1506220"/>
                  <a:pt x="1381760" y="1504950"/>
                  <a:pt x="1383030" y="1504950"/>
                </a:cubicBezTo>
                <a:cubicBezTo>
                  <a:pt x="1384300" y="1503680"/>
                  <a:pt x="1385570" y="1503680"/>
                  <a:pt x="1386840" y="1503680"/>
                </a:cubicBezTo>
                <a:cubicBezTo>
                  <a:pt x="1388110" y="1503680"/>
                  <a:pt x="1388110" y="1503680"/>
                  <a:pt x="1389380" y="1503680"/>
                </a:cubicBezTo>
                <a:cubicBezTo>
                  <a:pt x="1390650" y="1503680"/>
                  <a:pt x="1391920" y="1503680"/>
                  <a:pt x="1393190" y="1503680"/>
                </a:cubicBezTo>
                <a:cubicBezTo>
                  <a:pt x="1394460" y="1503680"/>
                  <a:pt x="1394460" y="1504950"/>
                  <a:pt x="1395730" y="1504950"/>
                </a:cubicBezTo>
                <a:cubicBezTo>
                  <a:pt x="1400810" y="1504950"/>
                  <a:pt x="1416050" y="1493520"/>
                  <a:pt x="1435100" y="1492250"/>
                </a:cubicBezTo>
                <a:cubicBezTo>
                  <a:pt x="1483360" y="1489710"/>
                  <a:pt x="1604010" y="1532890"/>
                  <a:pt x="1692910" y="1553210"/>
                </a:cubicBezTo>
                <a:cubicBezTo>
                  <a:pt x="1785620" y="1574800"/>
                  <a:pt x="1870710" y="1593850"/>
                  <a:pt x="1979930" y="1616710"/>
                </a:cubicBezTo>
                <a:cubicBezTo>
                  <a:pt x="2123440" y="1647190"/>
                  <a:pt x="2305050" y="1687830"/>
                  <a:pt x="2476500" y="1720850"/>
                </a:cubicBezTo>
                <a:cubicBezTo>
                  <a:pt x="2659380" y="1755140"/>
                  <a:pt x="2861310" y="1789430"/>
                  <a:pt x="3046730" y="1817370"/>
                </a:cubicBezTo>
                <a:cubicBezTo>
                  <a:pt x="3221990" y="1844040"/>
                  <a:pt x="3398520" y="1859280"/>
                  <a:pt x="3559810" y="1883410"/>
                </a:cubicBezTo>
                <a:cubicBezTo>
                  <a:pt x="3704590" y="1905000"/>
                  <a:pt x="3853180" y="1934210"/>
                  <a:pt x="3972560" y="1950720"/>
                </a:cubicBezTo>
                <a:cubicBezTo>
                  <a:pt x="4062730" y="1963420"/>
                  <a:pt x="4154170" y="1972310"/>
                  <a:pt x="4211320" y="1979930"/>
                </a:cubicBezTo>
                <a:cubicBezTo>
                  <a:pt x="4244340" y="1983740"/>
                  <a:pt x="4279900" y="1988820"/>
                  <a:pt x="4287520" y="1991360"/>
                </a:cubicBezTo>
                <a:cubicBezTo>
                  <a:pt x="4288790" y="1991360"/>
                  <a:pt x="4288790" y="1992630"/>
                  <a:pt x="4290060" y="1992630"/>
                </a:cubicBezTo>
                <a:cubicBezTo>
                  <a:pt x="4291330" y="1992630"/>
                  <a:pt x="4291330" y="1993900"/>
                  <a:pt x="4292600" y="1993900"/>
                </a:cubicBezTo>
                <a:cubicBezTo>
                  <a:pt x="4293870" y="1993900"/>
                  <a:pt x="4293870" y="1995170"/>
                  <a:pt x="4295140" y="1995170"/>
                </a:cubicBezTo>
                <a:cubicBezTo>
                  <a:pt x="4296410" y="1996440"/>
                  <a:pt x="4297680" y="1996440"/>
                  <a:pt x="4297680" y="1997710"/>
                </a:cubicBezTo>
                <a:cubicBezTo>
                  <a:pt x="4297680" y="1998980"/>
                  <a:pt x="4297680" y="2000250"/>
                  <a:pt x="4297680" y="2001520"/>
                </a:cubicBezTo>
                <a:cubicBezTo>
                  <a:pt x="4297680" y="2002790"/>
                  <a:pt x="4298950" y="2002790"/>
                  <a:pt x="4298950" y="2004060"/>
                </a:cubicBezTo>
                <a:cubicBezTo>
                  <a:pt x="4298950" y="2005330"/>
                  <a:pt x="4297680" y="2005330"/>
                  <a:pt x="4297680" y="2006600"/>
                </a:cubicBezTo>
                <a:cubicBezTo>
                  <a:pt x="4297680" y="2007870"/>
                  <a:pt x="4297680" y="2009140"/>
                  <a:pt x="4297680" y="2010410"/>
                </a:cubicBezTo>
                <a:cubicBezTo>
                  <a:pt x="4297680" y="2011680"/>
                  <a:pt x="4296410" y="2011680"/>
                  <a:pt x="4295140" y="2012950"/>
                </a:cubicBezTo>
                <a:cubicBezTo>
                  <a:pt x="4293870" y="2012950"/>
                  <a:pt x="4293870" y="2014220"/>
                  <a:pt x="4292600" y="2014220"/>
                </a:cubicBezTo>
                <a:cubicBezTo>
                  <a:pt x="4291330" y="2014220"/>
                  <a:pt x="4291330" y="2015490"/>
                  <a:pt x="4290060" y="2015490"/>
                </a:cubicBezTo>
                <a:cubicBezTo>
                  <a:pt x="4288790" y="2015490"/>
                  <a:pt x="4288790" y="2016760"/>
                  <a:pt x="4287520" y="2016760"/>
                </a:cubicBezTo>
                <a:cubicBezTo>
                  <a:pt x="4286250" y="2016760"/>
                  <a:pt x="4286250" y="2016760"/>
                  <a:pt x="4283710" y="2016760"/>
                </a:cubicBezTo>
                <a:cubicBezTo>
                  <a:pt x="4273550" y="2016760"/>
                  <a:pt x="4235450" y="2021840"/>
                  <a:pt x="4202430" y="2021840"/>
                </a:cubicBezTo>
                <a:cubicBezTo>
                  <a:pt x="4151630" y="2021840"/>
                  <a:pt x="4079240" y="2019300"/>
                  <a:pt x="4010660" y="2011680"/>
                </a:cubicBezTo>
                <a:cubicBezTo>
                  <a:pt x="3929380" y="2002790"/>
                  <a:pt x="3848100" y="1987550"/>
                  <a:pt x="3749040" y="1968500"/>
                </a:cubicBezTo>
                <a:cubicBezTo>
                  <a:pt x="3616960" y="1944370"/>
                  <a:pt x="3439160" y="1908810"/>
                  <a:pt x="3289300" y="1871980"/>
                </a:cubicBezTo>
                <a:cubicBezTo>
                  <a:pt x="3143250" y="1836420"/>
                  <a:pt x="3009900" y="1797050"/>
                  <a:pt x="2861310" y="1753870"/>
                </a:cubicBezTo>
                <a:cubicBezTo>
                  <a:pt x="2700020" y="1706880"/>
                  <a:pt x="2531110" y="1663700"/>
                  <a:pt x="2357120" y="1600200"/>
                </a:cubicBezTo>
                <a:cubicBezTo>
                  <a:pt x="2164080" y="1529080"/>
                  <a:pt x="1938020" y="1421130"/>
                  <a:pt x="1755140" y="1341120"/>
                </a:cubicBezTo>
                <a:cubicBezTo>
                  <a:pt x="1601470" y="1273810"/>
                  <a:pt x="1457960" y="1209040"/>
                  <a:pt x="1332230" y="1154430"/>
                </a:cubicBezTo>
                <a:cubicBezTo>
                  <a:pt x="1231900" y="1109980"/>
                  <a:pt x="1135380" y="1071880"/>
                  <a:pt x="1061720" y="1036320"/>
                </a:cubicBezTo>
                <a:cubicBezTo>
                  <a:pt x="1009650" y="1010920"/>
                  <a:pt x="941070" y="986790"/>
                  <a:pt x="929640" y="967740"/>
                </a:cubicBezTo>
                <a:cubicBezTo>
                  <a:pt x="925830" y="960120"/>
                  <a:pt x="930910" y="951230"/>
                  <a:pt x="929640" y="947420"/>
                </a:cubicBezTo>
                <a:cubicBezTo>
                  <a:pt x="929640" y="946150"/>
                  <a:pt x="928370" y="946150"/>
                  <a:pt x="927100" y="944880"/>
                </a:cubicBezTo>
                <a:cubicBezTo>
                  <a:pt x="925830" y="943610"/>
                  <a:pt x="925830" y="943610"/>
                  <a:pt x="924560" y="942340"/>
                </a:cubicBezTo>
                <a:cubicBezTo>
                  <a:pt x="924560" y="941070"/>
                  <a:pt x="923290" y="941070"/>
                  <a:pt x="923290" y="939800"/>
                </a:cubicBezTo>
                <a:cubicBezTo>
                  <a:pt x="923290" y="938530"/>
                  <a:pt x="922020" y="937260"/>
                  <a:pt x="922020" y="935990"/>
                </a:cubicBezTo>
                <a:cubicBezTo>
                  <a:pt x="922020" y="934720"/>
                  <a:pt x="922020" y="934720"/>
                  <a:pt x="922020" y="933450"/>
                </a:cubicBezTo>
                <a:cubicBezTo>
                  <a:pt x="922020" y="932180"/>
                  <a:pt x="923290" y="930910"/>
                  <a:pt x="923290" y="929640"/>
                </a:cubicBezTo>
                <a:cubicBezTo>
                  <a:pt x="923290" y="928370"/>
                  <a:pt x="924560" y="928370"/>
                  <a:pt x="924560" y="927100"/>
                </a:cubicBezTo>
                <a:cubicBezTo>
                  <a:pt x="925830" y="925830"/>
                  <a:pt x="925830" y="924560"/>
                  <a:pt x="927100" y="923290"/>
                </a:cubicBezTo>
                <a:cubicBezTo>
                  <a:pt x="928370" y="922020"/>
                  <a:pt x="928370" y="922020"/>
                  <a:pt x="929640" y="922020"/>
                </a:cubicBezTo>
                <a:cubicBezTo>
                  <a:pt x="930910" y="922020"/>
                  <a:pt x="930910" y="920750"/>
                  <a:pt x="932180" y="920750"/>
                </a:cubicBezTo>
                <a:cubicBezTo>
                  <a:pt x="933450" y="920750"/>
                  <a:pt x="934720" y="919480"/>
                  <a:pt x="935990" y="919480"/>
                </a:cubicBezTo>
                <a:cubicBezTo>
                  <a:pt x="937260" y="919480"/>
                  <a:pt x="938530" y="920750"/>
                  <a:pt x="939800" y="920750"/>
                </a:cubicBezTo>
                <a:cubicBezTo>
                  <a:pt x="941070" y="920750"/>
                  <a:pt x="941070" y="922020"/>
                  <a:pt x="942340" y="922020"/>
                </a:cubicBezTo>
                <a:cubicBezTo>
                  <a:pt x="957580" y="924560"/>
                  <a:pt x="1098550" y="913130"/>
                  <a:pt x="1179830" y="910590"/>
                </a:cubicBezTo>
                <a:cubicBezTo>
                  <a:pt x="1267460" y="908050"/>
                  <a:pt x="1357630" y="906780"/>
                  <a:pt x="1451610" y="905510"/>
                </a:cubicBezTo>
                <a:cubicBezTo>
                  <a:pt x="1550670" y="904240"/>
                  <a:pt x="1652270" y="902970"/>
                  <a:pt x="1760220" y="902970"/>
                </a:cubicBezTo>
                <a:cubicBezTo>
                  <a:pt x="1879600" y="902970"/>
                  <a:pt x="2020570" y="902970"/>
                  <a:pt x="2136140" y="902970"/>
                </a:cubicBezTo>
                <a:cubicBezTo>
                  <a:pt x="2235200" y="902970"/>
                  <a:pt x="2322830" y="901700"/>
                  <a:pt x="2411730" y="901700"/>
                </a:cubicBezTo>
                <a:cubicBezTo>
                  <a:pt x="2495550" y="901700"/>
                  <a:pt x="2585720" y="901700"/>
                  <a:pt x="2658110" y="901700"/>
                </a:cubicBezTo>
                <a:cubicBezTo>
                  <a:pt x="2716530" y="901700"/>
                  <a:pt x="2771140" y="901700"/>
                  <a:pt x="2814320" y="901700"/>
                </a:cubicBezTo>
                <a:cubicBezTo>
                  <a:pt x="2844800" y="901700"/>
                  <a:pt x="2884170" y="901700"/>
                  <a:pt x="2893060" y="901700"/>
                </a:cubicBezTo>
                <a:cubicBezTo>
                  <a:pt x="2895600" y="901700"/>
                  <a:pt x="2895600" y="901700"/>
                  <a:pt x="2896870" y="901700"/>
                </a:cubicBezTo>
                <a:cubicBezTo>
                  <a:pt x="2898140" y="901700"/>
                  <a:pt x="2898140" y="902970"/>
                  <a:pt x="2899410" y="902970"/>
                </a:cubicBezTo>
                <a:cubicBezTo>
                  <a:pt x="2900680" y="904240"/>
                  <a:pt x="2900680" y="904240"/>
                  <a:pt x="2901950" y="905510"/>
                </a:cubicBezTo>
                <a:cubicBezTo>
                  <a:pt x="2903220" y="905510"/>
                  <a:pt x="2904490" y="905510"/>
                  <a:pt x="2904490" y="906780"/>
                </a:cubicBezTo>
                <a:cubicBezTo>
                  <a:pt x="2905760" y="908050"/>
                  <a:pt x="2905760" y="909320"/>
                  <a:pt x="2905760" y="910590"/>
                </a:cubicBezTo>
                <a:cubicBezTo>
                  <a:pt x="2905760" y="911860"/>
                  <a:pt x="2905760" y="911860"/>
                  <a:pt x="2905760" y="913130"/>
                </a:cubicBezTo>
                <a:cubicBezTo>
                  <a:pt x="2905760" y="914400"/>
                  <a:pt x="2905760" y="914400"/>
                  <a:pt x="2905760" y="915670"/>
                </a:cubicBezTo>
                <a:cubicBezTo>
                  <a:pt x="2905760" y="916940"/>
                  <a:pt x="2905760" y="918210"/>
                  <a:pt x="2905760" y="919480"/>
                </a:cubicBezTo>
                <a:cubicBezTo>
                  <a:pt x="2905760" y="920750"/>
                  <a:pt x="2904490" y="920750"/>
                  <a:pt x="2904490" y="922020"/>
                </a:cubicBezTo>
                <a:cubicBezTo>
                  <a:pt x="2903220" y="923290"/>
                  <a:pt x="2903220" y="923290"/>
                  <a:pt x="2901950" y="924560"/>
                </a:cubicBezTo>
                <a:cubicBezTo>
                  <a:pt x="2900680" y="924560"/>
                  <a:pt x="2900680" y="925830"/>
                  <a:pt x="2899410" y="925830"/>
                </a:cubicBezTo>
                <a:cubicBezTo>
                  <a:pt x="2898140" y="925830"/>
                  <a:pt x="2898140" y="927100"/>
                  <a:pt x="2896870" y="927100"/>
                </a:cubicBezTo>
                <a:cubicBezTo>
                  <a:pt x="2895600" y="927100"/>
                  <a:pt x="2895600" y="927100"/>
                  <a:pt x="2893060" y="927100"/>
                </a:cubicBezTo>
                <a:cubicBezTo>
                  <a:pt x="2881630" y="924560"/>
                  <a:pt x="2830830" y="889000"/>
                  <a:pt x="2790190" y="869950"/>
                </a:cubicBezTo>
                <a:cubicBezTo>
                  <a:pt x="2734310" y="843280"/>
                  <a:pt x="2656840" y="816610"/>
                  <a:pt x="2584450" y="787400"/>
                </a:cubicBezTo>
                <a:cubicBezTo>
                  <a:pt x="2504440" y="755650"/>
                  <a:pt x="2421890" y="720090"/>
                  <a:pt x="2329180" y="687070"/>
                </a:cubicBezTo>
                <a:cubicBezTo>
                  <a:pt x="2218690" y="647700"/>
                  <a:pt x="2085340" y="610870"/>
                  <a:pt x="1963420" y="567690"/>
                </a:cubicBezTo>
                <a:cubicBezTo>
                  <a:pt x="1838960" y="523240"/>
                  <a:pt x="1713230" y="469900"/>
                  <a:pt x="1587500" y="425450"/>
                </a:cubicBezTo>
                <a:cubicBezTo>
                  <a:pt x="1461770" y="381000"/>
                  <a:pt x="1333500" y="344170"/>
                  <a:pt x="1210310" y="300990"/>
                </a:cubicBezTo>
                <a:cubicBezTo>
                  <a:pt x="1089660" y="259080"/>
                  <a:pt x="961390" y="212090"/>
                  <a:pt x="855980" y="171450"/>
                </a:cubicBezTo>
                <a:cubicBezTo>
                  <a:pt x="770890" y="138430"/>
                  <a:pt x="689610" y="104140"/>
                  <a:pt x="627380" y="76200"/>
                </a:cubicBezTo>
                <a:cubicBezTo>
                  <a:pt x="584200" y="57150"/>
                  <a:pt x="529590" y="29210"/>
                  <a:pt x="518160" y="24130"/>
                </a:cubicBezTo>
                <a:cubicBezTo>
                  <a:pt x="515620" y="22860"/>
                  <a:pt x="515620" y="24130"/>
                  <a:pt x="514350" y="22860"/>
                </a:cubicBezTo>
                <a:cubicBezTo>
                  <a:pt x="513080" y="22860"/>
                  <a:pt x="513080" y="21590"/>
                  <a:pt x="513080" y="20320"/>
                </a:cubicBezTo>
                <a:cubicBezTo>
                  <a:pt x="511810" y="19050"/>
                  <a:pt x="510540" y="19050"/>
                  <a:pt x="510540" y="17780"/>
                </a:cubicBezTo>
                <a:cubicBezTo>
                  <a:pt x="510540" y="16510"/>
                  <a:pt x="510540" y="16510"/>
                  <a:pt x="510540" y="15240"/>
                </a:cubicBezTo>
                <a:cubicBezTo>
                  <a:pt x="510540" y="13970"/>
                  <a:pt x="509270" y="12700"/>
                  <a:pt x="509270" y="11430"/>
                </a:cubicBezTo>
                <a:cubicBezTo>
                  <a:pt x="509270" y="10160"/>
                  <a:pt x="510540" y="10160"/>
                  <a:pt x="510540" y="8890"/>
                </a:cubicBezTo>
                <a:cubicBezTo>
                  <a:pt x="510540" y="7620"/>
                  <a:pt x="511810" y="7620"/>
                  <a:pt x="511810" y="6350"/>
                </a:cubicBezTo>
                <a:cubicBezTo>
                  <a:pt x="511810" y="5080"/>
                  <a:pt x="513080" y="5080"/>
                  <a:pt x="513080" y="3810"/>
                </a:cubicBezTo>
                <a:cubicBezTo>
                  <a:pt x="514350" y="2540"/>
                  <a:pt x="514350" y="2540"/>
                  <a:pt x="515620" y="1270"/>
                </a:cubicBezTo>
                <a:cubicBezTo>
                  <a:pt x="516890" y="1270"/>
                  <a:pt x="516890" y="0"/>
                  <a:pt x="518160" y="0"/>
                </a:cubicBezTo>
                <a:cubicBezTo>
                  <a:pt x="519430" y="0"/>
                  <a:pt x="519430" y="0"/>
                  <a:pt x="520700" y="0"/>
                </a:cubicBezTo>
                <a:cubicBezTo>
                  <a:pt x="521970" y="0"/>
                  <a:pt x="523240" y="0"/>
                  <a:pt x="524510" y="0"/>
                </a:cubicBezTo>
                <a:cubicBezTo>
                  <a:pt x="525780" y="0"/>
                  <a:pt x="525780" y="0"/>
                  <a:pt x="527050" y="0"/>
                </a:cubicBezTo>
                <a:cubicBezTo>
                  <a:pt x="537210" y="3810"/>
                  <a:pt x="596900" y="50800"/>
                  <a:pt x="650240" y="82550"/>
                </a:cubicBezTo>
                <a:cubicBezTo>
                  <a:pt x="739140" y="134620"/>
                  <a:pt x="883920" y="209550"/>
                  <a:pt x="1022350" y="270510"/>
                </a:cubicBezTo>
                <a:cubicBezTo>
                  <a:pt x="1187450" y="342900"/>
                  <a:pt x="1376680" y="412750"/>
                  <a:pt x="1579880" y="478790"/>
                </a:cubicBezTo>
                <a:cubicBezTo>
                  <a:pt x="1818640" y="556260"/>
                  <a:pt x="2085340" y="636270"/>
                  <a:pt x="2369820" y="695960"/>
                </a:cubicBezTo>
                <a:cubicBezTo>
                  <a:pt x="2694940" y="764540"/>
                  <a:pt x="3059430" y="810260"/>
                  <a:pt x="3427730" y="853440"/>
                </a:cubicBezTo>
                <a:cubicBezTo>
                  <a:pt x="3829050" y="900430"/>
                  <a:pt x="4288790" y="928370"/>
                  <a:pt x="4687570" y="958850"/>
                </a:cubicBezTo>
                <a:cubicBezTo>
                  <a:pt x="5046980" y="985520"/>
                  <a:pt x="5407660" y="1005840"/>
                  <a:pt x="5713730" y="1028700"/>
                </a:cubicBezTo>
                <a:cubicBezTo>
                  <a:pt x="5960110" y="1047750"/>
                  <a:pt x="6198870" y="1064260"/>
                  <a:pt x="6383020" y="1084580"/>
                </a:cubicBezTo>
                <a:cubicBezTo>
                  <a:pt x="6512560" y="1098550"/>
                  <a:pt x="6689090" y="1102360"/>
                  <a:pt x="6711950" y="1127760"/>
                </a:cubicBezTo>
                <a:cubicBezTo>
                  <a:pt x="6718300" y="1134110"/>
                  <a:pt x="6710680" y="1145540"/>
                  <a:pt x="6713220" y="1148080"/>
                </a:cubicBezTo>
                <a:cubicBezTo>
                  <a:pt x="6714490" y="1149350"/>
                  <a:pt x="6715760" y="1149350"/>
                  <a:pt x="6717030" y="1149350"/>
                </a:cubicBezTo>
                <a:cubicBezTo>
                  <a:pt x="6718300" y="1149350"/>
                  <a:pt x="6719570" y="1149350"/>
                  <a:pt x="6720840" y="1150620"/>
                </a:cubicBezTo>
                <a:cubicBezTo>
                  <a:pt x="6722110" y="1150620"/>
                  <a:pt x="6722110" y="1151890"/>
                  <a:pt x="6723380" y="1153160"/>
                </a:cubicBezTo>
                <a:cubicBezTo>
                  <a:pt x="6723380" y="1154430"/>
                  <a:pt x="6724650" y="1154430"/>
                  <a:pt x="6724650" y="1155700"/>
                </a:cubicBezTo>
                <a:cubicBezTo>
                  <a:pt x="6724650" y="1156970"/>
                  <a:pt x="6725920" y="1158240"/>
                  <a:pt x="6725920" y="1159510"/>
                </a:cubicBezTo>
                <a:cubicBezTo>
                  <a:pt x="6725920" y="1160780"/>
                  <a:pt x="6727190" y="1160780"/>
                  <a:pt x="6727190" y="1162050"/>
                </a:cubicBezTo>
                <a:cubicBezTo>
                  <a:pt x="6727190" y="1163320"/>
                  <a:pt x="6725920" y="1164590"/>
                  <a:pt x="6725920" y="1165860"/>
                </a:cubicBezTo>
                <a:cubicBezTo>
                  <a:pt x="6725920" y="1167130"/>
                  <a:pt x="6724650" y="1168400"/>
                  <a:pt x="6724650" y="1169670"/>
                </a:cubicBezTo>
                <a:cubicBezTo>
                  <a:pt x="6724650" y="1170940"/>
                  <a:pt x="6723380" y="1170940"/>
                  <a:pt x="6723380" y="1172210"/>
                </a:cubicBezTo>
                <a:cubicBezTo>
                  <a:pt x="6722110" y="1173480"/>
                  <a:pt x="6722110" y="1174750"/>
                  <a:pt x="6720840" y="1174750"/>
                </a:cubicBezTo>
                <a:cubicBezTo>
                  <a:pt x="6719570" y="1176020"/>
                  <a:pt x="6718300" y="1176020"/>
                  <a:pt x="6717030" y="1176020"/>
                </a:cubicBezTo>
                <a:cubicBezTo>
                  <a:pt x="6715760" y="1176020"/>
                  <a:pt x="6715760" y="1177290"/>
                  <a:pt x="6714490" y="1177290"/>
                </a:cubicBezTo>
                <a:cubicBezTo>
                  <a:pt x="6713220" y="1177290"/>
                  <a:pt x="6713220" y="1177290"/>
                  <a:pt x="6710680" y="1177290"/>
                </a:cubicBezTo>
                <a:cubicBezTo>
                  <a:pt x="6699250" y="1177290"/>
                  <a:pt x="6643370" y="1184910"/>
                  <a:pt x="6601460" y="1187450"/>
                </a:cubicBezTo>
                <a:cubicBezTo>
                  <a:pt x="6546850" y="1191260"/>
                  <a:pt x="6484620" y="1191260"/>
                  <a:pt x="6410960" y="1192530"/>
                </a:cubicBezTo>
                <a:cubicBezTo>
                  <a:pt x="6311900" y="1193800"/>
                  <a:pt x="6188710" y="1195070"/>
                  <a:pt x="6059170" y="1195070"/>
                </a:cubicBezTo>
                <a:cubicBezTo>
                  <a:pt x="5899150" y="1195070"/>
                  <a:pt x="5725160" y="1195070"/>
                  <a:pt x="5523230" y="1195070"/>
                </a:cubicBezTo>
                <a:cubicBezTo>
                  <a:pt x="5262880" y="1195070"/>
                  <a:pt x="4925060" y="1196340"/>
                  <a:pt x="4625340" y="1196340"/>
                </a:cubicBezTo>
                <a:cubicBezTo>
                  <a:pt x="4323080" y="1196340"/>
                  <a:pt x="4019550" y="1193800"/>
                  <a:pt x="3714750" y="1196340"/>
                </a:cubicBezTo>
                <a:cubicBezTo>
                  <a:pt x="3407410" y="1198880"/>
                  <a:pt x="3073400" y="1206500"/>
                  <a:pt x="2786380" y="1209040"/>
                </a:cubicBezTo>
                <a:cubicBezTo>
                  <a:pt x="2538730" y="1211580"/>
                  <a:pt x="2296160" y="1212850"/>
                  <a:pt x="2095500" y="1214120"/>
                </a:cubicBezTo>
                <a:cubicBezTo>
                  <a:pt x="1940560" y="1215390"/>
                  <a:pt x="1795780" y="1215390"/>
                  <a:pt x="1685290" y="1216660"/>
                </a:cubicBezTo>
                <a:cubicBezTo>
                  <a:pt x="1610360" y="1216660"/>
                  <a:pt x="1546860" y="1212850"/>
                  <a:pt x="1498600" y="1217930"/>
                </a:cubicBezTo>
                <a:cubicBezTo>
                  <a:pt x="1466850" y="1220470"/>
                  <a:pt x="1428750" y="1233170"/>
                  <a:pt x="1419860" y="1231900"/>
                </a:cubicBezTo>
                <a:cubicBezTo>
                  <a:pt x="1417320" y="1231900"/>
                  <a:pt x="1417320" y="1230630"/>
                  <a:pt x="1416050" y="1230630"/>
                </a:cubicBezTo>
                <a:cubicBezTo>
                  <a:pt x="1414780" y="1230630"/>
                  <a:pt x="1414780" y="1229360"/>
                  <a:pt x="1413510" y="1229360"/>
                </a:cubicBezTo>
                <a:cubicBezTo>
                  <a:pt x="1412240" y="1229360"/>
                  <a:pt x="1412240" y="1228090"/>
                  <a:pt x="1410970" y="1228090"/>
                </a:cubicBezTo>
                <a:cubicBezTo>
                  <a:pt x="1409700" y="1226820"/>
                  <a:pt x="1409700" y="1226820"/>
                  <a:pt x="1408430" y="1225550"/>
                </a:cubicBezTo>
                <a:cubicBezTo>
                  <a:pt x="1408430" y="1224280"/>
                  <a:pt x="1407160" y="1224280"/>
                  <a:pt x="1407160" y="1223010"/>
                </a:cubicBezTo>
                <a:cubicBezTo>
                  <a:pt x="1407160" y="1221740"/>
                  <a:pt x="1407160" y="1221740"/>
                  <a:pt x="1407160" y="1220470"/>
                </a:cubicBezTo>
                <a:cubicBezTo>
                  <a:pt x="1407160" y="1219200"/>
                  <a:pt x="1407160" y="1217930"/>
                  <a:pt x="1407160" y="1216660"/>
                </a:cubicBezTo>
                <a:cubicBezTo>
                  <a:pt x="1407160" y="1215390"/>
                  <a:pt x="1407160" y="1215390"/>
                  <a:pt x="1407160" y="1214120"/>
                </a:cubicBezTo>
                <a:cubicBezTo>
                  <a:pt x="1407160" y="1212850"/>
                  <a:pt x="1408430" y="1212850"/>
                  <a:pt x="1408430" y="1211580"/>
                </a:cubicBezTo>
                <a:cubicBezTo>
                  <a:pt x="1409700" y="1210310"/>
                  <a:pt x="1409700" y="1210310"/>
                  <a:pt x="1410970" y="1209040"/>
                </a:cubicBezTo>
                <a:cubicBezTo>
                  <a:pt x="1412240" y="1209040"/>
                  <a:pt x="1412240" y="1207770"/>
                  <a:pt x="1413510" y="1207770"/>
                </a:cubicBezTo>
                <a:cubicBezTo>
                  <a:pt x="1414780" y="1207770"/>
                  <a:pt x="1414780" y="1206500"/>
                  <a:pt x="1416050" y="1206500"/>
                </a:cubicBezTo>
                <a:cubicBezTo>
                  <a:pt x="1417320" y="1206500"/>
                  <a:pt x="1417320" y="1206500"/>
                  <a:pt x="1418590" y="1206500"/>
                </a:cubicBezTo>
                <a:cubicBezTo>
                  <a:pt x="1424940" y="1209040"/>
                  <a:pt x="1438910" y="1236980"/>
                  <a:pt x="1460500" y="1254760"/>
                </a:cubicBezTo>
                <a:cubicBezTo>
                  <a:pt x="1499870" y="1286510"/>
                  <a:pt x="1579880" y="1327150"/>
                  <a:pt x="1649730" y="1361440"/>
                </a:cubicBezTo>
                <a:cubicBezTo>
                  <a:pt x="1728470" y="1399540"/>
                  <a:pt x="1814830" y="1440180"/>
                  <a:pt x="1911350" y="1470660"/>
                </a:cubicBezTo>
                <a:cubicBezTo>
                  <a:pt x="2021840" y="1506220"/>
                  <a:pt x="2146300" y="1531620"/>
                  <a:pt x="2278380" y="1555750"/>
                </a:cubicBezTo>
                <a:cubicBezTo>
                  <a:pt x="2429510" y="1582420"/>
                  <a:pt x="2595880" y="1601470"/>
                  <a:pt x="2769870" y="1617980"/>
                </a:cubicBezTo>
                <a:cubicBezTo>
                  <a:pt x="2967990" y="1637030"/>
                  <a:pt x="3208020" y="1644650"/>
                  <a:pt x="3403600" y="1657350"/>
                </a:cubicBezTo>
                <a:cubicBezTo>
                  <a:pt x="3573780" y="1667510"/>
                  <a:pt x="3742690" y="1678940"/>
                  <a:pt x="3878580" y="1686560"/>
                </a:cubicBezTo>
                <a:cubicBezTo>
                  <a:pt x="3980180" y="1691640"/>
                  <a:pt x="4072890" y="1695450"/>
                  <a:pt x="4145280" y="1699260"/>
                </a:cubicBezTo>
                <a:cubicBezTo>
                  <a:pt x="4194810" y="1701800"/>
                  <a:pt x="4240530" y="1694180"/>
                  <a:pt x="4272280" y="1705610"/>
                </a:cubicBezTo>
                <a:cubicBezTo>
                  <a:pt x="4295140" y="1713230"/>
                  <a:pt x="4316730" y="1728470"/>
                  <a:pt x="4323080" y="1743710"/>
                </a:cubicBezTo>
                <a:cubicBezTo>
                  <a:pt x="4328160" y="1756410"/>
                  <a:pt x="4325620" y="1772920"/>
                  <a:pt x="4316730" y="1788160"/>
                </a:cubicBezTo>
                <a:cubicBezTo>
                  <a:pt x="4302760" y="1814830"/>
                  <a:pt x="4260850" y="1846580"/>
                  <a:pt x="4218940" y="1874520"/>
                </a:cubicBezTo>
                <a:cubicBezTo>
                  <a:pt x="4161790" y="1913890"/>
                  <a:pt x="4077970" y="1950720"/>
                  <a:pt x="3995420" y="1987550"/>
                </a:cubicBezTo>
                <a:cubicBezTo>
                  <a:pt x="3897630" y="2030730"/>
                  <a:pt x="3789680" y="2070100"/>
                  <a:pt x="3667760" y="2112010"/>
                </a:cubicBezTo>
                <a:cubicBezTo>
                  <a:pt x="3519170" y="2162810"/>
                  <a:pt x="3331210" y="2223770"/>
                  <a:pt x="3168650" y="2268220"/>
                </a:cubicBezTo>
                <a:cubicBezTo>
                  <a:pt x="3016250" y="2310130"/>
                  <a:pt x="2865120" y="2345690"/>
                  <a:pt x="2722880" y="2373630"/>
                </a:cubicBezTo>
                <a:cubicBezTo>
                  <a:pt x="2594610" y="2399030"/>
                  <a:pt x="2462530" y="2418080"/>
                  <a:pt x="2353310" y="2432050"/>
                </a:cubicBezTo>
                <a:cubicBezTo>
                  <a:pt x="2266950" y="2443480"/>
                  <a:pt x="2183130" y="2449830"/>
                  <a:pt x="2118360" y="2456180"/>
                </a:cubicBezTo>
                <a:cubicBezTo>
                  <a:pt x="2073910" y="2459990"/>
                  <a:pt x="2028190" y="2462530"/>
                  <a:pt x="2005330" y="2466340"/>
                </a:cubicBezTo>
                <a:cubicBezTo>
                  <a:pt x="1995170" y="2468880"/>
                  <a:pt x="1987550" y="2472690"/>
                  <a:pt x="1983740" y="2472690"/>
                </a:cubicBezTo>
                <a:cubicBezTo>
                  <a:pt x="1982470" y="2472690"/>
                  <a:pt x="1981200" y="2472690"/>
                  <a:pt x="1979930" y="2472690"/>
                </a:cubicBezTo>
                <a:cubicBezTo>
                  <a:pt x="1978660" y="2472690"/>
                  <a:pt x="1977390" y="2471420"/>
                  <a:pt x="1976120" y="2471420"/>
                </a:cubicBezTo>
                <a:cubicBezTo>
                  <a:pt x="1974850" y="2471420"/>
                  <a:pt x="1974850" y="2470150"/>
                  <a:pt x="1973580" y="2470150"/>
                </a:cubicBezTo>
                <a:cubicBezTo>
                  <a:pt x="1972310" y="2468880"/>
                  <a:pt x="1972310" y="2468880"/>
                  <a:pt x="1971040" y="2467610"/>
                </a:cubicBezTo>
                <a:cubicBezTo>
                  <a:pt x="1969770" y="2466340"/>
                  <a:pt x="1968500" y="2466340"/>
                  <a:pt x="1968500" y="2465070"/>
                </a:cubicBezTo>
                <a:cubicBezTo>
                  <a:pt x="1967230" y="2463800"/>
                  <a:pt x="1967230" y="2462530"/>
                  <a:pt x="1967230" y="2461260"/>
                </a:cubicBezTo>
                <a:cubicBezTo>
                  <a:pt x="1967230" y="2459990"/>
                  <a:pt x="1967230" y="2458720"/>
                  <a:pt x="1967230" y="2457450"/>
                </a:cubicBezTo>
                <a:cubicBezTo>
                  <a:pt x="1967230" y="2456180"/>
                  <a:pt x="1968500" y="2454910"/>
                  <a:pt x="1968500" y="2453640"/>
                </a:cubicBezTo>
                <a:cubicBezTo>
                  <a:pt x="1968500" y="2452370"/>
                  <a:pt x="1969770" y="2452370"/>
                  <a:pt x="1969770" y="2451100"/>
                </a:cubicBezTo>
                <a:cubicBezTo>
                  <a:pt x="1969770" y="2449830"/>
                  <a:pt x="1971040" y="2449830"/>
                  <a:pt x="1971040" y="2448560"/>
                </a:cubicBezTo>
                <a:cubicBezTo>
                  <a:pt x="1972310" y="2447290"/>
                  <a:pt x="1972310" y="2446020"/>
                  <a:pt x="1973580" y="2446020"/>
                </a:cubicBezTo>
                <a:cubicBezTo>
                  <a:pt x="1974850" y="2444750"/>
                  <a:pt x="1976120" y="2444750"/>
                  <a:pt x="1977390" y="2444750"/>
                </a:cubicBezTo>
                <a:cubicBezTo>
                  <a:pt x="1978660" y="2444750"/>
                  <a:pt x="1978660" y="2443480"/>
                  <a:pt x="1981200" y="2443480"/>
                </a:cubicBezTo>
                <a:cubicBezTo>
                  <a:pt x="1996440" y="2443480"/>
                  <a:pt x="2085340" y="2485390"/>
                  <a:pt x="2156460" y="2499360"/>
                </a:cubicBezTo>
                <a:cubicBezTo>
                  <a:pt x="2260600" y="2520950"/>
                  <a:pt x="2416810" y="2526030"/>
                  <a:pt x="2548890" y="2534920"/>
                </a:cubicBezTo>
                <a:cubicBezTo>
                  <a:pt x="2680970" y="2543810"/>
                  <a:pt x="2824480" y="2543810"/>
                  <a:pt x="2948940" y="2550160"/>
                </a:cubicBezTo>
                <a:cubicBezTo>
                  <a:pt x="3059430" y="2555240"/>
                  <a:pt x="3168650" y="2561590"/>
                  <a:pt x="3260090" y="2569210"/>
                </a:cubicBezTo>
                <a:cubicBezTo>
                  <a:pt x="3333750" y="2575560"/>
                  <a:pt x="3403600" y="2580640"/>
                  <a:pt x="3458210" y="2589530"/>
                </a:cubicBezTo>
                <a:cubicBezTo>
                  <a:pt x="3496310" y="2595880"/>
                  <a:pt x="3533140" y="2607310"/>
                  <a:pt x="3556000" y="2612390"/>
                </a:cubicBezTo>
                <a:cubicBezTo>
                  <a:pt x="3568700" y="2614930"/>
                  <a:pt x="3581400" y="2618740"/>
                  <a:pt x="3585210" y="2620010"/>
                </a:cubicBezTo>
                <a:cubicBezTo>
                  <a:pt x="3586480" y="2620010"/>
                  <a:pt x="3586480" y="2621280"/>
                  <a:pt x="3587750" y="2621280"/>
                </a:cubicBezTo>
                <a:cubicBezTo>
                  <a:pt x="3589020" y="2621280"/>
                  <a:pt x="3589020" y="2622550"/>
                  <a:pt x="3590290" y="2622550"/>
                </a:cubicBezTo>
                <a:cubicBezTo>
                  <a:pt x="3591560" y="2623820"/>
                  <a:pt x="3591560" y="2623820"/>
                  <a:pt x="3592830" y="2625090"/>
                </a:cubicBezTo>
                <a:cubicBezTo>
                  <a:pt x="3594100" y="2626360"/>
                  <a:pt x="3595370" y="2627630"/>
                  <a:pt x="3595370" y="2628900"/>
                </a:cubicBezTo>
                <a:cubicBezTo>
                  <a:pt x="3595370" y="2630170"/>
                  <a:pt x="3595370" y="2630170"/>
                  <a:pt x="3595370" y="2631440"/>
                </a:cubicBezTo>
                <a:cubicBezTo>
                  <a:pt x="3595370" y="2632710"/>
                  <a:pt x="3595370" y="2633980"/>
                  <a:pt x="3595370" y="2635250"/>
                </a:cubicBezTo>
                <a:cubicBezTo>
                  <a:pt x="3595370" y="2636520"/>
                  <a:pt x="3595370" y="2637790"/>
                  <a:pt x="3595370" y="2639060"/>
                </a:cubicBezTo>
                <a:cubicBezTo>
                  <a:pt x="3595370" y="2640330"/>
                  <a:pt x="3594100" y="2640330"/>
                  <a:pt x="3592830" y="2641600"/>
                </a:cubicBezTo>
                <a:cubicBezTo>
                  <a:pt x="3592830" y="2642870"/>
                  <a:pt x="3592830" y="2642870"/>
                  <a:pt x="3591560" y="2644140"/>
                </a:cubicBezTo>
                <a:cubicBezTo>
                  <a:pt x="3590290" y="2645410"/>
                  <a:pt x="3589020" y="2645410"/>
                  <a:pt x="3587750" y="2646680"/>
                </a:cubicBezTo>
                <a:cubicBezTo>
                  <a:pt x="3586480" y="2646680"/>
                  <a:pt x="3586480" y="2647950"/>
                  <a:pt x="3585210" y="2647950"/>
                </a:cubicBezTo>
                <a:cubicBezTo>
                  <a:pt x="3583940" y="2647950"/>
                  <a:pt x="3582670" y="2647950"/>
                  <a:pt x="3581400" y="2647950"/>
                </a:cubicBezTo>
                <a:cubicBezTo>
                  <a:pt x="3580130" y="2647950"/>
                  <a:pt x="3580130" y="2647950"/>
                  <a:pt x="3577590" y="2647950"/>
                </a:cubicBezTo>
                <a:cubicBezTo>
                  <a:pt x="3562350" y="2649220"/>
                  <a:pt x="3463290" y="2675890"/>
                  <a:pt x="3403600" y="2684780"/>
                </a:cubicBezTo>
                <a:cubicBezTo>
                  <a:pt x="3341370" y="2694940"/>
                  <a:pt x="3277870" y="2700020"/>
                  <a:pt x="3209290" y="2705100"/>
                </a:cubicBezTo>
                <a:cubicBezTo>
                  <a:pt x="3134360" y="2710180"/>
                  <a:pt x="3051810" y="2711450"/>
                  <a:pt x="2970530" y="2713990"/>
                </a:cubicBezTo>
                <a:cubicBezTo>
                  <a:pt x="2886710" y="2716530"/>
                  <a:pt x="2796540" y="2716530"/>
                  <a:pt x="2715260" y="2717800"/>
                </a:cubicBezTo>
                <a:cubicBezTo>
                  <a:pt x="2641600" y="2719070"/>
                  <a:pt x="2571750" y="2720340"/>
                  <a:pt x="2503170" y="2720340"/>
                </a:cubicBezTo>
                <a:cubicBezTo>
                  <a:pt x="2437130" y="2720340"/>
                  <a:pt x="2364740" y="2720340"/>
                  <a:pt x="2310130" y="2720340"/>
                </a:cubicBezTo>
                <a:cubicBezTo>
                  <a:pt x="2269490" y="2720340"/>
                  <a:pt x="2232660" y="2720340"/>
                  <a:pt x="2202180" y="2720340"/>
                </a:cubicBezTo>
                <a:cubicBezTo>
                  <a:pt x="2179320" y="2720340"/>
                  <a:pt x="2161540" y="2720340"/>
                  <a:pt x="2143760" y="2720340"/>
                </a:cubicBezTo>
                <a:cubicBezTo>
                  <a:pt x="2129790" y="2720340"/>
                  <a:pt x="2118360" y="2721610"/>
                  <a:pt x="2105660" y="2721610"/>
                </a:cubicBezTo>
                <a:cubicBezTo>
                  <a:pt x="2091690" y="2721610"/>
                  <a:pt x="2071370" y="2722880"/>
                  <a:pt x="2063750" y="2722880"/>
                </a:cubicBezTo>
                <a:cubicBezTo>
                  <a:pt x="2061210" y="2722880"/>
                  <a:pt x="2059940" y="2722880"/>
                  <a:pt x="2058670" y="2722880"/>
                </a:cubicBezTo>
                <a:cubicBezTo>
                  <a:pt x="2057400" y="2722880"/>
                  <a:pt x="2056130" y="2722880"/>
                  <a:pt x="2054860" y="2722880"/>
                </a:cubicBezTo>
                <a:cubicBezTo>
                  <a:pt x="2053590" y="2722880"/>
                  <a:pt x="2053590" y="2721610"/>
                  <a:pt x="2052320" y="2721610"/>
                </a:cubicBezTo>
                <a:cubicBezTo>
                  <a:pt x="2051050" y="2720340"/>
                  <a:pt x="2049780" y="2720340"/>
                  <a:pt x="2048510" y="2719070"/>
                </a:cubicBezTo>
                <a:cubicBezTo>
                  <a:pt x="2047240" y="2717800"/>
                  <a:pt x="2047240" y="2717800"/>
                  <a:pt x="2045970" y="2716530"/>
                </a:cubicBezTo>
                <a:cubicBezTo>
                  <a:pt x="2045970" y="2715260"/>
                  <a:pt x="2044700" y="2715260"/>
                  <a:pt x="2044700" y="2713990"/>
                </a:cubicBezTo>
                <a:cubicBezTo>
                  <a:pt x="2044700" y="2712720"/>
                  <a:pt x="2043430" y="2711450"/>
                  <a:pt x="2043430" y="2710180"/>
                </a:cubicBezTo>
                <a:cubicBezTo>
                  <a:pt x="2043430" y="2708910"/>
                  <a:pt x="2043430" y="2707640"/>
                  <a:pt x="2043430" y="2706370"/>
                </a:cubicBezTo>
                <a:cubicBezTo>
                  <a:pt x="2043430" y="2705100"/>
                  <a:pt x="2044700" y="2703830"/>
                  <a:pt x="2044700" y="2702560"/>
                </a:cubicBezTo>
                <a:cubicBezTo>
                  <a:pt x="2044700" y="2701290"/>
                  <a:pt x="2044700" y="2700020"/>
                  <a:pt x="2045970" y="2698750"/>
                </a:cubicBezTo>
                <a:cubicBezTo>
                  <a:pt x="2045970" y="2697480"/>
                  <a:pt x="2047240" y="2696210"/>
                  <a:pt x="2048510" y="2696210"/>
                </a:cubicBezTo>
                <a:cubicBezTo>
                  <a:pt x="2049780" y="2694940"/>
                  <a:pt x="2051050" y="2694940"/>
                  <a:pt x="2052320" y="2694940"/>
                </a:cubicBezTo>
                <a:cubicBezTo>
                  <a:pt x="2053590" y="2694940"/>
                  <a:pt x="2053590" y="2693670"/>
                  <a:pt x="2054860" y="2693670"/>
                </a:cubicBezTo>
                <a:cubicBezTo>
                  <a:pt x="2056130" y="2693670"/>
                  <a:pt x="2056130" y="2692400"/>
                  <a:pt x="2058670" y="2692400"/>
                </a:cubicBezTo>
                <a:cubicBezTo>
                  <a:pt x="2075180" y="2691130"/>
                  <a:pt x="2202180" y="2724150"/>
                  <a:pt x="2278380" y="2733040"/>
                </a:cubicBezTo>
                <a:cubicBezTo>
                  <a:pt x="2360930" y="2743200"/>
                  <a:pt x="2447290" y="2743200"/>
                  <a:pt x="2536190" y="2749550"/>
                </a:cubicBezTo>
                <a:cubicBezTo>
                  <a:pt x="2630170" y="2755900"/>
                  <a:pt x="2733040" y="2762250"/>
                  <a:pt x="2828290" y="2769870"/>
                </a:cubicBezTo>
                <a:cubicBezTo>
                  <a:pt x="2918460" y="2776220"/>
                  <a:pt x="3011170" y="2781300"/>
                  <a:pt x="3093720" y="2791460"/>
                </a:cubicBezTo>
                <a:cubicBezTo>
                  <a:pt x="3166110" y="2800350"/>
                  <a:pt x="3234690" y="2814320"/>
                  <a:pt x="3296920" y="2825750"/>
                </a:cubicBezTo>
                <a:cubicBezTo>
                  <a:pt x="3351530" y="2835910"/>
                  <a:pt x="3406140" y="2843530"/>
                  <a:pt x="3448050" y="2853690"/>
                </a:cubicBezTo>
                <a:cubicBezTo>
                  <a:pt x="3478530" y="2861310"/>
                  <a:pt x="3505200" y="2867660"/>
                  <a:pt x="3526790" y="2879090"/>
                </a:cubicBezTo>
                <a:cubicBezTo>
                  <a:pt x="3543300" y="2887980"/>
                  <a:pt x="3558540" y="2894330"/>
                  <a:pt x="3566160" y="2908300"/>
                </a:cubicBezTo>
                <a:cubicBezTo>
                  <a:pt x="3573780" y="2923540"/>
                  <a:pt x="3576320" y="2946400"/>
                  <a:pt x="3569970" y="2965450"/>
                </a:cubicBezTo>
                <a:cubicBezTo>
                  <a:pt x="3562350" y="2988310"/>
                  <a:pt x="3540760" y="3009900"/>
                  <a:pt x="3515360" y="3031490"/>
                </a:cubicBezTo>
                <a:cubicBezTo>
                  <a:pt x="3477260" y="3063240"/>
                  <a:pt x="3407410" y="3094990"/>
                  <a:pt x="3348990" y="3124200"/>
                </a:cubicBezTo>
                <a:cubicBezTo>
                  <a:pt x="3286760" y="3155950"/>
                  <a:pt x="3228340" y="3186430"/>
                  <a:pt x="3149600" y="3214370"/>
                </a:cubicBezTo>
                <a:cubicBezTo>
                  <a:pt x="3041650" y="3252470"/>
                  <a:pt x="2875280" y="3289300"/>
                  <a:pt x="2753360" y="3317240"/>
                </a:cubicBezTo>
                <a:cubicBezTo>
                  <a:pt x="2650490" y="3341370"/>
                  <a:pt x="2551430" y="3356610"/>
                  <a:pt x="2468880" y="3374390"/>
                </a:cubicBezTo>
                <a:cubicBezTo>
                  <a:pt x="2404110" y="3388360"/>
                  <a:pt x="2335530" y="3395980"/>
                  <a:pt x="2297430" y="3411220"/>
                </a:cubicBezTo>
                <a:cubicBezTo>
                  <a:pt x="2275840" y="3420110"/>
                  <a:pt x="2258060" y="3436620"/>
                  <a:pt x="2250440" y="3439160"/>
                </a:cubicBezTo>
                <a:cubicBezTo>
                  <a:pt x="2249170" y="3439160"/>
                  <a:pt x="2247900" y="3439160"/>
                  <a:pt x="2246630" y="3439160"/>
                </a:cubicBezTo>
                <a:cubicBezTo>
                  <a:pt x="2245360" y="3439160"/>
                  <a:pt x="2245360" y="3439160"/>
                  <a:pt x="2244090" y="3439160"/>
                </a:cubicBezTo>
                <a:cubicBezTo>
                  <a:pt x="2242820" y="3439160"/>
                  <a:pt x="2242820" y="3437890"/>
                  <a:pt x="2241550" y="3437890"/>
                </a:cubicBezTo>
                <a:cubicBezTo>
                  <a:pt x="2240280" y="3437890"/>
                  <a:pt x="2240280" y="3436620"/>
                  <a:pt x="2239010" y="3436620"/>
                </a:cubicBezTo>
                <a:cubicBezTo>
                  <a:pt x="2237740" y="3435350"/>
                  <a:pt x="2236470" y="3435350"/>
                  <a:pt x="2236470" y="3434080"/>
                </a:cubicBezTo>
                <a:cubicBezTo>
                  <a:pt x="2235200" y="3432810"/>
                  <a:pt x="2235200" y="3431540"/>
                  <a:pt x="2235200" y="3430270"/>
                </a:cubicBezTo>
                <a:cubicBezTo>
                  <a:pt x="2235200" y="3429000"/>
                  <a:pt x="2233930" y="3429000"/>
                  <a:pt x="2233930" y="3427730"/>
                </a:cubicBezTo>
                <a:cubicBezTo>
                  <a:pt x="2233930" y="3426460"/>
                  <a:pt x="2235200" y="3426460"/>
                  <a:pt x="2235200" y="3425190"/>
                </a:cubicBezTo>
                <a:cubicBezTo>
                  <a:pt x="2235200" y="3423920"/>
                  <a:pt x="2235200" y="3422650"/>
                  <a:pt x="2235200" y="3421380"/>
                </a:cubicBezTo>
                <a:cubicBezTo>
                  <a:pt x="2235200" y="3420110"/>
                  <a:pt x="2236470" y="3420110"/>
                  <a:pt x="2236470" y="3418840"/>
                </a:cubicBezTo>
                <a:cubicBezTo>
                  <a:pt x="2237740" y="3417570"/>
                  <a:pt x="2237740" y="3417570"/>
                  <a:pt x="2239010" y="3416300"/>
                </a:cubicBezTo>
                <a:cubicBezTo>
                  <a:pt x="2240280" y="3416300"/>
                  <a:pt x="2240280" y="3415030"/>
                  <a:pt x="2241550" y="3415030"/>
                </a:cubicBezTo>
                <a:cubicBezTo>
                  <a:pt x="2242820" y="3415030"/>
                  <a:pt x="2242820" y="3413760"/>
                  <a:pt x="2244090" y="3413760"/>
                </a:cubicBezTo>
                <a:cubicBezTo>
                  <a:pt x="2250440" y="3415030"/>
                  <a:pt x="2268220" y="3445510"/>
                  <a:pt x="2287270" y="3455670"/>
                </a:cubicBezTo>
                <a:cubicBezTo>
                  <a:pt x="2313940" y="3470910"/>
                  <a:pt x="2358390" y="3474720"/>
                  <a:pt x="2397760" y="3481070"/>
                </a:cubicBezTo>
                <a:cubicBezTo>
                  <a:pt x="2443480" y="3488690"/>
                  <a:pt x="2493010" y="3489960"/>
                  <a:pt x="2548890" y="3492500"/>
                </a:cubicBezTo>
                <a:cubicBezTo>
                  <a:pt x="2621280" y="3496310"/>
                  <a:pt x="2715260" y="3495040"/>
                  <a:pt x="2794000" y="3498850"/>
                </a:cubicBezTo>
                <a:cubicBezTo>
                  <a:pt x="2866390" y="3502660"/>
                  <a:pt x="2929890" y="3509010"/>
                  <a:pt x="3001010" y="3514090"/>
                </a:cubicBezTo>
                <a:cubicBezTo>
                  <a:pt x="3075940" y="3520440"/>
                  <a:pt x="3161030" y="3525520"/>
                  <a:pt x="3232150" y="3533140"/>
                </a:cubicBezTo>
                <a:cubicBezTo>
                  <a:pt x="3294380" y="3539490"/>
                  <a:pt x="3364230" y="3543300"/>
                  <a:pt x="3407410" y="3553460"/>
                </a:cubicBezTo>
                <a:cubicBezTo>
                  <a:pt x="3434080" y="3559810"/>
                  <a:pt x="3460750" y="3575050"/>
                  <a:pt x="3468370" y="3576320"/>
                </a:cubicBezTo>
                <a:cubicBezTo>
                  <a:pt x="3470910" y="3576320"/>
                  <a:pt x="3470910" y="3576320"/>
                  <a:pt x="3472180" y="3576320"/>
                </a:cubicBezTo>
                <a:cubicBezTo>
                  <a:pt x="3473450" y="3576320"/>
                  <a:pt x="3474720" y="3577590"/>
                  <a:pt x="3474720" y="3577590"/>
                </a:cubicBezTo>
                <a:cubicBezTo>
                  <a:pt x="3474720" y="3577590"/>
                  <a:pt x="3475990" y="3578860"/>
                  <a:pt x="3475990" y="3580130"/>
                </a:cubicBezTo>
                <a:cubicBezTo>
                  <a:pt x="3477260" y="3581400"/>
                  <a:pt x="3477260" y="3581400"/>
                  <a:pt x="3478530" y="3582670"/>
                </a:cubicBezTo>
                <a:cubicBezTo>
                  <a:pt x="3478530" y="3583940"/>
                  <a:pt x="3479800" y="3583940"/>
                  <a:pt x="3479800" y="3585210"/>
                </a:cubicBezTo>
                <a:cubicBezTo>
                  <a:pt x="3479800" y="3586480"/>
                  <a:pt x="3479800" y="3587750"/>
                  <a:pt x="3479800" y="3589020"/>
                </a:cubicBezTo>
                <a:cubicBezTo>
                  <a:pt x="3479800" y="3590290"/>
                  <a:pt x="3479800" y="3590290"/>
                  <a:pt x="3479800" y="3591560"/>
                </a:cubicBezTo>
                <a:cubicBezTo>
                  <a:pt x="3479800" y="3592830"/>
                  <a:pt x="3478530" y="3592830"/>
                  <a:pt x="3478530" y="3594100"/>
                </a:cubicBezTo>
                <a:cubicBezTo>
                  <a:pt x="3477260" y="3595370"/>
                  <a:pt x="3477260" y="3595370"/>
                  <a:pt x="3475990" y="3596640"/>
                </a:cubicBezTo>
                <a:cubicBezTo>
                  <a:pt x="3475990" y="3597910"/>
                  <a:pt x="3474720" y="3599180"/>
                  <a:pt x="3474720" y="3599180"/>
                </a:cubicBezTo>
                <a:cubicBezTo>
                  <a:pt x="3474720" y="3600450"/>
                  <a:pt x="3473450" y="3600450"/>
                  <a:pt x="3472180" y="3600450"/>
                </a:cubicBezTo>
                <a:cubicBezTo>
                  <a:pt x="3470910" y="3600450"/>
                  <a:pt x="3469640" y="3601720"/>
                  <a:pt x="3468370" y="3601720"/>
                </a:cubicBezTo>
                <a:cubicBezTo>
                  <a:pt x="3467100" y="3601720"/>
                  <a:pt x="3467100" y="3601720"/>
                  <a:pt x="3465830" y="3601720"/>
                </a:cubicBezTo>
                <a:cubicBezTo>
                  <a:pt x="3459480" y="3602990"/>
                  <a:pt x="3441700" y="3615690"/>
                  <a:pt x="3421380" y="3622040"/>
                </a:cubicBezTo>
                <a:cubicBezTo>
                  <a:pt x="3383280" y="3633470"/>
                  <a:pt x="3319780" y="3638550"/>
                  <a:pt x="3253740" y="3646170"/>
                </a:cubicBezTo>
                <a:cubicBezTo>
                  <a:pt x="3159760" y="3657600"/>
                  <a:pt x="3030220" y="3666490"/>
                  <a:pt x="2913380" y="3680460"/>
                </a:cubicBezTo>
                <a:cubicBezTo>
                  <a:pt x="2787650" y="3695700"/>
                  <a:pt x="2645410" y="3719830"/>
                  <a:pt x="2524760" y="3735070"/>
                </a:cubicBezTo>
                <a:cubicBezTo>
                  <a:pt x="2419350" y="3749040"/>
                  <a:pt x="2324100" y="3755390"/>
                  <a:pt x="2230120" y="3770630"/>
                </a:cubicBezTo>
                <a:cubicBezTo>
                  <a:pt x="2142490" y="3784600"/>
                  <a:pt x="2052320" y="3807460"/>
                  <a:pt x="1977390" y="3823970"/>
                </a:cubicBezTo>
                <a:cubicBezTo>
                  <a:pt x="1917700" y="3836670"/>
                  <a:pt x="1863090" y="3848100"/>
                  <a:pt x="1817370" y="3859530"/>
                </a:cubicBezTo>
                <a:cubicBezTo>
                  <a:pt x="1781810" y="3868420"/>
                  <a:pt x="1732280" y="3886200"/>
                  <a:pt x="1723390" y="3887470"/>
                </a:cubicBezTo>
                <a:cubicBezTo>
                  <a:pt x="1722120" y="3887470"/>
                  <a:pt x="1722120" y="3887470"/>
                  <a:pt x="1720850" y="3887470"/>
                </a:cubicBezTo>
                <a:cubicBezTo>
                  <a:pt x="1719580" y="3887470"/>
                  <a:pt x="1719580" y="3887470"/>
                  <a:pt x="1718310" y="3887470"/>
                </a:cubicBezTo>
                <a:cubicBezTo>
                  <a:pt x="1717040" y="3887470"/>
                  <a:pt x="1715770" y="3886200"/>
                  <a:pt x="1714500" y="3886200"/>
                </a:cubicBezTo>
                <a:cubicBezTo>
                  <a:pt x="1713230" y="3886200"/>
                  <a:pt x="1713230" y="3886200"/>
                  <a:pt x="1711960" y="3884930"/>
                </a:cubicBezTo>
                <a:cubicBezTo>
                  <a:pt x="1711960" y="3884930"/>
                  <a:pt x="1710690" y="3883660"/>
                  <a:pt x="1710690" y="3882390"/>
                </a:cubicBezTo>
                <a:cubicBezTo>
                  <a:pt x="1710690" y="3881120"/>
                  <a:pt x="1709420" y="3881120"/>
                  <a:pt x="1709420" y="3879850"/>
                </a:cubicBezTo>
                <a:cubicBezTo>
                  <a:pt x="1709420" y="3878580"/>
                  <a:pt x="1708150" y="3877310"/>
                  <a:pt x="1708150" y="3876040"/>
                </a:cubicBezTo>
                <a:cubicBezTo>
                  <a:pt x="1708150" y="3874770"/>
                  <a:pt x="1708150" y="3874770"/>
                  <a:pt x="1708150" y="3873500"/>
                </a:cubicBezTo>
                <a:cubicBezTo>
                  <a:pt x="1708150" y="3872230"/>
                  <a:pt x="1709420" y="3872230"/>
                  <a:pt x="1709420" y="3870960"/>
                </a:cubicBezTo>
                <a:cubicBezTo>
                  <a:pt x="1709420" y="3869690"/>
                  <a:pt x="1710690" y="3869690"/>
                  <a:pt x="1710690" y="3868420"/>
                </a:cubicBezTo>
                <a:cubicBezTo>
                  <a:pt x="1711960" y="3867150"/>
                  <a:pt x="1711960" y="3867150"/>
                  <a:pt x="1713230" y="3865880"/>
                </a:cubicBezTo>
                <a:cubicBezTo>
                  <a:pt x="1714500" y="3865880"/>
                  <a:pt x="1714500" y="3864610"/>
                  <a:pt x="1715770" y="3864610"/>
                </a:cubicBezTo>
                <a:cubicBezTo>
                  <a:pt x="1717040" y="3864610"/>
                  <a:pt x="1717040" y="3863340"/>
                  <a:pt x="1718310" y="3863340"/>
                </a:cubicBezTo>
                <a:cubicBezTo>
                  <a:pt x="1723390" y="3864610"/>
                  <a:pt x="1734820" y="3893820"/>
                  <a:pt x="1753870" y="3903980"/>
                </a:cubicBezTo>
                <a:cubicBezTo>
                  <a:pt x="1788160" y="3923030"/>
                  <a:pt x="1859280" y="3923030"/>
                  <a:pt x="1925320" y="3929380"/>
                </a:cubicBezTo>
                <a:cubicBezTo>
                  <a:pt x="2012950" y="3937000"/>
                  <a:pt x="2120900" y="3938270"/>
                  <a:pt x="2231390" y="3940810"/>
                </a:cubicBezTo>
                <a:cubicBezTo>
                  <a:pt x="2362200" y="3944620"/>
                  <a:pt x="2517140" y="3945890"/>
                  <a:pt x="2659380" y="3947160"/>
                </a:cubicBezTo>
                <a:cubicBezTo>
                  <a:pt x="2801620" y="3948430"/>
                  <a:pt x="2946400" y="3948430"/>
                  <a:pt x="3084830" y="3948430"/>
                </a:cubicBezTo>
                <a:cubicBezTo>
                  <a:pt x="3216910" y="3948430"/>
                  <a:pt x="3361690" y="3949700"/>
                  <a:pt x="3472180" y="3949700"/>
                </a:cubicBezTo>
                <a:cubicBezTo>
                  <a:pt x="3554730" y="3949700"/>
                  <a:pt x="3637280" y="3949700"/>
                  <a:pt x="3689350" y="3949700"/>
                </a:cubicBezTo>
                <a:cubicBezTo>
                  <a:pt x="3717290" y="3949700"/>
                  <a:pt x="3747770" y="3950970"/>
                  <a:pt x="3755390" y="3950970"/>
                </a:cubicBezTo>
                <a:cubicBezTo>
                  <a:pt x="3756660" y="3950970"/>
                  <a:pt x="3756660" y="3950970"/>
                  <a:pt x="3757930" y="3950970"/>
                </a:cubicBezTo>
                <a:cubicBezTo>
                  <a:pt x="3759200" y="3950970"/>
                  <a:pt x="3759200" y="3952240"/>
                  <a:pt x="3760470" y="3952240"/>
                </a:cubicBezTo>
                <a:cubicBezTo>
                  <a:pt x="3761740" y="3952240"/>
                  <a:pt x="3761740" y="3953510"/>
                  <a:pt x="3763010" y="3953510"/>
                </a:cubicBezTo>
                <a:cubicBezTo>
                  <a:pt x="3764280" y="3954780"/>
                  <a:pt x="3764280" y="3954780"/>
                  <a:pt x="3765550" y="3956050"/>
                </a:cubicBezTo>
                <a:cubicBezTo>
                  <a:pt x="3765550" y="3957320"/>
                  <a:pt x="3766820" y="3957320"/>
                  <a:pt x="3766820" y="3958590"/>
                </a:cubicBezTo>
                <a:cubicBezTo>
                  <a:pt x="3766820" y="3959860"/>
                  <a:pt x="3768090" y="3959860"/>
                  <a:pt x="3768090" y="3961130"/>
                </a:cubicBezTo>
                <a:cubicBezTo>
                  <a:pt x="3768090" y="3962400"/>
                  <a:pt x="3768090" y="3963670"/>
                  <a:pt x="3768090" y="3964940"/>
                </a:cubicBezTo>
                <a:cubicBezTo>
                  <a:pt x="3768090" y="3966210"/>
                  <a:pt x="3766820" y="3966210"/>
                  <a:pt x="3766820" y="3967480"/>
                </a:cubicBezTo>
                <a:cubicBezTo>
                  <a:pt x="3766820" y="3968750"/>
                  <a:pt x="3765550" y="3968750"/>
                  <a:pt x="3765550" y="3970020"/>
                </a:cubicBezTo>
                <a:cubicBezTo>
                  <a:pt x="3764280" y="3971290"/>
                  <a:pt x="3764280" y="3971290"/>
                  <a:pt x="3763010" y="3972560"/>
                </a:cubicBezTo>
                <a:cubicBezTo>
                  <a:pt x="3761740" y="3973830"/>
                  <a:pt x="3761740" y="3975100"/>
                  <a:pt x="3760470" y="3975100"/>
                </a:cubicBezTo>
                <a:cubicBezTo>
                  <a:pt x="3759200" y="3975100"/>
                  <a:pt x="3759200" y="3975100"/>
                  <a:pt x="3757930" y="3975100"/>
                </a:cubicBezTo>
                <a:cubicBezTo>
                  <a:pt x="3756660" y="3975100"/>
                  <a:pt x="3756660" y="3975100"/>
                  <a:pt x="3755390" y="3976370"/>
                </a:cubicBezTo>
                <a:cubicBezTo>
                  <a:pt x="3749040" y="3980180"/>
                  <a:pt x="3721100" y="3999230"/>
                  <a:pt x="3693160" y="4008120"/>
                </a:cubicBezTo>
                <a:cubicBezTo>
                  <a:pt x="3647440" y="4023360"/>
                  <a:pt x="3568700" y="4029710"/>
                  <a:pt x="3498850" y="4041140"/>
                </a:cubicBezTo>
                <a:cubicBezTo>
                  <a:pt x="3417570" y="4053840"/>
                  <a:pt x="3329940" y="4066540"/>
                  <a:pt x="3237230" y="4081780"/>
                </a:cubicBezTo>
                <a:cubicBezTo>
                  <a:pt x="3130550" y="4098290"/>
                  <a:pt x="3001010" y="4117340"/>
                  <a:pt x="2894330" y="4136390"/>
                </a:cubicBezTo>
                <a:cubicBezTo>
                  <a:pt x="2801620" y="4152900"/>
                  <a:pt x="2703830" y="4169410"/>
                  <a:pt x="2632710" y="4185920"/>
                </a:cubicBezTo>
                <a:cubicBezTo>
                  <a:pt x="2583180" y="4197350"/>
                  <a:pt x="2543810" y="4211320"/>
                  <a:pt x="2509520" y="4220210"/>
                </a:cubicBezTo>
                <a:cubicBezTo>
                  <a:pt x="2484120" y="4226560"/>
                  <a:pt x="2459990" y="4226560"/>
                  <a:pt x="2443480" y="4234180"/>
                </a:cubicBezTo>
                <a:cubicBezTo>
                  <a:pt x="2432050" y="4239260"/>
                  <a:pt x="2420620" y="4251960"/>
                  <a:pt x="2415540" y="4254500"/>
                </a:cubicBezTo>
                <a:cubicBezTo>
                  <a:pt x="2414270" y="4255770"/>
                  <a:pt x="2413000" y="4255770"/>
                  <a:pt x="2411730" y="4255770"/>
                </a:cubicBezTo>
                <a:cubicBezTo>
                  <a:pt x="2410460" y="4255770"/>
                  <a:pt x="2409190" y="4254500"/>
                  <a:pt x="2407920" y="4254500"/>
                </a:cubicBezTo>
                <a:cubicBezTo>
                  <a:pt x="2406650" y="4254500"/>
                  <a:pt x="2406650" y="4253230"/>
                  <a:pt x="2405380" y="4253230"/>
                </a:cubicBezTo>
                <a:cubicBezTo>
                  <a:pt x="2404110" y="4251960"/>
                  <a:pt x="2404110" y="4251960"/>
                  <a:pt x="2402840" y="4250690"/>
                </a:cubicBezTo>
                <a:cubicBezTo>
                  <a:pt x="2401570" y="4249420"/>
                  <a:pt x="2401570" y="4249420"/>
                  <a:pt x="2400300" y="4248150"/>
                </a:cubicBezTo>
                <a:cubicBezTo>
                  <a:pt x="2400300" y="4246880"/>
                  <a:pt x="2399030" y="4246880"/>
                  <a:pt x="2399030" y="4245610"/>
                </a:cubicBezTo>
                <a:cubicBezTo>
                  <a:pt x="2399030" y="4244340"/>
                  <a:pt x="2397760" y="4243070"/>
                  <a:pt x="2397760" y="4241800"/>
                </a:cubicBezTo>
                <a:cubicBezTo>
                  <a:pt x="2397760" y="4240530"/>
                  <a:pt x="2397760" y="4240530"/>
                  <a:pt x="2397760" y="4239260"/>
                </a:cubicBezTo>
                <a:cubicBezTo>
                  <a:pt x="2397760" y="4237990"/>
                  <a:pt x="2399030" y="4236720"/>
                  <a:pt x="2399030" y="4235450"/>
                </a:cubicBezTo>
                <a:cubicBezTo>
                  <a:pt x="2399030" y="4234180"/>
                  <a:pt x="2400300" y="4234180"/>
                  <a:pt x="2400300" y="4232910"/>
                </a:cubicBezTo>
                <a:cubicBezTo>
                  <a:pt x="2401570" y="4231640"/>
                  <a:pt x="2401570" y="4231640"/>
                  <a:pt x="2402840" y="4230370"/>
                </a:cubicBezTo>
                <a:cubicBezTo>
                  <a:pt x="2404110" y="4229100"/>
                  <a:pt x="2404110" y="4227830"/>
                  <a:pt x="2405380" y="4227830"/>
                </a:cubicBezTo>
                <a:cubicBezTo>
                  <a:pt x="2406650" y="4226560"/>
                  <a:pt x="2406650" y="4226560"/>
                  <a:pt x="2409190" y="4226560"/>
                </a:cubicBezTo>
                <a:cubicBezTo>
                  <a:pt x="2418080" y="4226560"/>
                  <a:pt x="2456180" y="4253230"/>
                  <a:pt x="2484120" y="4263390"/>
                </a:cubicBezTo>
                <a:cubicBezTo>
                  <a:pt x="2514600" y="4274820"/>
                  <a:pt x="2547620" y="4283710"/>
                  <a:pt x="2585720" y="4290060"/>
                </a:cubicBezTo>
                <a:cubicBezTo>
                  <a:pt x="2632710" y="4297680"/>
                  <a:pt x="2677160" y="4297680"/>
                  <a:pt x="2744470" y="4300220"/>
                </a:cubicBezTo>
                <a:cubicBezTo>
                  <a:pt x="2861310" y="4304030"/>
                  <a:pt x="3067050" y="4301490"/>
                  <a:pt x="3224530" y="4305300"/>
                </a:cubicBezTo>
                <a:cubicBezTo>
                  <a:pt x="3376930" y="4309110"/>
                  <a:pt x="3524250" y="4312920"/>
                  <a:pt x="3674110" y="4320540"/>
                </a:cubicBezTo>
                <a:cubicBezTo>
                  <a:pt x="3823970" y="4328160"/>
                  <a:pt x="4003040" y="4339590"/>
                  <a:pt x="4123690" y="4352290"/>
                </a:cubicBezTo>
                <a:cubicBezTo>
                  <a:pt x="4204970" y="4359910"/>
                  <a:pt x="4279900" y="4371340"/>
                  <a:pt x="4328160" y="4378960"/>
                </a:cubicBezTo>
                <a:cubicBezTo>
                  <a:pt x="4354830" y="4382770"/>
                  <a:pt x="4376420" y="4387850"/>
                  <a:pt x="4389120" y="4390390"/>
                </a:cubicBezTo>
                <a:cubicBezTo>
                  <a:pt x="4395470" y="4391660"/>
                  <a:pt x="4399280" y="4392930"/>
                  <a:pt x="4401820" y="4394200"/>
                </a:cubicBezTo>
                <a:cubicBezTo>
                  <a:pt x="4403090" y="4394200"/>
                  <a:pt x="4404360" y="4395470"/>
                  <a:pt x="4405630" y="4395470"/>
                </a:cubicBezTo>
                <a:cubicBezTo>
                  <a:pt x="4406900" y="4395470"/>
                  <a:pt x="4406900" y="4396740"/>
                  <a:pt x="4408170" y="4396740"/>
                </a:cubicBezTo>
                <a:cubicBezTo>
                  <a:pt x="4409440" y="4398010"/>
                  <a:pt x="4409440" y="4398010"/>
                  <a:pt x="4410710" y="4399280"/>
                </a:cubicBezTo>
                <a:cubicBezTo>
                  <a:pt x="4410710" y="4400550"/>
                  <a:pt x="4411980" y="4400550"/>
                  <a:pt x="4411980" y="4401820"/>
                </a:cubicBezTo>
                <a:cubicBezTo>
                  <a:pt x="4411980" y="4403090"/>
                  <a:pt x="4413250" y="4404360"/>
                  <a:pt x="4413250" y="4405630"/>
                </a:cubicBezTo>
                <a:cubicBezTo>
                  <a:pt x="4413250" y="4406900"/>
                  <a:pt x="4413250" y="4408170"/>
                  <a:pt x="4413250" y="4409440"/>
                </a:cubicBezTo>
                <a:cubicBezTo>
                  <a:pt x="4413250" y="4410710"/>
                  <a:pt x="4413250" y="4410710"/>
                  <a:pt x="4413250" y="4411980"/>
                </a:cubicBezTo>
                <a:cubicBezTo>
                  <a:pt x="4413250" y="4413250"/>
                  <a:pt x="4413250" y="4414520"/>
                  <a:pt x="4411980" y="4415790"/>
                </a:cubicBezTo>
                <a:cubicBezTo>
                  <a:pt x="4411980" y="4417060"/>
                  <a:pt x="4410710" y="4417060"/>
                  <a:pt x="4409440" y="4418330"/>
                </a:cubicBezTo>
                <a:cubicBezTo>
                  <a:pt x="4408170" y="4419600"/>
                  <a:pt x="4408170" y="4419600"/>
                  <a:pt x="4406900" y="4420870"/>
                </a:cubicBezTo>
                <a:cubicBezTo>
                  <a:pt x="4405630" y="4420870"/>
                  <a:pt x="4405630" y="4422140"/>
                  <a:pt x="4404360" y="4422140"/>
                </a:cubicBezTo>
                <a:cubicBezTo>
                  <a:pt x="4403090" y="4422140"/>
                  <a:pt x="4401820" y="4422140"/>
                  <a:pt x="4400550" y="4422140"/>
                </a:cubicBezTo>
                <a:cubicBezTo>
                  <a:pt x="4399280" y="4422140"/>
                  <a:pt x="4399280" y="4422140"/>
                  <a:pt x="4396740" y="4422140"/>
                </a:cubicBezTo>
                <a:cubicBezTo>
                  <a:pt x="4386580" y="4423410"/>
                  <a:pt x="4352290" y="4429760"/>
                  <a:pt x="4316730" y="4436110"/>
                </a:cubicBezTo>
                <a:cubicBezTo>
                  <a:pt x="4248150" y="4448810"/>
                  <a:pt x="4123690" y="4469130"/>
                  <a:pt x="4010660" y="4493260"/>
                </a:cubicBezTo>
                <a:cubicBezTo>
                  <a:pt x="3868420" y="4523740"/>
                  <a:pt x="3716020" y="4569460"/>
                  <a:pt x="3533140" y="4608830"/>
                </a:cubicBezTo>
                <a:cubicBezTo>
                  <a:pt x="3291840" y="4660900"/>
                  <a:pt x="2954020" y="4723130"/>
                  <a:pt x="2684780" y="4772660"/>
                </a:cubicBezTo>
                <a:cubicBezTo>
                  <a:pt x="2440940" y="4817110"/>
                  <a:pt x="2219960" y="4855210"/>
                  <a:pt x="1988820" y="4894580"/>
                </a:cubicBezTo>
                <a:cubicBezTo>
                  <a:pt x="1760220" y="4933950"/>
                  <a:pt x="1503680" y="4982210"/>
                  <a:pt x="1306830" y="5011420"/>
                </a:cubicBezTo>
                <a:cubicBezTo>
                  <a:pt x="1158240" y="5033010"/>
                  <a:pt x="1018540" y="5048250"/>
                  <a:pt x="913130" y="5060950"/>
                </a:cubicBezTo>
                <a:cubicBezTo>
                  <a:pt x="842010" y="5068570"/>
                  <a:pt x="769620" y="5064760"/>
                  <a:pt x="735330" y="5080000"/>
                </a:cubicBezTo>
                <a:cubicBezTo>
                  <a:pt x="718820" y="5087620"/>
                  <a:pt x="702310" y="5099050"/>
                  <a:pt x="702310" y="5109210"/>
                </a:cubicBezTo>
                <a:cubicBezTo>
                  <a:pt x="702310" y="5121910"/>
                  <a:pt x="728980" y="5139690"/>
                  <a:pt x="750570" y="5152390"/>
                </a:cubicBezTo>
                <a:cubicBezTo>
                  <a:pt x="779780" y="5170170"/>
                  <a:pt x="831850" y="5185410"/>
                  <a:pt x="869950" y="5195570"/>
                </a:cubicBezTo>
                <a:cubicBezTo>
                  <a:pt x="904240" y="5204460"/>
                  <a:pt x="928370" y="5209540"/>
                  <a:pt x="971550" y="5214620"/>
                </a:cubicBezTo>
                <a:cubicBezTo>
                  <a:pt x="1045210" y="5222240"/>
                  <a:pt x="1170940" y="5222240"/>
                  <a:pt x="1272540" y="5222240"/>
                </a:cubicBezTo>
                <a:cubicBezTo>
                  <a:pt x="1377950" y="5222240"/>
                  <a:pt x="1483360" y="5217160"/>
                  <a:pt x="1592580" y="5213350"/>
                </a:cubicBezTo>
                <a:cubicBezTo>
                  <a:pt x="1708150" y="5208270"/>
                  <a:pt x="1827530" y="5201920"/>
                  <a:pt x="1948180" y="5195570"/>
                </a:cubicBezTo>
                <a:cubicBezTo>
                  <a:pt x="2073910" y="5189220"/>
                  <a:pt x="2198370" y="5181600"/>
                  <a:pt x="2331720" y="5176520"/>
                </a:cubicBezTo>
                <a:cubicBezTo>
                  <a:pt x="2475230" y="5171440"/>
                  <a:pt x="2628900" y="5171440"/>
                  <a:pt x="2778760" y="5167630"/>
                </a:cubicBezTo>
                <a:cubicBezTo>
                  <a:pt x="2931160" y="5163820"/>
                  <a:pt x="3108960" y="5154930"/>
                  <a:pt x="3238500" y="5151120"/>
                </a:cubicBezTo>
                <a:cubicBezTo>
                  <a:pt x="3333750" y="5148580"/>
                  <a:pt x="3426460" y="5144770"/>
                  <a:pt x="3486150" y="5143500"/>
                </a:cubicBezTo>
                <a:cubicBezTo>
                  <a:pt x="3520440" y="5142230"/>
                  <a:pt x="3558540" y="5140960"/>
                  <a:pt x="3566160" y="5140960"/>
                </a:cubicBezTo>
                <a:cubicBezTo>
                  <a:pt x="3567430" y="5140960"/>
                  <a:pt x="3567430" y="5140960"/>
                  <a:pt x="3568700" y="5140960"/>
                </a:cubicBezTo>
                <a:cubicBezTo>
                  <a:pt x="3569970" y="5140960"/>
                  <a:pt x="3569970" y="5142230"/>
                  <a:pt x="3571240" y="5142230"/>
                </a:cubicBezTo>
                <a:cubicBezTo>
                  <a:pt x="3572510" y="5142230"/>
                  <a:pt x="3572510" y="5143500"/>
                  <a:pt x="3573780" y="5143500"/>
                </a:cubicBezTo>
                <a:cubicBezTo>
                  <a:pt x="3575050" y="5144770"/>
                  <a:pt x="3575050" y="5144770"/>
                  <a:pt x="3576320" y="5146040"/>
                </a:cubicBezTo>
                <a:cubicBezTo>
                  <a:pt x="3576320" y="5147310"/>
                  <a:pt x="3577590" y="5147310"/>
                  <a:pt x="3577590" y="5148580"/>
                </a:cubicBezTo>
                <a:cubicBezTo>
                  <a:pt x="3577590" y="5149850"/>
                  <a:pt x="3578860" y="5151120"/>
                  <a:pt x="3578860" y="5152390"/>
                </a:cubicBezTo>
                <a:cubicBezTo>
                  <a:pt x="3578860" y="5153660"/>
                  <a:pt x="3578860" y="5153660"/>
                  <a:pt x="3578860" y="5154930"/>
                </a:cubicBezTo>
                <a:cubicBezTo>
                  <a:pt x="3578860" y="5156200"/>
                  <a:pt x="3577590" y="5156200"/>
                  <a:pt x="3577590" y="5157470"/>
                </a:cubicBezTo>
                <a:cubicBezTo>
                  <a:pt x="3577590" y="5158740"/>
                  <a:pt x="3576320" y="5158740"/>
                  <a:pt x="3576320" y="5160010"/>
                </a:cubicBezTo>
                <a:cubicBezTo>
                  <a:pt x="3576320" y="5161280"/>
                  <a:pt x="3575050" y="5161280"/>
                  <a:pt x="3575050" y="5162550"/>
                </a:cubicBezTo>
                <a:cubicBezTo>
                  <a:pt x="3573780" y="5163820"/>
                  <a:pt x="3573780" y="5163820"/>
                  <a:pt x="3572510" y="5165090"/>
                </a:cubicBezTo>
                <a:cubicBezTo>
                  <a:pt x="3571240" y="5165090"/>
                  <a:pt x="3571240" y="5166360"/>
                  <a:pt x="3569970" y="5166360"/>
                </a:cubicBezTo>
                <a:cubicBezTo>
                  <a:pt x="3568700" y="5166360"/>
                  <a:pt x="3567430" y="5166360"/>
                  <a:pt x="3566160" y="5166360"/>
                </a:cubicBezTo>
                <a:cubicBezTo>
                  <a:pt x="3561080" y="5166360"/>
                  <a:pt x="3549650" y="5165090"/>
                  <a:pt x="3534410" y="5166360"/>
                </a:cubicBezTo>
                <a:cubicBezTo>
                  <a:pt x="3488690" y="5168900"/>
                  <a:pt x="3366770" y="5180330"/>
                  <a:pt x="3265170" y="5191760"/>
                </a:cubicBezTo>
                <a:cubicBezTo>
                  <a:pt x="3134360" y="5207000"/>
                  <a:pt x="2966720" y="5232400"/>
                  <a:pt x="2815590" y="5253990"/>
                </a:cubicBezTo>
                <a:cubicBezTo>
                  <a:pt x="2663190" y="5275580"/>
                  <a:pt x="2506980" y="5297170"/>
                  <a:pt x="2354580" y="5318760"/>
                </a:cubicBezTo>
                <a:cubicBezTo>
                  <a:pt x="2205990" y="5340350"/>
                  <a:pt x="2044700" y="5368290"/>
                  <a:pt x="1912620" y="5384800"/>
                </a:cubicBezTo>
                <a:cubicBezTo>
                  <a:pt x="1805940" y="5397500"/>
                  <a:pt x="1697990" y="5401310"/>
                  <a:pt x="1621790" y="5412740"/>
                </a:cubicBezTo>
                <a:cubicBezTo>
                  <a:pt x="1572260" y="5420360"/>
                  <a:pt x="1527810" y="5430520"/>
                  <a:pt x="1499870" y="5436870"/>
                </a:cubicBezTo>
                <a:cubicBezTo>
                  <a:pt x="1485900" y="5440680"/>
                  <a:pt x="1469390" y="5439410"/>
                  <a:pt x="1468120" y="5445760"/>
                </a:cubicBezTo>
                <a:cubicBezTo>
                  <a:pt x="1466850" y="5458460"/>
                  <a:pt x="1534160" y="5499100"/>
                  <a:pt x="1579880" y="5519420"/>
                </a:cubicBezTo>
                <a:cubicBezTo>
                  <a:pt x="1639570" y="5547360"/>
                  <a:pt x="1729740" y="5565140"/>
                  <a:pt x="1802130" y="5582920"/>
                </a:cubicBezTo>
                <a:cubicBezTo>
                  <a:pt x="1869440" y="5599430"/>
                  <a:pt x="1912620" y="5612130"/>
                  <a:pt x="2000250" y="5623560"/>
                </a:cubicBezTo>
                <a:cubicBezTo>
                  <a:pt x="2164080" y="5645150"/>
                  <a:pt x="2479040" y="5656580"/>
                  <a:pt x="2715260" y="5666740"/>
                </a:cubicBezTo>
                <a:cubicBezTo>
                  <a:pt x="2947670" y="5676900"/>
                  <a:pt x="3171190" y="5679440"/>
                  <a:pt x="3406140" y="5685790"/>
                </a:cubicBezTo>
                <a:cubicBezTo>
                  <a:pt x="3649980" y="5692140"/>
                  <a:pt x="3940810" y="5701030"/>
                  <a:pt x="4150360" y="5706110"/>
                </a:cubicBezTo>
                <a:cubicBezTo>
                  <a:pt x="4302760" y="5709920"/>
                  <a:pt x="4439920" y="5708650"/>
                  <a:pt x="4544060" y="5715000"/>
                </a:cubicBezTo>
                <a:cubicBezTo>
                  <a:pt x="4612640" y="5718810"/>
                  <a:pt x="4685030" y="5726430"/>
                  <a:pt x="4712970" y="5731510"/>
                </a:cubicBezTo>
                <a:cubicBezTo>
                  <a:pt x="4723130" y="5732780"/>
                  <a:pt x="4728210" y="5735320"/>
                  <a:pt x="4732020" y="5736590"/>
                </a:cubicBezTo>
                <a:cubicBezTo>
                  <a:pt x="4733290" y="5736590"/>
                  <a:pt x="4734560" y="5737860"/>
                  <a:pt x="4735830" y="5737860"/>
                </a:cubicBezTo>
                <a:cubicBezTo>
                  <a:pt x="4737100" y="5737860"/>
                  <a:pt x="4738370" y="5737860"/>
                  <a:pt x="4739640" y="5739130"/>
                </a:cubicBezTo>
                <a:cubicBezTo>
                  <a:pt x="4740910" y="5739130"/>
                  <a:pt x="4740910" y="5740400"/>
                  <a:pt x="4742180" y="5741670"/>
                </a:cubicBezTo>
                <a:cubicBezTo>
                  <a:pt x="4742180" y="5742940"/>
                  <a:pt x="4743450" y="5742940"/>
                  <a:pt x="4743450" y="5744210"/>
                </a:cubicBezTo>
                <a:cubicBezTo>
                  <a:pt x="4743450" y="5745480"/>
                  <a:pt x="4744720" y="5746750"/>
                  <a:pt x="4744720" y="5748020"/>
                </a:cubicBezTo>
                <a:cubicBezTo>
                  <a:pt x="4744720" y="5749290"/>
                  <a:pt x="4745990" y="5750560"/>
                  <a:pt x="4745990" y="5751830"/>
                </a:cubicBezTo>
                <a:cubicBezTo>
                  <a:pt x="4745990" y="5753100"/>
                  <a:pt x="4744720" y="5753100"/>
                  <a:pt x="4744720" y="5754370"/>
                </a:cubicBezTo>
                <a:cubicBezTo>
                  <a:pt x="4744720" y="5755640"/>
                  <a:pt x="4743450" y="5756910"/>
                  <a:pt x="4743450" y="5758180"/>
                </a:cubicBezTo>
                <a:cubicBezTo>
                  <a:pt x="4743450" y="5759450"/>
                  <a:pt x="4742180" y="5759450"/>
                  <a:pt x="4742180" y="5760720"/>
                </a:cubicBezTo>
                <a:cubicBezTo>
                  <a:pt x="4740910" y="5761990"/>
                  <a:pt x="4740910" y="5761990"/>
                  <a:pt x="4739640" y="5763260"/>
                </a:cubicBezTo>
                <a:cubicBezTo>
                  <a:pt x="4738370" y="5763260"/>
                  <a:pt x="4738370" y="5764530"/>
                  <a:pt x="4737100" y="5764530"/>
                </a:cubicBezTo>
                <a:cubicBezTo>
                  <a:pt x="4735830" y="5764530"/>
                  <a:pt x="4734560" y="5765800"/>
                  <a:pt x="4733290" y="5765800"/>
                </a:cubicBezTo>
                <a:cubicBezTo>
                  <a:pt x="4732020" y="5765800"/>
                  <a:pt x="4732020" y="5765800"/>
                  <a:pt x="4729480" y="5765800"/>
                </a:cubicBezTo>
                <a:cubicBezTo>
                  <a:pt x="4712970" y="5765800"/>
                  <a:pt x="4603750" y="5774690"/>
                  <a:pt x="4533900" y="5779770"/>
                </a:cubicBezTo>
                <a:cubicBezTo>
                  <a:pt x="4455160" y="5786120"/>
                  <a:pt x="4372610" y="5789930"/>
                  <a:pt x="4282440" y="5800090"/>
                </a:cubicBezTo>
                <a:cubicBezTo>
                  <a:pt x="4174490" y="5811520"/>
                  <a:pt x="4053840" y="5831840"/>
                  <a:pt x="3930650" y="5847080"/>
                </a:cubicBezTo>
                <a:cubicBezTo>
                  <a:pt x="3793490" y="5863590"/>
                  <a:pt x="3642360" y="5873750"/>
                  <a:pt x="3497580" y="5892800"/>
                </a:cubicBezTo>
                <a:cubicBezTo>
                  <a:pt x="3351530" y="5911850"/>
                  <a:pt x="3200400" y="5935980"/>
                  <a:pt x="3056890" y="5963920"/>
                </a:cubicBezTo>
                <a:cubicBezTo>
                  <a:pt x="2918460" y="5990590"/>
                  <a:pt x="2781300" y="6023610"/>
                  <a:pt x="2650490" y="6057900"/>
                </a:cubicBezTo>
                <a:cubicBezTo>
                  <a:pt x="2528570" y="6089650"/>
                  <a:pt x="2406650" y="6131560"/>
                  <a:pt x="2297430" y="6162040"/>
                </a:cubicBezTo>
                <a:cubicBezTo>
                  <a:pt x="2202180" y="6188710"/>
                  <a:pt x="2105660" y="6215380"/>
                  <a:pt x="2030730" y="6233160"/>
                </a:cubicBezTo>
                <a:cubicBezTo>
                  <a:pt x="1977390" y="6245860"/>
                  <a:pt x="1927860" y="6250940"/>
                  <a:pt x="1892300" y="6262370"/>
                </a:cubicBezTo>
                <a:cubicBezTo>
                  <a:pt x="1869440" y="6269990"/>
                  <a:pt x="1840230" y="6276340"/>
                  <a:pt x="1836420" y="6286500"/>
                </a:cubicBezTo>
                <a:cubicBezTo>
                  <a:pt x="1833880" y="6294120"/>
                  <a:pt x="1840230" y="6304280"/>
                  <a:pt x="1849120" y="6311900"/>
                </a:cubicBezTo>
                <a:cubicBezTo>
                  <a:pt x="1866900" y="6327140"/>
                  <a:pt x="1917700" y="6336030"/>
                  <a:pt x="1954530" y="6343650"/>
                </a:cubicBezTo>
                <a:cubicBezTo>
                  <a:pt x="1993900" y="6351270"/>
                  <a:pt x="2029460" y="6355080"/>
                  <a:pt x="2076450" y="6358890"/>
                </a:cubicBezTo>
                <a:cubicBezTo>
                  <a:pt x="2138680" y="6363970"/>
                  <a:pt x="2212340" y="6363970"/>
                  <a:pt x="2296160" y="6365240"/>
                </a:cubicBezTo>
                <a:cubicBezTo>
                  <a:pt x="2407920" y="6367780"/>
                  <a:pt x="2550160" y="6371590"/>
                  <a:pt x="2686050" y="6369050"/>
                </a:cubicBezTo>
                <a:cubicBezTo>
                  <a:pt x="2837180" y="6366510"/>
                  <a:pt x="3017520" y="6351270"/>
                  <a:pt x="3161030" y="6344920"/>
                </a:cubicBezTo>
                <a:cubicBezTo>
                  <a:pt x="3281680" y="6339840"/>
                  <a:pt x="3394710" y="6337300"/>
                  <a:pt x="3491230" y="6334760"/>
                </a:cubicBezTo>
                <a:cubicBezTo>
                  <a:pt x="3567430" y="6332220"/>
                  <a:pt x="3646170" y="6330950"/>
                  <a:pt x="3696970" y="6329680"/>
                </a:cubicBezTo>
                <a:cubicBezTo>
                  <a:pt x="3727450" y="6328410"/>
                  <a:pt x="3761740" y="6328410"/>
                  <a:pt x="3770630" y="6328410"/>
                </a:cubicBezTo>
                <a:cubicBezTo>
                  <a:pt x="3773170" y="6328410"/>
                  <a:pt x="3773170" y="6328410"/>
                  <a:pt x="3774440" y="6328410"/>
                </a:cubicBezTo>
                <a:cubicBezTo>
                  <a:pt x="3775710" y="6328410"/>
                  <a:pt x="3775710" y="6329680"/>
                  <a:pt x="3776980" y="6329680"/>
                </a:cubicBezTo>
                <a:cubicBezTo>
                  <a:pt x="3778250" y="6329680"/>
                  <a:pt x="3778250" y="6330950"/>
                  <a:pt x="3779520" y="6330950"/>
                </a:cubicBezTo>
                <a:cubicBezTo>
                  <a:pt x="3780790" y="6332220"/>
                  <a:pt x="3780790" y="6332220"/>
                  <a:pt x="3782060" y="6333490"/>
                </a:cubicBezTo>
                <a:cubicBezTo>
                  <a:pt x="3782060" y="6334760"/>
                  <a:pt x="3783330" y="6334760"/>
                  <a:pt x="3783330" y="6336030"/>
                </a:cubicBezTo>
                <a:cubicBezTo>
                  <a:pt x="3783330" y="6337300"/>
                  <a:pt x="3784600" y="6338570"/>
                  <a:pt x="3784600" y="6339840"/>
                </a:cubicBezTo>
                <a:cubicBezTo>
                  <a:pt x="3784600" y="6341110"/>
                  <a:pt x="3784600" y="6341110"/>
                  <a:pt x="3784600" y="6342380"/>
                </a:cubicBezTo>
                <a:cubicBezTo>
                  <a:pt x="3784600" y="6343650"/>
                  <a:pt x="3783330" y="6343650"/>
                  <a:pt x="3783330" y="6344920"/>
                </a:cubicBezTo>
                <a:cubicBezTo>
                  <a:pt x="3783330" y="6346190"/>
                  <a:pt x="3782060" y="6347460"/>
                  <a:pt x="3782060" y="6348730"/>
                </a:cubicBezTo>
                <a:cubicBezTo>
                  <a:pt x="3782060" y="6348730"/>
                  <a:pt x="3780790" y="6350000"/>
                  <a:pt x="3780790" y="6350000"/>
                </a:cubicBezTo>
                <a:cubicBezTo>
                  <a:pt x="3779520" y="6351270"/>
                  <a:pt x="3779520" y="6352540"/>
                  <a:pt x="3778250" y="6352540"/>
                </a:cubicBezTo>
                <a:cubicBezTo>
                  <a:pt x="3776980" y="6353810"/>
                  <a:pt x="3775710" y="6353810"/>
                  <a:pt x="3774440" y="6353810"/>
                </a:cubicBezTo>
                <a:cubicBezTo>
                  <a:pt x="3773170" y="6353810"/>
                  <a:pt x="3773170" y="6353810"/>
                  <a:pt x="3771900" y="6353810"/>
                </a:cubicBezTo>
                <a:cubicBezTo>
                  <a:pt x="3766820" y="6353810"/>
                  <a:pt x="3754120" y="6355080"/>
                  <a:pt x="3738880" y="6355080"/>
                </a:cubicBezTo>
                <a:cubicBezTo>
                  <a:pt x="3705860" y="6355080"/>
                  <a:pt x="3639820" y="6353810"/>
                  <a:pt x="3582670" y="6353810"/>
                </a:cubicBezTo>
                <a:cubicBezTo>
                  <a:pt x="3512820" y="6353810"/>
                  <a:pt x="3431540" y="6353810"/>
                  <a:pt x="3348990" y="6353810"/>
                </a:cubicBezTo>
                <a:cubicBezTo>
                  <a:pt x="3257550" y="6353810"/>
                  <a:pt x="3158490" y="6351270"/>
                  <a:pt x="3056890" y="6352540"/>
                </a:cubicBezTo>
                <a:cubicBezTo>
                  <a:pt x="2943860" y="6353810"/>
                  <a:pt x="2818130" y="6355080"/>
                  <a:pt x="2700020" y="6365240"/>
                </a:cubicBezTo>
                <a:cubicBezTo>
                  <a:pt x="2584450" y="6375400"/>
                  <a:pt x="2465070" y="6391910"/>
                  <a:pt x="2357120" y="6409690"/>
                </a:cubicBezTo>
                <a:cubicBezTo>
                  <a:pt x="2260600" y="6426200"/>
                  <a:pt x="2159000" y="6449060"/>
                  <a:pt x="2082800" y="6466840"/>
                </a:cubicBezTo>
                <a:cubicBezTo>
                  <a:pt x="2026920" y="6479540"/>
                  <a:pt x="1973580" y="6485890"/>
                  <a:pt x="1940560" y="6503670"/>
                </a:cubicBezTo>
                <a:cubicBezTo>
                  <a:pt x="1918970" y="6515100"/>
                  <a:pt x="1898650" y="6543040"/>
                  <a:pt x="1892300" y="6545580"/>
                </a:cubicBezTo>
                <a:cubicBezTo>
                  <a:pt x="1891030" y="6545580"/>
                  <a:pt x="1891030" y="6545580"/>
                  <a:pt x="1889760" y="6545580"/>
                </a:cubicBezTo>
                <a:cubicBezTo>
                  <a:pt x="1888490" y="6545580"/>
                  <a:pt x="1887220" y="6545580"/>
                  <a:pt x="1885950" y="6545580"/>
                </a:cubicBezTo>
                <a:cubicBezTo>
                  <a:pt x="1884680" y="6545580"/>
                  <a:pt x="1884680" y="6544310"/>
                  <a:pt x="1883410" y="6544310"/>
                </a:cubicBezTo>
                <a:cubicBezTo>
                  <a:pt x="1882140" y="6544310"/>
                  <a:pt x="1882140" y="6543040"/>
                  <a:pt x="1880870" y="6543040"/>
                </a:cubicBezTo>
                <a:cubicBezTo>
                  <a:pt x="1879600" y="6541770"/>
                  <a:pt x="1879600" y="6541770"/>
                  <a:pt x="1878330" y="6540500"/>
                </a:cubicBezTo>
                <a:cubicBezTo>
                  <a:pt x="1878330" y="6539230"/>
                  <a:pt x="1877060" y="6539230"/>
                  <a:pt x="1877060" y="6537960"/>
                </a:cubicBezTo>
                <a:cubicBezTo>
                  <a:pt x="1877060" y="6536690"/>
                  <a:pt x="1875790" y="6535420"/>
                  <a:pt x="1875790" y="6534150"/>
                </a:cubicBezTo>
                <a:cubicBezTo>
                  <a:pt x="1875790" y="6532880"/>
                  <a:pt x="1875790" y="6532880"/>
                  <a:pt x="1875790" y="6531610"/>
                </a:cubicBezTo>
                <a:cubicBezTo>
                  <a:pt x="1875790" y="6530340"/>
                  <a:pt x="1877060" y="6530340"/>
                  <a:pt x="1877060" y="6529070"/>
                </a:cubicBezTo>
                <a:cubicBezTo>
                  <a:pt x="1877060" y="6527800"/>
                  <a:pt x="1878330" y="6527800"/>
                  <a:pt x="1878330" y="6526530"/>
                </a:cubicBezTo>
                <a:cubicBezTo>
                  <a:pt x="1879600" y="6525260"/>
                  <a:pt x="1879600" y="6525260"/>
                  <a:pt x="1880870" y="6523990"/>
                </a:cubicBezTo>
                <a:cubicBezTo>
                  <a:pt x="1882140" y="6522720"/>
                  <a:pt x="1882140" y="6522720"/>
                  <a:pt x="1883410" y="6521450"/>
                </a:cubicBezTo>
                <a:cubicBezTo>
                  <a:pt x="1884680" y="6521450"/>
                  <a:pt x="1884680" y="6520180"/>
                  <a:pt x="1885950" y="6520180"/>
                </a:cubicBezTo>
                <a:cubicBezTo>
                  <a:pt x="1894840" y="6521450"/>
                  <a:pt x="1931670" y="6570980"/>
                  <a:pt x="1967230" y="6592570"/>
                </a:cubicBezTo>
                <a:cubicBezTo>
                  <a:pt x="2016760" y="6623050"/>
                  <a:pt x="2098040" y="6649720"/>
                  <a:pt x="2161540" y="6671310"/>
                </a:cubicBezTo>
                <a:cubicBezTo>
                  <a:pt x="2219960" y="6691630"/>
                  <a:pt x="2274570" y="6706870"/>
                  <a:pt x="2332990" y="6718300"/>
                </a:cubicBezTo>
                <a:cubicBezTo>
                  <a:pt x="2393950" y="6729730"/>
                  <a:pt x="2462530" y="6733540"/>
                  <a:pt x="2522220" y="6738620"/>
                </a:cubicBezTo>
                <a:cubicBezTo>
                  <a:pt x="2576830" y="6742430"/>
                  <a:pt x="2627630" y="6746240"/>
                  <a:pt x="2678430" y="6746240"/>
                </a:cubicBezTo>
                <a:cubicBezTo>
                  <a:pt x="2726690" y="6746240"/>
                  <a:pt x="2781300" y="6737350"/>
                  <a:pt x="2821940" y="6737350"/>
                </a:cubicBezTo>
                <a:cubicBezTo>
                  <a:pt x="2852420" y="6737350"/>
                  <a:pt x="2882900" y="6755130"/>
                  <a:pt x="2900680" y="6741160"/>
                </a:cubicBezTo>
                <a:cubicBezTo>
                  <a:pt x="2922270" y="6723380"/>
                  <a:pt x="2922270" y="6657340"/>
                  <a:pt x="2922270" y="6612890"/>
                </a:cubicBezTo>
                <a:cubicBezTo>
                  <a:pt x="2922270" y="6563360"/>
                  <a:pt x="2907030" y="6520180"/>
                  <a:pt x="2893060" y="6459220"/>
                </a:cubicBezTo>
                <a:cubicBezTo>
                  <a:pt x="2872740" y="6366510"/>
                  <a:pt x="2833370" y="6238240"/>
                  <a:pt x="2804160" y="6108700"/>
                </a:cubicBezTo>
                <a:cubicBezTo>
                  <a:pt x="2768600" y="5952490"/>
                  <a:pt x="2734310" y="5769610"/>
                  <a:pt x="2701290" y="5585460"/>
                </a:cubicBezTo>
                <a:cubicBezTo>
                  <a:pt x="2664460" y="5380990"/>
                  <a:pt x="2628900" y="5172710"/>
                  <a:pt x="2593340" y="4937760"/>
                </a:cubicBezTo>
                <a:cubicBezTo>
                  <a:pt x="2551430" y="4660900"/>
                  <a:pt x="2501900" y="4330700"/>
                  <a:pt x="2470150" y="4029710"/>
                </a:cubicBezTo>
                <a:cubicBezTo>
                  <a:pt x="2439670" y="3732530"/>
                  <a:pt x="2420620" y="3429000"/>
                  <a:pt x="2405380" y="3140710"/>
                </a:cubicBezTo>
                <a:cubicBezTo>
                  <a:pt x="2390140" y="2870200"/>
                  <a:pt x="2383790" y="2600960"/>
                  <a:pt x="2377440" y="2350770"/>
                </a:cubicBezTo>
                <a:cubicBezTo>
                  <a:pt x="2371090" y="2124710"/>
                  <a:pt x="2367280" y="1885950"/>
                  <a:pt x="2364740" y="1705610"/>
                </a:cubicBezTo>
                <a:cubicBezTo>
                  <a:pt x="2362200" y="1574800"/>
                  <a:pt x="2352040" y="1452880"/>
                  <a:pt x="2359660" y="1366520"/>
                </a:cubicBezTo>
                <a:cubicBezTo>
                  <a:pt x="2364740" y="1311910"/>
                  <a:pt x="2382520" y="1245870"/>
                  <a:pt x="2383790" y="1235710"/>
                </a:cubicBezTo>
                <a:cubicBezTo>
                  <a:pt x="2383790" y="1234440"/>
                  <a:pt x="2383790" y="1234440"/>
                  <a:pt x="2383790" y="1233170"/>
                </a:cubicBezTo>
                <a:cubicBezTo>
                  <a:pt x="2383790" y="1231900"/>
                  <a:pt x="2383790" y="1230630"/>
                  <a:pt x="2385060" y="1229360"/>
                </a:cubicBezTo>
                <a:cubicBezTo>
                  <a:pt x="2385060" y="1228090"/>
                  <a:pt x="2386330" y="1228090"/>
                  <a:pt x="2387600" y="1226820"/>
                </a:cubicBezTo>
                <a:cubicBezTo>
                  <a:pt x="2387600" y="1226820"/>
                  <a:pt x="2388870" y="1225550"/>
                  <a:pt x="2388870" y="1225550"/>
                </a:cubicBezTo>
                <a:cubicBezTo>
                  <a:pt x="2390140" y="1225550"/>
                  <a:pt x="2390140" y="1224280"/>
                  <a:pt x="2391410" y="1224280"/>
                </a:cubicBezTo>
                <a:cubicBezTo>
                  <a:pt x="2392680" y="1224280"/>
                  <a:pt x="2393950" y="1223010"/>
                  <a:pt x="2395220" y="1223010"/>
                </a:cubicBezTo>
                <a:cubicBezTo>
                  <a:pt x="2396490" y="1223010"/>
                  <a:pt x="2396490" y="1223010"/>
                  <a:pt x="2397760" y="1223010"/>
                </a:cubicBezTo>
                <a:cubicBezTo>
                  <a:pt x="2399030" y="1223010"/>
                  <a:pt x="2399030" y="1224280"/>
                  <a:pt x="2400300" y="1224280"/>
                </a:cubicBezTo>
                <a:cubicBezTo>
                  <a:pt x="2401570" y="1224280"/>
                  <a:pt x="2402840" y="1225550"/>
                  <a:pt x="2404110" y="1225550"/>
                </a:cubicBezTo>
                <a:cubicBezTo>
                  <a:pt x="2404110" y="1225550"/>
                  <a:pt x="2405380" y="1226820"/>
                  <a:pt x="2405380" y="1226820"/>
                </a:cubicBezTo>
                <a:cubicBezTo>
                  <a:pt x="2406650" y="1228090"/>
                  <a:pt x="2406650" y="1228090"/>
                  <a:pt x="2407920" y="1229360"/>
                </a:cubicBezTo>
                <a:cubicBezTo>
                  <a:pt x="2407920" y="1230630"/>
                  <a:pt x="2409190" y="1230630"/>
                  <a:pt x="2409190" y="1231900"/>
                </a:cubicBezTo>
                <a:cubicBezTo>
                  <a:pt x="2409190" y="1233170"/>
                  <a:pt x="2407920" y="1234440"/>
                  <a:pt x="2409190" y="1235710"/>
                </a:cubicBezTo>
                <a:cubicBezTo>
                  <a:pt x="2414270" y="1243330"/>
                  <a:pt x="2461260" y="1252220"/>
                  <a:pt x="2490470" y="1272540"/>
                </a:cubicBezTo>
                <a:cubicBezTo>
                  <a:pt x="2537460" y="1305560"/>
                  <a:pt x="2593340" y="1371600"/>
                  <a:pt x="2646680" y="1436370"/>
                </a:cubicBezTo>
                <a:cubicBezTo>
                  <a:pt x="2713990" y="1520190"/>
                  <a:pt x="2788920" y="1629410"/>
                  <a:pt x="2854960" y="1738630"/>
                </a:cubicBezTo>
                <a:cubicBezTo>
                  <a:pt x="2927350" y="1858010"/>
                  <a:pt x="2995930" y="1992630"/>
                  <a:pt x="3059430" y="2125980"/>
                </a:cubicBezTo>
                <a:cubicBezTo>
                  <a:pt x="3124200" y="2261870"/>
                  <a:pt x="3185160" y="2395220"/>
                  <a:pt x="3235960" y="2548890"/>
                </a:cubicBezTo>
                <a:cubicBezTo>
                  <a:pt x="3293110" y="2721610"/>
                  <a:pt x="3337560" y="2927350"/>
                  <a:pt x="3376930" y="3116580"/>
                </a:cubicBezTo>
                <a:cubicBezTo>
                  <a:pt x="3416300" y="3303270"/>
                  <a:pt x="3449320" y="3488690"/>
                  <a:pt x="3474720" y="3679190"/>
                </a:cubicBezTo>
                <a:cubicBezTo>
                  <a:pt x="3500120" y="3872230"/>
                  <a:pt x="3511550" y="4075430"/>
                  <a:pt x="3529330" y="4268470"/>
                </a:cubicBezTo>
                <a:cubicBezTo>
                  <a:pt x="3545840" y="4453890"/>
                  <a:pt x="3567430" y="4640580"/>
                  <a:pt x="3578860" y="4814570"/>
                </a:cubicBezTo>
                <a:cubicBezTo>
                  <a:pt x="3589020" y="4972050"/>
                  <a:pt x="3594100" y="5135880"/>
                  <a:pt x="3599180" y="5265420"/>
                </a:cubicBezTo>
                <a:cubicBezTo>
                  <a:pt x="3602990" y="5363210"/>
                  <a:pt x="3610610" y="5463540"/>
                  <a:pt x="3608070" y="5521960"/>
                </a:cubicBezTo>
                <a:cubicBezTo>
                  <a:pt x="3606800" y="5552440"/>
                  <a:pt x="3599180" y="5582920"/>
                  <a:pt x="3599180" y="5591810"/>
                </a:cubicBezTo>
                <a:cubicBezTo>
                  <a:pt x="3599180" y="5594350"/>
                  <a:pt x="3599180" y="5594350"/>
                  <a:pt x="3599180" y="5595620"/>
                </a:cubicBezTo>
                <a:cubicBezTo>
                  <a:pt x="3599180" y="5596890"/>
                  <a:pt x="3597910" y="5596890"/>
                  <a:pt x="3597910" y="5598160"/>
                </a:cubicBezTo>
                <a:cubicBezTo>
                  <a:pt x="3597910" y="5599430"/>
                  <a:pt x="3596640" y="5599430"/>
                  <a:pt x="3596640" y="5600700"/>
                </a:cubicBezTo>
                <a:cubicBezTo>
                  <a:pt x="3595370" y="5601970"/>
                  <a:pt x="3595370" y="5601970"/>
                  <a:pt x="3594100" y="5603240"/>
                </a:cubicBezTo>
                <a:cubicBezTo>
                  <a:pt x="3592830" y="5603240"/>
                  <a:pt x="3592830" y="5604510"/>
                  <a:pt x="3591560" y="5604510"/>
                </a:cubicBezTo>
                <a:cubicBezTo>
                  <a:pt x="3590290" y="5604510"/>
                  <a:pt x="3590290" y="5605780"/>
                  <a:pt x="3589020" y="5605780"/>
                </a:cubicBezTo>
                <a:cubicBezTo>
                  <a:pt x="3587750" y="5605780"/>
                  <a:pt x="3586480" y="5605780"/>
                  <a:pt x="3585210" y="5605780"/>
                </a:cubicBezTo>
                <a:cubicBezTo>
                  <a:pt x="3583940" y="5605780"/>
                  <a:pt x="3583940" y="5604510"/>
                  <a:pt x="3582670" y="5604510"/>
                </a:cubicBezTo>
                <a:cubicBezTo>
                  <a:pt x="3581400" y="5604510"/>
                  <a:pt x="3581400" y="5603240"/>
                  <a:pt x="3580130" y="5603240"/>
                </a:cubicBezTo>
                <a:cubicBezTo>
                  <a:pt x="3578860" y="5603240"/>
                  <a:pt x="3578860" y="5601970"/>
                  <a:pt x="3577590" y="5601970"/>
                </a:cubicBezTo>
                <a:cubicBezTo>
                  <a:pt x="3576320" y="5600700"/>
                  <a:pt x="3576320" y="5600700"/>
                  <a:pt x="3575050" y="5599430"/>
                </a:cubicBezTo>
                <a:cubicBezTo>
                  <a:pt x="3575050" y="5598160"/>
                  <a:pt x="3573780" y="5598160"/>
                  <a:pt x="3573780" y="5596890"/>
                </a:cubicBezTo>
                <a:cubicBezTo>
                  <a:pt x="3573780" y="5595620"/>
                  <a:pt x="3573780" y="5595620"/>
                  <a:pt x="3573780" y="5593080"/>
                </a:cubicBezTo>
                <a:cubicBezTo>
                  <a:pt x="3572510" y="5584190"/>
                  <a:pt x="3563620" y="5557520"/>
                  <a:pt x="3557270" y="5521960"/>
                </a:cubicBezTo>
                <a:cubicBezTo>
                  <a:pt x="3536950" y="5415280"/>
                  <a:pt x="3492500" y="5104130"/>
                  <a:pt x="3459480" y="4884420"/>
                </a:cubicBezTo>
                <a:cubicBezTo>
                  <a:pt x="3423920" y="4648200"/>
                  <a:pt x="3389630" y="4395470"/>
                  <a:pt x="3354070" y="4149090"/>
                </a:cubicBezTo>
                <a:cubicBezTo>
                  <a:pt x="3318510" y="3900170"/>
                  <a:pt x="3280410" y="3636010"/>
                  <a:pt x="3244850" y="3398520"/>
                </a:cubicBezTo>
                <a:cubicBezTo>
                  <a:pt x="3211830" y="3183890"/>
                  <a:pt x="3183890" y="2981960"/>
                  <a:pt x="3147060" y="2783840"/>
                </a:cubicBezTo>
                <a:cubicBezTo>
                  <a:pt x="3111500" y="2595880"/>
                  <a:pt x="3063240" y="2400300"/>
                  <a:pt x="3027680" y="2239010"/>
                </a:cubicBezTo>
                <a:cubicBezTo>
                  <a:pt x="2999740" y="2110740"/>
                  <a:pt x="2979420" y="1992630"/>
                  <a:pt x="2951480" y="1892300"/>
                </a:cubicBezTo>
                <a:cubicBezTo>
                  <a:pt x="2929890" y="1812290"/>
                  <a:pt x="2898140" y="1738630"/>
                  <a:pt x="2880360" y="1680210"/>
                </a:cubicBezTo>
                <a:cubicBezTo>
                  <a:pt x="2867660" y="1639570"/>
                  <a:pt x="2851150" y="1586230"/>
                  <a:pt x="2849880" y="1577340"/>
                </a:cubicBezTo>
                <a:cubicBezTo>
                  <a:pt x="2849880" y="1576070"/>
                  <a:pt x="2849880" y="1576070"/>
                  <a:pt x="2849880" y="1574800"/>
                </a:cubicBezTo>
                <a:cubicBezTo>
                  <a:pt x="2849880" y="1573530"/>
                  <a:pt x="2849880" y="1573530"/>
                  <a:pt x="2849880" y="1572260"/>
                </a:cubicBezTo>
                <a:cubicBezTo>
                  <a:pt x="2849880" y="1570990"/>
                  <a:pt x="2851150" y="1569720"/>
                  <a:pt x="2851150" y="1568450"/>
                </a:cubicBezTo>
                <a:cubicBezTo>
                  <a:pt x="2851150" y="1567180"/>
                  <a:pt x="2852420" y="1567180"/>
                  <a:pt x="2852420" y="1565910"/>
                </a:cubicBezTo>
                <a:cubicBezTo>
                  <a:pt x="2852420" y="1564640"/>
                  <a:pt x="2852420" y="1563370"/>
                  <a:pt x="2853690" y="1563370"/>
                </a:cubicBezTo>
                <a:cubicBezTo>
                  <a:pt x="2854960" y="1562100"/>
                  <a:pt x="2856230" y="1562100"/>
                  <a:pt x="2857500" y="1562100"/>
                </a:cubicBezTo>
                <a:cubicBezTo>
                  <a:pt x="2858770" y="1562100"/>
                  <a:pt x="2858770" y="1560830"/>
                  <a:pt x="2860040" y="1560830"/>
                </a:cubicBezTo>
                <a:cubicBezTo>
                  <a:pt x="2861310" y="1560830"/>
                  <a:pt x="2861310" y="1560830"/>
                  <a:pt x="2862580" y="1560830"/>
                </a:cubicBezTo>
                <a:cubicBezTo>
                  <a:pt x="2863850" y="1560830"/>
                  <a:pt x="2865120" y="1560830"/>
                  <a:pt x="2866390" y="1560830"/>
                </a:cubicBezTo>
                <a:cubicBezTo>
                  <a:pt x="2867660" y="1560830"/>
                  <a:pt x="2867660" y="1562100"/>
                  <a:pt x="2868930" y="1562100"/>
                </a:cubicBezTo>
                <a:cubicBezTo>
                  <a:pt x="2870200" y="1563370"/>
                  <a:pt x="2870200" y="1563370"/>
                  <a:pt x="2871470" y="1564640"/>
                </a:cubicBezTo>
                <a:cubicBezTo>
                  <a:pt x="2871470" y="1565910"/>
                  <a:pt x="2872740" y="1565910"/>
                  <a:pt x="2872740" y="1567180"/>
                </a:cubicBezTo>
                <a:cubicBezTo>
                  <a:pt x="2872740" y="1568450"/>
                  <a:pt x="2874010" y="1568450"/>
                  <a:pt x="2874010" y="1569720"/>
                </a:cubicBezTo>
                <a:cubicBezTo>
                  <a:pt x="2876550" y="1582420"/>
                  <a:pt x="2863850" y="1675130"/>
                  <a:pt x="2862580" y="1762760"/>
                </a:cubicBezTo>
                <a:cubicBezTo>
                  <a:pt x="2858770" y="1954530"/>
                  <a:pt x="2874010" y="2376170"/>
                  <a:pt x="2882900" y="2679700"/>
                </a:cubicBezTo>
                <a:cubicBezTo>
                  <a:pt x="2891790" y="2979420"/>
                  <a:pt x="2908300" y="3313430"/>
                  <a:pt x="2917190" y="3572510"/>
                </a:cubicBezTo>
                <a:cubicBezTo>
                  <a:pt x="2923540" y="3773170"/>
                  <a:pt x="2924810" y="3912870"/>
                  <a:pt x="2931160" y="4105910"/>
                </a:cubicBezTo>
                <a:cubicBezTo>
                  <a:pt x="2938780" y="4335780"/>
                  <a:pt x="2956560" y="4638040"/>
                  <a:pt x="2964180" y="4861560"/>
                </a:cubicBezTo>
                <a:cubicBezTo>
                  <a:pt x="2970530" y="5038090"/>
                  <a:pt x="2973070" y="5201920"/>
                  <a:pt x="2976880" y="5337810"/>
                </a:cubicBezTo>
                <a:cubicBezTo>
                  <a:pt x="2979420" y="5439410"/>
                  <a:pt x="2981960" y="5528310"/>
                  <a:pt x="2983230" y="5604510"/>
                </a:cubicBezTo>
                <a:cubicBezTo>
                  <a:pt x="2984500" y="5662930"/>
                  <a:pt x="2984500" y="5720080"/>
                  <a:pt x="2985770" y="5756910"/>
                </a:cubicBezTo>
                <a:cubicBezTo>
                  <a:pt x="2985770" y="5778500"/>
                  <a:pt x="2988310" y="5800090"/>
                  <a:pt x="2987040" y="5807710"/>
                </a:cubicBezTo>
                <a:cubicBezTo>
                  <a:pt x="2987040" y="5810250"/>
                  <a:pt x="2985770" y="5810250"/>
                  <a:pt x="2985770" y="5811520"/>
                </a:cubicBezTo>
                <a:cubicBezTo>
                  <a:pt x="2985770" y="5812790"/>
                  <a:pt x="2984500" y="5812790"/>
                  <a:pt x="2984500" y="5814060"/>
                </a:cubicBezTo>
                <a:cubicBezTo>
                  <a:pt x="2984500" y="5815330"/>
                  <a:pt x="2983230" y="5815330"/>
                  <a:pt x="2983230" y="5816600"/>
                </a:cubicBezTo>
                <a:cubicBezTo>
                  <a:pt x="2981960" y="5817870"/>
                  <a:pt x="2981960" y="5817870"/>
                  <a:pt x="2980690" y="5819140"/>
                </a:cubicBezTo>
                <a:cubicBezTo>
                  <a:pt x="2979420" y="5819140"/>
                  <a:pt x="2979420" y="5820410"/>
                  <a:pt x="2978150" y="5820410"/>
                </a:cubicBezTo>
                <a:cubicBezTo>
                  <a:pt x="2976880" y="5820410"/>
                  <a:pt x="2976880" y="5820410"/>
                  <a:pt x="2975610" y="5820410"/>
                </a:cubicBezTo>
                <a:cubicBezTo>
                  <a:pt x="2974340" y="5820410"/>
                  <a:pt x="2973070" y="5820410"/>
                  <a:pt x="2971800" y="5820410"/>
                </a:cubicBezTo>
                <a:cubicBezTo>
                  <a:pt x="2970530" y="5820410"/>
                  <a:pt x="2970530" y="5820410"/>
                  <a:pt x="2969260" y="5820410"/>
                </a:cubicBezTo>
                <a:cubicBezTo>
                  <a:pt x="2967990" y="5820410"/>
                  <a:pt x="2967990" y="5819140"/>
                  <a:pt x="2966720" y="5819140"/>
                </a:cubicBezTo>
                <a:cubicBezTo>
                  <a:pt x="2965450" y="5817870"/>
                  <a:pt x="2965450" y="5817870"/>
                  <a:pt x="2964180" y="5816600"/>
                </a:cubicBezTo>
                <a:cubicBezTo>
                  <a:pt x="2964180" y="5815330"/>
                  <a:pt x="2962910" y="5815330"/>
                  <a:pt x="2962910" y="5814060"/>
                </a:cubicBezTo>
                <a:cubicBezTo>
                  <a:pt x="2962910" y="5812790"/>
                  <a:pt x="2961640" y="5812790"/>
                  <a:pt x="2961640" y="5811520"/>
                </a:cubicBezTo>
                <a:cubicBezTo>
                  <a:pt x="2961640" y="5810250"/>
                  <a:pt x="2961640" y="5810250"/>
                  <a:pt x="2961640" y="5808980"/>
                </a:cubicBezTo>
                <a:cubicBezTo>
                  <a:pt x="2960370" y="5793740"/>
                  <a:pt x="2951480" y="5664200"/>
                  <a:pt x="2936240" y="5561330"/>
                </a:cubicBezTo>
                <a:cubicBezTo>
                  <a:pt x="2912110" y="5391150"/>
                  <a:pt x="2848610" y="5133340"/>
                  <a:pt x="2809240" y="4889500"/>
                </a:cubicBezTo>
                <a:cubicBezTo>
                  <a:pt x="2762250" y="4602480"/>
                  <a:pt x="2719070" y="4257040"/>
                  <a:pt x="2678430" y="3944620"/>
                </a:cubicBezTo>
                <a:cubicBezTo>
                  <a:pt x="2639060" y="3637280"/>
                  <a:pt x="2602230" y="3310890"/>
                  <a:pt x="2570480" y="3027680"/>
                </a:cubicBezTo>
                <a:cubicBezTo>
                  <a:pt x="2543810" y="2782570"/>
                  <a:pt x="2523490" y="2566670"/>
                  <a:pt x="2499360" y="2341880"/>
                </a:cubicBezTo>
                <a:cubicBezTo>
                  <a:pt x="2476500" y="2124710"/>
                  <a:pt x="2449830" y="1888490"/>
                  <a:pt x="2429510" y="1703070"/>
                </a:cubicBezTo>
                <a:cubicBezTo>
                  <a:pt x="2414270" y="1560830"/>
                  <a:pt x="2401570" y="1432560"/>
                  <a:pt x="2387600" y="1327150"/>
                </a:cubicBezTo>
                <a:cubicBezTo>
                  <a:pt x="2377440" y="1250950"/>
                  <a:pt x="2369820" y="1182370"/>
                  <a:pt x="2357120" y="1130300"/>
                </a:cubicBezTo>
                <a:cubicBezTo>
                  <a:pt x="2349500" y="1096010"/>
                  <a:pt x="2331720" y="1056640"/>
                  <a:pt x="2330450" y="1046480"/>
                </a:cubicBezTo>
                <a:cubicBezTo>
                  <a:pt x="2330450" y="1043940"/>
                  <a:pt x="2330450" y="1043940"/>
                  <a:pt x="2330450" y="1042670"/>
                </a:cubicBezTo>
                <a:cubicBezTo>
                  <a:pt x="2330450" y="1041400"/>
                  <a:pt x="2331720" y="1041400"/>
                  <a:pt x="2331720" y="1040130"/>
                </a:cubicBezTo>
                <a:cubicBezTo>
                  <a:pt x="2331720" y="1038860"/>
                  <a:pt x="2332990" y="1038860"/>
                  <a:pt x="2332990" y="1037590"/>
                </a:cubicBezTo>
                <a:cubicBezTo>
                  <a:pt x="2332990" y="1036320"/>
                  <a:pt x="2334260" y="1036320"/>
                  <a:pt x="2334260" y="1035050"/>
                </a:cubicBezTo>
                <a:cubicBezTo>
                  <a:pt x="2335530" y="1033780"/>
                  <a:pt x="2335530" y="1032510"/>
                  <a:pt x="2336800" y="1032510"/>
                </a:cubicBezTo>
                <a:cubicBezTo>
                  <a:pt x="2338070" y="1031240"/>
                  <a:pt x="2339340" y="1031240"/>
                  <a:pt x="2340610" y="1031240"/>
                </a:cubicBezTo>
                <a:cubicBezTo>
                  <a:pt x="2341880" y="1031240"/>
                  <a:pt x="2341880" y="1031240"/>
                  <a:pt x="2343150" y="1031240"/>
                </a:cubicBezTo>
                <a:cubicBezTo>
                  <a:pt x="2344420" y="1031240"/>
                  <a:pt x="2344420" y="1031240"/>
                  <a:pt x="2345690" y="1031240"/>
                </a:cubicBezTo>
                <a:cubicBezTo>
                  <a:pt x="2346960" y="1031240"/>
                  <a:pt x="2348230" y="1032510"/>
                  <a:pt x="2349500" y="1032510"/>
                </a:cubicBezTo>
                <a:cubicBezTo>
                  <a:pt x="2350770" y="1032510"/>
                  <a:pt x="2352040" y="1033780"/>
                  <a:pt x="2352040" y="1033780"/>
                </a:cubicBezTo>
                <a:cubicBezTo>
                  <a:pt x="2353310" y="1035050"/>
                  <a:pt x="2353310" y="1035050"/>
                  <a:pt x="2353310" y="1036320"/>
                </a:cubicBezTo>
                <a:cubicBezTo>
                  <a:pt x="2354580" y="1037590"/>
                  <a:pt x="2355850" y="1037590"/>
                  <a:pt x="2355850" y="1038860"/>
                </a:cubicBezTo>
                <a:cubicBezTo>
                  <a:pt x="2355850" y="1040130"/>
                  <a:pt x="2355850" y="1040130"/>
                  <a:pt x="2355850" y="1042670"/>
                </a:cubicBezTo>
                <a:cubicBezTo>
                  <a:pt x="2353310" y="1052830"/>
                  <a:pt x="2330450" y="1097280"/>
                  <a:pt x="2317750" y="1129030"/>
                </a:cubicBezTo>
                <a:cubicBezTo>
                  <a:pt x="2303780" y="1165860"/>
                  <a:pt x="2294890" y="1201420"/>
                  <a:pt x="2277110" y="1252220"/>
                </a:cubicBezTo>
                <a:cubicBezTo>
                  <a:pt x="2247900" y="1334770"/>
                  <a:pt x="2200910" y="1463040"/>
                  <a:pt x="2156460" y="1576070"/>
                </a:cubicBezTo>
                <a:cubicBezTo>
                  <a:pt x="2106930" y="1701800"/>
                  <a:pt x="2040890" y="1845310"/>
                  <a:pt x="1988820" y="1972310"/>
                </a:cubicBezTo>
                <a:cubicBezTo>
                  <a:pt x="1940560" y="2089150"/>
                  <a:pt x="1892300" y="2207260"/>
                  <a:pt x="1852930" y="2307590"/>
                </a:cubicBezTo>
                <a:cubicBezTo>
                  <a:pt x="1821180" y="2388870"/>
                  <a:pt x="1795780" y="2491740"/>
                  <a:pt x="1769110" y="2528570"/>
                </a:cubicBezTo>
                <a:cubicBezTo>
                  <a:pt x="1757680" y="2545080"/>
                  <a:pt x="1738630" y="2551430"/>
                  <a:pt x="1734820" y="2556510"/>
                </a:cubicBezTo>
                <a:cubicBezTo>
                  <a:pt x="1733550" y="2557780"/>
                  <a:pt x="1733550" y="2557780"/>
                  <a:pt x="1733550" y="2559050"/>
                </a:cubicBezTo>
                <a:cubicBezTo>
                  <a:pt x="1733550" y="2560320"/>
                  <a:pt x="1732280" y="2560320"/>
                  <a:pt x="1732280" y="2561590"/>
                </a:cubicBezTo>
                <a:cubicBezTo>
                  <a:pt x="1731010" y="2562860"/>
                  <a:pt x="1731010" y="2564130"/>
                  <a:pt x="1729740" y="2564130"/>
                </a:cubicBezTo>
                <a:cubicBezTo>
                  <a:pt x="1728470" y="2565400"/>
                  <a:pt x="1727200" y="2565400"/>
                  <a:pt x="1725930" y="2565400"/>
                </a:cubicBezTo>
                <a:cubicBezTo>
                  <a:pt x="1724660" y="2565400"/>
                  <a:pt x="1724660" y="2565400"/>
                  <a:pt x="1723390" y="2565400"/>
                </a:cubicBezTo>
                <a:cubicBezTo>
                  <a:pt x="1722120" y="2565400"/>
                  <a:pt x="1720850" y="2565400"/>
                  <a:pt x="1719580" y="2565400"/>
                </a:cubicBezTo>
                <a:cubicBezTo>
                  <a:pt x="1718310" y="2565400"/>
                  <a:pt x="1718310" y="2564130"/>
                  <a:pt x="1717040" y="2564130"/>
                </a:cubicBezTo>
                <a:cubicBezTo>
                  <a:pt x="1715770" y="2562860"/>
                  <a:pt x="1715770" y="2562860"/>
                  <a:pt x="1714500" y="2561590"/>
                </a:cubicBezTo>
                <a:cubicBezTo>
                  <a:pt x="1713230" y="2560320"/>
                  <a:pt x="1713230" y="2560320"/>
                  <a:pt x="1711960" y="2559050"/>
                </a:cubicBezTo>
                <a:cubicBezTo>
                  <a:pt x="1711960" y="2557780"/>
                  <a:pt x="1710690" y="2557780"/>
                  <a:pt x="1710690" y="2556510"/>
                </a:cubicBezTo>
                <a:cubicBezTo>
                  <a:pt x="1710690" y="2555240"/>
                  <a:pt x="1709420" y="2555240"/>
                  <a:pt x="1709420" y="2553970"/>
                </a:cubicBezTo>
                <a:cubicBezTo>
                  <a:pt x="1709420" y="2552700"/>
                  <a:pt x="1709420" y="2551430"/>
                  <a:pt x="1709420" y="2550160"/>
                </a:cubicBezTo>
                <a:cubicBezTo>
                  <a:pt x="1709420" y="2548890"/>
                  <a:pt x="1710690" y="2548890"/>
                  <a:pt x="1710690" y="2547620"/>
                </a:cubicBezTo>
                <a:cubicBezTo>
                  <a:pt x="1713230" y="2536190"/>
                  <a:pt x="1696720" y="2453640"/>
                  <a:pt x="1695450" y="2397760"/>
                </a:cubicBezTo>
                <a:cubicBezTo>
                  <a:pt x="1694180" y="2325370"/>
                  <a:pt x="1700530" y="2240280"/>
                  <a:pt x="1714500" y="2148840"/>
                </a:cubicBezTo>
                <a:cubicBezTo>
                  <a:pt x="1732280" y="2035810"/>
                  <a:pt x="1765300" y="1896110"/>
                  <a:pt x="1800860" y="1771650"/>
                </a:cubicBezTo>
                <a:cubicBezTo>
                  <a:pt x="1836420" y="1644650"/>
                  <a:pt x="1889760" y="1510030"/>
                  <a:pt x="1927860" y="1391920"/>
                </a:cubicBezTo>
                <a:cubicBezTo>
                  <a:pt x="1960880" y="1289050"/>
                  <a:pt x="1991360" y="1189990"/>
                  <a:pt x="2019300" y="1102360"/>
                </a:cubicBezTo>
                <a:cubicBezTo>
                  <a:pt x="2043430" y="1028700"/>
                  <a:pt x="2068830" y="956310"/>
                  <a:pt x="2085340" y="901700"/>
                </a:cubicBezTo>
                <a:cubicBezTo>
                  <a:pt x="2096770" y="863600"/>
                  <a:pt x="2104390" y="822960"/>
                  <a:pt x="2112010" y="803910"/>
                </a:cubicBezTo>
                <a:cubicBezTo>
                  <a:pt x="2115820" y="796290"/>
                  <a:pt x="2120900" y="789940"/>
                  <a:pt x="2122170" y="787400"/>
                </a:cubicBezTo>
                <a:cubicBezTo>
                  <a:pt x="2123440" y="786130"/>
                  <a:pt x="2123440" y="786130"/>
                  <a:pt x="2123440" y="784860"/>
                </a:cubicBezTo>
                <a:cubicBezTo>
                  <a:pt x="2124710" y="783590"/>
                  <a:pt x="2124710" y="783590"/>
                  <a:pt x="2125980" y="782320"/>
                </a:cubicBezTo>
                <a:cubicBezTo>
                  <a:pt x="2127250" y="781050"/>
                  <a:pt x="2127250" y="779780"/>
                  <a:pt x="2128520" y="779780"/>
                </a:cubicBezTo>
                <a:cubicBezTo>
                  <a:pt x="2129790" y="778510"/>
                  <a:pt x="2131060" y="778510"/>
                  <a:pt x="2132330" y="778510"/>
                </a:cubicBezTo>
                <a:cubicBezTo>
                  <a:pt x="2133600" y="778510"/>
                  <a:pt x="2133600" y="777240"/>
                  <a:pt x="2134870" y="777240"/>
                </a:cubicBezTo>
                <a:cubicBezTo>
                  <a:pt x="2136140" y="777240"/>
                  <a:pt x="2137410" y="777240"/>
                  <a:pt x="2138680" y="777240"/>
                </a:cubicBezTo>
                <a:cubicBezTo>
                  <a:pt x="2139950" y="777240"/>
                  <a:pt x="2141220" y="778510"/>
                  <a:pt x="2142490" y="778510"/>
                </a:cubicBezTo>
                <a:cubicBezTo>
                  <a:pt x="2143760" y="778510"/>
                  <a:pt x="2143760" y="779780"/>
                  <a:pt x="2145030" y="779780"/>
                </a:cubicBezTo>
                <a:cubicBezTo>
                  <a:pt x="2146300" y="781050"/>
                  <a:pt x="2147570" y="781050"/>
                  <a:pt x="2147570" y="782320"/>
                </a:cubicBezTo>
                <a:cubicBezTo>
                  <a:pt x="2148840" y="783590"/>
                  <a:pt x="2148840" y="784860"/>
                  <a:pt x="2148840" y="786130"/>
                </a:cubicBezTo>
                <a:cubicBezTo>
                  <a:pt x="2148840" y="787400"/>
                  <a:pt x="2150110" y="787400"/>
                  <a:pt x="2150110" y="788670"/>
                </a:cubicBezTo>
                <a:cubicBezTo>
                  <a:pt x="2150110" y="789940"/>
                  <a:pt x="2150110" y="791210"/>
                  <a:pt x="2150110" y="792480"/>
                </a:cubicBezTo>
                <a:cubicBezTo>
                  <a:pt x="2150110" y="793750"/>
                  <a:pt x="2150110" y="793750"/>
                  <a:pt x="2150110" y="796290"/>
                </a:cubicBezTo>
                <a:cubicBezTo>
                  <a:pt x="2146300" y="810260"/>
                  <a:pt x="2099310" y="896620"/>
                  <a:pt x="2062480" y="958850"/>
                </a:cubicBezTo>
                <a:cubicBezTo>
                  <a:pt x="2011680" y="1045210"/>
                  <a:pt x="1940560" y="1146810"/>
                  <a:pt x="1870710" y="1259840"/>
                </a:cubicBezTo>
                <a:cubicBezTo>
                  <a:pt x="1783080" y="1402080"/>
                  <a:pt x="1668780" y="1601470"/>
                  <a:pt x="1583690" y="1747520"/>
                </a:cubicBezTo>
                <a:cubicBezTo>
                  <a:pt x="1515110" y="1866900"/>
                  <a:pt x="1451610" y="1982470"/>
                  <a:pt x="1397000" y="2071370"/>
                </a:cubicBezTo>
                <a:cubicBezTo>
                  <a:pt x="1357630" y="2136140"/>
                  <a:pt x="1315720" y="2192020"/>
                  <a:pt x="1291590" y="2235200"/>
                </a:cubicBezTo>
                <a:cubicBezTo>
                  <a:pt x="1277620" y="2260600"/>
                  <a:pt x="1261110" y="2282190"/>
                  <a:pt x="1261110" y="2299970"/>
                </a:cubicBezTo>
                <a:cubicBezTo>
                  <a:pt x="1261110" y="2312670"/>
                  <a:pt x="1275080" y="2327910"/>
                  <a:pt x="1275080" y="2332990"/>
                </a:cubicBezTo>
                <a:cubicBezTo>
                  <a:pt x="1275080" y="2335530"/>
                  <a:pt x="1273810" y="2335530"/>
                  <a:pt x="1272540" y="2336800"/>
                </a:cubicBezTo>
                <a:cubicBezTo>
                  <a:pt x="1271270" y="2338070"/>
                  <a:pt x="1271270" y="2338070"/>
                  <a:pt x="1270000" y="2339340"/>
                </a:cubicBezTo>
                <a:cubicBezTo>
                  <a:pt x="1268730" y="2339340"/>
                  <a:pt x="1268730" y="2340610"/>
                  <a:pt x="1267460" y="2340610"/>
                </a:cubicBezTo>
                <a:cubicBezTo>
                  <a:pt x="1266190" y="2340610"/>
                  <a:pt x="1264920" y="2341880"/>
                  <a:pt x="1263650" y="2341880"/>
                </a:cubicBezTo>
                <a:cubicBezTo>
                  <a:pt x="1262380" y="2341880"/>
                  <a:pt x="1262380" y="2341880"/>
                  <a:pt x="1261110" y="2341880"/>
                </a:cubicBezTo>
                <a:cubicBezTo>
                  <a:pt x="1259840" y="2341880"/>
                  <a:pt x="1258570" y="2340610"/>
                  <a:pt x="1257300" y="2340610"/>
                </a:cubicBezTo>
                <a:cubicBezTo>
                  <a:pt x="1256030" y="2340610"/>
                  <a:pt x="1256030" y="2339340"/>
                  <a:pt x="1254760" y="2339340"/>
                </a:cubicBezTo>
                <a:cubicBezTo>
                  <a:pt x="1253490" y="2339340"/>
                  <a:pt x="1252220" y="2339340"/>
                  <a:pt x="1250950" y="2338070"/>
                </a:cubicBezTo>
                <a:cubicBezTo>
                  <a:pt x="1249680" y="2336800"/>
                  <a:pt x="1249680" y="2335530"/>
                  <a:pt x="1249680" y="2334260"/>
                </a:cubicBezTo>
                <a:cubicBezTo>
                  <a:pt x="1249680" y="2332990"/>
                  <a:pt x="1248410" y="2332990"/>
                  <a:pt x="1248410" y="2331720"/>
                </a:cubicBezTo>
                <a:cubicBezTo>
                  <a:pt x="1248410" y="2330450"/>
                  <a:pt x="1247140" y="2329180"/>
                  <a:pt x="1247140" y="2327910"/>
                </a:cubicBezTo>
                <a:cubicBezTo>
                  <a:pt x="1247140" y="2326640"/>
                  <a:pt x="1247140" y="2326640"/>
                  <a:pt x="1247140" y="2325370"/>
                </a:cubicBezTo>
                <a:cubicBezTo>
                  <a:pt x="1247140" y="2324100"/>
                  <a:pt x="1247140" y="2322830"/>
                  <a:pt x="1248410" y="2321560"/>
                </a:cubicBezTo>
                <a:cubicBezTo>
                  <a:pt x="1259840" y="2307590"/>
                  <a:pt x="1391920" y="2246630"/>
                  <a:pt x="1466850" y="2199640"/>
                </a:cubicBezTo>
                <a:cubicBezTo>
                  <a:pt x="1553210" y="2145030"/>
                  <a:pt x="1638300" y="2078990"/>
                  <a:pt x="1736090" y="2009140"/>
                </a:cubicBezTo>
                <a:cubicBezTo>
                  <a:pt x="1856740" y="1924050"/>
                  <a:pt x="1986280" y="1827530"/>
                  <a:pt x="2134870" y="1722120"/>
                </a:cubicBezTo>
                <a:cubicBezTo>
                  <a:pt x="2321560" y="1590040"/>
                  <a:pt x="2552700" y="1426210"/>
                  <a:pt x="2768600" y="1277620"/>
                </a:cubicBezTo>
                <a:cubicBezTo>
                  <a:pt x="2990850" y="1125220"/>
                  <a:pt x="3233420" y="953770"/>
                  <a:pt x="3449320" y="817880"/>
                </a:cubicBezTo>
                <a:cubicBezTo>
                  <a:pt x="3636010" y="699770"/>
                  <a:pt x="3840480" y="593090"/>
                  <a:pt x="3985260" y="505460"/>
                </a:cubicBezTo>
                <a:cubicBezTo>
                  <a:pt x="4085590" y="444500"/>
                  <a:pt x="4173220" y="377190"/>
                  <a:pt x="4237990" y="347980"/>
                </a:cubicBezTo>
                <a:cubicBezTo>
                  <a:pt x="4276090" y="331470"/>
                  <a:pt x="4321810" y="323850"/>
                  <a:pt x="4331970" y="320040"/>
                </a:cubicBezTo>
                <a:cubicBezTo>
                  <a:pt x="4334510" y="318770"/>
                  <a:pt x="4334510" y="318770"/>
                  <a:pt x="4335780" y="318770"/>
                </a:cubicBezTo>
                <a:cubicBezTo>
                  <a:pt x="4337050" y="318770"/>
                  <a:pt x="4337050" y="317500"/>
                  <a:pt x="4338320" y="317500"/>
                </a:cubicBezTo>
                <a:cubicBezTo>
                  <a:pt x="4339590" y="317500"/>
                  <a:pt x="4339590" y="317500"/>
                  <a:pt x="4340860" y="317500"/>
                </a:cubicBezTo>
                <a:cubicBezTo>
                  <a:pt x="4342130" y="317500"/>
                  <a:pt x="4343400" y="318770"/>
                  <a:pt x="4344670" y="318770"/>
                </a:cubicBezTo>
                <a:cubicBezTo>
                  <a:pt x="4345940" y="318770"/>
                  <a:pt x="4345940" y="320040"/>
                  <a:pt x="4347210" y="320040"/>
                </a:cubicBezTo>
                <a:cubicBezTo>
                  <a:pt x="4348480" y="321310"/>
                  <a:pt x="4348480" y="321310"/>
                  <a:pt x="4349750" y="322580"/>
                </a:cubicBezTo>
                <a:cubicBezTo>
                  <a:pt x="4349750" y="323850"/>
                  <a:pt x="4351020" y="323850"/>
                  <a:pt x="4351020" y="325120"/>
                </a:cubicBezTo>
                <a:cubicBezTo>
                  <a:pt x="4351020" y="326390"/>
                  <a:pt x="4352290" y="326390"/>
                  <a:pt x="4352290" y="327660"/>
                </a:cubicBezTo>
                <a:cubicBezTo>
                  <a:pt x="4352290" y="328930"/>
                  <a:pt x="4352290" y="330200"/>
                  <a:pt x="4352290" y="331470"/>
                </a:cubicBezTo>
                <a:cubicBezTo>
                  <a:pt x="4352290" y="332740"/>
                  <a:pt x="4351020" y="332740"/>
                  <a:pt x="4351020" y="334010"/>
                </a:cubicBezTo>
                <a:cubicBezTo>
                  <a:pt x="4351020" y="335280"/>
                  <a:pt x="4349750" y="335280"/>
                  <a:pt x="4349750" y="336550"/>
                </a:cubicBezTo>
                <a:cubicBezTo>
                  <a:pt x="4349750" y="337820"/>
                  <a:pt x="4348480" y="337820"/>
                  <a:pt x="4348480" y="339090"/>
                </a:cubicBezTo>
                <a:cubicBezTo>
                  <a:pt x="4347210" y="340360"/>
                  <a:pt x="4347210" y="340360"/>
                  <a:pt x="4345940" y="341630"/>
                </a:cubicBezTo>
                <a:cubicBezTo>
                  <a:pt x="4340860" y="350520"/>
                  <a:pt x="4335780" y="400050"/>
                  <a:pt x="4314190" y="438150"/>
                </a:cubicBezTo>
                <a:cubicBezTo>
                  <a:pt x="4273550" y="511810"/>
                  <a:pt x="4165600" y="632460"/>
                  <a:pt x="4076700" y="731520"/>
                </a:cubicBezTo>
                <a:cubicBezTo>
                  <a:pt x="3977640" y="843280"/>
                  <a:pt x="3865880" y="958850"/>
                  <a:pt x="3743960" y="1074420"/>
                </a:cubicBezTo>
                <a:cubicBezTo>
                  <a:pt x="3608070" y="1203960"/>
                  <a:pt x="3464560" y="1333500"/>
                  <a:pt x="3293110" y="1465580"/>
                </a:cubicBezTo>
                <a:cubicBezTo>
                  <a:pt x="3087370" y="1623060"/>
                  <a:pt x="2809240" y="1795780"/>
                  <a:pt x="2584450" y="1941830"/>
                </a:cubicBezTo>
                <a:cubicBezTo>
                  <a:pt x="2385060" y="2071370"/>
                  <a:pt x="2183130" y="2195830"/>
                  <a:pt x="2012950" y="2298700"/>
                </a:cubicBezTo>
                <a:cubicBezTo>
                  <a:pt x="1877060" y="2381250"/>
                  <a:pt x="1764030" y="2440940"/>
                  <a:pt x="1642110" y="2514600"/>
                </a:cubicBezTo>
                <a:cubicBezTo>
                  <a:pt x="1522730" y="2586990"/>
                  <a:pt x="1376680" y="2675890"/>
                  <a:pt x="1290320" y="2735580"/>
                </a:cubicBezTo>
                <a:cubicBezTo>
                  <a:pt x="1238250" y="2771140"/>
                  <a:pt x="1177290" y="2821940"/>
                  <a:pt x="1167130" y="2828290"/>
                </a:cubicBezTo>
                <a:cubicBezTo>
                  <a:pt x="1165860" y="2829560"/>
                  <a:pt x="1165860" y="2829560"/>
                  <a:pt x="1164590" y="2829560"/>
                </a:cubicBezTo>
                <a:cubicBezTo>
                  <a:pt x="1163320" y="2829560"/>
                  <a:pt x="1162050" y="2830830"/>
                  <a:pt x="1160780" y="2830830"/>
                </a:cubicBezTo>
                <a:cubicBezTo>
                  <a:pt x="1159510" y="2830830"/>
                  <a:pt x="1159510" y="2830830"/>
                  <a:pt x="1158240" y="2830830"/>
                </a:cubicBezTo>
                <a:cubicBezTo>
                  <a:pt x="1156970" y="2830830"/>
                  <a:pt x="1156970" y="2829560"/>
                  <a:pt x="1155700" y="2829560"/>
                </a:cubicBezTo>
                <a:cubicBezTo>
                  <a:pt x="1154430" y="2829560"/>
                  <a:pt x="1154430" y="2828290"/>
                  <a:pt x="1153160" y="2828290"/>
                </a:cubicBezTo>
                <a:cubicBezTo>
                  <a:pt x="1151890" y="2827020"/>
                  <a:pt x="1151890" y="2827020"/>
                  <a:pt x="1150620" y="2825750"/>
                </a:cubicBezTo>
                <a:cubicBezTo>
                  <a:pt x="1150620" y="2824480"/>
                  <a:pt x="1149350" y="2824480"/>
                  <a:pt x="1149350" y="2823210"/>
                </a:cubicBezTo>
                <a:cubicBezTo>
                  <a:pt x="1149350" y="2821940"/>
                  <a:pt x="1148080" y="2821940"/>
                  <a:pt x="1148080" y="2820670"/>
                </a:cubicBezTo>
                <a:cubicBezTo>
                  <a:pt x="1148080" y="2819400"/>
                  <a:pt x="1148080" y="2818130"/>
                  <a:pt x="1148080" y="2816860"/>
                </a:cubicBezTo>
                <a:cubicBezTo>
                  <a:pt x="1148080" y="2815590"/>
                  <a:pt x="1148080" y="2815590"/>
                  <a:pt x="1148080" y="2814320"/>
                </a:cubicBezTo>
                <a:cubicBezTo>
                  <a:pt x="1148080" y="2813050"/>
                  <a:pt x="1149350" y="2813050"/>
                  <a:pt x="1149350" y="2811780"/>
                </a:cubicBezTo>
                <a:cubicBezTo>
                  <a:pt x="1149350" y="2810510"/>
                  <a:pt x="1150620" y="2810510"/>
                  <a:pt x="1150620" y="2809240"/>
                </a:cubicBezTo>
                <a:cubicBezTo>
                  <a:pt x="1151890" y="2807970"/>
                  <a:pt x="1151890" y="2807970"/>
                  <a:pt x="1153160" y="2806700"/>
                </a:cubicBezTo>
                <a:cubicBezTo>
                  <a:pt x="1156970" y="2801620"/>
                  <a:pt x="1163320" y="2778760"/>
                  <a:pt x="1173480" y="2762250"/>
                </a:cubicBezTo>
                <a:cubicBezTo>
                  <a:pt x="1187450" y="2739390"/>
                  <a:pt x="1210310" y="2722880"/>
                  <a:pt x="1238250" y="2686050"/>
                </a:cubicBezTo>
                <a:cubicBezTo>
                  <a:pt x="1303020" y="2599690"/>
                  <a:pt x="1422400" y="2393950"/>
                  <a:pt x="1534160" y="2231390"/>
                </a:cubicBezTo>
                <a:cubicBezTo>
                  <a:pt x="1668780" y="2035810"/>
                  <a:pt x="1842770" y="1805940"/>
                  <a:pt x="1995170" y="1598930"/>
                </a:cubicBezTo>
                <a:cubicBezTo>
                  <a:pt x="2143760" y="1398270"/>
                  <a:pt x="2298700" y="1191260"/>
                  <a:pt x="2437130" y="1007110"/>
                </a:cubicBezTo>
                <a:cubicBezTo>
                  <a:pt x="2557780" y="844550"/>
                  <a:pt x="2677160" y="679450"/>
                  <a:pt x="2778760" y="549910"/>
                </a:cubicBezTo>
                <a:cubicBezTo>
                  <a:pt x="2856230" y="450850"/>
                  <a:pt x="2929890" y="361950"/>
                  <a:pt x="2988310" y="290830"/>
                </a:cubicBezTo>
                <a:cubicBezTo>
                  <a:pt x="3028950" y="241300"/>
                  <a:pt x="3065780" y="167640"/>
                  <a:pt x="3093720" y="165100"/>
                </a:cubicBezTo>
                <a:cubicBezTo>
                  <a:pt x="3110230" y="163830"/>
                  <a:pt x="3131820" y="182880"/>
                  <a:pt x="3136900" y="203200"/>
                </a:cubicBezTo>
                <a:cubicBezTo>
                  <a:pt x="3147060" y="248920"/>
                  <a:pt x="3070860" y="370840"/>
                  <a:pt x="3025140" y="462280"/>
                </a:cubicBezTo>
                <a:cubicBezTo>
                  <a:pt x="2970530" y="572770"/>
                  <a:pt x="2899410" y="695960"/>
                  <a:pt x="2821940" y="816610"/>
                </a:cubicBezTo>
                <a:cubicBezTo>
                  <a:pt x="2735580" y="949960"/>
                  <a:pt x="2632710" y="1085850"/>
                  <a:pt x="2528570" y="1225550"/>
                </a:cubicBezTo>
                <a:cubicBezTo>
                  <a:pt x="2416810" y="1377950"/>
                  <a:pt x="2286000" y="1549400"/>
                  <a:pt x="2171700" y="1695450"/>
                </a:cubicBezTo>
                <a:cubicBezTo>
                  <a:pt x="2070100" y="1826260"/>
                  <a:pt x="1976120" y="1934210"/>
                  <a:pt x="1878330" y="2063750"/>
                </a:cubicBezTo>
                <a:cubicBezTo>
                  <a:pt x="1772920" y="2202180"/>
                  <a:pt x="1645920" y="2382520"/>
                  <a:pt x="1560830" y="2503170"/>
                </a:cubicBezTo>
                <a:cubicBezTo>
                  <a:pt x="1502410" y="2585720"/>
                  <a:pt x="1447800" y="2656840"/>
                  <a:pt x="1413510" y="2715260"/>
                </a:cubicBezTo>
                <a:cubicBezTo>
                  <a:pt x="1390650" y="2754630"/>
                  <a:pt x="1374140" y="2792730"/>
                  <a:pt x="1363980" y="2816860"/>
                </a:cubicBezTo>
                <a:cubicBezTo>
                  <a:pt x="1358900" y="2829560"/>
                  <a:pt x="1350010" y="2839720"/>
                  <a:pt x="1352550" y="2847340"/>
                </a:cubicBezTo>
                <a:cubicBezTo>
                  <a:pt x="1355090" y="2854960"/>
                  <a:pt x="1367790" y="2860040"/>
                  <a:pt x="1381760" y="2860040"/>
                </a:cubicBezTo>
                <a:cubicBezTo>
                  <a:pt x="1410970" y="2860040"/>
                  <a:pt x="1457960" y="2838450"/>
                  <a:pt x="1517650" y="2804160"/>
                </a:cubicBezTo>
                <a:cubicBezTo>
                  <a:pt x="1659890" y="2721610"/>
                  <a:pt x="1948180" y="2466340"/>
                  <a:pt x="2181860" y="2279650"/>
                </a:cubicBezTo>
                <a:cubicBezTo>
                  <a:pt x="2446020" y="2070100"/>
                  <a:pt x="2725420" y="1821180"/>
                  <a:pt x="3020060" y="1605280"/>
                </a:cubicBezTo>
                <a:cubicBezTo>
                  <a:pt x="3328670" y="1379220"/>
                  <a:pt x="3699510" y="1139190"/>
                  <a:pt x="3995420" y="956310"/>
                </a:cubicBezTo>
                <a:cubicBezTo>
                  <a:pt x="4234180" y="808990"/>
                  <a:pt x="4472940" y="681990"/>
                  <a:pt x="4655820" y="577850"/>
                </a:cubicBezTo>
                <a:cubicBezTo>
                  <a:pt x="4785360" y="504190"/>
                  <a:pt x="4895850" y="434340"/>
                  <a:pt x="4987290" y="391160"/>
                </a:cubicBezTo>
                <a:cubicBezTo>
                  <a:pt x="5048250" y="361950"/>
                  <a:pt x="5115560" y="320040"/>
                  <a:pt x="5143500" y="328930"/>
                </a:cubicBezTo>
                <a:cubicBezTo>
                  <a:pt x="5158740" y="334010"/>
                  <a:pt x="5166360" y="353060"/>
                  <a:pt x="5167630" y="369570"/>
                </a:cubicBezTo>
                <a:cubicBezTo>
                  <a:pt x="5170170" y="392430"/>
                  <a:pt x="5157470" y="419100"/>
                  <a:pt x="5138420" y="457200"/>
                </a:cubicBezTo>
                <a:cubicBezTo>
                  <a:pt x="5092700" y="546100"/>
                  <a:pt x="4944110" y="735330"/>
                  <a:pt x="4841240" y="867410"/>
                </a:cubicBezTo>
                <a:cubicBezTo>
                  <a:pt x="4738370" y="998220"/>
                  <a:pt x="4634230" y="1121410"/>
                  <a:pt x="4521200" y="1248410"/>
                </a:cubicBezTo>
                <a:cubicBezTo>
                  <a:pt x="4401820" y="1383030"/>
                  <a:pt x="4264660" y="1524000"/>
                  <a:pt x="4140200" y="1654810"/>
                </a:cubicBezTo>
                <a:cubicBezTo>
                  <a:pt x="4023360" y="1776730"/>
                  <a:pt x="3909060" y="1892300"/>
                  <a:pt x="3797300" y="2007870"/>
                </a:cubicBezTo>
                <a:cubicBezTo>
                  <a:pt x="3690620" y="2119630"/>
                  <a:pt x="3583940" y="2231390"/>
                  <a:pt x="3483610" y="2338070"/>
                </a:cubicBezTo>
                <a:cubicBezTo>
                  <a:pt x="3388360" y="2438400"/>
                  <a:pt x="3295650" y="2533650"/>
                  <a:pt x="3209290" y="2632710"/>
                </a:cubicBezTo>
                <a:cubicBezTo>
                  <a:pt x="3126740" y="2729230"/>
                  <a:pt x="3036570" y="2844800"/>
                  <a:pt x="2976880" y="2924810"/>
                </a:cubicBezTo>
                <a:cubicBezTo>
                  <a:pt x="2936240" y="2978150"/>
                  <a:pt x="2900680" y="3025140"/>
                  <a:pt x="2879090" y="3061970"/>
                </a:cubicBezTo>
                <a:cubicBezTo>
                  <a:pt x="2865120" y="3084830"/>
                  <a:pt x="2854960" y="3114040"/>
                  <a:pt x="2849880" y="3120390"/>
                </a:cubicBezTo>
                <a:cubicBezTo>
                  <a:pt x="2848610" y="3121660"/>
                  <a:pt x="2848610" y="3121660"/>
                  <a:pt x="2847340" y="3122930"/>
                </a:cubicBezTo>
                <a:cubicBezTo>
                  <a:pt x="2846070" y="3122930"/>
                  <a:pt x="2846070" y="3124200"/>
                  <a:pt x="2844800" y="3124200"/>
                </a:cubicBezTo>
                <a:cubicBezTo>
                  <a:pt x="2843530" y="3124200"/>
                  <a:pt x="2843530" y="3125470"/>
                  <a:pt x="2842260" y="3125470"/>
                </a:cubicBezTo>
                <a:cubicBezTo>
                  <a:pt x="2840990" y="3125470"/>
                  <a:pt x="2839720" y="3125470"/>
                  <a:pt x="2838450" y="3125470"/>
                </a:cubicBezTo>
                <a:cubicBezTo>
                  <a:pt x="2837180" y="3125470"/>
                  <a:pt x="2837180" y="3125470"/>
                  <a:pt x="2835910" y="3125470"/>
                </a:cubicBezTo>
                <a:cubicBezTo>
                  <a:pt x="2834640" y="3125470"/>
                  <a:pt x="2834640" y="3124200"/>
                  <a:pt x="2833370" y="3124200"/>
                </a:cubicBezTo>
                <a:cubicBezTo>
                  <a:pt x="2832100" y="3124200"/>
                  <a:pt x="2832100" y="3122930"/>
                  <a:pt x="2830830" y="3122930"/>
                </a:cubicBezTo>
                <a:cubicBezTo>
                  <a:pt x="2829560" y="3121660"/>
                  <a:pt x="2829560" y="3121660"/>
                  <a:pt x="2828290" y="3120390"/>
                </a:cubicBezTo>
                <a:cubicBezTo>
                  <a:pt x="2828290" y="3119120"/>
                  <a:pt x="2827020" y="3119120"/>
                  <a:pt x="2827020" y="3117850"/>
                </a:cubicBezTo>
                <a:cubicBezTo>
                  <a:pt x="2827020" y="3116580"/>
                  <a:pt x="2827020" y="3115310"/>
                  <a:pt x="2827020" y="3114040"/>
                </a:cubicBezTo>
                <a:cubicBezTo>
                  <a:pt x="2827020" y="3112770"/>
                  <a:pt x="2827020" y="3112770"/>
                  <a:pt x="2827020" y="3111500"/>
                </a:cubicBezTo>
                <a:cubicBezTo>
                  <a:pt x="2827020" y="3110230"/>
                  <a:pt x="2827020" y="3110230"/>
                  <a:pt x="2827020" y="3108960"/>
                </a:cubicBezTo>
                <a:cubicBezTo>
                  <a:pt x="2827020" y="3107690"/>
                  <a:pt x="2827020" y="3106420"/>
                  <a:pt x="2828290" y="3105150"/>
                </a:cubicBezTo>
                <a:cubicBezTo>
                  <a:pt x="2833370" y="3101340"/>
                  <a:pt x="2856230" y="3107690"/>
                  <a:pt x="2875280" y="3098800"/>
                </a:cubicBezTo>
                <a:cubicBezTo>
                  <a:pt x="2915920" y="3078480"/>
                  <a:pt x="2978150" y="3002280"/>
                  <a:pt x="3040380" y="2934970"/>
                </a:cubicBezTo>
                <a:cubicBezTo>
                  <a:pt x="3130550" y="2835910"/>
                  <a:pt x="3239770" y="2700020"/>
                  <a:pt x="3356610" y="2555240"/>
                </a:cubicBezTo>
                <a:cubicBezTo>
                  <a:pt x="3510280" y="2366010"/>
                  <a:pt x="3712210" y="2104390"/>
                  <a:pt x="3878580" y="1891030"/>
                </a:cubicBezTo>
                <a:cubicBezTo>
                  <a:pt x="4032250" y="1695450"/>
                  <a:pt x="4184650" y="1484630"/>
                  <a:pt x="4319270" y="1324610"/>
                </a:cubicBezTo>
                <a:cubicBezTo>
                  <a:pt x="4423410" y="1200150"/>
                  <a:pt x="4533900" y="1085850"/>
                  <a:pt x="4611370" y="1005840"/>
                </a:cubicBezTo>
                <a:cubicBezTo>
                  <a:pt x="4660900" y="955040"/>
                  <a:pt x="4724400" y="891540"/>
                  <a:pt x="4734560" y="883920"/>
                </a:cubicBezTo>
                <a:cubicBezTo>
                  <a:pt x="4735830" y="882650"/>
                  <a:pt x="4735830" y="882650"/>
                  <a:pt x="4737100" y="882650"/>
                </a:cubicBezTo>
                <a:cubicBezTo>
                  <a:pt x="4738370" y="881380"/>
                  <a:pt x="4738370" y="880110"/>
                  <a:pt x="4739640" y="880110"/>
                </a:cubicBezTo>
                <a:cubicBezTo>
                  <a:pt x="4740910" y="880110"/>
                  <a:pt x="4740910" y="880110"/>
                  <a:pt x="4742180" y="880110"/>
                </a:cubicBezTo>
                <a:cubicBezTo>
                  <a:pt x="4743450" y="880110"/>
                  <a:pt x="4744720" y="880110"/>
                  <a:pt x="4745990" y="880110"/>
                </a:cubicBezTo>
                <a:cubicBezTo>
                  <a:pt x="4747260" y="880110"/>
                  <a:pt x="4747260" y="881380"/>
                  <a:pt x="4748530" y="881380"/>
                </a:cubicBezTo>
                <a:cubicBezTo>
                  <a:pt x="4749800" y="881380"/>
                  <a:pt x="4749800" y="882650"/>
                  <a:pt x="4751070" y="882650"/>
                </a:cubicBezTo>
                <a:cubicBezTo>
                  <a:pt x="4752340" y="882650"/>
                  <a:pt x="4752340" y="882650"/>
                  <a:pt x="4753610" y="883920"/>
                </a:cubicBezTo>
                <a:cubicBezTo>
                  <a:pt x="4754880" y="885190"/>
                  <a:pt x="4754880" y="885190"/>
                  <a:pt x="4754880" y="886460"/>
                </a:cubicBezTo>
                <a:cubicBezTo>
                  <a:pt x="4754880" y="887730"/>
                  <a:pt x="4756150" y="889000"/>
                  <a:pt x="4756150" y="890270"/>
                </a:cubicBezTo>
                <a:cubicBezTo>
                  <a:pt x="4756150" y="891540"/>
                  <a:pt x="4757420" y="891540"/>
                  <a:pt x="4757420" y="892810"/>
                </a:cubicBezTo>
                <a:cubicBezTo>
                  <a:pt x="4757420" y="894080"/>
                  <a:pt x="4756150" y="895350"/>
                  <a:pt x="4756150" y="896620"/>
                </a:cubicBezTo>
                <a:cubicBezTo>
                  <a:pt x="4756150" y="897890"/>
                  <a:pt x="4754880" y="897890"/>
                  <a:pt x="4754880" y="899160"/>
                </a:cubicBezTo>
                <a:cubicBezTo>
                  <a:pt x="4754880" y="900430"/>
                  <a:pt x="4754880" y="900430"/>
                  <a:pt x="4753610" y="901700"/>
                </a:cubicBezTo>
                <a:cubicBezTo>
                  <a:pt x="4747260" y="914400"/>
                  <a:pt x="4712970" y="1000760"/>
                  <a:pt x="4678680" y="1065530"/>
                </a:cubicBezTo>
                <a:cubicBezTo>
                  <a:pt x="4625340" y="1167130"/>
                  <a:pt x="4540250" y="1318260"/>
                  <a:pt x="4452620" y="1446530"/>
                </a:cubicBezTo>
                <a:cubicBezTo>
                  <a:pt x="4354830" y="1590040"/>
                  <a:pt x="4234180" y="1733550"/>
                  <a:pt x="4110990" y="1880870"/>
                </a:cubicBezTo>
                <a:cubicBezTo>
                  <a:pt x="3975100" y="2042160"/>
                  <a:pt x="3816350" y="2213610"/>
                  <a:pt x="3669030" y="2374900"/>
                </a:cubicBezTo>
                <a:cubicBezTo>
                  <a:pt x="3524250" y="2533650"/>
                  <a:pt x="3382010" y="2683510"/>
                  <a:pt x="3235960" y="2842260"/>
                </a:cubicBezTo>
                <a:cubicBezTo>
                  <a:pt x="3086100" y="3004820"/>
                  <a:pt x="2928620" y="3173730"/>
                  <a:pt x="2781300" y="3337560"/>
                </a:cubicBezTo>
                <a:cubicBezTo>
                  <a:pt x="2640330" y="3495040"/>
                  <a:pt x="2489200" y="3665220"/>
                  <a:pt x="2369820" y="3804920"/>
                </a:cubicBezTo>
                <a:cubicBezTo>
                  <a:pt x="2274570" y="3915410"/>
                  <a:pt x="2185670" y="4023360"/>
                  <a:pt x="2117090" y="4107180"/>
                </a:cubicBezTo>
                <a:cubicBezTo>
                  <a:pt x="2068830" y="4166870"/>
                  <a:pt x="2025650" y="4218940"/>
                  <a:pt x="1997710" y="4260850"/>
                </a:cubicBezTo>
                <a:cubicBezTo>
                  <a:pt x="1979930" y="4286250"/>
                  <a:pt x="1965960" y="4321810"/>
                  <a:pt x="1959610" y="4326890"/>
                </a:cubicBezTo>
                <a:cubicBezTo>
                  <a:pt x="1958340" y="4328160"/>
                  <a:pt x="1958340" y="4328160"/>
                  <a:pt x="1957070" y="4328160"/>
                </a:cubicBezTo>
                <a:cubicBezTo>
                  <a:pt x="1955800" y="4328160"/>
                  <a:pt x="1955800" y="4329430"/>
                  <a:pt x="1954530" y="4329430"/>
                </a:cubicBezTo>
                <a:cubicBezTo>
                  <a:pt x="1953260" y="4329430"/>
                  <a:pt x="1953260" y="4330700"/>
                  <a:pt x="1951990" y="4330700"/>
                </a:cubicBezTo>
                <a:cubicBezTo>
                  <a:pt x="1950720" y="4330700"/>
                  <a:pt x="1949450" y="4330700"/>
                  <a:pt x="1948180" y="4330700"/>
                </a:cubicBezTo>
                <a:cubicBezTo>
                  <a:pt x="1946910" y="4330700"/>
                  <a:pt x="1946910" y="4330700"/>
                  <a:pt x="1945640" y="4330700"/>
                </a:cubicBezTo>
                <a:cubicBezTo>
                  <a:pt x="1944370" y="4330700"/>
                  <a:pt x="1944370" y="4329430"/>
                  <a:pt x="1943100" y="4329430"/>
                </a:cubicBezTo>
                <a:cubicBezTo>
                  <a:pt x="1941830" y="4328160"/>
                  <a:pt x="1941830" y="4328160"/>
                  <a:pt x="1940560" y="4326890"/>
                </a:cubicBezTo>
                <a:cubicBezTo>
                  <a:pt x="1939290" y="4326890"/>
                  <a:pt x="1938020" y="4326890"/>
                  <a:pt x="1938020" y="4325620"/>
                </a:cubicBezTo>
                <a:cubicBezTo>
                  <a:pt x="1936750" y="4324350"/>
                  <a:pt x="1936750" y="4323080"/>
                  <a:pt x="1936750" y="4321810"/>
                </a:cubicBezTo>
                <a:cubicBezTo>
                  <a:pt x="1936750" y="4320540"/>
                  <a:pt x="1936750" y="4320540"/>
                  <a:pt x="1936750" y="4319270"/>
                </a:cubicBezTo>
                <a:cubicBezTo>
                  <a:pt x="1936750" y="4318000"/>
                  <a:pt x="1936750" y="4318000"/>
                  <a:pt x="1936750" y="4316730"/>
                </a:cubicBezTo>
                <a:cubicBezTo>
                  <a:pt x="1936750" y="4315460"/>
                  <a:pt x="1938020" y="4314190"/>
                  <a:pt x="1938020" y="4312920"/>
                </a:cubicBezTo>
                <a:cubicBezTo>
                  <a:pt x="1938020" y="4311650"/>
                  <a:pt x="1938020" y="4311650"/>
                  <a:pt x="1939290" y="4310380"/>
                </a:cubicBezTo>
                <a:cubicBezTo>
                  <a:pt x="1944370" y="4304030"/>
                  <a:pt x="1978660" y="4284980"/>
                  <a:pt x="2002790" y="4259580"/>
                </a:cubicBezTo>
                <a:cubicBezTo>
                  <a:pt x="2049780" y="4211320"/>
                  <a:pt x="2115820" y="4116070"/>
                  <a:pt x="2180590" y="4020820"/>
                </a:cubicBezTo>
                <a:cubicBezTo>
                  <a:pt x="2269490" y="3891280"/>
                  <a:pt x="2371090" y="3708400"/>
                  <a:pt x="2476500" y="3545840"/>
                </a:cubicBezTo>
                <a:cubicBezTo>
                  <a:pt x="2592070" y="3368040"/>
                  <a:pt x="2721610" y="3178810"/>
                  <a:pt x="2847340" y="2995930"/>
                </a:cubicBezTo>
                <a:cubicBezTo>
                  <a:pt x="2974340" y="2810510"/>
                  <a:pt x="3119120" y="2607310"/>
                  <a:pt x="3237230" y="2439670"/>
                </a:cubicBezTo>
                <a:cubicBezTo>
                  <a:pt x="3335020" y="2301240"/>
                  <a:pt x="3434080" y="2157730"/>
                  <a:pt x="3505200" y="2061210"/>
                </a:cubicBezTo>
                <a:cubicBezTo>
                  <a:pt x="3550920" y="2000250"/>
                  <a:pt x="3587750" y="1939290"/>
                  <a:pt x="3620770" y="1912620"/>
                </a:cubicBezTo>
                <a:cubicBezTo>
                  <a:pt x="3638550" y="1898650"/>
                  <a:pt x="3661410" y="1892300"/>
                  <a:pt x="3667760" y="1888490"/>
                </a:cubicBezTo>
                <a:cubicBezTo>
                  <a:pt x="3669030" y="1887220"/>
                  <a:pt x="3669030" y="1887220"/>
                  <a:pt x="3670300" y="1885950"/>
                </a:cubicBezTo>
                <a:cubicBezTo>
                  <a:pt x="3671570" y="1885950"/>
                  <a:pt x="3671570" y="1884680"/>
                  <a:pt x="3672840" y="1884680"/>
                </a:cubicBezTo>
                <a:cubicBezTo>
                  <a:pt x="3674110" y="1884680"/>
                  <a:pt x="3675380" y="1883410"/>
                  <a:pt x="3676650" y="1883410"/>
                </a:cubicBezTo>
                <a:cubicBezTo>
                  <a:pt x="3677920" y="1883410"/>
                  <a:pt x="3677920" y="1883410"/>
                  <a:pt x="3679190" y="1883410"/>
                </a:cubicBezTo>
                <a:cubicBezTo>
                  <a:pt x="3680460" y="1883410"/>
                  <a:pt x="3680460" y="1884680"/>
                  <a:pt x="3681730" y="1884680"/>
                </a:cubicBezTo>
                <a:cubicBezTo>
                  <a:pt x="3683000" y="1884680"/>
                  <a:pt x="3684270" y="1885950"/>
                  <a:pt x="3685540" y="1885950"/>
                </a:cubicBezTo>
                <a:cubicBezTo>
                  <a:pt x="3685540" y="1885950"/>
                  <a:pt x="3686810" y="1887220"/>
                  <a:pt x="3686810" y="1887220"/>
                </a:cubicBezTo>
                <a:cubicBezTo>
                  <a:pt x="3688080" y="1888490"/>
                  <a:pt x="3688080" y="1888490"/>
                  <a:pt x="3689350" y="1889760"/>
                </a:cubicBezTo>
                <a:cubicBezTo>
                  <a:pt x="3689350" y="1891030"/>
                  <a:pt x="3690620" y="1891030"/>
                  <a:pt x="3690620" y="1892300"/>
                </a:cubicBezTo>
                <a:cubicBezTo>
                  <a:pt x="3690620" y="1893570"/>
                  <a:pt x="3690620" y="1894840"/>
                  <a:pt x="3690620" y="1896110"/>
                </a:cubicBezTo>
                <a:cubicBezTo>
                  <a:pt x="3690620" y="1897380"/>
                  <a:pt x="3690620" y="1897380"/>
                  <a:pt x="3690620" y="1898650"/>
                </a:cubicBezTo>
                <a:cubicBezTo>
                  <a:pt x="3690620" y="1899920"/>
                  <a:pt x="3690620" y="1899920"/>
                  <a:pt x="3690620" y="1901190"/>
                </a:cubicBezTo>
                <a:cubicBezTo>
                  <a:pt x="3690620" y="1902460"/>
                  <a:pt x="3689350" y="1902460"/>
                  <a:pt x="3688080" y="1903730"/>
                </a:cubicBezTo>
                <a:cubicBezTo>
                  <a:pt x="3683000" y="1913890"/>
                  <a:pt x="3676650" y="1978660"/>
                  <a:pt x="3660140" y="2030730"/>
                </a:cubicBezTo>
                <a:cubicBezTo>
                  <a:pt x="3630930" y="2122170"/>
                  <a:pt x="3552190" y="2291080"/>
                  <a:pt x="3503930" y="2397760"/>
                </a:cubicBezTo>
                <a:cubicBezTo>
                  <a:pt x="3467100" y="2481580"/>
                  <a:pt x="3440430" y="2537460"/>
                  <a:pt x="3399790" y="2618740"/>
                </a:cubicBezTo>
                <a:cubicBezTo>
                  <a:pt x="3347720" y="2722880"/>
                  <a:pt x="3288030" y="2838450"/>
                  <a:pt x="3213100" y="2970530"/>
                </a:cubicBezTo>
                <a:cubicBezTo>
                  <a:pt x="3111500" y="3148330"/>
                  <a:pt x="2950210" y="3403600"/>
                  <a:pt x="2837180" y="3583940"/>
                </a:cubicBezTo>
                <a:cubicBezTo>
                  <a:pt x="2745740" y="3728720"/>
                  <a:pt x="2659380" y="3860800"/>
                  <a:pt x="2586990" y="3973830"/>
                </a:cubicBezTo>
                <a:cubicBezTo>
                  <a:pt x="2532380" y="4060190"/>
                  <a:pt x="2482850" y="4141470"/>
                  <a:pt x="2442210" y="4203700"/>
                </a:cubicBezTo>
                <a:cubicBezTo>
                  <a:pt x="2413000" y="4246880"/>
                  <a:pt x="2386330" y="4282440"/>
                  <a:pt x="2367280" y="4314190"/>
                </a:cubicBezTo>
                <a:cubicBezTo>
                  <a:pt x="2353310" y="4337050"/>
                  <a:pt x="2339340" y="4370070"/>
                  <a:pt x="2335530" y="4375150"/>
                </a:cubicBezTo>
                <a:cubicBezTo>
                  <a:pt x="2335530" y="4376420"/>
                  <a:pt x="2334260" y="4376420"/>
                  <a:pt x="2334260" y="4376420"/>
                </a:cubicBezTo>
                <a:cubicBezTo>
                  <a:pt x="2332990" y="4377690"/>
                  <a:pt x="2332990" y="4377690"/>
                  <a:pt x="2331720" y="4378960"/>
                </a:cubicBezTo>
                <a:cubicBezTo>
                  <a:pt x="2330450" y="4378960"/>
                  <a:pt x="2330450" y="4380230"/>
                  <a:pt x="2329180" y="4380230"/>
                </a:cubicBezTo>
                <a:cubicBezTo>
                  <a:pt x="2327910" y="4380230"/>
                  <a:pt x="2326640" y="4380230"/>
                  <a:pt x="2325370" y="4380230"/>
                </a:cubicBezTo>
                <a:cubicBezTo>
                  <a:pt x="2324100" y="4380230"/>
                  <a:pt x="2324100" y="4380230"/>
                  <a:pt x="2322830" y="4380230"/>
                </a:cubicBezTo>
                <a:cubicBezTo>
                  <a:pt x="2321560" y="4380230"/>
                  <a:pt x="2320290" y="4378960"/>
                  <a:pt x="2319020" y="4378960"/>
                </a:cubicBezTo>
                <a:cubicBezTo>
                  <a:pt x="2317750" y="4378960"/>
                  <a:pt x="2317750" y="4378960"/>
                  <a:pt x="2316480" y="4377690"/>
                </a:cubicBezTo>
                <a:cubicBezTo>
                  <a:pt x="2316480" y="4377690"/>
                  <a:pt x="2315210" y="4376420"/>
                  <a:pt x="2315210" y="4375150"/>
                </a:cubicBezTo>
                <a:cubicBezTo>
                  <a:pt x="2315210" y="4373880"/>
                  <a:pt x="2313940" y="4373880"/>
                  <a:pt x="2313940" y="4372610"/>
                </a:cubicBezTo>
                <a:cubicBezTo>
                  <a:pt x="2313940" y="4371340"/>
                  <a:pt x="2312670" y="4370070"/>
                  <a:pt x="2312670" y="4368800"/>
                </a:cubicBezTo>
                <a:cubicBezTo>
                  <a:pt x="2312670" y="4367530"/>
                  <a:pt x="2312670" y="4367530"/>
                  <a:pt x="2312670" y="4366260"/>
                </a:cubicBezTo>
                <a:cubicBezTo>
                  <a:pt x="2312670" y="4364990"/>
                  <a:pt x="2313940" y="4364990"/>
                  <a:pt x="2313940" y="4363720"/>
                </a:cubicBezTo>
                <a:cubicBezTo>
                  <a:pt x="2313940" y="4362450"/>
                  <a:pt x="2313940" y="4361180"/>
                  <a:pt x="2315210" y="4359910"/>
                </a:cubicBezTo>
                <a:cubicBezTo>
                  <a:pt x="2320290" y="4356100"/>
                  <a:pt x="2353310" y="4375150"/>
                  <a:pt x="2374900" y="4368800"/>
                </a:cubicBezTo>
                <a:cubicBezTo>
                  <a:pt x="2406650" y="4359910"/>
                  <a:pt x="2439670" y="4320540"/>
                  <a:pt x="2480310" y="4284980"/>
                </a:cubicBezTo>
                <a:cubicBezTo>
                  <a:pt x="2542540" y="4230370"/>
                  <a:pt x="2626360" y="4146550"/>
                  <a:pt x="2707640" y="4069080"/>
                </a:cubicBezTo>
                <a:cubicBezTo>
                  <a:pt x="2801620" y="3977640"/>
                  <a:pt x="2914650" y="3867150"/>
                  <a:pt x="3011170" y="3771900"/>
                </a:cubicBezTo>
                <a:cubicBezTo>
                  <a:pt x="3100070" y="3683000"/>
                  <a:pt x="3195320" y="3586480"/>
                  <a:pt x="3267710" y="3515360"/>
                </a:cubicBezTo>
                <a:cubicBezTo>
                  <a:pt x="3319780" y="3463290"/>
                  <a:pt x="3369310" y="3397250"/>
                  <a:pt x="3404870" y="3380740"/>
                </a:cubicBezTo>
                <a:cubicBezTo>
                  <a:pt x="3421380" y="3373120"/>
                  <a:pt x="3442970" y="3378200"/>
                  <a:pt x="3448050" y="3375660"/>
                </a:cubicBezTo>
                <a:cubicBezTo>
                  <a:pt x="3449320" y="3374390"/>
                  <a:pt x="3449320" y="3374390"/>
                  <a:pt x="3450590" y="3373120"/>
                </a:cubicBezTo>
                <a:cubicBezTo>
                  <a:pt x="3451860" y="3373120"/>
                  <a:pt x="3451860" y="3371850"/>
                  <a:pt x="3453130" y="3371850"/>
                </a:cubicBezTo>
                <a:cubicBezTo>
                  <a:pt x="3454400" y="3371850"/>
                  <a:pt x="3455670" y="3371850"/>
                  <a:pt x="3456940" y="3371850"/>
                </a:cubicBezTo>
                <a:cubicBezTo>
                  <a:pt x="3458210" y="3371850"/>
                  <a:pt x="3458210" y="3371850"/>
                  <a:pt x="3459480" y="3371850"/>
                </a:cubicBezTo>
                <a:cubicBezTo>
                  <a:pt x="3460750" y="3371850"/>
                  <a:pt x="3462020" y="3371850"/>
                  <a:pt x="3463290" y="3371850"/>
                </a:cubicBezTo>
                <a:cubicBezTo>
                  <a:pt x="3464560" y="3371850"/>
                  <a:pt x="3464560" y="3373120"/>
                  <a:pt x="3465830" y="3374390"/>
                </a:cubicBezTo>
                <a:cubicBezTo>
                  <a:pt x="3465830" y="3375660"/>
                  <a:pt x="3467100" y="3375660"/>
                  <a:pt x="3467100" y="3376930"/>
                </a:cubicBezTo>
                <a:cubicBezTo>
                  <a:pt x="3468370" y="3378200"/>
                  <a:pt x="3468370" y="3378200"/>
                  <a:pt x="3469640" y="3379470"/>
                </a:cubicBezTo>
                <a:cubicBezTo>
                  <a:pt x="3469640" y="3380740"/>
                  <a:pt x="3470910" y="3380740"/>
                  <a:pt x="3470910" y="3382010"/>
                </a:cubicBezTo>
                <a:cubicBezTo>
                  <a:pt x="3470910" y="3383280"/>
                  <a:pt x="3470910" y="3384550"/>
                  <a:pt x="3470910" y="3385820"/>
                </a:cubicBezTo>
                <a:cubicBezTo>
                  <a:pt x="3470910" y="3387090"/>
                  <a:pt x="3469640" y="3387090"/>
                  <a:pt x="3469640" y="3388360"/>
                </a:cubicBezTo>
                <a:cubicBezTo>
                  <a:pt x="3469640" y="3389630"/>
                  <a:pt x="3468370" y="3390900"/>
                  <a:pt x="3468370" y="3392170"/>
                </a:cubicBezTo>
                <a:cubicBezTo>
                  <a:pt x="3468370" y="3393440"/>
                  <a:pt x="3468370" y="3393440"/>
                  <a:pt x="3467100" y="3394710"/>
                </a:cubicBezTo>
                <a:cubicBezTo>
                  <a:pt x="3462020" y="3407410"/>
                  <a:pt x="3440430" y="3497580"/>
                  <a:pt x="3411220" y="3566160"/>
                </a:cubicBezTo>
                <a:cubicBezTo>
                  <a:pt x="3361690" y="3683000"/>
                  <a:pt x="3257550" y="3860800"/>
                  <a:pt x="3166110" y="4018280"/>
                </a:cubicBezTo>
                <a:cubicBezTo>
                  <a:pt x="3061970" y="4197350"/>
                  <a:pt x="2938780" y="4398010"/>
                  <a:pt x="2816860" y="4583430"/>
                </a:cubicBezTo>
                <a:cubicBezTo>
                  <a:pt x="2694940" y="4770120"/>
                  <a:pt x="2553970" y="4963160"/>
                  <a:pt x="2437130" y="5133340"/>
                </a:cubicBezTo>
                <a:cubicBezTo>
                  <a:pt x="2336800" y="5280660"/>
                  <a:pt x="2237740" y="5425440"/>
                  <a:pt x="2159000" y="5547360"/>
                </a:cubicBezTo>
                <a:cubicBezTo>
                  <a:pt x="2098040" y="5641340"/>
                  <a:pt x="2037080" y="5735320"/>
                  <a:pt x="2002790" y="5800090"/>
                </a:cubicBezTo>
                <a:cubicBezTo>
                  <a:pt x="1982470" y="5838190"/>
                  <a:pt x="1968500" y="5886450"/>
                  <a:pt x="1962150" y="5895340"/>
                </a:cubicBezTo>
                <a:cubicBezTo>
                  <a:pt x="1960880" y="5896610"/>
                  <a:pt x="1960880" y="5896610"/>
                  <a:pt x="1959610" y="5897880"/>
                </a:cubicBezTo>
                <a:cubicBezTo>
                  <a:pt x="1958340" y="5897880"/>
                  <a:pt x="1958340" y="5899150"/>
                  <a:pt x="1957070" y="5899150"/>
                </a:cubicBezTo>
                <a:cubicBezTo>
                  <a:pt x="1955800" y="5899150"/>
                  <a:pt x="1955800" y="5900420"/>
                  <a:pt x="1954530" y="5900420"/>
                </a:cubicBezTo>
                <a:cubicBezTo>
                  <a:pt x="1953260" y="5900420"/>
                  <a:pt x="1953260" y="5901690"/>
                  <a:pt x="1951990" y="5901690"/>
                </a:cubicBezTo>
                <a:cubicBezTo>
                  <a:pt x="1950720" y="5901690"/>
                  <a:pt x="1949450" y="5900420"/>
                  <a:pt x="1948180" y="5900420"/>
                </a:cubicBezTo>
                <a:cubicBezTo>
                  <a:pt x="1946910" y="5900420"/>
                  <a:pt x="1946910" y="5900420"/>
                  <a:pt x="1945640" y="5900420"/>
                </a:cubicBezTo>
                <a:cubicBezTo>
                  <a:pt x="1944370" y="5900420"/>
                  <a:pt x="1944370" y="5899150"/>
                  <a:pt x="1943100" y="5897880"/>
                </a:cubicBezTo>
                <a:cubicBezTo>
                  <a:pt x="1941830" y="5897880"/>
                  <a:pt x="1941830" y="5897880"/>
                  <a:pt x="1940560" y="5896610"/>
                </a:cubicBezTo>
                <a:cubicBezTo>
                  <a:pt x="1939290" y="5895340"/>
                  <a:pt x="1939290" y="5895340"/>
                  <a:pt x="1939290" y="5894070"/>
                </a:cubicBezTo>
                <a:cubicBezTo>
                  <a:pt x="1939290" y="5892800"/>
                  <a:pt x="1938020" y="5891530"/>
                  <a:pt x="1938020" y="5890260"/>
                </a:cubicBezTo>
                <a:cubicBezTo>
                  <a:pt x="1938020" y="5888990"/>
                  <a:pt x="1938020" y="5888990"/>
                  <a:pt x="1938020" y="5887720"/>
                </a:cubicBezTo>
                <a:cubicBezTo>
                  <a:pt x="1938020" y="5886450"/>
                  <a:pt x="1939290" y="5886450"/>
                  <a:pt x="1939290" y="5885180"/>
                </a:cubicBezTo>
                <a:cubicBezTo>
                  <a:pt x="1939290" y="5883910"/>
                  <a:pt x="1939290" y="5883910"/>
                  <a:pt x="1940560" y="5881370"/>
                </a:cubicBezTo>
                <a:cubicBezTo>
                  <a:pt x="1948180" y="5867400"/>
                  <a:pt x="2002790" y="5792470"/>
                  <a:pt x="2052320" y="5727700"/>
                </a:cubicBezTo>
                <a:cubicBezTo>
                  <a:pt x="2143760" y="5608320"/>
                  <a:pt x="2308860" y="5386070"/>
                  <a:pt x="2448560" y="5224780"/>
                </a:cubicBezTo>
                <a:cubicBezTo>
                  <a:pt x="2588260" y="5064760"/>
                  <a:pt x="2745740" y="4904740"/>
                  <a:pt x="2887980" y="4765040"/>
                </a:cubicBezTo>
                <a:cubicBezTo>
                  <a:pt x="3013710" y="4641850"/>
                  <a:pt x="3150870" y="4514850"/>
                  <a:pt x="3255010" y="4427220"/>
                </a:cubicBezTo>
                <a:cubicBezTo>
                  <a:pt x="3327400" y="4366260"/>
                  <a:pt x="3399790" y="4283710"/>
                  <a:pt x="3446780" y="4282440"/>
                </a:cubicBezTo>
                <a:cubicBezTo>
                  <a:pt x="3472180" y="4281170"/>
                  <a:pt x="3498850" y="4298950"/>
                  <a:pt x="3507740" y="4323080"/>
                </a:cubicBezTo>
                <a:cubicBezTo>
                  <a:pt x="3524250" y="4370070"/>
                  <a:pt x="3460750" y="4489450"/>
                  <a:pt x="3427730" y="4583430"/>
                </a:cubicBezTo>
                <a:cubicBezTo>
                  <a:pt x="3387090" y="4696460"/>
                  <a:pt x="3337560" y="4817110"/>
                  <a:pt x="3276600" y="4951730"/>
                </a:cubicBezTo>
                <a:cubicBezTo>
                  <a:pt x="3199130" y="5119370"/>
                  <a:pt x="3088640" y="5334000"/>
                  <a:pt x="2993390" y="5509260"/>
                </a:cubicBezTo>
                <a:cubicBezTo>
                  <a:pt x="2905760" y="5670550"/>
                  <a:pt x="2814320" y="5817870"/>
                  <a:pt x="2730500" y="5965190"/>
                </a:cubicBezTo>
                <a:cubicBezTo>
                  <a:pt x="2651760" y="6102350"/>
                  <a:pt x="2569210" y="6242050"/>
                  <a:pt x="2503170" y="6363970"/>
                </a:cubicBezTo>
                <a:cubicBezTo>
                  <a:pt x="2447290" y="6466840"/>
                  <a:pt x="2393950" y="6568440"/>
                  <a:pt x="2355850" y="6649720"/>
                </a:cubicBezTo>
                <a:cubicBezTo>
                  <a:pt x="2329180" y="6708140"/>
                  <a:pt x="2289810" y="6775450"/>
                  <a:pt x="2292350" y="6803390"/>
                </a:cubicBezTo>
                <a:cubicBezTo>
                  <a:pt x="2293620" y="6814820"/>
                  <a:pt x="2306320" y="6822440"/>
                  <a:pt x="2306320" y="6826250"/>
                </a:cubicBezTo>
                <a:cubicBezTo>
                  <a:pt x="2306320" y="6827520"/>
                  <a:pt x="2305050" y="6827520"/>
                  <a:pt x="2305050" y="6828790"/>
                </a:cubicBezTo>
                <a:cubicBezTo>
                  <a:pt x="2303780" y="6830060"/>
                  <a:pt x="2303780" y="6830060"/>
                  <a:pt x="2302510" y="6831330"/>
                </a:cubicBezTo>
                <a:cubicBezTo>
                  <a:pt x="2301240" y="6832600"/>
                  <a:pt x="2301240" y="6833870"/>
                  <a:pt x="2299970" y="6833870"/>
                </a:cubicBezTo>
                <a:cubicBezTo>
                  <a:pt x="2298700" y="6835140"/>
                  <a:pt x="2297430" y="6835140"/>
                  <a:pt x="2296160" y="6835140"/>
                </a:cubicBezTo>
                <a:cubicBezTo>
                  <a:pt x="2294890" y="6835140"/>
                  <a:pt x="2294890" y="6835140"/>
                  <a:pt x="2293620" y="6835140"/>
                </a:cubicBezTo>
                <a:cubicBezTo>
                  <a:pt x="2292350" y="6835140"/>
                  <a:pt x="2291080" y="6835140"/>
                  <a:pt x="2289810" y="6835140"/>
                </a:cubicBezTo>
                <a:cubicBezTo>
                  <a:pt x="2288540" y="6835140"/>
                  <a:pt x="2287270" y="6835140"/>
                  <a:pt x="2286000" y="6833870"/>
                </a:cubicBezTo>
                <a:cubicBezTo>
                  <a:pt x="2284730" y="6833870"/>
                  <a:pt x="2284730" y="6832600"/>
                  <a:pt x="2283460" y="6831330"/>
                </a:cubicBezTo>
                <a:cubicBezTo>
                  <a:pt x="2282190" y="6830060"/>
                  <a:pt x="2280920" y="6830060"/>
                  <a:pt x="2280920" y="6828790"/>
                </a:cubicBezTo>
                <a:cubicBezTo>
                  <a:pt x="2279650" y="6827520"/>
                  <a:pt x="2279650" y="6826250"/>
                  <a:pt x="2279650" y="6824980"/>
                </a:cubicBezTo>
                <a:cubicBezTo>
                  <a:pt x="2279650" y="6823710"/>
                  <a:pt x="2278380" y="6823710"/>
                  <a:pt x="2278380" y="6822440"/>
                </a:cubicBezTo>
                <a:cubicBezTo>
                  <a:pt x="2278380" y="6821170"/>
                  <a:pt x="2278380" y="6819900"/>
                  <a:pt x="2278380" y="6818630"/>
                </a:cubicBezTo>
                <a:cubicBezTo>
                  <a:pt x="2278380" y="6817360"/>
                  <a:pt x="2278380" y="6817360"/>
                  <a:pt x="2279650" y="6814820"/>
                </a:cubicBezTo>
                <a:cubicBezTo>
                  <a:pt x="2291080" y="6789420"/>
                  <a:pt x="2443480" y="6515100"/>
                  <a:pt x="2519680" y="6383020"/>
                </a:cubicBezTo>
                <a:cubicBezTo>
                  <a:pt x="2585720" y="6269990"/>
                  <a:pt x="2637790" y="6178550"/>
                  <a:pt x="2710180" y="6070600"/>
                </a:cubicBezTo>
                <a:cubicBezTo>
                  <a:pt x="2794000" y="5946140"/>
                  <a:pt x="2908300" y="5802630"/>
                  <a:pt x="2998470" y="5679440"/>
                </a:cubicBezTo>
                <a:cubicBezTo>
                  <a:pt x="3078480" y="5571490"/>
                  <a:pt x="3158490" y="5457190"/>
                  <a:pt x="3223260" y="5372100"/>
                </a:cubicBezTo>
                <a:cubicBezTo>
                  <a:pt x="3270250" y="5309870"/>
                  <a:pt x="3314700" y="5238750"/>
                  <a:pt x="3346450" y="5214620"/>
                </a:cubicBezTo>
                <a:cubicBezTo>
                  <a:pt x="3360420" y="5204460"/>
                  <a:pt x="3378200" y="5203190"/>
                  <a:pt x="3383280" y="5199380"/>
                </a:cubicBezTo>
                <a:cubicBezTo>
                  <a:pt x="3384550" y="5198110"/>
                  <a:pt x="3384550" y="5198110"/>
                  <a:pt x="3385820" y="5196840"/>
                </a:cubicBezTo>
                <a:cubicBezTo>
                  <a:pt x="3387090" y="5195570"/>
                  <a:pt x="3387090" y="5194300"/>
                  <a:pt x="3388360" y="5194300"/>
                </a:cubicBezTo>
                <a:cubicBezTo>
                  <a:pt x="3389630" y="5194300"/>
                  <a:pt x="3390900" y="5194300"/>
                  <a:pt x="3392170" y="5194300"/>
                </a:cubicBezTo>
                <a:cubicBezTo>
                  <a:pt x="3393440" y="5194300"/>
                  <a:pt x="3393440" y="5194300"/>
                  <a:pt x="3394710" y="5194300"/>
                </a:cubicBezTo>
                <a:cubicBezTo>
                  <a:pt x="3395980" y="5194300"/>
                  <a:pt x="3397250" y="5194300"/>
                  <a:pt x="3398520" y="5194300"/>
                </a:cubicBezTo>
                <a:cubicBezTo>
                  <a:pt x="3399790" y="5194300"/>
                  <a:pt x="3399790" y="5195570"/>
                  <a:pt x="3401060" y="5195570"/>
                </a:cubicBezTo>
                <a:cubicBezTo>
                  <a:pt x="3402330" y="5196840"/>
                  <a:pt x="3402330" y="5196840"/>
                  <a:pt x="3403600" y="5198110"/>
                </a:cubicBezTo>
                <a:cubicBezTo>
                  <a:pt x="3404870" y="5199380"/>
                  <a:pt x="3404870" y="5199380"/>
                  <a:pt x="3406140" y="5200650"/>
                </a:cubicBezTo>
                <a:cubicBezTo>
                  <a:pt x="3406140" y="5201920"/>
                  <a:pt x="3407410" y="5201920"/>
                  <a:pt x="3407410" y="5203190"/>
                </a:cubicBezTo>
                <a:cubicBezTo>
                  <a:pt x="3407410" y="5204460"/>
                  <a:pt x="3407410" y="5205730"/>
                  <a:pt x="3407410" y="5207000"/>
                </a:cubicBezTo>
                <a:cubicBezTo>
                  <a:pt x="3407410" y="5208270"/>
                  <a:pt x="3407410" y="5208270"/>
                  <a:pt x="3407410" y="5209540"/>
                </a:cubicBezTo>
                <a:cubicBezTo>
                  <a:pt x="3407410" y="5210810"/>
                  <a:pt x="3407410" y="5212080"/>
                  <a:pt x="3407410" y="5213350"/>
                </a:cubicBezTo>
                <a:cubicBezTo>
                  <a:pt x="3407410" y="5214620"/>
                  <a:pt x="3406140" y="5214620"/>
                  <a:pt x="3404870" y="5215890"/>
                </a:cubicBezTo>
                <a:cubicBezTo>
                  <a:pt x="3394710" y="5232400"/>
                  <a:pt x="3333750" y="5398770"/>
                  <a:pt x="3295650" y="5491480"/>
                </a:cubicBezTo>
                <a:cubicBezTo>
                  <a:pt x="3256280" y="5585460"/>
                  <a:pt x="3214370" y="5673090"/>
                  <a:pt x="3169920" y="5775960"/>
                </a:cubicBezTo>
                <a:cubicBezTo>
                  <a:pt x="3117850" y="5895340"/>
                  <a:pt x="3051810" y="6032500"/>
                  <a:pt x="2999740" y="6167120"/>
                </a:cubicBezTo>
                <a:cubicBezTo>
                  <a:pt x="2946400" y="6304280"/>
                  <a:pt x="2887980" y="6465570"/>
                  <a:pt x="2851150" y="6591300"/>
                </a:cubicBezTo>
                <a:cubicBezTo>
                  <a:pt x="2821940" y="6690360"/>
                  <a:pt x="2802890" y="6781800"/>
                  <a:pt x="2787650" y="6860540"/>
                </a:cubicBezTo>
                <a:cubicBezTo>
                  <a:pt x="2774950" y="6921500"/>
                  <a:pt x="2767330" y="6979920"/>
                  <a:pt x="2760980" y="7025640"/>
                </a:cubicBezTo>
                <a:cubicBezTo>
                  <a:pt x="2755900" y="7058660"/>
                  <a:pt x="2749550" y="7086600"/>
                  <a:pt x="2749550" y="7109460"/>
                </a:cubicBezTo>
                <a:cubicBezTo>
                  <a:pt x="2749550" y="7124700"/>
                  <a:pt x="2745740" y="7139940"/>
                  <a:pt x="2753360" y="7148830"/>
                </a:cubicBezTo>
                <a:cubicBezTo>
                  <a:pt x="2762250" y="7158990"/>
                  <a:pt x="2785110" y="7160260"/>
                  <a:pt x="2804160" y="7164070"/>
                </a:cubicBezTo>
                <a:cubicBezTo>
                  <a:pt x="2825750" y="7167880"/>
                  <a:pt x="2848610" y="7170420"/>
                  <a:pt x="2875280" y="7171690"/>
                </a:cubicBezTo>
                <a:cubicBezTo>
                  <a:pt x="2907030" y="7174230"/>
                  <a:pt x="2943860" y="7180580"/>
                  <a:pt x="2983230" y="7175500"/>
                </a:cubicBezTo>
                <a:cubicBezTo>
                  <a:pt x="3034030" y="7169150"/>
                  <a:pt x="3103880" y="7157720"/>
                  <a:pt x="3154680" y="7127240"/>
                </a:cubicBezTo>
                <a:cubicBezTo>
                  <a:pt x="3210560" y="7094220"/>
                  <a:pt x="3266440" y="7040880"/>
                  <a:pt x="3300730" y="6979920"/>
                </a:cubicBezTo>
                <a:cubicBezTo>
                  <a:pt x="3338830" y="6913880"/>
                  <a:pt x="3369310" y="6821170"/>
                  <a:pt x="3362960" y="6742430"/>
                </a:cubicBezTo>
                <a:cubicBezTo>
                  <a:pt x="3355340" y="6658610"/>
                  <a:pt x="3300730" y="6572250"/>
                  <a:pt x="3248660" y="6490970"/>
                </a:cubicBezTo>
                <a:cubicBezTo>
                  <a:pt x="3190240" y="6400800"/>
                  <a:pt x="3107690" y="6310630"/>
                  <a:pt x="3022600" y="6229350"/>
                </a:cubicBezTo>
                <a:cubicBezTo>
                  <a:pt x="2932430" y="6142990"/>
                  <a:pt x="2819400" y="6064250"/>
                  <a:pt x="2720340" y="5990590"/>
                </a:cubicBezTo>
                <a:cubicBezTo>
                  <a:pt x="2628900" y="5922010"/>
                  <a:pt x="2522220" y="5848350"/>
                  <a:pt x="2449830" y="5797550"/>
                </a:cubicBezTo>
                <a:cubicBezTo>
                  <a:pt x="2402840" y="5764530"/>
                  <a:pt x="2362200" y="5713730"/>
                  <a:pt x="2331720" y="5715000"/>
                </a:cubicBezTo>
                <a:cubicBezTo>
                  <a:pt x="2312670" y="5715000"/>
                  <a:pt x="2292350" y="5732780"/>
                  <a:pt x="2284730" y="5751830"/>
                </a:cubicBezTo>
                <a:cubicBezTo>
                  <a:pt x="2273300" y="5783580"/>
                  <a:pt x="2298700" y="5853430"/>
                  <a:pt x="2316480" y="5905500"/>
                </a:cubicBezTo>
                <a:cubicBezTo>
                  <a:pt x="2336800" y="5963920"/>
                  <a:pt x="2363470" y="6023610"/>
                  <a:pt x="2404110" y="6085840"/>
                </a:cubicBezTo>
                <a:cubicBezTo>
                  <a:pt x="2454910" y="6164580"/>
                  <a:pt x="2528570" y="6247130"/>
                  <a:pt x="2608580" y="6329680"/>
                </a:cubicBezTo>
                <a:cubicBezTo>
                  <a:pt x="2705100" y="6430010"/>
                  <a:pt x="2830830" y="6532880"/>
                  <a:pt x="2951480" y="6638290"/>
                </a:cubicBezTo>
                <a:cubicBezTo>
                  <a:pt x="3083560" y="6752590"/>
                  <a:pt x="3234690" y="6874510"/>
                  <a:pt x="3369310" y="6990080"/>
                </a:cubicBezTo>
                <a:cubicBezTo>
                  <a:pt x="3497580" y="7100570"/>
                  <a:pt x="3624580" y="7216140"/>
                  <a:pt x="3740150" y="7319010"/>
                </a:cubicBezTo>
                <a:cubicBezTo>
                  <a:pt x="3841750" y="7409180"/>
                  <a:pt x="3938270" y="7496810"/>
                  <a:pt x="4027170" y="7575550"/>
                </a:cubicBezTo>
                <a:cubicBezTo>
                  <a:pt x="4103370" y="7642860"/>
                  <a:pt x="4173220" y="7703820"/>
                  <a:pt x="4237990" y="7762240"/>
                </a:cubicBezTo>
                <a:cubicBezTo>
                  <a:pt x="4293870" y="7813040"/>
                  <a:pt x="4345940" y="7861300"/>
                  <a:pt x="4392930" y="7905750"/>
                </a:cubicBezTo>
                <a:cubicBezTo>
                  <a:pt x="4431030" y="7942580"/>
                  <a:pt x="4483100" y="7979410"/>
                  <a:pt x="4498340" y="8007350"/>
                </a:cubicBezTo>
                <a:cubicBezTo>
                  <a:pt x="4505960" y="8022590"/>
                  <a:pt x="4503420" y="8041640"/>
                  <a:pt x="4504690" y="8046720"/>
                </a:cubicBezTo>
                <a:cubicBezTo>
                  <a:pt x="4504690" y="8047990"/>
                  <a:pt x="4505960" y="8047990"/>
                  <a:pt x="4505960" y="8049260"/>
                </a:cubicBezTo>
                <a:cubicBezTo>
                  <a:pt x="4505960" y="8050530"/>
                  <a:pt x="4507230" y="8051800"/>
                  <a:pt x="4507230" y="8053070"/>
                </a:cubicBezTo>
                <a:cubicBezTo>
                  <a:pt x="4507230" y="8054340"/>
                  <a:pt x="4508500" y="8054340"/>
                  <a:pt x="4508500" y="8055610"/>
                </a:cubicBezTo>
                <a:cubicBezTo>
                  <a:pt x="4508500" y="8056880"/>
                  <a:pt x="4508500" y="8058150"/>
                  <a:pt x="4508500" y="8059420"/>
                </a:cubicBezTo>
                <a:cubicBezTo>
                  <a:pt x="4508500" y="8060690"/>
                  <a:pt x="4507230" y="8060690"/>
                  <a:pt x="4507230" y="8061960"/>
                </a:cubicBezTo>
                <a:cubicBezTo>
                  <a:pt x="4507230" y="8063230"/>
                  <a:pt x="4505960" y="8063230"/>
                  <a:pt x="4505960" y="8064500"/>
                </a:cubicBezTo>
                <a:cubicBezTo>
                  <a:pt x="4504690" y="8065770"/>
                  <a:pt x="4504690" y="8065770"/>
                  <a:pt x="4503420" y="8067040"/>
                </a:cubicBezTo>
                <a:cubicBezTo>
                  <a:pt x="4502150" y="8068310"/>
                  <a:pt x="4502150" y="8069580"/>
                  <a:pt x="4500880" y="8069580"/>
                </a:cubicBezTo>
                <a:cubicBezTo>
                  <a:pt x="4499610" y="8070850"/>
                  <a:pt x="4498340" y="8070850"/>
                  <a:pt x="4497070" y="8070850"/>
                </a:cubicBezTo>
                <a:cubicBezTo>
                  <a:pt x="4495800" y="8070850"/>
                  <a:pt x="4495800" y="8070850"/>
                  <a:pt x="4494530" y="8070850"/>
                </a:cubicBezTo>
                <a:cubicBezTo>
                  <a:pt x="4493260" y="8070850"/>
                  <a:pt x="4491990" y="8069580"/>
                  <a:pt x="4490720" y="8069580"/>
                </a:cubicBezTo>
                <a:cubicBezTo>
                  <a:pt x="4489450" y="8069580"/>
                  <a:pt x="4489450" y="8068310"/>
                  <a:pt x="4488180" y="8068310"/>
                </a:cubicBezTo>
                <a:cubicBezTo>
                  <a:pt x="4486910" y="8068310"/>
                  <a:pt x="4486910" y="8067040"/>
                  <a:pt x="4485640" y="8067040"/>
                </a:cubicBezTo>
                <a:cubicBezTo>
                  <a:pt x="4478020" y="8064500"/>
                  <a:pt x="4446270" y="8069580"/>
                  <a:pt x="4418330" y="8061960"/>
                </a:cubicBezTo>
                <a:cubicBezTo>
                  <a:pt x="4363720" y="8046720"/>
                  <a:pt x="4277360" y="7990840"/>
                  <a:pt x="4188460" y="7941310"/>
                </a:cubicBezTo>
                <a:cubicBezTo>
                  <a:pt x="4061460" y="7870190"/>
                  <a:pt x="3891280" y="7773670"/>
                  <a:pt x="3731260" y="7670800"/>
                </a:cubicBezTo>
                <a:cubicBezTo>
                  <a:pt x="3544570" y="7551420"/>
                  <a:pt x="3346450" y="7411720"/>
                  <a:pt x="3136900" y="7259320"/>
                </a:cubicBezTo>
                <a:cubicBezTo>
                  <a:pt x="2891790" y="7080250"/>
                  <a:pt x="2586990" y="6838950"/>
                  <a:pt x="2355850" y="6658610"/>
                </a:cubicBezTo>
                <a:cubicBezTo>
                  <a:pt x="2170430" y="6513830"/>
                  <a:pt x="1996440" y="6372860"/>
                  <a:pt x="1856740" y="6262370"/>
                </a:cubicBezTo>
                <a:cubicBezTo>
                  <a:pt x="1755140" y="6182360"/>
                  <a:pt x="1657350" y="6098540"/>
                  <a:pt x="1592580" y="6054090"/>
                </a:cubicBezTo>
                <a:cubicBezTo>
                  <a:pt x="1558290" y="6029960"/>
                  <a:pt x="1510030" y="6000750"/>
                  <a:pt x="1508760" y="6003290"/>
                </a:cubicBezTo>
                <a:cubicBezTo>
                  <a:pt x="1507490" y="6005830"/>
                  <a:pt x="1577340" y="6056630"/>
                  <a:pt x="1620520" y="6094730"/>
                </a:cubicBezTo>
                <a:cubicBezTo>
                  <a:pt x="1684020" y="6150610"/>
                  <a:pt x="1767840" y="6231890"/>
                  <a:pt x="1850390" y="6308090"/>
                </a:cubicBezTo>
                <a:cubicBezTo>
                  <a:pt x="1946910" y="6395720"/>
                  <a:pt x="2063750" y="6493510"/>
                  <a:pt x="2166620" y="6591300"/>
                </a:cubicBezTo>
                <a:cubicBezTo>
                  <a:pt x="2269490" y="6689090"/>
                  <a:pt x="2367280" y="6788150"/>
                  <a:pt x="2468880" y="6892290"/>
                </a:cubicBezTo>
                <a:cubicBezTo>
                  <a:pt x="2575560" y="7000240"/>
                  <a:pt x="2692400" y="7124700"/>
                  <a:pt x="2790190" y="7227570"/>
                </a:cubicBezTo>
                <a:cubicBezTo>
                  <a:pt x="2872740" y="7315200"/>
                  <a:pt x="2951480" y="7400290"/>
                  <a:pt x="3017520" y="7472680"/>
                </a:cubicBezTo>
                <a:cubicBezTo>
                  <a:pt x="3069590" y="7529830"/>
                  <a:pt x="3115310" y="7584440"/>
                  <a:pt x="3153410" y="7628890"/>
                </a:cubicBezTo>
                <a:cubicBezTo>
                  <a:pt x="3181350" y="7660640"/>
                  <a:pt x="3219450" y="7687310"/>
                  <a:pt x="3224530" y="7712710"/>
                </a:cubicBezTo>
                <a:cubicBezTo>
                  <a:pt x="3228340" y="7729220"/>
                  <a:pt x="3224530" y="7748270"/>
                  <a:pt x="3210560" y="7759700"/>
                </a:cubicBezTo>
                <a:cubicBezTo>
                  <a:pt x="3185160" y="7781290"/>
                  <a:pt x="3096260" y="7781290"/>
                  <a:pt x="3035300" y="7777480"/>
                </a:cubicBezTo>
                <a:cubicBezTo>
                  <a:pt x="2969260" y="7773670"/>
                  <a:pt x="2921000" y="7755890"/>
                  <a:pt x="2829560" y="7731760"/>
                </a:cubicBezTo>
                <a:cubicBezTo>
                  <a:pt x="2639060" y="7679690"/>
                  <a:pt x="2226310" y="7537450"/>
                  <a:pt x="1955800" y="7453630"/>
                </a:cubicBezTo>
                <a:cubicBezTo>
                  <a:pt x="1722120" y="7381240"/>
                  <a:pt x="1512570" y="7313930"/>
                  <a:pt x="1301750" y="7258050"/>
                </a:cubicBezTo>
                <a:cubicBezTo>
                  <a:pt x="1108710" y="7205980"/>
                  <a:pt x="901700" y="7157720"/>
                  <a:pt x="741680" y="7124700"/>
                </a:cubicBezTo>
                <a:cubicBezTo>
                  <a:pt x="622300" y="7099300"/>
                  <a:pt x="510540" y="7082790"/>
                  <a:pt x="425450" y="7067550"/>
                </a:cubicBezTo>
                <a:cubicBezTo>
                  <a:pt x="367030" y="7057390"/>
                  <a:pt x="314960" y="7051040"/>
                  <a:pt x="279400" y="7043420"/>
                </a:cubicBezTo>
                <a:cubicBezTo>
                  <a:pt x="259080" y="7039610"/>
                  <a:pt x="237490" y="7033260"/>
                  <a:pt x="229870" y="7031990"/>
                </a:cubicBezTo>
                <a:cubicBezTo>
                  <a:pt x="227330" y="7031990"/>
                  <a:pt x="227330" y="7031990"/>
                  <a:pt x="226060" y="7031990"/>
                </a:cubicBezTo>
                <a:cubicBezTo>
                  <a:pt x="224790" y="7031990"/>
                  <a:pt x="224790" y="7030720"/>
                  <a:pt x="223520" y="7029450"/>
                </a:cubicBezTo>
                <a:cubicBezTo>
                  <a:pt x="222250" y="7029450"/>
                  <a:pt x="222250" y="7029450"/>
                  <a:pt x="220980" y="7028180"/>
                </a:cubicBezTo>
                <a:cubicBezTo>
                  <a:pt x="219710" y="7028180"/>
                  <a:pt x="219710" y="7026910"/>
                  <a:pt x="219710" y="7025640"/>
                </a:cubicBezTo>
                <a:cubicBezTo>
                  <a:pt x="219710" y="7024370"/>
                  <a:pt x="218440" y="7023100"/>
                  <a:pt x="218440" y="7021830"/>
                </a:cubicBezTo>
                <a:cubicBezTo>
                  <a:pt x="218440" y="7020560"/>
                  <a:pt x="218440" y="7020560"/>
                  <a:pt x="218440" y="7019290"/>
                </a:cubicBezTo>
                <a:cubicBezTo>
                  <a:pt x="218440" y="7018020"/>
                  <a:pt x="219710" y="7018020"/>
                  <a:pt x="219710" y="7016750"/>
                </a:cubicBezTo>
                <a:cubicBezTo>
                  <a:pt x="219710" y="7015480"/>
                  <a:pt x="220980" y="7014210"/>
                  <a:pt x="220980" y="7012940"/>
                </a:cubicBezTo>
                <a:cubicBezTo>
                  <a:pt x="220980" y="7011670"/>
                  <a:pt x="222250" y="7010400"/>
                  <a:pt x="222250" y="7010400"/>
                </a:cubicBezTo>
                <a:cubicBezTo>
                  <a:pt x="223520" y="7010400"/>
                  <a:pt x="223520" y="7009130"/>
                  <a:pt x="224790" y="7009130"/>
                </a:cubicBezTo>
                <a:cubicBezTo>
                  <a:pt x="226060" y="7009130"/>
                  <a:pt x="226060" y="7007860"/>
                  <a:pt x="227330" y="7007860"/>
                </a:cubicBezTo>
                <a:cubicBezTo>
                  <a:pt x="228600" y="7007860"/>
                  <a:pt x="228600" y="7006590"/>
                  <a:pt x="229870" y="7006590"/>
                </a:cubicBezTo>
                <a:cubicBezTo>
                  <a:pt x="231140" y="7006590"/>
                  <a:pt x="231140" y="7006590"/>
                  <a:pt x="233680" y="7006590"/>
                </a:cubicBezTo>
                <a:cubicBezTo>
                  <a:pt x="250190" y="7009130"/>
                  <a:pt x="368300" y="7043420"/>
                  <a:pt x="441960" y="7065010"/>
                </a:cubicBezTo>
                <a:cubicBezTo>
                  <a:pt x="523240" y="7089140"/>
                  <a:pt x="612140" y="7115810"/>
                  <a:pt x="701040" y="7143750"/>
                </a:cubicBezTo>
                <a:cubicBezTo>
                  <a:pt x="796290" y="7174230"/>
                  <a:pt x="896620" y="7209790"/>
                  <a:pt x="993140" y="7241540"/>
                </a:cubicBezTo>
                <a:cubicBezTo>
                  <a:pt x="1087120" y="7273290"/>
                  <a:pt x="1182370" y="7301230"/>
                  <a:pt x="1271270" y="7334250"/>
                </a:cubicBezTo>
                <a:cubicBezTo>
                  <a:pt x="1356360" y="7366000"/>
                  <a:pt x="1443990" y="7406640"/>
                  <a:pt x="1518920" y="7438390"/>
                </a:cubicBezTo>
                <a:cubicBezTo>
                  <a:pt x="1581150" y="7463790"/>
                  <a:pt x="1635760" y="7486650"/>
                  <a:pt x="1687830" y="7509510"/>
                </a:cubicBezTo>
                <a:cubicBezTo>
                  <a:pt x="1732280" y="7528560"/>
                  <a:pt x="1778000" y="7546340"/>
                  <a:pt x="1812290" y="7564120"/>
                </a:cubicBezTo>
                <a:cubicBezTo>
                  <a:pt x="1837690" y="7576820"/>
                  <a:pt x="1859280" y="7590790"/>
                  <a:pt x="1878330" y="7602220"/>
                </a:cubicBezTo>
                <a:cubicBezTo>
                  <a:pt x="1893570" y="7612380"/>
                  <a:pt x="1907540" y="7621270"/>
                  <a:pt x="1920240" y="7630160"/>
                </a:cubicBezTo>
                <a:cubicBezTo>
                  <a:pt x="1931670" y="7637780"/>
                  <a:pt x="1946910" y="7650480"/>
                  <a:pt x="1951990" y="7654290"/>
                </a:cubicBezTo>
                <a:cubicBezTo>
                  <a:pt x="1953260" y="7655560"/>
                  <a:pt x="1953260" y="7655560"/>
                  <a:pt x="1954530" y="7656830"/>
                </a:cubicBezTo>
                <a:cubicBezTo>
                  <a:pt x="1954530" y="7658100"/>
                  <a:pt x="1955800" y="7658100"/>
                  <a:pt x="1955800" y="7659370"/>
                </a:cubicBezTo>
                <a:cubicBezTo>
                  <a:pt x="1955800" y="7660640"/>
                  <a:pt x="1957070" y="7661910"/>
                  <a:pt x="1957070" y="7663180"/>
                </a:cubicBezTo>
                <a:cubicBezTo>
                  <a:pt x="1957070" y="7664450"/>
                  <a:pt x="1957070" y="7664450"/>
                  <a:pt x="1957070" y="7665720"/>
                </a:cubicBezTo>
                <a:cubicBezTo>
                  <a:pt x="1957070" y="7666990"/>
                  <a:pt x="1957070" y="7668260"/>
                  <a:pt x="1957070" y="7669530"/>
                </a:cubicBezTo>
                <a:cubicBezTo>
                  <a:pt x="1957070" y="7670800"/>
                  <a:pt x="1955800" y="7672070"/>
                  <a:pt x="1955800" y="7673340"/>
                </a:cubicBezTo>
                <a:cubicBezTo>
                  <a:pt x="1955800" y="7674610"/>
                  <a:pt x="1954530" y="7674610"/>
                  <a:pt x="1954530" y="7675880"/>
                </a:cubicBezTo>
                <a:cubicBezTo>
                  <a:pt x="1953260" y="7677150"/>
                  <a:pt x="1953260" y="7678420"/>
                  <a:pt x="1951990" y="7678420"/>
                </a:cubicBezTo>
                <a:cubicBezTo>
                  <a:pt x="1950720" y="7679690"/>
                  <a:pt x="1949450" y="7679690"/>
                  <a:pt x="1948180" y="7679690"/>
                </a:cubicBezTo>
                <a:cubicBezTo>
                  <a:pt x="1946910" y="7679690"/>
                  <a:pt x="1946910" y="7679690"/>
                  <a:pt x="1945640" y="7679690"/>
                </a:cubicBezTo>
                <a:cubicBezTo>
                  <a:pt x="1944370" y="7679690"/>
                  <a:pt x="1943100" y="7679690"/>
                  <a:pt x="1941830" y="7679690"/>
                </a:cubicBezTo>
                <a:cubicBezTo>
                  <a:pt x="1940560" y="7679690"/>
                  <a:pt x="1939290" y="7679690"/>
                  <a:pt x="1938020" y="7679690"/>
                </a:cubicBezTo>
                <a:cubicBezTo>
                  <a:pt x="1936750" y="7679690"/>
                  <a:pt x="1936750" y="7678420"/>
                  <a:pt x="1935480" y="7678420"/>
                </a:cubicBezTo>
                <a:cubicBezTo>
                  <a:pt x="1925320" y="7677150"/>
                  <a:pt x="1859280" y="7687310"/>
                  <a:pt x="1816100" y="7689850"/>
                </a:cubicBezTo>
                <a:cubicBezTo>
                  <a:pt x="1766570" y="7692390"/>
                  <a:pt x="1714500" y="7692390"/>
                  <a:pt x="1657350" y="7693660"/>
                </a:cubicBezTo>
                <a:cubicBezTo>
                  <a:pt x="1590040" y="7694930"/>
                  <a:pt x="1506220" y="7694930"/>
                  <a:pt x="1435100" y="7696200"/>
                </a:cubicBezTo>
                <a:cubicBezTo>
                  <a:pt x="1370330" y="7696200"/>
                  <a:pt x="1305560" y="7697470"/>
                  <a:pt x="1249680" y="7697470"/>
                </a:cubicBezTo>
                <a:cubicBezTo>
                  <a:pt x="1202690" y="7697470"/>
                  <a:pt x="1156970" y="7697470"/>
                  <a:pt x="1120140" y="7697470"/>
                </a:cubicBezTo>
                <a:cubicBezTo>
                  <a:pt x="1093470" y="7697470"/>
                  <a:pt x="1059180" y="7697470"/>
                  <a:pt x="1051560" y="7697470"/>
                </a:cubicBezTo>
                <a:cubicBezTo>
                  <a:pt x="1050290" y="7697470"/>
                  <a:pt x="1050290" y="7697470"/>
                  <a:pt x="1049020" y="7697470"/>
                </a:cubicBezTo>
                <a:cubicBezTo>
                  <a:pt x="1047750" y="7697470"/>
                  <a:pt x="1047750" y="7696200"/>
                  <a:pt x="1046480" y="7696200"/>
                </a:cubicBezTo>
                <a:cubicBezTo>
                  <a:pt x="1045210" y="7694930"/>
                  <a:pt x="1045210" y="7694930"/>
                  <a:pt x="1043940" y="7693660"/>
                </a:cubicBezTo>
                <a:cubicBezTo>
                  <a:pt x="1042670" y="7693660"/>
                  <a:pt x="1041400" y="7693660"/>
                  <a:pt x="1041400" y="7692390"/>
                </a:cubicBezTo>
                <a:cubicBezTo>
                  <a:pt x="1040130" y="7691120"/>
                  <a:pt x="1040130" y="7689850"/>
                  <a:pt x="1040130" y="7688580"/>
                </a:cubicBezTo>
                <a:cubicBezTo>
                  <a:pt x="1040130" y="7687310"/>
                  <a:pt x="1040130" y="7687310"/>
                  <a:pt x="1040130" y="7686040"/>
                </a:cubicBezTo>
                <a:cubicBezTo>
                  <a:pt x="1040130" y="7684770"/>
                  <a:pt x="1038860" y="7684770"/>
                  <a:pt x="1038860" y="7683500"/>
                </a:cubicBezTo>
                <a:cubicBezTo>
                  <a:pt x="1038860" y="7682230"/>
                  <a:pt x="1040130" y="7680960"/>
                  <a:pt x="1040130" y="7679690"/>
                </a:cubicBezTo>
                <a:cubicBezTo>
                  <a:pt x="1040130" y="7678420"/>
                  <a:pt x="1041400" y="7678420"/>
                  <a:pt x="1041400" y="7677150"/>
                </a:cubicBezTo>
                <a:cubicBezTo>
                  <a:pt x="1042670" y="7675880"/>
                  <a:pt x="1042670" y="7675880"/>
                  <a:pt x="1043940" y="7674610"/>
                </a:cubicBezTo>
                <a:cubicBezTo>
                  <a:pt x="1045210" y="7674610"/>
                  <a:pt x="1045210" y="7673340"/>
                  <a:pt x="1046480" y="7673340"/>
                </a:cubicBezTo>
                <a:cubicBezTo>
                  <a:pt x="1047750" y="7673340"/>
                  <a:pt x="1047750" y="7672070"/>
                  <a:pt x="1049020" y="7672070"/>
                </a:cubicBezTo>
                <a:cubicBezTo>
                  <a:pt x="1050290" y="7672070"/>
                  <a:pt x="1050290" y="7672070"/>
                  <a:pt x="1051560" y="7672070"/>
                </a:cubicBezTo>
                <a:cubicBezTo>
                  <a:pt x="1057910" y="7674610"/>
                  <a:pt x="1076960" y="7701280"/>
                  <a:pt x="1096010" y="7713980"/>
                </a:cubicBezTo>
                <a:cubicBezTo>
                  <a:pt x="1121410" y="7730490"/>
                  <a:pt x="1154430" y="7736840"/>
                  <a:pt x="1197610" y="7753350"/>
                </a:cubicBezTo>
                <a:cubicBezTo>
                  <a:pt x="1273810" y="7782560"/>
                  <a:pt x="1399540" y="7833360"/>
                  <a:pt x="1512570" y="7875270"/>
                </a:cubicBezTo>
                <a:cubicBezTo>
                  <a:pt x="1642110" y="7923530"/>
                  <a:pt x="1785620" y="7974330"/>
                  <a:pt x="1930400" y="8028940"/>
                </a:cubicBezTo>
                <a:cubicBezTo>
                  <a:pt x="2090420" y="8089900"/>
                  <a:pt x="2278380" y="8155940"/>
                  <a:pt x="2430780" y="8224520"/>
                </a:cubicBezTo>
                <a:cubicBezTo>
                  <a:pt x="2564130" y="8284210"/>
                  <a:pt x="2697480" y="8347710"/>
                  <a:pt x="2799080" y="8409940"/>
                </a:cubicBezTo>
                <a:cubicBezTo>
                  <a:pt x="2876550" y="8458200"/>
                  <a:pt x="2940050" y="8498840"/>
                  <a:pt x="2994660" y="8554720"/>
                </a:cubicBezTo>
                <a:cubicBezTo>
                  <a:pt x="3045460" y="8608060"/>
                  <a:pt x="3083560" y="8679180"/>
                  <a:pt x="3119120" y="8735060"/>
                </a:cubicBezTo>
                <a:cubicBezTo>
                  <a:pt x="3149600" y="8780780"/>
                  <a:pt x="3176270" y="8813800"/>
                  <a:pt x="3197860" y="8862060"/>
                </a:cubicBezTo>
                <a:cubicBezTo>
                  <a:pt x="3223260" y="8919210"/>
                  <a:pt x="3243580" y="9003030"/>
                  <a:pt x="3257550" y="9061450"/>
                </a:cubicBezTo>
                <a:cubicBezTo>
                  <a:pt x="3268980" y="9105900"/>
                  <a:pt x="3277870" y="9169400"/>
                  <a:pt x="3281680" y="9182100"/>
                </a:cubicBezTo>
                <a:cubicBezTo>
                  <a:pt x="3281680" y="9184640"/>
                  <a:pt x="3282950" y="9184640"/>
                  <a:pt x="3282950" y="9185910"/>
                </a:cubicBezTo>
                <a:cubicBezTo>
                  <a:pt x="3282950" y="9187180"/>
                  <a:pt x="3282950" y="9187180"/>
                  <a:pt x="3282950" y="9188450"/>
                </a:cubicBezTo>
                <a:cubicBezTo>
                  <a:pt x="3282950" y="9189720"/>
                  <a:pt x="3281680" y="9190990"/>
                  <a:pt x="3281680" y="9192260"/>
                </a:cubicBezTo>
                <a:cubicBezTo>
                  <a:pt x="3281680" y="9193530"/>
                  <a:pt x="3281680" y="9194800"/>
                  <a:pt x="3280410" y="9194800"/>
                </a:cubicBezTo>
                <a:cubicBezTo>
                  <a:pt x="3279140" y="9196070"/>
                  <a:pt x="3279140" y="9196070"/>
                  <a:pt x="3277870" y="9196070"/>
                </a:cubicBezTo>
                <a:cubicBezTo>
                  <a:pt x="3276600" y="9196070"/>
                  <a:pt x="3276600" y="9197340"/>
                  <a:pt x="3275330" y="9197340"/>
                </a:cubicBezTo>
                <a:cubicBezTo>
                  <a:pt x="3274060" y="9197340"/>
                  <a:pt x="3272790" y="9198610"/>
                  <a:pt x="3271520" y="9198610"/>
                </a:cubicBezTo>
                <a:cubicBezTo>
                  <a:pt x="3270250" y="9198610"/>
                  <a:pt x="3270250" y="9198610"/>
                  <a:pt x="3268980" y="9198610"/>
                </a:cubicBezTo>
                <a:cubicBezTo>
                  <a:pt x="3267710" y="9198610"/>
                  <a:pt x="3267710" y="9198610"/>
                  <a:pt x="3266440" y="9198610"/>
                </a:cubicBezTo>
                <a:cubicBezTo>
                  <a:pt x="3265170" y="9198610"/>
                  <a:pt x="3263900" y="9198610"/>
                  <a:pt x="3262630" y="9197340"/>
                </a:cubicBezTo>
                <a:cubicBezTo>
                  <a:pt x="3261360" y="9197340"/>
                  <a:pt x="3261360" y="9196070"/>
                  <a:pt x="3261360" y="9194800"/>
                </a:cubicBezTo>
                <a:cubicBezTo>
                  <a:pt x="3260090" y="9193530"/>
                  <a:pt x="3260090" y="9193530"/>
                  <a:pt x="3258820" y="9192260"/>
                </a:cubicBezTo>
                <a:cubicBezTo>
                  <a:pt x="3258820" y="9190990"/>
                  <a:pt x="3257550" y="9190990"/>
                  <a:pt x="3257550" y="9189720"/>
                </a:cubicBezTo>
                <a:cubicBezTo>
                  <a:pt x="3257550" y="9184640"/>
                  <a:pt x="3267710" y="9170670"/>
                  <a:pt x="3267710" y="9156700"/>
                </a:cubicBezTo>
                <a:cubicBezTo>
                  <a:pt x="3267710" y="9128760"/>
                  <a:pt x="3253740" y="9090660"/>
                  <a:pt x="3233420" y="9037320"/>
                </a:cubicBezTo>
                <a:cubicBezTo>
                  <a:pt x="3188970" y="8916670"/>
                  <a:pt x="3065780" y="8657590"/>
                  <a:pt x="2974340" y="8469630"/>
                </a:cubicBezTo>
                <a:cubicBezTo>
                  <a:pt x="2882900" y="8280400"/>
                  <a:pt x="2795270" y="8100060"/>
                  <a:pt x="2684780" y="7905750"/>
                </a:cubicBezTo>
                <a:cubicBezTo>
                  <a:pt x="2561590" y="7688580"/>
                  <a:pt x="2390140" y="7424420"/>
                  <a:pt x="2264410" y="7228840"/>
                </a:cubicBezTo>
                <a:cubicBezTo>
                  <a:pt x="2166620" y="7076440"/>
                  <a:pt x="2072640" y="6935470"/>
                  <a:pt x="1996440" y="6824980"/>
                </a:cubicBezTo>
                <a:cubicBezTo>
                  <a:pt x="1943100" y="6747510"/>
                  <a:pt x="1896110" y="6678930"/>
                  <a:pt x="1856740" y="6628130"/>
                </a:cubicBezTo>
                <a:cubicBezTo>
                  <a:pt x="1830070" y="6593840"/>
                  <a:pt x="1804670" y="6565900"/>
                  <a:pt x="1785620" y="6544310"/>
                </a:cubicBezTo>
                <a:cubicBezTo>
                  <a:pt x="1772920" y="6530340"/>
                  <a:pt x="1757680" y="6513830"/>
                  <a:pt x="1753870" y="6508750"/>
                </a:cubicBezTo>
                <a:cubicBezTo>
                  <a:pt x="1752600" y="6507480"/>
                  <a:pt x="1752600" y="6507480"/>
                  <a:pt x="1752600" y="6506210"/>
                </a:cubicBezTo>
                <a:cubicBezTo>
                  <a:pt x="1752600" y="6504940"/>
                  <a:pt x="1751330" y="6504940"/>
                  <a:pt x="1751330" y="6503670"/>
                </a:cubicBezTo>
                <a:cubicBezTo>
                  <a:pt x="1751330" y="6502400"/>
                  <a:pt x="1751330" y="6501130"/>
                  <a:pt x="1751330" y="6499860"/>
                </a:cubicBezTo>
                <a:cubicBezTo>
                  <a:pt x="1751330" y="6498590"/>
                  <a:pt x="1751330" y="6498590"/>
                  <a:pt x="1751330" y="6497320"/>
                </a:cubicBezTo>
                <a:cubicBezTo>
                  <a:pt x="1751330" y="6496050"/>
                  <a:pt x="1752600" y="6496050"/>
                  <a:pt x="1752600" y="6494780"/>
                </a:cubicBezTo>
                <a:cubicBezTo>
                  <a:pt x="1752600" y="6493510"/>
                  <a:pt x="1752600" y="6492240"/>
                  <a:pt x="1753870" y="6490970"/>
                </a:cubicBezTo>
                <a:cubicBezTo>
                  <a:pt x="1753870" y="6489700"/>
                  <a:pt x="1755140" y="6489700"/>
                  <a:pt x="1756410" y="6489700"/>
                </a:cubicBezTo>
                <a:cubicBezTo>
                  <a:pt x="1757680" y="6489700"/>
                  <a:pt x="1758950" y="6488430"/>
                  <a:pt x="1760220" y="6488430"/>
                </a:cubicBezTo>
                <a:cubicBezTo>
                  <a:pt x="1761490" y="6488430"/>
                  <a:pt x="1761490" y="6487160"/>
                  <a:pt x="1762760" y="6487160"/>
                </a:cubicBezTo>
                <a:cubicBezTo>
                  <a:pt x="1764030" y="6487160"/>
                  <a:pt x="1765300" y="6487160"/>
                  <a:pt x="1766570" y="6487160"/>
                </a:cubicBezTo>
                <a:cubicBezTo>
                  <a:pt x="1767840" y="6487160"/>
                  <a:pt x="1767840" y="6488430"/>
                  <a:pt x="1769110" y="6488430"/>
                </a:cubicBezTo>
                <a:cubicBezTo>
                  <a:pt x="1770380" y="6488430"/>
                  <a:pt x="1770380" y="6489700"/>
                  <a:pt x="1771650" y="6489700"/>
                </a:cubicBezTo>
                <a:cubicBezTo>
                  <a:pt x="1772920" y="6490970"/>
                  <a:pt x="1772920" y="6490970"/>
                  <a:pt x="1774190" y="6492240"/>
                </a:cubicBezTo>
                <a:cubicBezTo>
                  <a:pt x="1779270" y="6496050"/>
                  <a:pt x="1794510" y="6501130"/>
                  <a:pt x="1809750" y="6512560"/>
                </a:cubicBezTo>
                <a:cubicBezTo>
                  <a:pt x="1844040" y="6539230"/>
                  <a:pt x="1903730" y="6597650"/>
                  <a:pt x="1957070" y="6666230"/>
                </a:cubicBezTo>
                <a:cubicBezTo>
                  <a:pt x="2042160" y="6776720"/>
                  <a:pt x="2151380" y="6979920"/>
                  <a:pt x="2240280" y="7133590"/>
                </a:cubicBezTo>
                <a:cubicBezTo>
                  <a:pt x="2324100" y="7278370"/>
                  <a:pt x="2399030" y="7409180"/>
                  <a:pt x="2475230" y="7562850"/>
                </a:cubicBezTo>
                <a:cubicBezTo>
                  <a:pt x="2559050" y="7734300"/>
                  <a:pt x="2646680" y="7941310"/>
                  <a:pt x="2717800" y="8120380"/>
                </a:cubicBezTo>
                <a:cubicBezTo>
                  <a:pt x="2781300" y="8281670"/>
                  <a:pt x="2824480" y="8432800"/>
                  <a:pt x="2885440" y="8589010"/>
                </a:cubicBezTo>
                <a:cubicBezTo>
                  <a:pt x="2947670" y="8749030"/>
                  <a:pt x="3023870" y="8929370"/>
                  <a:pt x="3084830" y="9071610"/>
                </a:cubicBezTo>
                <a:cubicBezTo>
                  <a:pt x="3134360" y="9185910"/>
                  <a:pt x="3180080" y="9295130"/>
                  <a:pt x="3221990" y="9380220"/>
                </a:cubicBezTo>
                <a:cubicBezTo>
                  <a:pt x="3251200" y="9441180"/>
                  <a:pt x="3279140" y="9495790"/>
                  <a:pt x="3304540" y="9535160"/>
                </a:cubicBezTo>
                <a:cubicBezTo>
                  <a:pt x="3321050" y="9561830"/>
                  <a:pt x="3337560" y="9585960"/>
                  <a:pt x="3351530" y="9599930"/>
                </a:cubicBezTo>
                <a:cubicBezTo>
                  <a:pt x="3360420" y="9608820"/>
                  <a:pt x="3368040" y="9621520"/>
                  <a:pt x="3376930" y="9618980"/>
                </a:cubicBezTo>
                <a:cubicBezTo>
                  <a:pt x="3398520" y="9612630"/>
                  <a:pt x="3430270" y="9507220"/>
                  <a:pt x="3448050" y="9432290"/>
                </a:cubicBezTo>
                <a:cubicBezTo>
                  <a:pt x="3473450" y="9325610"/>
                  <a:pt x="3479800" y="9180830"/>
                  <a:pt x="3489960" y="9033510"/>
                </a:cubicBezTo>
                <a:cubicBezTo>
                  <a:pt x="3502660" y="8849360"/>
                  <a:pt x="3507740" y="8637270"/>
                  <a:pt x="3509010" y="8412480"/>
                </a:cubicBezTo>
                <a:cubicBezTo>
                  <a:pt x="3510280" y="8144510"/>
                  <a:pt x="3496310" y="7783830"/>
                  <a:pt x="3491230" y="7531100"/>
                </a:cubicBezTo>
                <a:cubicBezTo>
                  <a:pt x="3487420" y="7339330"/>
                  <a:pt x="3484880" y="7204710"/>
                  <a:pt x="3483610" y="7026910"/>
                </a:cubicBezTo>
                <a:cubicBezTo>
                  <a:pt x="3481070" y="6828790"/>
                  <a:pt x="3481070" y="6573520"/>
                  <a:pt x="3479800" y="6399530"/>
                </a:cubicBezTo>
                <a:cubicBezTo>
                  <a:pt x="3479800" y="6276340"/>
                  <a:pt x="3478530" y="6173470"/>
                  <a:pt x="3478530" y="6082030"/>
                </a:cubicBezTo>
                <a:cubicBezTo>
                  <a:pt x="3478530" y="6012180"/>
                  <a:pt x="3478530" y="5934710"/>
                  <a:pt x="3477260" y="5895340"/>
                </a:cubicBezTo>
                <a:cubicBezTo>
                  <a:pt x="3477260" y="5876290"/>
                  <a:pt x="3474720" y="5861050"/>
                  <a:pt x="3475990" y="5854700"/>
                </a:cubicBezTo>
                <a:cubicBezTo>
                  <a:pt x="3475990" y="5852160"/>
                  <a:pt x="3477260" y="5852160"/>
                  <a:pt x="3477260" y="5850890"/>
                </a:cubicBezTo>
                <a:cubicBezTo>
                  <a:pt x="3477260" y="5849620"/>
                  <a:pt x="3478530" y="5849620"/>
                  <a:pt x="3478530" y="5848350"/>
                </a:cubicBezTo>
                <a:cubicBezTo>
                  <a:pt x="3478530" y="5847080"/>
                  <a:pt x="3478530" y="5845810"/>
                  <a:pt x="3479800" y="5844540"/>
                </a:cubicBezTo>
                <a:cubicBezTo>
                  <a:pt x="3479800" y="5843270"/>
                  <a:pt x="3481070" y="5843270"/>
                  <a:pt x="3482340" y="5843270"/>
                </a:cubicBezTo>
                <a:cubicBezTo>
                  <a:pt x="3483610" y="5842000"/>
                  <a:pt x="3483610" y="5840730"/>
                  <a:pt x="3484880" y="5840730"/>
                </a:cubicBezTo>
                <a:cubicBezTo>
                  <a:pt x="3486150" y="5840730"/>
                  <a:pt x="3487420" y="5840730"/>
                  <a:pt x="3488690" y="5840730"/>
                </a:cubicBezTo>
                <a:cubicBezTo>
                  <a:pt x="3489960" y="5840730"/>
                  <a:pt x="3491230" y="5840730"/>
                  <a:pt x="3492500" y="5840730"/>
                </a:cubicBezTo>
                <a:cubicBezTo>
                  <a:pt x="3493770" y="5840730"/>
                  <a:pt x="3493770" y="5840730"/>
                  <a:pt x="3495040" y="5840730"/>
                </a:cubicBezTo>
                <a:cubicBezTo>
                  <a:pt x="3496310" y="5840730"/>
                  <a:pt x="3496310" y="5842000"/>
                  <a:pt x="3497580" y="5843270"/>
                </a:cubicBezTo>
                <a:cubicBezTo>
                  <a:pt x="3498850" y="5843270"/>
                  <a:pt x="3498850" y="5844540"/>
                  <a:pt x="3500120" y="5844540"/>
                </a:cubicBezTo>
                <a:cubicBezTo>
                  <a:pt x="3501390" y="5845810"/>
                  <a:pt x="3502660" y="5845810"/>
                  <a:pt x="3502660" y="5847080"/>
                </a:cubicBezTo>
                <a:cubicBezTo>
                  <a:pt x="3503930" y="5848350"/>
                  <a:pt x="3503930" y="5849620"/>
                  <a:pt x="3503930" y="5850890"/>
                </a:cubicBezTo>
                <a:cubicBezTo>
                  <a:pt x="3503930" y="5852160"/>
                  <a:pt x="3503930" y="5852160"/>
                  <a:pt x="3503930" y="5853430"/>
                </a:cubicBezTo>
                <a:cubicBezTo>
                  <a:pt x="3505200" y="5863590"/>
                  <a:pt x="3520440" y="5919470"/>
                  <a:pt x="3528060" y="5962650"/>
                </a:cubicBezTo>
                <a:cubicBezTo>
                  <a:pt x="3539490" y="6027420"/>
                  <a:pt x="3550920" y="6120130"/>
                  <a:pt x="3564890" y="6205220"/>
                </a:cubicBezTo>
                <a:cubicBezTo>
                  <a:pt x="3580130" y="6299200"/>
                  <a:pt x="3602990" y="6394450"/>
                  <a:pt x="3619500" y="6499860"/>
                </a:cubicBezTo>
                <a:cubicBezTo>
                  <a:pt x="3638550" y="6621780"/>
                  <a:pt x="3652520" y="6770370"/>
                  <a:pt x="3669030" y="6897370"/>
                </a:cubicBezTo>
                <a:cubicBezTo>
                  <a:pt x="3684270" y="7014210"/>
                  <a:pt x="3703320" y="7124700"/>
                  <a:pt x="3714750" y="7232650"/>
                </a:cubicBezTo>
                <a:cubicBezTo>
                  <a:pt x="3724910" y="7331710"/>
                  <a:pt x="3729990" y="7430770"/>
                  <a:pt x="3735070" y="7518400"/>
                </a:cubicBezTo>
                <a:cubicBezTo>
                  <a:pt x="3738880" y="7594600"/>
                  <a:pt x="3747770" y="7661910"/>
                  <a:pt x="3742690" y="7730490"/>
                </a:cubicBezTo>
                <a:cubicBezTo>
                  <a:pt x="3737610" y="7797800"/>
                  <a:pt x="3731260" y="7867650"/>
                  <a:pt x="3707130" y="7926070"/>
                </a:cubicBezTo>
                <a:cubicBezTo>
                  <a:pt x="3683000" y="7983220"/>
                  <a:pt x="3641090" y="8034020"/>
                  <a:pt x="3600450" y="8077200"/>
                </a:cubicBezTo>
                <a:cubicBezTo>
                  <a:pt x="3562350" y="8117840"/>
                  <a:pt x="3526790" y="8152130"/>
                  <a:pt x="3475990" y="8180070"/>
                </a:cubicBezTo>
                <a:cubicBezTo>
                  <a:pt x="3412490" y="8214360"/>
                  <a:pt x="3322320" y="8234680"/>
                  <a:pt x="3239770" y="8251190"/>
                </a:cubicBezTo>
                <a:cubicBezTo>
                  <a:pt x="3153410" y="8268970"/>
                  <a:pt x="3067050" y="8271510"/>
                  <a:pt x="2970530" y="8280400"/>
                </a:cubicBezTo>
                <a:cubicBezTo>
                  <a:pt x="2860040" y="8290560"/>
                  <a:pt x="2730500" y="8295640"/>
                  <a:pt x="2612390" y="8305800"/>
                </a:cubicBezTo>
                <a:cubicBezTo>
                  <a:pt x="2495550" y="8315960"/>
                  <a:pt x="2368550" y="8324850"/>
                  <a:pt x="2266950" y="8342630"/>
                </a:cubicBezTo>
                <a:cubicBezTo>
                  <a:pt x="2184400" y="8356600"/>
                  <a:pt x="2103120" y="8388350"/>
                  <a:pt x="2044700" y="8397240"/>
                </a:cubicBezTo>
                <a:cubicBezTo>
                  <a:pt x="2007870" y="8402320"/>
                  <a:pt x="1967230" y="8412480"/>
                  <a:pt x="1951990" y="8402320"/>
                </a:cubicBezTo>
                <a:cubicBezTo>
                  <a:pt x="1941830" y="8395970"/>
                  <a:pt x="1936750" y="8380730"/>
                  <a:pt x="1940560" y="8366760"/>
                </a:cubicBezTo>
                <a:cubicBezTo>
                  <a:pt x="1950720" y="8329930"/>
                  <a:pt x="2065020" y="8257540"/>
                  <a:pt x="2131060" y="8211820"/>
                </a:cubicBezTo>
                <a:cubicBezTo>
                  <a:pt x="2194560" y="8167370"/>
                  <a:pt x="2264410" y="8134350"/>
                  <a:pt x="2329180" y="8094980"/>
                </a:cubicBezTo>
                <a:cubicBezTo>
                  <a:pt x="2392680" y="8056880"/>
                  <a:pt x="2463800" y="8011160"/>
                  <a:pt x="2515870" y="7981950"/>
                </a:cubicBezTo>
                <a:cubicBezTo>
                  <a:pt x="2551430" y="7961630"/>
                  <a:pt x="2599690" y="7938770"/>
                  <a:pt x="2608580" y="7933690"/>
                </a:cubicBezTo>
                <a:cubicBezTo>
                  <a:pt x="2609850" y="7932420"/>
                  <a:pt x="2609850" y="7932420"/>
                  <a:pt x="2611120" y="7932420"/>
                </a:cubicBezTo>
                <a:cubicBezTo>
                  <a:pt x="2612390" y="7932420"/>
                  <a:pt x="2612390" y="7931150"/>
                  <a:pt x="2613660" y="7931150"/>
                </a:cubicBezTo>
                <a:cubicBezTo>
                  <a:pt x="2614930" y="7931150"/>
                  <a:pt x="2616200" y="7931150"/>
                  <a:pt x="2617470" y="7931150"/>
                </a:cubicBezTo>
                <a:cubicBezTo>
                  <a:pt x="2618740" y="7931150"/>
                  <a:pt x="2618740" y="7932420"/>
                  <a:pt x="2620010" y="7932420"/>
                </a:cubicBezTo>
                <a:cubicBezTo>
                  <a:pt x="2621280" y="7932420"/>
                  <a:pt x="2621280" y="7933690"/>
                  <a:pt x="2622550" y="7933690"/>
                </a:cubicBezTo>
                <a:cubicBezTo>
                  <a:pt x="2623820" y="7934960"/>
                  <a:pt x="2623820" y="7934960"/>
                  <a:pt x="2625090" y="7936230"/>
                </a:cubicBezTo>
                <a:cubicBezTo>
                  <a:pt x="2625090" y="7937500"/>
                  <a:pt x="2626360" y="7937500"/>
                  <a:pt x="2626360" y="7938770"/>
                </a:cubicBezTo>
                <a:cubicBezTo>
                  <a:pt x="2626360" y="7940040"/>
                  <a:pt x="2627630" y="7941310"/>
                  <a:pt x="2627630" y="7942580"/>
                </a:cubicBezTo>
                <a:cubicBezTo>
                  <a:pt x="2627630" y="7943850"/>
                  <a:pt x="2627630" y="7943850"/>
                  <a:pt x="2627630" y="7945120"/>
                </a:cubicBezTo>
                <a:cubicBezTo>
                  <a:pt x="2627630" y="7946390"/>
                  <a:pt x="2627630" y="7947660"/>
                  <a:pt x="2627630" y="7948930"/>
                </a:cubicBezTo>
                <a:cubicBezTo>
                  <a:pt x="2627630" y="7950200"/>
                  <a:pt x="2626360" y="7950200"/>
                  <a:pt x="2626360" y="7951470"/>
                </a:cubicBezTo>
                <a:cubicBezTo>
                  <a:pt x="2625090" y="7952740"/>
                  <a:pt x="2625090" y="7952740"/>
                  <a:pt x="2623820" y="7954010"/>
                </a:cubicBezTo>
                <a:cubicBezTo>
                  <a:pt x="2622550" y="7954010"/>
                  <a:pt x="2622550" y="7955280"/>
                  <a:pt x="2621280" y="7955280"/>
                </a:cubicBezTo>
                <a:cubicBezTo>
                  <a:pt x="2612390" y="7956550"/>
                  <a:pt x="2553970" y="7942580"/>
                  <a:pt x="2522220" y="7937500"/>
                </a:cubicBezTo>
                <a:cubicBezTo>
                  <a:pt x="2491740" y="7933690"/>
                  <a:pt x="2468880" y="7929880"/>
                  <a:pt x="2434590" y="7928610"/>
                </a:cubicBezTo>
                <a:cubicBezTo>
                  <a:pt x="2382520" y="7927340"/>
                  <a:pt x="2315210" y="7933690"/>
                  <a:pt x="2242820" y="7937500"/>
                </a:cubicBezTo>
                <a:cubicBezTo>
                  <a:pt x="2148840" y="7942580"/>
                  <a:pt x="2020570" y="7947660"/>
                  <a:pt x="1916430" y="7954010"/>
                </a:cubicBezTo>
                <a:cubicBezTo>
                  <a:pt x="1819910" y="7960360"/>
                  <a:pt x="1720850" y="7969250"/>
                  <a:pt x="1635760" y="7974330"/>
                </a:cubicBezTo>
                <a:cubicBezTo>
                  <a:pt x="1564640" y="7978140"/>
                  <a:pt x="1494790" y="7980680"/>
                  <a:pt x="1438910" y="7983220"/>
                </a:cubicBezTo>
                <a:cubicBezTo>
                  <a:pt x="1397000" y="7984490"/>
                  <a:pt x="1339850" y="7985760"/>
                  <a:pt x="1329690" y="7985760"/>
                </a:cubicBezTo>
                <a:cubicBezTo>
                  <a:pt x="1328420" y="7985760"/>
                  <a:pt x="1328420" y="7985760"/>
                  <a:pt x="1327150" y="7985760"/>
                </a:cubicBezTo>
                <a:cubicBezTo>
                  <a:pt x="1325880" y="7985760"/>
                  <a:pt x="1324610" y="7984490"/>
                  <a:pt x="1323340" y="7984490"/>
                </a:cubicBezTo>
                <a:cubicBezTo>
                  <a:pt x="1322070" y="7984490"/>
                  <a:pt x="1322070" y="7984490"/>
                  <a:pt x="1320800" y="7983220"/>
                </a:cubicBezTo>
                <a:cubicBezTo>
                  <a:pt x="1320800" y="7983220"/>
                  <a:pt x="1319530" y="7981950"/>
                  <a:pt x="1319530" y="7980680"/>
                </a:cubicBezTo>
                <a:cubicBezTo>
                  <a:pt x="1318260" y="7979410"/>
                  <a:pt x="1316990" y="7979410"/>
                  <a:pt x="1316990" y="7978140"/>
                </a:cubicBezTo>
                <a:cubicBezTo>
                  <a:pt x="1316990" y="7976870"/>
                  <a:pt x="1316990" y="7976870"/>
                  <a:pt x="1316990" y="7975600"/>
                </a:cubicBezTo>
                <a:cubicBezTo>
                  <a:pt x="1316990" y="7974330"/>
                  <a:pt x="1316990" y="7974330"/>
                  <a:pt x="1316990" y="7973060"/>
                </a:cubicBezTo>
                <a:cubicBezTo>
                  <a:pt x="1316990" y="7971790"/>
                  <a:pt x="1316990" y="7970520"/>
                  <a:pt x="1316990" y="7969250"/>
                </a:cubicBezTo>
                <a:cubicBezTo>
                  <a:pt x="1316990" y="7967980"/>
                  <a:pt x="1318260" y="7967980"/>
                  <a:pt x="1318260" y="7966710"/>
                </a:cubicBezTo>
                <a:cubicBezTo>
                  <a:pt x="1319530" y="7965440"/>
                  <a:pt x="1319530" y="7965440"/>
                  <a:pt x="1320800" y="7964170"/>
                </a:cubicBezTo>
                <a:cubicBezTo>
                  <a:pt x="1322070" y="7964170"/>
                  <a:pt x="1322070" y="7962900"/>
                  <a:pt x="1323340" y="7962900"/>
                </a:cubicBezTo>
                <a:cubicBezTo>
                  <a:pt x="1324610" y="7962900"/>
                  <a:pt x="1324610" y="7961630"/>
                  <a:pt x="1325880" y="7961630"/>
                </a:cubicBezTo>
                <a:cubicBezTo>
                  <a:pt x="1327150" y="7961630"/>
                  <a:pt x="1327150" y="7960360"/>
                  <a:pt x="1328420" y="7960360"/>
                </a:cubicBezTo>
                <a:cubicBezTo>
                  <a:pt x="1334770" y="7959090"/>
                  <a:pt x="1360170" y="7962900"/>
                  <a:pt x="1388110" y="7962900"/>
                </a:cubicBezTo>
                <a:cubicBezTo>
                  <a:pt x="1450340" y="7962900"/>
                  <a:pt x="1573530" y="7959090"/>
                  <a:pt x="1694180" y="7950200"/>
                </a:cubicBezTo>
                <a:cubicBezTo>
                  <a:pt x="1871980" y="7937500"/>
                  <a:pt x="2139950" y="7904480"/>
                  <a:pt x="2352040" y="7880350"/>
                </a:cubicBezTo>
                <a:cubicBezTo>
                  <a:pt x="2550160" y="7857490"/>
                  <a:pt x="2697480" y="7832090"/>
                  <a:pt x="2928620" y="7811770"/>
                </a:cubicBezTo>
                <a:cubicBezTo>
                  <a:pt x="3275330" y="7780020"/>
                  <a:pt x="3802380" y="7750810"/>
                  <a:pt x="4230370" y="7731760"/>
                </a:cubicBezTo>
                <a:cubicBezTo>
                  <a:pt x="4644390" y="7712710"/>
                  <a:pt x="5129530" y="7706360"/>
                  <a:pt x="5454650" y="7697470"/>
                </a:cubicBezTo>
                <a:cubicBezTo>
                  <a:pt x="5669280" y="7691120"/>
                  <a:pt x="5855970" y="7686040"/>
                  <a:pt x="5988050" y="7682230"/>
                </a:cubicBezTo>
                <a:cubicBezTo>
                  <a:pt x="6066790" y="7679690"/>
                  <a:pt x="6141720" y="7673340"/>
                  <a:pt x="6176010" y="7677150"/>
                </a:cubicBezTo>
                <a:cubicBezTo>
                  <a:pt x="6189980" y="7678420"/>
                  <a:pt x="6198870" y="7683500"/>
                  <a:pt x="6203950" y="7684770"/>
                </a:cubicBezTo>
                <a:cubicBezTo>
                  <a:pt x="6205220" y="7684770"/>
                  <a:pt x="6206490" y="7686040"/>
                  <a:pt x="6207760" y="7686040"/>
                </a:cubicBezTo>
                <a:cubicBezTo>
                  <a:pt x="6209030" y="7686040"/>
                  <a:pt x="6209030" y="7686040"/>
                  <a:pt x="6210300" y="7686040"/>
                </a:cubicBezTo>
                <a:cubicBezTo>
                  <a:pt x="6211570" y="7686040"/>
                  <a:pt x="6211570" y="7687310"/>
                  <a:pt x="6212840" y="7688580"/>
                </a:cubicBezTo>
                <a:cubicBezTo>
                  <a:pt x="6214110" y="7689850"/>
                  <a:pt x="6214110" y="7689850"/>
                  <a:pt x="6215380" y="7691120"/>
                </a:cubicBezTo>
                <a:cubicBezTo>
                  <a:pt x="6216650" y="7692390"/>
                  <a:pt x="6217920" y="7692390"/>
                  <a:pt x="6217920" y="7693660"/>
                </a:cubicBezTo>
                <a:cubicBezTo>
                  <a:pt x="6217920" y="7694930"/>
                  <a:pt x="6217920" y="7696200"/>
                  <a:pt x="6217920" y="7697470"/>
                </a:cubicBezTo>
                <a:cubicBezTo>
                  <a:pt x="6217920" y="7698740"/>
                  <a:pt x="6219190" y="7700010"/>
                  <a:pt x="6219190" y="7701280"/>
                </a:cubicBezTo>
                <a:cubicBezTo>
                  <a:pt x="6219190" y="7702550"/>
                  <a:pt x="6217920" y="7702550"/>
                  <a:pt x="6217920" y="7703820"/>
                </a:cubicBezTo>
                <a:cubicBezTo>
                  <a:pt x="6217920" y="7705090"/>
                  <a:pt x="6217920" y="7706360"/>
                  <a:pt x="6216650" y="7707630"/>
                </a:cubicBezTo>
                <a:cubicBezTo>
                  <a:pt x="6216650" y="7708900"/>
                  <a:pt x="6215380" y="7708900"/>
                  <a:pt x="6214110" y="7710170"/>
                </a:cubicBezTo>
                <a:cubicBezTo>
                  <a:pt x="6212840" y="7711440"/>
                  <a:pt x="6212840" y="7712710"/>
                  <a:pt x="6211570" y="7712710"/>
                </a:cubicBezTo>
                <a:cubicBezTo>
                  <a:pt x="6210300" y="7713980"/>
                  <a:pt x="6209030" y="7713980"/>
                  <a:pt x="6207760" y="7713980"/>
                </a:cubicBezTo>
                <a:cubicBezTo>
                  <a:pt x="6206490" y="7713980"/>
                  <a:pt x="6206490" y="7713980"/>
                  <a:pt x="6205220" y="7713980"/>
                </a:cubicBezTo>
                <a:cubicBezTo>
                  <a:pt x="6200140" y="7713980"/>
                  <a:pt x="6184900" y="7715250"/>
                  <a:pt x="6165850" y="7717790"/>
                </a:cubicBezTo>
                <a:cubicBezTo>
                  <a:pt x="6106160" y="7726680"/>
                  <a:pt x="5933440" y="7760970"/>
                  <a:pt x="5802630" y="7783830"/>
                </a:cubicBezTo>
                <a:cubicBezTo>
                  <a:pt x="5651500" y="7809230"/>
                  <a:pt x="5472430" y="7839710"/>
                  <a:pt x="5311140" y="7862570"/>
                </a:cubicBezTo>
                <a:cubicBezTo>
                  <a:pt x="5153660" y="7885430"/>
                  <a:pt x="5012690" y="7899400"/>
                  <a:pt x="4845050" y="7922260"/>
                </a:cubicBezTo>
                <a:cubicBezTo>
                  <a:pt x="4649470" y="7948930"/>
                  <a:pt x="4424680" y="7980680"/>
                  <a:pt x="4208780" y="8012430"/>
                </a:cubicBezTo>
                <a:cubicBezTo>
                  <a:pt x="3985260" y="8045450"/>
                  <a:pt x="3745230" y="8077200"/>
                  <a:pt x="3525520" y="8115300"/>
                </a:cubicBezTo>
                <a:cubicBezTo>
                  <a:pt x="3318510" y="8152130"/>
                  <a:pt x="3087370" y="8204200"/>
                  <a:pt x="2927350" y="8235950"/>
                </a:cubicBezTo>
                <a:cubicBezTo>
                  <a:pt x="2820670" y="8256270"/>
                  <a:pt x="2674620" y="8285480"/>
                  <a:pt x="2659380" y="8286750"/>
                </a:cubicBezTo>
                <a:cubicBezTo>
                  <a:pt x="2658110" y="8286750"/>
                  <a:pt x="2658110" y="8286750"/>
                  <a:pt x="2656840" y="8286750"/>
                </a:cubicBezTo>
                <a:cubicBezTo>
                  <a:pt x="2655570" y="8286750"/>
                  <a:pt x="2654300" y="8286750"/>
                  <a:pt x="2653030" y="8286750"/>
                </a:cubicBezTo>
                <a:cubicBezTo>
                  <a:pt x="2651760" y="8286750"/>
                  <a:pt x="2651760" y="8285480"/>
                  <a:pt x="2650490" y="8285480"/>
                </a:cubicBezTo>
                <a:cubicBezTo>
                  <a:pt x="2649220" y="8285480"/>
                  <a:pt x="2649220" y="8284210"/>
                  <a:pt x="2647950" y="8284210"/>
                </a:cubicBezTo>
                <a:cubicBezTo>
                  <a:pt x="2646680" y="8282940"/>
                  <a:pt x="2645410" y="8282940"/>
                  <a:pt x="2645410" y="8281670"/>
                </a:cubicBezTo>
                <a:cubicBezTo>
                  <a:pt x="2644140" y="8280400"/>
                  <a:pt x="2644140" y="8279130"/>
                  <a:pt x="2644140" y="8277860"/>
                </a:cubicBezTo>
                <a:cubicBezTo>
                  <a:pt x="2644140" y="8276590"/>
                  <a:pt x="2644140" y="8276590"/>
                  <a:pt x="2644140" y="8275320"/>
                </a:cubicBezTo>
                <a:cubicBezTo>
                  <a:pt x="2644140" y="8274050"/>
                  <a:pt x="2644140" y="8274050"/>
                  <a:pt x="2644140" y="8272780"/>
                </a:cubicBezTo>
                <a:cubicBezTo>
                  <a:pt x="2644140" y="8271510"/>
                  <a:pt x="2645410" y="8270240"/>
                  <a:pt x="2645410" y="8268970"/>
                </a:cubicBezTo>
                <a:cubicBezTo>
                  <a:pt x="2645410" y="8267700"/>
                  <a:pt x="2646680" y="8267700"/>
                  <a:pt x="2646680" y="8266430"/>
                </a:cubicBezTo>
                <a:cubicBezTo>
                  <a:pt x="2647950" y="8265160"/>
                  <a:pt x="2647950" y="8265160"/>
                  <a:pt x="2649220" y="8263890"/>
                </a:cubicBezTo>
                <a:cubicBezTo>
                  <a:pt x="2650490" y="8263890"/>
                  <a:pt x="2650490" y="8262620"/>
                  <a:pt x="2651760" y="8262620"/>
                </a:cubicBezTo>
                <a:cubicBezTo>
                  <a:pt x="2653030" y="8262620"/>
                  <a:pt x="2653030" y="8261350"/>
                  <a:pt x="2654300" y="8261350"/>
                </a:cubicBezTo>
                <a:cubicBezTo>
                  <a:pt x="2660650" y="8258810"/>
                  <a:pt x="2684780" y="8249920"/>
                  <a:pt x="2706370" y="8244840"/>
                </a:cubicBezTo>
                <a:cubicBezTo>
                  <a:pt x="2736850" y="8237220"/>
                  <a:pt x="2780030" y="8233410"/>
                  <a:pt x="2821940" y="8224520"/>
                </a:cubicBezTo>
                <a:cubicBezTo>
                  <a:pt x="2874010" y="8213090"/>
                  <a:pt x="2929890" y="8194040"/>
                  <a:pt x="2997200" y="8177530"/>
                </a:cubicBezTo>
                <a:cubicBezTo>
                  <a:pt x="3084830" y="8155940"/>
                  <a:pt x="3206750" y="8124190"/>
                  <a:pt x="3304540" y="8106410"/>
                </a:cubicBezTo>
                <a:cubicBezTo>
                  <a:pt x="3390900" y="8091170"/>
                  <a:pt x="3482340" y="8083550"/>
                  <a:pt x="3553460" y="8075930"/>
                </a:cubicBezTo>
                <a:cubicBezTo>
                  <a:pt x="3608070" y="8069580"/>
                  <a:pt x="3661410" y="8061960"/>
                  <a:pt x="3696970" y="8063230"/>
                </a:cubicBezTo>
                <a:cubicBezTo>
                  <a:pt x="3717290" y="8063230"/>
                  <a:pt x="3738880" y="8069580"/>
                  <a:pt x="3745230" y="8069580"/>
                </a:cubicBezTo>
                <a:cubicBezTo>
                  <a:pt x="3746500" y="8069580"/>
                  <a:pt x="3746500" y="8069580"/>
                  <a:pt x="3747770" y="8069580"/>
                </a:cubicBezTo>
                <a:cubicBezTo>
                  <a:pt x="3749040" y="8069580"/>
                  <a:pt x="3750310" y="8070850"/>
                  <a:pt x="3751580" y="8070850"/>
                </a:cubicBezTo>
                <a:cubicBezTo>
                  <a:pt x="3752850" y="8070850"/>
                  <a:pt x="3754120" y="8072120"/>
                  <a:pt x="3754120" y="8072120"/>
                </a:cubicBezTo>
                <a:cubicBezTo>
                  <a:pt x="3755390" y="8073390"/>
                  <a:pt x="3755390" y="8073390"/>
                  <a:pt x="3755390" y="8074660"/>
                </a:cubicBezTo>
                <a:cubicBezTo>
                  <a:pt x="3756660" y="8075930"/>
                  <a:pt x="3756660" y="8075930"/>
                  <a:pt x="3757930" y="8077200"/>
                </a:cubicBezTo>
                <a:cubicBezTo>
                  <a:pt x="3757930" y="8078470"/>
                  <a:pt x="3759200" y="8078470"/>
                  <a:pt x="3759200" y="8079740"/>
                </a:cubicBezTo>
                <a:cubicBezTo>
                  <a:pt x="3759200" y="8081010"/>
                  <a:pt x="3759200" y="8082280"/>
                  <a:pt x="3759200" y="8083550"/>
                </a:cubicBezTo>
                <a:cubicBezTo>
                  <a:pt x="3759200" y="8084820"/>
                  <a:pt x="3757930" y="8084820"/>
                  <a:pt x="3757930" y="8086090"/>
                </a:cubicBezTo>
                <a:cubicBezTo>
                  <a:pt x="3757930" y="8087360"/>
                  <a:pt x="3757930" y="8087360"/>
                  <a:pt x="3757930" y="8088630"/>
                </a:cubicBezTo>
                <a:cubicBezTo>
                  <a:pt x="3757930" y="8089900"/>
                  <a:pt x="3756660" y="8089900"/>
                  <a:pt x="3755390" y="8091170"/>
                </a:cubicBezTo>
                <a:cubicBezTo>
                  <a:pt x="3754120" y="8092440"/>
                  <a:pt x="3754120" y="8092440"/>
                  <a:pt x="3752850" y="8093710"/>
                </a:cubicBezTo>
                <a:cubicBezTo>
                  <a:pt x="3751580" y="8093710"/>
                  <a:pt x="3751580" y="8094980"/>
                  <a:pt x="3750310" y="8094980"/>
                </a:cubicBezTo>
                <a:cubicBezTo>
                  <a:pt x="3749040" y="8094980"/>
                  <a:pt x="3749040" y="8094980"/>
                  <a:pt x="3747770" y="8096250"/>
                </a:cubicBezTo>
                <a:cubicBezTo>
                  <a:pt x="3740150" y="8102600"/>
                  <a:pt x="3705860" y="8144510"/>
                  <a:pt x="3671570" y="8172450"/>
                </a:cubicBezTo>
                <a:cubicBezTo>
                  <a:pt x="3615690" y="8216900"/>
                  <a:pt x="3524250" y="8271510"/>
                  <a:pt x="3429000" y="8324850"/>
                </a:cubicBezTo>
                <a:cubicBezTo>
                  <a:pt x="3303270" y="8395970"/>
                  <a:pt x="3128010" y="8481060"/>
                  <a:pt x="2976880" y="8555990"/>
                </a:cubicBezTo>
                <a:cubicBezTo>
                  <a:pt x="2827020" y="8629650"/>
                  <a:pt x="2678430" y="8704580"/>
                  <a:pt x="2527300" y="8770620"/>
                </a:cubicBezTo>
                <a:cubicBezTo>
                  <a:pt x="2378710" y="8836660"/>
                  <a:pt x="2222500" y="8896350"/>
                  <a:pt x="2077720" y="8952230"/>
                </a:cubicBezTo>
                <a:cubicBezTo>
                  <a:pt x="1945640" y="9003030"/>
                  <a:pt x="1805940" y="9052560"/>
                  <a:pt x="1694180" y="9094470"/>
                </a:cubicBezTo>
                <a:cubicBezTo>
                  <a:pt x="1607820" y="9126220"/>
                  <a:pt x="1524000" y="9154160"/>
                  <a:pt x="1465580" y="9179560"/>
                </a:cubicBezTo>
                <a:cubicBezTo>
                  <a:pt x="1426210" y="9196070"/>
                  <a:pt x="1389380" y="9212580"/>
                  <a:pt x="1371600" y="9227820"/>
                </a:cubicBezTo>
                <a:cubicBezTo>
                  <a:pt x="1362710" y="9235440"/>
                  <a:pt x="1360170" y="9248140"/>
                  <a:pt x="1356360" y="9250680"/>
                </a:cubicBezTo>
                <a:cubicBezTo>
                  <a:pt x="1355090" y="9251950"/>
                  <a:pt x="1353820" y="9251950"/>
                  <a:pt x="1352550" y="9251950"/>
                </a:cubicBezTo>
                <a:cubicBezTo>
                  <a:pt x="1351280" y="9251950"/>
                  <a:pt x="1350010" y="9253220"/>
                  <a:pt x="1348740" y="9253220"/>
                </a:cubicBezTo>
                <a:cubicBezTo>
                  <a:pt x="1347470" y="9253220"/>
                  <a:pt x="1347470" y="9251950"/>
                  <a:pt x="1346200" y="9251950"/>
                </a:cubicBezTo>
                <a:cubicBezTo>
                  <a:pt x="1344930" y="9251950"/>
                  <a:pt x="1343660" y="9250680"/>
                  <a:pt x="1342390" y="9250680"/>
                </a:cubicBezTo>
                <a:cubicBezTo>
                  <a:pt x="1341120" y="9250680"/>
                  <a:pt x="1341120" y="9249410"/>
                  <a:pt x="1339850" y="9249410"/>
                </a:cubicBezTo>
                <a:cubicBezTo>
                  <a:pt x="1338580" y="9248140"/>
                  <a:pt x="1337310" y="9248140"/>
                  <a:pt x="1337310" y="9246870"/>
                </a:cubicBezTo>
                <a:cubicBezTo>
                  <a:pt x="1336040" y="9245600"/>
                  <a:pt x="1336040" y="9244330"/>
                  <a:pt x="1336040" y="9243060"/>
                </a:cubicBezTo>
                <a:cubicBezTo>
                  <a:pt x="1336040" y="9241790"/>
                  <a:pt x="1334770" y="9241790"/>
                  <a:pt x="1334770" y="9240520"/>
                </a:cubicBezTo>
                <a:cubicBezTo>
                  <a:pt x="1334770" y="9239250"/>
                  <a:pt x="1334770" y="9237980"/>
                  <a:pt x="1334770" y="9236710"/>
                </a:cubicBezTo>
                <a:cubicBezTo>
                  <a:pt x="1334770" y="9235440"/>
                  <a:pt x="1336040" y="9234170"/>
                  <a:pt x="1336040" y="9232900"/>
                </a:cubicBezTo>
                <a:cubicBezTo>
                  <a:pt x="1336040" y="9231630"/>
                  <a:pt x="1337310" y="9231630"/>
                  <a:pt x="1337310" y="9230360"/>
                </a:cubicBezTo>
                <a:cubicBezTo>
                  <a:pt x="1338580" y="9229090"/>
                  <a:pt x="1338580" y="9229090"/>
                  <a:pt x="1339850" y="9227820"/>
                </a:cubicBezTo>
                <a:cubicBezTo>
                  <a:pt x="1341120" y="9226550"/>
                  <a:pt x="1341120" y="9225280"/>
                  <a:pt x="1342390" y="9225280"/>
                </a:cubicBezTo>
                <a:cubicBezTo>
                  <a:pt x="1348740" y="9222740"/>
                  <a:pt x="1374140" y="9231630"/>
                  <a:pt x="1397000" y="9234170"/>
                </a:cubicBezTo>
                <a:cubicBezTo>
                  <a:pt x="1437640" y="9237980"/>
                  <a:pt x="1498600" y="9239250"/>
                  <a:pt x="1568450" y="9237980"/>
                </a:cubicBezTo>
                <a:cubicBezTo>
                  <a:pt x="1675130" y="9235440"/>
                  <a:pt x="1833880" y="9221470"/>
                  <a:pt x="1976120" y="9213850"/>
                </a:cubicBezTo>
                <a:cubicBezTo>
                  <a:pt x="2133600" y="9204960"/>
                  <a:pt x="2311400" y="9196070"/>
                  <a:pt x="2472690" y="9190990"/>
                </a:cubicBezTo>
                <a:cubicBezTo>
                  <a:pt x="2625090" y="9185910"/>
                  <a:pt x="2774950" y="9183370"/>
                  <a:pt x="2915920" y="9180830"/>
                </a:cubicBezTo>
                <a:cubicBezTo>
                  <a:pt x="3044190" y="9178290"/>
                  <a:pt x="3181350" y="9178290"/>
                  <a:pt x="3284220" y="9177020"/>
                </a:cubicBezTo>
                <a:cubicBezTo>
                  <a:pt x="3359150" y="9177020"/>
                  <a:pt x="3431540" y="9175750"/>
                  <a:pt x="3479800" y="9175750"/>
                </a:cubicBezTo>
                <a:cubicBezTo>
                  <a:pt x="3509010" y="9175750"/>
                  <a:pt x="3540760" y="9174480"/>
                  <a:pt x="3549650" y="9174480"/>
                </a:cubicBezTo>
                <a:cubicBezTo>
                  <a:pt x="3552190" y="9174480"/>
                  <a:pt x="3552190" y="9174480"/>
                  <a:pt x="3553460" y="9174480"/>
                </a:cubicBezTo>
                <a:cubicBezTo>
                  <a:pt x="3554730" y="9174480"/>
                  <a:pt x="3554730" y="9175750"/>
                  <a:pt x="3556000" y="9175750"/>
                </a:cubicBezTo>
                <a:cubicBezTo>
                  <a:pt x="3557270" y="9175750"/>
                  <a:pt x="3557270" y="9177020"/>
                  <a:pt x="3558540" y="9177020"/>
                </a:cubicBezTo>
                <a:cubicBezTo>
                  <a:pt x="3559810" y="9178290"/>
                  <a:pt x="3559810" y="9178290"/>
                  <a:pt x="3561080" y="9179560"/>
                </a:cubicBezTo>
                <a:cubicBezTo>
                  <a:pt x="3561080" y="9180830"/>
                  <a:pt x="3562350" y="9180830"/>
                  <a:pt x="3562350" y="9182100"/>
                </a:cubicBezTo>
                <a:cubicBezTo>
                  <a:pt x="3562350" y="9183370"/>
                  <a:pt x="3563620" y="9184640"/>
                  <a:pt x="3563620" y="9185910"/>
                </a:cubicBezTo>
                <a:cubicBezTo>
                  <a:pt x="3563620" y="9187180"/>
                  <a:pt x="3563620" y="9187180"/>
                  <a:pt x="3563620" y="9188450"/>
                </a:cubicBezTo>
                <a:cubicBezTo>
                  <a:pt x="3563620" y="9189720"/>
                  <a:pt x="3562350" y="9190990"/>
                  <a:pt x="3562350" y="9192260"/>
                </a:cubicBezTo>
                <a:cubicBezTo>
                  <a:pt x="3562350" y="9193530"/>
                  <a:pt x="3561080" y="9193530"/>
                  <a:pt x="3561080" y="9194800"/>
                </a:cubicBezTo>
                <a:cubicBezTo>
                  <a:pt x="3559810" y="9196070"/>
                  <a:pt x="3559810" y="9196070"/>
                  <a:pt x="3558540" y="9197340"/>
                </a:cubicBezTo>
                <a:cubicBezTo>
                  <a:pt x="3557270" y="9197340"/>
                  <a:pt x="3557270" y="9198610"/>
                  <a:pt x="3556000" y="9198610"/>
                </a:cubicBezTo>
                <a:cubicBezTo>
                  <a:pt x="3554730" y="9198610"/>
                  <a:pt x="3554730" y="9199880"/>
                  <a:pt x="3553460" y="9199880"/>
                </a:cubicBezTo>
                <a:cubicBezTo>
                  <a:pt x="3552190" y="9199880"/>
                  <a:pt x="3552190" y="9199880"/>
                  <a:pt x="3550920" y="9199880"/>
                </a:cubicBezTo>
                <a:cubicBezTo>
                  <a:pt x="3542030" y="9201150"/>
                  <a:pt x="3487420" y="9213850"/>
                  <a:pt x="3450590" y="9225280"/>
                </a:cubicBezTo>
                <a:cubicBezTo>
                  <a:pt x="3404870" y="9240520"/>
                  <a:pt x="3354070" y="9267190"/>
                  <a:pt x="3296920" y="9287510"/>
                </a:cubicBezTo>
                <a:cubicBezTo>
                  <a:pt x="3224530" y="9314180"/>
                  <a:pt x="3138170" y="9342120"/>
                  <a:pt x="3049270" y="9366250"/>
                </a:cubicBezTo>
                <a:cubicBezTo>
                  <a:pt x="2948940" y="9392920"/>
                  <a:pt x="2821940" y="9417050"/>
                  <a:pt x="2724150" y="9437370"/>
                </a:cubicBezTo>
                <a:cubicBezTo>
                  <a:pt x="2645410" y="9453880"/>
                  <a:pt x="2579370" y="9467850"/>
                  <a:pt x="2508250" y="9480550"/>
                </a:cubicBezTo>
                <a:cubicBezTo>
                  <a:pt x="2438400" y="9493250"/>
                  <a:pt x="2367280" y="9499600"/>
                  <a:pt x="2299970" y="9512300"/>
                </a:cubicBezTo>
                <a:cubicBezTo>
                  <a:pt x="2235200" y="9523730"/>
                  <a:pt x="2164080" y="9541510"/>
                  <a:pt x="2109470" y="9551670"/>
                </a:cubicBezTo>
                <a:cubicBezTo>
                  <a:pt x="2068830" y="9559290"/>
                  <a:pt x="2030730" y="9566910"/>
                  <a:pt x="2001520" y="9568180"/>
                </a:cubicBezTo>
                <a:cubicBezTo>
                  <a:pt x="1982470" y="9568180"/>
                  <a:pt x="1953260" y="9563100"/>
                  <a:pt x="1953260" y="9563100"/>
                </a:cubicBezTo>
                <a:cubicBezTo>
                  <a:pt x="1953260" y="9561830"/>
                  <a:pt x="2155190" y="9579610"/>
                  <a:pt x="2252980" y="9584690"/>
                </a:cubicBezTo>
                <a:cubicBezTo>
                  <a:pt x="2345690" y="9589770"/>
                  <a:pt x="2426970" y="9591040"/>
                  <a:pt x="2526030" y="9592310"/>
                </a:cubicBezTo>
                <a:cubicBezTo>
                  <a:pt x="2644140" y="9594850"/>
                  <a:pt x="2774950" y="9594850"/>
                  <a:pt x="2913380" y="9596120"/>
                </a:cubicBezTo>
                <a:cubicBezTo>
                  <a:pt x="3074670" y="9597390"/>
                  <a:pt x="3271520" y="9598660"/>
                  <a:pt x="3437890" y="9598660"/>
                </a:cubicBezTo>
                <a:cubicBezTo>
                  <a:pt x="3587750" y="9598660"/>
                  <a:pt x="3735070" y="9596120"/>
                  <a:pt x="3867150" y="9598660"/>
                </a:cubicBezTo>
                <a:cubicBezTo>
                  <a:pt x="3980180" y="9601200"/>
                  <a:pt x="4089400" y="9606280"/>
                  <a:pt x="4179570" y="9612630"/>
                </a:cubicBezTo>
                <a:cubicBezTo>
                  <a:pt x="4249420" y="9617710"/>
                  <a:pt x="4316730" y="9620250"/>
                  <a:pt x="4363720" y="9630410"/>
                </a:cubicBezTo>
                <a:cubicBezTo>
                  <a:pt x="4394200" y="9636760"/>
                  <a:pt x="4433570" y="9652000"/>
                  <a:pt x="4436110" y="9657080"/>
                </a:cubicBezTo>
                <a:cubicBezTo>
                  <a:pt x="4436110" y="9658350"/>
                  <a:pt x="4434840" y="9658350"/>
                  <a:pt x="4434840" y="9659620"/>
                </a:cubicBezTo>
                <a:cubicBezTo>
                  <a:pt x="4434840" y="9660890"/>
                  <a:pt x="4436110" y="9660890"/>
                  <a:pt x="4437380" y="9662160"/>
                </a:cubicBezTo>
                <a:cubicBezTo>
                  <a:pt x="4438650" y="9662160"/>
                  <a:pt x="4438650" y="9663430"/>
                  <a:pt x="4439920" y="9663430"/>
                </a:cubicBezTo>
                <a:cubicBezTo>
                  <a:pt x="4441190" y="9664700"/>
                  <a:pt x="4442460" y="9664700"/>
                  <a:pt x="4442460" y="9665970"/>
                </a:cubicBezTo>
                <a:cubicBezTo>
                  <a:pt x="4443730" y="9667240"/>
                  <a:pt x="4443730" y="9668510"/>
                  <a:pt x="4443730" y="9669780"/>
                </a:cubicBezTo>
                <a:cubicBezTo>
                  <a:pt x="4443730" y="9671050"/>
                  <a:pt x="4443730" y="9671050"/>
                  <a:pt x="4443730" y="9672320"/>
                </a:cubicBezTo>
                <a:cubicBezTo>
                  <a:pt x="4443730" y="9673590"/>
                  <a:pt x="4443730" y="9674860"/>
                  <a:pt x="4443730" y="9676130"/>
                </a:cubicBezTo>
                <a:cubicBezTo>
                  <a:pt x="4443730" y="9677400"/>
                  <a:pt x="4442460" y="9677400"/>
                  <a:pt x="4442460" y="9678670"/>
                </a:cubicBezTo>
                <a:cubicBezTo>
                  <a:pt x="4442460" y="9679940"/>
                  <a:pt x="4442460" y="9681210"/>
                  <a:pt x="4441190" y="9682480"/>
                </a:cubicBezTo>
                <a:cubicBezTo>
                  <a:pt x="4441190" y="9683750"/>
                  <a:pt x="4439920" y="9683750"/>
                  <a:pt x="4438650" y="9683750"/>
                </a:cubicBezTo>
                <a:cubicBezTo>
                  <a:pt x="4437380" y="9685020"/>
                  <a:pt x="4437380" y="9686290"/>
                  <a:pt x="4436110" y="9686290"/>
                </a:cubicBezTo>
                <a:cubicBezTo>
                  <a:pt x="4434840" y="9687560"/>
                  <a:pt x="4433570" y="9687560"/>
                  <a:pt x="4432300" y="9687560"/>
                </a:cubicBezTo>
                <a:cubicBezTo>
                  <a:pt x="4431030" y="9687560"/>
                  <a:pt x="4431030" y="9687560"/>
                  <a:pt x="4429760" y="9687560"/>
                </a:cubicBezTo>
                <a:cubicBezTo>
                  <a:pt x="4428490" y="9687560"/>
                  <a:pt x="4428490" y="9686290"/>
                  <a:pt x="4425950" y="9686290"/>
                </a:cubicBezTo>
                <a:cubicBezTo>
                  <a:pt x="4411980" y="9683750"/>
                  <a:pt x="4334510" y="9688830"/>
                  <a:pt x="4276090" y="9690100"/>
                </a:cubicBezTo>
                <a:cubicBezTo>
                  <a:pt x="4193540" y="9691370"/>
                  <a:pt x="4100830" y="9691370"/>
                  <a:pt x="3978910" y="9691370"/>
                </a:cubicBezTo>
                <a:cubicBezTo>
                  <a:pt x="3784600" y="9691370"/>
                  <a:pt x="3459480" y="9690100"/>
                  <a:pt x="3220720" y="9692640"/>
                </a:cubicBezTo>
                <a:cubicBezTo>
                  <a:pt x="3007360" y="9695180"/>
                  <a:pt x="2800350" y="9693910"/>
                  <a:pt x="2614930" y="9705340"/>
                </a:cubicBezTo>
                <a:cubicBezTo>
                  <a:pt x="2457450" y="9715500"/>
                  <a:pt x="2313940" y="9732010"/>
                  <a:pt x="2178050" y="9749790"/>
                </a:cubicBezTo>
                <a:cubicBezTo>
                  <a:pt x="2057400" y="9766300"/>
                  <a:pt x="1938020" y="9790430"/>
                  <a:pt x="1838960" y="9806940"/>
                </a:cubicBezTo>
                <a:cubicBezTo>
                  <a:pt x="1760220" y="9820910"/>
                  <a:pt x="1684020" y="9829800"/>
                  <a:pt x="1629410" y="9843770"/>
                </a:cubicBezTo>
                <a:cubicBezTo>
                  <a:pt x="1593850" y="9852660"/>
                  <a:pt x="1562100" y="9864090"/>
                  <a:pt x="1541780" y="9872980"/>
                </a:cubicBezTo>
                <a:cubicBezTo>
                  <a:pt x="1530350" y="9878060"/>
                  <a:pt x="1522730" y="9885680"/>
                  <a:pt x="1517650" y="9886950"/>
                </a:cubicBezTo>
                <a:cubicBezTo>
                  <a:pt x="1516380" y="9886950"/>
                  <a:pt x="1515110" y="9886950"/>
                  <a:pt x="1513840" y="9886950"/>
                </a:cubicBezTo>
                <a:cubicBezTo>
                  <a:pt x="1512570" y="9886950"/>
                  <a:pt x="1512570" y="9886950"/>
                  <a:pt x="1511300" y="9886950"/>
                </a:cubicBezTo>
                <a:cubicBezTo>
                  <a:pt x="1510030" y="9886950"/>
                  <a:pt x="1508760" y="9885680"/>
                  <a:pt x="1507490" y="9885680"/>
                </a:cubicBezTo>
                <a:cubicBezTo>
                  <a:pt x="1506220" y="9885680"/>
                  <a:pt x="1506220" y="9884410"/>
                  <a:pt x="1504950" y="9884410"/>
                </a:cubicBezTo>
                <a:cubicBezTo>
                  <a:pt x="1503680" y="9883140"/>
                  <a:pt x="1503680" y="9883140"/>
                  <a:pt x="1502410" y="9881870"/>
                </a:cubicBezTo>
                <a:cubicBezTo>
                  <a:pt x="1501140" y="9880600"/>
                  <a:pt x="1501140" y="9879330"/>
                  <a:pt x="1499870" y="9878060"/>
                </a:cubicBezTo>
                <a:cubicBezTo>
                  <a:pt x="1499870" y="9876790"/>
                  <a:pt x="1498600" y="9876790"/>
                  <a:pt x="1498600" y="9875520"/>
                </a:cubicBezTo>
                <a:cubicBezTo>
                  <a:pt x="1498600" y="9874250"/>
                  <a:pt x="1498600" y="9872980"/>
                  <a:pt x="1498600" y="9871710"/>
                </a:cubicBezTo>
                <a:cubicBezTo>
                  <a:pt x="1498600" y="9870440"/>
                  <a:pt x="1499870" y="9869170"/>
                  <a:pt x="1499870" y="9867900"/>
                </a:cubicBezTo>
                <a:cubicBezTo>
                  <a:pt x="1499870" y="9866630"/>
                  <a:pt x="1501140" y="9866630"/>
                  <a:pt x="1501140" y="9865360"/>
                </a:cubicBezTo>
                <a:cubicBezTo>
                  <a:pt x="1502410" y="9864090"/>
                  <a:pt x="1502410" y="9864090"/>
                  <a:pt x="1503680" y="9862820"/>
                </a:cubicBezTo>
                <a:cubicBezTo>
                  <a:pt x="1504950" y="9861550"/>
                  <a:pt x="1504950" y="9861550"/>
                  <a:pt x="1506220" y="9860280"/>
                </a:cubicBezTo>
                <a:cubicBezTo>
                  <a:pt x="1507490" y="9860280"/>
                  <a:pt x="1507490" y="9859010"/>
                  <a:pt x="1508760" y="9859010"/>
                </a:cubicBezTo>
                <a:cubicBezTo>
                  <a:pt x="1513840" y="9857740"/>
                  <a:pt x="1530350" y="9862820"/>
                  <a:pt x="1544320" y="9864090"/>
                </a:cubicBezTo>
                <a:cubicBezTo>
                  <a:pt x="1567180" y="9866630"/>
                  <a:pt x="1593850" y="9866630"/>
                  <a:pt x="1630680" y="9866630"/>
                </a:cubicBezTo>
                <a:cubicBezTo>
                  <a:pt x="1694180" y="9867900"/>
                  <a:pt x="1784350" y="9867900"/>
                  <a:pt x="1888490" y="9867900"/>
                </a:cubicBezTo>
                <a:cubicBezTo>
                  <a:pt x="2048510" y="9867900"/>
                  <a:pt x="2299970" y="9861550"/>
                  <a:pt x="2499360" y="9867900"/>
                </a:cubicBezTo>
                <a:cubicBezTo>
                  <a:pt x="2692400" y="9874250"/>
                  <a:pt x="2910840" y="9893300"/>
                  <a:pt x="3069590" y="9907270"/>
                </a:cubicBezTo>
                <a:cubicBezTo>
                  <a:pt x="3183890" y="9917430"/>
                  <a:pt x="3286760" y="9925050"/>
                  <a:pt x="3364230" y="9936480"/>
                </a:cubicBezTo>
                <a:cubicBezTo>
                  <a:pt x="3415030" y="9944100"/>
                  <a:pt x="3475990" y="9958070"/>
                  <a:pt x="3488690" y="9961880"/>
                </a:cubicBezTo>
                <a:cubicBezTo>
                  <a:pt x="3491230" y="9961880"/>
                  <a:pt x="3491230" y="9963150"/>
                  <a:pt x="3492500" y="9963150"/>
                </a:cubicBezTo>
                <a:cubicBezTo>
                  <a:pt x="3493770" y="9963150"/>
                  <a:pt x="3493770" y="9964420"/>
                  <a:pt x="3495040" y="9964420"/>
                </a:cubicBezTo>
                <a:cubicBezTo>
                  <a:pt x="3496310" y="9964420"/>
                  <a:pt x="3497580" y="9965690"/>
                  <a:pt x="3497580" y="9965690"/>
                </a:cubicBezTo>
                <a:cubicBezTo>
                  <a:pt x="3498850" y="9966960"/>
                  <a:pt x="3498850" y="9966960"/>
                  <a:pt x="3498850" y="9968230"/>
                </a:cubicBezTo>
                <a:cubicBezTo>
                  <a:pt x="3498850" y="9969500"/>
                  <a:pt x="3500120" y="9970770"/>
                  <a:pt x="3500120" y="9972040"/>
                </a:cubicBezTo>
                <a:cubicBezTo>
                  <a:pt x="3500120" y="9973310"/>
                  <a:pt x="3500120" y="9973310"/>
                  <a:pt x="3500120" y="9974580"/>
                </a:cubicBezTo>
                <a:cubicBezTo>
                  <a:pt x="3500120" y="9975850"/>
                  <a:pt x="3500120" y="9977120"/>
                  <a:pt x="3500120" y="9978390"/>
                </a:cubicBezTo>
                <a:cubicBezTo>
                  <a:pt x="3500120" y="9979660"/>
                  <a:pt x="3498850" y="9979660"/>
                  <a:pt x="3498850" y="9980930"/>
                </a:cubicBezTo>
                <a:cubicBezTo>
                  <a:pt x="3498850" y="9982200"/>
                  <a:pt x="3497580" y="9982200"/>
                  <a:pt x="3497580" y="9983470"/>
                </a:cubicBezTo>
                <a:cubicBezTo>
                  <a:pt x="3496310" y="9984740"/>
                  <a:pt x="3496310" y="9984740"/>
                  <a:pt x="3495040" y="9986010"/>
                </a:cubicBezTo>
                <a:cubicBezTo>
                  <a:pt x="3493770" y="9986010"/>
                  <a:pt x="3493770" y="9987280"/>
                  <a:pt x="3492500" y="9987280"/>
                </a:cubicBezTo>
                <a:cubicBezTo>
                  <a:pt x="3491230" y="9987280"/>
                  <a:pt x="3491230" y="9987280"/>
                  <a:pt x="3489960" y="9987280"/>
                </a:cubicBezTo>
                <a:cubicBezTo>
                  <a:pt x="3488690" y="9987280"/>
                  <a:pt x="3487420" y="9986010"/>
                  <a:pt x="3486150" y="9987280"/>
                </a:cubicBezTo>
                <a:cubicBezTo>
                  <a:pt x="3482340" y="9989820"/>
                  <a:pt x="3481070" y="10002520"/>
                  <a:pt x="3472180" y="10008870"/>
                </a:cubicBezTo>
                <a:cubicBezTo>
                  <a:pt x="3453130" y="10024110"/>
                  <a:pt x="3399790" y="10035540"/>
                  <a:pt x="3354070" y="10048240"/>
                </a:cubicBezTo>
                <a:cubicBezTo>
                  <a:pt x="3293110" y="10066020"/>
                  <a:pt x="3210560" y="10085070"/>
                  <a:pt x="3136900" y="10101580"/>
                </a:cubicBezTo>
                <a:cubicBezTo>
                  <a:pt x="3060700" y="10119360"/>
                  <a:pt x="2988310" y="10132060"/>
                  <a:pt x="2903220" y="10149840"/>
                </a:cubicBezTo>
                <a:cubicBezTo>
                  <a:pt x="2799080" y="10171430"/>
                  <a:pt x="2672080" y="10200640"/>
                  <a:pt x="2559050" y="10222230"/>
                </a:cubicBezTo>
                <a:cubicBezTo>
                  <a:pt x="2448560" y="10243820"/>
                  <a:pt x="2338070" y="10260330"/>
                  <a:pt x="2231390" y="10278110"/>
                </a:cubicBezTo>
                <a:cubicBezTo>
                  <a:pt x="2131060" y="10295890"/>
                  <a:pt x="2026920" y="10316210"/>
                  <a:pt x="1938020" y="10328910"/>
                </a:cubicBezTo>
                <a:cubicBezTo>
                  <a:pt x="1864360" y="10339070"/>
                  <a:pt x="1789430" y="10345420"/>
                  <a:pt x="1734820" y="10349230"/>
                </a:cubicBezTo>
                <a:cubicBezTo>
                  <a:pt x="1699260" y="10351770"/>
                  <a:pt x="1659890" y="10341610"/>
                  <a:pt x="1644650" y="10351770"/>
                </a:cubicBezTo>
                <a:cubicBezTo>
                  <a:pt x="1635760" y="10356850"/>
                  <a:pt x="1637030" y="10374630"/>
                  <a:pt x="1633220" y="10377170"/>
                </a:cubicBezTo>
                <a:cubicBezTo>
                  <a:pt x="1631950" y="10378440"/>
                  <a:pt x="1630680" y="10377170"/>
                  <a:pt x="1629410" y="10377170"/>
                </a:cubicBezTo>
                <a:cubicBezTo>
                  <a:pt x="1628140" y="10377170"/>
                  <a:pt x="1628140" y="10375900"/>
                  <a:pt x="1626870" y="10375900"/>
                </a:cubicBezTo>
                <a:cubicBezTo>
                  <a:pt x="1625600" y="10375900"/>
                  <a:pt x="1624330" y="10375900"/>
                  <a:pt x="1623060" y="10374630"/>
                </a:cubicBezTo>
                <a:cubicBezTo>
                  <a:pt x="1621790" y="10374630"/>
                  <a:pt x="1620520" y="10373360"/>
                  <a:pt x="1620520" y="10372090"/>
                </a:cubicBezTo>
                <a:cubicBezTo>
                  <a:pt x="1619250" y="10370820"/>
                  <a:pt x="1619250" y="10369550"/>
                  <a:pt x="1619250" y="10368280"/>
                </a:cubicBezTo>
                <a:cubicBezTo>
                  <a:pt x="1619250" y="10367010"/>
                  <a:pt x="1617980" y="10367010"/>
                  <a:pt x="1617980" y="10365740"/>
                </a:cubicBezTo>
                <a:cubicBezTo>
                  <a:pt x="1617980" y="10364470"/>
                  <a:pt x="1617980" y="10363200"/>
                  <a:pt x="1617980" y="10361930"/>
                </a:cubicBezTo>
                <a:cubicBezTo>
                  <a:pt x="1617980" y="10360660"/>
                  <a:pt x="1617980" y="10359390"/>
                  <a:pt x="1617980" y="10358120"/>
                </a:cubicBezTo>
                <a:cubicBezTo>
                  <a:pt x="1617980" y="10356850"/>
                  <a:pt x="1619250" y="10356850"/>
                  <a:pt x="1619250" y="10355580"/>
                </a:cubicBezTo>
                <a:cubicBezTo>
                  <a:pt x="1620520" y="10354310"/>
                  <a:pt x="1620520" y="10354310"/>
                  <a:pt x="1621790" y="10353040"/>
                </a:cubicBezTo>
                <a:cubicBezTo>
                  <a:pt x="1623060" y="10351770"/>
                  <a:pt x="1623060" y="10351770"/>
                  <a:pt x="1624330" y="10350500"/>
                </a:cubicBezTo>
                <a:cubicBezTo>
                  <a:pt x="1625600" y="10350500"/>
                  <a:pt x="1625600" y="10349230"/>
                  <a:pt x="1626870" y="10349230"/>
                </a:cubicBezTo>
                <a:cubicBezTo>
                  <a:pt x="1628140" y="10349230"/>
                  <a:pt x="1628140" y="10347960"/>
                  <a:pt x="1630680" y="10347960"/>
                </a:cubicBezTo>
                <a:cubicBezTo>
                  <a:pt x="1638300" y="10347960"/>
                  <a:pt x="1661160" y="10354310"/>
                  <a:pt x="1684020" y="10356850"/>
                </a:cubicBezTo>
                <a:cubicBezTo>
                  <a:pt x="1725930" y="10361930"/>
                  <a:pt x="1795780" y="10369550"/>
                  <a:pt x="1859280" y="10373360"/>
                </a:cubicBezTo>
                <a:cubicBezTo>
                  <a:pt x="1932940" y="10378440"/>
                  <a:pt x="2009140" y="10374630"/>
                  <a:pt x="2100580" y="10379710"/>
                </a:cubicBezTo>
                <a:cubicBezTo>
                  <a:pt x="2222500" y="10387330"/>
                  <a:pt x="2391410" y="10406380"/>
                  <a:pt x="2527300" y="10421620"/>
                </a:cubicBezTo>
                <a:cubicBezTo>
                  <a:pt x="2653030" y="10435590"/>
                  <a:pt x="2776220" y="10449560"/>
                  <a:pt x="2887980" y="10464800"/>
                </a:cubicBezTo>
                <a:cubicBezTo>
                  <a:pt x="2984500" y="10478770"/>
                  <a:pt x="3084830" y="10497820"/>
                  <a:pt x="3158490" y="10509250"/>
                </a:cubicBezTo>
                <a:cubicBezTo>
                  <a:pt x="3209290" y="10516870"/>
                  <a:pt x="3252470" y="10519410"/>
                  <a:pt x="3285490" y="10528300"/>
                </a:cubicBezTo>
                <a:cubicBezTo>
                  <a:pt x="3308350" y="10534650"/>
                  <a:pt x="3331210" y="10543540"/>
                  <a:pt x="3342640" y="10549890"/>
                </a:cubicBezTo>
                <a:cubicBezTo>
                  <a:pt x="3347720" y="10552430"/>
                  <a:pt x="3350260" y="10556240"/>
                  <a:pt x="3352800" y="10557510"/>
                </a:cubicBezTo>
                <a:cubicBezTo>
                  <a:pt x="3354070" y="10558780"/>
                  <a:pt x="3355340" y="10557510"/>
                  <a:pt x="3356610" y="10558780"/>
                </a:cubicBezTo>
                <a:cubicBezTo>
                  <a:pt x="3357880" y="10558780"/>
                  <a:pt x="3357880" y="10560050"/>
                  <a:pt x="3359150" y="10561320"/>
                </a:cubicBezTo>
                <a:cubicBezTo>
                  <a:pt x="3359150" y="10562590"/>
                  <a:pt x="3360420" y="10562590"/>
                  <a:pt x="3360420" y="10563860"/>
                </a:cubicBezTo>
                <a:cubicBezTo>
                  <a:pt x="3360420" y="10565130"/>
                  <a:pt x="3361690" y="10565130"/>
                  <a:pt x="3361690" y="10566400"/>
                </a:cubicBezTo>
                <a:cubicBezTo>
                  <a:pt x="3361690" y="10567670"/>
                  <a:pt x="3361690" y="10568940"/>
                  <a:pt x="3361690" y="10570210"/>
                </a:cubicBezTo>
                <a:cubicBezTo>
                  <a:pt x="3361690" y="10571480"/>
                  <a:pt x="3361690" y="10572750"/>
                  <a:pt x="3361690" y="10574020"/>
                </a:cubicBezTo>
                <a:cubicBezTo>
                  <a:pt x="3361690" y="10575290"/>
                  <a:pt x="3360420" y="10575290"/>
                  <a:pt x="3360420" y="10576560"/>
                </a:cubicBezTo>
                <a:cubicBezTo>
                  <a:pt x="3360420" y="10577830"/>
                  <a:pt x="3359150" y="10577830"/>
                  <a:pt x="3359150" y="10579100"/>
                </a:cubicBezTo>
                <a:cubicBezTo>
                  <a:pt x="3357880" y="10580370"/>
                  <a:pt x="3357880" y="10581640"/>
                  <a:pt x="3356610" y="10581640"/>
                </a:cubicBezTo>
                <a:cubicBezTo>
                  <a:pt x="3355340" y="10582910"/>
                  <a:pt x="3354070" y="10582910"/>
                  <a:pt x="3352800" y="10582910"/>
                </a:cubicBezTo>
                <a:cubicBezTo>
                  <a:pt x="3351530" y="10582910"/>
                  <a:pt x="3351530" y="10584180"/>
                  <a:pt x="3350260" y="10584180"/>
                </a:cubicBezTo>
                <a:cubicBezTo>
                  <a:pt x="3348990" y="10584180"/>
                  <a:pt x="3347720" y="10584180"/>
                  <a:pt x="3346450" y="10584180"/>
                </a:cubicBezTo>
                <a:cubicBezTo>
                  <a:pt x="3345180" y="10584180"/>
                  <a:pt x="3345180" y="10582910"/>
                  <a:pt x="3342640" y="10582910"/>
                </a:cubicBezTo>
                <a:cubicBezTo>
                  <a:pt x="3335020" y="10581640"/>
                  <a:pt x="3310890" y="10581640"/>
                  <a:pt x="3293110" y="10576560"/>
                </a:cubicBezTo>
                <a:cubicBezTo>
                  <a:pt x="3271520" y="10570210"/>
                  <a:pt x="3253740" y="10562590"/>
                  <a:pt x="3221990" y="10544810"/>
                </a:cubicBezTo>
                <a:cubicBezTo>
                  <a:pt x="3150870" y="10505440"/>
                  <a:pt x="2994660" y="10388600"/>
                  <a:pt x="2894330" y="10323830"/>
                </a:cubicBezTo>
                <a:cubicBezTo>
                  <a:pt x="2811780" y="10269220"/>
                  <a:pt x="2731770" y="10223500"/>
                  <a:pt x="2665730" y="10179050"/>
                </a:cubicBezTo>
                <a:cubicBezTo>
                  <a:pt x="2613660" y="10143490"/>
                  <a:pt x="2569210" y="10104120"/>
                  <a:pt x="2528570" y="10078720"/>
                </a:cubicBezTo>
                <a:cubicBezTo>
                  <a:pt x="2498090" y="10059670"/>
                  <a:pt x="2453640" y="10041890"/>
                  <a:pt x="2446020" y="10035540"/>
                </a:cubicBezTo>
                <a:cubicBezTo>
                  <a:pt x="2444750" y="10034270"/>
                  <a:pt x="2444750" y="10034270"/>
                  <a:pt x="2443480" y="10033000"/>
                </a:cubicBezTo>
                <a:cubicBezTo>
                  <a:pt x="2443480" y="10031730"/>
                  <a:pt x="2442210" y="10031730"/>
                  <a:pt x="2442210" y="10030460"/>
                </a:cubicBezTo>
                <a:cubicBezTo>
                  <a:pt x="2442210" y="10029190"/>
                  <a:pt x="2440940" y="10029190"/>
                  <a:pt x="2440940" y="10027920"/>
                </a:cubicBezTo>
                <a:cubicBezTo>
                  <a:pt x="2440940" y="10026650"/>
                  <a:pt x="2440940" y="10026650"/>
                  <a:pt x="2440940" y="10025380"/>
                </a:cubicBezTo>
                <a:cubicBezTo>
                  <a:pt x="2440940" y="10024110"/>
                  <a:pt x="2440940" y="10022840"/>
                  <a:pt x="2440940" y="10021570"/>
                </a:cubicBezTo>
                <a:cubicBezTo>
                  <a:pt x="2440940" y="10020300"/>
                  <a:pt x="2442210" y="10020300"/>
                  <a:pt x="2442210" y="10019030"/>
                </a:cubicBezTo>
                <a:cubicBezTo>
                  <a:pt x="2442210" y="10017760"/>
                  <a:pt x="2443480" y="10017760"/>
                  <a:pt x="2443480" y="10016490"/>
                </a:cubicBezTo>
                <a:cubicBezTo>
                  <a:pt x="2444750" y="10015220"/>
                  <a:pt x="2444750" y="10015220"/>
                  <a:pt x="2446020" y="10013950"/>
                </a:cubicBezTo>
                <a:cubicBezTo>
                  <a:pt x="2447290" y="10013950"/>
                  <a:pt x="2447290" y="10012680"/>
                  <a:pt x="2448560" y="10012680"/>
                </a:cubicBezTo>
                <a:cubicBezTo>
                  <a:pt x="2449830" y="10012680"/>
                  <a:pt x="2451100" y="10012680"/>
                  <a:pt x="2452370" y="10012680"/>
                </a:cubicBezTo>
                <a:cubicBezTo>
                  <a:pt x="2453640" y="10012680"/>
                  <a:pt x="2453640" y="10012680"/>
                  <a:pt x="2454910" y="10012680"/>
                </a:cubicBezTo>
                <a:cubicBezTo>
                  <a:pt x="2456180" y="10012680"/>
                  <a:pt x="2457450" y="10012680"/>
                  <a:pt x="2458720" y="10012680"/>
                </a:cubicBezTo>
                <a:cubicBezTo>
                  <a:pt x="2459990" y="10012680"/>
                  <a:pt x="2459990" y="10013950"/>
                  <a:pt x="2461260" y="10015220"/>
                </a:cubicBezTo>
                <a:cubicBezTo>
                  <a:pt x="2467610" y="10019030"/>
                  <a:pt x="2499360" y="10021570"/>
                  <a:pt x="2520950" y="10030460"/>
                </a:cubicBezTo>
                <a:cubicBezTo>
                  <a:pt x="2550160" y="10043160"/>
                  <a:pt x="2578100" y="10066020"/>
                  <a:pt x="2618740" y="10093960"/>
                </a:cubicBezTo>
                <a:cubicBezTo>
                  <a:pt x="2687320" y="10142220"/>
                  <a:pt x="2786380" y="10219690"/>
                  <a:pt x="2893060" y="10300970"/>
                </a:cubicBezTo>
                <a:cubicBezTo>
                  <a:pt x="3042920" y="10414000"/>
                  <a:pt x="3271520" y="10582910"/>
                  <a:pt x="3434080" y="10711180"/>
                </a:cubicBezTo>
                <a:cubicBezTo>
                  <a:pt x="3571240" y="10819130"/>
                  <a:pt x="3696970" y="10915650"/>
                  <a:pt x="3806190" y="11014710"/>
                </a:cubicBezTo>
                <a:cubicBezTo>
                  <a:pt x="3900170" y="11098530"/>
                  <a:pt x="3982720" y="11189970"/>
                  <a:pt x="4055110" y="11261090"/>
                </a:cubicBezTo>
                <a:cubicBezTo>
                  <a:pt x="4109720" y="11314430"/>
                  <a:pt x="4160520" y="11361420"/>
                  <a:pt x="4199890" y="11403330"/>
                </a:cubicBezTo>
                <a:cubicBezTo>
                  <a:pt x="4230370" y="11435080"/>
                  <a:pt x="4263390" y="11470640"/>
                  <a:pt x="4274820" y="11490960"/>
                </a:cubicBezTo>
                <a:cubicBezTo>
                  <a:pt x="4279900" y="11499850"/>
                  <a:pt x="4278630" y="11510010"/>
                  <a:pt x="4281170" y="11513820"/>
                </a:cubicBezTo>
                <a:cubicBezTo>
                  <a:pt x="4282440" y="11515090"/>
                  <a:pt x="4283710" y="11515090"/>
                  <a:pt x="4283710" y="11516360"/>
                </a:cubicBezTo>
                <a:cubicBezTo>
                  <a:pt x="4284980" y="11517630"/>
                  <a:pt x="4284980" y="11518900"/>
                  <a:pt x="4284980" y="11520170"/>
                </a:cubicBezTo>
                <a:cubicBezTo>
                  <a:pt x="4284980" y="11521440"/>
                  <a:pt x="4284980" y="11521440"/>
                  <a:pt x="4284980" y="11522710"/>
                </a:cubicBezTo>
                <a:cubicBezTo>
                  <a:pt x="4284980" y="11523980"/>
                  <a:pt x="4284980" y="11525250"/>
                  <a:pt x="4284980" y="11526520"/>
                </a:cubicBezTo>
                <a:cubicBezTo>
                  <a:pt x="4284980" y="11527790"/>
                  <a:pt x="4284980" y="11529060"/>
                  <a:pt x="4283710" y="11530330"/>
                </a:cubicBezTo>
                <a:cubicBezTo>
                  <a:pt x="4283710" y="11531600"/>
                  <a:pt x="4282440" y="11531600"/>
                  <a:pt x="4281170" y="11532870"/>
                </a:cubicBezTo>
                <a:cubicBezTo>
                  <a:pt x="4279900" y="11534140"/>
                  <a:pt x="4279900" y="11535410"/>
                  <a:pt x="4278630" y="11535410"/>
                </a:cubicBezTo>
                <a:cubicBezTo>
                  <a:pt x="4277360" y="11536680"/>
                  <a:pt x="4276090" y="11536680"/>
                  <a:pt x="4274820" y="11536680"/>
                </a:cubicBezTo>
                <a:cubicBezTo>
                  <a:pt x="4273550" y="11536680"/>
                  <a:pt x="4273550" y="11537950"/>
                  <a:pt x="4272280" y="11537950"/>
                </a:cubicBezTo>
                <a:cubicBezTo>
                  <a:pt x="4271010" y="11537950"/>
                  <a:pt x="4269740" y="11537950"/>
                  <a:pt x="4268470" y="11537950"/>
                </a:cubicBezTo>
                <a:cubicBezTo>
                  <a:pt x="4267200" y="11537950"/>
                  <a:pt x="4265930" y="11537950"/>
                  <a:pt x="4264660" y="11536680"/>
                </a:cubicBezTo>
                <a:cubicBezTo>
                  <a:pt x="4263390" y="11536680"/>
                  <a:pt x="4263390" y="11535410"/>
                  <a:pt x="4262120" y="11534140"/>
                </a:cubicBezTo>
                <a:cubicBezTo>
                  <a:pt x="4260850" y="11534140"/>
                  <a:pt x="4260850" y="11534140"/>
                  <a:pt x="4259580" y="11532870"/>
                </a:cubicBezTo>
                <a:cubicBezTo>
                  <a:pt x="4251960" y="11527790"/>
                  <a:pt x="4212590" y="11501120"/>
                  <a:pt x="4188460" y="11479530"/>
                </a:cubicBezTo>
                <a:cubicBezTo>
                  <a:pt x="4160520" y="11454130"/>
                  <a:pt x="4131310" y="11421110"/>
                  <a:pt x="4103370" y="11389360"/>
                </a:cubicBezTo>
                <a:cubicBezTo>
                  <a:pt x="4074160" y="11356340"/>
                  <a:pt x="4053840" y="11330940"/>
                  <a:pt x="4015740" y="11287760"/>
                </a:cubicBezTo>
                <a:cubicBezTo>
                  <a:pt x="3944620" y="11209020"/>
                  <a:pt x="3806190" y="11055350"/>
                  <a:pt x="3708400" y="10961370"/>
                </a:cubicBezTo>
                <a:cubicBezTo>
                  <a:pt x="3627120" y="10883900"/>
                  <a:pt x="3547110" y="10819130"/>
                  <a:pt x="3474720" y="10759440"/>
                </a:cubicBezTo>
                <a:cubicBezTo>
                  <a:pt x="3412490" y="10708640"/>
                  <a:pt x="3347720" y="10662920"/>
                  <a:pt x="3299460" y="10621010"/>
                </a:cubicBezTo>
                <a:cubicBezTo>
                  <a:pt x="3263900" y="10590530"/>
                  <a:pt x="3242310" y="10562590"/>
                  <a:pt x="3210560" y="10535920"/>
                </a:cubicBezTo>
                <a:cubicBezTo>
                  <a:pt x="3178810" y="10509250"/>
                  <a:pt x="3140710" y="10485120"/>
                  <a:pt x="3108960" y="10462260"/>
                </a:cubicBezTo>
                <a:cubicBezTo>
                  <a:pt x="3081020" y="10441940"/>
                  <a:pt x="3056890" y="10424160"/>
                  <a:pt x="3027680" y="10405110"/>
                </a:cubicBezTo>
                <a:cubicBezTo>
                  <a:pt x="2994660" y="10383520"/>
                  <a:pt x="2955290" y="10368280"/>
                  <a:pt x="2917190" y="10342880"/>
                </a:cubicBezTo>
                <a:cubicBezTo>
                  <a:pt x="2872740" y="10313670"/>
                  <a:pt x="2820670" y="10265410"/>
                  <a:pt x="2777490" y="10237470"/>
                </a:cubicBezTo>
                <a:cubicBezTo>
                  <a:pt x="2743200" y="10214610"/>
                  <a:pt x="2710180" y="10198100"/>
                  <a:pt x="2680970" y="10181590"/>
                </a:cubicBezTo>
                <a:cubicBezTo>
                  <a:pt x="2656840" y="10167620"/>
                  <a:pt x="2628900" y="10154920"/>
                  <a:pt x="2614930" y="10144760"/>
                </a:cubicBezTo>
                <a:cubicBezTo>
                  <a:pt x="2607310" y="10139680"/>
                  <a:pt x="2602230" y="10132060"/>
                  <a:pt x="2598420" y="10129520"/>
                </a:cubicBezTo>
                <a:cubicBezTo>
                  <a:pt x="2597150" y="10128250"/>
                  <a:pt x="2595880" y="10129520"/>
                  <a:pt x="2594610" y="10128250"/>
                </a:cubicBezTo>
                <a:cubicBezTo>
                  <a:pt x="2593340" y="10128250"/>
                  <a:pt x="2593340" y="10126980"/>
                  <a:pt x="2593340" y="10125710"/>
                </a:cubicBezTo>
                <a:cubicBezTo>
                  <a:pt x="2592070" y="10124440"/>
                  <a:pt x="2590800" y="10123170"/>
                  <a:pt x="2590800" y="10121900"/>
                </a:cubicBezTo>
                <a:cubicBezTo>
                  <a:pt x="2590800" y="10120630"/>
                  <a:pt x="2590800" y="10120630"/>
                  <a:pt x="2590800" y="10119360"/>
                </a:cubicBezTo>
                <a:cubicBezTo>
                  <a:pt x="2590800" y="10118090"/>
                  <a:pt x="2590800" y="10116820"/>
                  <a:pt x="2590800" y="10115550"/>
                </a:cubicBezTo>
                <a:cubicBezTo>
                  <a:pt x="2590800" y="10114280"/>
                  <a:pt x="2592070" y="10113010"/>
                  <a:pt x="2592070" y="10111740"/>
                </a:cubicBezTo>
                <a:cubicBezTo>
                  <a:pt x="2592070" y="10110470"/>
                  <a:pt x="2593340" y="10110470"/>
                  <a:pt x="2593340" y="10109200"/>
                </a:cubicBezTo>
                <a:cubicBezTo>
                  <a:pt x="2594610" y="10107930"/>
                  <a:pt x="2594610" y="10107930"/>
                  <a:pt x="2595880" y="10106660"/>
                </a:cubicBezTo>
                <a:cubicBezTo>
                  <a:pt x="2597150" y="10105390"/>
                  <a:pt x="2597150" y="10104120"/>
                  <a:pt x="2598420" y="10104120"/>
                </a:cubicBezTo>
                <a:cubicBezTo>
                  <a:pt x="2599690" y="10102850"/>
                  <a:pt x="2600960" y="10102850"/>
                  <a:pt x="2602230" y="10102850"/>
                </a:cubicBezTo>
                <a:cubicBezTo>
                  <a:pt x="2603500" y="10102850"/>
                  <a:pt x="2603500" y="10102850"/>
                  <a:pt x="2604770" y="10102850"/>
                </a:cubicBezTo>
                <a:cubicBezTo>
                  <a:pt x="2606040" y="10102850"/>
                  <a:pt x="2607310" y="10104120"/>
                  <a:pt x="2608580" y="10104120"/>
                </a:cubicBezTo>
                <a:cubicBezTo>
                  <a:pt x="2609850" y="10104120"/>
                  <a:pt x="2611120" y="10104120"/>
                  <a:pt x="2612390" y="10105390"/>
                </a:cubicBezTo>
                <a:cubicBezTo>
                  <a:pt x="2626360" y="10114280"/>
                  <a:pt x="2700020" y="10212070"/>
                  <a:pt x="2749550" y="10270490"/>
                </a:cubicBezTo>
                <a:cubicBezTo>
                  <a:pt x="2806700" y="10339070"/>
                  <a:pt x="2875280" y="10410190"/>
                  <a:pt x="2936240" y="10492740"/>
                </a:cubicBezTo>
                <a:cubicBezTo>
                  <a:pt x="3006090" y="10586720"/>
                  <a:pt x="3081020" y="10703560"/>
                  <a:pt x="3144520" y="10807700"/>
                </a:cubicBezTo>
                <a:cubicBezTo>
                  <a:pt x="3204210" y="10905490"/>
                  <a:pt x="3261360" y="11002010"/>
                  <a:pt x="3310890" y="11097260"/>
                </a:cubicBezTo>
                <a:cubicBezTo>
                  <a:pt x="3356610" y="11186160"/>
                  <a:pt x="3393440" y="11275060"/>
                  <a:pt x="3434080" y="11362690"/>
                </a:cubicBezTo>
                <a:cubicBezTo>
                  <a:pt x="3473450" y="11447780"/>
                  <a:pt x="3515360" y="11530330"/>
                  <a:pt x="3549650" y="11616690"/>
                </a:cubicBezTo>
                <a:cubicBezTo>
                  <a:pt x="3583940" y="11703050"/>
                  <a:pt x="3614420" y="11798300"/>
                  <a:pt x="3638550" y="11880850"/>
                </a:cubicBezTo>
                <a:cubicBezTo>
                  <a:pt x="3660140" y="11951970"/>
                  <a:pt x="3676650" y="12016740"/>
                  <a:pt x="3689350" y="12082780"/>
                </a:cubicBezTo>
                <a:cubicBezTo>
                  <a:pt x="3700780" y="12143740"/>
                  <a:pt x="3707130" y="12209780"/>
                  <a:pt x="3710940" y="12260580"/>
                </a:cubicBezTo>
                <a:cubicBezTo>
                  <a:pt x="3713480" y="12298680"/>
                  <a:pt x="3726180" y="12343130"/>
                  <a:pt x="3712210" y="12360910"/>
                </a:cubicBezTo>
                <a:cubicBezTo>
                  <a:pt x="3702050" y="12373610"/>
                  <a:pt x="3681730" y="12377420"/>
                  <a:pt x="3660140" y="12373610"/>
                </a:cubicBezTo>
                <a:cubicBezTo>
                  <a:pt x="3616960" y="12367260"/>
                  <a:pt x="3539490" y="12303760"/>
                  <a:pt x="3478530" y="12260580"/>
                </a:cubicBezTo>
                <a:cubicBezTo>
                  <a:pt x="3411220" y="12212320"/>
                  <a:pt x="3355340" y="12165330"/>
                  <a:pt x="3274060" y="12096750"/>
                </a:cubicBezTo>
                <a:cubicBezTo>
                  <a:pt x="3145790" y="11988800"/>
                  <a:pt x="2931160" y="11795760"/>
                  <a:pt x="2787650" y="11666220"/>
                </a:cubicBezTo>
                <a:cubicBezTo>
                  <a:pt x="2672080" y="11562080"/>
                  <a:pt x="2576830" y="11469370"/>
                  <a:pt x="2477770" y="11380470"/>
                </a:cubicBezTo>
                <a:cubicBezTo>
                  <a:pt x="2387600" y="11300460"/>
                  <a:pt x="2287270" y="11207750"/>
                  <a:pt x="2217420" y="11155680"/>
                </a:cubicBezTo>
                <a:cubicBezTo>
                  <a:pt x="2174240" y="11123930"/>
                  <a:pt x="2117090" y="11093450"/>
                  <a:pt x="2106930" y="11085830"/>
                </a:cubicBezTo>
                <a:cubicBezTo>
                  <a:pt x="2105660" y="11084560"/>
                  <a:pt x="2105660" y="11084560"/>
                  <a:pt x="2104390" y="11083290"/>
                </a:cubicBezTo>
                <a:cubicBezTo>
                  <a:pt x="2104390" y="11082020"/>
                  <a:pt x="2103120" y="11082020"/>
                  <a:pt x="2103120" y="11080750"/>
                </a:cubicBezTo>
                <a:cubicBezTo>
                  <a:pt x="2103120" y="11079480"/>
                  <a:pt x="2101850" y="11079480"/>
                  <a:pt x="2101850" y="11078210"/>
                </a:cubicBezTo>
                <a:cubicBezTo>
                  <a:pt x="2101850" y="11076940"/>
                  <a:pt x="2101850" y="11076940"/>
                  <a:pt x="2101850" y="11075670"/>
                </a:cubicBezTo>
                <a:cubicBezTo>
                  <a:pt x="2101850" y="11074400"/>
                  <a:pt x="2103120" y="11073130"/>
                  <a:pt x="2103120" y="11071860"/>
                </a:cubicBezTo>
                <a:cubicBezTo>
                  <a:pt x="2103120" y="11070590"/>
                  <a:pt x="2104390" y="11070590"/>
                  <a:pt x="2104390" y="11069320"/>
                </a:cubicBezTo>
                <a:cubicBezTo>
                  <a:pt x="2104390" y="11068050"/>
                  <a:pt x="2105660" y="11066780"/>
                  <a:pt x="2105660" y="11066780"/>
                </a:cubicBezTo>
                <a:cubicBezTo>
                  <a:pt x="2106930" y="11066780"/>
                  <a:pt x="2106930" y="11065510"/>
                  <a:pt x="2108200" y="11065510"/>
                </a:cubicBezTo>
                <a:cubicBezTo>
                  <a:pt x="2109470" y="11065510"/>
                  <a:pt x="2110740" y="11064240"/>
                  <a:pt x="2112010" y="11064240"/>
                </a:cubicBezTo>
                <a:cubicBezTo>
                  <a:pt x="2113280" y="11064240"/>
                  <a:pt x="2113280" y="11064240"/>
                  <a:pt x="2114550" y="11064240"/>
                </a:cubicBezTo>
                <a:cubicBezTo>
                  <a:pt x="2115820" y="11064240"/>
                  <a:pt x="2115820" y="11064240"/>
                  <a:pt x="2117090" y="11064240"/>
                </a:cubicBezTo>
                <a:cubicBezTo>
                  <a:pt x="2118360" y="11064240"/>
                  <a:pt x="2119630" y="11065510"/>
                  <a:pt x="2120900" y="11065510"/>
                </a:cubicBezTo>
                <a:cubicBezTo>
                  <a:pt x="2122170" y="11065510"/>
                  <a:pt x="2122170" y="11065510"/>
                  <a:pt x="2123440" y="11066780"/>
                </a:cubicBezTo>
                <a:cubicBezTo>
                  <a:pt x="2127250" y="11071860"/>
                  <a:pt x="2125980" y="11108690"/>
                  <a:pt x="2132330" y="11135360"/>
                </a:cubicBezTo>
                <a:cubicBezTo>
                  <a:pt x="2142490" y="11173460"/>
                  <a:pt x="2162810" y="11219180"/>
                  <a:pt x="2184400" y="11273790"/>
                </a:cubicBezTo>
                <a:cubicBezTo>
                  <a:pt x="2214880" y="11351260"/>
                  <a:pt x="2261870" y="11468100"/>
                  <a:pt x="2297430" y="11553190"/>
                </a:cubicBezTo>
                <a:cubicBezTo>
                  <a:pt x="2327910" y="11624310"/>
                  <a:pt x="2350770" y="11671300"/>
                  <a:pt x="2383790" y="11748770"/>
                </a:cubicBezTo>
                <a:cubicBezTo>
                  <a:pt x="2430780" y="11859260"/>
                  <a:pt x="2498090" y="12031980"/>
                  <a:pt x="2550160" y="12155170"/>
                </a:cubicBezTo>
                <a:cubicBezTo>
                  <a:pt x="2593340" y="12259310"/>
                  <a:pt x="2632710" y="12352020"/>
                  <a:pt x="2672080" y="12443460"/>
                </a:cubicBezTo>
                <a:cubicBezTo>
                  <a:pt x="2707640" y="12527280"/>
                  <a:pt x="2747010" y="12607290"/>
                  <a:pt x="2774950" y="12682220"/>
                </a:cubicBezTo>
                <a:cubicBezTo>
                  <a:pt x="2799080" y="12745720"/>
                  <a:pt x="2818130" y="12805410"/>
                  <a:pt x="2832100" y="12861290"/>
                </a:cubicBezTo>
                <a:cubicBezTo>
                  <a:pt x="2843530" y="12908280"/>
                  <a:pt x="2863850" y="12947650"/>
                  <a:pt x="2856230" y="12992100"/>
                </a:cubicBezTo>
                <a:cubicBezTo>
                  <a:pt x="2847340" y="13042900"/>
                  <a:pt x="2811780" y="13122911"/>
                  <a:pt x="2769870" y="13147039"/>
                </a:cubicBezTo>
                <a:cubicBezTo>
                  <a:pt x="2733040" y="13168630"/>
                  <a:pt x="2675890" y="13162280"/>
                  <a:pt x="2626360" y="13147039"/>
                </a:cubicBezTo>
                <a:cubicBezTo>
                  <a:pt x="2561590" y="13127989"/>
                  <a:pt x="2490470" y="13073380"/>
                  <a:pt x="2420620" y="13014961"/>
                </a:cubicBezTo>
                <a:cubicBezTo>
                  <a:pt x="2329180" y="12938760"/>
                  <a:pt x="2226310" y="12813030"/>
                  <a:pt x="2139950" y="12712700"/>
                </a:cubicBezTo>
                <a:cubicBezTo>
                  <a:pt x="2059940" y="12618720"/>
                  <a:pt x="1985010" y="12528550"/>
                  <a:pt x="1917700" y="12429490"/>
                </a:cubicBezTo>
                <a:cubicBezTo>
                  <a:pt x="1849120" y="12329160"/>
                  <a:pt x="1785620" y="12214860"/>
                  <a:pt x="1732280" y="12114530"/>
                </a:cubicBezTo>
                <a:cubicBezTo>
                  <a:pt x="1686560" y="12026900"/>
                  <a:pt x="1644650" y="11945620"/>
                  <a:pt x="1614170" y="11864340"/>
                </a:cubicBezTo>
                <a:cubicBezTo>
                  <a:pt x="1586230" y="11791950"/>
                  <a:pt x="1567180" y="11724640"/>
                  <a:pt x="1551940" y="11653520"/>
                </a:cubicBezTo>
                <a:cubicBezTo>
                  <a:pt x="1536700" y="11581130"/>
                  <a:pt x="1527810" y="11504930"/>
                  <a:pt x="1524000" y="11433810"/>
                </a:cubicBezTo>
                <a:cubicBezTo>
                  <a:pt x="1520190" y="11366500"/>
                  <a:pt x="1521460" y="11299190"/>
                  <a:pt x="1526540" y="11236960"/>
                </a:cubicBezTo>
                <a:cubicBezTo>
                  <a:pt x="1531620" y="11179810"/>
                  <a:pt x="1545590" y="11126470"/>
                  <a:pt x="1551940" y="11074400"/>
                </a:cubicBezTo>
                <a:cubicBezTo>
                  <a:pt x="1557020" y="11028680"/>
                  <a:pt x="1560830" y="10974070"/>
                  <a:pt x="1563370" y="10942320"/>
                </a:cubicBezTo>
                <a:cubicBezTo>
                  <a:pt x="1564640" y="10924540"/>
                  <a:pt x="1565910" y="10905490"/>
                  <a:pt x="1567180" y="10899140"/>
                </a:cubicBezTo>
                <a:cubicBezTo>
                  <a:pt x="1567180" y="10896600"/>
                  <a:pt x="1568450" y="10896600"/>
                  <a:pt x="1568450" y="10895330"/>
                </a:cubicBezTo>
                <a:cubicBezTo>
                  <a:pt x="1568450" y="10894060"/>
                  <a:pt x="1569720" y="10894060"/>
                  <a:pt x="1569720" y="10892790"/>
                </a:cubicBezTo>
                <a:cubicBezTo>
                  <a:pt x="1570990" y="10891520"/>
                  <a:pt x="1570990" y="10891520"/>
                  <a:pt x="1572260" y="10890250"/>
                </a:cubicBezTo>
                <a:cubicBezTo>
                  <a:pt x="1573530" y="10890250"/>
                  <a:pt x="1573530" y="10888980"/>
                  <a:pt x="1574800" y="10888980"/>
                </a:cubicBezTo>
                <a:cubicBezTo>
                  <a:pt x="1576070" y="10888980"/>
                  <a:pt x="1576070" y="10887710"/>
                  <a:pt x="1577340" y="10887710"/>
                </a:cubicBezTo>
                <a:cubicBezTo>
                  <a:pt x="1578610" y="10887710"/>
                  <a:pt x="1579880" y="10886440"/>
                  <a:pt x="1581150" y="10886440"/>
                </a:cubicBezTo>
                <a:cubicBezTo>
                  <a:pt x="1582420" y="10886440"/>
                  <a:pt x="1582420" y="10886440"/>
                  <a:pt x="1583690" y="10886440"/>
                </a:cubicBezTo>
                <a:cubicBezTo>
                  <a:pt x="1584960" y="10886440"/>
                  <a:pt x="1586230" y="10886440"/>
                  <a:pt x="1587500" y="10887710"/>
                </a:cubicBezTo>
                <a:cubicBezTo>
                  <a:pt x="1588770" y="10887710"/>
                  <a:pt x="1588770" y="10888980"/>
                  <a:pt x="1590040" y="10890250"/>
                </a:cubicBezTo>
                <a:cubicBezTo>
                  <a:pt x="1591310" y="10890250"/>
                  <a:pt x="1592580" y="10890250"/>
                  <a:pt x="1592580" y="10891520"/>
                </a:cubicBezTo>
                <a:cubicBezTo>
                  <a:pt x="1593850" y="10892790"/>
                  <a:pt x="1593850" y="10894060"/>
                  <a:pt x="1593850" y="10895330"/>
                </a:cubicBezTo>
                <a:cubicBezTo>
                  <a:pt x="1593850" y="10896600"/>
                  <a:pt x="1593850" y="10896600"/>
                  <a:pt x="1593850" y="10897870"/>
                </a:cubicBezTo>
                <a:cubicBezTo>
                  <a:pt x="1593850" y="10899140"/>
                  <a:pt x="1595120" y="10899140"/>
                  <a:pt x="1595120" y="10901680"/>
                </a:cubicBezTo>
                <a:cubicBezTo>
                  <a:pt x="1597660" y="10914380"/>
                  <a:pt x="1605280" y="10975340"/>
                  <a:pt x="1609090" y="11022330"/>
                </a:cubicBezTo>
                <a:cubicBezTo>
                  <a:pt x="1614170" y="11087100"/>
                  <a:pt x="1614170" y="11159490"/>
                  <a:pt x="1615440" y="11256010"/>
                </a:cubicBezTo>
                <a:cubicBezTo>
                  <a:pt x="1617980" y="11414760"/>
                  <a:pt x="1602740" y="11671300"/>
                  <a:pt x="1617980" y="11883390"/>
                </a:cubicBezTo>
                <a:cubicBezTo>
                  <a:pt x="1633220" y="12101830"/>
                  <a:pt x="1681480" y="12371070"/>
                  <a:pt x="1709420" y="12548870"/>
                </a:cubicBezTo>
                <a:cubicBezTo>
                  <a:pt x="1727200" y="12666980"/>
                  <a:pt x="1758950" y="12828270"/>
                  <a:pt x="1760220" y="12844780"/>
                </a:cubicBezTo>
                <a:cubicBezTo>
                  <a:pt x="1760220" y="12846050"/>
                  <a:pt x="1760220" y="12846050"/>
                  <a:pt x="1760220" y="12847320"/>
                </a:cubicBezTo>
                <a:cubicBezTo>
                  <a:pt x="1760220" y="12848590"/>
                  <a:pt x="1760220" y="12848590"/>
                  <a:pt x="1760220" y="12849860"/>
                </a:cubicBezTo>
                <a:cubicBezTo>
                  <a:pt x="1760220" y="12851130"/>
                  <a:pt x="1760220" y="12852400"/>
                  <a:pt x="1758950" y="12853670"/>
                </a:cubicBezTo>
                <a:cubicBezTo>
                  <a:pt x="1758950" y="12854940"/>
                  <a:pt x="1757680" y="12854940"/>
                  <a:pt x="1756410" y="12854940"/>
                </a:cubicBezTo>
                <a:cubicBezTo>
                  <a:pt x="1755140" y="12856210"/>
                  <a:pt x="1755140" y="12856210"/>
                  <a:pt x="1753870" y="12857480"/>
                </a:cubicBezTo>
                <a:cubicBezTo>
                  <a:pt x="1752600" y="12857480"/>
                  <a:pt x="1752600" y="12858750"/>
                  <a:pt x="1751330" y="12858750"/>
                </a:cubicBezTo>
                <a:cubicBezTo>
                  <a:pt x="1750060" y="12858750"/>
                  <a:pt x="1750060" y="12858750"/>
                  <a:pt x="1748790" y="12858750"/>
                </a:cubicBezTo>
                <a:cubicBezTo>
                  <a:pt x="1747520" y="12858750"/>
                  <a:pt x="1746250" y="12858750"/>
                  <a:pt x="1744980" y="12858750"/>
                </a:cubicBezTo>
                <a:cubicBezTo>
                  <a:pt x="1743710" y="12858750"/>
                  <a:pt x="1743710" y="12857480"/>
                  <a:pt x="1742440" y="12857480"/>
                </a:cubicBezTo>
                <a:cubicBezTo>
                  <a:pt x="1741170" y="12857480"/>
                  <a:pt x="1741170" y="12856210"/>
                  <a:pt x="1739900" y="12856210"/>
                </a:cubicBezTo>
                <a:cubicBezTo>
                  <a:pt x="1738630" y="12854940"/>
                  <a:pt x="1738630" y="12854940"/>
                  <a:pt x="1737360" y="12853670"/>
                </a:cubicBezTo>
                <a:cubicBezTo>
                  <a:pt x="1737360" y="12852400"/>
                  <a:pt x="1736090" y="12852400"/>
                  <a:pt x="1736090" y="12851130"/>
                </a:cubicBezTo>
                <a:cubicBezTo>
                  <a:pt x="1736090" y="12849860"/>
                  <a:pt x="1736090" y="12849860"/>
                  <a:pt x="1736090" y="12847320"/>
                </a:cubicBezTo>
                <a:cubicBezTo>
                  <a:pt x="1738630" y="12825730"/>
                  <a:pt x="1804670" y="12653010"/>
                  <a:pt x="1822450" y="12504420"/>
                </a:cubicBezTo>
                <a:cubicBezTo>
                  <a:pt x="1852930" y="12244070"/>
                  <a:pt x="1817370" y="11729720"/>
                  <a:pt x="1807210" y="11410950"/>
                </a:cubicBezTo>
                <a:cubicBezTo>
                  <a:pt x="1799590" y="11163300"/>
                  <a:pt x="1770380" y="10913110"/>
                  <a:pt x="1775460" y="10750550"/>
                </a:cubicBezTo>
                <a:cubicBezTo>
                  <a:pt x="1778000" y="10654030"/>
                  <a:pt x="1795780" y="10535920"/>
                  <a:pt x="1799590" y="10521950"/>
                </a:cubicBezTo>
                <a:cubicBezTo>
                  <a:pt x="1799590" y="10520680"/>
                  <a:pt x="1800860" y="10520680"/>
                  <a:pt x="1800860" y="10519410"/>
                </a:cubicBezTo>
                <a:cubicBezTo>
                  <a:pt x="1800860" y="10518140"/>
                  <a:pt x="1800860" y="10516870"/>
                  <a:pt x="1800860" y="10515600"/>
                </a:cubicBezTo>
                <a:cubicBezTo>
                  <a:pt x="1800860" y="10514330"/>
                  <a:pt x="1802130" y="10514330"/>
                  <a:pt x="1803400" y="10513060"/>
                </a:cubicBezTo>
                <a:cubicBezTo>
                  <a:pt x="1803400" y="10513060"/>
                  <a:pt x="1804670" y="10511790"/>
                  <a:pt x="1804670" y="10511790"/>
                </a:cubicBezTo>
                <a:cubicBezTo>
                  <a:pt x="1805940" y="10511790"/>
                  <a:pt x="1805940" y="10510520"/>
                  <a:pt x="1807210" y="10510520"/>
                </a:cubicBezTo>
                <a:cubicBezTo>
                  <a:pt x="1808480" y="10510520"/>
                  <a:pt x="1809750" y="10509250"/>
                  <a:pt x="1811020" y="10509250"/>
                </a:cubicBezTo>
                <a:cubicBezTo>
                  <a:pt x="1812290" y="10509250"/>
                  <a:pt x="1812290" y="10509250"/>
                  <a:pt x="1813560" y="10509250"/>
                </a:cubicBezTo>
                <a:cubicBezTo>
                  <a:pt x="1814830" y="10509250"/>
                  <a:pt x="1814830" y="10509250"/>
                  <a:pt x="1816100" y="10509250"/>
                </a:cubicBezTo>
                <a:cubicBezTo>
                  <a:pt x="1817370" y="10509250"/>
                  <a:pt x="1818640" y="10509250"/>
                  <a:pt x="1819910" y="10510520"/>
                </a:cubicBezTo>
                <a:cubicBezTo>
                  <a:pt x="1821180" y="10510520"/>
                  <a:pt x="1821180" y="10511790"/>
                  <a:pt x="1821180" y="10513060"/>
                </a:cubicBezTo>
                <a:cubicBezTo>
                  <a:pt x="1822450" y="10514330"/>
                  <a:pt x="1822450" y="10514330"/>
                  <a:pt x="1823720" y="10515600"/>
                </a:cubicBezTo>
                <a:cubicBezTo>
                  <a:pt x="1823720" y="10516870"/>
                  <a:pt x="1824990" y="10516870"/>
                  <a:pt x="1824990" y="10518140"/>
                </a:cubicBezTo>
                <a:cubicBezTo>
                  <a:pt x="1824990" y="10519410"/>
                  <a:pt x="1824990" y="10519410"/>
                  <a:pt x="1824990" y="10520680"/>
                </a:cubicBezTo>
                <a:cubicBezTo>
                  <a:pt x="1828800" y="10529570"/>
                  <a:pt x="1894840" y="10571480"/>
                  <a:pt x="1922780" y="10608310"/>
                </a:cubicBezTo>
                <a:cubicBezTo>
                  <a:pt x="1955800" y="10651490"/>
                  <a:pt x="1979930" y="10702290"/>
                  <a:pt x="2006600" y="10768330"/>
                </a:cubicBezTo>
                <a:cubicBezTo>
                  <a:pt x="2045970" y="10866120"/>
                  <a:pt x="2082800" y="11028680"/>
                  <a:pt x="2119630" y="11146790"/>
                </a:cubicBezTo>
                <a:cubicBezTo>
                  <a:pt x="2152650" y="11253470"/>
                  <a:pt x="2189480" y="11353800"/>
                  <a:pt x="2218690" y="11447780"/>
                </a:cubicBezTo>
                <a:cubicBezTo>
                  <a:pt x="2244090" y="11530330"/>
                  <a:pt x="2266950" y="11611610"/>
                  <a:pt x="2286000" y="11680190"/>
                </a:cubicBezTo>
                <a:cubicBezTo>
                  <a:pt x="2301240" y="11736070"/>
                  <a:pt x="2313940" y="11791950"/>
                  <a:pt x="2327910" y="11830050"/>
                </a:cubicBezTo>
                <a:cubicBezTo>
                  <a:pt x="2338070" y="11855450"/>
                  <a:pt x="2344420" y="11878310"/>
                  <a:pt x="2357120" y="11891010"/>
                </a:cubicBezTo>
                <a:cubicBezTo>
                  <a:pt x="2364740" y="11899900"/>
                  <a:pt x="2381250" y="11901170"/>
                  <a:pt x="2385060" y="11904980"/>
                </a:cubicBezTo>
                <a:cubicBezTo>
                  <a:pt x="2386330" y="11906250"/>
                  <a:pt x="2386330" y="11907520"/>
                  <a:pt x="2386330" y="11908790"/>
                </a:cubicBezTo>
                <a:cubicBezTo>
                  <a:pt x="2386330" y="11910060"/>
                  <a:pt x="2386330" y="11910060"/>
                  <a:pt x="2386330" y="11911330"/>
                </a:cubicBezTo>
                <a:cubicBezTo>
                  <a:pt x="2386330" y="11912600"/>
                  <a:pt x="2386330" y="11913870"/>
                  <a:pt x="2386330" y="11915140"/>
                </a:cubicBezTo>
                <a:cubicBezTo>
                  <a:pt x="2386330" y="11916410"/>
                  <a:pt x="2385060" y="11916410"/>
                  <a:pt x="2385060" y="11917680"/>
                </a:cubicBezTo>
                <a:cubicBezTo>
                  <a:pt x="2383790" y="11918950"/>
                  <a:pt x="2383790" y="11920220"/>
                  <a:pt x="2382520" y="11921490"/>
                </a:cubicBezTo>
                <a:cubicBezTo>
                  <a:pt x="2381250" y="11922760"/>
                  <a:pt x="2381250" y="11922760"/>
                  <a:pt x="2379980" y="11922760"/>
                </a:cubicBezTo>
                <a:cubicBezTo>
                  <a:pt x="2378710" y="11924030"/>
                  <a:pt x="2378710" y="11925300"/>
                  <a:pt x="2377440" y="11925300"/>
                </a:cubicBezTo>
                <a:cubicBezTo>
                  <a:pt x="2376170" y="11925300"/>
                  <a:pt x="2374900" y="11925300"/>
                  <a:pt x="2373630" y="11925300"/>
                </a:cubicBezTo>
                <a:cubicBezTo>
                  <a:pt x="2372360" y="11925300"/>
                  <a:pt x="2371090" y="11925300"/>
                  <a:pt x="2369820" y="11925300"/>
                </a:cubicBezTo>
                <a:cubicBezTo>
                  <a:pt x="2368550" y="11925300"/>
                  <a:pt x="2368550" y="11924030"/>
                  <a:pt x="2367280" y="11924030"/>
                </a:cubicBezTo>
                <a:cubicBezTo>
                  <a:pt x="2366010" y="11924030"/>
                  <a:pt x="2364740" y="11924030"/>
                  <a:pt x="2363470" y="11922760"/>
                </a:cubicBezTo>
                <a:cubicBezTo>
                  <a:pt x="2362200" y="11922760"/>
                  <a:pt x="2362200" y="11921490"/>
                  <a:pt x="2360930" y="11920220"/>
                </a:cubicBezTo>
                <a:cubicBezTo>
                  <a:pt x="2360930" y="11918950"/>
                  <a:pt x="2359660" y="11918950"/>
                  <a:pt x="2359660" y="11917680"/>
                </a:cubicBezTo>
                <a:cubicBezTo>
                  <a:pt x="2358390" y="11907520"/>
                  <a:pt x="2377440" y="11838940"/>
                  <a:pt x="2383790" y="11785600"/>
                </a:cubicBezTo>
                <a:cubicBezTo>
                  <a:pt x="2393950" y="11704320"/>
                  <a:pt x="2399030" y="11588750"/>
                  <a:pt x="2406650" y="11476990"/>
                </a:cubicBezTo>
                <a:cubicBezTo>
                  <a:pt x="2415540" y="11343640"/>
                  <a:pt x="2424430" y="11177270"/>
                  <a:pt x="2429510" y="11036300"/>
                </a:cubicBezTo>
                <a:cubicBezTo>
                  <a:pt x="2434590" y="10905490"/>
                  <a:pt x="2437130" y="10784840"/>
                  <a:pt x="2439670" y="10656570"/>
                </a:cubicBezTo>
                <a:cubicBezTo>
                  <a:pt x="2442210" y="10527030"/>
                  <a:pt x="2446020" y="10373360"/>
                  <a:pt x="2443480" y="10262870"/>
                </a:cubicBezTo>
                <a:cubicBezTo>
                  <a:pt x="2442210" y="10182860"/>
                  <a:pt x="2435860" y="10102850"/>
                  <a:pt x="2432050" y="10057130"/>
                </a:cubicBezTo>
                <a:cubicBezTo>
                  <a:pt x="2430780" y="10035540"/>
                  <a:pt x="2426970" y="10013950"/>
                  <a:pt x="2426970" y="10007600"/>
                </a:cubicBezTo>
                <a:cubicBezTo>
                  <a:pt x="2426970" y="10006330"/>
                  <a:pt x="2426970" y="10006330"/>
                  <a:pt x="2426970" y="10005060"/>
                </a:cubicBezTo>
                <a:cubicBezTo>
                  <a:pt x="2426970" y="10003790"/>
                  <a:pt x="2428240" y="10003790"/>
                  <a:pt x="2428240" y="10002520"/>
                </a:cubicBezTo>
                <a:cubicBezTo>
                  <a:pt x="2428240" y="10001250"/>
                  <a:pt x="2429510" y="10001250"/>
                  <a:pt x="2429510" y="9999980"/>
                </a:cubicBezTo>
                <a:cubicBezTo>
                  <a:pt x="2430780" y="9998710"/>
                  <a:pt x="2430780" y="9998710"/>
                  <a:pt x="2432050" y="9997440"/>
                </a:cubicBezTo>
                <a:cubicBezTo>
                  <a:pt x="2433320" y="9997440"/>
                  <a:pt x="2433320" y="9996170"/>
                  <a:pt x="2434590" y="9996170"/>
                </a:cubicBezTo>
                <a:cubicBezTo>
                  <a:pt x="2435860" y="9996170"/>
                  <a:pt x="2435860" y="9994900"/>
                  <a:pt x="2437130" y="9994900"/>
                </a:cubicBezTo>
                <a:cubicBezTo>
                  <a:pt x="2438400" y="9994900"/>
                  <a:pt x="2439670" y="9994900"/>
                  <a:pt x="2440940" y="9994900"/>
                </a:cubicBezTo>
                <a:cubicBezTo>
                  <a:pt x="2442210" y="9994900"/>
                  <a:pt x="2442210" y="9994900"/>
                  <a:pt x="2443480" y="9994900"/>
                </a:cubicBezTo>
                <a:cubicBezTo>
                  <a:pt x="2444750" y="9994900"/>
                  <a:pt x="2446020" y="9994900"/>
                  <a:pt x="2447290" y="9996170"/>
                </a:cubicBezTo>
                <a:cubicBezTo>
                  <a:pt x="2448560" y="9996170"/>
                  <a:pt x="2448560" y="9997440"/>
                  <a:pt x="2449830" y="9998710"/>
                </a:cubicBezTo>
                <a:cubicBezTo>
                  <a:pt x="2449830" y="9999980"/>
                  <a:pt x="2451100" y="9999980"/>
                  <a:pt x="2451100" y="10001250"/>
                </a:cubicBezTo>
                <a:cubicBezTo>
                  <a:pt x="2451100" y="10002520"/>
                  <a:pt x="2452370" y="10002520"/>
                  <a:pt x="2452370" y="10003790"/>
                </a:cubicBezTo>
                <a:cubicBezTo>
                  <a:pt x="2452370" y="10005060"/>
                  <a:pt x="2452370" y="10005060"/>
                  <a:pt x="2452370" y="10006330"/>
                </a:cubicBezTo>
                <a:cubicBezTo>
                  <a:pt x="2452370" y="10016490"/>
                  <a:pt x="2458720" y="10081260"/>
                  <a:pt x="2463800" y="10126980"/>
                </a:cubicBezTo>
                <a:cubicBezTo>
                  <a:pt x="2471420" y="10186670"/>
                  <a:pt x="2475230" y="10243820"/>
                  <a:pt x="2494280" y="10332720"/>
                </a:cubicBezTo>
                <a:cubicBezTo>
                  <a:pt x="2532380" y="10506710"/>
                  <a:pt x="2642870" y="10867390"/>
                  <a:pt x="2712720" y="11088370"/>
                </a:cubicBezTo>
                <a:cubicBezTo>
                  <a:pt x="2767330" y="11262360"/>
                  <a:pt x="2823210" y="11412220"/>
                  <a:pt x="2870200" y="11551920"/>
                </a:cubicBezTo>
                <a:cubicBezTo>
                  <a:pt x="2909570" y="11666220"/>
                  <a:pt x="2936240" y="11772900"/>
                  <a:pt x="2975610" y="11865610"/>
                </a:cubicBezTo>
                <a:cubicBezTo>
                  <a:pt x="3008630" y="11943080"/>
                  <a:pt x="3046730" y="12014200"/>
                  <a:pt x="3084830" y="12073890"/>
                </a:cubicBezTo>
                <a:cubicBezTo>
                  <a:pt x="3116580" y="12123420"/>
                  <a:pt x="3153410" y="12165330"/>
                  <a:pt x="3181350" y="12200890"/>
                </a:cubicBezTo>
                <a:cubicBezTo>
                  <a:pt x="3201670" y="12226290"/>
                  <a:pt x="3219450" y="12250420"/>
                  <a:pt x="3235960" y="12266930"/>
                </a:cubicBezTo>
                <a:cubicBezTo>
                  <a:pt x="3248660" y="12278360"/>
                  <a:pt x="3258820" y="12287250"/>
                  <a:pt x="3270250" y="12293600"/>
                </a:cubicBezTo>
                <a:cubicBezTo>
                  <a:pt x="3280410" y="12298680"/>
                  <a:pt x="3295650" y="12302490"/>
                  <a:pt x="3299460" y="12305030"/>
                </a:cubicBezTo>
                <a:cubicBezTo>
                  <a:pt x="3300730" y="12306300"/>
                  <a:pt x="3300730" y="12306300"/>
                  <a:pt x="3302000" y="12307570"/>
                </a:cubicBezTo>
                <a:cubicBezTo>
                  <a:pt x="3302000" y="12308840"/>
                  <a:pt x="3303270" y="12308840"/>
                  <a:pt x="3303270" y="12310110"/>
                </a:cubicBezTo>
                <a:cubicBezTo>
                  <a:pt x="3303270" y="12311380"/>
                  <a:pt x="3304540" y="12312650"/>
                  <a:pt x="3304540" y="12313920"/>
                </a:cubicBezTo>
                <a:cubicBezTo>
                  <a:pt x="3304540" y="12315190"/>
                  <a:pt x="3304540" y="12316460"/>
                  <a:pt x="3304540" y="12317730"/>
                </a:cubicBezTo>
                <a:cubicBezTo>
                  <a:pt x="3304540" y="12319000"/>
                  <a:pt x="3304540" y="12319000"/>
                  <a:pt x="3304540" y="12320270"/>
                </a:cubicBezTo>
                <a:cubicBezTo>
                  <a:pt x="3304540" y="12321540"/>
                  <a:pt x="3303270" y="12322810"/>
                  <a:pt x="3302000" y="12324080"/>
                </a:cubicBezTo>
                <a:cubicBezTo>
                  <a:pt x="3302000" y="12325350"/>
                  <a:pt x="3302000" y="12325350"/>
                  <a:pt x="3300730" y="12326620"/>
                </a:cubicBezTo>
                <a:cubicBezTo>
                  <a:pt x="3299460" y="12327890"/>
                  <a:pt x="3298190" y="12327890"/>
                  <a:pt x="3296920" y="12329160"/>
                </a:cubicBezTo>
                <a:cubicBezTo>
                  <a:pt x="3295650" y="12329160"/>
                  <a:pt x="3295650" y="12330430"/>
                  <a:pt x="3294380" y="12330430"/>
                </a:cubicBezTo>
                <a:cubicBezTo>
                  <a:pt x="3293110" y="12330430"/>
                  <a:pt x="3291840" y="12330430"/>
                  <a:pt x="3290570" y="12330430"/>
                </a:cubicBezTo>
                <a:cubicBezTo>
                  <a:pt x="3289300" y="12330430"/>
                  <a:pt x="3288030" y="12330430"/>
                  <a:pt x="3286760" y="12330430"/>
                </a:cubicBezTo>
                <a:cubicBezTo>
                  <a:pt x="3285490" y="12330430"/>
                  <a:pt x="3285490" y="12329160"/>
                  <a:pt x="3284220" y="12329160"/>
                </a:cubicBezTo>
                <a:cubicBezTo>
                  <a:pt x="3282950" y="12329160"/>
                  <a:pt x="3281680" y="12329160"/>
                  <a:pt x="3280410" y="12327890"/>
                </a:cubicBezTo>
                <a:cubicBezTo>
                  <a:pt x="3276600" y="12320270"/>
                  <a:pt x="3296920" y="12269470"/>
                  <a:pt x="3302000" y="12227560"/>
                </a:cubicBezTo>
                <a:cubicBezTo>
                  <a:pt x="3309620" y="12162790"/>
                  <a:pt x="3315970" y="12068810"/>
                  <a:pt x="3312160" y="11974830"/>
                </a:cubicBezTo>
                <a:cubicBezTo>
                  <a:pt x="3308350" y="11852910"/>
                  <a:pt x="3281680" y="11690350"/>
                  <a:pt x="3265170" y="11559540"/>
                </a:cubicBezTo>
                <a:cubicBezTo>
                  <a:pt x="3249930" y="11442700"/>
                  <a:pt x="3255010" y="11362690"/>
                  <a:pt x="3219450" y="11228070"/>
                </a:cubicBezTo>
                <a:cubicBezTo>
                  <a:pt x="3159760" y="11000740"/>
                  <a:pt x="2964180" y="10586720"/>
                  <a:pt x="2866390" y="10341610"/>
                </a:cubicBezTo>
                <a:cubicBezTo>
                  <a:pt x="2797810" y="10168890"/>
                  <a:pt x="2755900" y="10036810"/>
                  <a:pt x="2689860" y="9899650"/>
                </a:cubicBezTo>
                <a:cubicBezTo>
                  <a:pt x="2628900" y="9772650"/>
                  <a:pt x="2541270" y="9632950"/>
                  <a:pt x="2486660" y="9545320"/>
                </a:cubicBezTo>
                <a:cubicBezTo>
                  <a:pt x="2453640" y="9491980"/>
                  <a:pt x="2406650" y="9429750"/>
                  <a:pt x="2400300" y="9419590"/>
                </a:cubicBezTo>
                <a:cubicBezTo>
                  <a:pt x="2399030" y="9418320"/>
                  <a:pt x="2399030" y="9418320"/>
                  <a:pt x="2399030" y="9417050"/>
                </a:cubicBezTo>
                <a:cubicBezTo>
                  <a:pt x="2399030" y="9415780"/>
                  <a:pt x="2397760" y="9415780"/>
                  <a:pt x="2397760" y="9414510"/>
                </a:cubicBezTo>
                <a:cubicBezTo>
                  <a:pt x="2397760" y="9413240"/>
                  <a:pt x="2399030" y="9411970"/>
                  <a:pt x="2399030" y="9410700"/>
                </a:cubicBezTo>
                <a:cubicBezTo>
                  <a:pt x="2399030" y="9409430"/>
                  <a:pt x="2399030" y="9409430"/>
                  <a:pt x="2399030" y="9408160"/>
                </a:cubicBezTo>
                <a:cubicBezTo>
                  <a:pt x="2399030" y="9406890"/>
                  <a:pt x="2400300" y="9406890"/>
                  <a:pt x="2401570" y="9405620"/>
                </a:cubicBezTo>
                <a:cubicBezTo>
                  <a:pt x="2401570" y="9404350"/>
                  <a:pt x="2402840" y="9404350"/>
                  <a:pt x="2402840" y="9403080"/>
                </a:cubicBezTo>
                <a:cubicBezTo>
                  <a:pt x="2404110" y="9403080"/>
                  <a:pt x="2404110" y="9401810"/>
                  <a:pt x="2405380" y="9401810"/>
                </a:cubicBezTo>
                <a:cubicBezTo>
                  <a:pt x="2406650" y="9401810"/>
                  <a:pt x="2407920" y="9401810"/>
                  <a:pt x="2409190" y="9401810"/>
                </a:cubicBezTo>
                <a:cubicBezTo>
                  <a:pt x="2410460" y="9401810"/>
                  <a:pt x="2410460" y="9400540"/>
                  <a:pt x="2411730" y="9400540"/>
                </a:cubicBezTo>
                <a:cubicBezTo>
                  <a:pt x="2413000" y="9400540"/>
                  <a:pt x="2414270" y="9401810"/>
                  <a:pt x="2415540" y="9401810"/>
                </a:cubicBezTo>
                <a:cubicBezTo>
                  <a:pt x="2416810" y="9401810"/>
                  <a:pt x="2416810" y="9403080"/>
                  <a:pt x="2418080" y="9403080"/>
                </a:cubicBezTo>
                <a:cubicBezTo>
                  <a:pt x="2419350" y="9404350"/>
                  <a:pt x="2419350" y="9404350"/>
                  <a:pt x="2420620" y="9405620"/>
                </a:cubicBezTo>
                <a:cubicBezTo>
                  <a:pt x="2420620" y="9405620"/>
                  <a:pt x="2421890" y="9405620"/>
                  <a:pt x="2421890" y="9406890"/>
                </a:cubicBezTo>
                <a:cubicBezTo>
                  <a:pt x="2424430" y="9410700"/>
                  <a:pt x="2423160" y="9429750"/>
                  <a:pt x="2426970" y="9450070"/>
                </a:cubicBezTo>
                <a:cubicBezTo>
                  <a:pt x="2437130" y="9504680"/>
                  <a:pt x="2472690" y="9639300"/>
                  <a:pt x="2504440" y="9745980"/>
                </a:cubicBezTo>
                <a:cubicBezTo>
                  <a:pt x="2541270" y="9871710"/>
                  <a:pt x="2593340" y="10027920"/>
                  <a:pt x="2640330" y="10156190"/>
                </a:cubicBezTo>
                <a:cubicBezTo>
                  <a:pt x="2683510" y="10273030"/>
                  <a:pt x="2729230" y="10384790"/>
                  <a:pt x="2774950" y="10485120"/>
                </a:cubicBezTo>
                <a:cubicBezTo>
                  <a:pt x="2814320" y="10572750"/>
                  <a:pt x="2857500" y="10652760"/>
                  <a:pt x="2895600" y="10727690"/>
                </a:cubicBezTo>
                <a:cubicBezTo>
                  <a:pt x="2928620" y="10792460"/>
                  <a:pt x="2951480" y="10840720"/>
                  <a:pt x="2987040" y="10908030"/>
                </a:cubicBezTo>
                <a:cubicBezTo>
                  <a:pt x="3034030" y="10996930"/>
                  <a:pt x="3094990" y="11126470"/>
                  <a:pt x="3153410" y="11216640"/>
                </a:cubicBezTo>
                <a:cubicBezTo>
                  <a:pt x="3204210" y="11295380"/>
                  <a:pt x="3260090" y="11358880"/>
                  <a:pt x="3313430" y="11423650"/>
                </a:cubicBezTo>
                <a:cubicBezTo>
                  <a:pt x="3361690" y="11482070"/>
                  <a:pt x="3412490" y="11546840"/>
                  <a:pt x="3459480" y="11588750"/>
                </a:cubicBezTo>
                <a:cubicBezTo>
                  <a:pt x="3493770" y="11620500"/>
                  <a:pt x="3553460" y="11652250"/>
                  <a:pt x="3559810" y="11659870"/>
                </a:cubicBezTo>
                <a:cubicBezTo>
                  <a:pt x="3561080" y="11661140"/>
                  <a:pt x="3561080" y="11661140"/>
                  <a:pt x="3561080" y="11662410"/>
                </a:cubicBezTo>
                <a:cubicBezTo>
                  <a:pt x="3561080" y="11663680"/>
                  <a:pt x="3562350" y="11663680"/>
                  <a:pt x="3562350" y="11664950"/>
                </a:cubicBezTo>
                <a:cubicBezTo>
                  <a:pt x="3562350" y="11666220"/>
                  <a:pt x="3563620" y="11666220"/>
                  <a:pt x="3563620" y="11667490"/>
                </a:cubicBezTo>
                <a:cubicBezTo>
                  <a:pt x="3563620" y="11668760"/>
                  <a:pt x="3562350" y="11670030"/>
                  <a:pt x="3562350" y="11671300"/>
                </a:cubicBezTo>
                <a:cubicBezTo>
                  <a:pt x="3562350" y="11672570"/>
                  <a:pt x="3561080" y="11672570"/>
                  <a:pt x="3561080" y="11673840"/>
                </a:cubicBezTo>
                <a:cubicBezTo>
                  <a:pt x="3561080" y="11675110"/>
                  <a:pt x="3559810" y="11675110"/>
                  <a:pt x="3559810" y="11676380"/>
                </a:cubicBezTo>
                <a:cubicBezTo>
                  <a:pt x="3559810" y="11677650"/>
                  <a:pt x="3558540" y="11677650"/>
                  <a:pt x="3557270" y="11677650"/>
                </a:cubicBezTo>
                <a:cubicBezTo>
                  <a:pt x="3556000" y="11678920"/>
                  <a:pt x="3556000" y="11680190"/>
                  <a:pt x="3554730" y="11680190"/>
                </a:cubicBezTo>
                <a:cubicBezTo>
                  <a:pt x="3553460" y="11680190"/>
                  <a:pt x="3553460" y="11680190"/>
                  <a:pt x="3552190" y="11680190"/>
                </a:cubicBezTo>
                <a:cubicBezTo>
                  <a:pt x="3550920" y="11680190"/>
                  <a:pt x="3549650" y="11680190"/>
                  <a:pt x="3548380" y="11680190"/>
                </a:cubicBezTo>
                <a:cubicBezTo>
                  <a:pt x="3547110" y="11680190"/>
                  <a:pt x="3547110" y="11680190"/>
                  <a:pt x="3545840" y="11680190"/>
                </a:cubicBezTo>
                <a:cubicBezTo>
                  <a:pt x="3544570" y="11680190"/>
                  <a:pt x="3544570" y="11678920"/>
                  <a:pt x="3543300" y="11677650"/>
                </a:cubicBezTo>
                <a:cubicBezTo>
                  <a:pt x="3542030" y="11677650"/>
                  <a:pt x="3542030" y="11677650"/>
                  <a:pt x="3540760" y="11676380"/>
                </a:cubicBezTo>
                <a:cubicBezTo>
                  <a:pt x="3533140" y="11667490"/>
                  <a:pt x="3511550" y="11583670"/>
                  <a:pt x="3491230" y="11534140"/>
                </a:cubicBezTo>
                <a:cubicBezTo>
                  <a:pt x="3468370" y="11475720"/>
                  <a:pt x="3441700" y="11419840"/>
                  <a:pt x="3406140" y="11347450"/>
                </a:cubicBezTo>
                <a:cubicBezTo>
                  <a:pt x="3354070" y="11240770"/>
                  <a:pt x="3282950" y="11104880"/>
                  <a:pt x="3202940" y="10960100"/>
                </a:cubicBezTo>
                <a:cubicBezTo>
                  <a:pt x="3097530" y="10772140"/>
                  <a:pt x="2946400" y="10515600"/>
                  <a:pt x="2820670" y="10317480"/>
                </a:cubicBezTo>
                <a:cubicBezTo>
                  <a:pt x="2708910" y="10140950"/>
                  <a:pt x="2594610" y="9969500"/>
                  <a:pt x="2490470" y="9825990"/>
                </a:cubicBezTo>
                <a:cubicBezTo>
                  <a:pt x="2405380" y="9709150"/>
                  <a:pt x="2308860" y="9594850"/>
                  <a:pt x="2247900" y="9514840"/>
                </a:cubicBezTo>
                <a:cubicBezTo>
                  <a:pt x="2209800" y="9465310"/>
                  <a:pt x="2166620" y="9405620"/>
                  <a:pt x="2157730" y="9395460"/>
                </a:cubicBezTo>
                <a:cubicBezTo>
                  <a:pt x="2156460" y="9394190"/>
                  <a:pt x="2155190" y="9394190"/>
                  <a:pt x="2155190" y="9392920"/>
                </a:cubicBezTo>
                <a:cubicBezTo>
                  <a:pt x="2155190" y="9391650"/>
                  <a:pt x="2155190" y="9390380"/>
                  <a:pt x="2155190" y="9389110"/>
                </a:cubicBezTo>
                <a:cubicBezTo>
                  <a:pt x="2155190" y="9387840"/>
                  <a:pt x="2153920" y="9387840"/>
                  <a:pt x="2153920" y="9386570"/>
                </a:cubicBezTo>
                <a:cubicBezTo>
                  <a:pt x="2153920" y="9385300"/>
                  <a:pt x="2155190" y="9385300"/>
                  <a:pt x="2155190" y="9384030"/>
                </a:cubicBezTo>
                <a:cubicBezTo>
                  <a:pt x="2155190" y="9382760"/>
                  <a:pt x="2156460" y="9381490"/>
                  <a:pt x="2156460" y="9380220"/>
                </a:cubicBezTo>
                <a:cubicBezTo>
                  <a:pt x="2156460" y="9380220"/>
                  <a:pt x="2157730" y="9378950"/>
                  <a:pt x="2157730" y="9378950"/>
                </a:cubicBezTo>
                <a:cubicBezTo>
                  <a:pt x="2159000" y="9377680"/>
                  <a:pt x="2159000" y="9376410"/>
                  <a:pt x="2160270" y="9376410"/>
                </a:cubicBezTo>
                <a:cubicBezTo>
                  <a:pt x="2161540" y="9375140"/>
                  <a:pt x="2162810" y="9375140"/>
                  <a:pt x="2164080" y="9375140"/>
                </a:cubicBezTo>
                <a:cubicBezTo>
                  <a:pt x="2165350" y="9375140"/>
                  <a:pt x="2165350" y="9375140"/>
                  <a:pt x="2166620" y="9375140"/>
                </a:cubicBezTo>
                <a:cubicBezTo>
                  <a:pt x="2167890" y="9375140"/>
                  <a:pt x="2167890" y="9375140"/>
                  <a:pt x="2169160" y="9375140"/>
                </a:cubicBezTo>
                <a:cubicBezTo>
                  <a:pt x="2170430" y="9375140"/>
                  <a:pt x="2171700" y="9375140"/>
                  <a:pt x="2172970" y="9375140"/>
                </a:cubicBezTo>
                <a:cubicBezTo>
                  <a:pt x="2174240" y="9375140"/>
                  <a:pt x="2174240" y="9376410"/>
                  <a:pt x="2175510" y="9377680"/>
                </a:cubicBezTo>
                <a:cubicBezTo>
                  <a:pt x="2175510" y="9377680"/>
                  <a:pt x="2175510" y="9377680"/>
                  <a:pt x="2176780" y="9378950"/>
                </a:cubicBezTo>
                <a:cubicBezTo>
                  <a:pt x="2180590" y="9384030"/>
                  <a:pt x="2197100" y="9409430"/>
                  <a:pt x="2216150" y="9432290"/>
                </a:cubicBezTo>
                <a:cubicBezTo>
                  <a:pt x="2255520" y="9480550"/>
                  <a:pt x="2345690" y="9573260"/>
                  <a:pt x="2413000" y="9646920"/>
                </a:cubicBezTo>
                <a:cubicBezTo>
                  <a:pt x="2485390" y="9725660"/>
                  <a:pt x="2566670" y="9815830"/>
                  <a:pt x="2637790" y="9893300"/>
                </a:cubicBezTo>
                <a:cubicBezTo>
                  <a:pt x="2702560" y="9961880"/>
                  <a:pt x="2766060" y="10024110"/>
                  <a:pt x="2823210" y="10087610"/>
                </a:cubicBezTo>
                <a:cubicBezTo>
                  <a:pt x="2875280" y="10146030"/>
                  <a:pt x="2928620" y="10208260"/>
                  <a:pt x="2967990" y="10261600"/>
                </a:cubicBezTo>
                <a:cubicBezTo>
                  <a:pt x="2998470" y="10302240"/>
                  <a:pt x="3023870" y="10341610"/>
                  <a:pt x="3042920" y="10374630"/>
                </a:cubicBezTo>
                <a:cubicBezTo>
                  <a:pt x="3056890" y="10397490"/>
                  <a:pt x="3063240" y="10417810"/>
                  <a:pt x="3074670" y="10436860"/>
                </a:cubicBezTo>
                <a:cubicBezTo>
                  <a:pt x="3086100" y="10455910"/>
                  <a:pt x="3108960" y="10481310"/>
                  <a:pt x="3112770" y="10488930"/>
                </a:cubicBezTo>
                <a:cubicBezTo>
                  <a:pt x="3114040" y="10490200"/>
                  <a:pt x="3114040" y="10491470"/>
                  <a:pt x="3114040" y="10492740"/>
                </a:cubicBezTo>
                <a:cubicBezTo>
                  <a:pt x="3114040" y="10494010"/>
                  <a:pt x="3115310" y="10496550"/>
                  <a:pt x="3115310" y="10497820"/>
                </a:cubicBezTo>
                <a:cubicBezTo>
                  <a:pt x="3115310" y="10499090"/>
                  <a:pt x="3115310" y="10501630"/>
                  <a:pt x="3114040" y="10502900"/>
                </a:cubicBezTo>
                <a:cubicBezTo>
                  <a:pt x="3114040" y="10504170"/>
                  <a:pt x="3112770" y="10505440"/>
                  <a:pt x="3111500" y="10506710"/>
                </a:cubicBezTo>
                <a:cubicBezTo>
                  <a:pt x="3110230" y="10507980"/>
                  <a:pt x="3108960" y="10507980"/>
                  <a:pt x="3107690" y="10509250"/>
                </a:cubicBezTo>
                <a:cubicBezTo>
                  <a:pt x="3106420" y="10510520"/>
                  <a:pt x="3105150" y="10511790"/>
                  <a:pt x="3103880" y="10511790"/>
                </a:cubicBezTo>
                <a:cubicBezTo>
                  <a:pt x="3102610" y="10511790"/>
                  <a:pt x="3100070" y="10511790"/>
                  <a:pt x="3098800" y="10511790"/>
                </a:cubicBezTo>
                <a:cubicBezTo>
                  <a:pt x="3097530" y="10511790"/>
                  <a:pt x="3096260" y="10510520"/>
                  <a:pt x="3094990" y="10510520"/>
                </a:cubicBezTo>
                <a:cubicBezTo>
                  <a:pt x="3093720" y="10509250"/>
                  <a:pt x="3092450" y="10509250"/>
                  <a:pt x="3091180" y="10507980"/>
                </a:cubicBezTo>
                <a:cubicBezTo>
                  <a:pt x="3089910" y="10506710"/>
                  <a:pt x="3089910" y="10505440"/>
                  <a:pt x="3088640" y="10504170"/>
                </a:cubicBezTo>
                <a:cubicBezTo>
                  <a:pt x="3087370" y="10502900"/>
                  <a:pt x="3086100" y="10500360"/>
                  <a:pt x="3086100" y="10499090"/>
                </a:cubicBezTo>
                <a:cubicBezTo>
                  <a:pt x="3086100" y="10497820"/>
                  <a:pt x="3086100" y="10496550"/>
                  <a:pt x="3086100" y="10495280"/>
                </a:cubicBezTo>
                <a:cubicBezTo>
                  <a:pt x="3086100" y="10494010"/>
                  <a:pt x="3087370" y="10491470"/>
                  <a:pt x="3088640" y="10490200"/>
                </a:cubicBezTo>
                <a:cubicBezTo>
                  <a:pt x="3089910" y="10488930"/>
                  <a:pt x="3089910" y="10487660"/>
                  <a:pt x="3091180" y="10486390"/>
                </a:cubicBezTo>
                <a:cubicBezTo>
                  <a:pt x="3092450" y="10485120"/>
                  <a:pt x="3093720" y="10485120"/>
                  <a:pt x="3094990" y="10483850"/>
                </a:cubicBezTo>
                <a:cubicBezTo>
                  <a:pt x="3096260" y="10483850"/>
                  <a:pt x="3097530" y="10482580"/>
                  <a:pt x="3098800" y="10482580"/>
                </a:cubicBezTo>
                <a:cubicBezTo>
                  <a:pt x="3100070" y="10482580"/>
                  <a:pt x="3102610" y="10482580"/>
                  <a:pt x="3103880" y="10482580"/>
                </a:cubicBezTo>
                <a:cubicBezTo>
                  <a:pt x="3105150" y="10482580"/>
                  <a:pt x="3106420" y="10483850"/>
                  <a:pt x="3107690" y="10485120"/>
                </a:cubicBezTo>
                <a:cubicBezTo>
                  <a:pt x="3108960" y="10486390"/>
                  <a:pt x="3110230" y="10486390"/>
                  <a:pt x="3111500" y="10487660"/>
                </a:cubicBezTo>
                <a:cubicBezTo>
                  <a:pt x="3112770" y="10488930"/>
                  <a:pt x="3114040" y="10490200"/>
                  <a:pt x="3114040" y="10491470"/>
                </a:cubicBezTo>
                <a:cubicBezTo>
                  <a:pt x="3115310" y="10492740"/>
                  <a:pt x="3115310" y="10495280"/>
                  <a:pt x="3115310" y="10496550"/>
                </a:cubicBezTo>
                <a:cubicBezTo>
                  <a:pt x="3115310" y="10497820"/>
                  <a:pt x="3114040" y="10500360"/>
                  <a:pt x="3114040" y="10501630"/>
                </a:cubicBezTo>
                <a:cubicBezTo>
                  <a:pt x="3114040" y="10502900"/>
                  <a:pt x="3114040" y="10504170"/>
                  <a:pt x="3112770" y="10505440"/>
                </a:cubicBezTo>
                <a:cubicBezTo>
                  <a:pt x="3111500" y="10506710"/>
                  <a:pt x="3110230" y="10506710"/>
                  <a:pt x="3108960" y="10507980"/>
                </a:cubicBezTo>
                <a:cubicBezTo>
                  <a:pt x="3107690" y="10509250"/>
                  <a:pt x="3106420" y="10509250"/>
                  <a:pt x="3105150" y="10510520"/>
                </a:cubicBezTo>
                <a:cubicBezTo>
                  <a:pt x="3103880" y="10510520"/>
                  <a:pt x="3102610" y="10511790"/>
                  <a:pt x="3101340" y="10511790"/>
                </a:cubicBezTo>
                <a:cubicBezTo>
                  <a:pt x="3100070" y="10511790"/>
                  <a:pt x="3097530" y="10510520"/>
                  <a:pt x="3096260" y="10510520"/>
                </a:cubicBezTo>
                <a:cubicBezTo>
                  <a:pt x="3094990" y="10510520"/>
                  <a:pt x="3093720" y="10510520"/>
                  <a:pt x="3092450" y="10509250"/>
                </a:cubicBezTo>
                <a:cubicBezTo>
                  <a:pt x="3091180" y="10507980"/>
                  <a:pt x="3088640" y="10505440"/>
                  <a:pt x="3088640" y="10505440"/>
                </a:cubicBezTo>
                <a:cubicBezTo>
                  <a:pt x="3088640" y="10505440"/>
                  <a:pt x="3063240" y="10467340"/>
                  <a:pt x="3051810" y="10448290"/>
                </a:cubicBezTo>
                <a:cubicBezTo>
                  <a:pt x="3040380" y="10429240"/>
                  <a:pt x="3034030" y="10411460"/>
                  <a:pt x="3021330" y="10388600"/>
                </a:cubicBezTo>
                <a:cubicBezTo>
                  <a:pt x="3003550" y="10356850"/>
                  <a:pt x="2978150" y="10317480"/>
                  <a:pt x="2948940" y="10276840"/>
                </a:cubicBezTo>
                <a:cubicBezTo>
                  <a:pt x="2910840" y="10224770"/>
                  <a:pt x="2857500" y="10163810"/>
                  <a:pt x="2805430" y="10105390"/>
                </a:cubicBezTo>
                <a:cubicBezTo>
                  <a:pt x="2748280" y="10041890"/>
                  <a:pt x="2683510" y="9979660"/>
                  <a:pt x="2618740" y="9909810"/>
                </a:cubicBezTo>
                <a:cubicBezTo>
                  <a:pt x="2546350" y="9832340"/>
                  <a:pt x="2466340" y="9742170"/>
                  <a:pt x="2393950" y="9663430"/>
                </a:cubicBezTo>
                <a:cubicBezTo>
                  <a:pt x="2325370" y="9588500"/>
                  <a:pt x="2235200" y="9495790"/>
                  <a:pt x="2195830" y="9447530"/>
                </a:cubicBezTo>
                <a:cubicBezTo>
                  <a:pt x="2176780" y="9424670"/>
                  <a:pt x="2162810" y="9401810"/>
                  <a:pt x="2157730" y="9395460"/>
                </a:cubicBezTo>
                <a:cubicBezTo>
                  <a:pt x="2156460" y="9394190"/>
                  <a:pt x="2155190" y="9394190"/>
                  <a:pt x="2155190" y="9392920"/>
                </a:cubicBezTo>
                <a:cubicBezTo>
                  <a:pt x="2155190" y="9391650"/>
                  <a:pt x="2155190" y="9390380"/>
                  <a:pt x="2155190" y="9389110"/>
                </a:cubicBezTo>
                <a:cubicBezTo>
                  <a:pt x="2155190" y="9387840"/>
                  <a:pt x="2153920" y="9387840"/>
                  <a:pt x="2153920" y="9386570"/>
                </a:cubicBezTo>
                <a:cubicBezTo>
                  <a:pt x="2153920" y="9385300"/>
                  <a:pt x="2155190" y="9385300"/>
                  <a:pt x="2155190" y="9384030"/>
                </a:cubicBezTo>
                <a:cubicBezTo>
                  <a:pt x="2155190" y="9382760"/>
                  <a:pt x="2156460" y="9381490"/>
                  <a:pt x="2156460" y="9380220"/>
                </a:cubicBezTo>
                <a:cubicBezTo>
                  <a:pt x="2156460" y="9380220"/>
                  <a:pt x="2157730" y="9378950"/>
                  <a:pt x="2157730" y="9378950"/>
                </a:cubicBezTo>
                <a:cubicBezTo>
                  <a:pt x="2159000" y="9377680"/>
                  <a:pt x="2159000" y="9376410"/>
                  <a:pt x="2160270" y="9376410"/>
                </a:cubicBezTo>
                <a:cubicBezTo>
                  <a:pt x="2161540" y="9375140"/>
                  <a:pt x="2162810" y="9375140"/>
                  <a:pt x="2164080" y="9375140"/>
                </a:cubicBezTo>
                <a:cubicBezTo>
                  <a:pt x="2165350" y="9375140"/>
                  <a:pt x="2165350" y="9375140"/>
                  <a:pt x="2166620" y="9375140"/>
                </a:cubicBezTo>
                <a:cubicBezTo>
                  <a:pt x="2167890" y="9375140"/>
                  <a:pt x="2167890" y="9375140"/>
                  <a:pt x="2169160" y="9375140"/>
                </a:cubicBezTo>
                <a:cubicBezTo>
                  <a:pt x="2170430" y="9375140"/>
                  <a:pt x="2171700" y="9375140"/>
                  <a:pt x="2172970" y="9375140"/>
                </a:cubicBezTo>
                <a:cubicBezTo>
                  <a:pt x="2174240" y="9375140"/>
                  <a:pt x="2174240" y="9376410"/>
                  <a:pt x="2175510" y="9377680"/>
                </a:cubicBezTo>
                <a:cubicBezTo>
                  <a:pt x="2175510" y="9377680"/>
                  <a:pt x="2175510" y="9377680"/>
                  <a:pt x="2176780" y="9378950"/>
                </a:cubicBezTo>
                <a:cubicBezTo>
                  <a:pt x="2183130" y="9386570"/>
                  <a:pt x="2230120" y="9450070"/>
                  <a:pt x="2268220" y="9499600"/>
                </a:cubicBezTo>
                <a:cubicBezTo>
                  <a:pt x="2329180" y="9579610"/>
                  <a:pt x="2426970" y="9693910"/>
                  <a:pt x="2512060" y="9812020"/>
                </a:cubicBezTo>
                <a:cubicBezTo>
                  <a:pt x="2616200" y="9955530"/>
                  <a:pt x="2730500" y="10128250"/>
                  <a:pt x="2842260" y="10304780"/>
                </a:cubicBezTo>
                <a:cubicBezTo>
                  <a:pt x="2967990" y="10502900"/>
                  <a:pt x="3120390" y="10758170"/>
                  <a:pt x="3225800" y="10947400"/>
                </a:cubicBezTo>
                <a:cubicBezTo>
                  <a:pt x="3307080" y="11092180"/>
                  <a:pt x="3378200" y="11229340"/>
                  <a:pt x="3430270" y="11337290"/>
                </a:cubicBezTo>
                <a:cubicBezTo>
                  <a:pt x="3465830" y="11410950"/>
                  <a:pt x="3492500" y="11468100"/>
                  <a:pt x="3515360" y="11526520"/>
                </a:cubicBezTo>
                <a:cubicBezTo>
                  <a:pt x="3534410" y="11574780"/>
                  <a:pt x="3554730" y="11649710"/>
                  <a:pt x="3559810" y="11659870"/>
                </a:cubicBezTo>
                <a:cubicBezTo>
                  <a:pt x="3559810" y="11661140"/>
                  <a:pt x="3561080" y="11661140"/>
                  <a:pt x="3561080" y="11662410"/>
                </a:cubicBezTo>
                <a:cubicBezTo>
                  <a:pt x="3561080" y="11663680"/>
                  <a:pt x="3562350" y="11663680"/>
                  <a:pt x="3562350" y="11664950"/>
                </a:cubicBezTo>
                <a:cubicBezTo>
                  <a:pt x="3562350" y="11666220"/>
                  <a:pt x="3563620" y="11666220"/>
                  <a:pt x="3563620" y="11667490"/>
                </a:cubicBezTo>
                <a:cubicBezTo>
                  <a:pt x="3563620" y="11668760"/>
                  <a:pt x="3562350" y="11670030"/>
                  <a:pt x="3562350" y="11671300"/>
                </a:cubicBezTo>
                <a:cubicBezTo>
                  <a:pt x="3562350" y="11672570"/>
                  <a:pt x="3561080" y="11672570"/>
                  <a:pt x="3561080" y="11673840"/>
                </a:cubicBezTo>
                <a:cubicBezTo>
                  <a:pt x="3561080" y="11675110"/>
                  <a:pt x="3559810" y="11675110"/>
                  <a:pt x="3559810" y="11676380"/>
                </a:cubicBezTo>
                <a:cubicBezTo>
                  <a:pt x="3559810" y="11677650"/>
                  <a:pt x="3558540" y="11677650"/>
                  <a:pt x="3557270" y="11677650"/>
                </a:cubicBezTo>
                <a:cubicBezTo>
                  <a:pt x="3556000" y="11678920"/>
                  <a:pt x="3556000" y="11680190"/>
                  <a:pt x="3554730" y="11680190"/>
                </a:cubicBezTo>
                <a:cubicBezTo>
                  <a:pt x="3553460" y="11680190"/>
                  <a:pt x="3553460" y="11680190"/>
                  <a:pt x="3552190" y="11680190"/>
                </a:cubicBezTo>
                <a:cubicBezTo>
                  <a:pt x="3550920" y="11680190"/>
                  <a:pt x="3549650" y="11680190"/>
                  <a:pt x="3548380" y="11680190"/>
                </a:cubicBezTo>
                <a:cubicBezTo>
                  <a:pt x="3547110" y="11680190"/>
                  <a:pt x="3547110" y="11680190"/>
                  <a:pt x="3545840" y="11680190"/>
                </a:cubicBezTo>
                <a:cubicBezTo>
                  <a:pt x="3544570" y="11680190"/>
                  <a:pt x="3544570" y="11678920"/>
                  <a:pt x="3543300" y="11677650"/>
                </a:cubicBezTo>
                <a:cubicBezTo>
                  <a:pt x="3542030" y="11677650"/>
                  <a:pt x="3542030" y="11677650"/>
                  <a:pt x="3540760" y="11676380"/>
                </a:cubicBezTo>
                <a:cubicBezTo>
                  <a:pt x="3531870" y="11671300"/>
                  <a:pt x="3474720" y="11637010"/>
                  <a:pt x="3440430" y="11605260"/>
                </a:cubicBezTo>
                <a:cubicBezTo>
                  <a:pt x="3393440" y="11563350"/>
                  <a:pt x="3342640" y="11498580"/>
                  <a:pt x="3293110" y="11438890"/>
                </a:cubicBezTo>
                <a:cubicBezTo>
                  <a:pt x="3239770" y="11374120"/>
                  <a:pt x="3182620" y="11308080"/>
                  <a:pt x="3130550" y="11229340"/>
                </a:cubicBezTo>
                <a:cubicBezTo>
                  <a:pt x="3070860" y="11137900"/>
                  <a:pt x="3009900" y="11009630"/>
                  <a:pt x="2962910" y="10919460"/>
                </a:cubicBezTo>
                <a:cubicBezTo>
                  <a:pt x="2927350" y="10852150"/>
                  <a:pt x="2904490" y="10803890"/>
                  <a:pt x="2872740" y="10739120"/>
                </a:cubicBezTo>
                <a:cubicBezTo>
                  <a:pt x="2834640" y="10664190"/>
                  <a:pt x="2791460" y="10582910"/>
                  <a:pt x="2750820" y="10495280"/>
                </a:cubicBezTo>
                <a:cubicBezTo>
                  <a:pt x="2705100" y="10393680"/>
                  <a:pt x="2658110" y="10281920"/>
                  <a:pt x="2614930" y="10165080"/>
                </a:cubicBezTo>
                <a:cubicBezTo>
                  <a:pt x="2566670" y="10036810"/>
                  <a:pt x="2515870" y="9880600"/>
                  <a:pt x="2477770" y="9753600"/>
                </a:cubicBezTo>
                <a:cubicBezTo>
                  <a:pt x="2446020" y="9645650"/>
                  <a:pt x="2404110" y="9500870"/>
                  <a:pt x="2399030" y="9451340"/>
                </a:cubicBezTo>
                <a:cubicBezTo>
                  <a:pt x="2397760" y="9436100"/>
                  <a:pt x="2401570" y="9424670"/>
                  <a:pt x="2400300" y="9419590"/>
                </a:cubicBezTo>
                <a:cubicBezTo>
                  <a:pt x="2400300" y="9418320"/>
                  <a:pt x="2399030" y="9418320"/>
                  <a:pt x="2399030" y="9417050"/>
                </a:cubicBezTo>
                <a:cubicBezTo>
                  <a:pt x="2399030" y="9415780"/>
                  <a:pt x="2397760" y="9415780"/>
                  <a:pt x="2397760" y="9414510"/>
                </a:cubicBezTo>
                <a:cubicBezTo>
                  <a:pt x="2397760" y="9413240"/>
                  <a:pt x="2399030" y="9411970"/>
                  <a:pt x="2399030" y="9410700"/>
                </a:cubicBezTo>
                <a:cubicBezTo>
                  <a:pt x="2399030" y="9409430"/>
                  <a:pt x="2399030" y="9409430"/>
                  <a:pt x="2399030" y="9408160"/>
                </a:cubicBezTo>
                <a:cubicBezTo>
                  <a:pt x="2399030" y="9406890"/>
                  <a:pt x="2400300" y="9406890"/>
                  <a:pt x="2401570" y="9405620"/>
                </a:cubicBezTo>
                <a:cubicBezTo>
                  <a:pt x="2401570" y="9404350"/>
                  <a:pt x="2402840" y="9404350"/>
                  <a:pt x="2402840" y="9403080"/>
                </a:cubicBezTo>
                <a:cubicBezTo>
                  <a:pt x="2404110" y="9403080"/>
                  <a:pt x="2404110" y="9401810"/>
                  <a:pt x="2405380" y="9401810"/>
                </a:cubicBezTo>
                <a:cubicBezTo>
                  <a:pt x="2406650" y="9401810"/>
                  <a:pt x="2407920" y="9401810"/>
                  <a:pt x="2409190" y="9401810"/>
                </a:cubicBezTo>
                <a:cubicBezTo>
                  <a:pt x="2410460" y="9401810"/>
                  <a:pt x="2410460" y="9400540"/>
                  <a:pt x="2411730" y="9400540"/>
                </a:cubicBezTo>
                <a:cubicBezTo>
                  <a:pt x="2413000" y="9400540"/>
                  <a:pt x="2414270" y="9401810"/>
                  <a:pt x="2415540" y="9401810"/>
                </a:cubicBezTo>
                <a:cubicBezTo>
                  <a:pt x="2416810" y="9401810"/>
                  <a:pt x="2416810" y="9403080"/>
                  <a:pt x="2418080" y="9403080"/>
                </a:cubicBezTo>
                <a:cubicBezTo>
                  <a:pt x="2419350" y="9404350"/>
                  <a:pt x="2419350" y="9404350"/>
                  <a:pt x="2420620" y="9405620"/>
                </a:cubicBezTo>
                <a:cubicBezTo>
                  <a:pt x="2420620" y="9405620"/>
                  <a:pt x="2420620" y="9405620"/>
                  <a:pt x="2421890" y="9406890"/>
                </a:cubicBezTo>
                <a:cubicBezTo>
                  <a:pt x="2428240" y="9414510"/>
                  <a:pt x="2475230" y="9479280"/>
                  <a:pt x="2508250" y="9532620"/>
                </a:cubicBezTo>
                <a:cubicBezTo>
                  <a:pt x="2562860" y="9620250"/>
                  <a:pt x="2650490" y="9761220"/>
                  <a:pt x="2712720" y="9889490"/>
                </a:cubicBezTo>
                <a:cubicBezTo>
                  <a:pt x="2778760" y="10026650"/>
                  <a:pt x="2820670" y="10160000"/>
                  <a:pt x="2889250" y="10332720"/>
                </a:cubicBezTo>
                <a:cubicBezTo>
                  <a:pt x="2987040" y="10579100"/>
                  <a:pt x="3185160" y="10995660"/>
                  <a:pt x="3244850" y="11224260"/>
                </a:cubicBezTo>
                <a:cubicBezTo>
                  <a:pt x="3280410" y="11358880"/>
                  <a:pt x="3275330" y="11440160"/>
                  <a:pt x="3290570" y="11557000"/>
                </a:cubicBezTo>
                <a:cubicBezTo>
                  <a:pt x="3307080" y="11689080"/>
                  <a:pt x="3335020" y="11852910"/>
                  <a:pt x="3338830" y="11976100"/>
                </a:cubicBezTo>
                <a:cubicBezTo>
                  <a:pt x="3342640" y="12072620"/>
                  <a:pt x="3340100" y="12176760"/>
                  <a:pt x="3327400" y="12235180"/>
                </a:cubicBezTo>
                <a:cubicBezTo>
                  <a:pt x="3321050" y="12266930"/>
                  <a:pt x="3298190" y="12297410"/>
                  <a:pt x="3299460" y="12305030"/>
                </a:cubicBezTo>
                <a:cubicBezTo>
                  <a:pt x="3299460" y="12306300"/>
                  <a:pt x="3300730" y="12306300"/>
                  <a:pt x="3302000" y="12307570"/>
                </a:cubicBezTo>
                <a:cubicBezTo>
                  <a:pt x="3302000" y="12308840"/>
                  <a:pt x="3303270" y="12308840"/>
                  <a:pt x="3303270" y="12310110"/>
                </a:cubicBezTo>
                <a:cubicBezTo>
                  <a:pt x="3303270" y="12311380"/>
                  <a:pt x="3304540" y="12312650"/>
                  <a:pt x="3304540" y="12313920"/>
                </a:cubicBezTo>
                <a:cubicBezTo>
                  <a:pt x="3304540" y="12315190"/>
                  <a:pt x="3304540" y="12316460"/>
                  <a:pt x="3304540" y="12317730"/>
                </a:cubicBezTo>
                <a:cubicBezTo>
                  <a:pt x="3304540" y="12319000"/>
                  <a:pt x="3304540" y="12319000"/>
                  <a:pt x="3304540" y="12320270"/>
                </a:cubicBezTo>
                <a:cubicBezTo>
                  <a:pt x="3304540" y="12321540"/>
                  <a:pt x="3303270" y="12322810"/>
                  <a:pt x="3302000" y="12324080"/>
                </a:cubicBezTo>
                <a:cubicBezTo>
                  <a:pt x="3302000" y="12325350"/>
                  <a:pt x="3302000" y="12325350"/>
                  <a:pt x="3300730" y="12326620"/>
                </a:cubicBezTo>
                <a:cubicBezTo>
                  <a:pt x="3299460" y="12327890"/>
                  <a:pt x="3298190" y="12327890"/>
                  <a:pt x="3296920" y="12329160"/>
                </a:cubicBezTo>
                <a:cubicBezTo>
                  <a:pt x="3295650" y="12329160"/>
                  <a:pt x="3295650" y="12330430"/>
                  <a:pt x="3294380" y="12330430"/>
                </a:cubicBezTo>
                <a:cubicBezTo>
                  <a:pt x="3293110" y="12330430"/>
                  <a:pt x="3291840" y="12330430"/>
                  <a:pt x="3290570" y="12330430"/>
                </a:cubicBezTo>
                <a:cubicBezTo>
                  <a:pt x="3289300" y="12330430"/>
                  <a:pt x="3288030" y="12330430"/>
                  <a:pt x="3286760" y="12330430"/>
                </a:cubicBezTo>
                <a:cubicBezTo>
                  <a:pt x="3285490" y="12330430"/>
                  <a:pt x="3285490" y="12329160"/>
                  <a:pt x="3284220" y="12329160"/>
                </a:cubicBezTo>
                <a:cubicBezTo>
                  <a:pt x="3282950" y="12329160"/>
                  <a:pt x="3281680" y="12329160"/>
                  <a:pt x="3280410" y="12327890"/>
                </a:cubicBezTo>
                <a:cubicBezTo>
                  <a:pt x="3275330" y="12325350"/>
                  <a:pt x="3262630" y="12320270"/>
                  <a:pt x="3253740" y="12313920"/>
                </a:cubicBezTo>
                <a:cubicBezTo>
                  <a:pt x="3242310" y="12306300"/>
                  <a:pt x="3228340" y="12296140"/>
                  <a:pt x="3215640" y="12283440"/>
                </a:cubicBezTo>
                <a:cubicBezTo>
                  <a:pt x="3197860" y="12265660"/>
                  <a:pt x="3181350" y="12242800"/>
                  <a:pt x="3161030" y="12216130"/>
                </a:cubicBezTo>
                <a:cubicBezTo>
                  <a:pt x="3133090" y="12179300"/>
                  <a:pt x="3093720" y="12136120"/>
                  <a:pt x="3061970" y="12085320"/>
                </a:cubicBezTo>
                <a:cubicBezTo>
                  <a:pt x="3023870" y="12024360"/>
                  <a:pt x="2984500" y="11951970"/>
                  <a:pt x="2951480" y="11873230"/>
                </a:cubicBezTo>
                <a:cubicBezTo>
                  <a:pt x="2912110" y="11780520"/>
                  <a:pt x="2884170" y="11675110"/>
                  <a:pt x="2846070" y="11560810"/>
                </a:cubicBezTo>
                <a:cubicBezTo>
                  <a:pt x="2799080" y="11421110"/>
                  <a:pt x="2743200" y="11269980"/>
                  <a:pt x="2688590" y="11095990"/>
                </a:cubicBezTo>
                <a:cubicBezTo>
                  <a:pt x="2618740" y="10875010"/>
                  <a:pt x="2506980" y="10510520"/>
                  <a:pt x="2468880" y="10336530"/>
                </a:cubicBezTo>
                <a:cubicBezTo>
                  <a:pt x="2449830" y="10246360"/>
                  <a:pt x="2446020" y="10189210"/>
                  <a:pt x="2438400" y="10129520"/>
                </a:cubicBezTo>
                <a:cubicBezTo>
                  <a:pt x="2433320" y="10083800"/>
                  <a:pt x="2426970" y="10017760"/>
                  <a:pt x="2426970" y="10007600"/>
                </a:cubicBezTo>
                <a:cubicBezTo>
                  <a:pt x="2426970" y="10006330"/>
                  <a:pt x="2426970" y="10006330"/>
                  <a:pt x="2426970" y="10005060"/>
                </a:cubicBezTo>
                <a:cubicBezTo>
                  <a:pt x="2426970" y="10003790"/>
                  <a:pt x="2428240" y="10003790"/>
                  <a:pt x="2428240" y="10002520"/>
                </a:cubicBezTo>
                <a:cubicBezTo>
                  <a:pt x="2428240" y="10001250"/>
                  <a:pt x="2429510" y="10001250"/>
                  <a:pt x="2429510" y="9999980"/>
                </a:cubicBezTo>
                <a:cubicBezTo>
                  <a:pt x="2430780" y="9998710"/>
                  <a:pt x="2430780" y="9998710"/>
                  <a:pt x="2432050" y="9997440"/>
                </a:cubicBezTo>
                <a:cubicBezTo>
                  <a:pt x="2433320" y="9997440"/>
                  <a:pt x="2433320" y="9996170"/>
                  <a:pt x="2434590" y="9996170"/>
                </a:cubicBezTo>
                <a:cubicBezTo>
                  <a:pt x="2435860" y="9996170"/>
                  <a:pt x="2435860" y="9994900"/>
                  <a:pt x="2437130" y="9994900"/>
                </a:cubicBezTo>
                <a:cubicBezTo>
                  <a:pt x="2438400" y="9994900"/>
                  <a:pt x="2439670" y="9994900"/>
                  <a:pt x="2440940" y="9994900"/>
                </a:cubicBezTo>
                <a:cubicBezTo>
                  <a:pt x="2442210" y="9994900"/>
                  <a:pt x="2442210" y="9994900"/>
                  <a:pt x="2443480" y="9994900"/>
                </a:cubicBezTo>
                <a:cubicBezTo>
                  <a:pt x="2444750" y="9994900"/>
                  <a:pt x="2446020" y="9994900"/>
                  <a:pt x="2447290" y="9996170"/>
                </a:cubicBezTo>
                <a:cubicBezTo>
                  <a:pt x="2448560" y="9996170"/>
                  <a:pt x="2448560" y="9997440"/>
                  <a:pt x="2449830" y="9998710"/>
                </a:cubicBezTo>
                <a:cubicBezTo>
                  <a:pt x="2449830" y="9999980"/>
                  <a:pt x="2451100" y="9999980"/>
                  <a:pt x="2451100" y="10001250"/>
                </a:cubicBezTo>
                <a:cubicBezTo>
                  <a:pt x="2451100" y="10002520"/>
                  <a:pt x="2452370" y="10002520"/>
                  <a:pt x="2452370" y="10003790"/>
                </a:cubicBezTo>
                <a:cubicBezTo>
                  <a:pt x="2452370" y="10005060"/>
                  <a:pt x="2452370" y="10005060"/>
                  <a:pt x="2452370" y="10006330"/>
                </a:cubicBezTo>
                <a:cubicBezTo>
                  <a:pt x="2452370" y="10012680"/>
                  <a:pt x="2456180" y="10034270"/>
                  <a:pt x="2457450" y="10055860"/>
                </a:cubicBezTo>
                <a:cubicBezTo>
                  <a:pt x="2461260" y="10101580"/>
                  <a:pt x="2467610" y="10182860"/>
                  <a:pt x="2468880" y="10262870"/>
                </a:cubicBezTo>
                <a:cubicBezTo>
                  <a:pt x="2471420" y="10373360"/>
                  <a:pt x="2467610" y="10527030"/>
                  <a:pt x="2465070" y="10656570"/>
                </a:cubicBezTo>
                <a:cubicBezTo>
                  <a:pt x="2462530" y="10784840"/>
                  <a:pt x="2459990" y="10905490"/>
                  <a:pt x="2454910" y="11037570"/>
                </a:cubicBezTo>
                <a:cubicBezTo>
                  <a:pt x="2449830" y="11179810"/>
                  <a:pt x="2440940" y="11344910"/>
                  <a:pt x="2432050" y="11479530"/>
                </a:cubicBezTo>
                <a:cubicBezTo>
                  <a:pt x="2424430" y="11592560"/>
                  <a:pt x="2420620" y="11713210"/>
                  <a:pt x="2409190" y="11790680"/>
                </a:cubicBezTo>
                <a:cubicBezTo>
                  <a:pt x="2402840" y="11838940"/>
                  <a:pt x="2383790" y="11893550"/>
                  <a:pt x="2385060" y="11904980"/>
                </a:cubicBezTo>
                <a:cubicBezTo>
                  <a:pt x="2385060" y="11907520"/>
                  <a:pt x="2386330" y="11907520"/>
                  <a:pt x="2386330" y="11908790"/>
                </a:cubicBezTo>
                <a:cubicBezTo>
                  <a:pt x="2386330" y="11910060"/>
                  <a:pt x="2386330" y="11910060"/>
                  <a:pt x="2386330" y="11911330"/>
                </a:cubicBezTo>
                <a:cubicBezTo>
                  <a:pt x="2386330" y="11912600"/>
                  <a:pt x="2386330" y="11913870"/>
                  <a:pt x="2386330" y="11915140"/>
                </a:cubicBezTo>
                <a:cubicBezTo>
                  <a:pt x="2386330" y="11916410"/>
                  <a:pt x="2385060" y="11916410"/>
                  <a:pt x="2385060" y="11917680"/>
                </a:cubicBezTo>
                <a:cubicBezTo>
                  <a:pt x="2383790" y="11918950"/>
                  <a:pt x="2383790" y="11920220"/>
                  <a:pt x="2382520" y="11921490"/>
                </a:cubicBezTo>
                <a:cubicBezTo>
                  <a:pt x="2381250" y="11922760"/>
                  <a:pt x="2381250" y="11922760"/>
                  <a:pt x="2379980" y="11922760"/>
                </a:cubicBezTo>
                <a:cubicBezTo>
                  <a:pt x="2378710" y="11924030"/>
                  <a:pt x="2378710" y="11925300"/>
                  <a:pt x="2377440" y="11925300"/>
                </a:cubicBezTo>
                <a:cubicBezTo>
                  <a:pt x="2376170" y="11925300"/>
                  <a:pt x="2374900" y="11925300"/>
                  <a:pt x="2373630" y="11925300"/>
                </a:cubicBezTo>
                <a:cubicBezTo>
                  <a:pt x="2372360" y="11925300"/>
                  <a:pt x="2371090" y="11925300"/>
                  <a:pt x="2369820" y="11925300"/>
                </a:cubicBezTo>
                <a:cubicBezTo>
                  <a:pt x="2368550" y="11925300"/>
                  <a:pt x="2368550" y="11924030"/>
                  <a:pt x="2367280" y="11924030"/>
                </a:cubicBezTo>
                <a:cubicBezTo>
                  <a:pt x="2366010" y="11924030"/>
                  <a:pt x="2364740" y="11924030"/>
                  <a:pt x="2363470" y="11922760"/>
                </a:cubicBezTo>
                <a:cubicBezTo>
                  <a:pt x="2362200" y="11922760"/>
                  <a:pt x="2362200" y="11921490"/>
                  <a:pt x="2360930" y="11920220"/>
                </a:cubicBezTo>
                <a:cubicBezTo>
                  <a:pt x="2360930" y="11918950"/>
                  <a:pt x="2360930" y="11918950"/>
                  <a:pt x="2359660" y="11917680"/>
                </a:cubicBezTo>
                <a:cubicBezTo>
                  <a:pt x="2357120" y="11915140"/>
                  <a:pt x="2343150" y="11911330"/>
                  <a:pt x="2335530" y="11903710"/>
                </a:cubicBezTo>
                <a:cubicBezTo>
                  <a:pt x="2322830" y="11891010"/>
                  <a:pt x="2313940" y="11864340"/>
                  <a:pt x="2303780" y="11836400"/>
                </a:cubicBezTo>
                <a:cubicBezTo>
                  <a:pt x="2288540" y="11797030"/>
                  <a:pt x="2277110" y="11741150"/>
                  <a:pt x="2261870" y="11686540"/>
                </a:cubicBezTo>
                <a:cubicBezTo>
                  <a:pt x="2242820" y="11617960"/>
                  <a:pt x="2219960" y="11537950"/>
                  <a:pt x="2194560" y="11456670"/>
                </a:cubicBezTo>
                <a:cubicBezTo>
                  <a:pt x="2165350" y="11362690"/>
                  <a:pt x="2128520" y="11261090"/>
                  <a:pt x="2095500" y="11154410"/>
                </a:cubicBezTo>
                <a:cubicBezTo>
                  <a:pt x="2058670" y="11036300"/>
                  <a:pt x="2021840" y="10876280"/>
                  <a:pt x="1983740" y="10779760"/>
                </a:cubicBezTo>
                <a:cubicBezTo>
                  <a:pt x="1958340" y="10716260"/>
                  <a:pt x="1936750" y="10670540"/>
                  <a:pt x="1905000" y="10626090"/>
                </a:cubicBezTo>
                <a:cubicBezTo>
                  <a:pt x="1874520" y="10585450"/>
                  <a:pt x="1800860" y="10532110"/>
                  <a:pt x="1799590" y="10521950"/>
                </a:cubicBezTo>
                <a:cubicBezTo>
                  <a:pt x="1799590" y="10520680"/>
                  <a:pt x="1800860" y="10520680"/>
                  <a:pt x="1800860" y="10519410"/>
                </a:cubicBezTo>
                <a:cubicBezTo>
                  <a:pt x="1800860" y="10518140"/>
                  <a:pt x="1800860" y="10516870"/>
                  <a:pt x="1800860" y="10515600"/>
                </a:cubicBezTo>
                <a:cubicBezTo>
                  <a:pt x="1800860" y="10514330"/>
                  <a:pt x="1802130" y="10514330"/>
                  <a:pt x="1803400" y="10513060"/>
                </a:cubicBezTo>
                <a:cubicBezTo>
                  <a:pt x="1803400" y="10513060"/>
                  <a:pt x="1804670" y="10511790"/>
                  <a:pt x="1804670" y="10511790"/>
                </a:cubicBezTo>
                <a:cubicBezTo>
                  <a:pt x="1805940" y="10511790"/>
                  <a:pt x="1805940" y="10510520"/>
                  <a:pt x="1807210" y="10510520"/>
                </a:cubicBezTo>
                <a:cubicBezTo>
                  <a:pt x="1808480" y="10510520"/>
                  <a:pt x="1809750" y="10509250"/>
                  <a:pt x="1811020" y="10509250"/>
                </a:cubicBezTo>
                <a:cubicBezTo>
                  <a:pt x="1812290" y="10509250"/>
                  <a:pt x="1812290" y="10509250"/>
                  <a:pt x="1813560" y="10509250"/>
                </a:cubicBezTo>
                <a:cubicBezTo>
                  <a:pt x="1814830" y="10509250"/>
                  <a:pt x="1814830" y="10509250"/>
                  <a:pt x="1816100" y="10509250"/>
                </a:cubicBezTo>
                <a:cubicBezTo>
                  <a:pt x="1817370" y="10509250"/>
                  <a:pt x="1818640" y="10509250"/>
                  <a:pt x="1819910" y="10510520"/>
                </a:cubicBezTo>
                <a:cubicBezTo>
                  <a:pt x="1821180" y="10510520"/>
                  <a:pt x="1821180" y="10511790"/>
                  <a:pt x="1821180" y="10513060"/>
                </a:cubicBezTo>
                <a:cubicBezTo>
                  <a:pt x="1822450" y="10514330"/>
                  <a:pt x="1822450" y="10514330"/>
                  <a:pt x="1823720" y="10515600"/>
                </a:cubicBezTo>
                <a:cubicBezTo>
                  <a:pt x="1823720" y="10516870"/>
                  <a:pt x="1824990" y="10516870"/>
                  <a:pt x="1824990" y="10518140"/>
                </a:cubicBezTo>
                <a:cubicBezTo>
                  <a:pt x="1824990" y="10519410"/>
                  <a:pt x="1824990" y="10519410"/>
                  <a:pt x="1824990" y="10520680"/>
                </a:cubicBezTo>
                <a:cubicBezTo>
                  <a:pt x="1823720" y="10534650"/>
                  <a:pt x="1803400" y="10652760"/>
                  <a:pt x="1800860" y="10749280"/>
                </a:cubicBezTo>
                <a:cubicBezTo>
                  <a:pt x="1795780" y="10911840"/>
                  <a:pt x="1824990" y="11162030"/>
                  <a:pt x="1832610" y="11409680"/>
                </a:cubicBezTo>
                <a:cubicBezTo>
                  <a:pt x="1842770" y="11729720"/>
                  <a:pt x="1878330" y="12251690"/>
                  <a:pt x="1846580" y="12510770"/>
                </a:cubicBezTo>
                <a:cubicBezTo>
                  <a:pt x="1828800" y="12655550"/>
                  <a:pt x="1762760" y="12827000"/>
                  <a:pt x="1760220" y="12844780"/>
                </a:cubicBezTo>
                <a:cubicBezTo>
                  <a:pt x="1760220" y="12846050"/>
                  <a:pt x="1760220" y="12846050"/>
                  <a:pt x="1760220" y="12847320"/>
                </a:cubicBezTo>
                <a:cubicBezTo>
                  <a:pt x="1760220" y="12848590"/>
                  <a:pt x="1760220" y="12848590"/>
                  <a:pt x="1760220" y="12849860"/>
                </a:cubicBezTo>
                <a:cubicBezTo>
                  <a:pt x="1760220" y="12851130"/>
                  <a:pt x="1760220" y="12852400"/>
                  <a:pt x="1758950" y="12853670"/>
                </a:cubicBezTo>
                <a:cubicBezTo>
                  <a:pt x="1758950" y="12854940"/>
                  <a:pt x="1757680" y="12854940"/>
                  <a:pt x="1756410" y="12854940"/>
                </a:cubicBezTo>
                <a:cubicBezTo>
                  <a:pt x="1755140" y="12856210"/>
                  <a:pt x="1755140" y="12856210"/>
                  <a:pt x="1753870" y="12857480"/>
                </a:cubicBezTo>
                <a:cubicBezTo>
                  <a:pt x="1752600" y="12857480"/>
                  <a:pt x="1752600" y="12858750"/>
                  <a:pt x="1751330" y="12858750"/>
                </a:cubicBezTo>
                <a:cubicBezTo>
                  <a:pt x="1750060" y="12858750"/>
                  <a:pt x="1750060" y="12858750"/>
                  <a:pt x="1748790" y="12858750"/>
                </a:cubicBezTo>
                <a:cubicBezTo>
                  <a:pt x="1747520" y="12858750"/>
                  <a:pt x="1746250" y="12858750"/>
                  <a:pt x="1744980" y="12858750"/>
                </a:cubicBezTo>
                <a:cubicBezTo>
                  <a:pt x="1743710" y="12858750"/>
                  <a:pt x="1743710" y="12857480"/>
                  <a:pt x="1742440" y="12857480"/>
                </a:cubicBezTo>
                <a:cubicBezTo>
                  <a:pt x="1741170" y="12857480"/>
                  <a:pt x="1741170" y="12856210"/>
                  <a:pt x="1739900" y="12856210"/>
                </a:cubicBezTo>
                <a:cubicBezTo>
                  <a:pt x="1738630" y="12854940"/>
                  <a:pt x="1738630" y="12854940"/>
                  <a:pt x="1737360" y="12853670"/>
                </a:cubicBezTo>
                <a:cubicBezTo>
                  <a:pt x="1737360" y="12852400"/>
                  <a:pt x="1736090" y="12852400"/>
                  <a:pt x="1736090" y="12851130"/>
                </a:cubicBezTo>
                <a:cubicBezTo>
                  <a:pt x="1736090" y="12849860"/>
                  <a:pt x="1736090" y="12849860"/>
                  <a:pt x="1736090" y="12847320"/>
                </a:cubicBezTo>
                <a:cubicBezTo>
                  <a:pt x="1734820" y="12827000"/>
                  <a:pt x="1703070" y="12669520"/>
                  <a:pt x="1684020" y="12551410"/>
                </a:cubicBezTo>
                <a:cubicBezTo>
                  <a:pt x="1656080" y="12373610"/>
                  <a:pt x="1607820" y="12103100"/>
                  <a:pt x="1592580" y="11883390"/>
                </a:cubicBezTo>
                <a:cubicBezTo>
                  <a:pt x="1577340" y="11671300"/>
                  <a:pt x="1592580" y="11414760"/>
                  <a:pt x="1590040" y="11257280"/>
                </a:cubicBezTo>
                <a:cubicBezTo>
                  <a:pt x="1588770" y="11160760"/>
                  <a:pt x="1588770" y="11090910"/>
                  <a:pt x="1583690" y="11024870"/>
                </a:cubicBezTo>
                <a:cubicBezTo>
                  <a:pt x="1579880" y="10976610"/>
                  <a:pt x="1565910" y="10911840"/>
                  <a:pt x="1567180" y="10899140"/>
                </a:cubicBezTo>
                <a:cubicBezTo>
                  <a:pt x="1567180" y="10896600"/>
                  <a:pt x="1568450" y="10896600"/>
                  <a:pt x="1568450" y="10895330"/>
                </a:cubicBezTo>
                <a:cubicBezTo>
                  <a:pt x="1568450" y="10894060"/>
                  <a:pt x="1569720" y="10894060"/>
                  <a:pt x="1569720" y="10892790"/>
                </a:cubicBezTo>
                <a:cubicBezTo>
                  <a:pt x="1570990" y="10891520"/>
                  <a:pt x="1570990" y="10891520"/>
                  <a:pt x="1572260" y="10890250"/>
                </a:cubicBezTo>
                <a:cubicBezTo>
                  <a:pt x="1573530" y="10890250"/>
                  <a:pt x="1573530" y="10888980"/>
                  <a:pt x="1574800" y="10888980"/>
                </a:cubicBezTo>
                <a:cubicBezTo>
                  <a:pt x="1576070" y="10888980"/>
                  <a:pt x="1576070" y="10887710"/>
                  <a:pt x="1577340" y="10887710"/>
                </a:cubicBezTo>
                <a:cubicBezTo>
                  <a:pt x="1578610" y="10887710"/>
                  <a:pt x="1579880" y="10886440"/>
                  <a:pt x="1581150" y="10886440"/>
                </a:cubicBezTo>
                <a:cubicBezTo>
                  <a:pt x="1582420" y="10886440"/>
                  <a:pt x="1582420" y="10886440"/>
                  <a:pt x="1583690" y="10886440"/>
                </a:cubicBezTo>
                <a:cubicBezTo>
                  <a:pt x="1584960" y="10886440"/>
                  <a:pt x="1586230" y="10886440"/>
                  <a:pt x="1587500" y="10887710"/>
                </a:cubicBezTo>
                <a:cubicBezTo>
                  <a:pt x="1588770" y="10887710"/>
                  <a:pt x="1588770" y="10888980"/>
                  <a:pt x="1590040" y="10890250"/>
                </a:cubicBezTo>
                <a:cubicBezTo>
                  <a:pt x="1591310" y="10890250"/>
                  <a:pt x="1592580" y="10890250"/>
                  <a:pt x="1592580" y="10891520"/>
                </a:cubicBezTo>
                <a:cubicBezTo>
                  <a:pt x="1593850" y="10892790"/>
                  <a:pt x="1593850" y="10894060"/>
                  <a:pt x="1593850" y="10895330"/>
                </a:cubicBezTo>
                <a:cubicBezTo>
                  <a:pt x="1593850" y="10896600"/>
                  <a:pt x="1593850" y="10896600"/>
                  <a:pt x="1593850" y="10897870"/>
                </a:cubicBezTo>
                <a:cubicBezTo>
                  <a:pt x="1593850" y="10899140"/>
                  <a:pt x="1595120" y="10899140"/>
                  <a:pt x="1595120" y="10901680"/>
                </a:cubicBezTo>
                <a:cubicBezTo>
                  <a:pt x="1595120" y="10908030"/>
                  <a:pt x="1591310" y="10927080"/>
                  <a:pt x="1588770" y="10944860"/>
                </a:cubicBezTo>
                <a:cubicBezTo>
                  <a:pt x="1584960" y="10976610"/>
                  <a:pt x="1582420" y="11032490"/>
                  <a:pt x="1577340" y="11078210"/>
                </a:cubicBezTo>
                <a:cubicBezTo>
                  <a:pt x="1570990" y="11129010"/>
                  <a:pt x="1557020" y="11181080"/>
                  <a:pt x="1551940" y="11236960"/>
                </a:cubicBezTo>
                <a:cubicBezTo>
                  <a:pt x="1546860" y="11297920"/>
                  <a:pt x="1545590" y="11365230"/>
                  <a:pt x="1549400" y="11431270"/>
                </a:cubicBezTo>
                <a:cubicBezTo>
                  <a:pt x="1553210" y="11501120"/>
                  <a:pt x="1560830" y="11576050"/>
                  <a:pt x="1576070" y="11647170"/>
                </a:cubicBezTo>
                <a:cubicBezTo>
                  <a:pt x="1591310" y="11717020"/>
                  <a:pt x="1611630" y="11783060"/>
                  <a:pt x="1638300" y="11854180"/>
                </a:cubicBezTo>
                <a:cubicBezTo>
                  <a:pt x="1668780" y="11934190"/>
                  <a:pt x="1708150" y="12015470"/>
                  <a:pt x="1753870" y="12101830"/>
                </a:cubicBezTo>
                <a:cubicBezTo>
                  <a:pt x="1805940" y="12200890"/>
                  <a:pt x="1870710" y="12315190"/>
                  <a:pt x="1938020" y="12414250"/>
                </a:cubicBezTo>
                <a:cubicBezTo>
                  <a:pt x="2005330" y="12513310"/>
                  <a:pt x="2078990" y="12600940"/>
                  <a:pt x="2159000" y="12694920"/>
                </a:cubicBezTo>
                <a:cubicBezTo>
                  <a:pt x="2244090" y="12793980"/>
                  <a:pt x="2345690" y="12918440"/>
                  <a:pt x="2434590" y="12993370"/>
                </a:cubicBezTo>
                <a:cubicBezTo>
                  <a:pt x="2501900" y="13050520"/>
                  <a:pt x="2567940" y="13101320"/>
                  <a:pt x="2628900" y="13121639"/>
                </a:cubicBezTo>
                <a:cubicBezTo>
                  <a:pt x="2674620" y="13136880"/>
                  <a:pt x="2726690" y="13147039"/>
                  <a:pt x="2759710" y="13127989"/>
                </a:cubicBezTo>
                <a:cubicBezTo>
                  <a:pt x="2795270" y="13107670"/>
                  <a:pt x="2825750" y="13039089"/>
                  <a:pt x="2832100" y="12993370"/>
                </a:cubicBezTo>
                <a:cubicBezTo>
                  <a:pt x="2838450" y="12952730"/>
                  <a:pt x="2819400" y="12913360"/>
                  <a:pt x="2807970" y="12868910"/>
                </a:cubicBezTo>
                <a:cubicBezTo>
                  <a:pt x="2794000" y="12814300"/>
                  <a:pt x="2774950" y="12754610"/>
                  <a:pt x="2752090" y="12692380"/>
                </a:cubicBezTo>
                <a:cubicBezTo>
                  <a:pt x="2724150" y="12618720"/>
                  <a:pt x="2683510" y="12537440"/>
                  <a:pt x="2647950" y="12453620"/>
                </a:cubicBezTo>
                <a:cubicBezTo>
                  <a:pt x="2608580" y="12362180"/>
                  <a:pt x="2569210" y="12268200"/>
                  <a:pt x="2526030" y="12164060"/>
                </a:cubicBezTo>
                <a:cubicBezTo>
                  <a:pt x="2475230" y="12040870"/>
                  <a:pt x="2407920" y="11869420"/>
                  <a:pt x="2360930" y="11758930"/>
                </a:cubicBezTo>
                <a:cubicBezTo>
                  <a:pt x="2327910" y="11681460"/>
                  <a:pt x="2305050" y="11634470"/>
                  <a:pt x="2274570" y="11563350"/>
                </a:cubicBezTo>
                <a:cubicBezTo>
                  <a:pt x="2239010" y="11478260"/>
                  <a:pt x="2190750" y="11361420"/>
                  <a:pt x="2160270" y="11282680"/>
                </a:cubicBezTo>
                <a:cubicBezTo>
                  <a:pt x="2138680" y="11226800"/>
                  <a:pt x="2113280" y="11174730"/>
                  <a:pt x="2106930" y="11137900"/>
                </a:cubicBezTo>
                <a:cubicBezTo>
                  <a:pt x="2103120" y="11116310"/>
                  <a:pt x="2109470" y="11092180"/>
                  <a:pt x="2106930" y="11085830"/>
                </a:cubicBezTo>
                <a:cubicBezTo>
                  <a:pt x="2105660" y="11084560"/>
                  <a:pt x="2105660" y="11084560"/>
                  <a:pt x="2104390" y="11083290"/>
                </a:cubicBezTo>
                <a:cubicBezTo>
                  <a:pt x="2104390" y="11082020"/>
                  <a:pt x="2103120" y="11082020"/>
                  <a:pt x="2103120" y="11080750"/>
                </a:cubicBezTo>
                <a:cubicBezTo>
                  <a:pt x="2103120" y="11079480"/>
                  <a:pt x="2101850" y="11079480"/>
                  <a:pt x="2101850" y="11078210"/>
                </a:cubicBezTo>
                <a:cubicBezTo>
                  <a:pt x="2101850" y="11076940"/>
                  <a:pt x="2101850" y="11076940"/>
                  <a:pt x="2101850" y="11075670"/>
                </a:cubicBezTo>
                <a:cubicBezTo>
                  <a:pt x="2101850" y="11074400"/>
                  <a:pt x="2103120" y="11073130"/>
                  <a:pt x="2103120" y="11071860"/>
                </a:cubicBezTo>
                <a:cubicBezTo>
                  <a:pt x="2103120" y="11070590"/>
                  <a:pt x="2104390" y="11070590"/>
                  <a:pt x="2104390" y="11069320"/>
                </a:cubicBezTo>
                <a:cubicBezTo>
                  <a:pt x="2104390" y="11068050"/>
                  <a:pt x="2105660" y="11066780"/>
                  <a:pt x="2105660" y="11066780"/>
                </a:cubicBezTo>
                <a:cubicBezTo>
                  <a:pt x="2106930" y="11066780"/>
                  <a:pt x="2106930" y="11065510"/>
                  <a:pt x="2108200" y="11065510"/>
                </a:cubicBezTo>
                <a:cubicBezTo>
                  <a:pt x="2109470" y="11065510"/>
                  <a:pt x="2110740" y="11064240"/>
                  <a:pt x="2112010" y="11064240"/>
                </a:cubicBezTo>
                <a:cubicBezTo>
                  <a:pt x="2113280" y="11064240"/>
                  <a:pt x="2113280" y="11064240"/>
                  <a:pt x="2114550" y="11064240"/>
                </a:cubicBezTo>
                <a:cubicBezTo>
                  <a:pt x="2115820" y="11064240"/>
                  <a:pt x="2115820" y="11064240"/>
                  <a:pt x="2117090" y="11064240"/>
                </a:cubicBezTo>
                <a:cubicBezTo>
                  <a:pt x="2118360" y="11064240"/>
                  <a:pt x="2119630" y="11065510"/>
                  <a:pt x="2120900" y="11065510"/>
                </a:cubicBezTo>
                <a:cubicBezTo>
                  <a:pt x="2122170" y="11065510"/>
                  <a:pt x="2122170" y="11065510"/>
                  <a:pt x="2123440" y="11066780"/>
                </a:cubicBezTo>
                <a:cubicBezTo>
                  <a:pt x="2133600" y="11071860"/>
                  <a:pt x="2190750" y="11104880"/>
                  <a:pt x="2233930" y="11136630"/>
                </a:cubicBezTo>
                <a:cubicBezTo>
                  <a:pt x="2303780" y="11188700"/>
                  <a:pt x="2404110" y="11281410"/>
                  <a:pt x="2494280" y="11361420"/>
                </a:cubicBezTo>
                <a:cubicBezTo>
                  <a:pt x="2593340" y="11450320"/>
                  <a:pt x="2688590" y="11543030"/>
                  <a:pt x="2804160" y="11647170"/>
                </a:cubicBezTo>
                <a:cubicBezTo>
                  <a:pt x="2947670" y="11776710"/>
                  <a:pt x="3161030" y="11969750"/>
                  <a:pt x="3289300" y="12077700"/>
                </a:cubicBezTo>
                <a:cubicBezTo>
                  <a:pt x="3370580" y="12146280"/>
                  <a:pt x="3426460" y="12192000"/>
                  <a:pt x="3491230" y="12238990"/>
                </a:cubicBezTo>
                <a:cubicBezTo>
                  <a:pt x="3549650" y="12280900"/>
                  <a:pt x="3620770" y="12343130"/>
                  <a:pt x="3660140" y="12349480"/>
                </a:cubicBezTo>
                <a:cubicBezTo>
                  <a:pt x="3677920" y="12353290"/>
                  <a:pt x="3696970" y="12349480"/>
                  <a:pt x="3703320" y="12339320"/>
                </a:cubicBezTo>
                <a:cubicBezTo>
                  <a:pt x="3710940" y="12326620"/>
                  <a:pt x="3690620" y="12294870"/>
                  <a:pt x="3685540" y="12264390"/>
                </a:cubicBezTo>
                <a:cubicBezTo>
                  <a:pt x="3677920" y="12218670"/>
                  <a:pt x="3676650" y="12148820"/>
                  <a:pt x="3665220" y="12089130"/>
                </a:cubicBezTo>
                <a:cubicBezTo>
                  <a:pt x="3653790" y="12024360"/>
                  <a:pt x="3634740" y="11959590"/>
                  <a:pt x="3614420" y="11888470"/>
                </a:cubicBezTo>
                <a:cubicBezTo>
                  <a:pt x="3590290" y="11807190"/>
                  <a:pt x="3561080" y="11711940"/>
                  <a:pt x="3526790" y="11626850"/>
                </a:cubicBezTo>
                <a:cubicBezTo>
                  <a:pt x="3492500" y="11540490"/>
                  <a:pt x="3450590" y="11457940"/>
                  <a:pt x="3411220" y="11372850"/>
                </a:cubicBezTo>
                <a:cubicBezTo>
                  <a:pt x="3371850" y="11286490"/>
                  <a:pt x="3335020" y="11198860"/>
                  <a:pt x="3289300" y="11109960"/>
                </a:cubicBezTo>
                <a:cubicBezTo>
                  <a:pt x="3239770" y="11014710"/>
                  <a:pt x="3183890" y="10919460"/>
                  <a:pt x="3124200" y="10822940"/>
                </a:cubicBezTo>
                <a:cubicBezTo>
                  <a:pt x="3060700" y="10720070"/>
                  <a:pt x="2987040" y="10603230"/>
                  <a:pt x="2917190" y="10509250"/>
                </a:cubicBezTo>
                <a:cubicBezTo>
                  <a:pt x="2856230" y="10426700"/>
                  <a:pt x="2787650" y="10354310"/>
                  <a:pt x="2730500" y="10287000"/>
                </a:cubicBezTo>
                <a:cubicBezTo>
                  <a:pt x="2682240" y="10229850"/>
                  <a:pt x="2612390" y="10138410"/>
                  <a:pt x="2598420" y="10129520"/>
                </a:cubicBezTo>
                <a:cubicBezTo>
                  <a:pt x="2597150" y="10128250"/>
                  <a:pt x="2595880" y="10129520"/>
                  <a:pt x="2594610" y="10128250"/>
                </a:cubicBezTo>
                <a:cubicBezTo>
                  <a:pt x="2593340" y="10128250"/>
                  <a:pt x="2593340" y="10126980"/>
                  <a:pt x="2593340" y="10125710"/>
                </a:cubicBezTo>
                <a:cubicBezTo>
                  <a:pt x="2592070" y="10124440"/>
                  <a:pt x="2590800" y="10123170"/>
                  <a:pt x="2590800" y="10121900"/>
                </a:cubicBezTo>
                <a:cubicBezTo>
                  <a:pt x="2590800" y="10120630"/>
                  <a:pt x="2590800" y="10120630"/>
                  <a:pt x="2590800" y="10119360"/>
                </a:cubicBezTo>
                <a:cubicBezTo>
                  <a:pt x="2590800" y="10118090"/>
                  <a:pt x="2590800" y="10116820"/>
                  <a:pt x="2590800" y="10115550"/>
                </a:cubicBezTo>
                <a:cubicBezTo>
                  <a:pt x="2590800" y="10114280"/>
                  <a:pt x="2592070" y="10113010"/>
                  <a:pt x="2592070" y="10111740"/>
                </a:cubicBezTo>
                <a:cubicBezTo>
                  <a:pt x="2592070" y="10110470"/>
                  <a:pt x="2593340" y="10110470"/>
                  <a:pt x="2593340" y="10109200"/>
                </a:cubicBezTo>
                <a:cubicBezTo>
                  <a:pt x="2594610" y="10107930"/>
                  <a:pt x="2594610" y="10107930"/>
                  <a:pt x="2595880" y="10106660"/>
                </a:cubicBezTo>
                <a:cubicBezTo>
                  <a:pt x="2597150" y="10105390"/>
                  <a:pt x="2597150" y="10104120"/>
                  <a:pt x="2598420" y="10104120"/>
                </a:cubicBezTo>
                <a:cubicBezTo>
                  <a:pt x="2599690" y="10102850"/>
                  <a:pt x="2600960" y="10102850"/>
                  <a:pt x="2602230" y="10102850"/>
                </a:cubicBezTo>
                <a:cubicBezTo>
                  <a:pt x="2603500" y="10102850"/>
                  <a:pt x="2603500" y="10102850"/>
                  <a:pt x="2604770" y="10102850"/>
                </a:cubicBezTo>
                <a:cubicBezTo>
                  <a:pt x="2606040" y="10102850"/>
                  <a:pt x="2607310" y="10104120"/>
                  <a:pt x="2608580" y="10104120"/>
                </a:cubicBezTo>
                <a:cubicBezTo>
                  <a:pt x="2609850" y="10104120"/>
                  <a:pt x="2611120" y="10104120"/>
                  <a:pt x="2612390" y="10105390"/>
                </a:cubicBezTo>
                <a:cubicBezTo>
                  <a:pt x="2616200" y="10107930"/>
                  <a:pt x="2618740" y="10115550"/>
                  <a:pt x="2626360" y="10121900"/>
                </a:cubicBezTo>
                <a:cubicBezTo>
                  <a:pt x="2640330" y="10133330"/>
                  <a:pt x="2669540" y="10146030"/>
                  <a:pt x="2693670" y="10160000"/>
                </a:cubicBezTo>
                <a:cubicBezTo>
                  <a:pt x="2724150" y="10176510"/>
                  <a:pt x="2758440" y="10194290"/>
                  <a:pt x="2792730" y="10217150"/>
                </a:cubicBezTo>
                <a:cubicBezTo>
                  <a:pt x="2835910" y="10245090"/>
                  <a:pt x="2884170" y="10292080"/>
                  <a:pt x="2928620" y="10321290"/>
                </a:cubicBezTo>
                <a:cubicBezTo>
                  <a:pt x="2967990" y="10346690"/>
                  <a:pt x="3008630" y="10363200"/>
                  <a:pt x="3042920" y="10384790"/>
                </a:cubicBezTo>
                <a:cubicBezTo>
                  <a:pt x="3073400" y="10403840"/>
                  <a:pt x="3096260" y="10421620"/>
                  <a:pt x="3124200" y="10441940"/>
                </a:cubicBezTo>
                <a:cubicBezTo>
                  <a:pt x="3157220" y="10464800"/>
                  <a:pt x="3195320" y="10491470"/>
                  <a:pt x="3227070" y="10518140"/>
                </a:cubicBezTo>
                <a:cubicBezTo>
                  <a:pt x="3258820" y="10544810"/>
                  <a:pt x="3279140" y="10570210"/>
                  <a:pt x="3314700" y="10600690"/>
                </a:cubicBezTo>
                <a:cubicBezTo>
                  <a:pt x="3362960" y="10641330"/>
                  <a:pt x="3430270" y="10687050"/>
                  <a:pt x="3492500" y="10739120"/>
                </a:cubicBezTo>
                <a:cubicBezTo>
                  <a:pt x="3566160" y="10800080"/>
                  <a:pt x="3644900" y="10864850"/>
                  <a:pt x="3726180" y="10943590"/>
                </a:cubicBezTo>
                <a:cubicBezTo>
                  <a:pt x="3823970" y="11037570"/>
                  <a:pt x="3963670" y="11192510"/>
                  <a:pt x="4034790" y="11271250"/>
                </a:cubicBezTo>
                <a:cubicBezTo>
                  <a:pt x="4072890" y="11314430"/>
                  <a:pt x="4091940" y="11341100"/>
                  <a:pt x="4121150" y="11372850"/>
                </a:cubicBezTo>
                <a:cubicBezTo>
                  <a:pt x="4149090" y="11403330"/>
                  <a:pt x="4175760" y="11433810"/>
                  <a:pt x="4203700" y="11457940"/>
                </a:cubicBezTo>
                <a:cubicBezTo>
                  <a:pt x="4229100" y="11479530"/>
                  <a:pt x="4273550" y="11507470"/>
                  <a:pt x="4281170" y="11513820"/>
                </a:cubicBezTo>
                <a:cubicBezTo>
                  <a:pt x="4282440" y="11515090"/>
                  <a:pt x="4283710" y="11515090"/>
                  <a:pt x="4283710" y="11516360"/>
                </a:cubicBezTo>
                <a:cubicBezTo>
                  <a:pt x="4284980" y="11517630"/>
                  <a:pt x="4284980" y="11518900"/>
                  <a:pt x="4284980" y="11520170"/>
                </a:cubicBezTo>
                <a:cubicBezTo>
                  <a:pt x="4284980" y="11521440"/>
                  <a:pt x="4284980" y="11521440"/>
                  <a:pt x="4284980" y="11522710"/>
                </a:cubicBezTo>
                <a:cubicBezTo>
                  <a:pt x="4284980" y="11523980"/>
                  <a:pt x="4284980" y="11525250"/>
                  <a:pt x="4284980" y="11526520"/>
                </a:cubicBezTo>
                <a:cubicBezTo>
                  <a:pt x="4284980" y="11527790"/>
                  <a:pt x="4284980" y="11529060"/>
                  <a:pt x="4283710" y="11530330"/>
                </a:cubicBezTo>
                <a:cubicBezTo>
                  <a:pt x="4283710" y="11531600"/>
                  <a:pt x="4282440" y="11531600"/>
                  <a:pt x="4281170" y="11532870"/>
                </a:cubicBezTo>
                <a:cubicBezTo>
                  <a:pt x="4279900" y="11534140"/>
                  <a:pt x="4279900" y="11535410"/>
                  <a:pt x="4278630" y="11535410"/>
                </a:cubicBezTo>
                <a:cubicBezTo>
                  <a:pt x="4277360" y="11536680"/>
                  <a:pt x="4276090" y="11536680"/>
                  <a:pt x="4274820" y="11536680"/>
                </a:cubicBezTo>
                <a:cubicBezTo>
                  <a:pt x="4273550" y="11536680"/>
                  <a:pt x="4273550" y="11537950"/>
                  <a:pt x="4272280" y="11537950"/>
                </a:cubicBezTo>
                <a:cubicBezTo>
                  <a:pt x="4271010" y="11537950"/>
                  <a:pt x="4269740" y="11537950"/>
                  <a:pt x="4268470" y="11537950"/>
                </a:cubicBezTo>
                <a:cubicBezTo>
                  <a:pt x="4267200" y="11537950"/>
                  <a:pt x="4265930" y="11537950"/>
                  <a:pt x="4264660" y="11536680"/>
                </a:cubicBezTo>
                <a:cubicBezTo>
                  <a:pt x="4263390" y="11536680"/>
                  <a:pt x="4263390" y="11535410"/>
                  <a:pt x="4262120" y="11534140"/>
                </a:cubicBezTo>
                <a:cubicBezTo>
                  <a:pt x="4260850" y="11534140"/>
                  <a:pt x="4260850" y="11534140"/>
                  <a:pt x="4259580" y="11532870"/>
                </a:cubicBezTo>
                <a:cubicBezTo>
                  <a:pt x="4257040" y="11530330"/>
                  <a:pt x="4259580" y="11516360"/>
                  <a:pt x="4254500" y="11506200"/>
                </a:cubicBezTo>
                <a:cubicBezTo>
                  <a:pt x="4244340" y="11484610"/>
                  <a:pt x="4211320" y="11452860"/>
                  <a:pt x="4182110" y="11422380"/>
                </a:cubicBezTo>
                <a:cubicBezTo>
                  <a:pt x="4142740" y="11380470"/>
                  <a:pt x="4091940" y="11333480"/>
                  <a:pt x="4037330" y="11278870"/>
                </a:cubicBezTo>
                <a:cubicBezTo>
                  <a:pt x="3966210" y="11207750"/>
                  <a:pt x="3882390" y="11118850"/>
                  <a:pt x="3789680" y="11035030"/>
                </a:cubicBezTo>
                <a:cubicBezTo>
                  <a:pt x="3680460" y="10937240"/>
                  <a:pt x="3554730" y="10839450"/>
                  <a:pt x="3417570" y="10732770"/>
                </a:cubicBezTo>
                <a:cubicBezTo>
                  <a:pt x="3255010" y="10605770"/>
                  <a:pt x="3026410" y="10435590"/>
                  <a:pt x="2876550" y="10322560"/>
                </a:cubicBezTo>
                <a:cubicBezTo>
                  <a:pt x="2771140" y="10242550"/>
                  <a:pt x="2673350" y="10163810"/>
                  <a:pt x="2604770" y="10116820"/>
                </a:cubicBezTo>
                <a:cubicBezTo>
                  <a:pt x="2565400" y="10088880"/>
                  <a:pt x="2537460" y="10069830"/>
                  <a:pt x="2508250" y="10055860"/>
                </a:cubicBezTo>
                <a:cubicBezTo>
                  <a:pt x="2485390" y="10045700"/>
                  <a:pt x="2452370" y="10039350"/>
                  <a:pt x="2446020" y="10035540"/>
                </a:cubicBezTo>
                <a:cubicBezTo>
                  <a:pt x="2444750" y="10034270"/>
                  <a:pt x="2444750" y="10034270"/>
                  <a:pt x="2443480" y="10033000"/>
                </a:cubicBezTo>
                <a:cubicBezTo>
                  <a:pt x="2443480" y="10031730"/>
                  <a:pt x="2442210" y="10031730"/>
                  <a:pt x="2442210" y="10030460"/>
                </a:cubicBezTo>
                <a:cubicBezTo>
                  <a:pt x="2442210" y="10029190"/>
                  <a:pt x="2440940" y="10029190"/>
                  <a:pt x="2440940" y="10027920"/>
                </a:cubicBezTo>
                <a:cubicBezTo>
                  <a:pt x="2440940" y="10026650"/>
                  <a:pt x="2440940" y="10026650"/>
                  <a:pt x="2440940" y="10025380"/>
                </a:cubicBezTo>
                <a:cubicBezTo>
                  <a:pt x="2440940" y="10024110"/>
                  <a:pt x="2440940" y="10022840"/>
                  <a:pt x="2440940" y="10021570"/>
                </a:cubicBezTo>
                <a:cubicBezTo>
                  <a:pt x="2440940" y="10020300"/>
                  <a:pt x="2442210" y="10020300"/>
                  <a:pt x="2442210" y="10019030"/>
                </a:cubicBezTo>
                <a:cubicBezTo>
                  <a:pt x="2442210" y="10017760"/>
                  <a:pt x="2443480" y="10017760"/>
                  <a:pt x="2443480" y="10016490"/>
                </a:cubicBezTo>
                <a:cubicBezTo>
                  <a:pt x="2444750" y="10015220"/>
                  <a:pt x="2444750" y="10015220"/>
                  <a:pt x="2446020" y="10013950"/>
                </a:cubicBezTo>
                <a:cubicBezTo>
                  <a:pt x="2447290" y="10013950"/>
                  <a:pt x="2447290" y="10012680"/>
                  <a:pt x="2448560" y="10012680"/>
                </a:cubicBezTo>
                <a:cubicBezTo>
                  <a:pt x="2449830" y="10012680"/>
                  <a:pt x="2451100" y="10012680"/>
                  <a:pt x="2452370" y="10012680"/>
                </a:cubicBezTo>
                <a:cubicBezTo>
                  <a:pt x="2453640" y="10012680"/>
                  <a:pt x="2453640" y="10012680"/>
                  <a:pt x="2454910" y="10012680"/>
                </a:cubicBezTo>
                <a:cubicBezTo>
                  <a:pt x="2456180" y="10012680"/>
                  <a:pt x="2457450" y="10012680"/>
                  <a:pt x="2458720" y="10012680"/>
                </a:cubicBezTo>
                <a:cubicBezTo>
                  <a:pt x="2459990" y="10012680"/>
                  <a:pt x="2459990" y="10013950"/>
                  <a:pt x="2461260" y="10015220"/>
                </a:cubicBezTo>
                <a:cubicBezTo>
                  <a:pt x="2468880" y="10021570"/>
                  <a:pt x="2514600" y="10038080"/>
                  <a:pt x="2545080" y="10057130"/>
                </a:cubicBezTo>
                <a:cubicBezTo>
                  <a:pt x="2585720" y="10082530"/>
                  <a:pt x="2627630" y="10120630"/>
                  <a:pt x="2679700" y="10156190"/>
                </a:cubicBezTo>
                <a:cubicBezTo>
                  <a:pt x="2745740" y="10200640"/>
                  <a:pt x="2827020" y="10247630"/>
                  <a:pt x="2909570" y="10300970"/>
                </a:cubicBezTo>
                <a:cubicBezTo>
                  <a:pt x="3008630" y="10365740"/>
                  <a:pt x="3164840" y="10481310"/>
                  <a:pt x="3233420" y="10519410"/>
                </a:cubicBezTo>
                <a:cubicBezTo>
                  <a:pt x="3262630" y="10535920"/>
                  <a:pt x="3279140" y="10542270"/>
                  <a:pt x="3300730" y="10548620"/>
                </a:cubicBezTo>
                <a:cubicBezTo>
                  <a:pt x="3318510" y="10553700"/>
                  <a:pt x="3345180" y="10556240"/>
                  <a:pt x="3352800" y="10557510"/>
                </a:cubicBezTo>
                <a:cubicBezTo>
                  <a:pt x="3355340" y="10557510"/>
                  <a:pt x="3355340" y="10557510"/>
                  <a:pt x="3356610" y="10558780"/>
                </a:cubicBezTo>
                <a:cubicBezTo>
                  <a:pt x="3357880" y="10558780"/>
                  <a:pt x="3357880" y="10560050"/>
                  <a:pt x="3359150" y="10561320"/>
                </a:cubicBezTo>
                <a:cubicBezTo>
                  <a:pt x="3359150" y="10562590"/>
                  <a:pt x="3360420" y="10562590"/>
                  <a:pt x="3360420" y="10563860"/>
                </a:cubicBezTo>
                <a:cubicBezTo>
                  <a:pt x="3360420" y="10565130"/>
                  <a:pt x="3361690" y="10565130"/>
                  <a:pt x="3361690" y="10566400"/>
                </a:cubicBezTo>
                <a:cubicBezTo>
                  <a:pt x="3361690" y="10567670"/>
                  <a:pt x="3361690" y="10568940"/>
                  <a:pt x="3361690" y="10570210"/>
                </a:cubicBezTo>
                <a:cubicBezTo>
                  <a:pt x="3361690" y="10571480"/>
                  <a:pt x="3361690" y="10572750"/>
                  <a:pt x="3361690" y="10574020"/>
                </a:cubicBezTo>
                <a:cubicBezTo>
                  <a:pt x="3361690" y="10575290"/>
                  <a:pt x="3360420" y="10575290"/>
                  <a:pt x="3360420" y="10576560"/>
                </a:cubicBezTo>
                <a:cubicBezTo>
                  <a:pt x="3360420" y="10577830"/>
                  <a:pt x="3359150" y="10577830"/>
                  <a:pt x="3359150" y="10579100"/>
                </a:cubicBezTo>
                <a:cubicBezTo>
                  <a:pt x="3357880" y="10580370"/>
                  <a:pt x="3357880" y="10581640"/>
                  <a:pt x="3356610" y="10581640"/>
                </a:cubicBezTo>
                <a:cubicBezTo>
                  <a:pt x="3355340" y="10582910"/>
                  <a:pt x="3354070" y="10582910"/>
                  <a:pt x="3352800" y="10582910"/>
                </a:cubicBezTo>
                <a:cubicBezTo>
                  <a:pt x="3351530" y="10582910"/>
                  <a:pt x="3351530" y="10584180"/>
                  <a:pt x="3350260" y="10584180"/>
                </a:cubicBezTo>
                <a:cubicBezTo>
                  <a:pt x="3348990" y="10584180"/>
                  <a:pt x="3347720" y="10584180"/>
                  <a:pt x="3346450" y="10584180"/>
                </a:cubicBezTo>
                <a:cubicBezTo>
                  <a:pt x="3345180" y="10584180"/>
                  <a:pt x="3343910" y="10584180"/>
                  <a:pt x="3342640" y="10582910"/>
                </a:cubicBezTo>
                <a:cubicBezTo>
                  <a:pt x="3340100" y="10581640"/>
                  <a:pt x="3338830" y="10576560"/>
                  <a:pt x="3333750" y="10572750"/>
                </a:cubicBezTo>
                <a:cubicBezTo>
                  <a:pt x="3323590" y="10566400"/>
                  <a:pt x="3303270" y="10558780"/>
                  <a:pt x="3281680" y="10552430"/>
                </a:cubicBezTo>
                <a:cubicBezTo>
                  <a:pt x="3248660" y="10543540"/>
                  <a:pt x="3205480" y="10541000"/>
                  <a:pt x="3154680" y="10533380"/>
                </a:cubicBezTo>
                <a:cubicBezTo>
                  <a:pt x="3081020" y="10521950"/>
                  <a:pt x="2981960" y="10504170"/>
                  <a:pt x="2885440" y="10490200"/>
                </a:cubicBezTo>
                <a:cubicBezTo>
                  <a:pt x="2773680" y="10474960"/>
                  <a:pt x="2650490" y="10460990"/>
                  <a:pt x="2524760" y="10447020"/>
                </a:cubicBezTo>
                <a:cubicBezTo>
                  <a:pt x="2388870" y="10431780"/>
                  <a:pt x="2222500" y="10412730"/>
                  <a:pt x="2100580" y="10405110"/>
                </a:cubicBezTo>
                <a:cubicBezTo>
                  <a:pt x="2007870" y="10398760"/>
                  <a:pt x="1931670" y="10403840"/>
                  <a:pt x="1856740" y="10398760"/>
                </a:cubicBezTo>
                <a:cubicBezTo>
                  <a:pt x="1793240" y="10394950"/>
                  <a:pt x="1720850" y="10386060"/>
                  <a:pt x="1680210" y="10382250"/>
                </a:cubicBezTo>
                <a:cubicBezTo>
                  <a:pt x="1659890" y="10379710"/>
                  <a:pt x="1639570" y="10377170"/>
                  <a:pt x="1633220" y="10377170"/>
                </a:cubicBezTo>
                <a:cubicBezTo>
                  <a:pt x="1630680" y="10377170"/>
                  <a:pt x="1630680" y="10377170"/>
                  <a:pt x="1629410" y="10377170"/>
                </a:cubicBezTo>
                <a:cubicBezTo>
                  <a:pt x="1628140" y="10377170"/>
                  <a:pt x="1628140" y="10375900"/>
                  <a:pt x="1626870" y="10375900"/>
                </a:cubicBezTo>
                <a:cubicBezTo>
                  <a:pt x="1625600" y="10375900"/>
                  <a:pt x="1624330" y="10375900"/>
                  <a:pt x="1623060" y="10374630"/>
                </a:cubicBezTo>
                <a:cubicBezTo>
                  <a:pt x="1621790" y="10374630"/>
                  <a:pt x="1620520" y="10373360"/>
                  <a:pt x="1620520" y="10372090"/>
                </a:cubicBezTo>
                <a:cubicBezTo>
                  <a:pt x="1619250" y="10370820"/>
                  <a:pt x="1619250" y="10369550"/>
                  <a:pt x="1619250" y="10368280"/>
                </a:cubicBezTo>
                <a:cubicBezTo>
                  <a:pt x="1619250" y="10367010"/>
                  <a:pt x="1617980" y="10367010"/>
                  <a:pt x="1617980" y="10365740"/>
                </a:cubicBezTo>
                <a:cubicBezTo>
                  <a:pt x="1617980" y="10364470"/>
                  <a:pt x="1617980" y="10363200"/>
                  <a:pt x="1617980" y="10361930"/>
                </a:cubicBezTo>
                <a:cubicBezTo>
                  <a:pt x="1617980" y="10360660"/>
                  <a:pt x="1617980" y="10359390"/>
                  <a:pt x="1617980" y="10358120"/>
                </a:cubicBezTo>
                <a:cubicBezTo>
                  <a:pt x="1617980" y="10356850"/>
                  <a:pt x="1619250" y="10356850"/>
                  <a:pt x="1619250" y="10355580"/>
                </a:cubicBezTo>
                <a:cubicBezTo>
                  <a:pt x="1620520" y="10354310"/>
                  <a:pt x="1620520" y="10354310"/>
                  <a:pt x="1621790" y="10353040"/>
                </a:cubicBezTo>
                <a:cubicBezTo>
                  <a:pt x="1623060" y="10351770"/>
                  <a:pt x="1623060" y="10351770"/>
                  <a:pt x="1624330" y="10350500"/>
                </a:cubicBezTo>
                <a:cubicBezTo>
                  <a:pt x="1625600" y="10350500"/>
                  <a:pt x="1625600" y="10349230"/>
                  <a:pt x="1626870" y="10349230"/>
                </a:cubicBezTo>
                <a:cubicBezTo>
                  <a:pt x="1628140" y="10349230"/>
                  <a:pt x="1630680" y="10349230"/>
                  <a:pt x="1630680" y="10347960"/>
                </a:cubicBezTo>
                <a:cubicBezTo>
                  <a:pt x="1630680" y="10346690"/>
                  <a:pt x="1624330" y="10342880"/>
                  <a:pt x="1625600" y="10340340"/>
                </a:cubicBezTo>
                <a:cubicBezTo>
                  <a:pt x="1629410" y="10332720"/>
                  <a:pt x="1691640" y="10328910"/>
                  <a:pt x="1732280" y="10323830"/>
                </a:cubicBezTo>
                <a:cubicBezTo>
                  <a:pt x="1789430" y="10316210"/>
                  <a:pt x="1860550" y="10312400"/>
                  <a:pt x="1934210" y="10302240"/>
                </a:cubicBezTo>
                <a:cubicBezTo>
                  <a:pt x="2023110" y="10289540"/>
                  <a:pt x="2127250" y="10269220"/>
                  <a:pt x="2227580" y="10252710"/>
                </a:cubicBezTo>
                <a:cubicBezTo>
                  <a:pt x="2332990" y="10234930"/>
                  <a:pt x="2443480" y="10218420"/>
                  <a:pt x="2553970" y="10196830"/>
                </a:cubicBezTo>
                <a:cubicBezTo>
                  <a:pt x="2667000" y="10175240"/>
                  <a:pt x="2795270" y="10146030"/>
                  <a:pt x="2898140" y="10124440"/>
                </a:cubicBezTo>
                <a:cubicBezTo>
                  <a:pt x="2983230" y="10106660"/>
                  <a:pt x="3054350" y="10092690"/>
                  <a:pt x="3130550" y="10074910"/>
                </a:cubicBezTo>
                <a:cubicBezTo>
                  <a:pt x="3204210" y="10058400"/>
                  <a:pt x="3285490" y="10038080"/>
                  <a:pt x="3345180" y="10021570"/>
                </a:cubicBezTo>
                <a:cubicBezTo>
                  <a:pt x="3387090" y="10010140"/>
                  <a:pt x="3427730" y="9999980"/>
                  <a:pt x="3453130" y="9987280"/>
                </a:cubicBezTo>
                <a:cubicBezTo>
                  <a:pt x="3469640" y="9979660"/>
                  <a:pt x="3482340" y="9963150"/>
                  <a:pt x="3488690" y="9961880"/>
                </a:cubicBezTo>
                <a:cubicBezTo>
                  <a:pt x="3489960" y="9961880"/>
                  <a:pt x="3491230" y="9963150"/>
                  <a:pt x="3492500" y="9963150"/>
                </a:cubicBezTo>
                <a:cubicBezTo>
                  <a:pt x="3493770" y="9963150"/>
                  <a:pt x="3493770" y="9964420"/>
                  <a:pt x="3495040" y="9964420"/>
                </a:cubicBezTo>
                <a:cubicBezTo>
                  <a:pt x="3496310" y="9964420"/>
                  <a:pt x="3497580" y="9965690"/>
                  <a:pt x="3497580" y="9965690"/>
                </a:cubicBezTo>
                <a:cubicBezTo>
                  <a:pt x="3498850" y="9966960"/>
                  <a:pt x="3498850" y="9966960"/>
                  <a:pt x="3498850" y="9968230"/>
                </a:cubicBezTo>
                <a:cubicBezTo>
                  <a:pt x="3498850" y="9969500"/>
                  <a:pt x="3500120" y="9970770"/>
                  <a:pt x="3500120" y="9972040"/>
                </a:cubicBezTo>
                <a:cubicBezTo>
                  <a:pt x="3500120" y="9973310"/>
                  <a:pt x="3500120" y="9973310"/>
                  <a:pt x="3500120" y="9974580"/>
                </a:cubicBezTo>
                <a:cubicBezTo>
                  <a:pt x="3500120" y="9975850"/>
                  <a:pt x="3500120" y="9977120"/>
                  <a:pt x="3500120" y="9978390"/>
                </a:cubicBezTo>
                <a:cubicBezTo>
                  <a:pt x="3500120" y="9979660"/>
                  <a:pt x="3498850" y="9979660"/>
                  <a:pt x="3498850" y="9980930"/>
                </a:cubicBezTo>
                <a:cubicBezTo>
                  <a:pt x="3498850" y="9982200"/>
                  <a:pt x="3497580" y="9982200"/>
                  <a:pt x="3497580" y="9983470"/>
                </a:cubicBezTo>
                <a:cubicBezTo>
                  <a:pt x="3496310" y="9984740"/>
                  <a:pt x="3496310" y="9984740"/>
                  <a:pt x="3495040" y="9986010"/>
                </a:cubicBezTo>
                <a:cubicBezTo>
                  <a:pt x="3493770" y="9986010"/>
                  <a:pt x="3493770" y="9987280"/>
                  <a:pt x="3492500" y="9987280"/>
                </a:cubicBezTo>
                <a:cubicBezTo>
                  <a:pt x="3491230" y="9987280"/>
                  <a:pt x="3491230" y="9987280"/>
                  <a:pt x="3489960" y="9987280"/>
                </a:cubicBezTo>
                <a:cubicBezTo>
                  <a:pt x="3488690" y="9987280"/>
                  <a:pt x="3488690" y="9987280"/>
                  <a:pt x="3486150" y="9987280"/>
                </a:cubicBezTo>
                <a:cubicBezTo>
                  <a:pt x="3473450" y="9986010"/>
                  <a:pt x="3412490" y="9970770"/>
                  <a:pt x="3361690" y="9963150"/>
                </a:cubicBezTo>
                <a:cubicBezTo>
                  <a:pt x="3284220" y="9951720"/>
                  <a:pt x="3182620" y="9944100"/>
                  <a:pt x="3068320" y="9933940"/>
                </a:cubicBezTo>
                <a:cubicBezTo>
                  <a:pt x="2909570" y="9919970"/>
                  <a:pt x="2692400" y="9900920"/>
                  <a:pt x="2499360" y="9894570"/>
                </a:cubicBezTo>
                <a:cubicBezTo>
                  <a:pt x="2298700" y="9888220"/>
                  <a:pt x="2047240" y="9894570"/>
                  <a:pt x="1887220" y="9894570"/>
                </a:cubicBezTo>
                <a:cubicBezTo>
                  <a:pt x="1783080" y="9894570"/>
                  <a:pt x="1699260" y="9897110"/>
                  <a:pt x="1630680" y="9894570"/>
                </a:cubicBezTo>
                <a:cubicBezTo>
                  <a:pt x="1584960" y="9893300"/>
                  <a:pt x="1529080" y="9886950"/>
                  <a:pt x="1517650" y="9886950"/>
                </a:cubicBezTo>
                <a:cubicBezTo>
                  <a:pt x="1515110" y="9886950"/>
                  <a:pt x="1515110" y="9886950"/>
                  <a:pt x="1513840" y="9886950"/>
                </a:cubicBezTo>
                <a:cubicBezTo>
                  <a:pt x="1512570" y="9886950"/>
                  <a:pt x="1512570" y="9886950"/>
                  <a:pt x="1511300" y="9886950"/>
                </a:cubicBezTo>
                <a:cubicBezTo>
                  <a:pt x="1510030" y="9886950"/>
                  <a:pt x="1508760" y="9885680"/>
                  <a:pt x="1507490" y="9885680"/>
                </a:cubicBezTo>
                <a:cubicBezTo>
                  <a:pt x="1506220" y="9885680"/>
                  <a:pt x="1506220" y="9884410"/>
                  <a:pt x="1504950" y="9884410"/>
                </a:cubicBezTo>
                <a:cubicBezTo>
                  <a:pt x="1503680" y="9883140"/>
                  <a:pt x="1503680" y="9883140"/>
                  <a:pt x="1502410" y="9881870"/>
                </a:cubicBezTo>
                <a:cubicBezTo>
                  <a:pt x="1501140" y="9880600"/>
                  <a:pt x="1501140" y="9879330"/>
                  <a:pt x="1499870" y="9878060"/>
                </a:cubicBezTo>
                <a:cubicBezTo>
                  <a:pt x="1499870" y="9876790"/>
                  <a:pt x="1498600" y="9876790"/>
                  <a:pt x="1498600" y="9875520"/>
                </a:cubicBezTo>
                <a:cubicBezTo>
                  <a:pt x="1498600" y="9874250"/>
                  <a:pt x="1498600" y="9872980"/>
                  <a:pt x="1498600" y="9871710"/>
                </a:cubicBezTo>
                <a:cubicBezTo>
                  <a:pt x="1498600" y="9870440"/>
                  <a:pt x="1499870" y="9869170"/>
                  <a:pt x="1499870" y="9867900"/>
                </a:cubicBezTo>
                <a:cubicBezTo>
                  <a:pt x="1499870" y="9866630"/>
                  <a:pt x="1501140" y="9866630"/>
                  <a:pt x="1501140" y="9865360"/>
                </a:cubicBezTo>
                <a:cubicBezTo>
                  <a:pt x="1502410" y="9864090"/>
                  <a:pt x="1502410" y="9864090"/>
                  <a:pt x="1503680" y="9862820"/>
                </a:cubicBezTo>
                <a:cubicBezTo>
                  <a:pt x="1504950" y="9861550"/>
                  <a:pt x="1504950" y="9861550"/>
                  <a:pt x="1506220" y="9860280"/>
                </a:cubicBezTo>
                <a:cubicBezTo>
                  <a:pt x="1507490" y="9860280"/>
                  <a:pt x="1507490" y="9859010"/>
                  <a:pt x="1508760" y="9859010"/>
                </a:cubicBezTo>
                <a:cubicBezTo>
                  <a:pt x="1512570" y="9857740"/>
                  <a:pt x="1522730" y="9852660"/>
                  <a:pt x="1534160" y="9848850"/>
                </a:cubicBezTo>
                <a:cubicBezTo>
                  <a:pt x="1554480" y="9841230"/>
                  <a:pt x="1588770" y="9828530"/>
                  <a:pt x="1625600" y="9819640"/>
                </a:cubicBezTo>
                <a:cubicBezTo>
                  <a:pt x="1680210" y="9805670"/>
                  <a:pt x="1756410" y="9795510"/>
                  <a:pt x="1833880" y="9781540"/>
                </a:cubicBezTo>
                <a:cubicBezTo>
                  <a:pt x="1934210" y="9763760"/>
                  <a:pt x="2053590" y="9740900"/>
                  <a:pt x="2175510" y="9724390"/>
                </a:cubicBezTo>
                <a:cubicBezTo>
                  <a:pt x="2312670" y="9706610"/>
                  <a:pt x="2456180" y="9690100"/>
                  <a:pt x="2614930" y="9679940"/>
                </a:cubicBezTo>
                <a:cubicBezTo>
                  <a:pt x="2800350" y="9668510"/>
                  <a:pt x="3007360" y="9669780"/>
                  <a:pt x="3220720" y="9667240"/>
                </a:cubicBezTo>
                <a:cubicBezTo>
                  <a:pt x="3459480" y="9664700"/>
                  <a:pt x="3784600" y="9665970"/>
                  <a:pt x="3978910" y="9665970"/>
                </a:cubicBezTo>
                <a:cubicBezTo>
                  <a:pt x="4100830" y="9665970"/>
                  <a:pt x="4192270" y="9665970"/>
                  <a:pt x="4276090" y="9664700"/>
                </a:cubicBezTo>
                <a:cubicBezTo>
                  <a:pt x="4337050" y="9663430"/>
                  <a:pt x="4423410" y="9654540"/>
                  <a:pt x="4434840" y="9659620"/>
                </a:cubicBezTo>
                <a:cubicBezTo>
                  <a:pt x="4436110" y="9660890"/>
                  <a:pt x="4436110" y="9660890"/>
                  <a:pt x="4437380" y="9662160"/>
                </a:cubicBezTo>
                <a:cubicBezTo>
                  <a:pt x="4438650" y="9662160"/>
                  <a:pt x="4438650" y="9663430"/>
                  <a:pt x="4439920" y="9663430"/>
                </a:cubicBezTo>
                <a:cubicBezTo>
                  <a:pt x="4441190" y="9664700"/>
                  <a:pt x="4442460" y="9664700"/>
                  <a:pt x="4442460" y="9665970"/>
                </a:cubicBezTo>
                <a:cubicBezTo>
                  <a:pt x="4443730" y="9667240"/>
                  <a:pt x="4443730" y="9668510"/>
                  <a:pt x="4443730" y="9669780"/>
                </a:cubicBezTo>
                <a:cubicBezTo>
                  <a:pt x="4443730" y="9671050"/>
                  <a:pt x="4443730" y="9671050"/>
                  <a:pt x="4443730" y="9672320"/>
                </a:cubicBezTo>
                <a:cubicBezTo>
                  <a:pt x="4443730" y="9673590"/>
                  <a:pt x="4443730" y="9674860"/>
                  <a:pt x="4443730" y="9676130"/>
                </a:cubicBezTo>
                <a:cubicBezTo>
                  <a:pt x="4443730" y="9677400"/>
                  <a:pt x="4442460" y="9677400"/>
                  <a:pt x="4442460" y="9678670"/>
                </a:cubicBezTo>
                <a:cubicBezTo>
                  <a:pt x="4442460" y="9679940"/>
                  <a:pt x="4442460" y="9681210"/>
                  <a:pt x="4441190" y="9682480"/>
                </a:cubicBezTo>
                <a:cubicBezTo>
                  <a:pt x="4441190" y="9683750"/>
                  <a:pt x="4439920" y="9683750"/>
                  <a:pt x="4438650" y="9683750"/>
                </a:cubicBezTo>
                <a:cubicBezTo>
                  <a:pt x="4437380" y="9685020"/>
                  <a:pt x="4437380" y="9686290"/>
                  <a:pt x="4436110" y="9686290"/>
                </a:cubicBezTo>
                <a:cubicBezTo>
                  <a:pt x="4434840" y="9687560"/>
                  <a:pt x="4433570" y="9687560"/>
                  <a:pt x="4432300" y="9687560"/>
                </a:cubicBezTo>
                <a:cubicBezTo>
                  <a:pt x="4431030" y="9687560"/>
                  <a:pt x="4431030" y="9687560"/>
                  <a:pt x="4429760" y="9687560"/>
                </a:cubicBezTo>
                <a:cubicBezTo>
                  <a:pt x="4428490" y="9687560"/>
                  <a:pt x="4427220" y="9687560"/>
                  <a:pt x="4425950" y="9686290"/>
                </a:cubicBezTo>
                <a:cubicBezTo>
                  <a:pt x="4423410" y="9683750"/>
                  <a:pt x="4424680" y="9676130"/>
                  <a:pt x="4419600" y="9672320"/>
                </a:cubicBezTo>
                <a:cubicBezTo>
                  <a:pt x="4410710" y="9664700"/>
                  <a:pt x="4386580" y="9662160"/>
                  <a:pt x="4361180" y="9657080"/>
                </a:cubicBezTo>
                <a:cubicBezTo>
                  <a:pt x="4318000" y="9649460"/>
                  <a:pt x="4246880" y="9643110"/>
                  <a:pt x="4178300" y="9638030"/>
                </a:cubicBezTo>
                <a:cubicBezTo>
                  <a:pt x="4088130" y="9631680"/>
                  <a:pt x="3978910" y="9627870"/>
                  <a:pt x="3867150" y="9625330"/>
                </a:cubicBezTo>
                <a:cubicBezTo>
                  <a:pt x="3735070" y="9622790"/>
                  <a:pt x="3587750" y="9624060"/>
                  <a:pt x="3437890" y="9624060"/>
                </a:cubicBezTo>
                <a:cubicBezTo>
                  <a:pt x="3271520" y="9624060"/>
                  <a:pt x="3073400" y="9624060"/>
                  <a:pt x="2912110" y="9622790"/>
                </a:cubicBezTo>
                <a:cubicBezTo>
                  <a:pt x="2773680" y="9622790"/>
                  <a:pt x="2644140" y="9622790"/>
                  <a:pt x="2526030" y="9620250"/>
                </a:cubicBezTo>
                <a:cubicBezTo>
                  <a:pt x="2426970" y="9617710"/>
                  <a:pt x="2345690" y="9616440"/>
                  <a:pt x="2251710" y="9611360"/>
                </a:cubicBezTo>
                <a:cubicBezTo>
                  <a:pt x="2151380" y="9606280"/>
                  <a:pt x="1974850" y="9615170"/>
                  <a:pt x="1940560" y="9591040"/>
                </a:cubicBezTo>
                <a:cubicBezTo>
                  <a:pt x="1930400" y="9583420"/>
                  <a:pt x="1925320" y="9570720"/>
                  <a:pt x="1929130" y="9563100"/>
                </a:cubicBezTo>
                <a:cubicBezTo>
                  <a:pt x="1934210" y="9551670"/>
                  <a:pt x="1972310" y="9549130"/>
                  <a:pt x="1997710" y="9542780"/>
                </a:cubicBezTo>
                <a:cubicBezTo>
                  <a:pt x="2029460" y="9535160"/>
                  <a:pt x="2063750" y="9533890"/>
                  <a:pt x="2104390" y="9526270"/>
                </a:cubicBezTo>
                <a:cubicBezTo>
                  <a:pt x="2159000" y="9516110"/>
                  <a:pt x="2231390" y="9498330"/>
                  <a:pt x="2296160" y="9486900"/>
                </a:cubicBezTo>
                <a:cubicBezTo>
                  <a:pt x="2363470" y="9474200"/>
                  <a:pt x="2433320" y="9467850"/>
                  <a:pt x="2503170" y="9455150"/>
                </a:cubicBezTo>
                <a:cubicBezTo>
                  <a:pt x="2574290" y="9442450"/>
                  <a:pt x="2639060" y="9428480"/>
                  <a:pt x="2717800" y="9411970"/>
                </a:cubicBezTo>
                <a:cubicBezTo>
                  <a:pt x="2814320" y="9391650"/>
                  <a:pt x="2940050" y="9367520"/>
                  <a:pt x="3040380" y="9340850"/>
                </a:cubicBezTo>
                <a:cubicBezTo>
                  <a:pt x="3128010" y="9316720"/>
                  <a:pt x="3214370" y="9287510"/>
                  <a:pt x="3286760" y="9262110"/>
                </a:cubicBezTo>
                <a:cubicBezTo>
                  <a:pt x="3345180" y="9240520"/>
                  <a:pt x="3395980" y="9215120"/>
                  <a:pt x="3444240" y="9199880"/>
                </a:cubicBezTo>
                <a:cubicBezTo>
                  <a:pt x="3482340" y="9187180"/>
                  <a:pt x="3538220" y="9175750"/>
                  <a:pt x="3549650" y="9174480"/>
                </a:cubicBezTo>
                <a:cubicBezTo>
                  <a:pt x="3552190" y="9174480"/>
                  <a:pt x="3552190" y="9174480"/>
                  <a:pt x="3553460" y="9174480"/>
                </a:cubicBezTo>
                <a:cubicBezTo>
                  <a:pt x="3554730" y="9174480"/>
                  <a:pt x="3554730" y="9175750"/>
                  <a:pt x="3556000" y="9175750"/>
                </a:cubicBezTo>
                <a:cubicBezTo>
                  <a:pt x="3557270" y="9175750"/>
                  <a:pt x="3557270" y="9177020"/>
                  <a:pt x="3558540" y="9177020"/>
                </a:cubicBezTo>
                <a:cubicBezTo>
                  <a:pt x="3559810" y="9178290"/>
                  <a:pt x="3559810" y="9178290"/>
                  <a:pt x="3561080" y="9179560"/>
                </a:cubicBezTo>
                <a:cubicBezTo>
                  <a:pt x="3561080" y="9180830"/>
                  <a:pt x="3562350" y="9180830"/>
                  <a:pt x="3562350" y="9182100"/>
                </a:cubicBezTo>
                <a:cubicBezTo>
                  <a:pt x="3562350" y="9183370"/>
                  <a:pt x="3563620" y="9184640"/>
                  <a:pt x="3563620" y="9185910"/>
                </a:cubicBezTo>
                <a:cubicBezTo>
                  <a:pt x="3563620" y="9187180"/>
                  <a:pt x="3563620" y="9187180"/>
                  <a:pt x="3563620" y="9188450"/>
                </a:cubicBezTo>
                <a:cubicBezTo>
                  <a:pt x="3563620" y="9189720"/>
                  <a:pt x="3562350" y="9190990"/>
                  <a:pt x="3562350" y="9192260"/>
                </a:cubicBezTo>
                <a:cubicBezTo>
                  <a:pt x="3562350" y="9193530"/>
                  <a:pt x="3561080" y="9193530"/>
                  <a:pt x="3561080" y="9194800"/>
                </a:cubicBezTo>
                <a:cubicBezTo>
                  <a:pt x="3559810" y="9196070"/>
                  <a:pt x="3559810" y="9196070"/>
                  <a:pt x="3558540" y="9197340"/>
                </a:cubicBezTo>
                <a:cubicBezTo>
                  <a:pt x="3557270" y="9197340"/>
                  <a:pt x="3557270" y="9198610"/>
                  <a:pt x="3556000" y="9198610"/>
                </a:cubicBezTo>
                <a:cubicBezTo>
                  <a:pt x="3554730" y="9198610"/>
                  <a:pt x="3554730" y="9199880"/>
                  <a:pt x="3553460" y="9199880"/>
                </a:cubicBezTo>
                <a:cubicBezTo>
                  <a:pt x="3552190" y="9199880"/>
                  <a:pt x="3552190" y="9199880"/>
                  <a:pt x="3550920" y="9199880"/>
                </a:cubicBezTo>
                <a:cubicBezTo>
                  <a:pt x="3543300" y="9199880"/>
                  <a:pt x="3509010" y="9201150"/>
                  <a:pt x="3479800" y="9201150"/>
                </a:cubicBezTo>
                <a:cubicBezTo>
                  <a:pt x="3431540" y="9201150"/>
                  <a:pt x="3360420" y="9202420"/>
                  <a:pt x="3285490" y="9202420"/>
                </a:cubicBezTo>
                <a:cubicBezTo>
                  <a:pt x="3181350" y="9203690"/>
                  <a:pt x="3044190" y="9203690"/>
                  <a:pt x="2915920" y="9206230"/>
                </a:cubicBezTo>
                <a:cubicBezTo>
                  <a:pt x="2774950" y="9208770"/>
                  <a:pt x="2625090" y="9211310"/>
                  <a:pt x="2473960" y="9216390"/>
                </a:cubicBezTo>
                <a:cubicBezTo>
                  <a:pt x="2313940" y="9222740"/>
                  <a:pt x="2136140" y="9231630"/>
                  <a:pt x="1978660" y="9240520"/>
                </a:cubicBezTo>
                <a:cubicBezTo>
                  <a:pt x="1835150" y="9248140"/>
                  <a:pt x="1676400" y="9262110"/>
                  <a:pt x="1568450" y="9264650"/>
                </a:cubicBezTo>
                <a:cubicBezTo>
                  <a:pt x="1497330" y="9265920"/>
                  <a:pt x="1428750" y="9265920"/>
                  <a:pt x="1391920" y="9260840"/>
                </a:cubicBezTo>
                <a:cubicBezTo>
                  <a:pt x="1375410" y="9258300"/>
                  <a:pt x="1362710" y="9250680"/>
                  <a:pt x="1356360" y="9250680"/>
                </a:cubicBezTo>
                <a:cubicBezTo>
                  <a:pt x="1353820" y="9250680"/>
                  <a:pt x="1353820" y="9251950"/>
                  <a:pt x="1352550" y="9251950"/>
                </a:cubicBezTo>
                <a:cubicBezTo>
                  <a:pt x="1351280" y="9251950"/>
                  <a:pt x="1350010" y="9253220"/>
                  <a:pt x="1348740" y="9253220"/>
                </a:cubicBezTo>
                <a:cubicBezTo>
                  <a:pt x="1347470" y="9253220"/>
                  <a:pt x="1347470" y="9251950"/>
                  <a:pt x="1346200" y="9251950"/>
                </a:cubicBezTo>
                <a:cubicBezTo>
                  <a:pt x="1344930" y="9251950"/>
                  <a:pt x="1343660" y="9250680"/>
                  <a:pt x="1342390" y="9250680"/>
                </a:cubicBezTo>
                <a:cubicBezTo>
                  <a:pt x="1341120" y="9250680"/>
                  <a:pt x="1341120" y="9249410"/>
                  <a:pt x="1339850" y="9249410"/>
                </a:cubicBezTo>
                <a:cubicBezTo>
                  <a:pt x="1338580" y="9248140"/>
                  <a:pt x="1337310" y="9248140"/>
                  <a:pt x="1337310" y="9246870"/>
                </a:cubicBezTo>
                <a:cubicBezTo>
                  <a:pt x="1336040" y="9245600"/>
                  <a:pt x="1336040" y="9244330"/>
                  <a:pt x="1336040" y="9243060"/>
                </a:cubicBezTo>
                <a:cubicBezTo>
                  <a:pt x="1336040" y="9241790"/>
                  <a:pt x="1334770" y="9241790"/>
                  <a:pt x="1334770" y="9240520"/>
                </a:cubicBezTo>
                <a:cubicBezTo>
                  <a:pt x="1334770" y="9239250"/>
                  <a:pt x="1334770" y="9237980"/>
                  <a:pt x="1334770" y="9236710"/>
                </a:cubicBezTo>
                <a:cubicBezTo>
                  <a:pt x="1334770" y="9235440"/>
                  <a:pt x="1336040" y="9234170"/>
                  <a:pt x="1336040" y="9232900"/>
                </a:cubicBezTo>
                <a:cubicBezTo>
                  <a:pt x="1336040" y="9231630"/>
                  <a:pt x="1337310" y="9231630"/>
                  <a:pt x="1337310" y="9230360"/>
                </a:cubicBezTo>
                <a:cubicBezTo>
                  <a:pt x="1338580" y="9229090"/>
                  <a:pt x="1338580" y="9229090"/>
                  <a:pt x="1339850" y="9227820"/>
                </a:cubicBezTo>
                <a:cubicBezTo>
                  <a:pt x="1341120" y="9226550"/>
                  <a:pt x="1341120" y="9226550"/>
                  <a:pt x="1342390" y="9225280"/>
                </a:cubicBezTo>
                <a:cubicBezTo>
                  <a:pt x="1344930" y="9221470"/>
                  <a:pt x="1350010" y="9212580"/>
                  <a:pt x="1358900" y="9206230"/>
                </a:cubicBezTo>
                <a:cubicBezTo>
                  <a:pt x="1376680" y="9192260"/>
                  <a:pt x="1417320" y="9174480"/>
                  <a:pt x="1456690" y="9156700"/>
                </a:cubicBezTo>
                <a:cubicBezTo>
                  <a:pt x="1516380" y="9130030"/>
                  <a:pt x="1598930" y="9102090"/>
                  <a:pt x="1685290" y="9070340"/>
                </a:cubicBezTo>
                <a:cubicBezTo>
                  <a:pt x="1797050" y="9028430"/>
                  <a:pt x="1936750" y="8980170"/>
                  <a:pt x="2068830" y="8929370"/>
                </a:cubicBezTo>
                <a:cubicBezTo>
                  <a:pt x="2212340" y="8873490"/>
                  <a:pt x="2368550" y="8813800"/>
                  <a:pt x="2517140" y="8747760"/>
                </a:cubicBezTo>
                <a:cubicBezTo>
                  <a:pt x="2667000" y="8681720"/>
                  <a:pt x="2816860" y="8606790"/>
                  <a:pt x="2965450" y="8533130"/>
                </a:cubicBezTo>
                <a:cubicBezTo>
                  <a:pt x="3115310" y="8458200"/>
                  <a:pt x="3289300" y="8374380"/>
                  <a:pt x="3415030" y="8303260"/>
                </a:cubicBezTo>
                <a:cubicBezTo>
                  <a:pt x="3509010" y="8249920"/>
                  <a:pt x="3595370" y="8200390"/>
                  <a:pt x="3655060" y="8154670"/>
                </a:cubicBezTo>
                <a:cubicBezTo>
                  <a:pt x="3694430" y="8124190"/>
                  <a:pt x="3736340" y="8073390"/>
                  <a:pt x="3745230" y="8069580"/>
                </a:cubicBezTo>
                <a:cubicBezTo>
                  <a:pt x="3746500" y="8069580"/>
                  <a:pt x="3746500" y="8069580"/>
                  <a:pt x="3747770" y="8069580"/>
                </a:cubicBezTo>
                <a:cubicBezTo>
                  <a:pt x="3749040" y="8069580"/>
                  <a:pt x="3750310" y="8070850"/>
                  <a:pt x="3751580" y="8070850"/>
                </a:cubicBezTo>
                <a:cubicBezTo>
                  <a:pt x="3752850" y="8070850"/>
                  <a:pt x="3754120" y="8072120"/>
                  <a:pt x="3754120" y="8072120"/>
                </a:cubicBezTo>
                <a:cubicBezTo>
                  <a:pt x="3755390" y="8073390"/>
                  <a:pt x="3755390" y="8073390"/>
                  <a:pt x="3755390" y="8074660"/>
                </a:cubicBezTo>
                <a:cubicBezTo>
                  <a:pt x="3756660" y="8075930"/>
                  <a:pt x="3756660" y="8075930"/>
                  <a:pt x="3757930" y="8077200"/>
                </a:cubicBezTo>
                <a:cubicBezTo>
                  <a:pt x="3757930" y="8078470"/>
                  <a:pt x="3759200" y="8078470"/>
                  <a:pt x="3759200" y="8079740"/>
                </a:cubicBezTo>
                <a:cubicBezTo>
                  <a:pt x="3759200" y="8081010"/>
                  <a:pt x="3759200" y="8082280"/>
                  <a:pt x="3759200" y="8083550"/>
                </a:cubicBezTo>
                <a:cubicBezTo>
                  <a:pt x="3759200" y="8084820"/>
                  <a:pt x="3757930" y="8084820"/>
                  <a:pt x="3757930" y="8086090"/>
                </a:cubicBezTo>
                <a:cubicBezTo>
                  <a:pt x="3757930" y="8087360"/>
                  <a:pt x="3757930" y="8087360"/>
                  <a:pt x="3757930" y="8088630"/>
                </a:cubicBezTo>
                <a:cubicBezTo>
                  <a:pt x="3757930" y="8089900"/>
                  <a:pt x="3756660" y="8089900"/>
                  <a:pt x="3755390" y="8091170"/>
                </a:cubicBezTo>
                <a:cubicBezTo>
                  <a:pt x="3754120" y="8092440"/>
                  <a:pt x="3754120" y="8092440"/>
                  <a:pt x="3752850" y="8093710"/>
                </a:cubicBezTo>
                <a:cubicBezTo>
                  <a:pt x="3751580" y="8093710"/>
                  <a:pt x="3751580" y="8094980"/>
                  <a:pt x="3750310" y="8094980"/>
                </a:cubicBezTo>
                <a:cubicBezTo>
                  <a:pt x="3749040" y="8094980"/>
                  <a:pt x="3749040" y="8096250"/>
                  <a:pt x="3747770" y="8096250"/>
                </a:cubicBezTo>
                <a:cubicBezTo>
                  <a:pt x="3741420" y="8097520"/>
                  <a:pt x="3719830" y="8089900"/>
                  <a:pt x="3699510" y="8088630"/>
                </a:cubicBezTo>
                <a:cubicBezTo>
                  <a:pt x="3663950" y="8087360"/>
                  <a:pt x="3610610" y="8096250"/>
                  <a:pt x="3556000" y="8101330"/>
                </a:cubicBezTo>
                <a:cubicBezTo>
                  <a:pt x="3484880" y="8108950"/>
                  <a:pt x="3397250" y="8115300"/>
                  <a:pt x="3310890" y="8130540"/>
                </a:cubicBezTo>
                <a:cubicBezTo>
                  <a:pt x="3214370" y="8148320"/>
                  <a:pt x="3092450" y="8181340"/>
                  <a:pt x="3003550" y="8202930"/>
                </a:cubicBezTo>
                <a:cubicBezTo>
                  <a:pt x="2936240" y="8219440"/>
                  <a:pt x="2877820" y="8238490"/>
                  <a:pt x="2825750" y="8249920"/>
                </a:cubicBezTo>
                <a:cubicBezTo>
                  <a:pt x="2783840" y="8258810"/>
                  <a:pt x="2744470" y="8262620"/>
                  <a:pt x="2713990" y="8270240"/>
                </a:cubicBezTo>
                <a:cubicBezTo>
                  <a:pt x="2692400" y="8275320"/>
                  <a:pt x="2665730" y="8285480"/>
                  <a:pt x="2659380" y="8286750"/>
                </a:cubicBezTo>
                <a:cubicBezTo>
                  <a:pt x="2658110" y="8286750"/>
                  <a:pt x="2658110" y="8286750"/>
                  <a:pt x="2656840" y="8286750"/>
                </a:cubicBezTo>
                <a:cubicBezTo>
                  <a:pt x="2655570" y="8286750"/>
                  <a:pt x="2654300" y="8286750"/>
                  <a:pt x="2653030" y="8286750"/>
                </a:cubicBezTo>
                <a:cubicBezTo>
                  <a:pt x="2651760" y="8286750"/>
                  <a:pt x="2651760" y="8285480"/>
                  <a:pt x="2650490" y="8285480"/>
                </a:cubicBezTo>
                <a:cubicBezTo>
                  <a:pt x="2649220" y="8285480"/>
                  <a:pt x="2649220" y="8284210"/>
                  <a:pt x="2647950" y="8284210"/>
                </a:cubicBezTo>
                <a:cubicBezTo>
                  <a:pt x="2646680" y="8282940"/>
                  <a:pt x="2645410" y="8282940"/>
                  <a:pt x="2645410" y="8281670"/>
                </a:cubicBezTo>
                <a:cubicBezTo>
                  <a:pt x="2644140" y="8280400"/>
                  <a:pt x="2644140" y="8279130"/>
                  <a:pt x="2644140" y="8277860"/>
                </a:cubicBezTo>
                <a:cubicBezTo>
                  <a:pt x="2644140" y="8276590"/>
                  <a:pt x="2644140" y="8276590"/>
                  <a:pt x="2644140" y="8275320"/>
                </a:cubicBezTo>
                <a:cubicBezTo>
                  <a:pt x="2644140" y="8274050"/>
                  <a:pt x="2644140" y="8274050"/>
                  <a:pt x="2644140" y="8272780"/>
                </a:cubicBezTo>
                <a:cubicBezTo>
                  <a:pt x="2644140" y="8271510"/>
                  <a:pt x="2645410" y="8270240"/>
                  <a:pt x="2645410" y="8268970"/>
                </a:cubicBezTo>
                <a:cubicBezTo>
                  <a:pt x="2645410" y="8267700"/>
                  <a:pt x="2646680" y="8267700"/>
                  <a:pt x="2646680" y="8266430"/>
                </a:cubicBezTo>
                <a:cubicBezTo>
                  <a:pt x="2647950" y="8265160"/>
                  <a:pt x="2647950" y="8265160"/>
                  <a:pt x="2649220" y="8263890"/>
                </a:cubicBezTo>
                <a:cubicBezTo>
                  <a:pt x="2650490" y="8263890"/>
                  <a:pt x="2650490" y="8262620"/>
                  <a:pt x="2651760" y="8262620"/>
                </a:cubicBezTo>
                <a:cubicBezTo>
                  <a:pt x="2653030" y="8262620"/>
                  <a:pt x="2653030" y="8261350"/>
                  <a:pt x="2654300" y="8261350"/>
                </a:cubicBezTo>
                <a:cubicBezTo>
                  <a:pt x="2669540" y="8256270"/>
                  <a:pt x="2815590" y="8232140"/>
                  <a:pt x="2922270" y="8210550"/>
                </a:cubicBezTo>
                <a:cubicBezTo>
                  <a:pt x="3082290" y="8178800"/>
                  <a:pt x="3314700" y="8125460"/>
                  <a:pt x="3521710" y="8088630"/>
                </a:cubicBezTo>
                <a:cubicBezTo>
                  <a:pt x="3741420" y="8050530"/>
                  <a:pt x="3981450" y="8020050"/>
                  <a:pt x="4204970" y="7987030"/>
                </a:cubicBezTo>
                <a:cubicBezTo>
                  <a:pt x="4420870" y="7955280"/>
                  <a:pt x="4645660" y="7923530"/>
                  <a:pt x="4841240" y="7896860"/>
                </a:cubicBezTo>
                <a:cubicBezTo>
                  <a:pt x="5008880" y="7874000"/>
                  <a:pt x="5149850" y="7860030"/>
                  <a:pt x="5307330" y="7837170"/>
                </a:cubicBezTo>
                <a:cubicBezTo>
                  <a:pt x="5468620" y="7813040"/>
                  <a:pt x="5646420" y="7783830"/>
                  <a:pt x="5797550" y="7757160"/>
                </a:cubicBezTo>
                <a:cubicBezTo>
                  <a:pt x="5928360" y="7734300"/>
                  <a:pt x="6102350" y="7698740"/>
                  <a:pt x="6163310" y="7689850"/>
                </a:cubicBezTo>
                <a:cubicBezTo>
                  <a:pt x="6183630" y="7687310"/>
                  <a:pt x="6197600" y="7684770"/>
                  <a:pt x="6203950" y="7684770"/>
                </a:cubicBezTo>
                <a:cubicBezTo>
                  <a:pt x="6206490" y="7684770"/>
                  <a:pt x="6206490" y="7686040"/>
                  <a:pt x="6207760" y="7686040"/>
                </a:cubicBezTo>
                <a:cubicBezTo>
                  <a:pt x="6209030" y="7686040"/>
                  <a:pt x="6209030" y="7686040"/>
                  <a:pt x="6210300" y="7686040"/>
                </a:cubicBezTo>
                <a:cubicBezTo>
                  <a:pt x="6211570" y="7686040"/>
                  <a:pt x="6211570" y="7687310"/>
                  <a:pt x="6212840" y="7688580"/>
                </a:cubicBezTo>
                <a:cubicBezTo>
                  <a:pt x="6214110" y="7689850"/>
                  <a:pt x="6214110" y="7689850"/>
                  <a:pt x="6215380" y="7691120"/>
                </a:cubicBezTo>
                <a:cubicBezTo>
                  <a:pt x="6216650" y="7692390"/>
                  <a:pt x="6217920" y="7692390"/>
                  <a:pt x="6217920" y="7693660"/>
                </a:cubicBezTo>
                <a:cubicBezTo>
                  <a:pt x="6217920" y="7694930"/>
                  <a:pt x="6217920" y="7696200"/>
                  <a:pt x="6217920" y="7697470"/>
                </a:cubicBezTo>
                <a:cubicBezTo>
                  <a:pt x="6217920" y="7698740"/>
                  <a:pt x="6219190" y="7700010"/>
                  <a:pt x="6219190" y="7701280"/>
                </a:cubicBezTo>
                <a:cubicBezTo>
                  <a:pt x="6219190" y="7702550"/>
                  <a:pt x="6217920" y="7702550"/>
                  <a:pt x="6217920" y="7703820"/>
                </a:cubicBezTo>
                <a:cubicBezTo>
                  <a:pt x="6217920" y="7705090"/>
                  <a:pt x="6217920" y="7706360"/>
                  <a:pt x="6216650" y="7707630"/>
                </a:cubicBezTo>
                <a:cubicBezTo>
                  <a:pt x="6216650" y="7708900"/>
                  <a:pt x="6215380" y="7708900"/>
                  <a:pt x="6214110" y="7710170"/>
                </a:cubicBezTo>
                <a:cubicBezTo>
                  <a:pt x="6212840" y="7711440"/>
                  <a:pt x="6212840" y="7712710"/>
                  <a:pt x="6211570" y="7712710"/>
                </a:cubicBezTo>
                <a:cubicBezTo>
                  <a:pt x="6210300" y="7713980"/>
                  <a:pt x="6209030" y="7713980"/>
                  <a:pt x="6207760" y="7713980"/>
                </a:cubicBezTo>
                <a:cubicBezTo>
                  <a:pt x="6206490" y="7713980"/>
                  <a:pt x="6206490" y="7713980"/>
                  <a:pt x="6205220" y="7713980"/>
                </a:cubicBezTo>
                <a:cubicBezTo>
                  <a:pt x="6200140" y="7712710"/>
                  <a:pt x="6189980" y="7705090"/>
                  <a:pt x="6176010" y="7702550"/>
                </a:cubicBezTo>
                <a:cubicBezTo>
                  <a:pt x="6140450" y="7696200"/>
                  <a:pt x="6066790" y="7705090"/>
                  <a:pt x="5988050" y="7707630"/>
                </a:cubicBezTo>
                <a:cubicBezTo>
                  <a:pt x="5855970" y="7711440"/>
                  <a:pt x="5669280" y="7716520"/>
                  <a:pt x="5455920" y="7722870"/>
                </a:cubicBezTo>
                <a:cubicBezTo>
                  <a:pt x="5132070" y="7731760"/>
                  <a:pt x="4646930" y="7738110"/>
                  <a:pt x="4232910" y="7757160"/>
                </a:cubicBezTo>
                <a:cubicBezTo>
                  <a:pt x="3806190" y="7776210"/>
                  <a:pt x="3277870" y="7805420"/>
                  <a:pt x="2931160" y="7837170"/>
                </a:cubicBezTo>
                <a:cubicBezTo>
                  <a:pt x="2700020" y="7857490"/>
                  <a:pt x="2552700" y="7882890"/>
                  <a:pt x="2354580" y="7905750"/>
                </a:cubicBezTo>
                <a:cubicBezTo>
                  <a:pt x="2142490" y="7929880"/>
                  <a:pt x="1874520" y="7962900"/>
                  <a:pt x="1695450" y="7975600"/>
                </a:cubicBezTo>
                <a:cubicBezTo>
                  <a:pt x="1573530" y="7984490"/>
                  <a:pt x="1450340" y="7988300"/>
                  <a:pt x="1388110" y="7988300"/>
                </a:cubicBezTo>
                <a:cubicBezTo>
                  <a:pt x="1361440" y="7988300"/>
                  <a:pt x="1336040" y="7985760"/>
                  <a:pt x="1329690" y="7985760"/>
                </a:cubicBezTo>
                <a:cubicBezTo>
                  <a:pt x="1328420" y="7985760"/>
                  <a:pt x="1328420" y="7985760"/>
                  <a:pt x="1327150" y="7985760"/>
                </a:cubicBezTo>
                <a:cubicBezTo>
                  <a:pt x="1325880" y="7985760"/>
                  <a:pt x="1324610" y="7984490"/>
                  <a:pt x="1323340" y="7984490"/>
                </a:cubicBezTo>
                <a:cubicBezTo>
                  <a:pt x="1322070" y="7984490"/>
                  <a:pt x="1322070" y="7984490"/>
                  <a:pt x="1320800" y="7983220"/>
                </a:cubicBezTo>
                <a:cubicBezTo>
                  <a:pt x="1320800" y="7983220"/>
                  <a:pt x="1319530" y="7981950"/>
                  <a:pt x="1319530" y="7980680"/>
                </a:cubicBezTo>
                <a:cubicBezTo>
                  <a:pt x="1318260" y="7979410"/>
                  <a:pt x="1316990" y="7979410"/>
                  <a:pt x="1316990" y="7978140"/>
                </a:cubicBezTo>
                <a:cubicBezTo>
                  <a:pt x="1316990" y="7976870"/>
                  <a:pt x="1316990" y="7976870"/>
                  <a:pt x="1316990" y="7975600"/>
                </a:cubicBezTo>
                <a:cubicBezTo>
                  <a:pt x="1316990" y="7974330"/>
                  <a:pt x="1316990" y="7974330"/>
                  <a:pt x="1316990" y="7973060"/>
                </a:cubicBezTo>
                <a:cubicBezTo>
                  <a:pt x="1316990" y="7971790"/>
                  <a:pt x="1316990" y="7970520"/>
                  <a:pt x="1316990" y="7969250"/>
                </a:cubicBezTo>
                <a:cubicBezTo>
                  <a:pt x="1316990" y="7967980"/>
                  <a:pt x="1318260" y="7967980"/>
                  <a:pt x="1318260" y="7966710"/>
                </a:cubicBezTo>
                <a:cubicBezTo>
                  <a:pt x="1319530" y="7965440"/>
                  <a:pt x="1319530" y="7965440"/>
                  <a:pt x="1320800" y="7964170"/>
                </a:cubicBezTo>
                <a:cubicBezTo>
                  <a:pt x="1322070" y="7964170"/>
                  <a:pt x="1322070" y="7962900"/>
                  <a:pt x="1323340" y="7962900"/>
                </a:cubicBezTo>
                <a:cubicBezTo>
                  <a:pt x="1324610" y="7962900"/>
                  <a:pt x="1324610" y="7961630"/>
                  <a:pt x="1325880" y="7961630"/>
                </a:cubicBezTo>
                <a:cubicBezTo>
                  <a:pt x="1327150" y="7961630"/>
                  <a:pt x="1327150" y="7960360"/>
                  <a:pt x="1328420" y="7960360"/>
                </a:cubicBezTo>
                <a:cubicBezTo>
                  <a:pt x="1338580" y="7957820"/>
                  <a:pt x="1395730" y="7957820"/>
                  <a:pt x="1437640" y="7956550"/>
                </a:cubicBezTo>
                <a:cubicBezTo>
                  <a:pt x="1493520" y="7954010"/>
                  <a:pt x="1563370" y="7952740"/>
                  <a:pt x="1634490" y="7948930"/>
                </a:cubicBezTo>
                <a:cubicBezTo>
                  <a:pt x="1719580" y="7943850"/>
                  <a:pt x="1818640" y="7934960"/>
                  <a:pt x="1915160" y="7928610"/>
                </a:cubicBezTo>
                <a:cubicBezTo>
                  <a:pt x="2019300" y="7922260"/>
                  <a:pt x="2146300" y="7917180"/>
                  <a:pt x="2241550" y="7912100"/>
                </a:cubicBezTo>
                <a:cubicBezTo>
                  <a:pt x="2315210" y="7908290"/>
                  <a:pt x="2383790" y="7900670"/>
                  <a:pt x="2437130" y="7901940"/>
                </a:cubicBezTo>
                <a:cubicBezTo>
                  <a:pt x="2473960" y="7903210"/>
                  <a:pt x="2499360" y="7905750"/>
                  <a:pt x="2528570" y="7910830"/>
                </a:cubicBezTo>
                <a:cubicBezTo>
                  <a:pt x="2556510" y="7915910"/>
                  <a:pt x="2600960" y="7934960"/>
                  <a:pt x="2608580" y="7933690"/>
                </a:cubicBezTo>
                <a:cubicBezTo>
                  <a:pt x="2609850" y="7933690"/>
                  <a:pt x="2609850" y="7932420"/>
                  <a:pt x="2611120" y="7932420"/>
                </a:cubicBezTo>
                <a:cubicBezTo>
                  <a:pt x="2612390" y="7932420"/>
                  <a:pt x="2612390" y="7931150"/>
                  <a:pt x="2613660" y="7931150"/>
                </a:cubicBezTo>
                <a:cubicBezTo>
                  <a:pt x="2614930" y="7931150"/>
                  <a:pt x="2616200" y="7931150"/>
                  <a:pt x="2617470" y="7931150"/>
                </a:cubicBezTo>
                <a:cubicBezTo>
                  <a:pt x="2618740" y="7931150"/>
                  <a:pt x="2618740" y="7932420"/>
                  <a:pt x="2620010" y="7932420"/>
                </a:cubicBezTo>
                <a:cubicBezTo>
                  <a:pt x="2621280" y="7932420"/>
                  <a:pt x="2621280" y="7933690"/>
                  <a:pt x="2622550" y="7933690"/>
                </a:cubicBezTo>
                <a:cubicBezTo>
                  <a:pt x="2623820" y="7934960"/>
                  <a:pt x="2623820" y="7934960"/>
                  <a:pt x="2625090" y="7936230"/>
                </a:cubicBezTo>
                <a:cubicBezTo>
                  <a:pt x="2625090" y="7937500"/>
                  <a:pt x="2626360" y="7937500"/>
                  <a:pt x="2626360" y="7938770"/>
                </a:cubicBezTo>
                <a:cubicBezTo>
                  <a:pt x="2626360" y="7940040"/>
                  <a:pt x="2627630" y="7941310"/>
                  <a:pt x="2627630" y="7942580"/>
                </a:cubicBezTo>
                <a:cubicBezTo>
                  <a:pt x="2627630" y="7943850"/>
                  <a:pt x="2627630" y="7943850"/>
                  <a:pt x="2627630" y="7945120"/>
                </a:cubicBezTo>
                <a:cubicBezTo>
                  <a:pt x="2627630" y="7946390"/>
                  <a:pt x="2627630" y="7947660"/>
                  <a:pt x="2627630" y="7948930"/>
                </a:cubicBezTo>
                <a:cubicBezTo>
                  <a:pt x="2627630" y="7950200"/>
                  <a:pt x="2626360" y="7950200"/>
                  <a:pt x="2626360" y="7951470"/>
                </a:cubicBezTo>
                <a:cubicBezTo>
                  <a:pt x="2625090" y="7952740"/>
                  <a:pt x="2625090" y="7952740"/>
                  <a:pt x="2623820" y="7954010"/>
                </a:cubicBezTo>
                <a:cubicBezTo>
                  <a:pt x="2622550" y="7954010"/>
                  <a:pt x="2622550" y="7954010"/>
                  <a:pt x="2621280" y="7955280"/>
                </a:cubicBezTo>
                <a:cubicBezTo>
                  <a:pt x="2612390" y="7960360"/>
                  <a:pt x="2565400" y="7984490"/>
                  <a:pt x="2529840" y="8004810"/>
                </a:cubicBezTo>
                <a:cubicBezTo>
                  <a:pt x="2477770" y="8034020"/>
                  <a:pt x="2406650" y="8079740"/>
                  <a:pt x="2343150" y="8117840"/>
                </a:cubicBezTo>
                <a:cubicBezTo>
                  <a:pt x="2279650" y="8155940"/>
                  <a:pt x="2211070" y="8188960"/>
                  <a:pt x="2148840" y="8233410"/>
                </a:cubicBezTo>
                <a:cubicBezTo>
                  <a:pt x="2085340" y="8279130"/>
                  <a:pt x="1960880" y="8374380"/>
                  <a:pt x="1967230" y="8387080"/>
                </a:cubicBezTo>
                <a:cubicBezTo>
                  <a:pt x="1971040" y="8393430"/>
                  <a:pt x="2007870" y="8378190"/>
                  <a:pt x="2038350" y="8371840"/>
                </a:cubicBezTo>
                <a:cubicBezTo>
                  <a:pt x="2092960" y="8359140"/>
                  <a:pt x="2180590" y="8331200"/>
                  <a:pt x="2264410" y="8317230"/>
                </a:cubicBezTo>
                <a:cubicBezTo>
                  <a:pt x="2367280" y="8299450"/>
                  <a:pt x="2494280" y="8290560"/>
                  <a:pt x="2611120" y="8280400"/>
                </a:cubicBezTo>
                <a:cubicBezTo>
                  <a:pt x="2729230" y="8270240"/>
                  <a:pt x="2857500" y="8266430"/>
                  <a:pt x="2967990" y="8256270"/>
                </a:cubicBezTo>
                <a:cubicBezTo>
                  <a:pt x="3063240" y="8247380"/>
                  <a:pt x="3148330" y="8243570"/>
                  <a:pt x="3232150" y="8227060"/>
                </a:cubicBezTo>
                <a:cubicBezTo>
                  <a:pt x="3312160" y="8211820"/>
                  <a:pt x="3399790" y="8194040"/>
                  <a:pt x="3460750" y="8161020"/>
                </a:cubicBezTo>
                <a:cubicBezTo>
                  <a:pt x="3510280" y="8134350"/>
                  <a:pt x="3544570" y="8100060"/>
                  <a:pt x="3580130" y="8061960"/>
                </a:cubicBezTo>
                <a:cubicBezTo>
                  <a:pt x="3618230" y="8021320"/>
                  <a:pt x="3660140" y="7974330"/>
                  <a:pt x="3683000" y="7920990"/>
                </a:cubicBezTo>
                <a:cubicBezTo>
                  <a:pt x="3707130" y="7865110"/>
                  <a:pt x="3712210" y="7795260"/>
                  <a:pt x="3717290" y="7730490"/>
                </a:cubicBezTo>
                <a:cubicBezTo>
                  <a:pt x="3722370" y="7661910"/>
                  <a:pt x="3713480" y="7594600"/>
                  <a:pt x="3709670" y="7519670"/>
                </a:cubicBezTo>
                <a:cubicBezTo>
                  <a:pt x="3704590" y="7432040"/>
                  <a:pt x="3699510" y="7334250"/>
                  <a:pt x="3689350" y="7236460"/>
                </a:cubicBezTo>
                <a:cubicBezTo>
                  <a:pt x="3677920" y="7128510"/>
                  <a:pt x="3658870" y="7016750"/>
                  <a:pt x="3643630" y="6899910"/>
                </a:cubicBezTo>
                <a:cubicBezTo>
                  <a:pt x="3627120" y="6774180"/>
                  <a:pt x="3613150" y="6626860"/>
                  <a:pt x="3594100" y="6504940"/>
                </a:cubicBezTo>
                <a:cubicBezTo>
                  <a:pt x="3577590" y="6399530"/>
                  <a:pt x="3554730" y="6303010"/>
                  <a:pt x="3539490" y="6209030"/>
                </a:cubicBezTo>
                <a:cubicBezTo>
                  <a:pt x="3525520" y="6125210"/>
                  <a:pt x="3516630" y="6033770"/>
                  <a:pt x="3503930" y="5969000"/>
                </a:cubicBezTo>
                <a:cubicBezTo>
                  <a:pt x="3495040" y="5923280"/>
                  <a:pt x="3475990" y="5866130"/>
                  <a:pt x="3475990" y="5854700"/>
                </a:cubicBezTo>
                <a:cubicBezTo>
                  <a:pt x="3475990" y="5852160"/>
                  <a:pt x="3477260" y="5852160"/>
                  <a:pt x="3477260" y="5850890"/>
                </a:cubicBezTo>
                <a:cubicBezTo>
                  <a:pt x="3477260" y="5849620"/>
                  <a:pt x="3478530" y="5849620"/>
                  <a:pt x="3478530" y="5848350"/>
                </a:cubicBezTo>
                <a:cubicBezTo>
                  <a:pt x="3478530" y="5847080"/>
                  <a:pt x="3478530" y="5845810"/>
                  <a:pt x="3479800" y="5844540"/>
                </a:cubicBezTo>
                <a:cubicBezTo>
                  <a:pt x="3479800" y="5843270"/>
                  <a:pt x="3481070" y="5843270"/>
                  <a:pt x="3482340" y="5843270"/>
                </a:cubicBezTo>
                <a:cubicBezTo>
                  <a:pt x="3483610" y="5842000"/>
                  <a:pt x="3483610" y="5840730"/>
                  <a:pt x="3484880" y="5840730"/>
                </a:cubicBezTo>
                <a:cubicBezTo>
                  <a:pt x="3486150" y="5840730"/>
                  <a:pt x="3487420" y="5840730"/>
                  <a:pt x="3488690" y="5840730"/>
                </a:cubicBezTo>
                <a:cubicBezTo>
                  <a:pt x="3489960" y="5840730"/>
                  <a:pt x="3491230" y="5840730"/>
                  <a:pt x="3492500" y="5840730"/>
                </a:cubicBezTo>
                <a:cubicBezTo>
                  <a:pt x="3493770" y="5840730"/>
                  <a:pt x="3493770" y="5840730"/>
                  <a:pt x="3495040" y="5840730"/>
                </a:cubicBezTo>
                <a:cubicBezTo>
                  <a:pt x="3496310" y="5840730"/>
                  <a:pt x="3496310" y="5842000"/>
                  <a:pt x="3497580" y="5843270"/>
                </a:cubicBezTo>
                <a:cubicBezTo>
                  <a:pt x="3498850" y="5843270"/>
                  <a:pt x="3498850" y="5844540"/>
                  <a:pt x="3500120" y="5844540"/>
                </a:cubicBezTo>
                <a:cubicBezTo>
                  <a:pt x="3501390" y="5845810"/>
                  <a:pt x="3502660" y="5845810"/>
                  <a:pt x="3502660" y="5847080"/>
                </a:cubicBezTo>
                <a:cubicBezTo>
                  <a:pt x="3503930" y="5848350"/>
                  <a:pt x="3503930" y="5849620"/>
                  <a:pt x="3503930" y="5850890"/>
                </a:cubicBezTo>
                <a:cubicBezTo>
                  <a:pt x="3503930" y="5852160"/>
                  <a:pt x="3503930" y="5852160"/>
                  <a:pt x="3503930" y="5853430"/>
                </a:cubicBezTo>
                <a:cubicBezTo>
                  <a:pt x="3503930" y="5858510"/>
                  <a:pt x="3502660" y="5876290"/>
                  <a:pt x="3502660" y="5895340"/>
                </a:cubicBezTo>
                <a:cubicBezTo>
                  <a:pt x="3502660" y="5935980"/>
                  <a:pt x="3503930" y="6012180"/>
                  <a:pt x="3503930" y="6082030"/>
                </a:cubicBezTo>
                <a:cubicBezTo>
                  <a:pt x="3503930" y="6173470"/>
                  <a:pt x="3505200" y="6276340"/>
                  <a:pt x="3505200" y="6399530"/>
                </a:cubicBezTo>
                <a:cubicBezTo>
                  <a:pt x="3506470" y="6573520"/>
                  <a:pt x="3506470" y="6828790"/>
                  <a:pt x="3509010" y="7025640"/>
                </a:cubicBezTo>
                <a:cubicBezTo>
                  <a:pt x="3510280" y="7202170"/>
                  <a:pt x="3512820" y="7338060"/>
                  <a:pt x="3516630" y="7529830"/>
                </a:cubicBezTo>
                <a:cubicBezTo>
                  <a:pt x="3521710" y="7783830"/>
                  <a:pt x="3535680" y="8144510"/>
                  <a:pt x="3534410" y="8413750"/>
                </a:cubicBezTo>
                <a:cubicBezTo>
                  <a:pt x="3533140" y="8639810"/>
                  <a:pt x="3528060" y="8850630"/>
                  <a:pt x="3515360" y="9036050"/>
                </a:cubicBezTo>
                <a:cubicBezTo>
                  <a:pt x="3505200" y="9185910"/>
                  <a:pt x="3498850" y="9333230"/>
                  <a:pt x="3472180" y="9441180"/>
                </a:cubicBezTo>
                <a:cubicBezTo>
                  <a:pt x="3454400" y="9517380"/>
                  <a:pt x="3432810" y="9610090"/>
                  <a:pt x="3399790" y="9629140"/>
                </a:cubicBezTo>
                <a:cubicBezTo>
                  <a:pt x="3380740" y="9639300"/>
                  <a:pt x="3351530" y="9627870"/>
                  <a:pt x="3332480" y="9616440"/>
                </a:cubicBezTo>
                <a:cubicBezTo>
                  <a:pt x="3312160" y="9603740"/>
                  <a:pt x="3300730" y="9575800"/>
                  <a:pt x="3282950" y="9547860"/>
                </a:cubicBezTo>
                <a:cubicBezTo>
                  <a:pt x="3257550" y="9507220"/>
                  <a:pt x="3228340" y="9452610"/>
                  <a:pt x="3197860" y="9390380"/>
                </a:cubicBezTo>
                <a:cubicBezTo>
                  <a:pt x="3155950" y="9305290"/>
                  <a:pt x="3111500" y="9196070"/>
                  <a:pt x="3061970" y="9081770"/>
                </a:cubicBezTo>
                <a:cubicBezTo>
                  <a:pt x="3001010" y="8938260"/>
                  <a:pt x="2923540" y="8757920"/>
                  <a:pt x="2861310" y="8597900"/>
                </a:cubicBezTo>
                <a:cubicBezTo>
                  <a:pt x="2800350" y="8441690"/>
                  <a:pt x="2757170" y="8291830"/>
                  <a:pt x="2693670" y="8130540"/>
                </a:cubicBezTo>
                <a:cubicBezTo>
                  <a:pt x="2622550" y="7952740"/>
                  <a:pt x="2536190" y="7747000"/>
                  <a:pt x="2452370" y="7575550"/>
                </a:cubicBezTo>
                <a:cubicBezTo>
                  <a:pt x="2377440" y="7421880"/>
                  <a:pt x="2301240" y="7291070"/>
                  <a:pt x="2217420" y="7146290"/>
                </a:cubicBezTo>
                <a:cubicBezTo>
                  <a:pt x="2129790" y="6993890"/>
                  <a:pt x="2020570" y="6794500"/>
                  <a:pt x="1938020" y="6685280"/>
                </a:cubicBezTo>
                <a:cubicBezTo>
                  <a:pt x="1887220" y="6617970"/>
                  <a:pt x="1830070" y="6564630"/>
                  <a:pt x="1795780" y="6535420"/>
                </a:cubicBezTo>
                <a:cubicBezTo>
                  <a:pt x="1779270" y="6521450"/>
                  <a:pt x="1757680" y="6513830"/>
                  <a:pt x="1753870" y="6508750"/>
                </a:cubicBezTo>
                <a:cubicBezTo>
                  <a:pt x="1752600" y="6507480"/>
                  <a:pt x="1752600" y="6507480"/>
                  <a:pt x="1752600" y="6506210"/>
                </a:cubicBezTo>
                <a:cubicBezTo>
                  <a:pt x="1752600" y="6504940"/>
                  <a:pt x="1751330" y="6504940"/>
                  <a:pt x="1751330" y="6503670"/>
                </a:cubicBezTo>
                <a:cubicBezTo>
                  <a:pt x="1751330" y="6502400"/>
                  <a:pt x="1751330" y="6501130"/>
                  <a:pt x="1751330" y="6499860"/>
                </a:cubicBezTo>
                <a:cubicBezTo>
                  <a:pt x="1751330" y="6498590"/>
                  <a:pt x="1751330" y="6498590"/>
                  <a:pt x="1751330" y="6497320"/>
                </a:cubicBezTo>
                <a:cubicBezTo>
                  <a:pt x="1751330" y="6496050"/>
                  <a:pt x="1752600" y="6496050"/>
                  <a:pt x="1752600" y="6494780"/>
                </a:cubicBezTo>
                <a:cubicBezTo>
                  <a:pt x="1752600" y="6493510"/>
                  <a:pt x="1752600" y="6492240"/>
                  <a:pt x="1753870" y="6490970"/>
                </a:cubicBezTo>
                <a:cubicBezTo>
                  <a:pt x="1753870" y="6489700"/>
                  <a:pt x="1755140" y="6489700"/>
                  <a:pt x="1756410" y="6489700"/>
                </a:cubicBezTo>
                <a:cubicBezTo>
                  <a:pt x="1757680" y="6489700"/>
                  <a:pt x="1758950" y="6488430"/>
                  <a:pt x="1760220" y="6488430"/>
                </a:cubicBezTo>
                <a:cubicBezTo>
                  <a:pt x="1761490" y="6488430"/>
                  <a:pt x="1761490" y="6487160"/>
                  <a:pt x="1762760" y="6487160"/>
                </a:cubicBezTo>
                <a:cubicBezTo>
                  <a:pt x="1764030" y="6487160"/>
                  <a:pt x="1765300" y="6487160"/>
                  <a:pt x="1766570" y="6487160"/>
                </a:cubicBezTo>
                <a:cubicBezTo>
                  <a:pt x="1767840" y="6487160"/>
                  <a:pt x="1767840" y="6488430"/>
                  <a:pt x="1769110" y="6488430"/>
                </a:cubicBezTo>
                <a:cubicBezTo>
                  <a:pt x="1770380" y="6488430"/>
                  <a:pt x="1770380" y="6489700"/>
                  <a:pt x="1771650" y="6489700"/>
                </a:cubicBezTo>
                <a:cubicBezTo>
                  <a:pt x="1772920" y="6490970"/>
                  <a:pt x="1772920" y="6490970"/>
                  <a:pt x="1774190" y="6492240"/>
                </a:cubicBezTo>
                <a:cubicBezTo>
                  <a:pt x="1779270" y="6497320"/>
                  <a:pt x="1791970" y="6513830"/>
                  <a:pt x="1804670" y="6527800"/>
                </a:cubicBezTo>
                <a:cubicBezTo>
                  <a:pt x="1823720" y="6550660"/>
                  <a:pt x="1850390" y="6577330"/>
                  <a:pt x="1878330" y="6612890"/>
                </a:cubicBezTo>
                <a:cubicBezTo>
                  <a:pt x="1918970" y="6664960"/>
                  <a:pt x="1964690" y="6733540"/>
                  <a:pt x="2018030" y="6811010"/>
                </a:cubicBezTo>
                <a:cubicBezTo>
                  <a:pt x="2094230" y="6921500"/>
                  <a:pt x="2189480" y="7062470"/>
                  <a:pt x="2287270" y="7214870"/>
                </a:cubicBezTo>
                <a:cubicBezTo>
                  <a:pt x="2413000" y="7411720"/>
                  <a:pt x="2584450" y="7675880"/>
                  <a:pt x="2707640" y="7894320"/>
                </a:cubicBezTo>
                <a:cubicBezTo>
                  <a:pt x="2818130" y="8088630"/>
                  <a:pt x="2907030" y="8268970"/>
                  <a:pt x="2999740" y="8458200"/>
                </a:cubicBezTo>
                <a:cubicBezTo>
                  <a:pt x="3091180" y="8647430"/>
                  <a:pt x="3221990" y="8897620"/>
                  <a:pt x="3260090" y="9029700"/>
                </a:cubicBezTo>
                <a:cubicBezTo>
                  <a:pt x="3279140" y="9094470"/>
                  <a:pt x="3277870" y="9168130"/>
                  <a:pt x="3281680" y="9182100"/>
                </a:cubicBezTo>
                <a:cubicBezTo>
                  <a:pt x="3281680" y="9184640"/>
                  <a:pt x="3282950" y="9184640"/>
                  <a:pt x="3282950" y="9185910"/>
                </a:cubicBezTo>
                <a:cubicBezTo>
                  <a:pt x="3282950" y="9187180"/>
                  <a:pt x="3282950" y="9187180"/>
                  <a:pt x="3282950" y="9188450"/>
                </a:cubicBezTo>
                <a:cubicBezTo>
                  <a:pt x="3282950" y="9189720"/>
                  <a:pt x="3281680" y="9190990"/>
                  <a:pt x="3281680" y="9192260"/>
                </a:cubicBezTo>
                <a:cubicBezTo>
                  <a:pt x="3281680" y="9193530"/>
                  <a:pt x="3281680" y="9194800"/>
                  <a:pt x="3280410" y="9194800"/>
                </a:cubicBezTo>
                <a:cubicBezTo>
                  <a:pt x="3279140" y="9196070"/>
                  <a:pt x="3279140" y="9196070"/>
                  <a:pt x="3277870" y="9196070"/>
                </a:cubicBezTo>
                <a:cubicBezTo>
                  <a:pt x="3276600" y="9196070"/>
                  <a:pt x="3276600" y="9197340"/>
                  <a:pt x="3275330" y="9197340"/>
                </a:cubicBezTo>
                <a:cubicBezTo>
                  <a:pt x="3274060" y="9197340"/>
                  <a:pt x="3272790" y="9198610"/>
                  <a:pt x="3271520" y="9198610"/>
                </a:cubicBezTo>
                <a:cubicBezTo>
                  <a:pt x="3270250" y="9198610"/>
                  <a:pt x="3270250" y="9198610"/>
                  <a:pt x="3268980" y="9198610"/>
                </a:cubicBezTo>
                <a:cubicBezTo>
                  <a:pt x="3267710" y="9198610"/>
                  <a:pt x="3267710" y="9198610"/>
                  <a:pt x="3266440" y="9198610"/>
                </a:cubicBezTo>
                <a:cubicBezTo>
                  <a:pt x="3265170" y="9198610"/>
                  <a:pt x="3263900" y="9198610"/>
                  <a:pt x="3262630" y="9197340"/>
                </a:cubicBezTo>
                <a:cubicBezTo>
                  <a:pt x="3261360" y="9197340"/>
                  <a:pt x="3261360" y="9196070"/>
                  <a:pt x="3261360" y="9194800"/>
                </a:cubicBezTo>
                <a:cubicBezTo>
                  <a:pt x="3260090" y="9193530"/>
                  <a:pt x="3260090" y="9193530"/>
                  <a:pt x="3258820" y="9192260"/>
                </a:cubicBezTo>
                <a:cubicBezTo>
                  <a:pt x="3258820" y="9190990"/>
                  <a:pt x="3257550" y="9190990"/>
                  <a:pt x="3257550" y="9189720"/>
                </a:cubicBezTo>
                <a:cubicBezTo>
                  <a:pt x="3253740" y="9179560"/>
                  <a:pt x="3244850" y="9112250"/>
                  <a:pt x="3233420" y="9067800"/>
                </a:cubicBezTo>
                <a:cubicBezTo>
                  <a:pt x="3219450" y="9010650"/>
                  <a:pt x="3200400" y="8930640"/>
                  <a:pt x="3175000" y="8874760"/>
                </a:cubicBezTo>
                <a:cubicBezTo>
                  <a:pt x="3153410" y="8826500"/>
                  <a:pt x="3128010" y="8793480"/>
                  <a:pt x="3098800" y="8749030"/>
                </a:cubicBezTo>
                <a:cubicBezTo>
                  <a:pt x="3064510" y="8695690"/>
                  <a:pt x="3028950" y="8627110"/>
                  <a:pt x="2979420" y="8575040"/>
                </a:cubicBezTo>
                <a:cubicBezTo>
                  <a:pt x="2926080" y="8520430"/>
                  <a:pt x="2863850" y="8479790"/>
                  <a:pt x="2787650" y="8432800"/>
                </a:cubicBezTo>
                <a:cubicBezTo>
                  <a:pt x="2687320" y="8370570"/>
                  <a:pt x="2553970" y="8307070"/>
                  <a:pt x="2420620" y="8247380"/>
                </a:cubicBezTo>
                <a:cubicBezTo>
                  <a:pt x="2268220" y="8180070"/>
                  <a:pt x="2080260" y="8114030"/>
                  <a:pt x="1921510" y="8053070"/>
                </a:cubicBezTo>
                <a:cubicBezTo>
                  <a:pt x="1776730" y="7998460"/>
                  <a:pt x="1633220" y="7946390"/>
                  <a:pt x="1503680" y="7898130"/>
                </a:cubicBezTo>
                <a:cubicBezTo>
                  <a:pt x="1390650" y="7856220"/>
                  <a:pt x="1266190" y="7807960"/>
                  <a:pt x="1188720" y="7777480"/>
                </a:cubicBezTo>
                <a:cubicBezTo>
                  <a:pt x="1141730" y="7758430"/>
                  <a:pt x="1101090" y="7749540"/>
                  <a:pt x="1078230" y="7731760"/>
                </a:cubicBezTo>
                <a:cubicBezTo>
                  <a:pt x="1064260" y="7721600"/>
                  <a:pt x="1056640" y="7700010"/>
                  <a:pt x="1051560" y="7697470"/>
                </a:cubicBezTo>
                <a:cubicBezTo>
                  <a:pt x="1050290" y="7697470"/>
                  <a:pt x="1050290" y="7697470"/>
                  <a:pt x="1049020" y="7697470"/>
                </a:cubicBezTo>
                <a:cubicBezTo>
                  <a:pt x="1047750" y="7697470"/>
                  <a:pt x="1047750" y="7696200"/>
                  <a:pt x="1046480" y="7696200"/>
                </a:cubicBezTo>
                <a:cubicBezTo>
                  <a:pt x="1045210" y="7694930"/>
                  <a:pt x="1045210" y="7694930"/>
                  <a:pt x="1043940" y="7693660"/>
                </a:cubicBezTo>
                <a:cubicBezTo>
                  <a:pt x="1042670" y="7693660"/>
                  <a:pt x="1041400" y="7693660"/>
                  <a:pt x="1041400" y="7692390"/>
                </a:cubicBezTo>
                <a:cubicBezTo>
                  <a:pt x="1040130" y="7691120"/>
                  <a:pt x="1040130" y="7689850"/>
                  <a:pt x="1040130" y="7688580"/>
                </a:cubicBezTo>
                <a:cubicBezTo>
                  <a:pt x="1040130" y="7687310"/>
                  <a:pt x="1040130" y="7687310"/>
                  <a:pt x="1040130" y="7686040"/>
                </a:cubicBezTo>
                <a:cubicBezTo>
                  <a:pt x="1040130" y="7684770"/>
                  <a:pt x="1038860" y="7684770"/>
                  <a:pt x="1038860" y="7683500"/>
                </a:cubicBezTo>
                <a:cubicBezTo>
                  <a:pt x="1038860" y="7682230"/>
                  <a:pt x="1040130" y="7680960"/>
                  <a:pt x="1040130" y="7679690"/>
                </a:cubicBezTo>
                <a:cubicBezTo>
                  <a:pt x="1040130" y="7678420"/>
                  <a:pt x="1041400" y="7678420"/>
                  <a:pt x="1041400" y="7677150"/>
                </a:cubicBezTo>
                <a:cubicBezTo>
                  <a:pt x="1042670" y="7675880"/>
                  <a:pt x="1042670" y="7675880"/>
                  <a:pt x="1043940" y="7674610"/>
                </a:cubicBezTo>
                <a:cubicBezTo>
                  <a:pt x="1045210" y="7674610"/>
                  <a:pt x="1045210" y="7673340"/>
                  <a:pt x="1046480" y="7673340"/>
                </a:cubicBezTo>
                <a:cubicBezTo>
                  <a:pt x="1047750" y="7673340"/>
                  <a:pt x="1047750" y="7672070"/>
                  <a:pt x="1049020" y="7672070"/>
                </a:cubicBezTo>
                <a:cubicBezTo>
                  <a:pt x="1050290" y="7672070"/>
                  <a:pt x="1050290" y="7672070"/>
                  <a:pt x="1051560" y="7672070"/>
                </a:cubicBezTo>
                <a:cubicBezTo>
                  <a:pt x="1059180" y="7672070"/>
                  <a:pt x="1093470" y="7672070"/>
                  <a:pt x="1120140" y="7672070"/>
                </a:cubicBezTo>
                <a:cubicBezTo>
                  <a:pt x="1156970" y="7672070"/>
                  <a:pt x="1202690" y="7670800"/>
                  <a:pt x="1249680" y="7670800"/>
                </a:cubicBezTo>
                <a:cubicBezTo>
                  <a:pt x="1305560" y="7670800"/>
                  <a:pt x="1370330" y="7670800"/>
                  <a:pt x="1435100" y="7670800"/>
                </a:cubicBezTo>
                <a:cubicBezTo>
                  <a:pt x="1504950" y="7670800"/>
                  <a:pt x="1588770" y="7669530"/>
                  <a:pt x="1656080" y="7668260"/>
                </a:cubicBezTo>
                <a:cubicBezTo>
                  <a:pt x="1713230" y="7666990"/>
                  <a:pt x="1762760" y="7666990"/>
                  <a:pt x="1813560" y="7664450"/>
                </a:cubicBezTo>
                <a:cubicBezTo>
                  <a:pt x="1861820" y="7661910"/>
                  <a:pt x="1940560" y="7650480"/>
                  <a:pt x="1951990" y="7654290"/>
                </a:cubicBezTo>
                <a:cubicBezTo>
                  <a:pt x="1953260" y="7655560"/>
                  <a:pt x="1953260" y="7655560"/>
                  <a:pt x="1954530" y="7656830"/>
                </a:cubicBezTo>
                <a:cubicBezTo>
                  <a:pt x="1954530" y="7658100"/>
                  <a:pt x="1955800" y="7658100"/>
                  <a:pt x="1955800" y="7659370"/>
                </a:cubicBezTo>
                <a:cubicBezTo>
                  <a:pt x="1955800" y="7660640"/>
                  <a:pt x="1957070" y="7661910"/>
                  <a:pt x="1957070" y="7663180"/>
                </a:cubicBezTo>
                <a:cubicBezTo>
                  <a:pt x="1957070" y="7664450"/>
                  <a:pt x="1957070" y="7664450"/>
                  <a:pt x="1957070" y="7665720"/>
                </a:cubicBezTo>
                <a:cubicBezTo>
                  <a:pt x="1957070" y="7666990"/>
                  <a:pt x="1957070" y="7668260"/>
                  <a:pt x="1957070" y="7669530"/>
                </a:cubicBezTo>
                <a:cubicBezTo>
                  <a:pt x="1957070" y="7670800"/>
                  <a:pt x="1955800" y="7672070"/>
                  <a:pt x="1955800" y="7673340"/>
                </a:cubicBezTo>
                <a:cubicBezTo>
                  <a:pt x="1955800" y="7674610"/>
                  <a:pt x="1954530" y="7674610"/>
                  <a:pt x="1954530" y="7675880"/>
                </a:cubicBezTo>
                <a:cubicBezTo>
                  <a:pt x="1953260" y="7677150"/>
                  <a:pt x="1953260" y="7678420"/>
                  <a:pt x="1951990" y="7678420"/>
                </a:cubicBezTo>
                <a:cubicBezTo>
                  <a:pt x="1950720" y="7679690"/>
                  <a:pt x="1949450" y="7679690"/>
                  <a:pt x="1948180" y="7679690"/>
                </a:cubicBezTo>
                <a:cubicBezTo>
                  <a:pt x="1946910" y="7679690"/>
                  <a:pt x="1946910" y="7679690"/>
                  <a:pt x="1945640" y="7679690"/>
                </a:cubicBezTo>
                <a:cubicBezTo>
                  <a:pt x="1944370" y="7679690"/>
                  <a:pt x="1943100" y="7679690"/>
                  <a:pt x="1941830" y="7679690"/>
                </a:cubicBezTo>
                <a:cubicBezTo>
                  <a:pt x="1940560" y="7679690"/>
                  <a:pt x="1939290" y="7679690"/>
                  <a:pt x="1938020" y="7679690"/>
                </a:cubicBezTo>
                <a:cubicBezTo>
                  <a:pt x="1936750" y="7679690"/>
                  <a:pt x="1936750" y="7679690"/>
                  <a:pt x="1935480" y="7678420"/>
                </a:cubicBezTo>
                <a:cubicBezTo>
                  <a:pt x="1930400" y="7675880"/>
                  <a:pt x="1916430" y="7660640"/>
                  <a:pt x="1906270" y="7651750"/>
                </a:cubicBezTo>
                <a:cubicBezTo>
                  <a:pt x="1894840" y="7641590"/>
                  <a:pt x="1882140" y="7632700"/>
                  <a:pt x="1866900" y="7623810"/>
                </a:cubicBezTo>
                <a:cubicBezTo>
                  <a:pt x="1847850" y="7612380"/>
                  <a:pt x="1827530" y="7600950"/>
                  <a:pt x="1802130" y="7588250"/>
                </a:cubicBezTo>
                <a:cubicBezTo>
                  <a:pt x="1767840" y="7571740"/>
                  <a:pt x="1723390" y="7551420"/>
                  <a:pt x="1678940" y="7532370"/>
                </a:cubicBezTo>
                <a:cubicBezTo>
                  <a:pt x="1626870" y="7509510"/>
                  <a:pt x="1570990" y="7487920"/>
                  <a:pt x="1508760" y="7462520"/>
                </a:cubicBezTo>
                <a:cubicBezTo>
                  <a:pt x="1433830" y="7432040"/>
                  <a:pt x="1347470" y="7391400"/>
                  <a:pt x="1262380" y="7359650"/>
                </a:cubicBezTo>
                <a:cubicBezTo>
                  <a:pt x="1173480" y="7326630"/>
                  <a:pt x="1078230" y="7298690"/>
                  <a:pt x="984250" y="7266940"/>
                </a:cubicBezTo>
                <a:cubicBezTo>
                  <a:pt x="889000" y="7235190"/>
                  <a:pt x="787400" y="7199630"/>
                  <a:pt x="693420" y="7169150"/>
                </a:cubicBezTo>
                <a:cubicBezTo>
                  <a:pt x="604520" y="7141210"/>
                  <a:pt x="514350" y="7115810"/>
                  <a:pt x="433070" y="7091680"/>
                </a:cubicBezTo>
                <a:cubicBezTo>
                  <a:pt x="360680" y="7070090"/>
                  <a:pt x="246380" y="7034530"/>
                  <a:pt x="229870" y="7031990"/>
                </a:cubicBezTo>
                <a:cubicBezTo>
                  <a:pt x="227330" y="7031990"/>
                  <a:pt x="227330" y="7031990"/>
                  <a:pt x="226060" y="7031990"/>
                </a:cubicBezTo>
                <a:cubicBezTo>
                  <a:pt x="224790" y="7031990"/>
                  <a:pt x="224790" y="7030720"/>
                  <a:pt x="223520" y="7029450"/>
                </a:cubicBezTo>
                <a:cubicBezTo>
                  <a:pt x="222250" y="7029450"/>
                  <a:pt x="222250" y="7029450"/>
                  <a:pt x="220980" y="7028180"/>
                </a:cubicBezTo>
                <a:cubicBezTo>
                  <a:pt x="219710" y="7028180"/>
                  <a:pt x="219710" y="7026910"/>
                  <a:pt x="219710" y="7025640"/>
                </a:cubicBezTo>
                <a:cubicBezTo>
                  <a:pt x="219710" y="7024370"/>
                  <a:pt x="218440" y="7023100"/>
                  <a:pt x="218440" y="7021830"/>
                </a:cubicBezTo>
                <a:cubicBezTo>
                  <a:pt x="218440" y="7020560"/>
                  <a:pt x="218440" y="7020560"/>
                  <a:pt x="218440" y="7019290"/>
                </a:cubicBezTo>
                <a:cubicBezTo>
                  <a:pt x="218440" y="7018020"/>
                  <a:pt x="219710" y="7018020"/>
                  <a:pt x="219710" y="7016750"/>
                </a:cubicBezTo>
                <a:cubicBezTo>
                  <a:pt x="219710" y="7015480"/>
                  <a:pt x="220980" y="7014210"/>
                  <a:pt x="220980" y="7012940"/>
                </a:cubicBezTo>
                <a:cubicBezTo>
                  <a:pt x="220980" y="7011670"/>
                  <a:pt x="222250" y="7010400"/>
                  <a:pt x="222250" y="7010400"/>
                </a:cubicBezTo>
                <a:cubicBezTo>
                  <a:pt x="223520" y="7010400"/>
                  <a:pt x="223520" y="7009130"/>
                  <a:pt x="224790" y="7009130"/>
                </a:cubicBezTo>
                <a:cubicBezTo>
                  <a:pt x="226060" y="7009130"/>
                  <a:pt x="226060" y="7007860"/>
                  <a:pt x="227330" y="7007860"/>
                </a:cubicBezTo>
                <a:cubicBezTo>
                  <a:pt x="228600" y="7007860"/>
                  <a:pt x="228600" y="7006590"/>
                  <a:pt x="229870" y="7006590"/>
                </a:cubicBezTo>
                <a:cubicBezTo>
                  <a:pt x="231140" y="7006590"/>
                  <a:pt x="231140" y="7006590"/>
                  <a:pt x="233680" y="7006590"/>
                </a:cubicBezTo>
                <a:cubicBezTo>
                  <a:pt x="241300" y="7007860"/>
                  <a:pt x="261620" y="7014210"/>
                  <a:pt x="283210" y="7018020"/>
                </a:cubicBezTo>
                <a:cubicBezTo>
                  <a:pt x="318770" y="7025640"/>
                  <a:pt x="372110" y="7031990"/>
                  <a:pt x="430530" y="7042150"/>
                </a:cubicBezTo>
                <a:cubicBezTo>
                  <a:pt x="515620" y="7057390"/>
                  <a:pt x="626110" y="7073900"/>
                  <a:pt x="746760" y="7099300"/>
                </a:cubicBezTo>
                <a:cubicBezTo>
                  <a:pt x="908050" y="7133590"/>
                  <a:pt x="1115060" y="7181850"/>
                  <a:pt x="1309370" y="7233920"/>
                </a:cubicBezTo>
                <a:cubicBezTo>
                  <a:pt x="1520190" y="7289800"/>
                  <a:pt x="1731010" y="7355840"/>
                  <a:pt x="1964690" y="7428230"/>
                </a:cubicBezTo>
                <a:cubicBezTo>
                  <a:pt x="2233930" y="7510780"/>
                  <a:pt x="2646680" y="7654290"/>
                  <a:pt x="2834640" y="7705090"/>
                </a:cubicBezTo>
                <a:cubicBezTo>
                  <a:pt x="2923540" y="7729220"/>
                  <a:pt x="2969260" y="7748270"/>
                  <a:pt x="3032760" y="7749540"/>
                </a:cubicBezTo>
                <a:cubicBezTo>
                  <a:pt x="3091180" y="7750810"/>
                  <a:pt x="3195320" y="7741920"/>
                  <a:pt x="3202940" y="7719060"/>
                </a:cubicBezTo>
                <a:cubicBezTo>
                  <a:pt x="3209290" y="7701280"/>
                  <a:pt x="3161030" y="7674610"/>
                  <a:pt x="3134360" y="7645400"/>
                </a:cubicBezTo>
                <a:cubicBezTo>
                  <a:pt x="3096260" y="7603490"/>
                  <a:pt x="3050540" y="7546340"/>
                  <a:pt x="2999740" y="7489190"/>
                </a:cubicBezTo>
                <a:cubicBezTo>
                  <a:pt x="2934970" y="7416800"/>
                  <a:pt x="2854960" y="7332980"/>
                  <a:pt x="2772410" y="7245350"/>
                </a:cubicBezTo>
                <a:cubicBezTo>
                  <a:pt x="2674620" y="7142480"/>
                  <a:pt x="2556510" y="7019290"/>
                  <a:pt x="2451100" y="6911340"/>
                </a:cubicBezTo>
                <a:cubicBezTo>
                  <a:pt x="2349500" y="6808470"/>
                  <a:pt x="2251710" y="6708140"/>
                  <a:pt x="2148840" y="6610350"/>
                </a:cubicBezTo>
                <a:cubicBezTo>
                  <a:pt x="2045970" y="6512560"/>
                  <a:pt x="1929130" y="6414770"/>
                  <a:pt x="1832610" y="6327140"/>
                </a:cubicBezTo>
                <a:cubicBezTo>
                  <a:pt x="1750060" y="6252210"/>
                  <a:pt x="1663700" y="6178550"/>
                  <a:pt x="1602740" y="6115050"/>
                </a:cubicBezTo>
                <a:cubicBezTo>
                  <a:pt x="1558290" y="6068060"/>
                  <a:pt x="1485900" y="5996940"/>
                  <a:pt x="1493520" y="5986780"/>
                </a:cubicBezTo>
                <a:cubicBezTo>
                  <a:pt x="1499870" y="5977890"/>
                  <a:pt x="1563370" y="6009640"/>
                  <a:pt x="1607820" y="6035040"/>
                </a:cubicBezTo>
                <a:cubicBezTo>
                  <a:pt x="1680210" y="6076950"/>
                  <a:pt x="1770380" y="6162040"/>
                  <a:pt x="1871980" y="6242050"/>
                </a:cubicBezTo>
                <a:cubicBezTo>
                  <a:pt x="2011680" y="6352540"/>
                  <a:pt x="2185670" y="6493510"/>
                  <a:pt x="2371090" y="6638290"/>
                </a:cubicBezTo>
                <a:cubicBezTo>
                  <a:pt x="2602230" y="6818630"/>
                  <a:pt x="2908300" y="7059930"/>
                  <a:pt x="3152140" y="7239000"/>
                </a:cubicBezTo>
                <a:cubicBezTo>
                  <a:pt x="3361690" y="7391400"/>
                  <a:pt x="3557270" y="7529830"/>
                  <a:pt x="3743960" y="7649210"/>
                </a:cubicBezTo>
                <a:cubicBezTo>
                  <a:pt x="3903980" y="7752080"/>
                  <a:pt x="4075430" y="7847330"/>
                  <a:pt x="4201160" y="7918450"/>
                </a:cubicBezTo>
                <a:cubicBezTo>
                  <a:pt x="4287520" y="7966710"/>
                  <a:pt x="4363720" y="8018780"/>
                  <a:pt x="4420870" y="8036560"/>
                </a:cubicBezTo>
                <a:cubicBezTo>
                  <a:pt x="4453890" y="8046720"/>
                  <a:pt x="4498340" y="8042910"/>
                  <a:pt x="4504690" y="8046720"/>
                </a:cubicBezTo>
                <a:cubicBezTo>
                  <a:pt x="4505960" y="8047990"/>
                  <a:pt x="4505960" y="8047990"/>
                  <a:pt x="4505960" y="8049260"/>
                </a:cubicBezTo>
                <a:cubicBezTo>
                  <a:pt x="4505960" y="8050530"/>
                  <a:pt x="4507230" y="8051800"/>
                  <a:pt x="4507230" y="8053070"/>
                </a:cubicBezTo>
                <a:cubicBezTo>
                  <a:pt x="4507230" y="8054340"/>
                  <a:pt x="4508500" y="8054340"/>
                  <a:pt x="4508500" y="8055610"/>
                </a:cubicBezTo>
                <a:cubicBezTo>
                  <a:pt x="4508500" y="8056880"/>
                  <a:pt x="4508500" y="8058150"/>
                  <a:pt x="4508500" y="8059420"/>
                </a:cubicBezTo>
                <a:cubicBezTo>
                  <a:pt x="4508500" y="8060690"/>
                  <a:pt x="4507230" y="8060690"/>
                  <a:pt x="4507230" y="8061960"/>
                </a:cubicBezTo>
                <a:cubicBezTo>
                  <a:pt x="4507230" y="8063230"/>
                  <a:pt x="4505960" y="8063230"/>
                  <a:pt x="4505960" y="8064500"/>
                </a:cubicBezTo>
                <a:cubicBezTo>
                  <a:pt x="4504690" y="8065770"/>
                  <a:pt x="4504690" y="8065770"/>
                  <a:pt x="4503420" y="8067040"/>
                </a:cubicBezTo>
                <a:cubicBezTo>
                  <a:pt x="4502150" y="8068310"/>
                  <a:pt x="4502150" y="8069580"/>
                  <a:pt x="4500880" y="8069580"/>
                </a:cubicBezTo>
                <a:cubicBezTo>
                  <a:pt x="4499610" y="8070850"/>
                  <a:pt x="4498340" y="8070850"/>
                  <a:pt x="4497070" y="8070850"/>
                </a:cubicBezTo>
                <a:cubicBezTo>
                  <a:pt x="4495800" y="8070850"/>
                  <a:pt x="4495800" y="8070850"/>
                  <a:pt x="4494530" y="8070850"/>
                </a:cubicBezTo>
                <a:cubicBezTo>
                  <a:pt x="4493260" y="8070850"/>
                  <a:pt x="4491990" y="8069580"/>
                  <a:pt x="4490720" y="8069580"/>
                </a:cubicBezTo>
                <a:cubicBezTo>
                  <a:pt x="4489450" y="8069580"/>
                  <a:pt x="4489450" y="8068310"/>
                  <a:pt x="4488180" y="8068310"/>
                </a:cubicBezTo>
                <a:cubicBezTo>
                  <a:pt x="4486910" y="8068310"/>
                  <a:pt x="4486910" y="8068310"/>
                  <a:pt x="4485640" y="8067040"/>
                </a:cubicBezTo>
                <a:cubicBezTo>
                  <a:pt x="4483100" y="8063230"/>
                  <a:pt x="4488180" y="8039100"/>
                  <a:pt x="4479290" y="8022590"/>
                </a:cubicBezTo>
                <a:cubicBezTo>
                  <a:pt x="4464050" y="7993380"/>
                  <a:pt x="4414520" y="7959090"/>
                  <a:pt x="4376420" y="7923530"/>
                </a:cubicBezTo>
                <a:cubicBezTo>
                  <a:pt x="4330700" y="7880350"/>
                  <a:pt x="4277360" y="7832090"/>
                  <a:pt x="4221480" y="7781290"/>
                </a:cubicBezTo>
                <a:cubicBezTo>
                  <a:pt x="4156710" y="7722870"/>
                  <a:pt x="4085590" y="7661910"/>
                  <a:pt x="4009390" y="7594600"/>
                </a:cubicBezTo>
                <a:cubicBezTo>
                  <a:pt x="3920490" y="7515860"/>
                  <a:pt x="3825240" y="7428230"/>
                  <a:pt x="3723640" y="7338060"/>
                </a:cubicBezTo>
                <a:cubicBezTo>
                  <a:pt x="3608070" y="7235190"/>
                  <a:pt x="3481070" y="7119620"/>
                  <a:pt x="3352800" y="7009130"/>
                </a:cubicBezTo>
                <a:cubicBezTo>
                  <a:pt x="3218180" y="6893560"/>
                  <a:pt x="3067050" y="6771640"/>
                  <a:pt x="2934970" y="6657340"/>
                </a:cubicBezTo>
                <a:cubicBezTo>
                  <a:pt x="2813050" y="6550660"/>
                  <a:pt x="2686050" y="6446520"/>
                  <a:pt x="2588260" y="6344920"/>
                </a:cubicBezTo>
                <a:cubicBezTo>
                  <a:pt x="2506980" y="6261100"/>
                  <a:pt x="2433320" y="6177280"/>
                  <a:pt x="2381250" y="6097270"/>
                </a:cubicBezTo>
                <a:cubicBezTo>
                  <a:pt x="2339340" y="6033770"/>
                  <a:pt x="2310130" y="5972810"/>
                  <a:pt x="2291080" y="5910580"/>
                </a:cubicBezTo>
                <a:cubicBezTo>
                  <a:pt x="2273300" y="5854700"/>
                  <a:pt x="2250440" y="5781040"/>
                  <a:pt x="2264410" y="5744210"/>
                </a:cubicBezTo>
                <a:cubicBezTo>
                  <a:pt x="2274570" y="5718810"/>
                  <a:pt x="2301240" y="5695950"/>
                  <a:pt x="2326640" y="5694680"/>
                </a:cubicBezTo>
                <a:cubicBezTo>
                  <a:pt x="2363470" y="5692140"/>
                  <a:pt x="2411730" y="5742940"/>
                  <a:pt x="2465070" y="5777230"/>
                </a:cubicBezTo>
                <a:cubicBezTo>
                  <a:pt x="2541270" y="5826760"/>
                  <a:pt x="2644140" y="5900420"/>
                  <a:pt x="2735580" y="5970270"/>
                </a:cubicBezTo>
                <a:cubicBezTo>
                  <a:pt x="2835910" y="6045200"/>
                  <a:pt x="2950210" y="6125210"/>
                  <a:pt x="3041650" y="6212840"/>
                </a:cubicBezTo>
                <a:cubicBezTo>
                  <a:pt x="3128010" y="6296660"/>
                  <a:pt x="3214370" y="6386830"/>
                  <a:pt x="3272790" y="6480810"/>
                </a:cubicBezTo>
                <a:cubicBezTo>
                  <a:pt x="3326130" y="6565900"/>
                  <a:pt x="3380740" y="6657340"/>
                  <a:pt x="3387090" y="6746240"/>
                </a:cubicBezTo>
                <a:cubicBezTo>
                  <a:pt x="3393440" y="6830060"/>
                  <a:pt x="3360420" y="6927850"/>
                  <a:pt x="3319780" y="6996430"/>
                </a:cubicBezTo>
                <a:cubicBezTo>
                  <a:pt x="3282950" y="7059930"/>
                  <a:pt x="3221990" y="7115810"/>
                  <a:pt x="3163570" y="7150100"/>
                </a:cubicBezTo>
                <a:cubicBezTo>
                  <a:pt x="3108960" y="7181850"/>
                  <a:pt x="3036570" y="7195820"/>
                  <a:pt x="2983230" y="7202170"/>
                </a:cubicBezTo>
                <a:cubicBezTo>
                  <a:pt x="2942590" y="7207250"/>
                  <a:pt x="2905760" y="7200900"/>
                  <a:pt x="2872740" y="7198360"/>
                </a:cubicBezTo>
                <a:cubicBezTo>
                  <a:pt x="2844800" y="7195820"/>
                  <a:pt x="2819400" y="7194550"/>
                  <a:pt x="2795270" y="7188200"/>
                </a:cubicBezTo>
                <a:cubicBezTo>
                  <a:pt x="2773680" y="7181850"/>
                  <a:pt x="2747010" y="7176770"/>
                  <a:pt x="2735580" y="7162800"/>
                </a:cubicBezTo>
                <a:cubicBezTo>
                  <a:pt x="2724150" y="7148830"/>
                  <a:pt x="2725420" y="7125970"/>
                  <a:pt x="2724150" y="7105650"/>
                </a:cubicBezTo>
                <a:cubicBezTo>
                  <a:pt x="2722880" y="7080250"/>
                  <a:pt x="2730500" y="7054850"/>
                  <a:pt x="2735580" y="7021830"/>
                </a:cubicBezTo>
                <a:cubicBezTo>
                  <a:pt x="2741930" y="6976110"/>
                  <a:pt x="2749550" y="6916420"/>
                  <a:pt x="2762250" y="6854190"/>
                </a:cubicBezTo>
                <a:cubicBezTo>
                  <a:pt x="2777490" y="6774180"/>
                  <a:pt x="2796540" y="6682740"/>
                  <a:pt x="2825750" y="6582410"/>
                </a:cubicBezTo>
                <a:cubicBezTo>
                  <a:pt x="2862580" y="6455410"/>
                  <a:pt x="2922270" y="6295390"/>
                  <a:pt x="2975610" y="6156960"/>
                </a:cubicBezTo>
                <a:cubicBezTo>
                  <a:pt x="3027680" y="6022340"/>
                  <a:pt x="3092450" y="5885180"/>
                  <a:pt x="3144520" y="5764530"/>
                </a:cubicBezTo>
                <a:cubicBezTo>
                  <a:pt x="3188970" y="5661660"/>
                  <a:pt x="3228340" y="5570220"/>
                  <a:pt x="3270250" y="5480050"/>
                </a:cubicBezTo>
                <a:cubicBezTo>
                  <a:pt x="3308350" y="5396230"/>
                  <a:pt x="3373120" y="5287010"/>
                  <a:pt x="3383280" y="5240020"/>
                </a:cubicBezTo>
                <a:cubicBezTo>
                  <a:pt x="3387090" y="5220970"/>
                  <a:pt x="3380740" y="5204460"/>
                  <a:pt x="3383280" y="5199380"/>
                </a:cubicBezTo>
                <a:cubicBezTo>
                  <a:pt x="3384550" y="5198110"/>
                  <a:pt x="3384550" y="5198110"/>
                  <a:pt x="3385820" y="5196840"/>
                </a:cubicBezTo>
                <a:cubicBezTo>
                  <a:pt x="3387090" y="5195570"/>
                  <a:pt x="3387090" y="5194300"/>
                  <a:pt x="3388360" y="5194300"/>
                </a:cubicBezTo>
                <a:cubicBezTo>
                  <a:pt x="3389630" y="5194300"/>
                  <a:pt x="3390900" y="5194300"/>
                  <a:pt x="3392170" y="5194300"/>
                </a:cubicBezTo>
                <a:cubicBezTo>
                  <a:pt x="3393440" y="5194300"/>
                  <a:pt x="3393440" y="5194300"/>
                  <a:pt x="3394710" y="5194300"/>
                </a:cubicBezTo>
                <a:cubicBezTo>
                  <a:pt x="3395980" y="5194300"/>
                  <a:pt x="3397250" y="5194300"/>
                  <a:pt x="3398520" y="5194300"/>
                </a:cubicBezTo>
                <a:cubicBezTo>
                  <a:pt x="3399790" y="5194300"/>
                  <a:pt x="3399790" y="5195570"/>
                  <a:pt x="3401060" y="5195570"/>
                </a:cubicBezTo>
                <a:cubicBezTo>
                  <a:pt x="3402330" y="5196840"/>
                  <a:pt x="3402330" y="5196840"/>
                  <a:pt x="3403600" y="5198110"/>
                </a:cubicBezTo>
                <a:cubicBezTo>
                  <a:pt x="3404870" y="5199380"/>
                  <a:pt x="3404870" y="5199380"/>
                  <a:pt x="3406140" y="5200650"/>
                </a:cubicBezTo>
                <a:cubicBezTo>
                  <a:pt x="3406140" y="5201920"/>
                  <a:pt x="3407410" y="5201920"/>
                  <a:pt x="3407410" y="5203190"/>
                </a:cubicBezTo>
                <a:cubicBezTo>
                  <a:pt x="3407410" y="5204460"/>
                  <a:pt x="3407410" y="5205730"/>
                  <a:pt x="3407410" y="5207000"/>
                </a:cubicBezTo>
                <a:cubicBezTo>
                  <a:pt x="3407410" y="5208270"/>
                  <a:pt x="3407410" y="5208270"/>
                  <a:pt x="3407410" y="5209540"/>
                </a:cubicBezTo>
                <a:cubicBezTo>
                  <a:pt x="3407410" y="5210810"/>
                  <a:pt x="3407410" y="5212080"/>
                  <a:pt x="3407410" y="5213350"/>
                </a:cubicBezTo>
                <a:cubicBezTo>
                  <a:pt x="3407410" y="5214620"/>
                  <a:pt x="3406140" y="5214620"/>
                  <a:pt x="3404870" y="5215890"/>
                </a:cubicBezTo>
                <a:cubicBezTo>
                  <a:pt x="3399790" y="5219700"/>
                  <a:pt x="3379470" y="5219700"/>
                  <a:pt x="3364230" y="5231130"/>
                </a:cubicBezTo>
                <a:cubicBezTo>
                  <a:pt x="3331210" y="5255260"/>
                  <a:pt x="3289300" y="5325110"/>
                  <a:pt x="3243580" y="5386070"/>
                </a:cubicBezTo>
                <a:cubicBezTo>
                  <a:pt x="3180080" y="5471160"/>
                  <a:pt x="3098800" y="5585460"/>
                  <a:pt x="3018790" y="5694680"/>
                </a:cubicBezTo>
                <a:cubicBezTo>
                  <a:pt x="2928620" y="5816600"/>
                  <a:pt x="2815590" y="5958840"/>
                  <a:pt x="2731770" y="6083300"/>
                </a:cubicBezTo>
                <a:cubicBezTo>
                  <a:pt x="2659380" y="6191250"/>
                  <a:pt x="2607310" y="6282690"/>
                  <a:pt x="2541270" y="6395720"/>
                </a:cubicBezTo>
                <a:cubicBezTo>
                  <a:pt x="2465070" y="6526530"/>
                  <a:pt x="2316480" y="6805930"/>
                  <a:pt x="2306320" y="6826250"/>
                </a:cubicBezTo>
                <a:cubicBezTo>
                  <a:pt x="2305050" y="6827520"/>
                  <a:pt x="2305050" y="6827520"/>
                  <a:pt x="2305050" y="6828790"/>
                </a:cubicBezTo>
                <a:cubicBezTo>
                  <a:pt x="2303780" y="6830060"/>
                  <a:pt x="2303780" y="6830060"/>
                  <a:pt x="2302510" y="6831330"/>
                </a:cubicBezTo>
                <a:cubicBezTo>
                  <a:pt x="2301240" y="6832600"/>
                  <a:pt x="2301240" y="6833870"/>
                  <a:pt x="2299970" y="6833870"/>
                </a:cubicBezTo>
                <a:cubicBezTo>
                  <a:pt x="2298700" y="6835140"/>
                  <a:pt x="2297430" y="6835140"/>
                  <a:pt x="2296160" y="6835140"/>
                </a:cubicBezTo>
                <a:cubicBezTo>
                  <a:pt x="2294890" y="6835140"/>
                  <a:pt x="2294890" y="6835140"/>
                  <a:pt x="2293620" y="6835140"/>
                </a:cubicBezTo>
                <a:cubicBezTo>
                  <a:pt x="2292350" y="6835140"/>
                  <a:pt x="2291080" y="6835140"/>
                  <a:pt x="2289810" y="6835140"/>
                </a:cubicBezTo>
                <a:cubicBezTo>
                  <a:pt x="2288540" y="6835140"/>
                  <a:pt x="2287270" y="6835140"/>
                  <a:pt x="2286000" y="6833870"/>
                </a:cubicBezTo>
                <a:cubicBezTo>
                  <a:pt x="2284730" y="6833870"/>
                  <a:pt x="2284730" y="6832600"/>
                  <a:pt x="2283460" y="6831330"/>
                </a:cubicBezTo>
                <a:cubicBezTo>
                  <a:pt x="2282190" y="6830060"/>
                  <a:pt x="2280920" y="6830060"/>
                  <a:pt x="2280920" y="6828790"/>
                </a:cubicBezTo>
                <a:cubicBezTo>
                  <a:pt x="2279650" y="6827520"/>
                  <a:pt x="2279650" y="6826250"/>
                  <a:pt x="2279650" y="6824980"/>
                </a:cubicBezTo>
                <a:cubicBezTo>
                  <a:pt x="2279650" y="6823710"/>
                  <a:pt x="2278380" y="6823710"/>
                  <a:pt x="2278380" y="6822440"/>
                </a:cubicBezTo>
                <a:cubicBezTo>
                  <a:pt x="2278380" y="6821170"/>
                  <a:pt x="2278380" y="6819900"/>
                  <a:pt x="2278380" y="6818630"/>
                </a:cubicBezTo>
                <a:cubicBezTo>
                  <a:pt x="2278380" y="6817360"/>
                  <a:pt x="2279650" y="6816090"/>
                  <a:pt x="2279650" y="6814820"/>
                </a:cubicBezTo>
                <a:cubicBezTo>
                  <a:pt x="2279650" y="6812280"/>
                  <a:pt x="2272030" y="6811010"/>
                  <a:pt x="2270760" y="6804660"/>
                </a:cubicBezTo>
                <a:cubicBezTo>
                  <a:pt x="2266950" y="6783070"/>
                  <a:pt x="2305050" y="6700520"/>
                  <a:pt x="2332990" y="6638290"/>
                </a:cubicBezTo>
                <a:cubicBezTo>
                  <a:pt x="2369820" y="6554470"/>
                  <a:pt x="2425700" y="6454140"/>
                  <a:pt x="2481580" y="6351270"/>
                </a:cubicBezTo>
                <a:cubicBezTo>
                  <a:pt x="2547620" y="6228080"/>
                  <a:pt x="2630170" y="6089650"/>
                  <a:pt x="2708910" y="5952490"/>
                </a:cubicBezTo>
                <a:cubicBezTo>
                  <a:pt x="2792730" y="5806440"/>
                  <a:pt x="2884170" y="5657850"/>
                  <a:pt x="2970530" y="5497830"/>
                </a:cubicBezTo>
                <a:cubicBezTo>
                  <a:pt x="3065780" y="5322570"/>
                  <a:pt x="3177540" y="5110480"/>
                  <a:pt x="3253740" y="4942840"/>
                </a:cubicBezTo>
                <a:cubicBezTo>
                  <a:pt x="3314700" y="4809490"/>
                  <a:pt x="3362960" y="4687570"/>
                  <a:pt x="3403600" y="4575810"/>
                </a:cubicBezTo>
                <a:cubicBezTo>
                  <a:pt x="3436620" y="4484370"/>
                  <a:pt x="3502660" y="4356100"/>
                  <a:pt x="3486150" y="4321810"/>
                </a:cubicBezTo>
                <a:cubicBezTo>
                  <a:pt x="3479800" y="4307840"/>
                  <a:pt x="3462020" y="4301490"/>
                  <a:pt x="3444240" y="4304030"/>
                </a:cubicBezTo>
                <a:cubicBezTo>
                  <a:pt x="3404870" y="4310380"/>
                  <a:pt x="3340100" y="4387850"/>
                  <a:pt x="3272790" y="4446270"/>
                </a:cubicBezTo>
                <a:cubicBezTo>
                  <a:pt x="3172460" y="4533900"/>
                  <a:pt x="3031490" y="4658360"/>
                  <a:pt x="2905760" y="4781550"/>
                </a:cubicBezTo>
                <a:cubicBezTo>
                  <a:pt x="2763520" y="4919980"/>
                  <a:pt x="2606040" y="5080000"/>
                  <a:pt x="2467610" y="5240020"/>
                </a:cubicBezTo>
                <a:cubicBezTo>
                  <a:pt x="2327910" y="5400040"/>
                  <a:pt x="2162810" y="5623560"/>
                  <a:pt x="2072640" y="5742940"/>
                </a:cubicBezTo>
                <a:cubicBezTo>
                  <a:pt x="2023110" y="5807710"/>
                  <a:pt x="1972310" y="5883910"/>
                  <a:pt x="1962150" y="5895340"/>
                </a:cubicBezTo>
                <a:cubicBezTo>
                  <a:pt x="1960880" y="5896610"/>
                  <a:pt x="1960880" y="5896610"/>
                  <a:pt x="1959610" y="5897880"/>
                </a:cubicBezTo>
                <a:cubicBezTo>
                  <a:pt x="1958340" y="5897880"/>
                  <a:pt x="1958340" y="5899150"/>
                  <a:pt x="1957070" y="5899150"/>
                </a:cubicBezTo>
                <a:cubicBezTo>
                  <a:pt x="1955800" y="5899150"/>
                  <a:pt x="1955800" y="5900420"/>
                  <a:pt x="1954530" y="5900420"/>
                </a:cubicBezTo>
                <a:cubicBezTo>
                  <a:pt x="1953260" y="5900420"/>
                  <a:pt x="1953260" y="5901690"/>
                  <a:pt x="1951990" y="5901690"/>
                </a:cubicBezTo>
                <a:cubicBezTo>
                  <a:pt x="1950720" y="5901690"/>
                  <a:pt x="1949450" y="5900420"/>
                  <a:pt x="1948180" y="5900420"/>
                </a:cubicBezTo>
                <a:cubicBezTo>
                  <a:pt x="1946910" y="5900420"/>
                  <a:pt x="1946910" y="5900420"/>
                  <a:pt x="1945640" y="5900420"/>
                </a:cubicBezTo>
                <a:cubicBezTo>
                  <a:pt x="1944370" y="5900420"/>
                  <a:pt x="1944370" y="5899150"/>
                  <a:pt x="1943100" y="5897880"/>
                </a:cubicBezTo>
                <a:cubicBezTo>
                  <a:pt x="1941830" y="5897880"/>
                  <a:pt x="1941830" y="5897880"/>
                  <a:pt x="1940560" y="5896610"/>
                </a:cubicBezTo>
                <a:cubicBezTo>
                  <a:pt x="1939290" y="5895340"/>
                  <a:pt x="1939290" y="5895340"/>
                  <a:pt x="1939290" y="5894070"/>
                </a:cubicBezTo>
                <a:cubicBezTo>
                  <a:pt x="1939290" y="5892800"/>
                  <a:pt x="1938020" y="5891530"/>
                  <a:pt x="1938020" y="5890260"/>
                </a:cubicBezTo>
                <a:cubicBezTo>
                  <a:pt x="1938020" y="5888990"/>
                  <a:pt x="1938020" y="5888990"/>
                  <a:pt x="1938020" y="5887720"/>
                </a:cubicBezTo>
                <a:cubicBezTo>
                  <a:pt x="1938020" y="5886450"/>
                  <a:pt x="1939290" y="5886450"/>
                  <a:pt x="1939290" y="5885180"/>
                </a:cubicBezTo>
                <a:cubicBezTo>
                  <a:pt x="1939290" y="5883910"/>
                  <a:pt x="1939290" y="5883910"/>
                  <a:pt x="1940560" y="5881370"/>
                </a:cubicBezTo>
                <a:cubicBezTo>
                  <a:pt x="1944370" y="5871210"/>
                  <a:pt x="1960880" y="5825490"/>
                  <a:pt x="1981200" y="5787390"/>
                </a:cubicBezTo>
                <a:cubicBezTo>
                  <a:pt x="2015490" y="5722620"/>
                  <a:pt x="2076450" y="5627370"/>
                  <a:pt x="2137410" y="5533390"/>
                </a:cubicBezTo>
                <a:cubicBezTo>
                  <a:pt x="2216150" y="5411470"/>
                  <a:pt x="2315210" y="5266690"/>
                  <a:pt x="2415540" y="5119370"/>
                </a:cubicBezTo>
                <a:cubicBezTo>
                  <a:pt x="2531110" y="4949190"/>
                  <a:pt x="2673350" y="4756150"/>
                  <a:pt x="2795270" y="4570730"/>
                </a:cubicBezTo>
                <a:cubicBezTo>
                  <a:pt x="2915920" y="4385310"/>
                  <a:pt x="3039110" y="4184650"/>
                  <a:pt x="3143250" y="4005580"/>
                </a:cubicBezTo>
                <a:cubicBezTo>
                  <a:pt x="3233420" y="3849370"/>
                  <a:pt x="3336290" y="3676650"/>
                  <a:pt x="3387090" y="3558540"/>
                </a:cubicBezTo>
                <a:cubicBezTo>
                  <a:pt x="3418840" y="3486150"/>
                  <a:pt x="3440430" y="3388360"/>
                  <a:pt x="3448050" y="3375660"/>
                </a:cubicBezTo>
                <a:cubicBezTo>
                  <a:pt x="3449320" y="3374390"/>
                  <a:pt x="3449320" y="3374390"/>
                  <a:pt x="3450590" y="3373120"/>
                </a:cubicBezTo>
                <a:cubicBezTo>
                  <a:pt x="3451860" y="3373120"/>
                  <a:pt x="3451860" y="3371850"/>
                  <a:pt x="3453130" y="3371850"/>
                </a:cubicBezTo>
                <a:cubicBezTo>
                  <a:pt x="3454400" y="3371850"/>
                  <a:pt x="3455670" y="3371850"/>
                  <a:pt x="3456940" y="3371850"/>
                </a:cubicBezTo>
                <a:cubicBezTo>
                  <a:pt x="3458210" y="3371850"/>
                  <a:pt x="3458210" y="3371850"/>
                  <a:pt x="3459480" y="3371850"/>
                </a:cubicBezTo>
                <a:cubicBezTo>
                  <a:pt x="3460750" y="3371850"/>
                  <a:pt x="3462020" y="3371850"/>
                  <a:pt x="3463290" y="3371850"/>
                </a:cubicBezTo>
                <a:cubicBezTo>
                  <a:pt x="3464560" y="3371850"/>
                  <a:pt x="3464560" y="3373120"/>
                  <a:pt x="3465830" y="3374390"/>
                </a:cubicBezTo>
                <a:cubicBezTo>
                  <a:pt x="3465830" y="3375660"/>
                  <a:pt x="3467100" y="3375660"/>
                  <a:pt x="3467100" y="3376930"/>
                </a:cubicBezTo>
                <a:cubicBezTo>
                  <a:pt x="3468370" y="3378200"/>
                  <a:pt x="3468370" y="3378200"/>
                  <a:pt x="3469640" y="3379470"/>
                </a:cubicBezTo>
                <a:cubicBezTo>
                  <a:pt x="3469640" y="3380740"/>
                  <a:pt x="3470910" y="3380740"/>
                  <a:pt x="3470910" y="3382010"/>
                </a:cubicBezTo>
                <a:cubicBezTo>
                  <a:pt x="3470910" y="3383280"/>
                  <a:pt x="3470910" y="3384550"/>
                  <a:pt x="3470910" y="3385820"/>
                </a:cubicBezTo>
                <a:cubicBezTo>
                  <a:pt x="3470910" y="3387090"/>
                  <a:pt x="3469640" y="3387090"/>
                  <a:pt x="3469640" y="3388360"/>
                </a:cubicBezTo>
                <a:cubicBezTo>
                  <a:pt x="3469640" y="3389630"/>
                  <a:pt x="3468370" y="3390900"/>
                  <a:pt x="3468370" y="3392170"/>
                </a:cubicBezTo>
                <a:cubicBezTo>
                  <a:pt x="3468370" y="3393440"/>
                  <a:pt x="3468370" y="3393440"/>
                  <a:pt x="3467100" y="3394710"/>
                </a:cubicBezTo>
                <a:cubicBezTo>
                  <a:pt x="3462020" y="3397250"/>
                  <a:pt x="3437890" y="3390900"/>
                  <a:pt x="3420110" y="3399790"/>
                </a:cubicBezTo>
                <a:cubicBezTo>
                  <a:pt x="3384550" y="3416300"/>
                  <a:pt x="3338830" y="3481070"/>
                  <a:pt x="3286760" y="3533140"/>
                </a:cubicBezTo>
                <a:cubicBezTo>
                  <a:pt x="3214370" y="3604260"/>
                  <a:pt x="3119120" y="3700780"/>
                  <a:pt x="3028950" y="3789680"/>
                </a:cubicBezTo>
                <a:cubicBezTo>
                  <a:pt x="2932430" y="3884930"/>
                  <a:pt x="2819400" y="3996690"/>
                  <a:pt x="2725420" y="4088130"/>
                </a:cubicBezTo>
                <a:cubicBezTo>
                  <a:pt x="2644140" y="4166870"/>
                  <a:pt x="2561590" y="4250690"/>
                  <a:pt x="2495550" y="4305300"/>
                </a:cubicBezTo>
                <a:cubicBezTo>
                  <a:pt x="2451100" y="4342130"/>
                  <a:pt x="2407920" y="4387850"/>
                  <a:pt x="2377440" y="4391660"/>
                </a:cubicBezTo>
                <a:cubicBezTo>
                  <a:pt x="2360930" y="4394200"/>
                  <a:pt x="2339340" y="4373880"/>
                  <a:pt x="2335530" y="4375150"/>
                </a:cubicBezTo>
                <a:cubicBezTo>
                  <a:pt x="2334260" y="4375150"/>
                  <a:pt x="2334260" y="4376420"/>
                  <a:pt x="2334260" y="4376420"/>
                </a:cubicBezTo>
                <a:cubicBezTo>
                  <a:pt x="2332990" y="4377690"/>
                  <a:pt x="2332990" y="4377690"/>
                  <a:pt x="2331720" y="4378960"/>
                </a:cubicBezTo>
                <a:cubicBezTo>
                  <a:pt x="2330450" y="4378960"/>
                  <a:pt x="2330450" y="4380230"/>
                  <a:pt x="2329180" y="4380230"/>
                </a:cubicBezTo>
                <a:cubicBezTo>
                  <a:pt x="2327910" y="4380230"/>
                  <a:pt x="2326640" y="4380230"/>
                  <a:pt x="2325370" y="4380230"/>
                </a:cubicBezTo>
                <a:cubicBezTo>
                  <a:pt x="2324100" y="4380230"/>
                  <a:pt x="2324100" y="4380230"/>
                  <a:pt x="2322830" y="4380230"/>
                </a:cubicBezTo>
                <a:cubicBezTo>
                  <a:pt x="2321560" y="4380230"/>
                  <a:pt x="2320290" y="4378960"/>
                  <a:pt x="2319020" y="4378960"/>
                </a:cubicBezTo>
                <a:cubicBezTo>
                  <a:pt x="2317750" y="4378960"/>
                  <a:pt x="2317750" y="4378960"/>
                  <a:pt x="2316480" y="4377690"/>
                </a:cubicBezTo>
                <a:cubicBezTo>
                  <a:pt x="2316480" y="4377690"/>
                  <a:pt x="2315210" y="4376420"/>
                  <a:pt x="2315210" y="4375150"/>
                </a:cubicBezTo>
                <a:cubicBezTo>
                  <a:pt x="2315210" y="4373880"/>
                  <a:pt x="2313940" y="4373880"/>
                  <a:pt x="2313940" y="4372610"/>
                </a:cubicBezTo>
                <a:cubicBezTo>
                  <a:pt x="2313940" y="4371340"/>
                  <a:pt x="2312670" y="4370070"/>
                  <a:pt x="2312670" y="4368800"/>
                </a:cubicBezTo>
                <a:cubicBezTo>
                  <a:pt x="2312670" y="4367530"/>
                  <a:pt x="2312670" y="4367530"/>
                  <a:pt x="2312670" y="4366260"/>
                </a:cubicBezTo>
                <a:cubicBezTo>
                  <a:pt x="2312670" y="4364990"/>
                  <a:pt x="2313940" y="4364990"/>
                  <a:pt x="2313940" y="4363720"/>
                </a:cubicBezTo>
                <a:cubicBezTo>
                  <a:pt x="2313940" y="4362450"/>
                  <a:pt x="2313940" y="4362450"/>
                  <a:pt x="2315210" y="4359910"/>
                </a:cubicBezTo>
                <a:cubicBezTo>
                  <a:pt x="2319020" y="4352290"/>
                  <a:pt x="2332990" y="4323080"/>
                  <a:pt x="2346960" y="4300220"/>
                </a:cubicBezTo>
                <a:cubicBezTo>
                  <a:pt x="2366010" y="4268470"/>
                  <a:pt x="2392680" y="4232910"/>
                  <a:pt x="2420620" y="4189730"/>
                </a:cubicBezTo>
                <a:cubicBezTo>
                  <a:pt x="2461260" y="4127500"/>
                  <a:pt x="2510790" y="4046220"/>
                  <a:pt x="2565400" y="3959860"/>
                </a:cubicBezTo>
                <a:cubicBezTo>
                  <a:pt x="2637790" y="3846830"/>
                  <a:pt x="2724150" y="3716020"/>
                  <a:pt x="2815590" y="3571240"/>
                </a:cubicBezTo>
                <a:cubicBezTo>
                  <a:pt x="2928620" y="3390900"/>
                  <a:pt x="3088640" y="3135630"/>
                  <a:pt x="3190240" y="2957830"/>
                </a:cubicBezTo>
                <a:cubicBezTo>
                  <a:pt x="3265170" y="2825750"/>
                  <a:pt x="3324860" y="2711450"/>
                  <a:pt x="3376930" y="2607310"/>
                </a:cubicBezTo>
                <a:cubicBezTo>
                  <a:pt x="3417570" y="2526030"/>
                  <a:pt x="3444240" y="2470150"/>
                  <a:pt x="3481070" y="2387600"/>
                </a:cubicBezTo>
                <a:cubicBezTo>
                  <a:pt x="3528060" y="2282190"/>
                  <a:pt x="3604260" y="2117090"/>
                  <a:pt x="3634740" y="2024380"/>
                </a:cubicBezTo>
                <a:cubicBezTo>
                  <a:pt x="3652520" y="1968500"/>
                  <a:pt x="3661410" y="1899920"/>
                  <a:pt x="3667760" y="1888490"/>
                </a:cubicBezTo>
                <a:cubicBezTo>
                  <a:pt x="3669030" y="1887220"/>
                  <a:pt x="3669030" y="1887220"/>
                  <a:pt x="3670300" y="1885950"/>
                </a:cubicBezTo>
                <a:cubicBezTo>
                  <a:pt x="3671570" y="1885950"/>
                  <a:pt x="3671570" y="1884680"/>
                  <a:pt x="3672840" y="1884680"/>
                </a:cubicBezTo>
                <a:cubicBezTo>
                  <a:pt x="3674110" y="1884680"/>
                  <a:pt x="3675380" y="1883410"/>
                  <a:pt x="3676650" y="1883410"/>
                </a:cubicBezTo>
                <a:cubicBezTo>
                  <a:pt x="3677920" y="1883410"/>
                  <a:pt x="3677920" y="1883410"/>
                  <a:pt x="3679190" y="1883410"/>
                </a:cubicBezTo>
                <a:cubicBezTo>
                  <a:pt x="3680460" y="1883410"/>
                  <a:pt x="3680460" y="1884680"/>
                  <a:pt x="3681730" y="1884680"/>
                </a:cubicBezTo>
                <a:cubicBezTo>
                  <a:pt x="3683000" y="1884680"/>
                  <a:pt x="3684270" y="1885950"/>
                  <a:pt x="3685540" y="1885950"/>
                </a:cubicBezTo>
                <a:cubicBezTo>
                  <a:pt x="3685540" y="1885950"/>
                  <a:pt x="3686810" y="1887220"/>
                  <a:pt x="3686810" y="1887220"/>
                </a:cubicBezTo>
                <a:cubicBezTo>
                  <a:pt x="3688080" y="1888490"/>
                  <a:pt x="3688080" y="1888490"/>
                  <a:pt x="3689350" y="1889760"/>
                </a:cubicBezTo>
                <a:cubicBezTo>
                  <a:pt x="3689350" y="1891030"/>
                  <a:pt x="3690620" y="1891030"/>
                  <a:pt x="3690620" y="1892300"/>
                </a:cubicBezTo>
                <a:cubicBezTo>
                  <a:pt x="3690620" y="1893570"/>
                  <a:pt x="3690620" y="1894840"/>
                  <a:pt x="3690620" y="1896110"/>
                </a:cubicBezTo>
                <a:cubicBezTo>
                  <a:pt x="3690620" y="1897380"/>
                  <a:pt x="3690620" y="1897380"/>
                  <a:pt x="3690620" y="1898650"/>
                </a:cubicBezTo>
                <a:cubicBezTo>
                  <a:pt x="3690620" y="1899920"/>
                  <a:pt x="3690620" y="1899920"/>
                  <a:pt x="3690620" y="1901190"/>
                </a:cubicBezTo>
                <a:cubicBezTo>
                  <a:pt x="3690620" y="1902460"/>
                  <a:pt x="3689350" y="1902460"/>
                  <a:pt x="3688080" y="1903730"/>
                </a:cubicBezTo>
                <a:cubicBezTo>
                  <a:pt x="3681730" y="1907540"/>
                  <a:pt x="3657600" y="1913890"/>
                  <a:pt x="3639820" y="1929130"/>
                </a:cubicBezTo>
                <a:cubicBezTo>
                  <a:pt x="3606800" y="1955800"/>
                  <a:pt x="3571240" y="2014220"/>
                  <a:pt x="3525520" y="2075180"/>
                </a:cubicBezTo>
                <a:cubicBezTo>
                  <a:pt x="3454400" y="2171700"/>
                  <a:pt x="3355340" y="2315210"/>
                  <a:pt x="3257550" y="2453640"/>
                </a:cubicBezTo>
                <a:cubicBezTo>
                  <a:pt x="3139440" y="2621280"/>
                  <a:pt x="2994660" y="2824480"/>
                  <a:pt x="2867660" y="3009900"/>
                </a:cubicBezTo>
                <a:cubicBezTo>
                  <a:pt x="2741930" y="3192780"/>
                  <a:pt x="2613660" y="3382010"/>
                  <a:pt x="2498090" y="3559810"/>
                </a:cubicBezTo>
                <a:cubicBezTo>
                  <a:pt x="2392680" y="3723640"/>
                  <a:pt x="2291080" y="3905250"/>
                  <a:pt x="2200910" y="4036060"/>
                </a:cubicBezTo>
                <a:cubicBezTo>
                  <a:pt x="2134870" y="4132580"/>
                  <a:pt x="2063750" y="4230370"/>
                  <a:pt x="2018030" y="4278630"/>
                </a:cubicBezTo>
                <a:cubicBezTo>
                  <a:pt x="1995170" y="4302760"/>
                  <a:pt x="1965960" y="4323080"/>
                  <a:pt x="1959610" y="4326890"/>
                </a:cubicBezTo>
                <a:cubicBezTo>
                  <a:pt x="1958340" y="4328160"/>
                  <a:pt x="1958340" y="4328160"/>
                  <a:pt x="1957070" y="4328160"/>
                </a:cubicBezTo>
                <a:cubicBezTo>
                  <a:pt x="1955800" y="4328160"/>
                  <a:pt x="1955800" y="4329430"/>
                  <a:pt x="1954530" y="4329430"/>
                </a:cubicBezTo>
                <a:cubicBezTo>
                  <a:pt x="1953260" y="4329430"/>
                  <a:pt x="1953260" y="4330700"/>
                  <a:pt x="1951990" y="4330700"/>
                </a:cubicBezTo>
                <a:cubicBezTo>
                  <a:pt x="1950720" y="4330700"/>
                  <a:pt x="1949450" y="4330700"/>
                  <a:pt x="1948180" y="4330700"/>
                </a:cubicBezTo>
                <a:cubicBezTo>
                  <a:pt x="1946910" y="4330700"/>
                  <a:pt x="1946910" y="4330700"/>
                  <a:pt x="1945640" y="4330700"/>
                </a:cubicBezTo>
                <a:cubicBezTo>
                  <a:pt x="1944370" y="4330700"/>
                  <a:pt x="1944370" y="4329430"/>
                  <a:pt x="1943100" y="4329430"/>
                </a:cubicBezTo>
                <a:cubicBezTo>
                  <a:pt x="1941830" y="4328160"/>
                  <a:pt x="1941830" y="4328160"/>
                  <a:pt x="1940560" y="4326890"/>
                </a:cubicBezTo>
                <a:cubicBezTo>
                  <a:pt x="1939290" y="4326890"/>
                  <a:pt x="1938020" y="4326890"/>
                  <a:pt x="1938020" y="4325620"/>
                </a:cubicBezTo>
                <a:cubicBezTo>
                  <a:pt x="1936750" y="4324350"/>
                  <a:pt x="1936750" y="4323080"/>
                  <a:pt x="1936750" y="4321810"/>
                </a:cubicBezTo>
                <a:cubicBezTo>
                  <a:pt x="1936750" y="4320540"/>
                  <a:pt x="1936750" y="4320540"/>
                  <a:pt x="1936750" y="4319270"/>
                </a:cubicBezTo>
                <a:cubicBezTo>
                  <a:pt x="1936750" y="4318000"/>
                  <a:pt x="1936750" y="4318000"/>
                  <a:pt x="1936750" y="4316730"/>
                </a:cubicBezTo>
                <a:cubicBezTo>
                  <a:pt x="1936750" y="4315460"/>
                  <a:pt x="1938020" y="4314190"/>
                  <a:pt x="1938020" y="4312920"/>
                </a:cubicBezTo>
                <a:cubicBezTo>
                  <a:pt x="1938020" y="4311650"/>
                  <a:pt x="1938020" y="4311650"/>
                  <a:pt x="1939290" y="4310380"/>
                </a:cubicBezTo>
                <a:cubicBezTo>
                  <a:pt x="1943100" y="4302760"/>
                  <a:pt x="1959610" y="4271010"/>
                  <a:pt x="1977390" y="4245610"/>
                </a:cubicBezTo>
                <a:cubicBezTo>
                  <a:pt x="2005330" y="4203700"/>
                  <a:pt x="2049780" y="4150360"/>
                  <a:pt x="2098040" y="4090670"/>
                </a:cubicBezTo>
                <a:cubicBezTo>
                  <a:pt x="2166620" y="4005580"/>
                  <a:pt x="2255520" y="3898900"/>
                  <a:pt x="2350770" y="3788410"/>
                </a:cubicBezTo>
                <a:cubicBezTo>
                  <a:pt x="2470150" y="3648710"/>
                  <a:pt x="2621280" y="3477260"/>
                  <a:pt x="2763520" y="3319780"/>
                </a:cubicBezTo>
                <a:cubicBezTo>
                  <a:pt x="2910840" y="3155950"/>
                  <a:pt x="3068320" y="2987040"/>
                  <a:pt x="3218180" y="2824480"/>
                </a:cubicBezTo>
                <a:cubicBezTo>
                  <a:pt x="3364230" y="2665730"/>
                  <a:pt x="3506470" y="2515870"/>
                  <a:pt x="3649980" y="2357120"/>
                </a:cubicBezTo>
                <a:cubicBezTo>
                  <a:pt x="3797300" y="2195830"/>
                  <a:pt x="3956050" y="2025650"/>
                  <a:pt x="4090670" y="1864360"/>
                </a:cubicBezTo>
                <a:cubicBezTo>
                  <a:pt x="4213860" y="1718310"/>
                  <a:pt x="4333240" y="1576070"/>
                  <a:pt x="4431030" y="1433830"/>
                </a:cubicBezTo>
                <a:cubicBezTo>
                  <a:pt x="4518660" y="1306830"/>
                  <a:pt x="4602480" y="1156970"/>
                  <a:pt x="4655820" y="1054100"/>
                </a:cubicBezTo>
                <a:cubicBezTo>
                  <a:pt x="4691380" y="986790"/>
                  <a:pt x="4725670" y="892810"/>
                  <a:pt x="4734560" y="883920"/>
                </a:cubicBezTo>
                <a:cubicBezTo>
                  <a:pt x="4735830" y="882650"/>
                  <a:pt x="4735830" y="882650"/>
                  <a:pt x="4737100" y="882650"/>
                </a:cubicBezTo>
                <a:cubicBezTo>
                  <a:pt x="4738370" y="881380"/>
                  <a:pt x="4738370" y="880110"/>
                  <a:pt x="4739640" y="880110"/>
                </a:cubicBezTo>
                <a:cubicBezTo>
                  <a:pt x="4740910" y="880110"/>
                  <a:pt x="4740910" y="880110"/>
                  <a:pt x="4742180" y="880110"/>
                </a:cubicBezTo>
                <a:cubicBezTo>
                  <a:pt x="4743450" y="880110"/>
                  <a:pt x="4744720" y="880110"/>
                  <a:pt x="4745990" y="880110"/>
                </a:cubicBezTo>
                <a:cubicBezTo>
                  <a:pt x="4747260" y="880110"/>
                  <a:pt x="4747260" y="881380"/>
                  <a:pt x="4748530" y="881380"/>
                </a:cubicBezTo>
                <a:cubicBezTo>
                  <a:pt x="4749800" y="881380"/>
                  <a:pt x="4749800" y="882650"/>
                  <a:pt x="4751070" y="882650"/>
                </a:cubicBezTo>
                <a:cubicBezTo>
                  <a:pt x="4752340" y="882650"/>
                  <a:pt x="4752340" y="882650"/>
                  <a:pt x="4753610" y="883920"/>
                </a:cubicBezTo>
                <a:cubicBezTo>
                  <a:pt x="4754880" y="885190"/>
                  <a:pt x="4754880" y="885190"/>
                  <a:pt x="4754880" y="886460"/>
                </a:cubicBezTo>
                <a:cubicBezTo>
                  <a:pt x="4754880" y="887730"/>
                  <a:pt x="4756150" y="889000"/>
                  <a:pt x="4756150" y="890270"/>
                </a:cubicBezTo>
                <a:cubicBezTo>
                  <a:pt x="4756150" y="891540"/>
                  <a:pt x="4757420" y="891540"/>
                  <a:pt x="4757420" y="892810"/>
                </a:cubicBezTo>
                <a:cubicBezTo>
                  <a:pt x="4757420" y="894080"/>
                  <a:pt x="4756150" y="895350"/>
                  <a:pt x="4756150" y="896620"/>
                </a:cubicBezTo>
                <a:cubicBezTo>
                  <a:pt x="4756150" y="897890"/>
                  <a:pt x="4754880" y="897890"/>
                  <a:pt x="4754880" y="899160"/>
                </a:cubicBezTo>
                <a:cubicBezTo>
                  <a:pt x="4754880" y="900430"/>
                  <a:pt x="4754880" y="900430"/>
                  <a:pt x="4753610" y="901700"/>
                </a:cubicBezTo>
                <a:cubicBezTo>
                  <a:pt x="4745990" y="911860"/>
                  <a:pt x="4679950" y="972820"/>
                  <a:pt x="4630420" y="1023620"/>
                </a:cubicBezTo>
                <a:cubicBezTo>
                  <a:pt x="4552950" y="1103630"/>
                  <a:pt x="4445000" y="1217930"/>
                  <a:pt x="4340860" y="1341120"/>
                </a:cubicBezTo>
                <a:cubicBezTo>
                  <a:pt x="4206240" y="1501140"/>
                  <a:pt x="4052570" y="1710690"/>
                  <a:pt x="3898900" y="1907540"/>
                </a:cubicBezTo>
                <a:cubicBezTo>
                  <a:pt x="3732530" y="2119630"/>
                  <a:pt x="3531870" y="2381250"/>
                  <a:pt x="3378200" y="2571750"/>
                </a:cubicBezTo>
                <a:cubicBezTo>
                  <a:pt x="3260090" y="2717800"/>
                  <a:pt x="3152140" y="2853690"/>
                  <a:pt x="3059430" y="2954020"/>
                </a:cubicBezTo>
                <a:cubicBezTo>
                  <a:pt x="2993390" y="3025140"/>
                  <a:pt x="2918460" y="3114040"/>
                  <a:pt x="2881630" y="3125470"/>
                </a:cubicBezTo>
                <a:cubicBezTo>
                  <a:pt x="2867660" y="3129280"/>
                  <a:pt x="2854960" y="3119120"/>
                  <a:pt x="2849880" y="3120390"/>
                </a:cubicBezTo>
                <a:cubicBezTo>
                  <a:pt x="2848610" y="3120390"/>
                  <a:pt x="2848610" y="3121660"/>
                  <a:pt x="2847340" y="3122930"/>
                </a:cubicBezTo>
                <a:cubicBezTo>
                  <a:pt x="2846070" y="3122930"/>
                  <a:pt x="2846070" y="3124200"/>
                  <a:pt x="2844800" y="3124200"/>
                </a:cubicBezTo>
                <a:cubicBezTo>
                  <a:pt x="2843530" y="3124200"/>
                  <a:pt x="2843530" y="3125470"/>
                  <a:pt x="2842260" y="3125470"/>
                </a:cubicBezTo>
                <a:cubicBezTo>
                  <a:pt x="2840990" y="3125470"/>
                  <a:pt x="2839720" y="3125470"/>
                  <a:pt x="2838450" y="3125470"/>
                </a:cubicBezTo>
                <a:cubicBezTo>
                  <a:pt x="2837180" y="3125470"/>
                  <a:pt x="2837180" y="3125470"/>
                  <a:pt x="2835910" y="3125470"/>
                </a:cubicBezTo>
                <a:cubicBezTo>
                  <a:pt x="2834640" y="3125470"/>
                  <a:pt x="2834640" y="3124200"/>
                  <a:pt x="2833370" y="3124200"/>
                </a:cubicBezTo>
                <a:cubicBezTo>
                  <a:pt x="2832100" y="3124200"/>
                  <a:pt x="2832100" y="3122930"/>
                  <a:pt x="2830830" y="3122930"/>
                </a:cubicBezTo>
                <a:cubicBezTo>
                  <a:pt x="2829560" y="3121660"/>
                  <a:pt x="2829560" y="3121660"/>
                  <a:pt x="2828290" y="3120390"/>
                </a:cubicBezTo>
                <a:cubicBezTo>
                  <a:pt x="2828290" y="3119120"/>
                  <a:pt x="2827020" y="3119120"/>
                  <a:pt x="2827020" y="3117850"/>
                </a:cubicBezTo>
                <a:cubicBezTo>
                  <a:pt x="2827020" y="3116580"/>
                  <a:pt x="2827020" y="3115310"/>
                  <a:pt x="2827020" y="3114040"/>
                </a:cubicBezTo>
                <a:cubicBezTo>
                  <a:pt x="2827020" y="3112770"/>
                  <a:pt x="2827020" y="3112770"/>
                  <a:pt x="2827020" y="3111500"/>
                </a:cubicBezTo>
                <a:cubicBezTo>
                  <a:pt x="2827020" y="3110230"/>
                  <a:pt x="2827020" y="3110230"/>
                  <a:pt x="2827020" y="3108960"/>
                </a:cubicBezTo>
                <a:cubicBezTo>
                  <a:pt x="2827020" y="3107690"/>
                  <a:pt x="2827020" y="3107690"/>
                  <a:pt x="2828290" y="3105150"/>
                </a:cubicBezTo>
                <a:cubicBezTo>
                  <a:pt x="2832100" y="3097530"/>
                  <a:pt x="2843530" y="3069590"/>
                  <a:pt x="2857500" y="3046730"/>
                </a:cubicBezTo>
                <a:cubicBezTo>
                  <a:pt x="2880360" y="3009900"/>
                  <a:pt x="2917190" y="2962910"/>
                  <a:pt x="2957830" y="2909570"/>
                </a:cubicBezTo>
                <a:cubicBezTo>
                  <a:pt x="3018790" y="2829560"/>
                  <a:pt x="3107690" y="2712720"/>
                  <a:pt x="3190240" y="2616200"/>
                </a:cubicBezTo>
                <a:cubicBezTo>
                  <a:pt x="3276600" y="2515870"/>
                  <a:pt x="3370580" y="2421890"/>
                  <a:pt x="3465830" y="2320290"/>
                </a:cubicBezTo>
                <a:cubicBezTo>
                  <a:pt x="3566160" y="2213610"/>
                  <a:pt x="3671570" y="2101850"/>
                  <a:pt x="3778250" y="1990090"/>
                </a:cubicBezTo>
                <a:cubicBezTo>
                  <a:pt x="3890010" y="1874520"/>
                  <a:pt x="4004310" y="1758950"/>
                  <a:pt x="4121150" y="1637030"/>
                </a:cubicBezTo>
                <a:cubicBezTo>
                  <a:pt x="4245610" y="1507490"/>
                  <a:pt x="4381500" y="1365250"/>
                  <a:pt x="4500880" y="1230630"/>
                </a:cubicBezTo>
                <a:cubicBezTo>
                  <a:pt x="4613910" y="1103630"/>
                  <a:pt x="4718050" y="982980"/>
                  <a:pt x="4819650" y="852170"/>
                </a:cubicBezTo>
                <a:cubicBezTo>
                  <a:pt x="4922520" y="721360"/>
                  <a:pt x="5067300" y="529590"/>
                  <a:pt x="5113020" y="447040"/>
                </a:cubicBezTo>
                <a:cubicBezTo>
                  <a:pt x="5130800" y="414020"/>
                  <a:pt x="5144770" y="393700"/>
                  <a:pt x="5143500" y="374650"/>
                </a:cubicBezTo>
                <a:cubicBezTo>
                  <a:pt x="5142230" y="361950"/>
                  <a:pt x="5135880" y="345440"/>
                  <a:pt x="5124450" y="342900"/>
                </a:cubicBezTo>
                <a:cubicBezTo>
                  <a:pt x="5101590" y="336550"/>
                  <a:pt x="5052060" y="384810"/>
                  <a:pt x="4999990" y="414020"/>
                </a:cubicBezTo>
                <a:cubicBezTo>
                  <a:pt x="4916170" y="461010"/>
                  <a:pt x="4798060" y="527050"/>
                  <a:pt x="4668520" y="600710"/>
                </a:cubicBezTo>
                <a:cubicBezTo>
                  <a:pt x="4485640" y="704850"/>
                  <a:pt x="4248150" y="830580"/>
                  <a:pt x="4009390" y="977900"/>
                </a:cubicBezTo>
                <a:cubicBezTo>
                  <a:pt x="3713480" y="1160780"/>
                  <a:pt x="3343910" y="1399540"/>
                  <a:pt x="3036570" y="1625600"/>
                </a:cubicBezTo>
                <a:cubicBezTo>
                  <a:pt x="2741930" y="1841500"/>
                  <a:pt x="2462530" y="2090420"/>
                  <a:pt x="2198370" y="2301240"/>
                </a:cubicBezTo>
                <a:cubicBezTo>
                  <a:pt x="1963420" y="2489200"/>
                  <a:pt x="1676400" y="2745740"/>
                  <a:pt x="1527810" y="2829560"/>
                </a:cubicBezTo>
                <a:cubicBezTo>
                  <a:pt x="1463040" y="2866390"/>
                  <a:pt x="1410970" y="2889250"/>
                  <a:pt x="1376680" y="2886710"/>
                </a:cubicBezTo>
                <a:cubicBezTo>
                  <a:pt x="1358900" y="2885440"/>
                  <a:pt x="1342390" y="2875280"/>
                  <a:pt x="1336040" y="2862580"/>
                </a:cubicBezTo>
                <a:cubicBezTo>
                  <a:pt x="1328420" y="2848610"/>
                  <a:pt x="1334770" y="2827020"/>
                  <a:pt x="1341120" y="2805430"/>
                </a:cubicBezTo>
                <a:cubicBezTo>
                  <a:pt x="1350010" y="2774950"/>
                  <a:pt x="1367790" y="2740660"/>
                  <a:pt x="1391920" y="2700020"/>
                </a:cubicBezTo>
                <a:cubicBezTo>
                  <a:pt x="1427480" y="2640330"/>
                  <a:pt x="1480820" y="2571750"/>
                  <a:pt x="1540510" y="2487930"/>
                </a:cubicBezTo>
                <a:cubicBezTo>
                  <a:pt x="1625600" y="2367280"/>
                  <a:pt x="1752600" y="2185670"/>
                  <a:pt x="1858010" y="2047240"/>
                </a:cubicBezTo>
                <a:cubicBezTo>
                  <a:pt x="1955800" y="1917700"/>
                  <a:pt x="2049780" y="1811020"/>
                  <a:pt x="2151380" y="1680210"/>
                </a:cubicBezTo>
                <a:cubicBezTo>
                  <a:pt x="2265680" y="1534160"/>
                  <a:pt x="2395220" y="1361440"/>
                  <a:pt x="2506980" y="1210310"/>
                </a:cubicBezTo>
                <a:cubicBezTo>
                  <a:pt x="2609850" y="1070610"/>
                  <a:pt x="2713990" y="937260"/>
                  <a:pt x="2799080" y="803910"/>
                </a:cubicBezTo>
                <a:cubicBezTo>
                  <a:pt x="2876550" y="684530"/>
                  <a:pt x="2945130" y="560070"/>
                  <a:pt x="3001010" y="450850"/>
                </a:cubicBezTo>
                <a:cubicBezTo>
                  <a:pt x="3046730" y="360680"/>
                  <a:pt x="3126740" y="228600"/>
                  <a:pt x="3114040" y="198120"/>
                </a:cubicBezTo>
                <a:cubicBezTo>
                  <a:pt x="3110230" y="187960"/>
                  <a:pt x="3093720" y="182880"/>
                  <a:pt x="3082290" y="186690"/>
                </a:cubicBezTo>
                <a:cubicBezTo>
                  <a:pt x="3059430" y="194310"/>
                  <a:pt x="3041650" y="260350"/>
                  <a:pt x="3008630" y="307340"/>
                </a:cubicBezTo>
                <a:cubicBezTo>
                  <a:pt x="2957830" y="378460"/>
                  <a:pt x="2876550" y="466090"/>
                  <a:pt x="2799080" y="565150"/>
                </a:cubicBezTo>
                <a:cubicBezTo>
                  <a:pt x="2697480" y="694690"/>
                  <a:pt x="2578100" y="859790"/>
                  <a:pt x="2457450" y="1022350"/>
                </a:cubicBezTo>
                <a:cubicBezTo>
                  <a:pt x="2319020" y="1206500"/>
                  <a:pt x="2164080" y="1413510"/>
                  <a:pt x="2015490" y="1614170"/>
                </a:cubicBezTo>
                <a:cubicBezTo>
                  <a:pt x="1863090" y="1821180"/>
                  <a:pt x="1689100" y="2049780"/>
                  <a:pt x="1554480" y="2245360"/>
                </a:cubicBezTo>
                <a:cubicBezTo>
                  <a:pt x="1442720" y="2407920"/>
                  <a:pt x="1320800" y="2617470"/>
                  <a:pt x="1257300" y="2702560"/>
                </a:cubicBezTo>
                <a:cubicBezTo>
                  <a:pt x="1230630" y="2738120"/>
                  <a:pt x="1211580" y="2750820"/>
                  <a:pt x="1196340" y="2773680"/>
                </a:cubicBezTo>
                <a:cubicBezTo>
                  <a:pt x="1183640" y="2792730"/>
                  <a:pt x="1172210" y="2823210"/>
                  <a:pt x="1167130" y="2828290"/>
                </a:cubicBezTo>
                <a:cubicBezTo>
                  <a:pt x="1165860" y="2829560"/>
                  <a:pt x="1165860" y="2829560"/>
                  <a:pt x="1164590" y="2829560"/>
                </a:cubicBezTo>
                <a:cubicBezTo>
                  <a:pt x="1163320" y="2829560"/>
                  <a:pt x="1162050" y="2830830"/>
                  <a:pt x="1160780" y="2830830"/>
                </a:cubicBezTo>
                <a:cubicBezTo>
                  <a:pt x="1159510" y="2830830"/>
                  <a:pt x="1159510" y="2830830"/>
                  <a:pt x="1158240" y="2830830"/>
                </a:cubicBezTo>
                <a:cubicBezTo>
                  <a:pt x="1156970" y="2830830"/>
                  <a:pt x="1156970" y="2829560"/>
                  <a:pt x="1155700" y="2829560"/>
                </a:cubicBezTo>
                <a:cubicBezTo>
                  <a:pt x="1154430" y="2829560"/>
                  <a:pt x="1154430" y="2828290"/>
                  <a:pt x="1153160" y="2828290"/>
                </a:cubicBezTo>
                <a:cubicBezTo>
                  <a:pt x="1151890" y="2827020"/>
                  <a:pt x="1151890" y="2827020"/>
                  <a:pt x="1150620" y="2825750"/>
                </a:cubicBezTo>
                <a:cubicBezTo>
                  <a:pt x="1150620" y="2824480"/>
                  <a:pt x="1149350" y="2824480"/>
                  <a:pt x="1149350" y="2823210"/>
                </a:cubicBezTo>
                <a:cubicBezTo>
                  <a:pt x="1149350" y="2821940"/>
                  <a:pt x="1148080" y="2821940"/>
                  <a:pt x="1148080" y="2820670"/>
                </a:cubicBezTo>
                <a:cubicBezTo>
                  <a:pt x="1148080" y="2819400"/>
                  <a:pt x="1148080" y="2818130"/>
                  <a:pt x="1148080" y="2816860"/>
                </a:cubicBezTo>
                <a:cubicBezTo>
                  <a:pt x="1148080" y="2815590"/>
                  <a:pt x="1148080" y="2815590"/>
                  <a:pt x="1148080" y="2814320"/>
                </a:cubicBezTo>
                <a:cubicBezTo>
                  <a:pt x="1148080" y="2813050"/>
                  <a:pt x="1149350" y="2813050"/>
                  <a:pt x="1149350" y="2811780"/>
                </a:cubicBezTo>
                <a:cubicBezTo>
                  <a:pt x="1149350" y="2810510"/>
                  <a:pt x="1150620" y="2810510"/>
                  <a:pt x="1150620" y="2809240"/>
                </a:cubicBezTo>
                <a:cubicBezTo>
                  <a:pt x="1151890" y="2807970"/>
                  <a:pt x="1151890" y="2807970"/>
                  <a:pt x="1153160" y="2806700"/>
                </a:cubicBezTo>
                <a:cubicBezTo>
                  <a:pt x="1163320" y="2797810"/>
                  <a:pt x="1224280" y="2750820"/>
                  <a:pt x="1277620" y="2713990"/>
                </a:cubicBezTo>
                <a:cubicBezTo>
                  <a:pt x="1363980" y="2654300"/>
                  <a:pt x="1510030" y="2565400"/>
                  <a:pt x="1629410" y="2493010"/>
                </a:cubicBezTo>
                <a:cubicBezTo>
                  <a:pt x="1751330" y="2419350"/>
                  <a:pt x="1864360" y="2359660"/>
                  <a:pt x="2000250" y="2277110"/>
                </a:cubicBezTo>
                <a:cubicBezTo>
                  <a:pt x="2170430" y="2174240"/>
                  <a:pt x="2371090" y="2049780"/>
                  <a:pt x="2570480" y="1920240"/>
                </a:cubicBezTo>
                <a:cubicBezTo>
                  <a:pt x="2794000" y="1775460"/>
                  <a:pt x="3072130" y="1602740"/>
                  <a:pt x="3276600" y="1446530"/>
                </a:cubicBezTo>
                <a:cubicBezTo>
                  <a:pt x="3448050" y="1315720"/>
                  <a:pt x="3590290" y="1184910"/>
                  <a:pt x="3726180" y="1056640"/>
                </a:cubicBezTo>
                <a:cubicBezTo>
                  <a:pt x="3848100" y="941070"/>
                  <a:pt x="3958590" y="825500"/>
                  <a:pt x="4057650" y="715010"/>
                </a:cubicBezTo>
                <a:cubicBezTo>
                  <a:pt x="4144010" y="617220"/>
                  <a:pt x="4246880" y="505460"/>
                  <a:pt x="4290060" y="429260"/>
                </a:cubicBezTo>
                <a:cubicBezTo>
                  <a:pt x="4314190" y="386080"/>
                  <a:pt x="4324350" y="327660"/>
                  <a:pt x="4331970" y="320040"/>
                </a:cubicBezTo>
                <a:cubicBezTo>
                  <a:pt x="4333240" y="318770"/>
                  <a:pt x="4334510" y="318770"/>
                  <a:pt x="4335780" y="318770"/>
                </a:cubicBezTo>
                <a:cubicBezTo>
                  <a:pt x="4337050" y="318770"/>
                  <a:pt x="4337050" y="317500"/>
                  <a:pt x="4338320" y="317500"/>
                </a:cubicBezTo>
                <a:cubicBezTo>
                  <a:pt x="4339590" y="317500"/>
                  <a:pt x="4339590" y="317500"/>
                  <a:pt x="4340860" y="317500"/>
                </a:cubicBezTo>
                <a:cubicBezTo>
                  <a:pt x="4342130" y="317500"/>
                  <a:pt x="4343400" y="318770"/>
                  <a:pt x="4344670" y="318770"/>
                </a:cubicBezTo>
                <a:cubicBezTo>
                  <a:pt x="4345940" y="318770"/>
                  <a:pt x="4345940" y="320040"/>
                  <a:pt x="4347210" y="320040"/>
                </a:cubicBezTo>
                <a:cubicBezTo>
                  <a:pt x="4348480" y="321310"/>
                  <a:pt x="4348480" y="321310"/>
                  <a:pt x="4349750" y="322580"/>
                </a:cubicBezTo>
                <a:cubicBezTo>
                  <a:pt x="4349750" y="323850"/>
                  <a:pt x="4351020" y="323850"/>
                  <a:pt x="4351020" y="325120"/>
                </a:cubicBezTo>
                <a:cubicBezTo>
                  <a:pt x="4351020" y="326390"/>
                  <a:pt x="4352290" y="326390"/>
                  <a:pt x="4352290" y="327660"/>
                </a:cubicBezTo>
                <a:cubicBezTo>
                  <a:pt x="4352290" y="328930"/>
                  <a:pt x="4352290" y="330200"/>
                  <a:pt x="4352290" y="331470"/>
                </a:cubicBezTo>
                <a:cubicBezTo>
                  <a:pt x="4352290" y="332740"/>
                  <a:pt x="4351020" y="332740"/>
                  <a:pt x="4351020" y="334010"/>
                </a:cubicBezTo>
                <a:cubicBezTo>
                  <a:pt x="4351020" y="335280"/>
                  <a:pt x="4349750" y="335280"/>
                  <a:pt x="4349750" y="336550"/>
                </a:cubicBezTo>
                <a:cubicBezTo>
                  <a:pt x="4349750" y="337820"/>
                  <a:pt x="4348480" y="337820"/>
                  <a:pt x="4348480" y="339090"/>
                </a:cubicBezTo>
                <a:cubicBezTo>
                  <a:pt x="4347210" y="340360"/>
                  <a:pt x="4347210" y="340360"/>
                  <a:pt x="4345940" y="341630"/>
                </a:cubicBezTo>
                <a:cubicBezTo>
                  <a:pt x="4337050" y="346710"/>
                  <a:pt x="4288790" y="353060"/>
                  <a:pt x="4250690" y="369570"/>
                </a:cubicBezTo>
                <a:cubicBezTo>
                  <a:pt x="4184650" y="398780"/>
                  <a:pt x="4098290" y="467360"/>
                  <a:pt x="3997960" y="528320"/>
                </a:cubicBezTo>
                <a:cubicBezTo>
                  <a:pt x="3853180" y="615950"/>
                  <a:pt x="3651250" y="722630"/>
                  <a:pt x="3464560" y="839470"/>
                </a:cubicBezTo>
                <a:cubicBezTo>
                  <a:pt x="3248660" y="974090"/>
                  <a:pt x="3004820" y="1145540"/>
                  <a:pt x="2782570" y="1297940"/>
                </a:cubicBezTo>
                <a:cubicBezTo>
                  <a:pt x="2566670" y="1446530"/>
                  <a:pt x="2335530" y="1609090"/>
                  <a:pt x="2148840" y="1742440"/>
                </a:cubicBezTo>
                <a:cubicBezTo>
                  <a:pt x="2000250" y="1847850"/>
                  <a:pt x="1871980" y="1944370"/>
                  <a:pt x="1751330" y="2030730"/>
                </a:cubicBezTo>
                <a:cubicBezTo>
                  <a:pt x="1652270" y="2101850"/>
                  <a:pt x="1564640" y="2169160"/>
                  <a:pt x="1479550" y="2222500"/>
                </a:cubicBezTo>
                <a:cubicBezTo>
                  <a:pt x="1408430" y="2266950"/>
                  <a:pt x="1289050" y="2320290"/>
                  <a:pt x="1275080" y="2332990"/>
                </a:cubicBezTo>
                <a:cubicBezTo>
                  <a:pt x="1272540" y="2334260"/>
                  <a:pt x="1273810" y="2335530"/>
                  <a:pt x="1272540" y="2336800"/>
                </a:cubicBezTo>
                <a:cubicBezTo>
                  <a:pt x="1271270" y="2338070"/>
                  <a:pt x="1271270" y="2338070"/>
                  <a:pt x="1270000" y="2339340"/>
                </a:cubicBezTo>
                <a:cubicBezTo>
                  <a:pt x="1268730" y="2339340"/>
                  <a:pt x="1268730" y="2340610"/>
                  <a:pt x="1267460" y="2340610"/>
                </a:cubicBezTo>
                <a:cubicBezTo>
                  <a:pt x="1266190" y="2340610"/>
                  <a:pt x="1264920" y="2341880"/>
                  <a:pt x="1263650" y="2341880"/>
                </a:cubicBezTo>
                <a:cubicBezTo>
                  <a:pt x="1262380" y="2341880"/>
                  <a:pt x="1262380" y="2341880"/>
                  <a:pt x="1261110" y="2341880"/>
                </a:cubicBezTo>
                <a:cubicBezTo>
                  <a:pt x="1259840" y="2341880"/>
                  <a:pt x="1258570" y="2340610"/>
                  <a:pt x="1257300" y="2340610"/>
                </a:cubicBezTo>
                <a:cubicBezTo>
                  <a:pt x="1256030" y="2340610"/>
                  <a:pt x="1256030" y="2339340"/>
                  <a:pt x="1254760" y="2339340"/>
                </a:cubicBezTo>
                <a:cubicBezTo>
                  <a:pt x="1253490" y="2339340"/>
                  <a:pt x="1252220" y="2339340"/>
                  <a:pt x="1250950" y="2338070"/>
                </a:cubicBezTo>
                <a:cubicBezTo>
                  <a:pt x="1249680" y="2336800"/>
                  <a:pt x="1249680" y="2335530"/>
                  <a:pt x="1249680" y="2334260"/>
                </a:cubicBezTo>
                <a:cubicBezTo>
                  <a:pt x="1249680" y="2332990"/>
                  <a:pt x="1248410" y="2332990"/>
                  <a:pt x="1248410" y="2331720"/>
                </a:cubicBezTo>
                <a:cubicBezTo>
                  <a:pt x="1248410" y="2330450"/>
                  <a:pt x="1247140" y="2329180"/>
                  <a:pt x="1247140" y="2327910"/>
                </a:cubicBezTo>
                <a:cubicBezTo>
                  <a:pt x="1247140" y="2326640"/>
                  <a:pt x="1247140" y="2326640"/>
                  <a:pt x="1247140" y="2325370"/>
                </a:cubicBezTo>
                <a:cubicBezTo>
                  <a:pt x="1247140" y="2324100"/>
                  <a:pt x="1248410" y="2322830"/>
                  <a:pt x="1248410" y="2321560"/>
                </a:cubicBezTo>
                <a:cubicBezTo>
                  <a:pt x="1248410" y="2316480"/>
                  <a:pt x="1238250" y="2306320"/>
                  <a:pt x="1238250" y="2296160"/>
                </a:cubicBezTo>
                <a:cubicBezTo>
                  <a:pt x="1238250" y="2278380"/>
                  <a:pt x="1254760" y="2250440"/>
                  <a:pt x="1270000" y="2221230"/>
                </a:cubicBezTo>
                <a:cubicBezTo>
                  <a:pt x="1294130" y="2176780"/>
                  <a:pt x="1336040" y="2122170"/>
                  <a:pt x="1375410" y="2058670"/>
                </a:cubicBezTo>
                <a:cubicBezTo>
                  <a:pt x="1430020" y="1969770"/>
                  <a:pt x="1493520" y="1854200"/>
                  <a:pt x="1562100" y="1734820"/>
                </a:cubicBezTo>
                <a:cubicBezTo>
                  <a:pt x="1647190" y="1588770"/>
                  <a:pt x="1761490" y="1388110"/>
                  <a:pt x="1849120" y="1245870"/>
                </a:cubicBezTo>
                <a:cubicBezTo>
                  <a:pt x="1917700" y="1132840"/>
                  <a:pt x="1990090" y="1031240"/>
                  <a:pt x="2039620" y="946150"/>
                </a:cubicBezTo>
                <a:cubicBezTo>
                  <a:pt x="2073910" y="885190"/>
                  <a:pt x="2115820" y="798830"/>
                  <a:pt x="2122170" y="787400"/>
                </a:cubicBezTo>
                <a:cubicBezTo>
                  <a:pt x="2123440" y="786130"/>
                  <a:pt x="2123440" y="786130"/>
                  <a:pt x="2123440" y="784860"/>
                </a:cubicBezTo>
                <a:cubicBezTo>
                  <a:pt x="2124710" y="783590"/>
                  <a:pt x="2124710" y="783590"/>
                  <a:pt x="2125980" y="782320"/>
                </a:cubicBezTo>
                <a:cubicBezTo>
                  <a:pt x="2127250" y="781050"/>
                  <a:pt x="2127250" y="779780"/>
                  <a:pt x="2128520" y="779780"/>
                </a:cubicBezTo>
                <a:cubicBezTo>
                  <a:pt x="2129790" y="778510"/>
                  <a:pt x="2131060" y="778510"/>
                  <a:pt x="2132330" y="778510"/>
                </a:cubicBezTo>
                <a:cubicBezTo>
                  <a:pt x="2133600" y="778510"/>
                  <a:pt x="2133600" y="777240"/>
                  <a:pt x="2134870" y="777240"/>
                </a:cubicBezTo>
                <a:cubicBezTo>
                  <a:pt x="2136140" y="777240"/>
                  <a:pt x="2137410" y="777240"/>
                  <a:pt x="2138680" y="777240"/>
                </a:cubicBezTo>
                <a:cubicBezTo>
                  <a:pt x="2139950" y="777240"/>
                  <a:pt x="2141220" y="778510"/>
                  <a:pt x="2142490" y="778510"/>
                </a:cubicBezTo>
                <a:cubicBezTo>
                  <a:pt x="2143760" y="778510"/>
                  <a:pt x="2143760" y="779780"/>
                  <a:pt x="2145030" y="779780"/>
                </a:cubicBezTo>
                <a:cubicBezTo>
                  <a:pt x="2146300" y="781050"/>
                  <a:pt x="2147570" y="781050"/>
                  <a:pt x="2147570" y="782320"/>
                </a:cubicBezTo>
                <a:cubicBezTo>
                  <a:pt x="2148840" y="783590"/>
                  <a:pt x="2148840" y="784860"/>
                  <a:pt x="2148840" y="786130"/>
                </a:cubicBezTo>
                <a:cubicBezTo>
                  <a:pt x="2148840" y="787400"/>
                  <a:pt x="2150110" y="787400"/>
                  <a:pt x="2150110" y="788670"/>
                </a:cubicBezTo>
                <a:cubicBezTo>
                  <a:pt x="2150110" y="789940"/>
                  <a:pt x="2150110" y="791210"/>
                  <a:pt x="2150110" y="792480"/>
                </a:cubicBezTo>
                <a:cubicBezTo>
                  <a:pt x="2150110" y="793750"/>
                  <a:pt x="2150110" y="795020"/>
                  <a:pt x="2150110" y="796290"/>
                </a:cubicBezTo>
                <a:cubicBezTo>
                  <a:pt x="2148840" y="800100"/>
                  <a:pt x="2141220" y="803910"/>
                  <a:pt x="2136140" y="811530"/>
                </a:cubicBezTo>
                <a:cubicBezTo>
                  <a:pt x="2125980" y="829310"/>
                  <a:pt x="2120900" y="871220"/>
                  <a:pt x="2109470" y="909320"/>
                </a:cubicBezTo>
                <a:cubicBezTo>
                  <a:pt x="2092960" y="963930"/>
                  <a:pt x="2067560" y="1036320"/>
                  <a:pt x="2043430" y="1109980"/>
                </a:cubicBezTo>
                <a:cubicBezTo>
                  <a:pt x="2015490" y="1197610"/>
                  <a:pt x="1985010" y="1297940"/>
                  <a:pt x="1951990" y="1400810"/>
                </a:cubicBezTo>
                <a:cubicBezTo>
                  <a:pt x="1913890" y="1518920"/>
                  <a:pt x="1860550" y="1652270"/>
                  <a:pt x="1824990" y="1778000"/>
                </a:cubicBezTo>
                <a:cubicBezTo>
                  <a:pt x="1790700" y="1902460"/>
                  <a:pt x="1756410" y="2039620"/>
                  <a:pt x="1739900" y="2151380"/>
                </a:cubicBezTo>
                <a:cubicBezTo>
                  <a:pt x="1725930" y="2240280"/>
                  <a:pt x="1720850" y="2322830"/>
                  <a:pt x="1720850" y="2395220"/>
                </a:cubicBezTo>
                <a:cubicBezTo>
                  <a:pt x="1720850" y="2454910"/>
                  <a:pt x="1737360" y="2545080"/>
                  <a:pt x="1734820" y="2556510"/>
                </a:cubicBezTo>
                <a:cubicBezTo>
                  <a:pt x="1734820" y="2557780"/>
                  <a:pt x="1733550" y="2557780"/>
                  <a:pt x="1733550" y="2559050"/>
                </a:cubicBezTo>
                <a:cubicBezTo>
                  <a:pt x="1733550" y="2560320"/>
                  <a:pt x="1732280" y="2560320"/>
                  <a:pt x="1732280" y="2561590"/>
                </a:cubicBezTo>
                <a:cubicBezTo>
                  <a:pt x="1731010" y="2562860"/>
                  <a:pt x="1731010" y="2564130"/>
                  <a:pt x="1729740" y="2564130"/>
                </a:cubicBezTo>
                <a:cubicBezTo>
                  <a:pt x="1728470" y="2565400"/>
                  <a:pt x="1727200" y="2565400"/>
                  <a:pt x="1725930" y="2565400"/>
                </a:cubicBezTo>
                <a:cubicBezTo>
                  <a:pt x="1724660" y="2565400"/>
                  <a:pt x="1724660" y="2565400"/>
                  <a:pt x="1723390" y="2565400"/>
                </a:cubicBezTo>
                <a:cubicBezTo>
                  <a:pt x="1722120" y="2565400"/>
                  <a:pt x="1720850" y="2565400"/>
                  <a:pt x="1719580" y="2565400"/>
                </a:cubicBezTo>
                <a:cubicBezTo>
                  <a:pt x="1718310" y="2565400"/>
                  <a:pt x="1718310" y="2564130"/>
                  <a:pt x="1717040" y="2564130"/>
                </a:cubicBezTo>
                <a:cubicBezTo>
                  <a:pt x="1715770" y="2562860"/>
                  <a:pt x="1715770" y="2562860"/>
                  <a:pt x="1714500" y="2561590"/>
                </a:cubicBezTo>
                <a:cubicBezTo>
                  <a:pt x="1713230" y="2560320"/>
                  <a:pt x="1713230" y="2560320"/>
                  <a:pt x="1711960" y="2559050"/>
                </a:cubicBezTo>
                <a:cubicBezTo>
                  <a:pt x="1711960" y="2557780"/>
                  <a:pt x="1710690" y="2557780"/>
                  <a:pt x="1710690" y="2556510"/>
                </a:cubicBezTo>
                <a:cubicBezTo>
                  <a:pt x="1710690" y="2555240"/>
                  <a:pt x="1709420" y="2555240"/>
                  <a:pt x="1709420" y="2553970"/>
                </a:cubicBezTo>
                <a:cubicBezTo>
                  <a:pt x="1709420" y="2552700"/>
                  <a:pt x="1709420" y="2551430"/>
                  <a:pt x="1709420" y="2550160"/>
                </a:cubicBezTo>
                <a:cubicBezTo>
                  <a:pt x="1709420" y="2548890"/>
                  <a:pt x="1709420" y="2548890"/>
                  <a:pt x="1710690" y="2547620"/>
                </a:cubicBezTo>
                <a:cubicBezTo>
                  <a:pt x="1714500" y="2542540"/>
                  <a:pt x="1734820" y="2534920"/>
                  <a:pt x="1747520" y="2518410"/>
                </a:cubicBezTo>
                <a:cubicBezTo>
                  <a:pt x="1775460" y="2480310"/>
                  <a:pt x="1798320" y="2379980"/>
                  <a:pt x="1830070" y="2298700"/>
                </a:cubicBezTo>
                <a:cubicBezTo>
                  <a:pt x="1869440" y="2198370"/>
                  <a:pt x="1917700" y="2078990"/>
                  <a:pt x="1965960" y="1962150"/>
                </a:cubicBezTo>
                <a:cubicBezTo>
                  <a:pt x="2018030" y="1835150"/>
                  <a:pt x="2082800" y="1692910"/>
                  <a:pt x="2132330" y="1567180"/>
                </a:cubicBezTo>
                <a:cubicBezTo>
                  <a:pt x="2176780" y="1454150"/>
                  <a:pt x="2223770" y="1327150"/>
                  <a:pt x="2252980" y="1244600"/>
                </a:cubicBezTo>
                <a:cubicBezTo>
                  <a:pt x="2270760" y="1193800"/>
                  <a:pt x="2279650" y="1154430"/>
                  <a:pt x="2294890" y="1118870"/>
                </a:cubicBezTo>
                <a:cubicBezTo>
                  <a:pt x="2306320" y="1090930"/>
                  <a:pt x="2327910" y="1055370"/>
                  <a:pt x="2330450" y="1046480"/>
                </a:cubicBezTo>
                <a:cubicBezTo>
                  <a:pt x="2330450" y="1043940"/>
                  <a:pt x="2330450" y="1043940"/>
                  <a:pt x="2330450" y="1042670"/>
                </a:cubicBezTo>
                <a:cubicBezTo>
                  <a:pt x="2330450" y="1041400"/>
                  <a:pt x="2331720" y="1041400"/>
                  <a:pt x="2331720" y="1040130"/>
                </a:cubicBezTo>
                <a:cubicBezTo>
                  <a:pt x="2331720" y="1038860"/>
                  <a:pt x="2332990" y="1038860"/>
                  <a:pt x="2332990" y="1037590"/>
                </a:cubicBezTo>
                <a:cubicBezTo>
                  <a:pt x="2332990" y="1036320"/>
                  <a:pt x="2334260" y="1036320"/>
                  <a:pt x="2334260" y="1035050"/>
                </a:cubicBezTo>
                <a:cubicBezTo>
                  <a:pt x="2335530" y="1033780"/>
                  <a:pt x="2335530" y="1032510"/>
                  <a:pt x="2336800" y="1032510"/>
                </a:cubicBezTo>
                <a:cubicBezTo>
                  <a:pt x="2338070" y="1031240"/>
                  <a:pt x="2339340" y="1031240"/>
                  <a:pt x="2340610" y="1031240"/>
                </a:cubicBezTo>
                <a:cubicBezTo>
                  <a:pt x="2341880" y="1031240"/>
                  <a:pt x="2341880" y="1031240"/>
                  <a:pt x="2343150" y="1031240"/>
                </a:cubicBezTo>
                <a:cubicBezTo>
                  <a:pt x="2344420" y="1031240"/>
                  <a:pt x="2344420" y="1031240"/>
                  <a:pt x="2345690" y="1031240"/>
                </a:cubicBezTo>
                <a:cubicBezTo>
                  <a:pt x="2346960" y="1031240"/>
                  <a:pt x="2348230" y="1032510"/>
                  <a:pt x="2349500" y="1032510"/>
                </a:cubicBezTo>
                <a:cubicBezTo>
                  <a:pt x="2350770" y="1032510"/>
                  <a:pt x="2352040" y="1033780"/>
                  <a:pt x="2352040" y="1033780"/>
                </a:cubicBezTo>
                <a:cubicBezTo>
                  <a:pt x="2353310" y="1035050"/>
                  <a:pt x="2353310" y="1035050"/>
                  <a:pt x="2353310" y="1036320"/>
                </a:cubicBezTo>
                <a:cubicBezTo>
                  <a:pt x="2354580" y="1037590"/>
                  <a:pt x="2355850" y="1037590"/>
                  <a:pt x="2355850" y="1038860"/>
                </a:cubicBezTo>
                <a:cubicBezTo>
                  <a:pt x="2355850" y="1040130"/>
                  <a:pt x="2355850" y="1040130"/>
                  <a:pt x="2355850" y="1042670"/>
                </a:cubicBezTo>
                <a:cubicBezTo>
                  <a:pt x="2357120" y="1052830"/>
                  <a:pt x="2374900" y="1092200"/>
                  <a:pt x="2382520" y="1126490"/>
                </a:cubicBezTo>
                <a:cubicBezTo>
                  <a:pt x="2395220" y="1178560"/>
                  <a:pt x="2402840" y="1248410"/>
                  <a:pt x="2413000" y="1324610"/>
                </a:cubicBezTo>
                <a:cubicBezTo>
                  <a:pt x="2426970" y="1430020"/>
                  <a:pt x="2439670" y="1558290"/>
                  <a:pt x="2454910" y="1699260"/>
                </a:cubicBezTo>
                <a:cubicBezTo>
                  <a:pt x="2475230" y="1884680"/>
                  <a:pt x="2501900" y="2122170"/>
                  <a:pt x="2524760" y="2339340"/>
                </a:cubicBezTo>
                <a:cubicBezTo>
                  <a:pt x="2548890" y="2564130"/>
                  <a:pt x="2569210" y="2780030"/>
                  <a:pt x="2595880" y="3025140"/>
                </a:cubicBezTo>
                <a:cubicBezTo>
                  <a:pt x="2627630" y="3308350"/>
                  <a:pt x="2663190" y="3634740"/>
                  <a:pt x="2702560" y="3942080"/>
                </a:cubicBezTo>
                <a:cubicBezTo>
                  <a:pt x="2743200" y="4254500"/>
                  <a:pt x="2787650" y="4597400"/>
                  <a:pt x="2834640" y="4884420"/>
                </a:cubicBezTo>
                <a:cubicBezTo>
                  <a:pt x="2875280" y="5128260"/>
                  <a:pt x="2937510" y="5388610"/>
                  <a:pt x="2961640" y="5558790"/>
                </a:cubicBezTo>
                <a:cubicBezTo>
                  <a:pt x="2976880" y="5661660"/>
                  <a:pt x="2989580" y="5789930"/>
                  <a:pt x="2987040" y="5807710"/>
                </a:cubicBezTo>
                <a:cubicBezTo>
                  <a:pt x="2987040" y="5810250"/>
                  <a:pt x="2985770" y="5810250"/>
                  <a:pt x="2985770" y="5811520"/>
                </a:cubicBezTo>
                <a:cubicBezTo>
                  <a:pt x="2985770" y="5812790"/>
                  <a:pt x="2984500" y="5812790"/>
                  <a:pt x="2984500" y="5814060"/>
                </a:cubicBezTo>
                <a:cubicBezTo>
                  <a:pt x="2984500" y="5815330"/>
                  <a:pt x="2983230" y="5815330"/>
                  <a:pt x="2983230" y="5816600"/>
                </a:cubicBezTo>
                <a:cubicBezTo>
                  <a:pt x="2981960" y="5817870"/>
                  <a:pt x="2981960" y="5817870"/>
                  <a:pt x="2980690" y="5819140"/>
                </a:cubicBezTo>
                <a:cubicBezTo>
                  <a:pt x="2979420" y="5819140"/>
                  <a:pt x="2979420" y="5820410"/>
                  <a:pt x="2978150" y="5820410"/>
                </a:cubicBezTo>
                <a:cubicBezTo>
                  <a:pt x="2976880" y="5820410"/>
                  <a:pt x="2976880" y="5820410"/>
                  <a:pt x="2975610" y="5820410"/>
                </a:cubicBezTo>
                <a:cubicBezTo>
                  <a:pt x="2974340" y="5820410"/>
                  <a:pt x="2973070" y="5820410"/>
                  <a:pt x="2971800" y="5820410"/>
                </a:cubicBezTo>
                <a:cubicBezTo>
                  <a:pt x="2970530" y="5820410"/>
                  <a:pt x="2970530" y="5820410"/>
                  <a:pt x="2969260" y="5820410"/>
                </a:cubicBezTo>
                <a:cubicBezTo>
                  <a:pt x="2967990" y="5820410"/>
                  <a:pt x="2967990" y="5819140"/>
                  <a:pt x="2966720" y="5819140"/>
                </a:cubicBezTo>
                <a:cubicBezTo>
                  <a:pt x="2965450" y="5817870"/>
                  <a:pt x="2965450" y="5817870"/>
                  <a:pt x="2964180" y="5816600"/>
                </a:cubicBezTo>
                <a:cubicBezTo>
                  <a:pt x="2964180" y="5815330"/>
                  <a:pt x="2962910" y="5815330"/>
                  <a:pt x="2962910" y="5814060"/>
                </a:cubicBezTo>
                <a:cubicBezTo>
                  <a:pt x="2962910" y="5812790"/>
                  <a:pt x="2961640" y="5812790"/>
                  <a:pt x="2961640" y="5811520"/>
                </a:cubicBezTo>
                <a:cubicBezTo>
                  <a:pt x="2961640" y="5810250"/>
                  <a:pt x="2961640" y="5810250"/>
                  <a:pt x="2961640" y="5808980"/>
                </a:cubicBezTo>
                <a:cubicBezTo>
                  <a:pt x="2961640" y="5802630"/>
                  <a:pt x="2960370" y="5778500"/>
                  <a:pt x="2960370" y="5756910"/>
                </a:cubicBezTo>
                <a:cubicBezTo>
                  <a:pt x="2959100" y="5718810"/>
                  <a:pt x="2959100" y="5662930"/>
                  <a:pt x="2957830" y="5604510"/>
                </a:cubicBezTo>
                <a:cubicBezTo>
                  <a:pt x="2956560" y="5528310"/>
                  <a:pt x="2954020" y="5439410"/>
                  <a:pt x="2951480" y="5337810"/>
                </a:cubicBezTo>
                <a:cubicBezTo>
                  <a:pt x="2947670" y="5201920"/>
                  <a:pt x="2945130" y="5039360"/>
                  <a:pt x="2938780" y="4862830"/>
                </a:cubicBezTo>
                <a:cubicBezTo>
                  <a:pt x="2931160" y="4640580"/>
                  <a:pt x="2913380" y="4337050"/>
                  <a:pt x="2905760" y="4107180"/>
                </a:cubicBezTo>
                <a:cubicBezTo>
                  <a:pt x="2899410" y="3914140"/>
                  <a:pt x="2898140" y="3773170"/>
                  <a:pt x="2891790" y="3572510"/>
                </a:cubicBezTo>
                <a:cubicBezTo>
                  <a:pt x="2882900" y="3313430"/>
                  <a:pt x="2866390" y="2979420"/>
                  <a:pt x="2857500" y="2679700"/>
                </a:cubicBezTo>
                <a:cubicBezTo>
                  <a:pt x="2848610" y="2376170"/>
                  <a:pt x="2833370" y="1950720"/>
                  <a:pt x="2837180" y="1761490"/>
                </a:cubicBezTo>
                <a:cubicBezTo>
                  <a:pt x="2839720" y="1676400"/>
                  <a:pt x="2849880" y="1590040"/>
                  <a:pt x="2849880" y="1577340"/>
                </a:cubicBezTo>
                <a:cubicBezTo>
                  <a:pt x="2849880" y="1576070"/>
                  <a:pt x="2849880" y="1576070"/>
                  <a:pt x="2849880" y="1574800"/>
                </a:cubicBezTo>
                <a:cubicBezTo>
                  <a:pt x="2849880" y="1573530"/>
                  <a:pt x="2849880" y="1573530"/>
                  <a:pt x="2849880" y="1572260"/>
                </a:cubicBezTo>
                <a:cubicBezTo>
                  <a:pt x="2849880" y="1570990"/>
                  <a:pt x="2851150" y="1569720"/>
                  <a:pt x="2851150" y="1568450"/>
                </a:cubicBezTo>
                <a:cubicBezTo>
                  <a:pt x="2851150" y="1567180"/>
                  <a:pt x="2852420" y="1567180"/>
                  <a:pt x="2852420" y="1565910"/>
                </a:cubicBezTo>
                <a:cubicBezTo>
                  <a:pt x="2852420" y="1564640"/>
                  <a:pt x="2852420" y="1563370"/>
                  <a:pt x="2853690" y="1563370"/>
                </a:cubicBezTo>
                <a:cubicBezTo>
                  <a:pt x="2854960" y="1562100"/>
                  <a:pt x="2856230" y="1562100"/>
                  <a:pt x="2857500" y="1562100"/>
                </a:cubicBezTo>
                <a:cubicBezTo>
                  <a:pt x="2858770" y="1562100"/>
                  <a:pt x="2858770" y="1560830"/>
                  <a:pt x="2860040" y="1560830"/>
                </a:cubicBezTo>
                <a:cubicBezTo>
                  <a:pt x="2861310" y="1560830"/>
                  <a:pt x="2861310" y="1560830"/>
                  <a:pt x="2862580" y="1560830"/>
                </a:cubicBezTo>
                <a:cubicBezTo>
                  <a:pt x="2863850" y="1560830"/>
                  <a:pt x="2865120" y="1560830"/>
                  <a:pt x="2866390" y="1560830"/>
                </a:cubicBezTo>
                <a:cubicBezTo>
                  <a:pt x="2867660" y="1560830"/>
                  <a:pt x="2867660" y="1562100"/>
                  <a:pt x="2868930" y="1562100"/>
                </a:cubicBezTo>
                <a:cubicBezTo>
                  <a:pt x="2870200" y="1563370"/>
                  <a:pt x="2870200" y="1563370"/>
                  <a:pt x="2871470" y="1564640"/>
                </a:cubicBezTo>
                <a:cubicBezTo>
                  <a:pt x="2871470" y="1565910"/>
                  <a:pt x="2872740" y="1565910"/>
                  <a:pt x="2872740" y="1567180"/>
                </a:cubicBezTo>
                <a:cubicBezTo>
                  <a:pt x="2872740" y="1568450"/>
                  <a:pt x="2874010" y="1568450"/>
                  <a:pt x="2874010" y="1569720"/>
                </a:cubicBezTo>
                <a:cubicBezTo>
                  <a:pt x="2877820" y="1578610"/>
                  <a:pt x="2891790" y="1631950"/>
                  <a:pt x="2904490" y="1672590"/>
                </a:cubicBezTo>
                <a:cubicBezTo>
                  <a:pt x="2922270" y="1731010"/>
                  <a:pt x="2952750" y="1805940"/>
                  <a:pt x="2975610" y="1885950"/>
                </a:cubicBezTo>
                <a:cubicBezTo>
                  <a:pt x="3003550" y="1987550"/>
                  <a:pt x="3025140" y="2104390"/>
                  <a:pt x="3053080" y="2233930"/>
                </a:cubicBezTo>
                <a:cubicBezTo>
                  <a:pt x="3088640" y="2395220"/>
                  <a:pt x="3135630" y="2592070"/>
                  <a:pt x="3171190" y="2780030"/>
                </a:cubicBezTo>
                <a:cubicBezTo>
                  <a:pt x="3208020" y="2978150"/>
                  <a:pt x="3237230" y="3180080"/>
                  <a:pt x="3270250" y="3395980"/>
                </a:cubicBezTo>
                <a:cubicBezTo>
                  <a:pt x="3307080" y="3633470"/>
                  <a:pt x="3343910" y="3897630"/>
                  <a:pt x="3379470" y="4146550"/>
                </a:cubicBezTo>
                <a:cubicBezTo>
                  <a:pt x="3415030" y="4392930"/>
                  <a:pt x="3449320" y="4644390"/>
                  <a:pt x="3484880" y="4880610"/>
                </a:cubicBezTo>
                <a:cubicBezTo>
                  <a:pt x="3517900" y="5100320"/>
                  <a:pt x="3562350" y="5408930"/>
                  <a:pt x="3582670" y="5516880"/>
                </a:cubicBezTo>
                <a:cubicBezTo>
                  <a:pt x="3589020" y="5553710"/>
                  <a:pt x="3597910" y="5582920"/>
                  <a:pt x="3599180" y="5591810"/>
                </a:cubicBezTo>
                <a:cubicBezTo>
                  <a:pt x="3599180" y="5594350"/>
                  <a:pt x="3599180" y="5594350"/>
                  <a:pt x="3599180" y="5595620"/>
                </a:cubicBezTo>
                <a:cubicBezTo>
                  <a:pt x="3599180" y="5596890"/>
                  <a:pt x="3597910" y="5596890"/>
                  <a:pt x="3597910" y="5598160"/>
                </a:cubicBezTo>
                <a:cubicBezTo>
                  <a:pt x="3597910" y="5599430"/>
                  <a:pt x="3596640" y="5599430"/>
                  <a:pt x="3596640" y="5600700"/>
                </a:cubicBezTo>
                <a:cubicBezTo>
                  <a:pt x="3595370" y="5601970"/>
                  <a:pt x="3595370" y="5601970"/>
                  <a:pt x="3594100" y="5603240"/>
                </a:cubicBezTo>
                <a:cubicBezTo>
                  <a:pt x="3592830" y="5603240"/>
                  <a:pt x="3592830" y="5604510"/>
                  <a:pt x="3591560" y="5604510"/>
                </a:cubicBezTo>
                <a:cubicBezTo>
                  <a:pt x="3590290" y="5604510"/>
                  <a:pt x="3590290" y="5605780"/>
                  <a:pt x="3589020" y="5605780"/>
                </a:cubicBezTo>
                <a:cubicBezTo>
                  <a:pt x="3587750" y="5605780"/>
                  <a:pt x="3586480" y="5605780"/>
                  <a:pt x="3585210" y="5605780"/>
                </a:cubicBezTo>
                <a:cubicBezTo>
                  <a:pt x="3583940" y="5605780"/>
                  <a:pt x="3583940" y="5604510"/>
                  <a:pt x="3582670" y="5604510"/>
                </a:cubicBezTo>
                <a:cubicBezTo>
                  <a:pt x="3581400" y="5604510"/>
                  <a:pt x="3581400" y="5603240"/>
                  <a:pt x="3580130" y="5603240"/>
                </a:cubicBezTo>
                <a:cubicBezTo>
                  <a:pt x="3578860" y="5603240"/>
                  <a:pt x="3578860" y="5601970"/>
                  <a:pt x="3577590" y="5601970"/>
                </a:cubicBezTo>
                <a:cubicBezTo>
                  <a:pt x="3576320" y="5600700"/>
                  <a:pt x="3576320" y="5600700"/>
                  <a:pt x="3575050" y="5599430"/>
                </a:cubicBezTo>
                <a:cubicBezTo>
                  <a:pt x="3575050" y="5598160"/>
                  <a:pt x="3573780" y="5598160"/>
                  <a:pt x="3573780" y="5596890"/>
                </a:cubicBezTo>
                <a:cubicBezTo>
                  <a:pt x="3573780" y="5595620"/>
                  <a:pt x="3573780" y="5595620"/>
                  <a:pt x="3573780" y="5593080"/>
                </a:cubicBezTo>
                <a:cubicBezTo>
                  <a:pt x="3573780" y="5584190"/>
                  <a:pt x="3581400" y="5553710"/>
                  <a:pt x="3582670" y="5523230"/>
                </a:cubicBezTo>
                <a:cubicBezTo>
                  <a:pt x="3585210" y="5464810"/>
                  <a:pt x="3577590" y="5364480"/>
                  <a:pt x="3573780" y="5266690"/>
                </a:cubicBezTo>
                <a:cubicBezTo>
                  <a:pt x="3568700" y="5137150"/>
                  <a:pt x="3563620" y="4973320"/>
                  <a:pt x="3553460" y="4815840"/>
                </a:cubicBezTo>
                <a:cubicBezTo>
                  <a:pt x="3542030" y="4641850"/>
                  <a:pt x="3520440" y="4455160"/>
                  <a:pt x="3503930" y="4269740"/>
                </a:cubicBezTo>
                <a:cubicBezTo>
                  <a:pt x="3486150" y="4077970"/>
                  <a:pt x="3475990" y="3877310"/>
                  <a:pt x="3450590" y="3684270"/>
                </a:cubicBezTo>
                <a:cubicBezTo>
                  <a:pt x="3425190" y="3493770"/>
                  <a:pt x="3392170" y="3308350"/>
                  <a:pt x="3352800" y="3121660"/>
                </a:cubicBezTo>
                <a:cubicBezTo>
                  <a:pt x="3313430" y="2933700"/>
                  <a:pt x="3270250" y="2730500"/>
                  <a:pt x="3213100" y="2557780"/>
                </a:cubicBezTo>
                <a:cubicBezTo>
                  <a:pt x="3162300" y="2405380"/>
                  <a:pt x="3101340" y="2273300"/>
                  <a:pt x="3036570" y="2137410"/>
                </a:cubicBezTo>
                <a:cubicBezTo>
                  <a:pt x="2974340" y="2005330"/>
                  <a:pt x="2904490" y="1870710"/>
                  <a:pt x="2833370" y="1752600"/>
                </a:cubicBezTo>
                <a:cubicBezTo>
                  <a:pt x="2768600" y="1644650"/>
                  <a:pt x="2693670" y="1536700"/>
                  <a:pt x="2627630" y="1454150"/>
                </a:cubicBezTo>
                <a:cubicBezTo>
                  <a:pt x="2576830" y="1390650"/>
                  <a:pt x="2524760" y="1332230"/>
                  <a:pt x="2477770" y="1294130"/>
                </a:cubicBezTo>
                <a:cubicBezTo>
                  <a:pt x="2444750" y="1267460"/>
                  <a:pt x="2387600" y="1243330"/>
                  <a:pt x="2383790" y="1235710"/>
                </a:cubicBezTo>
                <a:cubicBezTo>
                  <a:pt x="2383790" y="1234440"/>
                  <a:pt x="2383790" y="1234440"/>
                  <a:pt x="2383790" y="1233170"/>
                </a:cubicBezTo>
                <a:cubicBezTo>
                  <a:pt x="2383790" y="1231900"/>
                  <a:pt x="2383790" y="1230630"/>
                  <a:pt x="2385060" y="1229360"/>
                </a:cubicBezTo>
                <a:cubicBezTo>
                  <a:pt x="2385060" y="1228090"/>
                  <a:pt x="2386330" y="1228090"/>
                  <a:pt x="2387600" y="1226820"/>
                </a:cubicBezTo>
                <a:cubicBezTo>
                  <a:pt x="2387600" y="1226820"/>
                  <a:pt x="2388870" y="1225550"/>
                  <a:pt x="2388870" y="1225550"/>
                </a:cubicBezTo>
                <a:cubicBezTo>
                  <a:pt x="2390140" y="1225550"/>
                  <a:pt x="2390140" y="1224280"/>
                  <a:pt x="2391410" y="1224280"/>
                </a:cubicBezTo>
                <a:cubicBezTo>
                  <a:pt x="2392680" y="1224280"/>
                  <a:pt x="2393950" y="1223010"/>
                  <a:pt x="2395220" y="1223010"/>
                </a:cubicBezTo>
                <a:cubicBezTo>
                  <a:pt x="2396490" y="1223010"/>
                  <a:pt x="2396490" y="1223010"/>
                  <a:pt x="2397760" y="1223010"/>
                </a:cubicBezTo>
                <a:cubicBezTo>
                  <a:pt x="2399030" y="1223010"/>
                  <a:pt x="2399030" y="1224280"/>
                  <a:pt x="2400300" y="1224280"/>
                </a:cubicBezTo>
                <a:cubicBezTo>
                  <a:pt x="2401570" y="1224280"/>
                  <a:pt x="2402840" y="1225550"/>
                  <a:pt x="2404110" y="1225550"/>
                </a:cubicBezTo>
                <a:cubicBezTo>
                  <a:pt x="2404110" y="1225550"/>
                  <a:pt x="2405380" y="1226820"/>
                  <a:pt x="2405380" y="1226820"/>
                </a:cubicBezTo>
                <a:cubicBezTo>
                  <a:pt x="2406650" y="1228090"/>
                  <a:pt x="2406650" y="1228090"/>
                  <a:pt x="2407920" y="1229360"/>
                </a:cubicBezTo>
                <a:cubicBezTo>
                  <a:pt x="2407920" y="1230630"/>
                  <a:pt x="2409190" y="1230630"/>
                  <a:pt x="2409190" y="1231900"/>
                </a:cubicBezTo>
                <a:cubicBezTo>
                  <a:pt x="2409190" y="1233170"/>
                  <a:pt x="2409190" y="1233170"/>
                  <a:pt x="2409190" y="1235710"/>
                </a:cubicBezTo>
                <a:cubicBezTo>
                  <a:pt x="2407920" y="1248410"/>
                  <a:pt x="2390140" y="1311910"/>
                  <a:pt x="2385060" y="1366520"/>
                </a:cubicBezTo>
                <a:cubicBezTo>
                  <a:pt x="2377440" y="1452880"/>
                  <a:pt x="2387600" y="1574800"/>
                  <a:pt x="2390140" y="1705610"/>
                </a:cubicBezTo>
                <a:cubicBezTo>
                  <a:pt x="2392680" y="1885950"/>
                  <a:pt x="2396490" y="2123440"/>
                  <a:pt x="2402840" y="2349500"/>
                </a:cubicBezTo>
                <a:cubicBezTo>
                  <a:pt x="2409190" y="2599690"/>
                  <a:pt x="2415540" y="2868930"/>
                  <a:pt x="2430780" y="3139440"/>
                </a:cubicBezTo>
                <a:cubicBezTo>
                  <a:pt x="2446020" y="3426460"/>
                  <a:pt x="2465070" y="3729990"/>
                  <a:pt x="2495550" y="4027170"/>
                </a:cubicBezTo>
                <a:cubicBezTo>
                  <a:pt x="2527300" y="4328160"/>
                  <a:pt x="2576830" y="4655820"/>
                  <a:pt x="2618740" y="4932680"/>
                </a:cubicBezTo>
                <a:cubicBezTo>
                  <a:pt x="2654300" y="5166360"/>
                  <a:pt x="2689860" y="5375910"/>
                  <a:pt x="2726690" y="5580380"/>
                </a:cubicBezTo>
                <a:cubicBezTo>
                  <a:pt x="2759710" y="5764530"/>
                  <a:pt x="2792730" y="5946140"/>
                  <a:pt x="2828290" y="6102350"/>
                </a:cubicBezTo>
                <a:cubicBezTo>
                  <a:pt x="2857500" y="6231890"/>
                  <a:pt x="2898140" y="6358890"/>
                  <a:pt x="2918460" y="6454140"/>
                </a:cubicBezTo>
                <a:cubicBezTo>
                  <a:pt x="2932430" y="6518910"/>
                  <a:pt x="2947670" y="6565900"/>
                  <a:pt x="2946400" y="6617970"/>
                </a:cubicBezTo>
                <a:cubicBezTo>
                  <a:pt x="2945130" y="6664960"/>
                  <a:pt x="2943860" y="6728460"/>
                  <a:pt x="2919730" y="6751320"/>
                </a:cubicBezTo>
                <a:cubicBezTo>
                  <a:pt x="2899410" y="6770370"/>
                  <a:pt x="2858770" y="6758940"/>
                  <a:pt x="2823210" y="6762750"/>
                </a:cubicBezTo>
                <a:cubicBezTo>
                  <a:pt x="2780030" y="6766560"/>
                  <a:pt x="2726690" y="6771640"/>
                  <a:pt x="2677160" y="6771640"/>
                </a:cubicBezTo>
                <a:cubicBezTo>
                  <a:pt x="2625090" y="6771640"/>
                  <a:pt x="2574290" y="6767830"/>
                  <a:pt x="2518410" y="6764020"/>
                </a:cubicBezTo>
                <a:cubicBezTo>
                  <a:pt x="2457450" y="6758940"/>
                  <a:pt x="2388870" y="6753860"/>
                  <a:pt x="2326640" y="6742430"/>
                </a:cubicBezTo>
                <a:cubicBezTo>
                  <a:pt x="2266950" y="6731000"/>
                  <a:pt x="2211070" y="6715760"/>
                  <a:pt x="2151380" y="6695440"/>
                </a:cubicBezTo>
                <a:cubicBezTo>
                  <a:pt x="2086610" y="6672580"/>
                  <a:pt x="1995170" y="6643370"/>
                  <a:pt x="1950720" y="6611620"/>
                </a:cubicBezTo>
                <a:cubicBezTo>
                  <a:pt x="1922780" y="6591300"/>
                  <a:pt x="1899920" y="6549390"/>
                  <a:pt x="1892300" y="6545580"/>
                </a:cubicBezTo>
                <a:cubicBezTo>
                  <a:pt x="1891030" y="6545580"/>
                  <a:pt x="1891030" y="6545580"/>
                  <a:pt x="1889760" y="6545580"/>
                </a:cubicBezTo>
                <a:cubicBezTo>
                  <a:pt x="1888490" y="6545580"/>
                  <a:pt x="1887220" y="6545580"/>
                  <a:pt x="1885950" y="6545580"/>
                </a:cubicBezTo>
                <a:cubicBezTo>
                  <a:pt x="1884680" y="6545580"/>
                  <a:pt x="1884680" y="6544310"/>
                  <a:pt x="1883410" y="6544310"/>
                </a:cubicBezTo>
                <a:cubicBezTo>
                  <a:pt x="1882140" y="6544310"/>
                  <a:pt x="1882140" y="6543040"/>
                  <a:pt x="1880870" y="6543040"/>
                </a:cubicBezTo>
                <a:cubicBezTo>
                  <a:pt x="1879600" y="6541770"/>
                  <a:pt x="1879600" y="6541770"/>
                  <a:pt x="1878330" y="6540500"/>
                </a:cubicBezTo>
                <a:cubicBezTo>
                  <a:pt x="1878330" y="6539230"/>
                  <a:pt x="1877060" y="6539230"/>
                  <a:pt x="1877060" y="6537960"/>
                </a:cubicBezTo>
                <a:cubicBezTo>
                  <a:pt x="1877060" y="6536690"/>
                  <a:pt x="1875790" y="6535420"/>
                  <a:pt x="1875790" y="6534150"/>
                </a:cubicBezTo>
                <a:cubicBezTo>
                  <a:pt x="1875790" y="6532880"/>
                  <a:pt x="1875790" y="6532880"/>
                  <a:pt x="1875790" y="6531610"/>
                </a:cubicBezTo>
                <a:cubicBezTo>
                  <a:pt x="1875790" y="6530340"/>
                  <a:pt x="1877060" y="6530340"/>
                  <a:pt x="1877060" y="6529070"/>
                </a:cubicBezTo>
                <a:cubicBezTo>
                  <a:pt x="1877060" y="6527800"/>
                  <a:pt x="1878330" y="6527800"/>
                  <a:pt x="1878330" y="6526530"/>
                </a:cubicBezTo>
                <a:cubicBezTo>
                  <a:pt x="1879600" y="6525260"/>
                  <a:pt x="1879600" y="6525260"/>
                  <a:pt x="1880870" y="6523990"/>
                </a:cubicBezTo>
                <a:cubicBezTo>
                  <a:pt x="1882140" y="6522720"/>
                  <a:pt x="1882140" y="6522720"/>
                  <a:pt x="1883410" y="6521450"/>
                </a:cubicBezTo>
                <a:cubicBezTo>
                  <a:pt x="1884680" y="6521450"/>
                  <a:pt x="1884680" y="6521450"/>
                  <a:pt x="1885950" y="6520180"/>
                </a:cubicBezTo>
                <a:cubicBezTo>
                  <a:pt x="1892300" y="6516370"/>
                  <a:pt x="1911350" y="6490970"/>
                  <a:pt x="1932940" y="6479540"/>
                </a:cubicBezTo>
                <a:cubicBezTo>
                  <a:pt x="1965960" y="6461760"/>
                  <a:pt x="2020570" y="6454140"/>
                  <a:pt x="2076450" y="6441440"/>
                </a:cubicBezTo>
                <a:cubicBezTo>
                  <a:pt x="2153920" y="6423660"/>
                  <a:pt x="2255520" y="6400800"/>
                  <a:pt x="2353310" y="6384290"/>
                </a:cubicBezTo>
                <a:cubicBezTo>
                  <a:pt x="2462530" y="6366510"/>
                  <a:pt x="2583180" y="6350000"/>
                  <a:pt x="2700020" y="6339840"/>
                </a:cubicBezTo>
                <a:cubicBezTo>
                  <a:pt x="2818130" y="6329680"/>
                  <a:pt x="2943860" y="6328410"/>
                  <a:pt x="3056890" y="6325870"/>
                </a:cubicBezTo>
                <a:cubicBezTo>
                  <a:pt x="3158490" y="6323330"/>
                  <a:pt x="3257550" y="6325870"/>
                  <a:pt x="3348990" y="6325870"/>
                </a:cubicBezTo>
                <a:cubicBezTo>
                  <a:pt x="3431540" y="6325870"/>
                  <a:pt x="3512820" y="6325870"/>
                  <a:pt x="3582670" y="6325870"/>
                </a:cubicBezTo>
                <a:cubicBezTo>
                  <a:pt x="3639820" y="6325870"/>
                  <a:pt x="3707130" y="6324600"/>
                  <a:pt x="3738880" y="6325870"/>
                </a:cubicBezTo>
                <a:cubicBezTo>
                  <a:pt x="3754120" y="6325870"/>
                  <a:pt x="3765550" y="6328410"/>
                  <a:pt x="3770630" y="6328410"/>
                </a:cubicBezTo>
                <a:cubicBezTo>
                  <a:pt x="3771900" y="6328410"/>
                  <a:pt x="3773170" y="6328410"/>
                  <a:pt x="3774440" y="6328410"/>
                </a:cubicBezTo>
                <a:cubicBezTo>
                  <a:pt x="3775710" y="6328410"/>
                  <a:pt x="3775710" y="6329680"/>
                  <a:pt x="3776980" y="6329680"/>
                </a:cubicBezTo>
                <a:cubicBezTo>
                  <a:pt x="3778250" y="6329680"/>
                  <a:pt x="3778250" y="6330950"/>
                  <a:pt x="3779520" y="6330950"/>
                </a:cubicBezTo>
                <a:cubicBezTo>
                  <a:pt x="3780790" y="6332220"/>
                  <a:pt x="3780790" y="6332220"/>
                  <a:pt x="3782060" y="6333490"/>
                </a:cubicBezTo>
                <a:cubicBezTo>
                  <a:pt x="3782060" y="6334760"/>
                  <a:pt x="3783330" y="6334760"/>
                  <a:pt x="3783330" y="6336030"/>
                </a:cubicBezTo>
                <a:cubicBezTo>
                  <a:pt x="3783330" y="6337300"/>
                  <a:pt x="3784600" y="6338570"/>
                  <a:pt x="3784600" y="6339840"/>
                </a:cubicBezTo>
                <a:cubicBezTo>
                  <a:pt x="3784600" y="6341110"/>
                  <a:pt x="3784600" y="6341110"/>
                  <a:pt x="3784600" y="6342380"/>
                </a:cubicBezTo>
                <a:cubicBezTo>
                  <a:pt x="3784600" y="6343650"/>
                  <a:pt x="3783330" y="6343650"/>
                  <a:pt x="3783330" y="6344920"/>
                </a:cubicBezTo>
                <a:cubicBezTo>
                  <a:pt x="3783330" y="6346190"/>
                  <a:pt x="3782060" y="6347460"/>
                  <a:pt x="3782060" y="6348730"/>
                </a:cubicBezTo>
                <a:cubicBezTo>
                  <a:pt x="3782060" y="6348730"/>
                  <a:pt x="3780790" y="6350000"/>
                  <a:pt x="3780790" y="6350000"/>
                </a:cubicBezTo>
                <a:cubicBezTo>
                  <a:pt x="3779520" y="6351270"/>
                  <a:pt x="3779520" y="6352540"/>
                  <a:pt x="3778250" y="6352540"/>
                </a:cubicBezTo>
                <a:cubicBezTo>
                  <a:pt x="3776980" y="6353810"/>
                  <a:pt x="3775710" y="6353810"/>
                  <a:pt x="3774440" y="6353810"/>
                </a:cubicBezTo>
                <a:cubicBezTo>
                  <a:pt x="3773170" y="6353810"/>
                  <a:pt x="3773170" y="6353810"/>
                  <a:pt x="3771900" y="6353810"/>
                </a:cubicBezTo>
                <a:cubicBezTo>
                  <a:pt x="3764280" y="6353810"/>
                  <a:pt x="3728720" y="6355080"/>
                  <a:pt x="3696970" y="6356350"/>
                </a:cubicBezTo>
                <a:cubicBezTo>
                  <a:pt x="3646170" y="6357620"/>
                  <a:pt x="3568700" y="6357620"/>
                  <a:pt x="3492500" y="6360160"/>
                </a:cubicBezTo>
                <a:cubicBezTo>
                  <a:pt x="3395980" y="6362700"/>
                  <a:pt x="3282950" y="6366510"/>
                  <a:pt x="3162300" y="6371590"/>
                </a:cubicBezTo>
                <a:cubicBezTo>
                  <a:pt x="3017520" y="6377940"/>
                  <a:pt x="2837180" y="6391910"/>
                  <a:pt x="2686050" y="6395720"/>
                </a:cubicBezTo>
                <a:cubicBezTo>
                  <a:pt x="2548890" y="6398260"/>
                  <a:pt x="2406650" y="6394450"/>
                  <a:pt x="2294890" y="6393180"/>
                </a:cubicBezTo>
                <a:cubicBezTo>
                  <a:pt x="2211070" y="6391910"/>
                  <a:pt x="2137410" y="6393180"/>
                  <a:pt x="2073910" y="6388100"/>
                </a:cubicBezTo>
                <a:cubicBezTo>
                  <a:pt x="2025650" y="6384290"/>
                  <a:pt x="1987550" y="6381750"/>
                  <a:pt x="1945640" y="6372860"/>
                </a:cubicBezTo>
                <a:cubicBezTo>
                  <a:pt x="1905000" y="6363970"/>
                  <a:pt x="1850390" y="6350000"/>
                  <a:pt x="1827530" y="6333490"/>
                </a:cubicBezTo>
                <a:cubicBezTo>
                  <a:pt x="1814830" y="6324600"/>
                  <a:pt x="1807210" y="6314440"/>
                  <a:pt x="1805940" y="6303010"/>
                </a:cubicBezTo>
                <a:cubicBezTo>
                  <a:pt x="1804670" y="6291580"/>
                  <a:pt x="1813560" y="6276340"/>
                  <a:pt x="1823720" y="6266180"/>
                </a:cubicBezTo>
                <a:cubicBezTo>
                  <a:pt x="1837690" y="6253480"/>
                  <a:pt x="1860550" y="6247130"/>
                  <a:pt x="1885950" y="6238240"/>
                </a:cubicBezTo>
                <a:cubicBezTo>
                  <a:pt x="1922780" y="6225540"/>
                  <a:pt x="1971040" y="6220460"/>
                  <a:pt x="2024380" y="6207760"/>
                </a:cubicBezTo>
                <a:cubicBezTo>
                  <a:pt x="2099310" y="6189980"/>
                  <a:pt x="2195830" y="6164580"/>
                  <a:pt x="2291080" y="6137910"/>
                </a:cubicBezTo>
                <a:cubicBezTo>
                  <a:pt x="2400300" y="6107430"/>
                  <a:pt x="2522220" y="6064250"/>
                  <a:pt x="2644140" y="6032500"/>
                </a:cubicBezTo>
                <a:cubicBezTo>
                  <a:pt x="2774950" y="5998210"/>
                  <a:pt x="2913380" y="5965190"/>
                  <a:pt x="3053080" y="5938520"/>
                </a:cubicBezTo>
                <a:cubicBezTo>
                  <a:pt x="3196590" y="5910580"/>
                  <a:pt x="3347720" y="5886450"/>
                  <a:pt x="3495040" y="5867400"/>
                </a:cubicBezTo>
                <a:cubicBezTo>
                  <a:pt x="3639820" y="5848350"/>
                  <a:pt x="3790950" y="5838190"/>
                  <a:pt x="3928110" y="5821680"/>
                </a:cubicBezTo>
                <a:cubicBezTo>
                  <a:pt x="4051300" y="5806440"/>
                  <a:pt x="4171950" y="5786120"/>
                  <a:pt x="4279900" y="5774690"/>
                </a:cubicBezTo>
                <a:cubicBezTo>
                  <a:pt x="4371340" y="5764530"/>
                  <a:pt x="4453890" y="5760720"/>
                  <a:pt x="4532630" y="5754370"/>
                </a:cubicBezTo>
                <a:cubicBezTo>
                  <a:pt x="4602480" y="5748020"/>
                  <a:pt x="4715510" y="5735320"/>
                  <a:pt x="4732020" y="5736590"/>
                </a:cubicBezTo>
                <a:cubicBezTo>
                  <a:pt x="4734560" y="5736590"/>
                  <a:pt x="4734560" y="5737860"/>
                  <a:pt x="4735830" y="5737860"/>
                </a:cubicBezTo>
                <a:cubicBezTo>
                  <a:pt x="4737100" y="5737860"/>
                  <a:pt x="4738370" y="5737860"/>
                  <a:pt x="4739640" y="5739130"/>
                </a:cubicBezTo>
                <a:cubicBezTo>
                  <a:pt x="4740910" y="5739130"/>
                  <a:pt x="4740910" y="5740400"/>
                  <a:pt x="4742180" y="5741670"/>
                </a:cubicBezTo>
                <a:cubicBezTo>
                  <a:pt x="4742180" y="5742940"/>
                  <a:pt x="4743450" y="5742940"/>
                  <a:pt x="4743450" y="5744210"/>
                </a:cubicBezTo>
                <a:cubicBezTo>
                  <a:pt x="4743450" y="5745480"/>
                  <a:pt x="4744720" y="5746750"/>
                  <a:pt x="4744720" y="5748020"/>
                </a:cubicBezTo>
                <a:cubicBezTo>
                  <a:pt x="4744720" y="5749290"/>
                  <a:pt x="4745990" y="5750560"/>
                  <a:pt x="4745990" y="5751830"/>
                </a:cubicBezTo>
                <a:cubicBezTo>
                  <a:pt x="4745990" y="5753100"/>
                  <a:pt x="4744720" y="5753100"/>
                  <a:pt x="4744720" y="5754370"/>
                </a:cubicBezTo>
                <a:cubicBezTo>
                  <a:pt x="4744720" y="5755640"/>
                  <a:pt x="4743450" y="5756910"/>
                  <a:pt x="4743450" y="5758180"/>
                </a:cubicBezTo>
                <a:cubicBezTo>
                  <a:pt x="4743450" y="5759450"/>
                  <a:pt x="4742180" y="5759450"/>
                  <a:pt x="4742180" y="5760720"/>
                </a:cubicBezTo>
                <a:cubicBezTo>
                  <a:pt x="4740910" y="5761990"/>
                  <a:pt x="4740910" y="5761990"/>
                  <a:pt x="4739640" y="5763260"/>
                </a:cubicBezTo>
                <a:cubicBezTo>
                  <a:pt x="4738370" y="5763260"/>
                  <a:pt x="4738370" y="5764530"/>
                  <a:pt x="4737100" y="5764530"/>
                </a:cubicBezTo>
                <a:cubicBezTo>
                  <a:pt x="4735830" y="5764530"/>
                  <a:pt x="4734560" y="5765800"/>
                  <a:pt x="4733290" y="5765800"/>
                </a:cubicBezTo>
                <a:cubicBezTo>
                  <a:pt x="4732020" y="5765800"/>
                  <a:pt x="4730750" y="5765800"/>
                  <a:pt x="4729480" y="5765800"/>
                </a:cubicBezTo>
                <a:cubicBezTo>
                  <a:pt x="4725670" y="5764530"/>
                  <a:pt x="4720590" y="5759450"/>
                  <a:pt x="4710430" y="5756910"/>
                </a:cubicBezTo>
                <a:cubicBezTo>
                  <a:pt x="4682490" y="5749290"/>
                  <a:pt x="4611370" y="5744210"/>
                  <a:pt x="4544060" y="5740400"/>
                </a:cubicBezTo>
                <a:cubicBezTo>
                  <a:pt x="4441190" y="5734050"/>
                  <a:pt x="4302760" y="5736590"/>
                  <a:pt x="4150360" y="5732780"/>
                </a:cubicBezTo>
                <a:cubicBezTo>
                  <a:pt x="3940810" y="5727700"/>
                  <a:pt x="3648710" y="5717540"/>
                  <a:pt x="3404870" y="5711190"/>
                </a:cubicBezTo>
                <a:cubicBezTo>
                  <a:pt x="3169920" y="5704840"/>
                  <a:pt x="2945130" y="5703570"/>
                  <a:pt x="2712720" y="5693410"/>
                </a:cubicBezTo>
                <a:cubicBezTo>
                  <a:pt x="2475230" y="5683250"/>
                  <a:pt x="2160270" y="5671820"/>
                  <a:pt x="1995170" y="5650230"/>
                </a:cubicBezTo>
                <a:cubicBezTo>
                  <a:pt x="1907540" y="5638800"/>
                  <a:pt x="1863090" y="5627370"/>
                  <a:pt x="1794510" y="5610860"/>
                </a:cubicBezTo>
                <a:cubicBezTo>
                  <a:pt x="1720850" y="5593080"/>
                  <a:pt x="1626870" y="5571490"/>
                  <a:pt x="1565910" y="5544820"/>
                </a:cubicBezTo>
                <a:cubicBezTo>
                  <a:pt x="1520190" y="5524500"/>
                  <a:pt x="1468120" y="5497830"/>
                  <a:pt x="1452880" y="5477510"/>
                </a:cubicBezTo>
                <a:cubicBezTo>
                  <a:pt x="1445260" y="5468620"/>
                  <a:pt x="1442720" y="5459730"/>
                  <a:pt x="1445260" y="5450840"/>
                </a:cubicBezTo>
                <a:cubicBezTo>
                  <a:pt x="1449070" y="5438140"/>
                  <a:pt x="1471930" y="5421630"/>
                  <a:pt x="1493520" y="5411470"/>
                </a:cubicBezTo>
                <a:cubicBezTo>
                  <a:pt x="1524000" y="5397500"/>
                  <a:pt x="1568450" y="5394960"/>
                  <a:pt x="1619250" y="5387340"/>
                </a:cubicBezTo>
                <a:cubicBezTo>
                  <a:pt x="1695450" y="5375910"/>
                  <a:pt x="1802130" y="5370830"/>
                  <a:pt x="1908810" y="5358130"/>
                </a:cubicBezTo>
                <a:cubicBezTo>
                  <a:pt x="2040890" y="5341620"/>
                  <a:pt x="2202180" y="5313680"/>
                  <a:pt x="2350770" y="5292090"/>
                </a:cubicBezTo>
                <a:cubicBezTo>
                  <a:pt x="2503170" y="5269230"/>
                  <a:pt x="2659380" y="5247640"/>
                  <a:pt x="2811780" y="5226050"/>
                </a:cubicBezTo>
                <a:cubicBezTo>
                  <a:pt x="2962910" y="5204460"/>
                  <a:pt x="3130550" y="5179060"/>
                  <a:pt x="3262630" y="5163820"/>
                </a:cubicBezTo>
                <a:cubicBezTo>
                  <a:pt x="3364230" y="5152390"/>
                  <a:pt x="3489960" y="5138420"/>
                  <a:pt x="3535680" y="5138420"/>
                </a:cubicBezTo>
                <a:cubicBezTo>
                  <a:pt x="3550920" y="5138420"/>
                  <a:pt x="3561080" y="5140960"/>
                  <a:pt x="3566160" y="5140960"/>
                </a:cubicBezTo>
                <a:cubicBezTo>
                  <a:pt x="3567430" y="5140960"/>
                  <a:pt x="3567430" y="5140960"/>
                  <a:pt x="3568700" y="5140960"/>
                </a:cubicBezTo>
                <a:cubicBezTo>
                  <a:pt x="3569970" y="5140960"/>
                  <a:pt x="3569970" y="5142230"/>
                  <a:pt x="3571240" y="5142230"/>
                </a:cubicBezTo>
                <a:cubicBezTo>
                  <a:pt x="3572510" y="5142230"/>
                  <a:pt x="3572510" y="5143500"/>
                  <a:pt x="3573780" y="5143500"/>
                </a:cubicBezTo>
                <a:cubicBezTo>
                  <a:pt x="3575050" y="5144770"/>
                  <a:pt x="3575050" y="5144770"/>
                  <a:pt x="3576320" y="5146040"/>
                </a:cubicBezTo>
                <a:cubicBezTo>
                  <a:pt x="3576320" y="5147310"/>
                  <a:pt x="3577590" y="5147310"/>
                  <a:pt x="3577590" y="5148580"/>
                </a:cubicBezTo>
                <a:cubicBezTo>
                  <a:pt x="3577590" y="5149850"/>
                  <a:pt x="3578860" y="5151120"/>
                  <a:pt x="3578860" y="5152390"/>
                </a:cubicBezTo>
                <a:cubicBezTo>
                  <a:pt x="3578860" y="5153660"/>
                  <a:pt x="3578860" y="5153660"/>
                  <a:pt x="3578860" y="5154930"/>
                </a:cubicBezTo>
                <a:cubicBezTo>
                  <a:pt x="3578860" y="5156200"/>
                  <a:pt x="3577590" y="5156200"/>
                  <a:pt x="3577590" y="5157470"/>
                </a:cubicBezTo>
                <a:cubicBezTo>
                  <a:pt x="3577590" y="5158740"/>
                  <a:pt x="3576320" y="5158740"/>
                  <a:pt x="3576320" y="5160010"/>
                </a:cubicBezTo>
                <a:cubicBezTo>
                  <a:pt x="3576320" y="5161280"/>
                  <a:pt x="3575050" y="5161280"/>
                  <a:pt x="3575050" y="5162550"/>
                </a:cubicBezTo>
                <a:cubicBezTo>
                  <a:pt x="3573780" y="5163820"/>
                  <a:pt x="3573780" y="5163820"/>
                  <a:pt x="3572510" y="5165090"/>
                </a:cubicBezTo>
                <a:cubicBezTo>
                  <a:pt x="3571240" y="5165090"/>
                  <a:pt x="3571240" y="5166360"/>
                  <a:pt x="3569970" y="5166360"/>
                </a:cubicBezTo>
                <a:cubicBezTo>
                  <a:pt x="3568700" y="5166360"/>
                  <a:pt x="3568700" y="5166360"/>
                  <a:pt x="3566160" y="5166360"/>
                </a:cubicBezTo>
                <a:cubicBezTo>
                  <a:pt x="3557270" y="5166360"/>
                  <a:pt x="3520440" y="5167630"/>
                  <a:pt x="3487420" y="5168900"/>
                </a:cubicBezTo>
                <a:cubicBezTo>
                  <a:pt x="3427730" y="5170170"/>
                  <a:pt x="3335020" y="5173980"/>
                  <a:pt x="3239770" y="5176520"/>
                </a:cubicBezTo>
                <a:cubicBezTo>
                  <a:pt x="3110230" y="5180330"/>
                  <a:pt x="2931160" y="5189220"/>
                  <a:pt x="2778760" y="5193030"/>
                </a:cubicBezTo>
                <a:cubicBezTo>
                  <a:pt x="2628900" y="5196840"/>
                  <a:pt x="2476500" y="5196840"/>
                  <a:pt x="2332990" y="5201920"/>
                </a:cubicBezTo>
                <a:cubicBezTo>
                  <a:pt x="2200910" y="5207000"/>
                  <a:pt x="2075180" y="5214620"/>
                  <a:pt x="1949450" y="5220970"/>
                </a:cubicBezTo>
                <a:cubicBezTo>
                  <a:pt x="1828800" y="5227320"/>
                  <a:pt x="1709420" y="5233670"/>
                  <a:pt x="1593850" y="5238750"/>
                </a:cubicBezTo>
                <a:cubicBezTo>
                  <a:pt x="1483360" y="5242560"/>
                  <a:pt x="1376680" y="5247640"/>
                  <a:pt x="1271270" y="5247640"/>
                </a:cubicBezTo>
                <a:cubicBezTo>
                  <a:pt x="1168400" y="5247640"/>
                  <a:pt x="1042670" y="5247640"/>
                  <a:pt x="967740" y="5240020"/>
                </a:cubicBezTo>
                <a:cubicBezTo>
                  <a:pt x="923290" y="5234940"/>
                  <a:pt x="897890" y="5229860"/>
                  <a:pt x="861060" y="5219700"/>
                </a:cubicBezTo>
                <a:cubicBezTo>
                  <a:pt x="820420" y="5208270"/>
                  <a:pt x="765810" y="5190490"/>
                  <a:pt x="734060" y="5171440"/>
                </a:cubicBezTo>
                <a:cubicBezTo>
                  <a:pt x="712470" y="5157470"/>
                  <a:pt x="687070" y="5142230"/>
                  <a:pt x="684530" y="5124450"/>
                </a:cubicBezTo>
                <a:cubicBezTo>
                  <a:pt x="681990" y="5105400"/>
                  <a:pt x="703580" y="5072380"/>
                  <a:pt x="727710" y="5057140"/>
                </a:cubicBezTo>
                <a:cubicBezTo>
                  <a:pt x="764540" y="5034280"/>
                  <a:pt x="836930" y="5044440"/>
                  <a:pt x="909320" y="5035550"/>
                </a:cubicBezTo>
                <a:cubicBezTo>
                  <a:pt x="1014730" y="5022850"/>
                  <a:pt x="1153160" y="5007610"/>
                  <a:pt x="1301750" y="4986020"/>
                </a:cubicBezTo>
                <a:cubicBezTo>
                  <a:pt x="1498600" y="4956810"/>
                  <a:pt x="1756410" y="4908550"/>
                  <a:pt x="1985010" y="4869180"/>
                </a:cubicBezTo>
                <a:cubicBezTo>
                  <a:pt x="2216150" y="4829810"/>
                  <a:pt x="2437130" y="4792980"/>
                  <a:pt x="2679700" y="4748530"/>
                </a:cubicBezTo>
                <a:cubicBezTo>
                  <a:pt x="2948940" y="4699000"/>
                  <a:pt x="3285490" y="4635500"/>
                  <a:pt x="3526790" y="4583430"/>
                </a:cubicBezTo>
                <a:cubicBezTo>
                  <a:pt x="3709670" y="4544060"/>
                  <a:pt x="3863340" y="4499610"/>
                  <a:pt x="4005580" y="4469130"/>
                </a:cubicBezTo>
                <a:cubicBezTo>
                  <a:pt x="4118610" y="4445000"/>
                  <a:pt x="4241800" y="4424680"/>
                  <a:pt x="4312920" y="4410710"/>
                </a:cubicBezTo>
                <a:cubicBezTo>
                  <a:pt x="4351020" y="4403090"/>
                  <a:pt x="4391660" y="4392930"/>
                  <a:pt x="4401820" y="4394200"/>
                </a:cubicBezTo>
                <a:cubicBezTo>
                  <a:pt x="4404360" y="4394200"/>
                  <a:pt x="4404360" y="4395470"/>
                  <a:pt x="4405630" y="4395470"/>
                </a:cubicBezTo>
                <a:cubicBezTo>
                  <a:pt x="4406900" y="4395470"/>
                  <a:pt x="4406900" y="4396740"/>
                  <a:pt x="4408170" y="4396740"/>
                </a:cubicBezTo>
                <a:cubicBezTo>
                  <a:pt x="4409440" y="4398010"/>
                  <a:pt x="4409440" y="4398010"/>
                  <a:pt x="4410710" y="4399280"/>
                </a:cubicBezTo>
                <a:cubicBezTo>
                  <a:pt x="4410710" y="4400550"/>
                  <a:pt x="4411980" y="4400550"/>
                  <a:pt x="4411980" y="4401820"/>
                </a:cubicBezTo>
                <a:cubicBezTo>
                  <a:pt x="4411980" y="4403090"/>
                  <a:pt x="4413250" y="4404360"/>
                  <a:pt x="4413250" y="4405630"/>
                </a:cubicBezTo>
                <a:cubicBezTo>
                  <a:pt x="4413250" y="4406900"/>
                  <a:pt x="4413250" y="4408170"/>
                  <a:pt x="4413250" y="4409440"/>
                </a:cubicBezTo>
                <a:cubicBezTo>
                  <a:pt x="4413250" y="4410710"/>
                  <a:pt x="4413250" y="4410710"/>
                  <a:pt x="4413250" y="4411980"/>
                </a:cubicBezTo>
                <a:cubicBezTo>
                  <a:pt x="4413250" y="4413250"/>
                  <a:pt x="4413250" y="4414520"/>
                  <a:pt x="4411980" y="4415790"/>
                </a:cubicBezTo>
                <a:cubicBezTo>
                  <a:pt x="4411980" y="4417060"/>
                  <a:pt x="4410710" y="4417060"/>
                  <a:pt x="4409440" y="4418330"/>
                </a:cubicBezTo>
                <a:cubicBezTo>
                  <a:pt x="4408170" y="4419600"/>
                  <a:pt x="4408170" y="4419600"/>
                  <a:pt x="4406900" y="4420870"/>
                </a:cubicBezTo>
                <a:cubicBezTo>
                  <a:pt x="4405630" y="4420870"/>
                  <a:pt x="4405630" y="4422140"/>
                  <a:pt x="4404360" y="4422140"/>
                </a:cubicBezTo>
                <a:cubicBezTo>
                  <a:pt x="4403090" y="4422140"/>
                  <a:pt x="4401820" y="4422140"/>
                  <a:pt x="4400550" y="4422140"/>
                </a:cubicBezTo>
                <a:cubicBezTo>
                  <a:pt x="4399280" y="4422140"/>
                  <a:pt x="4398010" y="4422140"/>
                  <a:pt x="4396740" y="4422140"/>
                </a:cubicBezTo>
                <a:cubicBezTo>
                  <a:pt x="4394200" y="4420870"/>
                  <a:pt x="4390390" y="4418330"/>
                  <a:pt x="4384040" y="4415790"/>
                </a:cubicBezTo>
                <a:cubicBezTo>
                  <a:pt x="4371340" y="4411980"/>
                  <a:pt x="4349750" y="4408170"/>
                  <a:pt x="4324350" y="4404360"/>
                </a:cubicBezTo>
                <a:cubicBezTo>
                  <a:pt x="4277360" y="4396740"/>
                  <a:pt x="4202430" y="4385310"/>
                  <a:pt x="4121150" y="4377690"/>
                </a:cubicBezTo>
                <a:cubicBezTo>
                  <a:pt x="4000500" y="4364990"/>
                  <a:pt x="3822700" y="4353560"/>
                  <a:pt x="3672840" y="4345940"/>
                </a:cubicBezTo>
                <a:cubicBezTo>
                  <a:pt x="3522980" y="4338320"/>
                  <a:pt x="3376930" y="4334510"/>
                  <a:pt x="3224530" y="4330700"/>
                </a:cubicBezTo>
                <a:cubicBezTo>
                  <a:pt x="3067050" y="4326890"/>
                  <a:pt x="2861310" y="4330700"/>
                  <a:pt x="2743200" y="4325620"/>
                </a:cubicBezTo>
                <a:cubicBezTo>
                  <a:pt x="2674620" y="4323080"/>
                  <a:pt x="2627630" y="4321810"/>
                  <a:pt x="2579370" y="4314190"/>
                </a:cubicBezTo>
                <a:cubicBezTo>
                  <a:pt x="2538730" y="4307840"/>
                  <a:pt x="2500630" y="4297680"/>
                  <a:pt x="2471420" y="4286250"/>
                </a:cubicBezTo>
                <a:cubicBezTo>
                  <a:pt x="2448560" y="4277360"/>
                  <a:pt x="2423160" y="4255770"/>
                  <a:pt x="2415540" y="4254500"/>
                </a:cubicBezTo>
                <a:cubicBezTo>
                  <a:pt x="2413000" y="4254500"/>
                  <a:pt x="2413000" y="4255770"/>
                  <a:pt x="2411730" y="4255770"/>
                </a:cubicBezTo>
                <a:cubicBezTo>
                  <a:pt x="2410460" y="4255770"/>
                  <a:pt x="2409190" y="4254500"/>
                  <a:pt x="2407920" y="4254500"/>
                </a:cubicBezTo>
                <a:cubicBezTo>
                  <a:pt x="2406650" y="4254500"/>
                  <a:pt x="2406650" y="4253230"/>
                  <a:pt x="2405380" y="4253230"/>
                </a:cubicBezTo>
                <a:cubicBezTo>
                  <a:pt x="2404110" y="4251960"/>
                  <a:pt x="2404110" y="4251960"/>
                  <a:pt x="2402840" y="4250690"/>
                </a:cubicBezTo>
                <a:cubicBezTo>
                  <a:pt x="2401570" y="4249420"/>
                  <a:pt x="2401570" y="4249420"/>
                  <a:pt x="2400300" y="4248150"/>
                </a:cubicBezTo>
                <a:cubicBezTo>
                  <a:pt x="2400300" y="4246880"/>
                  <a:pt x="2399030" y="4246880"/>
                  <a:pt x="2399030" y="4245610"/>
                </a:cubicBezTo>
                <a:cubicBezTo>
                  <a:pt x="2399030" y="4244340"/>
                  <a:pt x="2397760" y="4243070"/>
                  <a:pt x="2397760" y="4241800"/>
                </a:cubicBezTo>
                <a:cubicBezTo>
                  <a:pt x="2397760" y="4240530"/>
                  <a:pt x="2397760" y="4240530"/>
                  <a:pt x="2397760" y="4239260"/>
                </a:cubicBezTo>
                <a:cubicBezTo>
                  <a:pt x="2397760" y="4237990"/>
                  <a:pt x="2399030" y="4236720"/>
                  <a:pt x="2399030" y="4235450"/>
                </a:cubicBezTo>
                <a:cubicBezTo>
                  <a:pt x="2399030" y="4234180"/>
                  <a:pt x="2400300" y="4234180"/>
                  <a:pt x="2400300" y="4232910"/>
                </a:cubicBezTo>
                <a:cubicBezTo>
                  <a:pt x="2401570" y="4231640"/>
                  <a:pt x="2401570" y="4231640"/>
                  <a:pt x="2402840" y="4230370"/>
                </a:cubicBezTo>
                <a:cubicBezTo>
                  <a:pt x="2404110" y="4229100"/>
                  <a:pt x="2404110" y="4227830"/>
                  <a:pt x="2405380" y="4227830"/>
                </a:cubicBezTo>
                <a:cubicBezTo>
                  <a:pt x="2406650" y="4226560"/>
                  <a:pt x="2407920" y="4227830"/>
                  <a:pt x="2409190" y="4226560"/>
                </a:cubicBezTo>
                <a:cubicBezTo>
                  <a:pt x="2414270" y="4224020"/>
                  <a:pt x="2425700" y="4213860"/>
                  <a:pt x="2437130" y="4208780"/>
                </a:cubicBezTo>
                <a:cubicBezTo>
                  <a:pt x="2453640" y="4202430"/>
                  <a:pt x="2476500" y="4201160"/>
                  <a:pt x="2501900" y="4194810"/>
                </a:cubicBezTo>
                <a:cubicBezTo>
                  <a:pt x="2537460" y="4185920"/>
                  <a:pt x="2578100" y="4171950"/>
                  <a:pt x="2627630" y="4160520"/>
                </a:cubicBezTo>
                <a:cubicBezTo>
                  <a:pt x="2698750" y="4144010"/>
                  <a:pt x="2796540" y="4127500"/>
                  <a:pt x="2890520" y="4110990"/>
                </a:cubicBezTo>
                <a:cubicBezTo>
                  <a:pt x="2997200" y="4091940"/>
                  <a:pt x="3126740" y="4071620"/>
                  <a:pt x="3233420" y="4055110"/>
                </a:cubicBezTo>
                <a:cubicBezTo>
                  <a:pt x="3326130" y="4039870"/>
                  <a:pt x="3415030" y="4027170"/>
                  <a:pt x="3495040" y="4014470"/>
                </a:cubicBezTo>
                <a:cubicBezTo>
                  <a:pt x="3563620" y="4003040"/>
                  <a:pt x="3641090" y="3991610"/>
                  <a:pt x="3684270" y="3981450"/>
                </a:cubicBezTo>
                <a:cubicBezTo>
                  <a:pt x="3707130" y="3976370"/>
                  <a:pt x="3722370" y="3972560"/>
                  <a:pt x="3735070" y="3966210"/>
                </a:cubicBezTo>
                <a:cubicBezTo>
                  <a:pt x="3743960" y="3962400"/>
                  <a:pt x="3751580" y="3952240"/>
                  <a:pt x="3755390" y="3950970"/>
                </a:cubicBezTo>
                <a:cubicBezTo>
                  <a:pt x="3756660" y="3950970"/>
                  <a:pt x="3756660" y="3950970"/>
                  <a:pt x="3757930" y="3950970"/>
                </a:cubicBezTo>
                <a:cubicBezTo>
                  <a:pt x="3759200" y="3950970"/>
                  <a:pt x="3759200" y="3952240"/>
                  <a:pt x="3760470" y="3952240"/>
                </a:cubicBezTo>
                <a:cubicBezTo>
                  <a:pt x="3761740" y="3952240"/>
                  <a:pt x="3761740" y="3953510"/>
                  <a:pt x="3763010" y="3953510"/>
                </a:cubicBezTo>
                <a:cubicBezTo>
                  <a:pt x="3764280" y="3954780"/>
                  <a:pt x="3764280" y="3954780"/>
                  <a:pt x="3765550" y="3956050"/>
                </a:cubicBezTo>
                <a:cubicBezTo>
                  <a:pt x="3765550" y="3957320"/>
                  <a:pt x="3766820" y="3957320"/>
                  <a:pt x="3766820" y="3958590"/>
                </a:cubicBezTo>
                <a:cubicBezTo>
                  <a:pt x="3766820" y="3959860"/>
                  <a:pt x="3768090" y="3959860"/>
                  <a:pt x="3768090" y="3961130"/>
                </a:cubicBezTo>
                <a:cubicBezTo>
                  <a:pt x="3768090" y="3962400"/>
                  <a:pt x="3768090" y="3963670"/>
                  <a:pt x="3768090" y="3964940"/>
                </a:cubicBezTo>
                <a:cubicBezTo>
                  <a:pt x="3768090" y="3966210"/>
                  <a:pt x="3766820" y="3966210"/>
                  <a:pt x="3766820" y="3967480"/>
                </a:cubicBezTo>
                <a:cubicBezTo>
                  <a:pt x="3766820" y="3968750"/>
                  <a:pt x="3765550" y="3968750"/>
                  <a:pt x="3765550" y="3970020"/>
                </a:cubicBezTo>
                <a:cubicBezTo>
                  <a:pt x="3764280" y="3971290"/>
                  <a:pt x="3764280" y="3971290"/>
                  <a:pt x="3763010" y="3972560"/>
                </a:cubicBezTo>
                <a:cubicBezTo>
                  <a:pt x="3761740" y="3973830"/>
                  <a:pt x="3761740" y="3975100"/>
                  <a:pt x="3760470" y="3975100"/>
                </a:cubicBezTo>
                <a:cubicBezTo>
                  <a:pt x="3759200" y="3975100"/>
                  <a:pt x="3759200" y="3975100"/>
                  <a:pt x="3757930" y="3975100"/>
                </a:cubicBezTo>
                <a:cubicBezTo>
                  <a:pt x="3756660" y="3975100"/>
                  <a:pt x="3756660" y="3976370"/>
                  <a:pt x="3755390" y="3976370"/>
                </a:cubicBezTo>
                <a:cubicBezTo>
                  <a:pt x="3747770" y="3977640"/>
                  <a:pt x="3717290" y="3976370"/>
                  <a:pt x="3689350" y="3976370"/>
                </a:cubicBezTo>
                <a:cubicBezTo>
                  <a:pt x="3637280" y="3976370"/>
                  <a:pt x="3554730" y="3975100"/>
                  <a:pt x="3472180" y="3975100"/>
                </a:cubicBezTo>
                <a:cubicBezTo>
                  <a:pt x="3361690" y="3975100"/>
                  <a:pt x="3216910" y="3975100"/>
                  <a:pt x="3084830" y="3975100"/>
                </a:cubicBezTo>
                <a:cubicBezTo>
                  <a:pt x="2946400" y="3975100"/>
                  <a:pt x="2800350" y="3973830"/>
                  <a:pt x="2658110" y="3972560"/>
                </a:cubicBezTo>
                <a:cubicBezTo>
                  <a:pt x="2515870" y="3971290"/>
                  <a:pt x="2362200" y="3971290"/>
                  <a:pt x="2231390" y="3967480"/>
                </a:cubicBezTo>
                <a:cubicBezTo>
                  <a:pt x="2119630" y="3964940"/>
                  <a:pt x="2011680" y="3964940"/>
                  <a:pt x="1921510" y="3954780"/>
                </a:cubicBezTo>
                <a:cubicBezTo>
                  <a:pt x="1851660" y="3947160"/>
                  <a:pt x="1764030" y="3943350"/>
                  <a:pt x="1737360" y="3921760"/>
                </a:cubicBezTo>
                <a:cubicBezTo>
                  <a:pt x="1725930" y="3912870"/>
                  <a:pt x="1727200" y="3890010"/>
                  <a:pt x="1723390" y="3887470"/>
                </a:cubicBezTo>
                <a:cubicBezTo>
                  <a:pt x="1722120" y="3887470"/>
                  <a:pt x="1722120" y="3887470"/>
                  <a:pt x="1720850" y="3887470"/>
                </a:cubicBezTo>
                <a:cubicBezTo>
                  <a:pt x="1719580" y="3887470"/>
                  <a:pt x="1719580" y="3887470"/>
                  <a:pt x="1718310" y="3887470"/>
                </a:cubicBezTo>
                <a:cubicBezTo>
                  <a:pt x="1717040" y="3887470"/>
                  <a:pt x="1715770" y="3886200"/>
                  <a:pt x="1714500" y="3886200"/>
                </a:cubicBezTo>
                <a:cubicBezTo>
                  <a:pt x="1713230" y="3886200"/>
                  <a:pt x="1713230" y="3886200"/>
                  <a:pt x="1711960" y="3884930"/>
                </a:cubicBezTo>
                <a:cubicBezTo>
                  <a:pt x="1711960" y="3884930"/>
                  <a:pt x="1710690" y="3883660"/>
                  <a:pt x="1710690" y="3882390"/>
                </a:cubicBezTo>
                <a:cubicBezTo>
                  <a:pt x="1710690" y="3881120"/>
                  <a:pt x="1709420" y="3881120"/>
                  <a:pt x="1709420" y="3879850"/>
                </a:cubicBezTo>
                <a:cubicBezTo>
                  <a:pt x="1709420" y="3878580"/>
                  <a:pt x="1708150" y="3877310"/>
                  <a:pt x="1708150" y="3876040"/>
                </a:cubicBezTo>
                <a:cubicBezTo>
                  <a:pt x="1708150" y="3874770"/>
                  <a:pt x="1708150" y="3874770"/>
                  <a:pt x="1708150" y="3873500"/>
                </a:cubicBezTo>
                <a:cubicBezTo>
                  <a:pt x="1708150" y="3872230"/>
                  <a:pt x="1709420" y="3872230"/>
                  <a:pt x="1709420" y="3870960"/>
                </a:cubicBezTo>
                <a:cubicBezTo>
                  <a:pt x="1709420" y="3869690"/>
                  <a:pt x="1710690" y="3869690"/>
                  <a:pt x="1710690" y="3868420"/>
                </a:cubicBezTo>
                <a:cubicBezTo>
                  <a:pt x="1711960" y="3867150"/>
                  <a:pt x="1711960" y="3867150"/>
                  <a:pt x="1713230" y="3865880"/>
                </a:cubicBezTo>
                <a:cubicBezTo>
                  <a:pt x="1714500" y="3865880"/>
                  <a:pt x="1714500" y="3864610"/>
                  <a:pt x="1715770" y="3864610"/>
                </a:cubicBezTo>
                <a:cubicBezTo>
                  <a:pt x="1717040" y="3864610"/>
                  <a:pt x="1717040" y="3863340"/>
                  <a:pt x="1718310" y="3863340"/>
                </a:cubicBezTo>
                <a:cubicBezTo>
                  <a:pt x="1727200" y="3859530"/>
                  <a:pt x="1776730" y="3844290"/>
                  <a:pt x="1812290" y="3835400"/>
                </a:cubicBezTo>
                <a:cubicBezTo>
                  <a:pt x="1858010" y="3822700"/>
                  <a:pt x="1911350" y="3811270"/>
                  <a:pt x="1971040" y="3798570"/>
                </a:cubicBezTo>
                <a:cubicBezTo>
                  <a:pt x="2045970" y="3782060"/>
                  <a:pt x="2137410" y="3759200"/>
                  <a:pt x="2226310" y="3745230"/>
                </a:cubicBezTo>
                <a:cubicBezTo>
                  <a:pt x="2320290" y="3729990"/>
                  <a:pt x="2415540" y="3723640"/>
                  <a:pt x="2520950" y="3709670"/>
                </a:cubicBezTo>
                <a:cubicBezTo>
                  <a:pt x="2641600" y="3694430"/>
                  <a:pt x="2785110" y="3670300"/>
                  <a:pt x="2910840" y="3655060"/>
                </a:cubicBezTo>
                <a:cubicBezTo>
                  <a:pt x="3027680" y="3641090"/>
                  <a:pt x="3158490" y="3632200"/>
                  <a:pt x="3251200" y="3620770"/>
                </a:cubicBezTo>
                <a:cubicBezTo>
                  <a:pt x="3314700" y="3613150"/>
                  <a:pt x="3371850" y="3609340"/>
                  <a:pt x="3411220" y="3599180"/>
                </a:cubicBezTo>
                <a:cubicBezTo>
                  <a:pt x="3435350" y="3592830"/>
                  <a:pt x="3460750" y="3577590"/>
                  <a:pt x="3468370" y="3576320"/>
                </a:cubicBezTo>
                <a:cubicBezTo>
                  <a:pt x="3470910" y="3576320"/>
                  <a:pt x="3470910" y="3576320"/>
                  <a:pt x="3472180" y="3576320"/>
                </a:cubicBezTo>
                <a:cubicBezTo>
                  <a:pt x="3473450" y="3576320"/>
                  <a:pt x="3474720" y="3577590"/>
                  <a:pt x="3474720" y="3577590"/>
                </a:cubicBezTo>
                <a:cubicBezTo>
                  <a:pt x="3474720" y="3577590"/>
                  <a:pt x="3475990" y="3578860"/>
                  <a:pt x="3475990" y="3580130"/>
                </a:cubicBezTo>
                <a:cubicBezTo>
                  <a:pt x="3477260" y="3581400"/>
                  <a:pt x="3477260" y="3581400"/>
                  <a:pt x="3478530" y="3582670"/>
                </a:cubicBezTo>
                <a:cubicBezTo>
                  <a:pt x="3478530" y="3583940"/>
                  <a:pt x="3479800" y="3583940"/>
                  <a:pt x="3479800" y="3585210"/>
                </a:cubicBezTo>
                <a:cubicBezTo>
                  <a:pt x="3479800" y="3586480"/>
                  <a:pt x="3479800" y="3587750"/>
                  <a:pt x="3479800" y="3589020"/>
                </a:cubicBezTo>
                <a:cubicBezTo>
                  <a:pt x="3479800" y="3590290"/>
                  <a:pt x="3479800" y="3590290"/>
                  <a:pt x="3479800" y="3591560"/>
                </a:cubicBezTo>
                <a:cubicBezTo>
                  <a:pt x="3479800" y="3592830"/>
                  <a:pt x="3478530" y="3592830"/>
                  <a:pt x="3478530" y="3594100"/>
                </a:cubicBezTo>
                <a:cubicBezTo>
                  <a:pt x="3477260" y="3595370"/>
                  <a:pt x="3477260" y="3595370"/>
                  <a:pt x="3475990" y="3596640"/>
                </a:cubicBezTo>
                <a:cubicBezTo>
                  <a:pt x="3475990" y="3597910"/>
                  <a:pt x="3474720" y="3599180"/>
                  <a:pt x="3474720" y="3599180"/>
                </a:cubicBezTo>
                <a:cubicBezTo>
                  <a:pt x="3474720" y="3600450"/>
                  <a:pt x="3473450" y="3600450"/>
                  <a:pt x="3472180" y="3600450"/>
                </a:cubicBezTo>
                <a:cubicBezTo>
                  <a:pt x="3470910" y="3600450"/>
                  <a:pt x="3469640" y="3601720"/>
                  <a:pt x="3468370" y="3601720"/>
                </a:cubicBezTo>
                <a:cubicBezTo>
                  <a:pt x="3467100" y="3601720"/>
                  <a:pt x="3467100" y="3601720"/>
                  <a:pt x="3465830" y="3601720"/>
                </a:cubicBezTo>
                <a:cubicBezTo>
                  <a:pt x="3458210" y="3600450"/>
                  <a:pt x="3430270" y="3585210"/>
                  <a:pt x="3403600" y="3578860"/>
                </a:cubicBezTo>
                <a:cubicBezTo>
                  <a:pt x="3360420" y="3568700"/>
                  <a:pt x="3291840" y="3564890"/>
                  <a:pt x="3229610" y="3558540"/>
                </a:cubicBezTo>
                <a:cubicBezTo>
                  <a:pt x="3158490" y="3550920"/>
                  <a:pt x="3074670" y="3545840"/>
                  <a:pt x="2999740" y="3539490"/>
                </a:cubicBezTo>
                <a:cubicBezTo>
                  <a:pt x="2928620" y="3534410"/>
                  <a:pt x="2865120" y="3528060"/>
                  <a:pt x="2792730" y="3524250"/>
                </a:cubicBezTo>
                <a:cubicBezTo>
                  <a:pt x="2713990" y="3520440"/>
                  <a:pt x="2618740" y="3522980"/>
                  <a:pt x="2546350" y="3519170"/>
                </a:cubicBezTo>
                <a:cubicBezTo>
                  <a:pt x="2489200" y="3516630"/>
                  <a:pt x="2440940" y="3515360"/>
                  <a:pt x="2392680" y="3506470"/>
                </a:cubicBezTo>
                <a:cubicBezTo>
                  <a:pt x="2349500" y="3498850"/>
                  <a:pt x="2291080" y="3491230"/>
                  <a:pt x="2269490" y="3473450"/>
                </a:cubicBezTo>
                <a:cubicBezTo>
                  <a:pt x="2256790" y="3463290"/>
                  <a:pt x="2255520" y="3441700"/>
                  <a:pt x="2250440" y="3439160"/>
                </a:cubicBezTo>
                <a:cubicBezTo>
                  <a:pt x="2249170" y="3437890"/>
                  <a:pt x="2247900" y="3439160"/>
                  <a:pt x="2246630" y="3439160"/>
                </a:cubicBezTo>
                <a:cubicBezTo>
                  <a:pt x="2245360" y="3439160"/>
                  <a:pt x="2245360" y="3439160"/>
                  <a:pt x="2244090" y="3439160"/>
                </a:cubicBezTo>
                <a:cubicBezTo>
                  <a:pt x="2242820" y="3439160"/>
                  <a:pt x="2242820" y="3437890"/>
                  <a:pt x="2241550" y="3437890"/>
                </a:cubicBezTo>
                <a:cubicBezTo>
                  <a:pt x="2240280" y="3437890"/>
                  <a:pt x="2240280" y="3436620"/>
                  <a:pt x="2239010" y="3436620"/>
                </a:cubicBezTo>
                <a:cubicBezTo>
                  <a:pt x="2237740" y="3435350"/>
                  <a:pt x="2236470" y="3435350"/>
                  <a:pt x="2236470" y="3434080"/>
                </a:cubicBezTo>
                <a:cubicBezTo>
                  <a:pt x="2235200" y="3432810"/>
                  <a:pt x="2235200" y="3431540"/>
                  <a:pt x="2235200" y="3430270"/>
                </a:cubicBezTo>
                <a:cubicBezTo>
                  <a:pt x="2235200" y="3429000"/>
                  <a:pt x="2233930" y="3429000"/>
                  <a:pt x="2233930" y="3427730"/>
                </a:cubicBezTo>
                <a:cubicBezTo>
                  <a:pt x="2233930" y="3426460"/>
                  <a:pt x="2235200" y="3426460"/>
                  <a:pt x="2235200" y="3425190"/>
                </a:cubicBezTo>
                <a:cubicBezTo>
                  <a:pt x="2235200" y="3423920"/>
                  <a:pt x="2235200" y="3422650"/>
                  <a:pt x="2235200" y="3421380"/>
                </a:cubicBezTo>
                <a:cubicBezTo>
                  <a:pt x="2235200" y="3420110"/>
                  <a:pt x="2236470" y="3420110"/>
                  <a:pt x="2236470" y="3418840"/>
                </a:cubicBezTo>
                <a:cubicBezTo>
                  <a:pt x="2237740" y="3417570"/>
                  <a:pt x="2237740" y="3417570"/>
                  <a:pt x="2239010" y="3416300"/>
                </a:cubicBezTo>
                <a:cubicBezTo>
                  <a:pt x="2240280" y="3416300"/>
                  <a:pt x="2240280" y="3415030"/>
                  <a:pt x="2241550" y="3415030"/>
                </a:cubicBezTo>
                <a:cubicBezTo>
                  <a:pt x="2242820" y="3415030"/>
                  <a:pt x="2242820" y="3415030"/>
                  <a:pt x="2244090" y="3413760"/>
                </a:cubicBezTo>
                <a:cubicBezTo>
                  <a:pt x="2250440" y="3409950"/>
                  <a:pt x="2269490" y="3394710"/>
                  <a:pt x="2291080" y="3385820"/>
                </a:cubicBezTo>
                <a:cubicBezTo>
                  <a:pt x="2329180" y="3370580"/>
                  <a:pt x="2399030" y="3362960"/>
                  <a:pt x="2463800" y="3348990"/>
                </a:cubicBezTo>
                <a:cubicBezTo>
                  <a:pt x="2546350" y="3331210"/>
                  <a:pt x="2645410" y="3314700"/>
                  <a:pt x="2747010" y="3291840"/>
                </a:cubicBezTo>
                <a:cubicBezTo>
                  <a:pt x="2867660" y="3263900"/>
                  <a:pt x="3031490" y="3228340"/>
                  <a:pt x="3138170" y="3190240"/>
                </a:cubicBezTo>
                <a:cubicBezTo>
                  <a:pt x="3216910" y="3162300"/>
                  <a:pt x="3272790" y="3131820"/>
                  <a:pt x="3335020" y="3101340"/>
                </a:cubicBezTo>
                <a:cubicBezTo>
                  <a:pt x="3392170" y="3073400"/>
                  <a:pt x="3458210" y="3041650"/>
                  <a:pt x="3495040" y="3013710"/>
                </a:cubicBezTo>
                <a:cubicBezTo>
                  <a:pt x="3517900" y="2995930"/>
                  <a:pt x="3535680" y="2979420"/>
                  <a:pt x="3543300" y="2961640"/>
                </a:cubicBezTo>
                <a:cubicBezTo>
                  <a:pt x="3548380" y="2948940"/>
                  <a:pt x="3549650" y="2932430"/>
                  <a:pt x="3544570" y="2922270"/>
                </a:cubicBezTo>
                <a:cubicBezTo>
                  <a:pt x="3540760" y="2913380"/>
                  <a:pt x="3530600" y="2909570"/>
                  <a:pt x="3519170" y="2903220"/>
                </a:cubicBezTo>
                <a:cubicBezTo>
                  <a:pt x="3501390" y="2894330"/>
                  <a:pt x="3473450" y="2886710"/>
                  <a:pt x="3442970" y="2879090"/>
                </a:cubicBezTo>
                <a:cubicBezTo>
                  <a:pt x="3401060" y="2868930"/>
                  <a:pt x="3346450" y="2861310"/>
                  <a:pt x="3293110" y="2852420"/>
                </a:cubicBezTo>
                <a:cubicBezTo>
                  <a:pt x="3230880" y="2840990"/>
                  <a:pt x="3163570" y="2827020"/>
                  <a:pt x="3091180" y="2818130"/>
                </a:cubicBezTo>
                <a:cubicBezTo>
                  <a:pt x="3008630" y="2807970"/>
                  <a:pt x="2915920" y="2802890"/>
                  <a:pt x="2825750" y="2796540"/>
                </a:cubicBezTo>
                <a:cubicBezTo>
                  <a:pt x="2730500" y="2790190"/>
                  <a:pt x="2628900" y="2783840"/>
                  <a:pt x="2534920" y="2777490"/>
                </a:cubicBezTo>
                <a:cubicBezTo>
                  <a:pt x="2446020" y="2771140"/>
                  <a:pt x="2355850" y="2771140"/>
                  <a:pt x="2273300" y="2760980"/>
                </a:cubicBezTo>
                <a:cubicBezTo>
                  <a:pt x="2198370" y="2752090"/>
                  <a:pt x="2075180" y="2724150"/>
                  <a:pt x="2058670" y="2722880"/>
                </a:cubicBezTo>
                <a:cubicBezTo>
                  <a:pt x="2056130" y="2722880"/>
                  <a:pt x="2056130" y="2722880"/>
                  <a:pt x="2054860" y="2722880"/>
                </a:cubicBezTo>
                <a:cubicBezTo>
                  <a:pt x="2053590" y="2722880"/>
                  <a:pt x="2053590" y="2721610"/>
                  <a:pt x="2052320" y="2721610"/>
                </a:cubicBezTo>
                <a:cubicBezTo>
                  <a:pt x="2051050" y="2720340"/>
                  <a:pt x="2049780" y="2720340"/>
                  <a:pt x="2048510" y="2719070"/>
                </a:cubicBezTo>
                <a:cubicBezTo>
                  <a:pt x="2047240" y="2717800"/>
                  <a:pt x="2047240" y="2717800"/>
                  <a:pt x="2045970" y="2716530"/>
                </a:cubicBezTo>
                <a:cubicBezTo>
                  <a:pt x="2045970" y="2715260"/>
                  <a:pt x="2044700" y="2715260"/>
                  <a:pt x="2044700" y="2713990"/>
                </a:cubicBezTo>
                <a:cubicBezTo>
                  <a:pt x="2044700" y="2712720"/>
                  <a:pt x="2043430" y="2711450"/>
                  <a:pt x="2043430" y="2710180"/>
                </a:cubicBezTo>
                <a:cubicBezTo>
                  <a:pt x="2043430" y="2708910"/>
                  <a:pt x="2043430" y="2707640"/>
                  <a:pt x="2043430" y="2706370"/>
                </a:cubicBezTo>
                <a:cubicBezTo>
                  <a:pt x="2043430" y="2705100"/>
                  <a:pt x="2044700" y="2703830"/>
                  <a:pt x="2044700" y="2702560"/>
                </a:cubicBezTo>
                <a:cubicBezTo>
                  <a:pt x="2044700" y="2701290"/>
                  <a:pt x="2044700" y="2700020"/>
                  <a:pt x="2045970" y="2698750"/>
                </a:cubicBezTo>
                <a:cubicBezTo>
                  <a:pt x="2045970" y="2697480"/>
                  <a:pt x="2047240" y="2696210"/>
                  <a:pt x="2048510" y="2696210"/>
                </a:cubicBezTo>
                <a:cubicBezTo>
                  <a:pt x="2049780" y="2694940"/>
                  <a:pt x="2051050" y="2694940"/>
                  <a:pt x="2052320" y="2694940"/>
                </a:cubicBezTo>
                <a:cubicBezTo>
                  <a:pt x="2053590" y="2694940"/>
                  <a:pt x="2053590" y="2693670"/>
                  <a:pt x="2054860" y="2693670"/>
                </a:cubicBezTo>
                <a:cubicBezTo>
                  <a:pt x="2056130" y="2693670"/>
                  <a:pt x="2057400" y="2692400"/>
                  <a:pt x="2058670" y="2692400"/>
                </a:cubicBezTo>
                <a:cubicBezTo>
                  <a:pt x="2059940" y="2692400"/>
                  <a:pt x="2061210" y="2693670"/>
                  <a:pt x="2063750" y="2693670"/>
                </a:cubicBezTo>
                <a:cubicBezTo>
                  <a:pt x="2071370" y="2694940"/>
                  <a:pt x="2091690" y="2693670"/>
                  <a:pt x="2105660" y="2693670"/>
                </a:cubicBezTo>
                <a:cubicBezTo>
                  <a:pt x="2118360" y="2693670"/>
                  <a:pt x="2129790" y="2694940"/>
                  <a:pt x="2143760" y="2694940"/>
                </a:cubicBezTo>
                <a:cubicBezTo>
                  <a:pt x="2161540" y="2694940"/>
                  <a:pt x="2179320" y="2694940"/>
                  <a:pt x="2202180" y="2694940"/>
                </a:cubicBezTo>
                <a:cubicBezTo>
                  <a:pt x="2232660" y="2694940"/>
                  <a:pt x="2269490" y="2694940"/>
                  <a:pt x="2310130" y="2694940"/>
                </a:cubicBezTo>
                <a:cubicBezTo>
                  <a:pt x="2364740" y="2694940"/>
                  <a:pt x="2437130" y="2693670"/>
                  <a:pt x="2503170" y="2693670"/>
                </a:cubicBezTo>
                <a:cubicBezTo>
                  <a:pt x="2571750" y="2693670"/>
                  <a:pt x="2641600" y="2693670"/>
                  <a:pt x="2715260" y="2692400"/>
                </a:cubicBezTo>
                <a:cubicBezTo>
                  <a:pt x="2796540" y="2691130"/>
                  <a:pt x="2886710" y="2691130"/>
                  <a:pt x="2970530" y="2688590"/>
                </a:cubicBezTo>
                <a:cubicBezTo>
                  <a:pt x="3050540" y="2686050"/>
                  <a:pt x="3130550" y="2684780"/>
                  <a:pt x="3205480" y="2678430"/>
                </a:cubicBezTo>
                <a:cubicBezTo>
                  <a:pt x="3272790" y="2673350"/>
                  <a:pt x="3340100" y="2664460"/>
                  <a:pt x="3399790" y="2656840"/>
                </a:cubicBezTo>
                <a:cubicBezTo>
                  <a:pt x="3451860" y="2650490"/>
                  <a:pt x="3514090" y="2646680"/>
                  <a:pt x="3547110" y="2637790"/>
                </a:cubicBezTo>
                <a:cubicBezTo>
                  <a:pt x="3564890" y="2632710"/>
                  <a:pt x="3580130" y="2620010"/>
                  <a:pt x="3585210" y="2620010"/>
                </a:cubicBezTo>
                <a:cubicBezTo>
                  <a:pt x="3586480" y="2620010"/>
                  <a:pt x="3586480" y="2621280"/>
                  <a:pt x="3587750" y="2621280"/>
                </a:cubicBezTo>
                <a:cubicBezTo>
                  <a:pt x="3589020" y="2621280"/>
                  <a:pt x="3589020" y="2622550"/>
                  <a:pt x="3590290" y="2622550"/>
                </a:cubicBezTo>
                <a:cubicBezTo>
                  <a:pt x="3591560" y="2623820"/>
                  <a:pt x="3591560" y="2623820"/>
                  <a:pt x="3592830" y="2625090"/>
                </a:cubicBezTo>
                <a:cubicBezTo>
                  <a:pt x="3594100" y="2626360"/>
                  <a:pt x="3595370" y="2627630"/>
                  <a:pt x="3595370" y="2628900"/>
                </a:cubicBezTo>
                <a:cubicBezTo>
                  <a:pt x="3595370" y="2630170"/>
                  <a:pt x="3595370" y="2630170"/>
                  <a:pt x="3595370" y="2631440"/>
                </a:cubicBezTo>
                <a:cubicBezTo>
                  <a:pt x="3595370" y="2632710"/>
                  <a:pt x="3595370" y="2633980"/>
                  <a:pt x="3595370" y="2635250"/>
                </a:cubicBezTo>
                <a:cubicBezTo>
                  <a:pt x="3595370" y="2636520"/>
                  <a:pt x="3595370" y="2637790"/>
                  <a:pt x="3595370" y="2639060"/>
                </a:cubicBezTo>
                <a:cubicBezTo>
                  <a:pt x="3595370" y="2640330"/>
                  <a:pt x="3594100" y="2640330"/>
                  <a:pt x="3592830" y="2641600"/>
                </a:cubicBezTo>
                <a:cubicBezTo>
                  <a:pt x="3592830" y="2642870"/>
                  <a:pt x="3592830" y="2642870"/>
                  <a:pt x="3591560" y="2644140"/>
                </a:cubicBezTo>
                <a:cubicBezTo>
                  <a:pt x="3590290" y="2645410"/>
                  <a:pt x="3589020" y="2645410"/>
                  <a:pt x="3587750" y="2646680"/>
                </a:cubicBezTo>
                <a:cubicBezTo>
                  <a:pt x="3586480" y="2646680"/>
                  <a:pt x="3586480" y="2647950"/>
                  <a:pt x="3585210" y="2647950"/>
                </a:cubicBezTo>
                <a:cubicBezTo>
                  <a:pt x="3583940" y="2647950"/>
                  <a:pt x="3582670" y="2647950"/>
                  <a:pt x="3581400" y="2647950"/>
                </a:cubicBezTo>
                <a:cubicBezTo>
                  <a:pt x="3580130" y="2647950"/>
                  <a:pt x="3578860" y="2647950"/>
                  <a:pt x="3577590" y="2647950"/>
                </a:cubicBezTo>
                <a:cubicBezTo>
                  <a:pt x="3572510" y="2646680"/>
                  <a:pt x="3562350" y="2640330"/>
                  <a:pt x="3550920" y="2636520"/>
                </a:cubicBezTo>
                <a:cubicBezTo>
                  <a:pt x="3529330" y="2628900"/>
                  <a:pt x="3493770" y="2621280"/>
                  <a:pt x="3455670" y="2614930"/>
                </a:cubicBezTo>
                <a:cubicBezTo>
                  <a:pt x="3402330" y="2606040"/>
                  <a:pt x="3332480" y="2600960"/>
                  <a:pt x="3258820" y="2594610"/>
                </a:cubicBezTo>
                <a:cubicBezTo>
                  <a:pt x="3167380" y="2586990"/>
                  <a:pt x="3058160" y="2580640"/>
                  <a:pt x="2947670" y="2575560"/>
                </a:cubicBezTo>
                <a:cubicBezTo>
                  <a:pt x="2821940" y="2569210"/>
                  <a:pt x="2679700" y="2569210"/>
                  <a:pt x="2546350" y="2560320"/>
                </a:cubicBezTo>
                <a:cubicBezTo>
                  <a:pt x="2413000" y="2551430"/>
                  <a:pt x="2251710" y="2543810"/>
                  <a:pt x="2148840" y="2523490"/>
                </a:cubicBezTo>
                <a:cubicBezTo>
                  <a:pt x="2081530" y="2509520"/>
                  <a:pt x="1997710" y="2475230"/>
                  <a:pt x="1983740" y="2472690"/>
                </a:cubicBezTo>
                <a:cubicBezTo>
                  <a:pt x="1981200" y="2472690"/>
                  <a:pt x="1981200" y="2472690"/>
                  <a:pt x="1979930" y="2472690"/>
                </a:cubicBezTo>
                <a:cubicBezTo>
                  <a:pt x="1978660" y="2472690"/>
                  <a:pt x="1977390" y="2471420"/>
                  <a:pt x="1976120" y="2471420"/>
                </a:cubicBezTo>
                <a:cubicBezTo>
                  <a:pt x="1974850" y="2471420"/>
                  <a:pt x="1974850" y="2470150"/>
                  <a:pt x="1973580" y="2470150"/>
                </a:cubicBezTo>
                <a:cubicBezTo>
                  <a:pt x="1972310" y="2468880"/>
                  <a:pt x="1972310" y="2468880"/>
                  <a:pt x="1971040" y="2467610"/>
                </a:cubicBezTo>
                <a:cubicBezTo>
                  <a:pt x="1969770" y="2466340"/>
                  <a:pt x="1968500" y="2466340"/>
                  <a:pt x="1968500" y="2465070"/>
                </a:cubicBezTo>
                <a:cubicBezTo>
                  <a:pt x="1967230" y="2463800"/>
                  <a:pt x="1967230" y="2462530"/>
                  <a:pt x="1967230" y="2461260"/>
                </a:cubicBezTo>
                <a:cubicBezTo>
                  <a:pt x="1967230" y="2459990"/>
                  <a:pt x="1967230" y="2458720"/>
                  <a:pt x="1967230" y="2457450"/>
                </a:cubicBezTo>
                <a:cubicBezTo>
                  <a:pt x="1967230" y="2456180"/>
                  <a:pt x="1968500" y="2454910"/>
                  <a:pt x="1968500" y="2453640"/>
                </a:cubicBezTo>
                <a:cubicBezTo>
                  <a:pt x="1968500" y="2452370"/>
                  <a:pt x="1969770" y="2452370"/>
                  <a:pt x="1969770" y="2451100"/>
                </a:cubicBezTo>
                <a:cubicBezTo>
                  <a:pt x="1969770" y="2449830"/>
                  <a:pt x="1971040" y="2449830"/>
                  <a:pt x="1971040" y="2448560"/>
                </a:cubicBezTo>
                <a:cubicBezTo>
                  <a:pt x="1972310" y="2447290"/>
                  <a:pt x="1972310" y="2446020"/>
                  <a:pt x="1973580" y="2446020"/>
                </a:cubicBezTo>
                <a:cubicBezTo>
                  <a:pt x="1974850" y="2444750"/>
                  <a:pt x="1976120" y="2444750"/>
                  <a:pt x="1977390" y="2444750"/>
                </a:cubicBezTo>
                <a:cubicBezTo>
                  <a:pt x="1978660" y="2444750"/>
                  <a:pt x="1979930" y="2443480"/>
                  <a:pt x="1981200" y="2443480"/>
                </a:cubicBezTo>
                <a:cubicBezTo>
                  <a:pt x="1985010" y="2442210"/>
                  <a:pt x="1992630" y="2442210"/>
                  <a:pt x="2002790" y="2440940"/>
                </a:cubicBezTo>
                <a:cubicBezTo>
                  <a:pt x="2025650" y="2438400"/>
                  <a:pt x="2070100" y="2434590"/>
                  <a:pt x="2114550" y="2430780"/>
                </a:cubicBezTo>
                <a:cubicBezTo>
                  <a:pt x="2178050" y="2424430"/>
                  <a:pt x="2261870" y="2418080"/>
                  <a:pt x="2348230" y="2406650"/>
                </a:cubicBezTo>
                <a:cubicBezTo>
                  <a:pt x="2457450" y="2392680"/>
                  <a:pt x="2588260" y="2373630"/>
                  <a:pt x="2716530" y="2348230"/>
                </a:cubicBezTo>
                <a:cubicBezTo>
                  <a:pt x="2857500" y="2320290"/>
                  <a:pt x="3008630" y="2286000"/>
                  <a:pt x="3159760" y="2244090"/>
                </a:cubicBezTo>
                <a:cubicBezTo>
                  <a:pt x="3322320" y="2199640"/>
                  <a:pt x="3511550" y="2139950"/>
                  <a:pt x="3658870" y="2087880"/>
                </a:cubicBezTo>
                <a:cubicBezTo>
                  <a:pt x="3779520" y="2045970"/>
                  <a:pt x="3886200" y="2006600"/>
                  <a:pt x="3982720" y="1963420"/>
                </a:cubicBezTo>
                <a:cubicBezTo>
                  <a:pt x="4064000" y="1927860"/>
                  <a:pt x="4146550" y="1888490"/>
                  <a:pt x="4201160" y="1852930"/>
                </a:cubicBezTo>
                <a:cubicBezTo>
                  <a:pt x="4239260" y="1827530"/>
                  <a:pt x="4274820" y="1800860"/>
                  <a:pt x="4290060" y="1779270"/>
                </a:cubicBezTo>
                <a:cubicBezTo>
                  <a:pt x="4297680" y="1767840"/>
                  <a:pt x="4304030" y="1755140"/>
                  <a:pt x="4301490" y="1747520"/>
                </a:cubicBezTo>
                <a:cubicBezTo>
                  <a:pt x="4297680" y="1738630"/>
                  <a:pt x="4284980" y="1733550"/>
                  <a:pt x="4269740" y="1729740"/>
                </a:cubicBezTo>
                <a:cubicBezTo>
                  <a:pt x="4241800" y="1722120"/>
                  <a:pt x="4193540" y="1727200"/>
                  <a:pt x="4144010" y="1724660"/>
                </a:cubicBezTo>
                <a:cubicBezTo>
                  <a:pt x="4071620" y="1720850"/>
                  <a:pt x="3978910" y="1717040"/>
                  <a:pt x="3877310" y="1711960"/>
                </a:cubicBezTo>
                <a:cubicBezTo>
                  <a:pt x="3741420" y="1704340"/>
                  <a:pt x="3571240" y="1692910"/>
                  <a:pt x="3401060" y="1682750"/>
                </a:cubicBezTo>
                <a:cubicBezTo>
                  <a:pt x="3204210" y="1670050"/>
                  <a:pt x="2964180" y="1662430"/>
                  <a:pt x="2766060" y="1643380"/>
                </a:cubicBezTo>
                <a:cubicBezTo>
                  <a:pt x="2590800" y="1626870"/>
                  <a:pt x="2424430" y="1607820"/>
                  <a:pt x="2272030" y="1581150"/>
                </a:cubicBezTo>
                <a:cubicBezTo>
                  <a:pt x="2138680" y="1557020"/>
                  <a:pt x="2012950" y="1531620"/>
                  <a:pt x="1901190" y="1494790"/>
                </a:cubicBezTo>
                <a:cubicBezTo>
                  <a:pt x="1804670" y="1463040"/>
                  <a:pt x="1717040" y="1422400"/>
                  <a:pt x="1637030" y="1383030"/>
                </a:cubicBezTo>
                <a:cubicBezTo>
                  <a:pt x="1565910" y="1347470"/>
                  <a:pt x="1470660" y="1301750"/>
                  <a:pt x="1440180" y="1270000"/>
                </a:cubicBezTo>
                <a:cubicBezTo>
                  <a:pt x="1426210" y="1256030"/>
                  <a:pt x="1424940" y="1235710"/>
                  <a:pt x="1419860" y="1231900"/>
                </a:cubicBezTo>
                <a:cubicBezTo>
                  <a:pt x="1418590" y="1230630"/>
                  <a:pt x="1417320" y="1230630"/>
                  <a:pt x="1416050" y="1230630"/>
                </a:cubicBezTo>
                <a:cubicBezTo>
                  <a:pt x="1414780" y="1230630"/>
                  <a:pt x="1414780" y="1229360"/>
                  <a:pt x="1413510" y="1229360"/>
                </a:cubicBezTo>
                <a:cubicBezTo>
                  <a:pt x="1412240" y="1229360"/>
                  <a:pt x="1412240" y="1228090"/>
                  <a:pt x="1410970" y="1228090"/>
                </a:cubicBezTo>
                <a:cubicBezTo>
                  <a:pt x="1409700" y="1226820"/>
                  <a:pt x="1409700" y="1226820"/>
                  <a:pt x="1408430" y="1225550"/>
                </a:cubicBezTo>
                <a:cubicBezTo>
                  <a:pt x="1408430" y="1224280"/>
                  <a:pt x="1407160" y="1224280"/>
                  <a:pt x="1407160" y="1223010"/>
                </a:cubicBezTo>
                <a:cubicBezTo>
                  <a:pt x="1407160" y="1221740"/>
                  <a:pt x="1407160" y="1221740"/>
                  <a:pt x="1407160" y="1220470"/>
                </a:cubicBezTo>
                <a:cubicBezTo>
                  <a:pt x="1407160" y="1219200"/>
                  <a:pt x="1407160" y="1217930"/>
                  <a:pt x="1407160" y="1216660"/>
                </a:cubicBezTo>
                <a:cubicBezTo>
                  <a:pt x="1407160" y="1215390"/>
                  <a:pt x="1407160" y="1215390"/>
                  <a:pt x="1407160" y="1214120"/>
                </a:cubicBezTo>
                <a:cubicBezTo>
                  <a:pt x="1407160" y="1212850"/>
                  <a:pt x="1408430" y="1212850"/>
                  <a:pt x="1408430" y="1211580"/>
                </a:cubicBezTo>
                <a:cubicBezTo>
                  <a:pt x="1409700" y="1210310"/>
                  <a:pt x="1409700" y="1210310"/>
                  <a:pt x="1410970" y="1209040"/>
                </a:cubicBezTo>
                <a:cubicBezTo>
                  <a:pt x="1412240" y="1209040"/>
                  <a:pt x="1412240" y="1207770"/>
                  <a:pt x="1413510" y="1207770"/>
                </a:cubicBezTo>
                <a:cubicBezTo>
                  <a:pt x="1414780" y="1207770"/>
                  <a:pt x="1414780" y="1206500"/>
                  <a:pt x="1416050" y="1206500"/>
                </a:cubicBezTo>
                <a:cubicBezTo>
                  <a:pt x="1417320" y="1206500"/>
                  <a:pt x="1417320" y="1206500"/>
                  <a:pt x="1418590" y="1206500"/>
                </a:cubicBezTo>
                <a:cubicBezTo>
                  <a:pt x="1426210" y="1205230"/>
                  <a:pt x="1466850" y="1195070"/>
                  <a:pt x="1498600" y="1192530"/>
                </a:cubicBezTo>
                <a:cubicBezTo>
                  <a:pt x="1548130" y="1188720"/>
                  <a:pt x="1610360" y="1191260"/>
                  <a:pt x="1685290" y="1191260"/>
                </a:cubicBezTo>
                <a:cubicBezTo>
                  <a:pt x="1795780" y="1189990"/>
                  <a:pt x="1940560" y="1189990"/>
                  <a:pt x="2095500" y="1188720"/>
                </a:cubicBezTo>
                <a:cubicBezTo>
                  <a:pt x="2296160" y="1187450"/>
                  <a:pt x="2538730" y="1186180"/>
                  <a:pt x="2786380" y="1183640"/>
                </a:cubicBezTo>
                <a:cubicBezTo>
                  <a:pt x="3073400" y="1181100"/>
                  <a:pt x="3407410" y="1173480"/>
                  <a:pt x="3714750" y="1170940"/>
                </a:cubicBezTo>
                <a:cubicBezTo>
                  <a:pt x="4019550" y="1168400"/>
                  <a:pt x="4321810" y="1170940"/>
                  <a:pt x="4624070" y="1170940"/>
                </a:cubicBezTo>
                <a:cubicBezTo>
                  <a:pt x="4925060" y="1170940"/>
                  <a:pt x="5261610" y="1169670"/>
                  <a:pt x="5523230" y="1169670"/>
                </a:cubicBezTo>
                <a:cubicBezTo>
                  <a:pt x="5725160" y="1169670"/>
                  <a:pt x="5899150" y="1169670"/>
                  <a:pt x="6059170" y="1169670"/>
                </a:cubicBezTo>
                <a:cubicBezTo>
                  <a:pt x="6188710" y="1169670"/>
                  <a:pt x="6310630" y="1168400"/>
                  <a:pt x="6409690" y="1167130"/>
                </a:cubicBezTo>
                <a:cubicBezTo>
                  <a:pt x="6482080" y="1165860"/>
                  <a:pt x="6544310" y="1165860"/>
                  <a:pt x="6598920" y="1162050"/>
                </a:cubicBezTo>
                <a:cubicBezTo>
                  <a:pt x="6642100" y="1158240"/>
                  <a:pt x="6701790" y="1146810"/>
                  <a:pt x="6713220" y="1148080"/>
                </a:cubicBezTo>
                <a:cubicBezTo>
                  <a:pt x="6715760" y="1148080"/>
                  <a:pt x="6715760" y="1149350"/>
                  <a:pt x="6717030" y="1149350"/>
                </a:cubicBezTo>
                <a:cubicBezTo>
                  <a:pt x="6718300" y="1149350"/>
                  <a:pt x="6719570" y="1149350"/>
                  <a:pt x="6720840" y="1150620"/>
                </a:cubicBezTo>
                <a:cubicBezTo>
                  <a:pt x="6722110" y="1150620"/>
                  <a:pt x="6722110" y="1151890"/>
                  <a:pt x="6723380" y="1153160"/>
                </a:cubicBezTo>
                <a:cubicBezTo>
                  <a:pt x="6723380" y="1154430"/>
                  <a:pt x="6724650" y="1154430"/>
                  <a:pt x="6724650" y="1155700"/>
                </a:cubicBezTo>
                <a:cubicBezTo>
                  <a:pt x="6724650" y="1156970"/>
                  <a:pt x="6725920" y="1158240"/>
                  <a:pt x="6725920" y="1159510"/>
                </a:cubicBezTo>
                <a:cubicBezTo>
                  <a:pt x="6725920" y="1160780"/>
                  <a:pt x="6727190" y="1160780"/>
                  <a:pt x="6727190" y="1162050"/>
                </a:cubicBezTo>
                <a:cubicBezTo>
                  <a:pt x="6727190" y="1163320"/>
                  <a:pt x="6725920" y="1164590"/>
                  <a:pt x="6725920" y="1165860"/>
                </a:cubicBezTo>
                <a:cubicBezTo>
                  <a:pt x="6725920" y="1167130"/>
                  <a:pt x="6724650" y="1168400"/>
                  <a:pt x="6724650" y="1169670"/>
                </a:cubicBezTo>
                <a:cubicBezTo>
                  <a:pt x="6724650" y="1170940"/>
                  <a:pt x="6723380" y="1170940"/>
                  <a:pt x="6723380" y="1172210"/>
                </a:cubicBezTo>
                <a:cubicBezTo>
                  <a:pt x="6722110" y="1173480"/>
                  <a:pt x="6722110" y="1174750"/>
                  <a:pt x="6720840" y="1174750"/>
                </a:cubicBezTo>
                <a:cubicBezTo>
                  <a:pt x="6719570" y="1176020"/>
                  <a:pt x="6718300" y="1176020"/>
                  <a:pt x="6717030" y="1176020"/>
                </a:cubicBezTo>
                <a:cubicBezTo>
                  <a:pt x="6715760" y="1176020"/>
                  <a:pt x="6715760" y="1177290"/>
                  <a:pt x="6714490" y="1177290"/>
                </a:cubicBezTo>
                <a:cubicBezTo>
                  <a:pt x="6713220" y="1177290"/>
                  <a:pt x="6711950" y="1178560"/>
                  <a:pt x="6710680" y="1177290"/>
                </a:cubicBezTo>
                <a:cubicBezTo>
                  <a:pt x="6706870" y="1174750"/>
                  <a:pt x="6708140" y="1151890"/>
                  <a:pt x="6695440" y="1141730"/>
                </a:cubicBezTo>
                <a:cubicBezTo>
                  <a:pt x="6657340" y="1113790"/>
                  <a:pt x="6504940" y="1121410"/>
                  <a:pt x="6380480" y="1109980"/>
                </a:cubicBezTo>
                <a:cubicBezTo>
                  <a:pt x="6198870" y="1093470"/>
                  <a:pt x="5958840" y="1073150"/>
                  <a:pt x="5712460" y="1054100"/>
                </a:cubicBezTo>
                <a:cubicBezTo>
                  <a:pt x="5407660" y="1031240"/>
                  <a:pt x="5045710" y="1010920"/>
                  <a:pt x="4686300" y="984250"/>
                </a:cubicBezTo>
                <a:cubicBezTo>
                  <a:pt x="4287520" y="953770"/>
                  <a:pt x="3825240" y="925830"/>
                  <a:pt x="3423920" y="878840"/>
                </a:cubicBezTo>
                <a:cubicBezTo>
                  <a:pt x="3054350" y="835660"/>
                  <a:pt x="2689860" y="789940"/>
                  <a:pt x="2363470" y="721360"/>
                </a:cubicBezTo>
                <a:cubicBezTo>
                  <a:pt x="2077720" y="661670"/>
                  <a:pt x="1811020" y="580390"/>
                  <a:pt x="1570990" y="502920"/>
                </a:cubicBezTo>
                <a:cubicBezTo>
                  <a:pt x="1366520" y="436880"/>
                  <a:pt x="1177290" y="367030"/>
                  <a:pt x="1010920" y="293370"/>
                </a:cubicBezTo>
                <a:cubicBezTo>
                  <a:pt x="871220" y="232410"/>
                  <a:pt x="725170" y="154940"/>
                  <a:pt x="636270" y="102870"/>
                </a:cubicBezTo>
                <a:cubicBezTo>
                  <a:pt x="584200" y="72390"/>
                  <a:pt x="530860" y="30480"/>
                  <a:pt x="518160" y="24130"/>
                </a:cubicBezTo>
                <a:cubicBezTo>
                  <a:pt x="515620" y="22860"/>
                  <a:pt x="515620" y="24130"/>
                  <a:pt x="514350" y="22860"/>
                </a:cubicBezTo>
                <a:cubicBezTo>
                  <a:pt x="513080" y="22860"/>
                  <a:pt x="513080" y="21590"/>
                  <a:pt x="513080" y="20320"/>
                </a:cubicBezTo>
                <a:cubicBezTo>
                  <a:pt x="511810" y="19050"/>
                  <a:pt x="510540" y="19050"/>
                  <a:pt x="510540" y="17780"/>
                </a:cubicBezTo>
                <a:cubicBezTo>
                  <a:pt x="510540" y="16510"/>
                  <a:pt x="510540" y="16510"/>
                  <a:pt x="510540" y="15240"/>
                </a:cubicBezTo>
                <a:cubicBezTo>
                  <a:pt x="510540" y="13970"/>
                  <a:pt x="509270" y="12700"/>
                  <a:pt x="509270" y="11430"/>
                </a:cubicBezTo>
                <a:cubicBezTo>
                  <a:pt x="509270" y="10160"/>
                  <a:pt x="510540" y="10160"/>
                  <a:pt x="510540" y="8890"/>
                </a:cubicBezTo>
                <a:cubicBezTo>
                  <a:pt x="510540" y="7620"/>
                  <a:pt x="511810" y="7620"/>
                  <a:pt x="511810" y="6350"/>
                </a:cubicBezTo>
                <a:cubicBezTo>
                  <a:pt x="511810" y="5080"/>
                  <a:pt x="513080" y="5080"/>
                  <a:pt x="513080" y="3810"/>
                </a:cubicBezTo>
                <a:cubicBezTo>
                  <a:pt x="514350" y="2540"/>
                  <a:pt x="514350" y="2540"/>
                  <a:pt x="515620" y="1270"/>
                </a:cubicBezTo>
                <a:cubicBezTo>
                  <a:pt x="516890" y="1270"/>
                  <a:pt x="516890" y="0"/>
                  <a:pt x="518160" y="0"/>
                </a:cubicBezTo>
                <a:cubicBezTo>
                  <a:pt x="519430" y="0"/>
                  <a:pt x="519430" y="0"/>
                  <a:pt x="520700" y="0"/>
                </a:cubicBezTo>
                <a:cubicBezTo>
                  <a:pt x="521970" y="0"/>
                  <a:pt x="523240" y="0"/>
                  <a:pt x="524510" y="0"/>
                </a:cubicBezTo>
                <a:cubicBezTo>
                  <a:pt x="525780" y="0"/>
                  <a:pt x="525780" y="0"/>
                  <a:pt x="527050" y="0"/>
                </a:cubicBezTo>
                <a:cubicBezTo>
                  <a:pt x="537210" y="2540"/>
                  <a:pt x="594360" y="34290"/>
                  <a:pt x="637540" y="53340"/>
                </a:cubicBezTo>
                <a:cubicBezTo>
                  <a:pt x="699770" y="81280"/>
                  <a:pt x="781050" y="114300"/>
                  <a:pt x="864870" y="147320"/>
                </a:cubicBezTo>
                <a:cubicBezTo>
                  <a:pt x="969010" y="187960"/>
                  <a:pt x="1097280" y="234950"/>
                  <a:pt x="1217930" y="276860"/>
                </a:cubicBezTo>
                <a:cubicBezTo>
                  <a:pt x="1342390" y="320040"/>
                  <a:pt x="1471930" y="356870"/>
                  <a:pt x="1597660" y="401320"/>
                </a:cubicBezTo>
                <a:cubicBezTo>
                  <a:pt x="1723390" y="445770"/>
                  <a:pt x="1846580" y="499110"/>
                  <a:pt x="1971040" y="542290"/>
                </a:cubicBezTo>
                <a:cubicBezTo>
                  <a:pt x="2094230" y="585470"/>
                  <a:pt x="2228850" y="622300"/>
                  <a:pt x="2339340" y="661670"/>
                </a:cubicBezTo>
                <a:cubicBezTo>
                  <a:pt x="2433320" y="694690"/>
                  <a:pt x="2514600" y="730250"/>
                  <a:pt x="2594610" y="762000"/>
                </a:cubicBezTo>
                <a:cubicBezTo>
                  <a:pt x="2667000" y="791210"/>
                  <a:pt x="2747010" y="817880"/>
                  <a:pt x="2801620" y="845820"/>
                </a:cubicBezTo>
                <a:cubicBezTo>
                  <a:pt x="2839720" y="864870"/>
                  <a:pt x="2882900" y="899160"/>
                  <a:pt x="2893060" y="901700"/>
                </a:cubicBezTo>
                <a:cubicBezTo>
                  <a:pt x="2895600" y="901700"/>
                  <a:pt x="2895600" y="901700"/>
                  <a:pt x="2896870" y="901700"/>
                </a:cubicBezTo>
                <a:cubicBezTo>
                  <a:pt x="2898140" y="901700"/>
                  <a:pt x="2898140" y="902970"/>
                  <a:pt x="2899410" y="902970"/>
                </a:cubicBezTo>
                <a:cubicBezTo>
                  <a:pt x="2900680" y="904240"/>
                  <a:pt x="2900680" y="904240"/>
                  <a:pt x="2901950" y="905510"/>
                </a:cubicBezTo>
                <a:cubicBezTo>
                  <a:pt x="2903220" y="905510"/>
                  <a:pt x="2904490" y="905510"/>
                  <a:pt x="2904490" y="906780"/>
                </a:cubicBezTo>
                <a:cubicBezTo>
                  <a:pt x="2905760" y="908050"/>
                  <a:pt x="2905760" y="909320"/>
                  <a:pt x="2905760" y="910590"/>
                </a:cubicBezTo>
                <a:cubicBezTo>
                  <a:pt x="2905760" y="911860"/>
                  <a:pt x="2905760" y="911860"/>
                  <a:pt x="2905760" y="913130"/>
                </a:cubicBezTo>
                <a:cubicBezTo>
                  <a:pt x="2905760" y="914400"/>
                  <a:pt x="2905760" y="914400"/>
                  <a:pt x="2905760" y="915670"/>
                </a:cubicBezTo>
                <a:cubicBezTo>
                  <a:pt x="2905760" y="916940"/>
                  <a:pt x="2905760" y="918210"/>
                  <a:pt x="2905760" y="919480"/>
                </a:cubicBezTo>
                <a:cubicBezTo>
                  <a:pt x="2905760" y="920750"/>
                  <a:pt x="2904490" y="920750"/>
                  <a:pt x="2904490" y="922020"/>
                </a:cubicBezTo>
                <a:cubicBezTo>
                  <a:pt x="2903220" y="923290"/>
                  <a:pt x="2903220" y="923290"/>
                  <a:pt x="2901950" y="924560"/>
                </a:cubicBezTo>
                <a:cubicBezTo>
                  <a:pt x="2900680" y="924560"/>
                  <a:pt x="2900680" y="925830"/>
                  <a:pt x="2899410" y="925830"/>
                </a:cubicBezTo>
                <a:cubicBezTo>
                  <a:pt x="2898140" y="925830"/>
                  <a:pt x="2898140" y="927100"/>
                  <a:pt x="2896870" y="927100"/>
                </a:cubicBezTo>
                <a:cubicBezTo>
                  <a:pt x="2895600" y="927100"/>
                  <a:pt x="2895600" y="927100"/>
                  <a:pt x="2893060" y="927100"/>
                </a:cubicBezTo>
                <a:cubicBezTo>
                  <a:pt x="2884170" y="927100"/>
                  <a:pt x="2844800" y="927100"/>
                  <a:pt x="2814320" y="927100"/>
                </a:cubicBezTo>
                <a:cubicBezTo>
                  <a:pt x="2771140" y="927100"/>
                  <a:pt x="2716530" y="927100"/>
                  <a:pt x="2658110" y="927100"/>
                </a:cubicBezTo>
                <a:cubicBezTo>
                  <a:pt x="2585720" y="927100"/>
                  <a:pt x="2495550" y="927100"/>
                  <a:pt x="2411730" y="927100"/>
                </a:cubicBezTo>
                <a:cubicBezTo>
                  <a:pt x="2322830" y="927100"/>
                  <a:pt x="2235200" y="928370"/>
                  <a:pt x="2136140" y="928370"/>
                </a:cubicBezTo>
                <a:cubicBezTo>
                  <a:pt x="2020570" y="928370"/>
                  <a:pt x="1879600" y="928370"/>
                  <a:pt x="1760220" y="928370"/>
                </a:cubicBezTo>
                <a:cubicBezTo>
                  <a:pt x="1652270" y="928370"/>
                  <a:pt x="1550670" y="929640"/>
                  <a:pt x="1451610" y="930910"/>
                </a:cubicBezTo>
                <a:cubicBezTo>
                  <a:pt x="1358900" y="932180"/>
                  <a:pt x="1270000" y="933450"/>
                  <a:pt x="1181100" y="935990"/>
                </a:cubicBezTo>
                <a:cubicBezTo>
                  <a:pt x="1096010" y="938530"/>
                  <a:pt x="944880" y="953770"/>
                  <a:pt x="929640" y="947420"/>
                </a:cubicBezTo>
                <a:cubicBezTo>
                  <a:pt x="928370" y="946150"/>
                  <a:pt x="928370" y="946150"/>
                  <a:pt x="927100" y="944880"/>
                </a:cubicBezTo>
                <a:cubicBezTo>
                  <a:pt x="925830" y="943610"/>
                  <a:pt x="925830" y="943610"/>
                  <a:pt x="924560" y="942340"/>
                </a:cubicBezTo>
                <a:cubicBezTo>
                  <a:pt x="924560" y="941070"/>
                  <a:pt x="923290" y="941070"/>
                  <a:pt x="923290" y="939800"/>
                </a:cubicBezTo>
                <a:cubicBezTo>
                  <a:pt x="923290" y="938530"/>
                  <a:pt x="922020" y="937260"/>
                  <a:pt x="922020" y="935990"/>
                </a:cubicBezTo>
                <a:cubicBezTo>
                  <a:pt x="922020" y="934720"/>
                  <a:pt x="922020" y="934720"/>
                  <a:pt x="922020" y="933450"/>
                </a:cubicBezTo>
                <a:cubicBezTo>
                  <a:pt x="922020" y="932180"/>
                  <a:pt x="923290" y="930910"/>
                  <a:pt x="923290" y="929640"/>
                </a:cubicBezTo>
                <a:cubicBezTo>
                  <a:pt x="923290" y="928370"/>
                  <a:pt x="924560" y="928370"/>
                  <a:pt x="924560" y="927100"/>
                </a:cubicBezTo>
                <a:cubicBezTo>
                  <a:pt x="925830" y="925830"/>
                  <a:pt x="925830" y="924560"/>
                  <a:pt x="927100" y="923290"/>
                </a:cubicBezTo>
                <a:cubicBezTo>
                  <a:pt x="928370" y="922020"/>
                  <a:pt x="928370" y="922020"/>
                  <a:pt x="929640" y="922020"/>
                </a:cubicBezTo>
                <a:cubicBezTo>
                  <a:pt x="930910" y="922020"/>
                  <a:pt x="930910" y="920750"/>
                  <a:pt x="932180" y="920750"/>
                </a:cubicBezTo>
                <a:cubicBezTo>
                  <a:pt x="933450" y="920750"/>
                  <a:pt x="934720" y="919480"/>
                  <a:pt x="935990" y="919480"/>
                </a:cubicBezTo>
                <a:cubicBezTo>
                  <a:pt x="937260" y="919480"/>
                  <a:pt x="938530" y="920750"/>
                  <a:pt x="939800" y="920750"/>
                </a:cubicBezTo>
                <a:cubicBezTo>
                  <a:pt x="941070" y="920750"/>
                  <a:pt x="941070" y="920750"/>
                  <a:pt x="942340" y="922020"/>
                </a:cubicBezTo>
                <a:cubicBezTo>
                  <a:pt x="944880" y="925830"/>
                  <a:pt x="941070" y="944880"/>
                  <a:pt x="948690" y="955040"/>
                </a:cubicBezTo>
                <a:cubicBezTo>
                  <a:pt x="965200" y="976630"/>
                  <a:pt x="1022350" y="989330"/>
                  <a:pt x="1071880" y="1012190"/>
                </a:cubicBezTo>
                <a:cubicBezTo>
                  <a:pt x="1144270" y="1045210"/>
                  <a:pt x="1242060" y="1087120"/>
                  <a:pt x="1342390" y="1131570"/>
                </a:cubicBezTo>
                <a:cubicBezTo>
                  <a:pt x="1468120" y="1187450"/>
                  <a:pt x="1611630" y="1250950"/>
                  <a:pt x="1765300" y="1318260"/>
                </a:cubicBezTo>
                <a:cubicBezTo>
                  <a:pt x="1948180" y="1398270"/>
                  <a:pt x="2171700" y="1504950"/>
                  <a:pt x="2364740" y="1576070"/>
                </a:cubicBezTo>
                <a:cubicBezTo>
                  <a:pt x="2537460" y="1639570"/>
                  <a:pt x="2706370" y="1682750"/>
                  <a:pt x="2867660" y="1729740"/>
                </a:cubicBezTo>
                <a:cubicBezTo>
                  <a:pt x="3014980" y="1772920"/>
                  <a:pt x="3149600" y="1811020"/>
                  <a:pt x="3294380" y="1846580"/>
                </a:cubicBezTo>
                <a:cubicBezTo>
                  <a:pt x="3444240" y="1882140"/>
                  <a:pt x="3620770" y="1918970"/>
                  <a:pt x="3752850" y="1943100"/>
                </a:cubicBezTo>
                <a:cubicBezTo>
                  <a:pt x="3851910" y="1962150"/>
                  <a:pt x="3933190" y="1977390"/>
                  <a:pt x="4013200" y="1986280"/>
                </a:cubicBezTo>
                <a:cubicBezTo>
                  <a:pt x="4080510" y="1993900"/>
                  <a:pt x="4150360" y="1996440"/>
                  <a:pt x="4201160" y="1996440"/>
                </a:cubicBezTo>
                <a:cubicBezTo>
                  <a:pt x="4235450" y="1996440"/>
                  <a:pt x="4278630" y="1990090"/>
                  <a:pt x="4287520" y="1991360"/>
                </a:cubicBezTo>
                <a:cubicBezTo>
                  <a:pt x="4288790" y="1991360"/>
                  <a:pt x="4288790" y="1992630"/>
                  <a:pt x="4290060" y="1992630"/>
                </a:cubicBezTo>
                <a:cubicBezTo>
                  <a:pt x="4291330" y="1992630"/>
                  <a:pt x="4291330" y="1993900"/>
                  <a:pt x="4292600" y="1993900"/>
                </a:cubicBezTo>
                <a:cubicBezTo>
                  <a:pt x="4293870" y="1993900"/>
                  <a:pt x="4293870" y="1995170"/>
                  <a:pt x="4295140" y="1995170"/>
                </a:cubicBezTo>
                <a:cubicBezTo>
                  <a:pt x="4296410" y="1996440"/>
                  <a:pt x="4297680" y="1996440"/>
                  <a:pt x="4297680" y="1997710"/>
                </a:cubicBezTo>
                <a:cubicBezTo>
                  <a:pt x="4297680" y="1998980"/>
                  <a:pt x="4297680" y="2000250"/>
                  <a:pt x="4297680" y="2001520"/>
                </a:cubicBezTo>
                <a:cubicBezTo>
                  <a:pt x="4297680" y="2002790"/>
                  <a:pt x="4298950" y="2002790"/>
                  <a:pt x="4298950" y="2004060"/>
                </a:cubicBezTo>
                <a:cubicBezTo>
                  <a:pt x="4298950" y="2005330"/>
                  <a:pt x="4297680" y="2005330"/>
                  <a:pt x="4297680" y="2006600"/>
                </a:cubicBezTo>
                <a:cubicBezTo>
                  <a:pt x="4297680" y="2007870"/>
                  <a:pt x="4297680" y="2009140"/>
                  <a:pt x="4297680" y="2010410"/>
                </a:cubicBezTo>
                <a:cubicBezTo>
                  <a:pt x="4297680" y="2011680"/>
                  <a:pt x="4296410" y="2011680"/>
                  <a:pt x="4295140" y="2012950"/>
                </a:cubicBezTo>
                <a:cubicBezTo>
                  <a:pt x="4293870" y="2012950"/>
                  <a:pt x="4293870" y="2014220"/>
                  <a:pt x="4292600" y="2014220"/>
                </a:cubicBezTo>
                <a:cubicBezTo>
                  <a:pt x="4291330" y="2014220"/>
                  <a:pt x="4291330" y="2015490"/>
                  <a:pt x="4290060" y="2015490"/>
                </a:cubicBezTo>
                <a:cubicBezTo>
                  <a:pt x="4288790" y="2015490"/>
                  <a:pt x="4288790" y="2016760"/>
                  <a:pt x="4287520" y="2016760"/>
                </a:cubicBezTo>
                <a:cubicBezTo>
                  <a:pt x="4286250" y="2016760"/>
                  <a:pt x="4286250" y="2016760"/>
                  <a:pt x="4283710" y="2016760"/>
                </a:cubicBezTo>
                <a:cubicBezTo>
                  <a:pt x="4274820" y="2015490"/>
                  <a:pt x="4240530" y="2009140"/>
                  <a:pt x="4208780" y="2004060"/>
                </a:cubicBezTo>
                <a:cubicBezTo>
                  <a:pt x="4151630" y="1996440"/>
                  <a:pt x="4058920" y="1988820"/>
                  <a:pt x="3968750" y="1976120"/>
                </a:cubicBezTo>
                <a:cubicBezTo>
                  <a:pt x="3849370" y="1959610"/>
                  <a:pt x="3702050" y="1930400"/>
                  <a:pt x="3557270" y="1908810"/>
                </a:cubicBezTo>
                <a:cubicBezTo>
                  <a:pt x="3395980" y="1884680"/>
                  <a:pt x="3218180" y="1869440"/>
                  <a:pt x="3042920" y="1842770"/>
                </a:cubicBezTo>
                <a:cubicBezTo>
                  <a:pt x="2857500" y="1814830"/>
                  <a:pt x="2654300" y="1780540"/>
                  <a:pt x="2470150" y="1746250"/>
                </a:cubicBezTo>
                <a:cubicBezTo>
                  <a:pt x="2298700" y="1713230"/>
                  <a:pt x="2117090" y="1672590"/>
                  <a:pt x="1974850" y="1642110"/>
                </a:cubicBezTo>
                <a:cubicBezTo>
                  <a:pt x="1865630" y="1617980"/>
                  <a:pt x="1779270" y="1598930"/>
                  <a:pt x="1686560" y="1577340"/>
                </a:cubicBezTo>
                <a:cubicBezTo>
                  <a:pt x="1601470" y="1557020"/>
                  <a:pt x="1493520" y="1518920"/>
                  <a:pt x="1440180" y="1517650"/>
                </a:cubicBezTo>
                <a:cubicBezTo>
                  <a:pt x="1414780" y="1516380"/>
                  <a:pt x="1390650" y="1529080"/>
                  <a:pt x="1384300" y="1527810"/>
                </a:cubicBezTo>
                <a:cubicBezTo>
                  <a:pt x="1383030" y="1527810"/>
                  <a:pt x="1383030" y="1526540"/>
                  <a:pt x="1381760" y="1526540"/>
                </a:cubicBezTo>
                <a:cubicBezTo>
                  <a:pt x="1380490" y="1525270"/>
                  <a:pt x="1380490" y="1525270"/>
                  <a:pt x="1379220" y="1524000"/>
                </a:cubicBezTo>
                <a:cubicBezTo>
                  <a:pt x="1379220" y="1522730"/>
                  <a:pt x="1377950" y="1522730"/>
                  <a:pt x="1377950" y="1521460"/>
                </a:cubicBezTo>
                <a:cubicBezTo>
                  <a:pt x="1377950" y="1520190"/>
                  <a:pt x="1376680" y="1520190"/>
                  <a:pt x="1376680" y="1518920"/>
                </a:cubicBezTo>
                <a:cubicBezTo>
                  <a:pt x="1376680" y="1517650"/>
                  <a:pt x="1376680" y="1516380"/>
                  <a:pt x="1376680" y="1515110"/>
                </a:cubicBezTo>
                <a:cubicBezTo>
                  <a:pt x="1376680" y="1513840"/>
                  <a:pt x="1377950" y="1513840"/>
                  <a:pt x="1377950" y="1512570"/>
                </a:cubicBezTo>
                <a:cubicBezTo>
                  <a:pt x="1377950" y="1511300"/>
                  <a:pt x="1379220" y="1511300"/>
                  <a:pt x="1379220" y="1510030"/>
                </a:cubicBezTo>
                <a:cubicBezTo>
                  <a:pt x="1379220" y="1508760"/>
                  <a:pt x="1380490" y="1508760"/>
                  <a:pt x="1380490" y="1507490"/>
                </a:cubicBezTo>
                <a:cubicBezTo>
                  <a:pt x="1381760" y="1506220"/>
                  <a:pt x="1381760" y="1504950"/>
                  <a:pt x="1383030" y="1504950"/>
                </a:cubicBezTo>
                <a:cubicBezTo>
                  <a:pt x="1384300" y="1503680"/>
                  <a:pt x="1385570" y="1503680"/>
                  <a:pt x="1386840" y="1503680"/>
                </a:cubicBezTo>
                <a:cubicBezTo>
                  <a:pt x="1388110" y="1503680"/>
                  <a:pt x="1388110" y="1503680"/>
                  <a:pt x="1389380" y="1503680"/>
                </a:cubicBezTo>
                <a:cubicBezTo>
                  <a:pt x="1390650" y="1503680"/>
                  <a:pt x="1391920" y="1503680"/>
                  <a:pt x="1393190" y="1503680"/>
                </a:cubicBezTo>
                <a:cubicBezTo>
                  <a:pt x="1394460" y="1503680"/>
                  <a:pt x="1394460" y="1503680"/>
                  <a:pt x="1395730" y="1504950"/>
                </a:cubicBezTo>
                <a:cubicBezTo>
                  <a:pt x="1400810" y="1507490"/>
                  <a:pt x="1419860" y="1521460"/>
                  <a:pt x="1435100" y="1530350"/>
                </a:cubicBezTo>
                <a:cubicBezTo>
                  <a:pt x="1452880" y="1540510"/>
                  <a:pt x="1475740" y="1550670"/>
                  <a:pt x="1498600" y="1560830"/>
                </a:cubicBezTo>
                <a:cubicBezTo>
                  <a:pt x="1525270" y="1573530"/>
                  <a:pt x="1554480" y="1586230"/>
                  <a:pt x="1587500" y="1601470"/>
                </a:cubicBezTo>
                <a:cubicBezTo>
                  <a:pt x="1630680" y="1620520"/>
                  <a:pt x="1684020" y="1645920"/>
                  <a:pt x="1734820" y="1666240"/>
                </a:cubicBezTo>
                <a:cubicBezTo>
                  <a:pt x="1788160" y="1687830"/>
                  <a:pt x="1838960" y="1705610"/>
                  <a:pt x="1901190" y="1727200"/>
                </a:cubicBezTo>
                <a:cubicBezTo>
                  <a:pt x="1979930" y="1753870"/>
                  <a:pt x="2077720" y="1785620"/>
                  <a:pt x="2170430" y="1812290"/>
                </a:cubicBezTo>
                <a:cubicBezTo>
                  <a:pt x="2268220" y="1840230"/>
                  <a:pt x="2366010" y="1866900"/>
                  <a:pt x="2472690" y="1889760"/>
                </a:cubicBezTo>
                <a:cubicBezTo>
                  <a:pt x="2590800" y="1915160"/>
                  <a:pt x="2749550" y="1945640"/>
                  <a:pt x="2849880" y="1953260"/>
                </a:cubicBezTo>
                <a:cubicBezTo>
                  <a:pt x="2915920" y="1958340"/>
                  <a:pt x="2962910" y="1953260"/>
                  <a:pt x="3016250" y="1951990"/>
                </a:cubicBezTo>
                <a:cubicBezTo>
                  <a:pt x="3065780" y="1950720"/>
                  <a:pt x="3125470" y="1950720"/>
                  <a:pt x="3159760" y="1946910"/>
                </a:cubicBezTo>
                <a:cubicBezTo>
                  <a:pt x="3180080" y="1944370"/>
                  <a:pt x="3200400" y="1936750"/>
                  <a:pt x="3206750" y="1936750"/>
                </a:cubicBezTo>
                <a:cubicBezTo>
                  <a:pt x="3208020" y="1936750"/>
                  <a:pt x="3208020" y="1936750"/>
                  <a:pt x="3209290" y="1936750"/>
                </a:cubicBezTo>
                <a:cubicBezTo>
                  <a:pt x="3210560" y="1936750"/>
                  <a:pt x="3210560" y="1938020"/>
                  <a:pt x="3211830" y="1938020"/>
                </a:cubicBezTo>
                <a:cubicBezTo>
                  <a:pt x="3213100" y="1939290"/>
                  <a:pt x="3213100" y="1939290"/>
                  <a:pt x="3214370" y="1940560"/>
                </a:cubicBezTo>
                <a:cubicBezTo>
                  <a:pt x="3215640" y="1940560"/>
                  <a:pt x="3215640" y="1941830"/>
                  <a:pt x="3216910" y="1941830"/>
                </a:cubicBezTo>
                <a:cubicBezTo>
                  <a:pt x="3218180" y="1943100"/>
                  <a:pt x="3218180" y="1943100"/>
                  <a:pt x="3218180" y="1944370"/>
                </a:cubicBezTo>
                <a:cubicBezTo>
                  <a:pt x="3218180" y="1945640"/>
                  <a:pt x="3219450" y="1946910"/>
                  <a:pt x="3219450" y="1948180"/>
                </a:cubicBezTo>
                <a:cubicBezTo>
                  <a:pt x="3219450" y="1949450"/>
                  <a:pt x="3219450" y="1949450"/>
                  <a:pt x="3219450" y="1950720"/>
                </a:cubicBezTo>
                <a:cubicBezTo>
                  <a:pt x="3219450" y="1951990"/>
                  <a:pt x="3218180" y="1953260"/>
                  <a:pt x="3218180" y="1954530"/>
                </a:cubicBezTo>
                <a:cubicBezTo>
                  <a:pt x="3218180" y="1955800"/>
                  <a:pt x="3216910" y="1955800"/>
                  <a:pt x="3216910" y="1957070"/>
                </a:cubicBezTo>
                <a:cubicBezTo>
                  <a:pt x="3216910" y="1958340"/>
                  <a:pt x="3216910" y="1959610"/>
                  <a:pt x="3215640" y="1959610"/>
                </a:cubicBezTo>
                <a:cubicBezTo>
                  <a:pt x="3215640" y="1959610"/>
                  <a:pt x="3214370" y="1960880"/>
                  <a:pt x="3213100" y="1960880"/>
                </a:cubicBezTo>
                <a:cubicBezTo>
                  <a:pt x="3211830" y="1960880"/>
                  <a:pt x="3211830" y="1962150"/>
                  <a:pt x="3210560" y="1962150"/>
                </a:cubicBezTo>
                <a:cubicBezTo>
                  <a:pt x="3209290" y="1962150"/>
                  <a:pt x="3209290" y="1962150"/>
                  <a:pt x="3206750" y="1962150"/>
                </a:cubicBezTo>
                <a:cubicBezTo>
                  <a:pt x="3196590" y="1960880"/>
                  <a:pt x="3152140" y="1941830"/>
                  <a:pt x="3126740" y="1938020"/>
                </a:cubicBezTo>
                <a:cubicBezTo>
                  <a:pt x="3103880" y="1934210"/>
                  <a:pt x="3084830" y="1938020"/>
                  <a:pt x="3059430" y="1939290"/>
                </a:cubicBezTo>
                <a:cubicBezTo>
                  <a:pt x="3023870" y="1940560"/>
                  <a:pt x="2981960" y="1941830"/>
                  <a:pt x="2931160" y="1944370"/>
                </a:cubicBezTo>
                <a:cubicBezTo>
                  <a:pt x="2857500" y="1946910"/>
                  <a:pt x="2762250" y="1949450"/>
                  <a:pt x="2660650" y="1954530"/>
                </a:cubicBezTo>
                <a:cubicBezTo>
                  <a:pt x="2528570" y="1960880"/>
                  <a:pt x="2364740" y="1976120"/>
                  <a:pt x="2204720" y="1979930"/>
                </a:cubicBezTo>
                <a:cubicBezTo>
                  <a:pt x="2028190" y="1985010"/>
                  <a:pt x="1827530" y="1983740"/>
                  <a:pt x="1648460" y="1977390"/>
                </a:cubicBezTo>
                <a:cubicBezTo>
                  <a:pt x="1479550" y="1971040"/>
                  <a:pt x="1319530" y="1962150"/>
                  <a:pt x="1156970" y="1941830"/>
                </a:cubicBezTo>
                <a:cubicBezTo>
                  <a:pt x="994410" y="1921510"/>
                  <a:pt x="820420" y="1887220"/>
                  <a:pt x="671830" y="1858010"/>
                </a:cubicBezTo>
                <a:cubicBezTo>
                  <a:pt x="544830" y="1833880"/>
                  <a:pt x="421640" y="1813560"/>
                  <a:pt x="318770" y="1781810"/>
                </a:cubicBezTo>
                <a:cubicBezTo>
                  <a:pt x="234950" y="1756410"/>
                  <a:pt x="152400" y="1722120"/>
                  <a:pt x="97790" y="1694180"/>
                </a:cubicBezTo>
                <a:cubicBezTo>
                  <a:pt x="62230" y="1676400"/>
                  <a:pt x="24130" y="1644650"/>
                  <a:pt x="13970" y="1642110"/>
                </a:cubicBezTo>
                <a:cubicBezTo>
                  <a:pt x="11430" y="1642110"/>
                  <a:pt x="11430" y="1642110"/>
                  <a:pt x="10160" y="1642110"/>
                </a:cubicBezTo>
                <a:cubicBezTo>
                  <a:pt x="8890" y="1642110"/>
                  <a:pt x="8890" y="1640840"/>
                  <a:pt x="7620" y="1640840"/>
                </a:cubicBezTo>
                <a:cubicBezTo>
                  <a:pt x="6350" y="1640840"/>
                  <a:pt x="6350" y="1639570"/>
                  <a:pt x="5080" y="1639570"/>
                </a:cubicBezTo>
                <a:cubicBezTo>
                  <a:pt x="3810" y="1638300"/>
                  <a:pt x="3810" y="1638300"/>
                  <a:pt x="2540" y="1637030"/>
                </a:cubicBezTo>
                <a:cubicBezTo>
                  <a:pt x="2540" y="1635760"/>
                  <a:pt x="1270" y="1635760"/>
                  <a:pt x="1270" y="1634490"/>
                </a:cubicBezTo>
                <a:cubicBezTo>
                  <a:pt x="1270" y="1633220"/>
                  <a:pt x="0" y="1631950"/>
                  <a:pt x="0" y="1630680"/>
                </a:cubicBezTo>
                <a:cubicBezTo>
                  <a:pt x="0" y="1629410"/>
                  <a:pt x="0" y="1629410"/>
                  <a:pt x="0" y="1628140"/>
                </a:cubicBezTo>
                <a:cubicBezTo>
                  <a:pt x="0" y="1626870"/>
                  <a:pt x="1270" y="1626870"/>
                  <a:pt x="1270" y="1625600"/>
                </a:cubicBezTo>
                <a:cubicBezTo>
                  <a:pt x="1270" y="1624330"/>
                  <a:pt x="1270" y="1623060"/>
                  <a:pt x="2540" y="1621790"/>
                </a:cubicBezTo>
                <a:cubicBezTo>
                  <a:pt x="2540" y="1620520"/>
                  <a:pt x="3810" y="1620520"/>
                  <a:pt x="5080" y="1620520"/>
                </a:cubicBezTo>
                <a:cubicBezTo>
                  <a:pt x="6350" y="1619250"/>
                  <a:pt x="6350" y="1619250"/>
                  <a:pt x="7620" y="1617980"/>
                </a:cubicBezTo>
                <a:cubicBezTo>
                  <a:pt x="8890" y="1617980"/>
                  <a:pt x="8890" y="1616710"/>
                  <a:pt x="10160" y="1616710"/>
                </a:cubicBezTo>
                <a:cubicBezTo>
                  <a:pt x="11430" y="1616710"/>
                  <a:pt x="11430" y="1616710"/>
                  <a:pt x="12700" y="1616710"/>
                </a:cubicBezTo>
                <a:cubicBezTo>
                  <a:pt x="24130" y="1616710"/>
                  <a:pt x="102870" y="1614170"/>
                  <a:pt x="161290" y="1612900"/>
                </a:cubicBezTo>
                <a:cubicBezTo>
                  <a:pt x="247650" y="1610360"/>
                  <a:pt x="372110" y="1607820"/>
                  <a:pt x="481330" y="1604010"/>
                </a:cubicBezTo>
                <a:cubicBezTo>
                  <a:pt x="596900" y="1598930"/>
                  <a:pt x="711200" y="1595120"/>
                  <a:pt x="838200" y="1584960"/>
                </a:cubicBezTo>
                <a:cubicBezTo>
                  <a:pt x="986790" y="1573530"/>
                  <a:pt x="1151890" y="1553210"/>
                  <a:pt x="1316990" y="1537970"/>
                </a:cubicBezTo>
                <a:cubicBezTo>
                  <a:pt x="1494790" y="1521460"/>
                  <a:pt x="1685290" y="1506220"/>
                  <a:pt x="1868170" y="1489710"/>
                </a:cubicBezTo>
                <a:cubicBezTo>
                  <a:pt x="2047240" y="1473200"/>
                  <a:pt x="2232660" y="1457960"/>
                  <a:pt x="2402840" y="1437640"/>
                </a:cubicBezTo>
                <a:cubicBezTo>
                  <a:pt x="2557780" y="1418590"/>
                  <a:pt x="2727960" y="1390650"/>
                  <a:pt x="2846070" y="1374140"/>
                </a:cubicBezTo>
                <a:cubicBezTo>
                  <a:pt x="2924810" y="1362710"/>
                  <a:pt x="2988310" y="1351280"/>
                  <a:pt x="3041650" y="1347470"/>
                </a:cubicBezTo>
                <a:cubicBezTo>
                  <a:pt x="3077210" y="1344930"/>
                  <a:pt x="3121660" y="1347470"/>
                  <a:pt x="3131820" y="1347470"/>
                </a:cubicBezTo>
                <a:cubicBezTo>
                  <a:pt x="3134360" y="1347470"/>
                  <a:pt x="3134360" y="1347470"/>
                  <a:pt x="3135630" y="1347470"/>
                </a:cubicBezTo>
                <a:cubicBezTo>
                  <a:pt x="3136900" y="1347470"/>
                  <a:pt x="3138170" y="1347470"/>
                  <a:pt x="3139440" y="1348740"/>
                </a:cubicBezTo>
                <a:cubicBezTo>
                  <a:pt x="3140710" y="1348740"/>
                  <a:pt x="3140710" y="1350010"/>
                  <a:pt x="3141980" y="1351280"/>
                </a:cubicBezTo>
                <a:cubicBezTo>
                  <a:pt x="3143250" y="1352550"/>
                  <a:pt x="3143250" y="1352550"/>
                  <a:pt x="3144520" y="1353820"/>
                </a:cubicBezTo>
                <a:cubicBezTo>
                  <a:pt x="3145790" y="1355090"/>
                  <a:pt x="3147060" y="1356360"/>
                  <a:pt x="3147060" y="1357630"/>
                </a:cubicBezTo>
                <a:cubicBezTo>
                  <a:pt x="3147060" y="1358900"/>
                  <a:pt x="3147060" y="1360170"/>
                  <a:pt x="3147060" y="1361440"/>
                </a:cubicBezTo>
                <a:cubicBezTo>
                  <a:pt x="3147060" y="1362710"/>
                  <a:pt x="3147060" y="1363980"/>
                  <a:pt x="3147060" y="1365250"/>
                </a:cubicBezTo>
                <a:cubicBezTo>
                  <a:pt x="3147060" y="1366520"/>
                  <a:pt x="3147060" y="1367790"/>
                  <a:pt x="3147060" y="1369060"/>
                </a:cubicBezTo>
                <a:cubicBezTo>
                  <a:pt x="3147060" y="1370330"/>
                  <a:pt x="3145790" y="1370330"/>
                  <a:pt x="3144520" y="1371600"/>
                </a:cubicBezTo>
                <a:cubicBezTo>
                  <a:pt x="3143250" y="1372870"/>
                  <a:pt x="3143250" y="1374140"/>
                  <a:pt x="3141980" y="1375410"/>
                </a:cubicBezTo>
                <a:cubicBezTo>
                  <a:pt x="3140710" y="1376680"/>
                  <a:pt x="3140710" y="1376680"/>
                  <a:pt x="3139440" y="1376680"/>
                </a:cubicBezTo>
                <a:cubicBezTo>
                  <a:pt x="3138170" y="1376680"/>
                  <a:pt x="3136900" y="1377950"/>
                  <a:pt x="3135630" y="1377950"/>
                </a:cubicBezTo>
                <a:cubicBezTo>
                  <a:pt x="3134360" y="1377950"/>
                  <a:pt x="3131820" y="1379220"/>
                  <a:pt x="3131820" y="137922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26"/>
          <p:cNvPicPr preferRelativeResize="0"/>
          <p:nvPr/>
        </p:nvPicPr>
        <p:blipFill rotWithShape="1">
          <a:blip r:embed="rId3">
            <a:alphaModFix/>
          </a:blip>
          <a:srcRect b="24312" l="11403" r="5425" t="751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6"/>
          <p:cNvSpPr/>
          <p:nvPr/>
        </p:nvSpPr>
        <p:spPr>
          <a:xfrm>
            <a:off x="1919764" y="100013"/>
            <a:ext cx="5616892" cy="1582103"/>
          </a:xfrm>
          <a:custGeom>
            <a:rect b="b" l="l" r="r" t="t"/>
            <a:pathLst>
              <a:path extrusionOk="0" h="4218940" w="14978380">
                <a:moveTo>
                  <a:pt x="520700" y="459740"/>
                </a:moveTo>
                <a:cubicBezTo>
                  <a:pt x="516890" y="586740"/>
                  <a:pt x="511810" y="668020"/>
                  <a:pt x="505460" y="726440"/>
                </a:cubicBezTo>
                <a:cubicBezTo>
                  <a:pt x="500380" y="778510"/>
                  <a:pt x="494030" y="808990"/>
                  <a:pt x="486410" y="871220"/>
                </a:cubicBezTo>
                <a:cubicBezTo>
                  <a:pt x="473710" y="988060"/>
                  <a:pt x="454660" y="1223010"/>
                  <a:pt x="440690" y="1370330"/>
                </a:cubicBezTo>
                <a:cubicBezTo>
                  <a:pt x="429260" y="1487170"/>
                  <a:pt x="419100" y="1591310"/>
                  <a:pt x="407670" y="1685290"/>
                </a:cubicBezTo>
                <a:cubicBezTo>
                  <a:pt x="398780" y="1762760"/>
                  <a:pt x="386080" y="1809750"/>
                  <a:pt x="379730" y="1897380"/>
                </a:cubicBezTo>
                <a:cubicBezTo>
                  <a:pt x="369570" y="2038350"/>
                  <a:pt x="373380" y="2277110"/>
                  <a:pt x="368300" y="2449830"/>
                </a:cubicBezTo>
                <a:cubicBezTo>
                  <a:pt x="363220" y="2602230"/>
                  <a:pt x="354330" y="2738120"/>
                  <a:pt x="350520" y="2879090"/>
                </a:cubicBezTo>
                <a:cubicBezTo>
                  <a:pt x="346710" y="3014980"/>
                  <a:pt x="346710" y="3149600"/>
                  <a:pt x="342900" y="3279140"/>
                </a:cubicBezTo>
                <a:cubicBezTo>
                  <a:pt x="339090" y="3399790"/>
                  <a:pt x="331470" y="3524250"/>
                  <a:pt x="327660" y="3630930"/>
                </a:cubicBezTo>
                <a:cubicBezTo>
                  <a:pt x="323850" y="3718560"/>
                  <a:pt x="321310" y="3793490"/>
                  <a:pt x="320040" y="3870960"/>
                </a:cubicBezTo>
                <a:cubicBezTo>
                  <a:pt x="318770" y="3944620"/>
                  <a:pt x="318770" y="4027170"/>
                  <a:pt x="317500" y="4088130"/>
                </a:cubicBezTo>
                <a:cubicBezTo>
                  <a:pt x="317500" y="4133850"/>
                  <a:pt x="316230" y="4196080"/>
                  <a:pt x="316230" y="4206240"/>
                </a:cubicBezTo>
                <a:cubicBezTo>
                  <a:pt x="316230" y="4207510"/>
                  <a:pt x="316230" y="4207510"/>
                  <a:pt x="316230" y="4208780"/>
                </a:cubicBezTo>
                <a:cubicBezTo>
                  <a:pt x="316230" y="4210050"/>
                  <a:pt x="316230" y="4211320"/>
                  <a:pt x="314960" y="4212590"/>
                </a:cubicBezTo>
                <a:cubicBezTo>
                  <a:pt x="314960" y="4213860"/>
                  <a:pt x="313690" y="4213860"/>
                  <a:pt x="312420" y="4215130"/>
                </a:cubicBezTo>
                <a:cubicBezTo>
                  <a:pt x="312420" y="4215130"/>
                  <a:pt x="311150" y="4216400"/>
                  <a:pt x="311150" y="4216400"/>
                </a:cubicBezTo>
                <a:cubicBezTo>
                  <a:pt x="309880" y="4216400"/>
                  <a:pt x="308610" y="4217670"/>
                  <a:pt x="307340" y="4217670"/>
                </a:cubicBezTo>
                <a:cubicBezTo>
                  <a:pt x="306070" y="4217670"/>
                  <a:pt x="306070" y="4218940"/>
                  <a:pt x="304800" y="4218940"/>
                </a:cubicBezTo>
                <a:cubicBezTo>
                  <a:pt x="303530" y="4218940"/>
                  <a:pt x="303530" y="4218940"/>
                  <a:pt x="302260" y="4218940"/>
                </a:cubicBezTo>
                <a:cubicBezTo>
                  <a:pt x="300990" y="4218940"/>
                  <a:pt x="299720" y="4217670"/>
                  <a:pt x="298450" y="4217670"/>
                </a:cubicBezTo>
                <a:cubicBezTo>
                  <a:pt x="297180" y="4217670"/>
                  <a:pt x="297180" y="4216400"/>
                  <a:pt x="295910" y="4216400"/>
                </a:cubicBezTo>
                <a:cubicBezTo>
                  <a:pt x="294640" y="4215130"/>
                  <a:pt x="294640" y="4215130"/>
                  <a:pt x="293370" y="4213860"/>
                </a:cubicBezTo>
                <a:cubicBezTo>
                  <a:pt x="293370" y="4212590"/>
                  <a:pt x="292100" y="4212590"/>
                  <a:pt x="292100" y="4211320"/>
                </a:cubicBezTo>
                <a:cubicBezTo>
                  <a:pt x="292100" y="4210050"/>
                  <a:pt x="290830" y="4210050"/>
                  <a:pt x="290830" y="4208780"/>
                </a:cubicBezTo>
                <a:cubicBezTo>
                  <a:pt x="290830" y="4207510"/>
                  <a:pt x="290830" y="4207510"/>
                  <a:pt x="290830" y="4206240"/>
                </a:cubicBezTo>
                <a:cubicBezTo>
                  <a:pt x="290830" y="4197350"/>
                  <a:pt x="290830" y="4149090"/>
                  <a:pt x="289560" y="4113530"/>
                </a:cubicBezTo>
                <a:cubicBezTo>
                  <a:pt x="287020" y="4066540"/>
                  <a:pt x="283210" y="4014470"/>
                  <a:pt x="276860" y="3947160"/>
                </a:cubicBezTo>
                <a:cubicBezTo>
                  <a:pt x="266700" y="3844290"/>
                  <a:pt x="250190" y="3693160"/>
                  <a:pt x="232410" y="3554730"/>
                </a:cubicBezTo>
                <a:cubicBezTo>
                  <a:pt x="212090" y="3401060"/>
                  <a:pt x="184150" y="3228340"/>
                  <a:pt x="162560" y="3065780"/>
                </a:cubicBezTo>
                <a:cubicBezTo>
                  <a:pt x="142240" y="2905760"/>
                  <a:pt x="124460" y="2740660"/>
                  <a:pt x="106680" y="2586990"/>
                </a:cubicBezTo>
                <a:cubicBezTo>
                  <a:pt x="90170" y="2444750"/>
                  <a:pt x="72390" y="2301240"/>
                  <a:pt x="57150" y="2176780"/>
                </a:cubicBezTo>
                <a:cubicBezTo>
                  <a:pt x="44450" y="2071370"/>
                  <a:pt x="33020" y="1973580"/>
                  <a:pt x="24130" y="1887220"/>
                </a:cubicBezTo>
                <a:cubicBezTo>
                  <a:pt x="17780" y="1817370"/>
                  <a:pt x="12700" y="1756410"/>
                  <a:pt x="8890" y="1697990"/>
                </a:cubicBezTo>
                <a:cubicBezTo>
                  <a:pt x="5080" y="1645920"/>
                  <a:pt x="3810" y="1593850"/>
                  <a:pt x="2540" y="1553210"/>
                </a:cubicBezTo>
                <a:cubicBezTo>
                  <a:pt x="1270" y="1524000"/>
                  <a:pt x="0" y="1487170"/>
                  <a:pt x="0" y="1479550"/>
                </a:cubicBezTo>
                <a:cubicBezTo>
                  <a:pt x="0" y="1478280"/>
                  <a:pt x="0" y="1478280"/>
                  <a:pt x="0" y="1477010"/>
                </a:cubicBezTo>
                <a:cubicBezTo>
                  <a:pt x="0" y="1475740"/>
                  <a:pt x="1270" y="1474470"/>
                  <a:pt x="1270" y="1473200"/>
                </a:cubicBezTo>
                <a:cubicBezTo>
                  <a:pt x="1270" y="1471930"/>
                  <a:pt x="2540" y="1471930"/>
                  <a:pt x="2540" y="1470660"/>
                </a:cubicBezTo>
                <a:cubicBezTo>
                  <a:pt x="2540" y="1470660"/>
                  <a:pt x="3810" y="1469390"/>
                  <a:pt x="5080" y="1469390"/>
                </a:cubicBezTo>
                <a:cubicBezTo>
                  <a:pt x="6350" y="1468120"/>
                  <a:pt x="6350" y="1466850"/>
                  <a:pt x="7620" y="1466850"/>
                </a:cubicBezTo>
                <a:cubicBezTo>
                  <a:pt x="8890" y="1466850"/>
                  <a:pt x="10160" y="1466850"/>
                  <a:pt x="11430" y="1466850"/>
                </a:cubicBezTo>
                <a:cubicBezTo>
                  <a:pt x="12700" y="1466850"/>
                  <a:pt x="12700" y="1466850"/>
                  <a:pt x="13970" y="1466850"/>
                </a:cubicBezTo>
                <a:cubicBezTo>
                  <a:pt x="15240" y="1466850"/>
                  <a:pt x="15240" y="1466850"/>
                  <a:pt x="16510" y="1466850"/>
                </a:cubicBezTo>
                <a:cubicBezTo>
                  <a:pt x="17780" y="1466850"/>
                  <a:pt x="19050" y="1466850"/>
                  <a:pt x="20320" y="1468120"/>
                </a:cubicBezTo>
                <a:cubicBezTo>
                  <a:pt x="21590" y="1468120"/>
                  <a:pt x="20320" y="1470660"/>
                  <a:pt x="21590" y="1470660"/>
                </a:cubicBezTo>
                <a:cubicBezTo>
                  <a:pt x="22860" y="1471930"/>
                  <a:pt x="24130" y="1470660"/>
                  <a:pt x="24130" y="1471930"/>
                </a:cubicBezTo>
                <a:cubicBezTo>
                  <a:pt x="25400" y="1473200"/>
                  <a:pt x="25400" y="1474470"/>
                  <a:pt x="25400" y="1475740"/>
                </a:cubicBezTo>
                <a:cubicBezTo>
                  <a:pt x="25400" y="1477010"/>
                  <a:pt x="25400" y="1477010"/>
                  <a:pt x="25400" y="1478280"/>
                </a:cubicBezTo>
                <a:cubicBezTo>
                  <a:pt x="26670" y="1490980"/>
                  <a:pt x="53340" y="1590040"/>
                  <a:pt x="63500" y="1653540"/>
                </a:cubicBezTo>
                <a:cubicBezTo>
                  <a:pt x="76200" y="1729740"/>
                  <a:pt x="81280" y="1814830"/>
                  <a:pt x="92710" y="1907540"/>
                </a:cubicBezTo>
                <a:cubicBezTo>
                  <a:pt x="106680" y="2021840"/>
                  <a:pt x="129540" y="2161540"/>
                  <a:pt x="143510" y="2286000"/>
                </a:cubicBezTo>
                <a:cubicBezTo>
                  <a:pt x="157480" y="2405380"/>
                  <a:pt x="168910" y="2523490"/>
                  <a:pt x="177800" y="2640330"/>
                </a:cubicBezTo>
                <a:cubicBezTo>
                  <a:pt x="185420" y="2752090"/>
                  <a:pt x="189230" y="2871470"/>
                  <a:pt x="193040" y="2971800"/>
                </a:cubicBezTo>
                <a:cubicBezTo>
                  <a:pt x="195580" y="3055620"/>
                  <a:pt x="196850" y="3138170"/>
                  <a:pt x="198120" y="3202940"/>
                </a:cubicBezTo>
                <a:cubicBezTo>
                  <a:pt x="199390" y="3251200"/>
                  <a:pt x="199390" y="3296920"/>
                  <a:pt x="200660" y="3327400"/>
                </a:cubicBezTo>
                <a:cubicBezTo>
                  <a:pt x="201930" y="3343910"/>
                  <a:pt x="203200" y="3360420"/>
                  <a:pt x="203200" y="3366770"/>
                </a:cubicBezTo>
                <a:cubicBezTo>
                  <a:pt x="203200" y="3369310"/>
                  <a:pt x="203200" y="3369310"/>
                  <a:pt x="203200" y="3370580"/>
                </a:cubicBezTo>
                <a:cubicBezTo>
                  <a:pt x="203200" y="3371850"/>
                  <a:pt x="201930" y="3371850"/>
                  <a:pt x="201930" y="3373120"/>
                </a:cubicBezTo>
                <a:cubicBezTo>
                  <a:pt x="201930" y="3374390"/>
                  <a:pt x="201930" y="3375660"/>
                  <a:pt x="200660" y="3376930"/>
                </a:cubicBezTo>
                <a:cubicBezTo>
                  <a:pt x="200660" y="3378200"/>
                  <a:pt x="199390" y="3378200"/>
                  <a:pt x="198120" y="3378200"/>
                </a:cubicBezTo>
                <a:cubicBezTo>
                  <a:pt x="196850" y="3379470"/>
                  <a:pt x="195580" y="3380740"/>
                  <a:pt x="194310" y="3380740"/>
                </a:cubicBezTo>
                <a:cubicBezTo>
                  <a:pt x="193040" y="3380740"/>
                  <a:pt x="193040" y="3380740"/>
                  <a:pt x="191770" y="3380740"/>
                </a:cubicBezTo>
                <a:cubicBezTo>
                  <a:pt x="190500" y="3380740"/>
                  <a:pt x="189230" y="3380740"/>
                  <a:pt x="187960" y="3380740"/>
                </a:cubicBezTo>
                <a:cubicBezTo>
                  <a:pt x="186690" y="3380740"/>
                  <a:pt x="186690" y="3380740"/>
                  <a:pt x="185420" y="3380740"/>
                </a:cubicBezTo>
                <a:cubicBezTo>
                  <a:pt x="184150" y="3380740"/>
                  <a:pt x="182880" y="3380740"/>
                  <a:pt x="181610" y="3379470"/>
                </a:cubicBezTo>
                <a:cubicBezTo>
                  <a:pt x="180340" y="3379470"/>
                  <a:pt x="180340" y="3378200"/>
                  <a:pt x="179070" y="3376930"/>
                </a:cubicBezTo>
                <a:cubicBezTo>
                  <a:pt x="179070" y="3375660"/>
                  <a:pt x="177800" y="3375660"/>
                  <a:pt x="177800" y="3374390"/>
                </a:cubicBezTo>
                <a:cubicBezTo>
                  <a:pt x="177800" y="3373120"/>
                  <a:pt x="176530" y="3371850"/>
                  <a:pt x="176530" y="3370580"/>
                </a:cubicBezTo>
                <a:cubicBezTo>
                  <a:pt x="176530" y="3369310"/>
                  <a:pt x="175260" y="3369310"/>
                  <a:pt x="175260" y="3368040"/>
                </a:cubicBezTo>
                <a:cubicBezTo>
                  <a:pt x="173990" y="3362960"/>
                  <a:pt x="175260" y="3350260"/>
                  <a:pt x="175260" y="3332480"/>
                </a:cubicBezTo>
                <a:cubicBezTo>
                  <a:pt x="175260" y="3285490"/>
                  <a:pt x="176530" y="3166110"/>
                  <a:pt x="176530" y="3073400"/>
                </a:cubicBezTo>
                <a:cubicBezTo>
                  <a:pt x="176530" y="2964180"/>
                  <a:pt x="176530" y="2842260"/>
                  <a:pt x="176530" y="2717800"/>
                </a:cubicBezTo>
                <a:cubicBezTo>
                  <a:pt x="176530" y="2580640"/>
                  <a:pt x="176530" y="2424430"/>
                  <a:pt x="176530" y="2283460"/>
                </a:cubicBezTo>
                <a:cubicBezTo>
                  <a:pt x="176530" y="2150110"/>
                  <a:pt x="177800" y="2014220"/>
                  <a:pt x="177800" y="1892300"/>
                </a:cubicBezTo>
                <a:cubicBezTo>
                  <a:pt x="177800" y="1783080"/>
                  <a:pt x="173990" y="1695450"/>
                  <a:pt x="177800" y="1584960"/>
                </a:cubicBezTo>
                <a:cubicBezTo>
                  <a:pt x="181610" y="1456690"/>
                  <a:pt x="194310" y="1296670"/>
                  <a:pt x="203200" y="1169670"/>
                </a:cubicBezTo>
                <a:cubicBezTo>
                  <a:pt x="210820" y="1062990"/>
                  <a:pt x="220980" y="961390"/>
                  <a:pt x="227330" y="876300"/>
                </a:cubicBezTo>
                <a:cubicBezTo>
                  <a:pt x="232410" y="810260"/>
                  <a:pt x="231140" y="751840"/>
                  <a:pt x="237490" y="701040"/>
                </a:cubicBezTo>
                <a:cubicBezTo>
                  <a:pt x="242570" y="662940"/>
                  <a:pt x="251460" y="628650"/>
                  <a:pt x="255270" y="599440"/>
                </a:cubicBezTo>
                <a:cubicBezTo>
                  <a:pt x="257810" y="577850"/>
                  <a:pt x="259080" y="556260"/>
                  <a:pt x="261620" y="544830"/>
                </a:cubicBezTo>
                <a:cubicBezTo>
                  <a:pt x="262890" y="539750"/>
                  <a:pt x="262890" y="535940"/>
                  <a:pt x="264160" y="533400"/>
                </a:cubicBezTo>
                <a:cubicBezTo>
                  <a:pt x="264160" y="532130"/>
                  <a:pt x="265430" y="532130"/>
                  <a:pt x="265430" y="530860"/>
                </a:cubicBezTo>
                <a:cubicBezTo>
                  <a:pt x="265430" y="529590"/>
                  <a:pt x="265430" y="528320"/>
                  <a:pt x="266700" y="527050"/>
                </a:cubicBezTo>
                <a:cubicBezTo>
                  <a:pt x="266700" y="525780"/>
                  <a:pt x="267970" y="525780"/>
                  <a:pt x="269240" y="524510"/>
                </a:cubicBezTo>
                <a:cubicBezTo>
                  <a:pt x="270510" y="524510"/>
                  <a:pt x="270510" y="523240"/>
                  <a:pt x="271780" y="523240"/>
                </a:cubicBezTo>
                <a:cubicBezTo>
                  <a:pt x="273050" y="523240"/>
                  <a:pt x="273050" y="521970"/>
                  <a:pt x="274320" y="521970"/>
                </a:cubicBezTo>
                <a:cubicBezTo>
                  <a:pt x="275590" y="521970"/>
                  <a:pt x="276860" y="521970"/>
                  <a:pt x="278130" y="521970"/>
                </a:cubicBezTo>
                <a:cubicBezTo>
                  <a:pt x="279400" y="521970"/>
                  <a:pt x="279400" y="521970"/>
                  <a:pt x="280670" y="521970"/>
                </a:cubicBezTo>
                <a:cubicBezTo>
                  <a:pt x="281940" y="521970"/>
                  <a:pt x="283210" y="523240"/>
                  <a:pt x="284480" y="523240"/>
                </a:cubicBezTo>
                <a:cubicBezTo>
                  <a:pt x="285750" y="523240"/>
                  <a:pt x="285750" y="524510"/>
                  <a:pt x="287020" y="524510"/>
                </a:cubicBezTo>
                <a:cubicBezTo>
                  <a:pt x="288290" y="525780"/>
                  <a:pt x="289560" y="525780"/>
                  <a:pt x="289560" y="527050"/>
                </a:cubicBezTo>
                <a:cubicBezTo>
                  <a:pt x="290830" y="528320"/>
                  <a:pt x="290830" y="529590"/>
                  <a:pt x="290830" y="530860"/>
                </a:cubicBezTo>
                <a:cubicBezTo>
                  <a:pt x="290830" y="532130"/>
                  <a:pt x="292100" y="532130"/>
                  <a:pt x="292100" y="533400"/>
                </a:cubicBezTo>
                <a:cubicBezTo>
                  <a:pt x="292100" y="534670"/>
                  <a:pt x="292100" y="534670"/>
                  <a:pt x="292100" y="537210"/>
                </a:cubicBezTo>
                <a:cubicBezTo>
                  <a:pt x="293370" y="543560"/>
                  <a:pt x="300990" y="560070"/>
                  <a:pt x="304800" y="579120"/>
                </a:cubicBezTo>
                <a:cubicBezTo>
                  <a:pt x="312420" y="617220"/>
                  <a:pt x="318770" y="699770"/>
                  <a:pt x="323850" y="755650"/>
                </a:cubicBezTo>
                <a:cubicBezTo>
                  <a:pt x="327660" y="805180"/>
                  <a:pt x="328930" y="833120"/>
                  <a:pt x="331470" y="895350"/>
                </a:cubicBezTo>
                <a:cubicBezTo>
                  <a:pt x="335280" y="1019810"/>
                  <a:pt x="334010" y="1280160"/>
                  <a:pt x="335280" y="1456690"/>
                </a:cubicBezTo>
                <a:cubicBezTo>
                  <a:pt x="336550" y="1614170"/>
                  <a:pt x="336550" y="1753870"/>
                  <a:pt x="336550" y="1902460"/>
                </a:cubicBezTo>
                <a:cubicBezTo>
                  <a:pt x="336550" y="2051050"/>
                  <a:pt x="337820" y="2205990"/>
                  <a:pt x="337820" y="2349500"/>
                </a:cubicBezTo>
                <a:cubicBezTo>
                  <a:pt x="337820" y="2482850"/>
                  <a:pt x="336550" y="2600960"/>
                  <a:pt x="337820" y="2733040"/>
                </a:cubicBezTo>
                <a:cubicBezTo>
                  <a:pt x="340360" y="2876550"/>
                  <a:pt x="344170" y="3053080"/>
                  <a:pt x="350520" y="3178810"/>
                </a:cubicBezTo>
                <a:cubicBezTo>
                  <a:pt x="355600" y="3271520"/>
                  <a:pt x="363220" y="3346450"/>
                  <a:pt x="368300" y="3418840"/>
                </a:cubicBezTo>
                <a:cubicBezTo>
                  <a:pt x="372110" y="3479800"/>
                  <a:pt x="373380" y="3558540"/>
                  <a:pt x="377190" y="3586480"/>
                </a:cubicBezTo>
                <a:cubicBezTo>
                  <a:pt x="378460" y="3596640"/>
                  <a:pt x="382270" y="3601720"/>
                  <a:pt x="382270" y="3605530"/>
                </a:cubicBezTo>
                <a:cubicBezTo>
                  <a:pt x="382270" y="3606800"/>
                  <a:pt x="381000" y="3608070"/>
                  <a:pt x="381000" y="3609340"/>
                </a:cubicBezTo>
                <a:cubicBezTo>
                  <a:pt x="381000" y="3610610"/>
                  <a:pt x="379730" y="3611880"/>
                  <a:pt x="379730" y="3613150"/>
                </a:cubicBezTo>
                <a:cubicBezTo>
                  <a:pt x="379730" y="3614420"/>
                  <a:pt x="378460" y="3614420"/>
                  <a:pt x="378460" y="3615690"/>
                </a:cubicBezTo>
                <a:cubicBezTo>
                  <a:pt x="377190" y="3616960"/>
                  <a:pt x="377190" y="3616960"/>
                  <a:pt x="375920" y="3618230"/>
                </a:cubicBezTo>
                <a:cubicBezTo>
                  <a:pt x="374650" y="3618230"/>
                  <a:pt x="374650" y="3619500"/>
                  <a:pt x="373380" y="3619500"/>
                </a:cubicBezTo>
                <a:cubicBezTo>
                  <a:pt x="372110" y="3619500"/>
                  <a:pt x="370840" y="3620770"/>
                  <a:pt x="369570" y="3620770"/>
                </a:cubicBezTo>
                <a:cubicBezTo>
                  <a:pt x="368300" y="3620770"/>
                  <a:pt x="367030" y="3620770"/>
                  <a:pt x="365760" y="3620770"/>
                </a:cubicBezTo>
                <a:cubicBezTo>
                  <a:pt x="364490" y="3620770"/>
                  <a:pt x="364490" y="3620770"/>
                  <a:pt x="363220" y="3620770"/>
                </a:cubicBezTo>
                <a:cubicBezTo>
                  <a:pt x="361950" y="3620770"/>
                  <a:pt x="360680" y="3619500"/>
                  <a:pt x="359410" y="3618230"/>
                </a:cubicBezTo>
                <a:cubicBezTo>
                  <a:pt x="358140" y="3618230"/>
                  <a:pt x="358140" y="3616960"/>
                  <a:pt x="356870" y="3616960"/>
                </a:cubicBezTo>
                <a:cubicBezTo>
                  <a:pt x="355600" y="3615690"/>
                  <a:pt x="354330" y="3615690"/>
                  <a:pt x="354330" y="3614420"/>
                </a:cubicBezTo>
                <a:cubicBezTo>
                  <a:pt x="353060" y="3613150"/>
                  <a:pt x="353060" y="3611880"/>
                  <a:pt x="353060" y="3610610"/>
                </a:cubicBezTo>
                <a:cubicBezTo>
                  <a:pt x="353060" y="3609340"/>
                  <a:pt x="353060" y="3609340"/>
                  <a:pt x="353060" y="3606800"/>
                </a:cubicBezTo>
                <a:cubicBezTo>
                  <a:pt x="353060" y="3596640"/>
                  <a:pt x="356870" y="3552190"/>
                  <a:pt x="355600" y="3524250"/>
                </a:cubicBezTo>
                <a:cubicBezTo>
                  <a:pt x="354330" y="3496310"/>
                  <a:pt x="349250" y="3481070"/>
                  <a:pt x="344170" y="3440430"/>
                </a:cubicBezTo>
                <a:cubicBezTo>
                  <a:pt x="331470" y="3335020"/>
                  <a:pt x="303530" y="3054350"/>
                  <a:pt x="287020" y="2874010"/>
                </a:cubicBezTo>
                <a:cubicBezTo>
                  <a:pt x="271780" y="2708910"/>
                  <a:pt x="261620" y="2576830"/>
                  <a:pt x="250190" y="2401570"/>
                </a:cubicBezTo>
                <a:cubicBezTo>
                  <a:pt x="234950" y="2181860"/>
                  <a:pt x="220980" y="1894840"/>
                  <a:pt x="208280" y="1659890"/>
                </a:cubicBezTo>
                <a:cubicBezTo>
                  <a:pt x="196850" y="1446530"/>
                  <a:pt x="185420" y="1231900"/>
                  <a:pt x="177800" y="1047750"/>
                </a:cubicBezTo>
                <a:cubicBezTo>
                  <a:pt x="171450" y="895350"/>
                  <a:pt x="171450" y="755650"/>
                  <a:pt x="165100" y="632460"/>
                </a:cubicBezTo>
                <a:cubicBezTo>
                  <a:pt x="160020" y="534670"/>
                  <a:pt x="153670" y="448310"/>
                  <a:pt x="146050" y="367030"/>
                </a:cubicBezTo>
                <a:cubicBezTo>
                  <a:pt x="139700" y="298450"/>
                  <a:pt x="129540" y="231140"/>
                  <a:pt x="125730" y="176530"/>
                </a:cubicBezTo>
                <a:cubicBezTo>
                  <a:pt x="123190" y="135890"/>
                  <a:pt x="110490" y="90170"/>
                  <a:pt x="124460" y="71120"/>
                </a:cubicBezTo>
                <a:cubicBezTo>
                  <a:pt x="134620" y="57150"/>
                  <a:pt x="156210" y="53340"/>
                  <a:pt x="176530" y="54610"/>
                </a:cubicBezTo>
                <a:cubicBezTo>
                  <a:pt x="205740" y="55880"/>
                  <a:pt x="237490" y="80010"/>
                  <a:pt x="280670" y="101600"/>
                </a:cubicBezTo>
                <a:cubicBezTo>
                  <a:pt x="358140" y="139700"/>
                  <a:pt x="500380" y="226060"/>
                  <a:pt x="593090" y="275590"/>
                </a:cubicBezTo>
                <a:cubicBezTo>
                  <a:pt x="665480" y="313690"/>
                  <a:pt x="716280" y="344170"/>
                  <a:pt x="789940" y="374650"/>
                </a:cubicBezTo>
                <a:cubicBezTo>
                  <a:pt x="878840" y="410210"/>
                  <a:pt x="985520" y="436880"/>
                  <a:pt x="1090930" y="468630"/>
                </a:cubicBezTo>
                <a:cubicBezTo>
                  <a:pt x="1209040" y="502920"/>
                  <a:pt x="1333500" y="542290"/>
                  <a:pt x="1464310" y="572770"/>
                </a:cubicBezTo>
                <a:cubicBezTo>
                  <a:pt x="1605280" y="605790"/>
                  <a:pt x="1761490" y="633730"/>
                  <a:pt x="1906270" y="655320"/>
                </a:cubicBezTo>
                <a:cubicBezTo>
                  <a:pt x="2044700" y="676910"/>
                  <a:pt x="2181860" y="689610"/>
                  <a:pt x="2312670" y="703580"/>
                </a:cubicBezTo>
                <a:cubicBezTo>
                  <a:pt x="2434590" y="716280"/>
                  <a:pt x="2557780" y="728980"/>
                  <a:pt x="2665730" y="736600"/>
                </a:cubicBezTo>
                <a:cubicBezTo>
                  <a:pt x="2757170" y="742950"/>
                  <a:pt x="2842260" y="746760"/>
                  <a:pt x="2918460" y="750570"/>
                </a:cubicBezTo>
                <a:cubicBezTo>
                  <a:pt x="2980690" y="753110"/>
                  <a:pt x="3046730" y="755650"/>
                  <a:pt x="3089910" y="756920"/>
                </a:cubicBezTo>
                <a:cubicBezTo>
                  <a:pt x="3115310" y="758190"/>
                  <a:pt x="3144520" y="759460"/>
                  <a:pt x="3150870" y="759460"/>
                </a:cubicBezTo>
                <a:cubicBezTo>
                  <a:pt x="3152140" y="759460"/>
                  <a:pt x="3152140" y="759460"/>
                  <a:pt x="3153410" y="759460"/>
                </a:cubicBezTo>
                <a:cubicBezTo>
                  <a:pt x="3154680" y="759460"/>
                  <a:pt x="3154680" y="760730"/>
                  <a:pt x="3155950" y="760730"/>
                </a:cubicBezTo>
                <a:cubicBezTo>
                  <a:pt x="3157220" y="762000"/>
                  <a:pt x="3157220" y="762000"/>
                  <a:pt x="3158490" y="763270"/>
                </a:cubicBezTo>
                <a:cubicBezTo>
                  <a:pt x="3159760" y="764540"/>
                  <a:pt x="3159760" y="764540"/>
                  <a:pt x="3161030" y="765810"/>
                </a:cubicBezTo>
                <a:cubicBezTo>
                  <a:pt x="3161030" y="767080"/>
                  <a:pt x="3162300" y="767080"/>
                  <a:pt x="3162300" y="768350"/>
                </a:cubicBezTo>
                <a:cubicBezTo>
                  <a:pt x="3162300" y="769620"/>
                  <a:pt x="3162300" y="769620"/>
                  <a:pt x="3162300" y="770890"/>
                </a:cubicBezTo>
                <a:cubicBezTo>
                  <a:pt x="3162300" y="772160"/>
                  <a:pt x="3162300" y="772160"/>
                  <a:pt x="3162300" y="773430"/>
                </a:cubicBezTo>
                <a:cubicBezTo>
                  <a:pt x="3162300" y="774700"/>
                  <a:pt x="3161030" y="775970"/>
                  <a:pt x="3161030" y="777240"/>
                </a:cubicBezTo>
                <a:cubicBezTo>
                  <a:pt x="3161030" y="778510"/>
                  <a:pt x="3159760" y="778510"/>
                  <a:pt x="3159760" y="779780"/>
                </a:cubicBezTo>
                <a:cubicBezTo>
                  <a:pt x="3159760" y="781050"/>
                  <a:pt x="3158490" y="781050"/>
                  <a:pt x="3158490" y="782320"/>
                </a:cubicBezTo>
                <a:cubicBezTo>
                  <a:pt x="3158490" y="782320"/>
                  <a:pt x="3157220" y="783590"/>
                  <a:pt x="3155950" y="783590"/>
                </a:cubicBezTo>
                <a:cubicBezTo>
                  <a:pt x="3154680" y="783590"/>
                  <a:pt x="3153410" y="784860"/>
                  <a:pt x="3152140" y="784860"/>
                </a:cubicBezTo>
                <a:cubicBezTo>
                  <a:pt x="3150870" y="784860"/>
                  <a:pt x="3150870" y="784860"/>
                  <a:pt x="3149600" y="784860"/>
                </a:cubicBezTo>
                <a:cubicBezTo>
                  <a:pt x="3141980" y="784860"/>
                  <a:pt x="3105150" y="779780"/>
                  <a:pt x="3077210" y="774700"/>
                </a:cubicBezTo>
                <a:cubicBezTo>
                  <a:pt x="3035300" y="767080"/>
                  <a:pt x="2978150" y="751840"/>
                  <a:pt x="2923540" y="742950"/>
                </a:cubicBezTo>
                <a:cubicBezTo>
                  <a:pt x="2862580" y="732790"/>
                  <a:pt x="2800350" y="725170"/>
                  <a:pt x="2730500" y="716280"/>
                </a:cubicBezTo>
                <a:cubicBezTo>
                  <a:pt x="2646680" y="704850"/>
                  <a:pt x="2547620" y="692150"/>
                  <a:pt x="2454910" y="679450"/>
                </a:cubicBezTo>
                <a:cubicBezTo>
                  <a:pt x="2360930" y="666750"/>
                  <a:pt x="2274570" y="647700"/>
                  <a:pt x="2170430" y="637540"/>
                </a:cubicBezTo>
                <a:cubicBezTo>
                  <a:pt x="2044700" y="626110"/>
                  <a:pt x="1897380" y="624840"/>
                  <a:pt x="1753870" y="621030"/>
                </a:cubicBezTo>
                <a:cubicBezTo>
                  <a:pt x="1601470" y="617220"/>
                  <a:pt x="1437640" y="617220"/>
                  <a:pt x="1280160" y="613410"/>
                </a:cubicBezTo>
                <a:cubicBezTo>
                  <a:pt x="1122680" y="609600"/>
                  <a:pt x="952500" y="600710"/>
                  <a:pt x="807720" y="596900"/>
                </a:cubicBezTo>
                <a:cubicBezTo>
                  <a:pt x="684530" y="593090"/>
                  <a:pt x="563880" y="591820"/>
                  <a:pt x="466090" y="590550"/>
                </a:cubicBezTo>
                <a:cubicBezTo>
                  <a:pt x="391160" y="589280"/>
                  <a:pt x="327660" y="588010"/>
                  <a:pt x="269240" y="586740"/>
                </a:cubicBezTo>
                <a:cubicBezTo>
                  <a:pt x="223520" y="585470"/>
                  <a:pt x="166370" y="584200"/>
                  <a:pt x="146050" y="585470"/>
                </a:cubicBezTo>
                <a:cubicBezTo>
                  <a:pt x="139700" y="585470"/>
                  <a:pt x="135890" y="586740"/>
                  <a:pt x="133350" y="586740"/>
                </a:cubicBezTo>
                <a:cubicBezTo>
                  <a:pt x="132080" y="586740"/>
                  <a:pt x="130810" y="586740"/>
                  <a:pt x="129540" y="586740"/>
                </a:cubicBezTo>
                <a:cubicBezTo>
                  <a:pt x="128270" y="586740"/>
                  <a:pt x="128270" y="585470"/>
                  <a:pt x="127000" y="585470"/>
                </a:cubicBezTo>
                <a:cubicBezTo>
                  <a:pt x="125730" y="584200"/>
                  <a:pt x="124460" y="584200"/>
                  <a:pt x="123190" y="582930"/>
                </a:cubicBezTo>
                <a:cubicBezTo>
                  <a:pt x="121920" y="581660"/>
                  <a:pt x="121920" y="581660"/>
                  <a:pt x="121920" y="580390"/>
                </a:cubicBezTo>
                <a:cubicBezTo>
                  <a:pt x="120650" y="579120"/>
                  <a:pt x="119380" y="579120"/>
                  <a:pt x="119380" y="577850"/>
                </a:cubicBezTo>
                <a:cubicBezTo>
                  <a:pt x="119380" y="576580"/>
                  <a:pt x="119380" y="575310"/>
                  <a:pt x="119380" y="574040"/>
                </a:cubicBezTo>
                <a:cubicBezTo>
                  <a:pt x="119380" y="572770"/>
                  <a:pt x="119380" y="571500"/>
                  <a:pt x="119380" y="570230"/>
                </a:cubicBezTo>
                <a:cubicBezTo>
                  <a:pt x="119380" y="568960"/>
                  <a:pt x="119380" y="568960"/>
                  <a:pt x="119380" y="567690"/>
                </a:cubicBezTo>
                <a:cubicBezTo>
                  <a:pt x="119380" y="566420"/>
                  <a:pt x="120650" y="565150"/>
                  <a:pt x="121920" y="563880"/>
                </a:cubicBezTo>
                <a:cubicBezTo>
                  <a:pt x="123190" y="562610"/>
                  <a:pt x="123190" y="562610"/>
                  <a:pt x="124460" y="561340"/>
                </a:cubicBezTo>
                <a:cubicBezTo>
                  <a:pt x="125730" y="561340"/>
                  <a:pt x="125730" y="560070"/>
                  <a:pt x="127000" y="560070"/>
                </a:cubicBezTo>
                <a:cubicBezTo>
                  <a:pt x="128270" y="560070"/>
                  <a:pt x="128270" y="558800"/>
                  <a:pt x="129540" y="558800"/>
                </a:cubicBezTo>
                <a:cubicBezTo>
                  <a:pt x="130810" y="558800"/>
                  <a:pt x="130810" y="558800"/>
                  <a:pt x="133350" y="558800"/>
                </a:cubicBezTo>
                <a:cubicBezTo>
                  <a:pt x="139700" y="558800"/>
                  <a:pt x="158750" y="558800"/>
                  <a:pt x="179070" y="558800"/>
                </a:cubicBezTo>
                <a:cubicBezTo>
                  <a:pt x="218440" y="558800"/>
                  <a:pt x="285750" y="558800"/>
                  <a:pt x="353060" y="558800"/>
                </a:cubicBezTo>
                <a:cubicBezTo>
                  <a:pt x="443230" y="558800"/>
                  <a:pt x="556260" y="558800"/>
                  <a:pt x="671830" y="558800"/>
                </a:cubicBezTo>
                <a:cubicBezTo>
                  <a:pt x="807720" y="558800"/>
                  <a:pt x="971550" y="561340"/>
                  <a:pt x="1117600" y="558800"/>
                </a:cubicBezTo>
                <a:cubicBezTo>
                  <a:pt x="1259840" y="556260"/>
                  <a:pt x="1398270" y="553720"/>
                  <a:pt x="1537970" y="546100"/>
                </a:cubicBezTo>
                <a:cubicBezTo>
                  <a:pt x="1678940" y="538480"/>
                  <a:pt x="1838960" y="527050"/>
                  <a:pt x="1960880" y="515620"/>
                </a:cubicBezTo>
                <a:cubicBezTo>
                  <a:pt x="2053590" y="506730"/>
                  <a:pt x="2138680" y="495300"/>
                  <a:pt x="2204720" y="488950"/>
                </a:cubicBezTo>
                <a:cubicBezTo>
                  <a:pt x="2250440" y="483870"/>
                  <a:pt x="2294890" y="490220"/>
                  <a:pt x="2321560" y="478790"/>
                </a:cubicBezTo>
                <a:cubicBezTo>
                  <a:pt x="2339340" y="471170"/>
                  <a:pt x="2352040" y="449580"/>
                  <a:pt x="2358390" y="447040"/>
                </a:cubicBezTo>
                <a:cubicBezTo>
                  <a:pt x="2359660" y="445770"/>
                  <a:pt x="2360930" y="447040"/>
                  <a:pt x="2362200" y="447040"/>
                </a:cubicBezTo>
                <a:cubicBezTo>
                  <a:pt x="2363470" y="447040"/>
                  <a:pt x="2363470" y="448310"/>
                  <a:pt x="2364740" y="448310"/>
                </a:cubicBezTo>
                <a:cubicBezTo>
                  <a:pt x="2366010" y="448310"/>
                  <a:pt x="2367280" y="448310"/>
                  <a:pt x="2368550" y="449580"/>
                </a:cubicBezTo>
                <a:cubicBezTo>
                  <a:pt x="2369820" y="449580"/>
                  <a:pt x="2369820" y="450850"/>
                  <a:pt x="2369820" y="452120"/>
                </a:cubicBezTo>
                <a:cubicBezTo>
                  <a:pt x="2371090" y="453390"/>
                  <a:pt x="2371090" y="453390"/>
                  <a:pt x="2372360" y="454660"/>
                </a:cubicBezTo>
                <a:cubicBezTo>
                  <a:pt x="2372360" y="455930"/>
                  <a:pt x="2373630" y="455930"/>
                  <a:pt x="2373630" y="457200"/>
                </a:cubicBezTo>
                <a:cubicBezTo>
                  <a:pt x="2373630" y="458470"/>
                  <a:pt x="2373630" y="459740"/>
                  <a:pt x="2373630" y="461010"/>
                </a:cubicBezTo>
                <a:cubicBezTo>
                  <a:pt x="2373630" y="462280"/>
                  <a:pt x="2372360" y="462280"/>
                  <a:pt x="2372360" y="463550"/>
                </a:cubicBezTo>
                <a:cubicBezTo>
                  <a:pt x="2372360" y="464820"/>
                  <a:pt x="2371090" y="464820"/>
                  <a:pt x="2371090" y="466090"/>
                </a:cubicBezTo>
                <a:cubicBezTo>
                  <a:pt x="2371090" y="467360"/>
                  <a:pt x="2369820" y="467360"/>
                  <a:pt x="2369820" y="468630"/>
                </a:cubicBezTo>
                <a:cubicBezTo>
                  <a:pt x="2368550" y="469900"/>
                  <a:pt x="2368550" y="469900"/>
                  <a:pt x="2367280" y="471170"/>
                </a:cubicBezTo>
                <a:cubicBezTo>
                  <a:pt x="2366010" y="471170"/>
                  <a:pt x="2366010" y="472440"/>
                  <a:pt x="2364740" y="472440"/>
                </a:cubicBezTo>
                <a:cubicBezTo>
                  <a:pt x="2363470" y="472440"/>
                  <a:pt x="2362200" y="473710"/>
                  <a:pt x="2360930" y="473710"/>
                </a:cubicBezTo>
                <a:cubicBezTo>
                  <a:pt x="2354580" y="472440"/>
                  <a:pt x="2341880" y="454660"/>
                  <a:pt x="2326640" y="444500"/>
                </a:cubicBezTo>
                <a:cubicBezTo>
                  <a:pt x="2303780" y="429260"/>
                  <a:pt x="2266950" y="415290"/>
                  <a:pt x="2231390" y="397510"/>
                </a:cubicBezTo>
                <a:cubicBezTo>
                  <a:pt x="2185670" y="375920"/>
                  <a:pt x="2127250" y="346710"/>
                  <a:pt x="2072640" y="323850"/>
                </a:cubicBezTo>
                <a:cubicBezTo>
                  <a:pt x="2014220" y="299720"/>
                  <a:pt x="1953260" y="278130"/>
                  <a:pt x="1891030" y="255270"/>
                </a:cubicBezTo>
                <a:cubicBezTo>
                  <a:pt x="1824990" y="231140"/>
                  <a:pt x="1755140" y="204470"/>
                  <a:pt x="1684020" y="186690"/>
                </a:cubicBezTo>
                <a:cubicBezTo>
                  <a:pt x="1610360" y="167640"/>
                  <a:pt x="1531620" y="158750"/>
                  <a:pt x="1456690" y="144780"/>
                </a:cubicBezTo>
                <a:cubicBezTo>
                  <a:pt x="1384300" y="130810"/>
                  <a:pt x="1310640" y="114300"/>
                  <a:pt x="1242060" y="101600"/>
                </a:cubicBezTo>
                <a:cubicBezTo>
                  <a:pt x="1179830" y="90170"/>
                  <a:pt x="1120140" y="80010"/>
                  <a:pt x="1061720" y="69850"/>
                </a:cubicBezTo>
                <a:cubicBezTo>
                  <a:pt x="1004570" y="60960"/>
                  <a:pt x="941070" y="50800"/>
                  <a:pt x="895350" y="44450"/>
                </a:cubicBezTo>
                <a:cubicBezTo>
                  <a:pt x="862330" y="39370"/>
                  <a:pt x="835660" y="35560"/>
                  <a:pt x="811530" y="33020"/>
                </a:cubicBezTo>
                <a:cubicBezTo>
                  <a:pt x="793750" y="30480"/>
                  <a:pt x="772160" y="29210"/>
                  <a:pt x="763270" y="27940"/>
                </a:cubicBezTo>
                <a:cubicBezTo>
                  <a:pt x="759460" y="27940"/>
                  <a:pt x="758190" y="26670"/>
                  <a:pt x="755650" y="26670"/>
                </a:cubicBezTo>
                <a:cubicBezTo>
                  <a:pt x="754380" y="26670"/>
                  <a:pt x="753110" y="26670"/>
                  <a:pt x="751840" y="26670"/>
                </a:cubicBezTo>
                <a:cubicBezTo>
                  <a:pt x="750570" y="26670"/>
                  <a:pt x="750570" y="25400"/>
                  <a:pt x="749300" y="25400"/>
                </a:cubicBezTo>
                <a:cubicBezTo>
                  <a:pt x="748030" y="24130"/>
                  <a:pt x="748030" y="24130"/>
                  <a:pt x="746760" y="22860"/>
                </a:cubicBezTo>
                <a:cubicBezTo>
                  <a:pt x="745490" y="21590"/>
                  <a:pt x="744220" y="21590"/>
                  <a:pt x="744220" y="20320"/>
                </a:cubicBezTo>
                <a:cubicBezTo>
                  <a:pt x="742950" y="19050"/>
                  <a:pt x="742950" y="17780"/>
                  <a:pt x="742950" y="16510"/>
                </a:cubicBezTo>
                <a:cubicBezTo>
                  <a:pt x="742950" y="15240"/>
                  <a:pt x="742950" y="15240"/>
                  <a:pt x="742950" y="13970"/>
                </a:cubicBezTo>
                <a:cubicBezTo>
                  <a:pt x="742950" y="12700"/>
                  <a:pt x="742950" y="11430"/>
                  <a:pt x="742950" y="10160"/>
                </a:cubicBezTo>
                <a:cubicBezTo>
                  <a:pt x="742950" y="8890"/>
                  <a:pt x="744220" y="8890"/>
                  <a:pt x="744220" y="7620"/>
                </a:cubicBezTo>
                <a:cubicBezTo>
                  <a:pt x="744220" y="6350"/>
                  <a:pt x="744220" y="5080"/>
                  <a:pt x="745490" y="3810"/>
                </a:cubicBezTo>
                <a:cubicBezTo>
                  <a:pt x="745490" y="2540"/>
                  <a:pt x="746760" y="2540"/>
                  <a:pt x="748030" y="2540"/>
                </a:cubicBezTo>
                <a:cubicBezTo>
                  <a:pt x="749300" y="1270"/>
                  <a:pt x="750570" y="0"/>
                  <a:pt x="751840" y="0"/>
                </a:cubicBezTo>
                <a:cubicBezTo>
                  <a:pt x="753110" y="0"/>
                  <a:pt x="753110" y="0"/>
                  <a:pt x="754380" y="0"/>
                </a:cubicBezTo>
                <a:cubicBezTo>
                  <a:pt x="755650" y="0"/>
                  <a:pt x="755650" y="0"/>
                  <a:pt x="758190" y="0"/>
                </a:cubicBezTo>
                <a:cubicBezTo>
                  <a:pt x="770890" y="2540"/>
                  <a:pt x="831850" y="43180"/>
                  <a:pt x="876300" y="66040"/>
                </a:cubicBezTo>
                <a:cubicBezTo>
                  <a:pt x="930910" y="93980"/>
                  <a:pt x="988060" y="125730"/>
                  <a:pt x="1064260" y="156210"/>
                </a:cubicBezTo>
                <a:cubicBezTo>
                  <a:pt x="1174750" y="199390"/>
                  <a:pt x="1333500" y="245110"/>
                  <a:pt x="1478280" y="285750"/>
                </a:cubicBezTo>
                <a:cubicBezTo>
                  <a:pt x="1633220" y="328930"/>
                  <a:pt x="1798320" y="372110"/>
                  <a:pt x="1963420" y="403860"/>
                </a:cubicBezTo>
                <a:cubicBezTo>
                  <a:pt x="2132330" y="436880"/>
                  <a:pt x="2317750" y="458470"/>
                  <a:pt x="2479040" y="480060"/>
                </a:cubicBezTo>
                <a:cubicBezTo>
                  <a:pt x="2620010" y="499110"/>
                  <a:pt x="2757170" y="514350"/>
                  <a:pt x="2877820" y="525780"/>
                </a:cubicBezTo>
                <a:cubicBezTo>
                  <a:pt x="2976880" y="534670"/>
                  <a:pt x="3063240" y="537210"/>
                  <a:pt x="3150870" y="544830"/>
                </a:cubicBezTo>
                <a:cubicBezTo>
                  <a:pt x="3230880" y="551180"/>
                  <a:pt x="3309620" y="561340"/>
                  <a:pt x="3383280" y="566420"/>
                </a:cubicBezTo>
                <a:cubicBezTo>
                  <a:pt x="3449320" y="571500"/>
                  <a:pt x="3507740" y="572770"/>
                  <a:pt x="3571240" y="575310"/>
                </a:cubicBezTo>
                <a:cubicBezTo>
                  <a:pt x="3636010" y="577850"/>
                  <a:pt x="3696970" y="577850"/>
                  <a:pt x="3766820" y="579120"/>
                </a:cubicBezTo>
                <a:cubicBezTo>
                  <a:pt x="3845560" y="580390"/>
                  <a:pt x="3938270" y="580390"/>
                  <a:pt x="4018280" y="580390"/>
                </a:cubicBezTo>
                <a:cubicBezTo>
                  <a:pt x="4091940" y="580390"/>
                  <a:pt x="4166870" y="581660"/>
                  <a:pt x="4227830" y="581660"/>
                </a:cubicBezTo>
                <a:cubicBezTo>
                  <a:pt x="4274820" y="581660"/>
                  <a:pt x="4321810" y="585470"/>
                  <a:pt x="4354830" y="581660"/>
                </a:cubicBezTo>
                <a:cubicBezTo>
                  <a:pt x="4376420" y="579120"/>
                  <a:pt x="4401820" y="570230"/>
                  <a:pt x="4409440" y="568960"/>
                </a:cubicBezTo>
                <a:cubicBezTo>
                  <a:pt x="4411980" y="568960"/>
                  <a:pt x="4411980" y="568960"/>
                  <a:pt x="4413250" y="568960"/>
                </a:cubicBezTo>
                <a:cubicBezTo>
                  <a:pt x="4414520" y="568960"/>
                  <a:pt x="4414520" y="570230"/>
                  <a:pt x="4415790" y="570230"/>
                </a:cubicBezTo>
                <a:cubicBezTo>
                  <a:pt x="4417060" y="571500"/>
                  <a:pt x="4417060" y="571500"/>
                  <a:pt x="4418330" y="572770"/>
                </a:cubicBezTo>
                <a:cubicBezTo>
                  <a:pt x="4418330" y="572770"/>
                  <a:pt x="4419600" y="574040"/>
                  <a:pt x="4419600" y="574040"/>
                </a:cubicBezTo>
                <a:cubicBezTo>
                  <a:pt x="4420870" y="575310"/>
                  <a:pt x="4422140" y="575310"/>
                  <a:pt x="4422140" y="576580"/>
                </a:cubicBezTo>
                <a:cubicBezTo>
                  <a:pt x="4422140" y="577850"/>
                  <a:pt x="4422140" y="579120"/>
                  <a:pt x="4422140" y="580390"/>
                </a:cubicBezTo>
                <a:cubicBezTo>
                  <a:pt x="4422140" y="581660"/>
                  <a:pt x="4422140" y="581660"/>
                  <a:pt x="4422140" y="582930"/>
                </a:cubicBezTo>
                <a:cubicBezTo>
                  <a:pt x="4422140" y="584200"/>
                  <a:pt x="4420870" y="585470"/>
                  <a:pt x="4420870" y="586740"/>
                </a:cubicBezTo>
                <a:cubicBezTo>
                  <a:pt x="4420870" y="588010"/>
                  <a:pt x="4419600" y="588010"/>
                  <a:pt x="4419600" y="589280"/>
                </a:cubicBezTo>
                <a:cubicBezTo>
                  <a:pt x="4419600" y="589280"/>
                  <a:pt x="4418330" y="590550"/>
                  <a:pt x="4418330" y="590550"/>
                </a:cubicBezTo>
                <a:cubicBezTo>
                  <a:pt x="4417060" y="591820"/>
                  <a:pt x="4417060" y="591820"/>
                  <a:pt x="4415790" y="593090"/>
                </a:cubicBezTo>
                <a:cubicBezTo>
                  <a:pt x="4414520" y="593090"/>
                  <a:pt x="4414520" y="594360"/>
                  <a:pt x="4413250" y="594360"/>
                </a:cubicBezTo>
                <a:cubicBezTo>
                  <a:pt x="4411980" y="594360"/>
                  <a:pt x="4410710" y="594360"/>
                  <a:pt x="4409440" y="594360"/>
                </a:cubicBezTo>
                <a:cubicBezTo>
                  <a:pt x="4404360" y="593090"/>
                  <a:pt x="4396740" y="579120"/>
                  <a:pt x="4385310" y="574040"/>
                </a:cubicBezTo>
                <a:cubicBezTo>
                  <a:pt x="4366260" y="566420"/>
                  <a:pt x="4328160" y="570230"/>
                  <a:pt x="4296410" y="568960"/>
                </a:cubicBezTo>
                <a:cubicBezTo>
                  <a:pt x="4259580" y="567690"/>
                  <a:pt x="4218940" y="568960"/>
                  <a:pt x="4178300" y="566420"/>
                </a:cubicBezTo>
                <a:cubicBezTo>
                  <a:pt x="4133850" y="563880"/>
                  <a:pt x="4085590" y="554990"/>
                  <a:pt x="4037330" y="551180"/>
                </a:cubicBezTo>
                <a:cubicBezTo>
                  <a:pt x="3985260" y="547370"/>
                  <a:pt x="3930650" y="546100"/>
                  <a:pt x="3874770" y="544830"/>
                </a:cubicBezTo>
                <a:cubicBezTo>
                  <a:pt x="3815080" y="543560"/>
                  <a:pt x="3754120" y="544830"/>
                  <a:pt x="3689350" y="542290"/>
                </a:cubicBezTo>
                <a:cubicBezTo>
                  <a:pt x="3615690" y="539750"/>
                  <a:pt x="3538220" y="532130"/>
                  <a:pt x="3455670" y="528320"/>
                </a:cubicBezTo>
                <a:cubicBezTo>
                  <a:pt x="3360420" y="524510"/>
                  <a:pt x="3251200" y="523240"/>
                  <a:pt x="3150870" y="521970"/>
                </a:cubicBezTo>
                <a:cubicBezTo>
                  <a:pt x="3054350" y="520700"/>
                  <a:pt x="2956560" y="521970"/>
                  <a:pt x="2866390" y="519430"/>
                </a:cubicBezTo>
                <a:cubicBezTo>
                  <a:pt x="2783840" y="516890"/>
                  <a:pt x="2705100" y="511810"/>
                  <a:pt x="2628900" y="505460"/>
                </a:cubicBezTo>
                <a:cubicBezTo>
                  <a:pt x="2557780" y="500380"/>
                  <a:pt x="2493010" y="491490"/>
                  <a:pt x="2424430" y="486410"/>
                </a:cubicBezTo>
                <a:cubicBezTo>
                  <a:pt x="2357120" y="482600"/>
                  <a:pt x="2288540" y="481330"/>
                  <a:pt x="2222500" y="478790"/>
                </a:cubicBezTo>
                <a:cubicBezTo>
                  <a:pt x="2159000" y="477520"/>
                  <a:pt x="2092960" y="476250"/>
                  <a:pt x="2033270" y="474980"/>
                </a:cubicBezTo>
                <a:cubicBezTo>
                  <a:pt x="1978660" y="473710"/>
                  <a:pt x="1924050" y="473710"/>
                  <a:pt x="1875790" y="473710"/>
                </a:cubicBezTo>
                <a:cubicBezTo>
                  <a:pt x="1833880" y="473710"/>
                  <a:pt x="1795780" y="476250"/>
                  <a:pt x="1757680" y="473710"/>
                </a:cubicBezTo>
                <a:cubicBezTo>
                  <a:pt x="1722120" y="471170"/>
                  <a:pt x="1682750" y="463550"/>
                  <a:pt x="1653540" y="459740"/>
                </a:cubicBezTo>
                <a:cubicBezTo>
                  <a:pt x="1631950" y="457200"/>
                  <a:pt x="1615440" y="458470"/>
                  <a:pt x="1597660" y="454660"/>
                </a:cubicBezTo>
                <a:cubicBezTo>
                  <a:pt x="1579880" y="450850"/>
                  <a:pt x="1560830" y="441960"/>
                  <a:pt x="1545590" y="438150"/>
                </a:cubicBezTo>
                <a:cubicBezTo>
                  <a:pt x="1532890" y="435610"/>
                  <a:pt x="1524000" y="436880"/>
                  <a:pt x="1512570" y="434340"/>
                </a:cubicBezTo>
                <a:cubicBezTo>
                  <a:pt x="1498600" y="430530"/>
                  <a:pt x="1483360" y="424180"/>
                  <a:pt x="1470660" y="417830"/>
                </a:cubicBezTo>
                <a:cubicBezTo>
                  <a:pt x="1459230" y="411480"/>
                  <a:pt x="1450340" y="405130"/>
                  <a:pt x="1437640" y="398780"/>
                </a:cubicBezTo>
                <a:cubicBezTo>
                  <a:pt x="1421130" y="391160"/>
                  <a:pt x="1395730" y="386080"/>
                  <a:pt x="1376680" y="378460"/>
                </a:cubicBezTo>
                <a:cubicBezTo>
                  <a:pt x="1357630" y="370840"/>
                  <a:pt x="1341120" y="363220"/>
                  <a:pt x="1322070" y="355600"/>
                </a:cubicBezTo>
                <a:cubicBezTo>
                  <a:pt x="1299210" y="347980"/>
                  <a:pt x="1272540" y="337820"/>
                  <a:pt x="1249680" y="332740"/>
                </a:cubicBezTo>
                <a:cubicBezTo>
                  <a:pt x="1230630" y="327660"/>
                  <a:pt x="1214120" y="327660"/>
                  <a:pt x="1195070" y="323850"/>
                </a:cubicBezTo>
                <a:cubicBezTo>
                  <a:pt x="1174750" y="318770"/>
                  <a:pt x="1153160" y="309880"/>
                  <a:pt x="1130300" y="306070"/>
                </a:cubicBezTo>
                <a:cubicBezTo>
                  <a:pt x="1106170" y="302260"/>
                  <a:pt x="1084580" y="304800"/>
                  <a:pt x="1054100" y="299720"/>
                </a:cubicBezTo>
                <a:cubicBezTo>
                  <a:pt x="1004570" y="292100"/>
                  <a:pt x="922020" y="269240"/>
                  <a:pt x="864870" y="256540"/>
                </a:cubicBezTo>
                <a:cubicBezTo>
                  <a:pt x="816610" y="245110"/>
                  <a:pt x="770890" y="236220"/>
                  <a:pt x="732790" y="226060"/>
                </a:cubicBezTo>
                <a:cubicBezTo>
                  <a:pt x="702310" y="217170"/>
                  <a:pt x="676910" y="210820"/>
                  <a:pt x="650240" y="200660"/>
                </a:cubicBezTo>
                <a:cubicBezTo>
                  <a:pt x="623570" y="190500"/>
                  <a:pt x="596900" y="175260"/>
                  <a:pt x="575310" y="162560"/>
                </a:cubicBezTo>
                <a:cubicBezTo>
                  <a:pt x="558800" y="152400"/>
                  <a:pt x="537210" y="137160"/>
                  <a:pt x="530860" y="133350"/>
                </a:cubicBezTo>
                <a:cubicBezTo>
                  <a:pt x="529590" y="132080"/>
                  <a:pt x="528320" y="132080"/>
                  <a:pt x="528320" y="132080"/>
                </a:cubicBezTo>
                <a:cubicBezTo>
                  <a:pt x="528320" y="130810"/>
                  <a:pt x="527050" y="130810"/>
                  <a:pt x="527050" y="129540"/>
                </a:cubicBezTo>
                <a:cubicBezTo>
                  <a:pt x="525780" y="128270"/>
                  <a:pt x="524510" y="128270"/>
                  <a:pt x="524510" y="127000"/>
                </a:cubicBezTo>
                <a:cubicBezTo>
                  <a:pt x="524510" y="125730"/>
                  <a:pt x="524510" y="125730"/>
                  <a:pt x="524510" y="124460"/>
                </a:cubicBezTo>
                <a:cubicBezTo>
                  <a:pt x="524510" y="123190"/>
                  <a:pt x="524510" y="121920"/>
                  <a:pt x="524510" y="120650"/>
                </a:cubicBezTo>
                <a:cubicBezTo>
                  <a:pt x="524510" y="119380"/>
                  <a:pt x="524510" y="119380"/>
                  <a:pt x="524510" y="118110"/>
                </a:cubicBezTo>
                <a:cubicBezTo>
                  <a:pt x="524510" y="116840"/>
                  <a:pt x="525780" y="116840"/>
                  <a:pt x="525780" y="115570"/>
                </a:cubicBezTo>
                <a:cubicBezTo>
                  <a:pt x="527050" y="114300"/>
                  <a:pt x="527050" y="114300"/>
                  <a:pt x="528320" y="113030"/>
                </a:cubicBezTo>
                <a:cubicBezTo>
                  <a:pt x="529590" y="113030"/>
                  <a:pt x="529590" y="111760"/>
                  <a:pt x="530860" y="111760"/>
                </a:cubicBezTo>
                <a:cubicBezTo>
                  <a:pt x="532130" y="111760"/>
                  <a:pt x="532130" y="110490"/>
                  <a:pt x="533400" y="110490"/>
                </a:cubicBezTo>
                <a:cubicBezTo>
                  <a:pt x="534670" y="110490"/>
                  <a:pt x="535940" y="109220"/>
                  <a:pt x="537210" y="109220"/>
                </a:cubicBezTo>
                <a:cubicBezTo>
                  <a:pt x="538480" y="109220"/>
                  <a:pt x="538480" y="110490"/>
                  <a:pt x="539750" y="110490"/>
                </a:cubicBezTo>
                <a:cubicBezTo>
                  <a:pt x="541020" y="110490"/>
                  <a:pt x="541020" y="110490"/>
                  <a:pt x="542290" y="110490"/>
                </a:cubicBezTo>
                <a:cubicBezTo>
                  <a:pt x="548640" y="111760"/>
                  <a:pt x="572770" y="130810"/>
                  <a:pt x="591820" y="142240"/>
                </a:cubicBezTo>
                <a:cubicBezTo>
                  <a:pt x="615950" y="156210"/>
                  <a:pt x="646430" y="171450"/>
                  <a:pt x="674370" y="189230"/>
                </a:cubicBezTo>
                <a:cubicBezTo>
                  <a:pt x="703580" y="207010"/>
                  <a:pt x="730250" y="228600"/>
                  <a:pt x="762000" y="248920"/>
                </a:cubicBezTo>
                <a:cubicBezTo>
                  <a:pt x="800100" y="273050"/>
                  <a:pt x="836930" y="300990"/>
                  <a:pt x="887730" y="325120"/>
                </a:cubicBezTo>
                <a:cubicBezTo>
                  <a:pt x="958850" y="359410"/>
                  <a:pt x="1065530" y="394970"/>
                  <a:pt x="1158240" y="420370"/>
                </a:cubicBezTo>
                <a:cubicBezTo>
                  <a:pt x="1253490" y="445770"/>
                  <a:pt x="1344930" y="461010"/>
                  <a:pt x="1452880" y="474980"/>
                </a:cubicBezTo>
                <a:cubicBezTo>
                  <a:pt x="1579880" y="492760"/>
                  <a:pt x="1729740" y="501650"/>
                  <a:pt x="1874520" y="510540"/>
                </a:cubicBezTo>
                <a:cubicBezTo>
                  <a:pt x="2028190" y="519430"/>
                  <a:pt x="2192020" y="521970"/>
                  <a:pt x="2349500" y="525780"/>
                </a:cubicBezTo>
                <a:cubicBezTo>
                  <a:pt x="2504440" y="529590"/>
                  <a:pt x="2664460" y="530860"/>
                  <a:pt x="2809240" y="532130"/>
                </a:cubicBezTo>
                <a:cubicBezTo>
                  <a:pt x="2937510" y="533400"/>
                  <a:pt x="3049270" y="535940"/>
                  <a:pt x="3172460" y="534670"/>
                </a:cubicBezTo>
                <a:cubicBezTo>
                  <a:pt x="3299460" y="533400"/>
                  <a:pt x="3423920" y="529590"/>
                  <a:pt x="3558540" y="523240"/>
                </a:cubicBezTo>
                <a:cubicBezTo>
                  <a:pt x="3708400" y="515620"/>
                  <a:pt x="3870960" y="504190"/>
                  <a:pt x="4032250" y="492760"/>
                </a:cubicBezTo>
                <a:cubicBezTo>
                  <a:pt x="4199890" y="481330"/>
                  <a:pt x="4368800" y="468630"/>
                  <a:pt x="4542790" y="453390"/>
                </a:cubicBezTo>
                <a:cubicBezTo>
                  <a:pt x="4725670" y="436880"/>
                  <a:pt x="4922520" y="416560"/>
                  <a:pt x="5106670" y="398780"/>
                </a:cubicBezTo>
                <a:cubicBezTo>
                  <a:pt x="5284470" y="382270"/>
                  <a:pt x="5447030" y="367030"/>
                  <a:pt x="5631180" y="349250"/>
                </a:cubicBezTo>
                <a:cubicBezTo>
                  <a:pt x="5835650" y="330200"/>
                  <a:pt x="6066790" y="309880"/>
                  <a:pt x="6278880" y="289560"/>
                </a:cubicBezTo>
                <a:cubicBezTo>
                  <a:pt x="6484620" y="269240"/>
                  <a:pt x="6682740" y="241300"/>
                  <a:pt x="6888480" y="226060"/>
                </a:cubicBezTo>
                <a:cubicBezTo>
                  <a:pt x="7098030" y="210820"/>
                  <a:pt x="7334250" y="208280"/>
                  <a:pt x="7523480" y="198120"/>
                </a:cubicBezTo>
                <a:cubicBezTo>
                  <a:pt x="7674610" y="190500"/>
                  <a:pt x="7816850" y="180340"/>
                  <a:pt x="7933690" y="173990"/>
                </a:cubicBezTo>
                <a:cubicBezTo>
                  <a:pt x="8020050" y="168910"/>
                  <a:pt x="8092440" y="166370"/>
                  <a:pt x="8159750" y="163830"/>
                </a:cubicBezTo>
                <a:cubicBezTo>
                  <a:pt x="8214360" y="161290"/>
                  <a:pt x="8265160" y="160020"/>
                  <a:pt x="8308340" y="158750"/>
                </a:cubicBezTo>
                <a:cubicBezTo>
                  <a:pt x="8341360" y="157480"/>
                  <a:pt x="8365490" y="157480"/>
                  <a:pt x="8397240" y="157480"/>
                </a:cubicBezTo>
                <a:cubicBezTo>
                  <a:pt x="8435340" y="157480"/>
                  <a:pt x="8479790" y="156210"/>
                  <a:pt x="8524240" y="156210"/>
                </a:cubicBezTo>
                <a:cubicBezTo>
                  <a:pt x="8573770" y="156210"/>
                  <a:pt x="8623300" y="156210"/>
                  <a:pt x="8682990" y="156210"/>
                </a:cubicBezTo>
                <a:cubicBezTo>
                  <a:pt x="8761730" y="156210"/>
                  <a:pt x="8855710" y="156210"/>
                  <a:pt x="8956040" y="156210"/>
                </a:cubicBezTo>
                <a:cubicBezTo>
                  <a:pt x="9079230" y="156210"/>
                  <a:pt x="9235440" y="151130"/>
                  <a:pt x="9367520" y="156210"/>
                </a:cubicBezTo>
                <a:cubicBezTo>
                  <a:pt x="9490710" y="160020"/>
                  <a:pt x="9608820" y="175260"/>
                  <a:pt x="9724390" y="181610"/>
                </a:cubicBezTo>
                <a:cubicBezTo>
                  <a:pt x="9833610" y="187960"/>
                  <a:pt x="9944100" y="190500"/>
                  <a:pt x="10043160" y="193040"/>
                </a:cubicBezTo>
                <a:cubicBezTo>
                  <a:pt x="10128250" y="195580"/>
                  <a:pt x="10205720" y="195580"/>
                  <a:pt x="10281920" y="196850"/>
                </a:cubicBezTo>
                <a:cubicBezTo>
                  <a:pt x="10353040" y="198120"/>
                  <a:pt x="10420350" y="198120"/>
                  <a:pt x="10486390" y="199390"/>
                </a:cubicBezTo>
                <a:cubicBezTo>
                  <a:pt x="10547350" y="199390"/>
                  <a:pt x="10598150" y="199390"/>
                  <a:pt x="10662920" y="200660"/>
                </a:cubicBezTo>
                <a:cubicBezTo>
                  <a:pt x="10740390" y="203200"/>
                  <a:pt x="10838180" y="209550"/>
                  <a:pt x="10919460" y="213360"/>
                </a:cubicBezTo>
                <a:cubicBezTo>
                  <a:pt x="10993120" y="215900"/>
                  <a:pt x="11060430" y="218440"/>
                  <a:pt x="11130280" y="219710"/>
                </a:cubicBezTo>
                <a:cubicBezTo>
                  <a:pt x="11200130" y="220980"/>
                  <a:pt x="11262360" y="220980"/>
                  <a:pt x="11337290" y="220980"/>
                </a:cubicBezTo>
                <a:cubicBezTo>
                  <a:pt x="11426190" y="220980"/>
                  <a:pt x="11530330" y="222250"/>
                  <a:pt x="11630660" y="222250"/>
                </a:cubicBezTo>
                <a:cubicBezTo>
                  <a:pt x="11734800" y="222250"/>
                  <a:pt x="11841480" y="223520"/>
                  <a:pt x="11948160" y="223520"/>
                </a:cubicBezTo>
                <a:cubicBezTo>
                  <a:pt x="12057380" y="223520"/>
                  <a:pt x="12166600" y="223520"/>
                  <a:pt x="12277090" y="223520"/>
                </a:cubicBezTo>
                <a:cubicBezTo>
                  <a:pt x="12387580" y="223520"/>
                  <a:pt x="12508230" y="223520"/>
                  <a:pt x="12609830" y="223520"/>
                </a:cubicBezTo>
                <a:cubicBezTo>
                  <a:pt x="12693650" y="223520"/>
                  <a:pt x="12768580" y="223520"/>
                  <a:pt x="12842240" y="223520"/>
                </a:cubicBezTo>
                <a:cubicBezTo>
                  <a:pt x="12908280" y="223520"/>
                  <a:pt x="12965430" y="223520"/>
                  <a:pt x="13030200" y="223520"/>
                </a:cubicBezTo>
                <a:cubicBezTo>
                  <a:pt x="13101320" y="223520"/>
                  <a:pt x="13177520" y="223520"/>
                  <a:pt x="13252450" y="223520"/>
                </a:cubicBezTo>
                <a:cubicBezTo>
                  <a:pt x="13329920" y="223520"/>
                  <a:pt x="13413739" y="223520"/>
                  <a:pt x="13488670" y="223520"/>
                </a:cubicBezTo>
                <a:cubicBezTo>
                  <a:pt x="13555980" y="223520"/>
                  <a:pt x="13614400" y="223520"/>
                  <a:pt x="13679170" y="223520"/>
                </a:cubicBezTo>
                <a:cubicBezTo>
                  <a:pt x="13747750" y="223520"/>
                  <a:pt x="13821411" y="220980"/>
                  <a:pt x="13888720" y="223520"/>
                </a:cubicBezTo>
                <a:cubicBezTo>
                  <a:pt x="13950950" y="226060"/>
                  <a:pt x="14011911" y="233680"/>
                  <a:pt x="14069061" y="236220"/>
                </a:cubicBezTo>
                <a:cubicBezTo>
                  <a:pt x="14122400" y="238760"/>
                  <a:pt x="14171930" y="240030"/>
                  <a:pt x="14222730" y="241300"/>
                </a:cubicBezTo>
                <a:cubicBezTo>
                  <a:pt x="14270989" y="242570"/>
                  <a:pt x="14325600" y="242570"/>
                  <a:pt x="14364970" y="243840"/>
                </a:cubicBezTo>
                <a:cubicBezTo>
                  <a:pt x="14394180" y="243840"/>
                  <a:pt x="14420850" y="238760"/>
                  <a:pt x="14439900" y="245110"/>
                </a:cubicBezTo>
                <a:cubicBezTo>
                  <a:pt x="14452600" y="248920"/>
                  <a:pt x="14464030" y="256540"/>
                  <a:pt x="14469111" y="266700"/>
                </a:cubicBezTo>
                <a:cubicBezTo>
                  <a:pt x="14474189" y="276860"/>
                  <a:pt x="14470380" y="290830"/>
                  <a:pt x="14467839" y="304800"/>
                </a:cubicBezTo>
                <a:cubicBezTo>
                  <a:pt x="14465300" y="321310"/>
                  <a:pt x="14455139" y="337820"/>
                  <a:pt x="14451330" y="358140"/>
                </a:cubicBezTo>
                <a:cubicBezTo>
                  <a:pt x="14446250" y="382270"/>
                  <a:pt x="14446250" y="411480"/>
                  <a:pt x="14444980" y="441960"/>
                </a:cubicBezTo>
                <a:cubicBezTo>
                  <a:pt x="14442439" y="480060"/>
                  <a:pt x="14439900" y="518160"/>
                  <a:pt x="14441170" y="567690"/>
                </a:cubicBezTo>
                <a:cubicBezTo>
                  <a:pt x="14443711" y="641350"/>
                  <a:pt x="14451330" y="746760"/>
                  <a:pt x="14465300" y="839470"/>
                </a:cubicBezTo>
                <a:cubicBezTo>
                  <a:pt x="14479270" y="935990"/>
                  <a:pt x="14504670" y="1036320"/>
                  <a:pt x="14527530" y="1135380"/>
                </a:cubicBezTo>
                <a:cubicBezTo>
                  <a:pt x="14550389" y="1236980"/>
                  <a:pt x="14575789" y="1339850"/>
                  <a:pt x="14605000" y="1441450"/>
                </a:cubicBezTo>
                <a:cubicBezTo>
                  <a:pt x="14634211" y="1544320"/>
                  <a:pt x="14669770" y="1643380"/>
                  <a:pt x="14702789" y="1751330"/>
                </a:cubicBezTo>
                <a:cubicBezTo>
                  <a:pt x="14738350" y="1868170"/>
                  <a:pt x="14778989" y="1993900"/>
                  <a:pt x="14808200" y="2115820"/>
                </a:cubicBezTo>
                <a:cubicBezTo>
                  <a:pt x="14837411" y="2236470"/>
                  <a:pt x="14860270" y="2358390"/>
                  <a:pt x="14879320" y="2477770"/>
                </a:cubicBezTo>
                <a:cubicBezTo>
                  <a:pt x="14898370" y="2594610"/>
                  <a:pt x="14909800" y="2712720"/>
                  <a:pt x="14922500" y="2824480"/>
                </a:cubicBezTo>
                <a:cubicBezTo>
                  <a:pt x="14933930" y="2928620"/>
                  <a:pt x="14945361" y="3030220"/>
                  <a:pt x="14952980" y="3128010"/>
                </a:cubicBezTo>
                <a:cubicBezTo>
                  <a:pt x="14960600" y="3220720"/>
                  <a:pt x="14963139" y="3322320"/>
                  <a:pt x="14966950" y="3398520"/>
                </a:cubicBezTo>
                <a:cubicBezTo>
                  <a:pt x="14969489" y="3453130"/>
                  <a:pt x="14978380" y="3502660"/>
                  <a:pt x="14972030" y="3539490"/>
                </a:cubicBezTo>
                <a:cubicBezTo>
                  <a:pt x="14968220" y="3563620"/>
                  <a:pt x="14961870" y="3590290"/>
                  <a:pt x="14947900" y="3597910"/>
                </a:cubicBezTo>
                <a:cubicBezTo>
                  <a:pt x="14936470" y="3604260"/>
                  <a:pt x="14914880" y="3601720"/>
                  <a:pt x="14899639" y="3590290"/>
                </a:cubicBezTo>
                <a:cubicBezTo>
                  <a:pt x="14871700" y="3569970"/>
                  <a:pt x="14850111" y="3501390"/>
                  <a:pt x="14823439" y="3441700"/>
                </a:cubicBezTo>
                <a:cubicBezTo>
                  <a:pt x="14785339" y="3356610"/>
                  <a:pt x="14742161" y="3232150"/>
                  <a:pt x="14704061" y="3121660"/>
                </a:cubicBezTo>
                <a:cubicBezTo>
                  <a:pt x="14663420" y="3006090"/>
                  <a:pt x="14626589" y="2891790"/>
                  <a:pt x="14588489" y="2766060"/>
                </a:cubicBezTo>
                <a:cubicBezTo>
                  <a:pt x="14545311" y="2626360"/>
                  <a:pt x="14502130" y="2475230"/>
                  <a:pt x="14461489" y="2319020"/>
                </a:cubicBezTo>
                <a:cubicBezTo>
                  <a:pt x="14417039" y="2148840"/>
                  <a:pt x="14370050" y="1950720"/>
                  <a:pt x="14330680" y="1780540"/>
                </a:cubicBezTo>
                <a:cubicBezTo>
                  <a:pt x="14295120" y="1628140"/>
                  <a:pt x="14264639" y="1482090"/>
                  <a:pt x="14236700" y="1344930"/>
                </a:cubicBezTo>
                <a:cubicBezTo>
                  <a:pt x="14211300" y="1221740"/>
                  <a:pt x="14188439" y="1106170"/>
                  <a:pt x="14170661" y="991870"/>
                </a:cubicBezTo>
                <a:cubicBezTo>
                  <a:pt x="14152880" y="883920"/>
                  <a:pt x="14138911" y="770890"/>
                  <a:pt x="14128750" y="674370"/>
                </a:cubicBezTo>
                <a:cubicBezTo>
                  <a:pt x="14119861" y="593090"/>
                  <a:pt x="14119861" y="513080"/>
                  <a:pt x="14112239" y="448310"/>
                </a:cubicBezTo>
                <a:cubicBezTo>
                  <a:pt x="14107161" y="397510"/>
                  <a:pt x="14097000" y="351790"/>
                  <a:pt x="14091920" y="314960"/>
                </a:cubicBezTo>
                <a:cubicBezTo>
                  <a:pt x="14088111" y="288290"/>
                  <a:pt x="14089380" y="255270"/>
                  <a:pt x="14084300" y="245110"/>
                </a:cubicBezTo>
                <a:cubicBezTo>
                  <a:pt x="14083030" y="242570"/>
                  <a:pt x="14079220" y="241300"/>
                  <a:pt x="14079220" y="240030"/>
                </a:cubicBezTo>
                <a:cubicBezTo>
                  <a:pt x="14079220" y="238760"/>
                  <a:pt x="14079220" y="238760"/>
                  <a:pt x="14079220" y="237490"/>
                </a:cubicBezTo>
                <a:cubicBezTo>
                  <a:pt x="14079220" y="236220"/>
                  <a:pt x="14079220" y="234950"/>
                  <a:pt x="14079220" y="233680"/>
                </a:cubicBezTo>
                <a:cubicBezTo>
                  <a:pt x="14079220" y="232410"/>
                  <a:pt x="14080489" y="232410"/>
                  <a:pt x="14080489" y="231140"/>
                </a:cubicBezTo>
                <a:cubicBezTo>
                  <a:pt x="14081761" y="229870"/>
                  <a:pt x="14081761" y="229870"/>
                  <a:pt x="14083030" y="228600"/>
                </a:cubicBezTo>
                <a:cubicBezTo>
                  <a:pt x="14084300" y="228600"/>
                  <a:pt x="14084300" y="227330"/>
                  <a:pt x="14085570" y="227330"/>
                </a:cubicBezTo>
                <a:cubicBezTo>
                  <a:pt x="14086839" y="227330"/>
                  <a:pt x="14088111" y="226060"/>
                  <a:pt x="14089380" y="226060"/>
                </a:cubicBezTo>
                <a:cubicBezTo>
                  <a:pt x="14090650" y="226060"/>
                  <a:pt x="14090650" y="226060"/>
                  <a:pt x="14091920" y="226060"/>
                </a:cubicBezTo>
                <a:cubicBezTo>
                  <a:pt x="14093189" y="226060"/>
                  <a:pt x="14094461" y="226060"/>
                  <a:pt x="14095730" y="226060"/>
                </a:cubicBezTo>
                <a:cubicBezTo>
                  <a:pt x="14097000" y="226060"/>
                  <a:pt x="14097000" y="227330"/>
                  <a:pt x="14098270" y="227330"/>
                </a:cubicBezTo>
                <a:cubicBezTo>
                  <a:pt x="14099539" y="227330"/>
                  <a:pt x="14099539" y="228600"/>
                  <a:pt x="14100811" y="228600"/>
                </a:cubicBezTo>
                <a:cubicBezTo>
                  <a:pt x="14102080" y="229870"/>
                  <a:pt x="14102080" y="229870"/>
                  <a:pt x="14103350" y="231140"/>
                </a:cubicBezTo>
                <a:cubicBezTo>
                  <a:pt x="14103350" y="232410"/>
                  <a:pt x="14104620" y="232410"/>
                  <a:pt x="14104620" y="233680"/>
                </a:cubicBezTo>
                <a:cubicBezTo>
                  <a:pt x="14104620" y="234950"/>
                  <a:pt x="14104620" y="236220"/>
                  <a:pt x="14105889" y="237490"/>
                </a:cubicBezTo>
                <a:cubicBezTo>
                  <a:pt x="14108430" y="243840"/>
                  <a:pt x="14112239" y="256540"/>
                  <a:pt x="14117320" y="271780"/>
                </a:cubicBezTo>
                <a:cubicBezTo>
                  <a:pt x="14127480" y="304800"/>
                  <a:pt x="14149070" y="368300"/>
                  <a:pt x="14160500" y="429260"/>
                </a:cubicBezTo>
                <a:cubicBezTo>
                  <a:pt x="14175739" y="510540"/>
                  <a:pt x="14182089" y="617220"/>
                  <a:pt x="14190980" y="717550"/>
                </a:cubicBezTo>
                <a:cubicBezTo>
                  <a:pt x="14201139" y="826770"/>
                  <a:pt x="14211300" y="941070"/>
                  <a:pt x="14217650" y="1059180"/>
                </a:cubicBezTo>
                <a:cubicBezTo>
                  <a:pt x="14224000" y="1187450"/>
                  <a:pt x="14226539" y="1332230"/>
                  <a:pt x="14229080" y="1461770"/>
                </a:cubicBezTo>
                <a:cubicBezTo>
                  <a:pt x="14231620" y="1582420"/>
                  <a:pt x="14234161" y="1696720"/>
                  <a:pt x="14232889" y="1813560"/>
                </a:cubicBezTo>
                <a:cubicBezTo>
                  <a:pt x="14231620" y="1929130"/>
                  <a:pt x="14225270" y="2043430"/>
                  <a:pt x="14222730" y="2157730"/>
                </a:cubicBezTo>
                <a:cubicBezTo>
                  <a:pt x="14220189" y="2270760"/>
                  <a:pt x="14218920" y="2392680"/>
                  <a:pt x="14217650" y="2496820"/>
                </a:cubicBezTo>
                <a:cubicBezTo>
                  <a:pt x="14216380" y="2585720"/>
                  <a:pt x="14215111" y="2670810"/>
                  <a:pt x="14215111" y="2743200"/>
                </a:cubicBezTo>
                <a:cubicBezTo>
                  <a:pt x="14215111" y="2801620"/>
                  <a:pt x="14216380" y="2854960"/>
                  <a:pt x="14215111" y="2899410"/>
                </a:cubicBezTo>
                <a:cubicBezTo>
                  <a:pt x="14213839" y="2932430"/>
                  <a:pt x="14218920" y="2975610"/>
                  <a:pt x="14211300" y="2984500"/>
                </a:cubicBezTo>
                <a:cubicBezTo>
                  <a:pt x="14208761" y="2987040"/>
                  <a:pt x="14203680" y="2985770"/>
                  <a:pt x="14202411" y="2987040"/>
                </a:cubicBezTo>
                <a:cubicBezTo>
                  <a:pt x="14201139" y="2988310"/>
                  <a:pt x="14202411" y="2989580"/>
                  <a:pt x="14202411" y="2990850"/>
                </a:cubicBezTo>
                <a:cubicBezTo>
                  <a:pt x="14202411" y="2992120"/>
                  <a:pt x="14202411" y="2993390"/>
                  <a:pt x="14201139" y="2994660"/>
                </a:cubicBezTo>
                <a:cubicBezTo>
                  <a:pt x="14201139" y="2995930"/>
                  <a:pt x="14199870" y="2995930"/>
                  <a:pt x="14198600" y="2997200"/>
                </a:cubicBezTo>
                <a:cubicBezTo>
                  <a:pt x="14197330" y="2998470"/>
                  <a:pt x="14197330" y="2998470"/>
                  <a:pt x="14196061" y="2999740"/>
                </a:cubicBezTo>
                <a:cubicBezTo>
                  <a:pt x="14194789" y="2999740"/>
                  <a:pt x="14194789" y="3001010"/>
                  <a:pt x="14193520" y="3001010"/>
                </a:cubicBezTo>
                <a:cubicBezTo>
                  <a:pt x="14192250" y="3001010"/>
                  <a:pt x="14190980" y="3001010"/>
                  <a:pt x="14189711" y="3001010"/>
                </a:cubicBezTo>
                <a:cubicBezTo>
                  <a:pt x="14188439" y="3001010"/>
                  <a:pt x="14188439" y="3001010"/>
                  <a:pt x="14187170" y="3001010"/>
                </a:cubicBezTo>
                <a:cubicBezTo>
                  <a:pt x="14185900" y="3001010"/>
                  <a:pt x="14184630" y="3001010"/>
                  <a:pt x="14183361" y="3001010"/>
                </a:cubicBezTo>
                <a:cubicBezTo>
                  <a:pt x="14182089" y="3001010"/>
                  <a:pt x="14182089" y="2999740"/>
                  <a:pt x="14180820" y="2998470"/>
                </a:cubicBezTo>
                <a:cubicBezTo>
                  <a:pt x="14179550" y="2998470"/>
                  <a:pt x="14179550" y="2998470"/>
                  <a:pt x="14178280" y="2997200"/>
                </a:cubicBezTo>
                <a:cubicBezTo>
                  <a:pt x="14177011" y="2995930"/>
                  <a:pt x="14177011" y="2994660"/>
                  <a:pt x="14175739" y="2993390"/>
                </a:cubicBezTo>
                <a:cubicBezTo>
                  <a:pt x="14175739" y="2992120"/>
                  <a:pt x="14174470" y="2992120"/>
                  <a:pt x="14174470" y="2990850"/>
                </a:cubicBezTo>
                <a:cubicBezTo>
                  <a:pt x="14174470" y="2989580"/>
                  <a:pt x="14174470" y="2989580"/>
                  <a:pt x="14174470" y="2987040"/>
                </a:cubicBezTo>
                <a:cubicBezTo>
                  <a:pt x="14171930" y="2969260"/>
                  <a:pt x="14116050" y="2840990"/>
                  <a:pt x="14093189" y="2763520"/>
                </a:cubicBezTo>
                <a:cubicBezTo>
                  <a:pt x="14069061" y="2682240"/>
                  <a:pt x="14050011" y="2604770"/>
                  <a:pt x="14032230" y="2509520"/>
                </a:cubicBezTo>
                <a:cubicBezTo>
                  <a:pt x="14010639" y="2387600"/>
                  <a:pt x="13996670" y="2227580"/>
                  <a:pt x="13980161" y="2091690"/>
                </a:cubicBezTo>
                <a:cubicBezTo>
                  <a:pt x="13963650" y="1960880"/>
                  <a:pt x="13944600" y="1840230"/>
                  <a:pt x="13933170" y="1709420"/>
                </a:cubicBezTo>
                <a:cubicBezTo>
                  <a:pt x="13921739" y="1572260"/>
                  <a:pt x="13917930" y="1417320"/>
                  <a:pt x="13912850" y="1287780"/>
                </a:cubicBezTo>
                <a:cubicBezTo>
                  <a:pt x="13909039" y="1177290"/>
                  <a:pt x="13906500" y="1075690"/>
                  <a:pt x="13903961" y="979170"/>
                </a:cubicBezTo>
                <a:cubicBezTo>
                  <a:pt x="13901420" y="892810"/>
                  <a:pt x="13901420" y="808990"/>
                  <a:pt x="13900150" y="732790"/>
                </a:cubicBezTo>
                <a:cubicBezTo>
                  <a:pt x="13898880" y="666750"/>
                  <a:pt x="13898880" y="600710"/>
                  <a:pt x="13898880" y="549910"/>
                </a:cubicBezTo>
                <a:cubicBezTo>
                  <a:pt x="13898880" y="514350"/>
                  <a:pt x="13897611" y="468630"/>
                  <a:pt x="13897611" y="459740"/>
                </a:cubicBezTo>
                <a:cubicBezTo>
                  <a:pt x="13897611" y="458470"/>
                  <a:pt x="13897611" y="458470"/>
                  <a:pt x="13897611" y="457200"/>
                </a:cubicBezTo>
                <a:cubicBezTo>
                  <a:pt x="13897611" y="455930"/>
                  <a:pt x="13897611" y="454660"/>
                  <a:pt x="13898880" y="453390"/>
                </a:cubicBezTo>
                <a:cubicBezTo>
                  <a:pt x="13898880" y="452120"/>
                  <a:pt x="13900150" y="452120"/>
                  <a:pt x="13901420" y="450850"/>
                </a:cubicBezTo>
                <a:cubicBezTo>
                  <a:pt x="13901420" y="450850"/>
                  <a:pt x="13902689" y="449580"/>
                  <a:pt x="13902689" y="449580"/>
                </a:cubicBezTo>
                <a:cubicBezTo>
                  <a:pt x="13903961" y="449580"/>
                  <a:pt x="13905230" y="448310"/>
                  <a:pt x="13906500" y="448310"/>
                </a:cubicBezTo>
                <a:cubicBezTo>
                  <a:pt x="13907770" y="448310"/>
                  <a:pt x="13907770" y="447040"/>
                  <a:pt x="13909039" y="447040"/>
                </a:cubicBezTo>
                <a:cubicBezTo>
                  <a:pt x="13910311" y="447040"/>
                  <a:pt x="13910311" y="447040"/>
                  <a:pt x="13911580" y="447040"/>
                </a:cubicBezTo>
                <a:cubicBezTo>
                  <a:pt x="13912850" y="447040"/>
                  <a:pt x="13914120" y="448310"/>
                  <a:pt x="13915389" y="448310"/>
                </a:cubicBezTo>
                <a:cubicBezTo>
                  <a:pt x="13916661" y="448310"/>
                  <a:pt x="13916661" y="449580"/>
                  <a:pt x="13917930" y="449580"/>
                </a:cubicBezTo>
                <a:cubicBezTo>
                  <a:pt x="13919200" y="449580"/>
                  <a:pt x="13920470" y="449580"/>
                  <a:pt x="13920470" y="450850"/>
                </a:cubicBezTo>
                <a:cubicBezTo>
                  <a:pt x="13921739" y="452120"/>
                  <a:pt x="13921739" y="452120"/>
                  <a:pt x="13921739" y="453390"/>
                </a:cubicBezTo>
                <a:cubicBezTo>
                  <a:pt x="13921739" y="454660"/>
                  <a:pt x="13923011" y="454660"/>
                  <a:pt x="13923011" y="455930"/>
                </a:cubicBezTo>
                <a:cubicBezTo>
                  <a:pt x="13923011" y="457200"/>
                  <a:pt x="13923011" y="457200"/>
                  <a:pt x="13923011" y="459740"/>
                </a:cubicBezTo>
                <a:cubicBezTo>
                  <a:pt x="13923011" y="467360"/>
                  <a:pt x="13923011" y="487680"/>
                  <a:pt x="13923011" y="511810"/>
                </a:cubicBezTo>
                <a:cubicBezTo>
                  <a:pt x="13921739" y="571500"/>
                  <a:pt x="13912850" y="707390"/>
                  <a:pt x="13910311" y="817880"/>
                </a:cubicBezTo>
                <a:cubicBezTo>
                  <a:pt x="13906500" y="947420"/>
                  <a:pt x="13905230" y="1098550"/>
                  <a:pt x="13903961" y="1243330"/>
                </a:cubicBezTo>
                <a:cubicBezTo>
                  <a:pt x="13902689" y="1394460"/>
                  <a:pt x="13903961" y="1560830"/>
                  <a:pt x="13901420" y="1708150"/>
                </a:cubicBezTo>
                <a:cubicBezTo>
                  <a:pt x="13898880" y="1840230"/>
                  <a:pt x="13891261" y="1957070"/>
                  <a:pt x="13888720" y="2086610"/>
                </a:cubicBezTo>
                <a:cubicBezTo>
                  <a:pt x="13884911" y="2222500"/>
                  <a:pt x="13883639" y="2378710"/>
                  <a:pt x="13882370" y="2504440"/>
                </a:cubicBezTo>
                <a:cubicBezTo>
                  <a:pt x="13881100" y="2607310"/>
                  <a:pt x="13881100" y="2697480"/>
                  <a:pt x="13879830" y="2786380"/>
                </a:cubicBezTo>
                <a:cubicBezTo>
                  <a:pt x="13879830" y="2865120"/>
                  <a:pt x="13876020" y="2943860"/>
                  <a:pt x="13878561" y="3008630"/>
                </a:cubicBezTo>
                <a:cubicBezTo>
                  <a:pt x="13881100" y="3058160"/>
                  <a:pt x="13888720" y="3103880"/>
                  <a:pt x="13891261" y="3140710"/>
                </a:cubicBezTo>
                <a:cubicBezTo>
                  <a:pt x="13893800" y="3167380"/>
                  <a:pt x="13893800" y="3195320"/>
                  <a:pt x="13896339" y="3210560"/>
                </a:cubicBezTo>
                <a:cubicBezTo>
                  <a:pt x="13897611" y="3218180"/>
                  <a:pt x="13900150" y="3224530"/>
                  <a:pt x="13900150" y="3227070"/>
                </a:cubicBezTo>
                <a:cubicBezTo>
                  <a:pt x="13900150" y="3228340"/>
                  <a:pt x="13900150" y="3228340"/>
                  <a:pt x="13900150" y="3229610"/>
                </a:cubicBezTo>
                <a:cubicBezTo>
                  <a:pt x="13900150" y="3230880"/>
                  <a:pt x="13898880" y="3232150"/>
                  <a:pt x="13898880" y="3233420"/>
                </a:cubicBezTo>
                <a:cubicBezTo>
                  <a:pt x="13898880" y="3234690"/>
                  <a:pt x="13897611" y="3234690"/>
                  <a:pt x="13897611" y="3235960"/>
                </a:cubicBezTo>
                <a:cubicBezTo>
                  <a:pt x="13896339" y="3237230"/>
                  <a:pt x="13896339" y="3237230"/>
                  <a:pt x="13895070" y="3238500"/>
                </a:cubicBezTo>
                <a:cubicBezTo>
                  <a:pt x="13893800" y="3239770"/>
                  <a:pt x="13893800" y="3241040"/>
                  <a:pt x="13892530" y="3241040"/>
                </a:cubicBezTo>
                <a:cubicBezTo>
                  <a:pt x="13891261" y="3241040"/>
                  <a:pt x="13889989" y="3241040"/>
                  <a:pt x="13888720" y="3241040"/>
                </a:cubicBezTo>
                <a:cubicBezTo>
                  <a:pt x="13887450" y="3241040"/>
                  <a:pt x="13886180" y="3242310"/>
                  <a:pt x="13884911" y="3242310"/>
                </a:cubicBezTo>
                <a:cubicBezTo>
                  <a:pt x="13883639" y="3242310"/>
                  <a:pt x="13883639" y="3241040"/>
                  <a:pt x="13882370" y="3241040"/>
                </a:cubicBezTo>
                <a:cubicBezTo>
                  <a:pt x="13881100" y="3241040"/>
                  <a:pt x="13879830" y="3241040"/>
                  <a:pt x="13878561" y="3239770"/>
                </a:cubicBezTo>
                <a:cubicBezTo>
                  <a:pt x="13877289" y="3239770"/>
                  <a:pt x="13877289" y="3238500"/>
                  <a:pt x="13876020" y="3237230"/>
                </a:cubicBezTo>
                <a:cubicBezTo>
                  <a:pt x="13874750" y="3235960"/>
                  <a:pt x="13874750" y="3235960"/>
                  <a:pt x="13873480" y="3234690"/>
                </a:cubicBezTo>
                <a:cubicBezTo>
                  <a:pt x="13873480" y="3233420"/>
                  <a:pt x="13872211" y="3233420"/>
                  <a:pt x="13872211" y="3232150"/>
                </a:cubicBezTo>
                <a:cubicBezTo>
                  <a:pt x="13872211" y="3230880"/>
                  <a:pt x="13872211" y="3230880"/>
                  <a:pt x="13872211" y="3228340"/>
                </a:cubicBezTo>
                <a:cubicBezTo>
                  <a:pt x="13870939" y="3214370"/>
                  <a:pt x="13855700" y="3129280"/>
                  <a:pt x="13848080" y="3069590"/>
                </a:cubicBezTo>
                <a:cubicBezTo>
                  <a:pt x="13839189" y="2993390"/>
                  <a:pt x="13831570" y="2904490"/>
                  <a:pt x="13825220" y="2806700"/>
                </a:cubicBezTo>
                <a:cubicBezTo>
                  <a:pt x="13816330" y="2686050"/>
                  <a:pt x="13807439" y="2540000"/>
                  <a:pt x="13802361" y="2399030"/>
                </a:cubicBezTo>
                <a:cubicBezTo>
                  <a:pt x="13796011" y="2247900"/>
                  <a:pt x="13794739" y="2082800"/>
                  <a:pt x="13792200" y="1927860"/>
                </a:cubicBezTo>
                <a:cubicBezTo>
                  <a:pt x="13789661" y="1778000"/>
                  <a:pt x="13789661" y="1624330"/>
                  <a:pt x="13788389" y="1483360"/>
                </a:cubicBezTo>
                <a:cubicBezTo>
                  <a:pt x="13787120" y="1355090"/>
                  <a:pt x="13787120" y="1223010"/>
                  <a:pt x="13787120" y="1113790"/>
                </a:cubicBezTo>
                <a:cubicBezTo>
                  <a:pt x="13787120" y="1027430"/>
                  <a:pt x="13785850" y="947420"/>
                  <a:pt x="13785850" y="880110"/>
                </a:cubicBezTo>
                <a:cubicBezTo>
                  <a:pt x="13785850" y="828040"/>
                  <a:pt x="13785850" y="779780"/>
                  <a:pt x="13785850" y="741680"/>
                </a:cubicBezTo>
                <a:cubicBezTo>
                  <a:pt x="13785850" y="713740"/>
                  <a:pt x="13787120" y="685800"/>
                  <a:pt x="13785850" y="670560"/>
                </a:cubicBezTo>
                <a:cubicBezTo>
                  <a:pt x="13785850" y="662940"/>
                  <a:pt x="13783311" y="656590"/>
                  <a:pt x="13783311" y="652780"/>
                </a:cubicBezTo>
                <a:cubicBezTo>
                  <a:pt x="13783311" y="651510"/>
                  <a:pt x="13784580" y="650240"/>
                  <a:pt x="13784580" y="648970"/>
                </a:cubicBezTo>
                <a:cubicBezTo>
                  <a:pt x="13784580" y="647700"/>
                  <a:pt x="13785850" y="647700"/>
                  <a:pt x="13785850" y="646430"/>
                </a:cubicBezTo>
                <a:cubicBezTo>
                  <a:pt x="13785850" y="645160"/>
                  <a:pt x="13785850" y="643890"/>
                  <a:pt x="13787120" y="642620"/>
                </a:cubicBezTo>
                <a:cubicBezTo>
                  <a:pt x="13787120" y="641350"/>
                  <a:pt x="13788389" y="640080"/>
                  <a:pt x="13789661" y="640080"/>
                </a:cubicBezTo>
                <a:cubicBezTo>
                  <a:pt x="13790930" y="638810"/>
                  <a:pt x="13792200" y="638810"/>
                  <a:pt x="13793470" y="638810"/>
                </a:cubicBezTo>
                <a:cubicBezTo>
                  <a:pt x="13794739" y="638810"/>
                  <a:pt x="13794739" y="638810"/>
                  <a:pt x="13796011" y="638810"/>
                </a:cubicBezTo>
                <a:cubicBezTo>
                  <a:pt x="13797280" y="638810"/>
                  <a:pt x="13798550" y="638810"/>
                  <a:pt x="13799820" y="638810"/>
                </a:cubicBezTo>
                <a:cubicBezTo>
                  <a:pt x="13801089" y="638810"/>
                  <a:pt x="13801089" y="638810"/>
                  <a:pt x="13802361" y="638810"/>
                </a:cubicBezTo>
                <a:cubicBezTo>
                  <a:pt x="13803630" y="638810"/>
                  <a:pt x="13804900" y="638810"/>
                  <a:pt x="13806170" y="640080"/>
                </a:cubicBezTo>
                <a:cubicBezTo>
                  <a:pt x="13807439" y="640080"/>
                  <a:pt x="13807439" y="641350"/>
                  <a:pt x="13808711" y="642620"/>
                </a:cubicBezTo>
                <a:cubicBezTo>
                  <a:pt x="13808711" y="643890"/>
                  <a:pt x="13809980" y="643890"/>
                  <a:pt x="13809980" y="645160"/>
                </a:cubicBezTo>
                <a:cubicBezTo>
                  <a:pt x="13809980" y="646430"/>
                  <a:pt x="13811250" y="647700"/>
                  <a:pt x="13811250" y="648970"/>
                </a:cubicBezTo>
                <a:cubicBezTo>
                  <a:pt x="13811250" y="650240"/>
                  <a:pt x="13812520" y="650240"/>
                  <a:pt x="13812520" y="652780"/>
                </a:cubicBezTo>
                <a:cubicBezTo>
                  <a:pt x="13813789" y="661670"/>
                  <a:pt x="13811250" y="692150"/>
                  <a:pt x="13811250" y="722630"/>
                </a:cubicBezTo>
                <a:cubicBezTo>
                  <a:pt x="13809980" y="782320"/>
                  <a:pt x="13808711" y="887730"/>
                  <a:pt x="13809980" y="984250"/>
                </a:cubicBezTo>
                <a:cubicBezTo>
                  <a:pt x="13811250" y="1102360"/>
                  <a:pt x="13821411" y="1240790"/>
                  <a:pt x="13823950" y="1377950"/>
                </a:cubicBezTo>
                <a:cubicBezTo>
                  <a:pt x="13827761" y="1526540"/>
                  <a:pt x="13827761" y="1685290"/>
                  <a:pt x="13829030" y="1842770"/>
                </a:cubicBezTo>
                <a:cubicBezTo>
                  <a:pt x="13830300" y="2005330"/>
                  <a:pt x="13826489" y="2175510"/>
                  <a:pt x="13831570" y="2336800"/>
                </a:cubicBezTo>
                <a:cubicBezTo>
                  <a:pt x="13836650" y="2491740"/>
                  <a:pt x="13849350" y="2654300"/>
                  <a:pt x="13858239" y="2791460"/>
                </a:cubicBezTo>
                <a:cubicBezTo>
                  <a:pt x="13865861" y="2904490"/>
                  <a:pt x="13873480" y="3007360"/>
                  <a:pt x="13882370" y="3100070"/>
                </a:cubicBezTo>
                <a:cubicBezTo>
                  <a:pt x="13889989" y="3176270"/>
                  <a:pt x="13896339" y="3249930"/>
                  <a:pt x="13905230" y="3308350"/>
                </a:cubicBezTo>
                <a:cubicBezTo>
                  <a:pt x="13911580" y="3351530"/>
                  <a:pt x="13921739" y="3389630"/>
                  <a:pt x="13928089" y="3421380"/>
                </a:cubicBezTo>
                <a:cubicBezTo>
                  <a:pt x="13931900" y="3445510"/>
                  <a:pt x="13935711" y="3465830"/>
                  <a:pt x="13938250" y="3483610"/>
                </a:cubicBezTo>
                <a:cubicBezTo>
                  <a:pt x="13940789" y="3497580"/>
                  <a:pt x="13940789" y="3516630"/>
                  <a:pt x="13943330" y="3522980"/>
                </a:cubicBezTo>
                <a:cubicBezTo>
                  <a:pt x="13944600" y="3525520"/>
                  <a:pt x="13945870" y="3525520"/>
                  <a:pt x="13945870" y="3526790"/>
                </a:cubicBezTo>
                <a:cubicBezTo>
                  <a:pt x="13945870" y="3528060"/>
                  <a:pt x="13945870" y="3529330"/>
                  <a:pt x="13945870" y="3530600"/>
                </a:cubicBezTo>
                <a:cubicBezTo>
                  <a:pt x="13945870" y="3531870"/>
                  <a:pt x="13944600" y="3533140"/>
                  <a:pt x="13944600" y="3534410"/>
                </a:cubicBezTo>
                <a:cubicBezTo>
                  <a:pt x="13944600" y="3535680"/>
                  <a:pt x="13943330" y="3535680"/>
                  <a:pt x="13943330" y="3536950"/>
                </a:cubicBezTo>
                <a:cubicBezTo>
                  <a:pt x="13942061" y="3538220"/>
                  <a:pt x="13942061" y="3538220"/>
                  <a:pt x="13940789" y="3539490"/>
                </a:cubicBezTo>
                <a:cubicBezTo>
                  <a:pt x="13939520" y="3540760"/>
                  <a:pt x="13938250" y="3542030"/>
                  <a:pt x="13936980" y="3542030"/>
                </a:cubicBezTo>
                <a:cubicBezTo>
                  <a:pt x="13935711" y="3542030"/>
                  <a:pt x="13935711" y="3542030"/>
                  <a:pt x="13934439" y="3542030"/>
                </a:cubicBezTo>
                <a:cubicBezTo>
                  <a:pt x="13933170" y="3542030"/>
                  <a:pt x="13931900" y="3543300"/>
                  <a:pt x="13930630" y="3543300"/>
                </a:cubicBezTo>
                <a:cubicBezTo>
                  <a:pt x="13929361" y="3543300"/>
                  <a:pt x="13928089" y="3542030"/>
                  <a:pt x="13926820" y="3542030"/>
                </a:cubicBezTo>
                <a:cubicBezTo>
                  <a:pt x="13925550" y="3542030"/>
                  <a:pt x="13925550" y="3540760"/>
                  <a:pt x="13924280" y="3540760"/>
                </a:cubicBezTo>
                <a:cubicBezTo>
                  <a:pt x="13923011" y="3540760"/>
                  <a:pt x="13923011" y="3539490"/>
                  <a:pt x="13921739" y="3539490"/>
                </a:cubicBezTo>
                <a:cubicBezTo>
                  <a:pt x="13920470" y="3538220"/>
                  <a:pt x="13919200" y="3538220"/>
                  <a:pt x="13919200" y="3536950"/>
                </a:cubicBezTo>
                <a:cubicBezTo>
                  <a:pt x="13917930" y="3535680"/>
                  <a:pt x="13917930" y="3534410"/>
                  <a:pt x="13917930" y="3533140"/>
                </a:cubicBezTo>
                <a:cubicBezTo>
                  <a:pt x="13917930" y="3531870"/>
                  <a:pt x="13916661" y="3531870"/>
                  <a:pt x="13916661" y="3530600"/>
                </a:cubicBezTo>
                <a:cubicBezTo>
                  <a:pt x="13915389" y="3524250"/>
                  <a:pt x="13917930" y="3502660"/>
                  <a:pt x="13917930" y="3478530"/>
                </a:cubicBezTo>
                <a:cubicBezTo>
                  <a:pt x="13917930" y="3426460"/>
                  <a:pt x="13910311" y="3319780"/>
                  <a:pt x="13906500" y="3225800"/>
                </a:cubicBezTo>
                <a:cubicBezTo>
                  <a:pt x="13901420" y="3106420"/>
                  <a:pt x="13891261" y="2962910"/>
                  <a:pt x="13887450" y="2821940"/>
                </a:cubicBezTo>
                <a:cubicBezTo>
                  <a:pt x="13882370" y="2668270"/>
                  <a:pt x="13881100" y="2506980"/>
                  <a:pt x="13879830" y="2340610"/>
                </a:cubicBezTo>
                <a:cubicBezTo>
                  <a:pt x="13878561" y="2162810"/>
                  <a:pt x="13878561" y="1949450"/>
                  <a:pt x="13877289" y="1788160"/>
                </a:cubicBezTo>
                <a:cubicBezTo>
                  <a:pt x="13877289" y="1661160"/>
                  <a:pt x="13879830" y="1548130"/>
                  <a:pt x="13876020" y="1450340"/>
                </a:cubicBezTo>
                <a:cubicBezTo>
                  <a:pt x="13873480" y="1376680"/>
                  <a:pt x="13865861" y="1308100"/>
                  <a:pt x="13862050" y="1254760"/>
                </a:cubicBezTo>
                <a:cubicBezTo>
                  <a:pt x="13859511" y="1217930"/>
                  <a:pt x="13859511" y="1182370"/>
                  <a:pt x="13856970" y="1159510"/>
                </a:cubicBezTo>
                <a:cubicBezTo>
                  <a:pt x="13855700" y="1146810"/>
                  <a:pt x="13851889" y="1136650"/>
                  <a:pt x="13851889" y="1131570"/>
                </a:cubicBezTo>
                <a:cubicBezTo>
                  <a:pt x="13851889" y="1130300"/>
                  <a:pt x="13853161" y="1129030"/>
                  <a:pt x="13853161" y="1127760"/>
                </a:cubicBezTo>
                <a:cubicBezTo>
                  <a:pt x="13853161" y="1126490"/>
                  <a:pt x="13853161" y="1126490"/>
                  <a:pt x="13853161" y="1125220"/>
                </a:cubicBezTo>
                <a:cubicBezTo>
                  <a:pt x="13853161" y="1123950"/>
                  <a:pt x="13854430" y="1122680"/>
                  <a:pt x="13855700" y="1121410"/>
                </a:cubicBezTo>
                <a:cubicBezTo>
                  <a:pt x="13856970" y="1120140"/>
                  <a:pt x="13856970" y="1120140"/>
                  <a:pt x="13858239" y="1118870"/>
                </a:cubicBezTo>
                <a:cubicBezTo>
                  <a:pt x="13859511" y="1118870"/>
                  <a:pt x="13859511" y="1117600"/>
                  <a:pt x="13860780" y="1117600"/>
                </a:cubicBezTo>
                <a:cubicBezTo>
                  <a:pt x="13862050" y="1117600"/>
                  <a:pt x="13863320" y="1116330"/>
                  <a:pt x="13864589" y="1116330"/>
                </a:cubicBezTo>
                <a:cubicBezTo>
                  <a:pt x="13865861" y="1116330"/>
                  <a:pt x="13867130" y="1116330"/>
                  <a:pt x="13868400" y="1116330"/>
                </a:cubicBezTo>
                <a:cubicBezTo>
                  <a:pt x="13869670" y="1116330"/>
                  <a:pt x="13869670" y="1116330"/>
                  <a:pt x="13870939" y="1116330"/>
                </a:cubicBezTo>
                <a:cubicBezTo>
                  <a:pt x="13872211" y="1116330"/>
                  <a:pt x="13873480" y="1117600"/>
                  <a:pt x="13874750" y="1118870"/>
                </a:cubicBezTo>
                <a:cubicBezTo>
                  <a:pt x="13876020" y="1118870"/>
                  <a:pt x="13876020" y="1120140"/>
                  <a:pt x="13877289" y="1120140"/>
                </a:cubicBezTo>
                <a:cubicBezTo>
                  <a:pt x="13878561" y="1121410"/>
                  <a:pt x="13879830" y="1121410"/>
                  <a:pt x="13879830" y="1122680"/>
                </a:cubicBezTo>
                <a:cubicBezTo>
                  <a:pt x="13881100" y="1123950"/>
                  <a:pt x="13881100" y="1125220"/>
                  <a:pt x="13881100" y="1126490"/>
                </a:cubicBezTo>
                <a:cubicBezTo>
                  <a:pt x="13881100" y="1127760"/>
                  <a:pt x="13881100" y="1127760"/>
                  <a:pt x="13881100" y="1130300"/>
                </a:cubicBezTo>
                <a:cubicBezTo>
                  <a:pt x="13881100" y="1139190"/>
                  <a:pt x="13878561" y="1169670"/>
                  <a:pt x="13878561" y="1196340"/>
                </a:cubicBezTo>
                <a:cubicBezTo>
                  <a:pt x="13877289" y="1236980"/>
                  <a:pt x="13878561" y="1292860"/>
                  <a:pt x="13878561" y="1352550"/>
                </a:cubicBezTo>
                <a:cubicBezTo>
                  <a:pt x="13878561" y="1433830"/>
                  <a:pt x="13878561" y="1539240"/>
                  <a:pt x="13878561" y="1638300"/>
                </a:cubicBezTo>
                <a:cubicBezTo>
                  <a:pt x="13878561" y="1743710"/>
                  <a:pt x="13878561" y="1868170"/>
                  <a:pt x="13878561" y="1965960"/>
                </a:cubicBezTo>
                <a:cubicBezTo>
                  <a:pt x="13878561" y="2045970"/>
                  <a:pt x="13877289" y="2122170"/>
                  <a:pt x="13877289" y="2183130"/>
                </a:cubicBezTo>
                <a:cubicBezTo>
                  <a:pt x="13877289" y="2228850"/>
                  <a:pt x="13877289" y="2264410"/>
                  <a:pt x="13877289" y="2301240"/>
                </a:cubicBezTo>
                <a:cubicBezTo>
                  <a:pt x="13877289" y="2332990"/>
                  <a:pt x="13881100" y="2378710"/>
                  <a:pt x="13879830" y="2390140"/>
                </a:cubicBezTo>
                <a:cubicBezTo>
                  <a:pt x="13879830" y="2392680"/>
                  <a:pt x="13878561" y="2393950"/>
                  <a:pt x="13878561" y="2395220"/>
                </a:cubicBezTo>
                <a:cubicBezTo>
                  <a:pt x="13878561" y="2396490"/>
                  <a:pt x="13878561" y="2397760"/>
                  <a:pt x="13877289" y="2399030"/>
                </a:cubicBezTo>
                <a:cubicBezTo>
                  <a:pt x="13876020" y="2400300"/>
                  <a:pt x="13874750" y="2401570"/>
                  <a:pt x="13873480" y="2402840"/>
                </a:cubicBezTo>
                <a:cubicBezTo>
                  <a:pt x="13872211" y="2404110"/>
                  <a:pt x="13869670" y="2404110"/>
                  <a:pt x="13868400" y="2404110"/>
                </a:cubicBezTo>
                <a:cubicBezTo>
                  <a:pt x="13867130" y="2404110"/>
                  <a:pt x="13865861" y="2405380"/>
                  <a:pt x="13864589" y="2405380"/>
                </a:cubicBezTo>
                <a:cubicBezTo>
                  <a:pt x="13863320" y="2405380"/>
                  <a:pt x="13860780" y="2405380"/>
                  <a:pt x="13859511" y="2404110"/>
                </a:cubicBezTo>
                <a:cubicBezTo>
                  <a:pt x="13858239" y="2404110"/>
                  <a:pt x="13856970" y="2402840"/>
                  <a:pt x="13855700" y="2401570"/>
                </a:cubicBezTo>
                <a:cubicBezTo>
                  <a:pt x="13854430" y="2400300"/>
                  <a:pt x="13854430" y="2399030"/>
                  <a:pt x="13853161" y="2397760"/>
                </a:cubicBezTo>
                <a:cubicBezTo>
                  <a:pt x="13851889" y="2396490"/>
                  <a:pt x="13850620" y="2395220"/>
                  <a:pt x="13850620" y="2393950"/>
                </a:cubicBezTo>
                <a:cubicBezTo>
                  <a:pt x="13850620" y="2392680"/>
                  <a:pt x="13850620" y="2390140"/>
                  <a:pt x="13850620" y="2388870"/>
                </a:cubicBezTo>
                <a:cubicBezTo>
                  <a:pt x="13850620" y="2387600"/>
                  <a:pt x="13851889" y="2386330"/>
                  <a:pt x="13851889" y="2385060"/>
                </a:cubicBezTo>
                <a:cubicBezTo>
                  <a:pt x="13853161" y="2383790"/>
                  <a:pt x="13853161" y="2382520"/>
                  <a:pt x="13854430" y="2381250"/>
                </a:cubicBezTo>
                <a:cubicBezTo>
                  <a:pt x="13855700" y="2379980"/>
                  <a:pt x="13856970" y="2378710"/>
                  <a:pt x="13858239" y="2377440"/>
                </a:cubicBezTo>
                <a:cubicBezTo>
                  <a:pt x="13859511" y="2376170"/>
                  <a:pt x="13862050" y="2376170"/>
                  <a:pt x="13863320" y="2376170"/>
                </a:cubicBezTo>
                <a:cubicBezTo>
                  <a:pt x="13864589" y="2376170"/>
                  <a:pt x="13865861" y="2376170"/>
                  <a:pt x="13867130" y="2376170"/>
                </a:cubicBezTo>
                <a:cubicBezTo>
                  <a:pt x="13868400" y="2376170"/>
                  <a:pt x="13870939" y="2376170"/>
                  <a:pt x="13872211" y="2377440"/>
                </a:cubicBezTo>
                <a:cubicBezTo>
                  <a:pt x="13873480" y="2378710"/>
                  <a:pt x="13874750" y="2379980"/>
                  <a:pt x="13876020" y="2381250"/>
                </a:cubicBezTo>
                <a:cubicBezTo>
                  <a:pt x="13877289" y="2382520"/>
                  <a:pt x="13877289" y="2383790"/>
                  <a:pt x="13878561" y="2385060"/>
                </a:cubicBezTo>
                <a:cubicBezTo>
                  <a:pt x="13878561" y="2386330"/>
                  <a:pt x="13879830" y="2387600"/>
                  <a:pt x="13879830" y="2388870"/>
                </a:cubicBezTo>
                <a:cubicBezTo>
                  <a:pt x="13879830" y="2390140"/>
                  <a:pt x="13879830" y="2392680"/>
                  <a:pt x="13879830" y="2393950"/>
                </a:cubicBezTo>
                <a:cubicBezTo>
                  <a:pt x="13879830" y="2395220"/>
                  <a:pt x="13878561" y="2396490"/>
                  <a:pt x="13877289" y="2397760"/>
                </a:cubicBezTo>
                <a:cubicBezTo>
                  <a:pt x="13876020" y="2399030"/>
                  <a:pt x="13876020" y="2400300"/>
                  <a:pt x="13874750" y="2401570"/>
                </a:cubicBezTo>
                <a:cubicBezTo>
                  <a:pt x="13873480" y="2402840"/>
                  <a:pt x="13872211" y="2404110"/>
                  <a:pt x="13870939" y="2404110"/>
                </a:cubicBezTo>
                <a:cubicBezTo>
                  <a:pt x="13869670" y="2405380"/>
                  <a:pt x="13867130" y="2405380"/>
                  <a:pt x="13865861" y="2405380"/>
                </a:cubicBezTo>
                <a:cubicBezTo>
                  <a:pt x="13864589" y="2405380"/>
                  <a:pt x="13862050" y="2404110"/>
                  <a:pt x="13860780" y="2404110"/>
                </a:cubicBezTo>
                <a:cubicBezTo>
                  <a:pt x="13859511" y="2404110"/>
                  <a:pt x="13858239" y="2404110"/>
                  <a:pt x="13856970" y="2402840"/>
                </a:cubicBezTo>
                <a:cubicBezTo>
                  <a:pt x="13855700" y="2401570"/>
                  <a:pt x="13854430" y="2400300"/>
                  <a:pt x="13853161" y="2399030"/>
                </a:cubicBezTo>
                <a:cubicBezTo>
                  <a:pt x="13851889" y="2397760"/>
                  <a:pt x="13851889" y="2396490"/>
                  <a:pt x="13851889" y="2395220"/>
                </a:cubicBezTo>
                <a:cubicBezTo>
                  <a:pt x="13851889" y="2393950"/>
                  <a:pt x="13850620" y="2390140"/>
                  <a:pt x="13850620" y="2390140"/>
                </a:cubicBezTo>
                <a:cubicBezTo>
                  <a:pt x="13850620" y="2390140"/>
                  <a:pt x="13851889" y="2332990"/>
                  <a:pt x="13851889" y="2301240"/>
                </a:cubicBezTo>
                <a:cubicBezTo>
                  <a:pt x="13851889" y="2264410"/>
                  <a:pt x="13851889" y="2228850"/>
                  <a:pt x="13851889" y="2183130"/>
                </a:cubicBezTo>
                <a:cubicBezTo>
                  <a:pt x="13851889" y="2122170"/>
                  <a:pt x="13851889" y="2045970"/>
                  <a:pt x="13851889" y="1965960"/>
                </a:cubicBezTo>
                <a:cubicBezTo>
                  <a:pt x="13851889" y="1868170"/>
                  <a:pt x="13853161" y="1743710"/>
                  <a:pt x="13853161" y="1638300"/>
                </a:cubicBezTo>
                <a:cubicBezTo>
                  <a:pt x="13853161" y="1539240"/>
                  <a:pt x="13853161" y="1433830"/>
                  <a:pt x="13853161" y="1352550"/>
                </a:cubicBezTo>
                <a:cubicBezTo>
                  <a:pt x="13853161" y="1292860"/>
                  <a:pt x="13853161" y="1236980"/>
                  <a:pt x="13853161" y="1196340"/>
                </a:cubicBezTo>
                <a:cubicBezTo>
                  <a:pt x="13853161" y="1169670"/>
                  <a:pt x="13850620" y="1140460"/>
                  <a:pt x="13851889" y="1131570"/>
                </a:cubicBezTo>
                <a:cubicBezTo>
                  <a:pt x="13851889" y="1129030"/>
                  <a:pt x="13853161" y="1129030"/>
                  <a:pt x="13853161" y="1127760"/>
                </a:cubicBezTo>
                <a:cubicBezTo>
                  <a:pt x="13853161" y="1126490"/>
                  <a:pt x="13853161" y="1126490"/>
                  <a:pt x="13853161" y="1125220"/>
                </a:cubicBezTo>
                <a:cubicBezTo>
                  <a:pt x="13853161" y="1123950"/>
                  <a:pt x="13854430" y="1122680"/>
                  <a:pt x="13855700" y="1121410"/>
                </a:cubicBezTo>
                <a:cubicBezTo>
                  <a:pt x="13856970" y="1120140"/>
                  <a:pt x="13856970" y="1120140"/>
                  <a:pt x="13858239" y="1118870"/>
                </a:cubicBezTo>
                <a:cubicBezTo>
                  <a:pt x="13859511" y="1118870"/>
                  <a:pt x="13859511" y="1117600"/>
                  <a:pt x="13860780" y="1117600"/>
                </a:cubicBezTo>
                <a:cubicBezTo>
                  <a:pt x="13862050" y="1117600"/>
                  <a:pt x="13863320" y="1116330"/>
                  <a:pt x="13864589" y="1116330"/>
                </a:cubicBezTo>
                <a:cubicBezTo>
                  <a:pt x="13865861" y="1116330"/>
                  <a:pt x="13867130" y="1116330"/>
                  <a:pt x="13868400" y="1116330"/>
                </a:cubicBezTo>
                <a:cubicBezTo>
                  <a:pt x="13869670" y="1116330"/>
                  <a:pt x="13869670" y="1116330"/>
                  <a:pt x="13870939" y="1116330"/>
                </a:cubicBezTo>
                <a:cubicBezTo>
                  <a:pt x="13872211" y="1116330"/>
                  <a:pt x="13873480" y="1117600"/>
                  <a:pt x="13874750" y="1118870"/>
                </a:cubicBezTo>
                <a:cubicBezTo>
                  <a:pt x="13876020" y="1118870"/>
                  <a:pt x="13876020" y="1120140"/>
                  <a:pt x="13877289" y="1120140"/>
                </a:cubicBezTo>
                <a:cubicBezTo>
                  <a:pt x="13878561" y="1121410"/>
                  <a:pt x="13879830" y="1121410"/>
                  <a:pt x="13879830" y="1122680"/>
                </a:cubicBezTo>
                <a:cubicBezTo>
                  <a:pt x="13881100" y="1123950"/>
                  <a:pt x="13881100" y="1125220"/>
                  <a:pt x="13881100" y="1126490"/>
                </a:cubicBezTo>
                <a:cubicBezTo>
                  <a:pt x="13881100" y="1127760"/>
                  <a:pt x="13881100" y="1129030"/>
                  <a:pt x="13881100" y="1130300"/>
                </a:cubicBezTo>
                <a:cubicBezTo>
                  <a:pt x="13881100" y="1135380"/>
                  <a:pt x="13882370" y="1145540"/>
                  <a:pt x="13882370" y="1158240"/>
                </a:cubicBezTo>
                <a:cubicBezTo>
                  <a:pt x="13883639" y="1181100"/>
                  <a:pt x="13884911" y="1216660"/>
                  <a:pt x="13887450" y="1253490"/>
                </a:cubicBezTo>
                <a:cubicBezTo>
                  <a:pt x="13891261" y="1306830"/>
                  <a:pt x="13898880" y="1375410"/>
                  <a:pt x="13901420" y="1449070"/>
                </a:cubicBezTo>
                <a:cubicBezTo>
                  <a:pt x="13905230" y="1546860"/>
                  <a:pt x="13901420" y="1661160"/>
                  <a:pt x="13902689" y="1788160"/>
                </a:cubicBezTo>
                <a:cubicBezTo>
                  <a:pt x="13903961" y="1949450"/>
                  <a:pt x="13903961" y="2161540"/>
                  <a:pt x="13906500" y="2339340"/>
                </a:cubicBezTo>
                <a:cubicBezTo>
                  <a:pt x="13907770" y="2505710"/>
                  <a:pt x="13909039" y="2667000"/>
                  <a:pt x="13914120" y="2820670"/>
                </a:cubicBezTo>
                <a:cubicBezTo>
                  <a:pt x="13917930" y="2961640"/>
                  <a:pt x="13926820" y="3105150"/>
                  <a:pt x="13933170" y="3224530"/>
                </a:cubicBezTo>
                <a:cubicBezTo>
                  <a:pt x="13938250" y="3318510"/>
                  <a:pt x="13944600" y="3427730"/>
                  <a:pt x="13945870" y="3478530"/>
                </a:cubicBezTo>
                <a:cubicBezTo>
                  <a:pt x="13945870" y="3501390"/>
                  <a:pt x="13945870" y="3519170"/>
                  <a:pt x="13945870" y="3526790"/>
                </a:cubicBezTo>
                <a:cubicBezTo>
                  <a:pt x="13945870" y="3529330"/>
                  <a:pt x="13945870" y="3529330"/>
                  <a:pt x="13945870" y="3530600"/>
                </a:cubicBezTo>
                <a:cubicBezTo>
                  <a:pt x="13945870" y="3531870"/>
                  <a:pt x="13944600" y="3533140"/>
                  <a:pt x="13944600" y="3534410"/>
                </a:cubicBezTo>
                <a:cubicBezTo>
                  <a:pt x="13944600" y="3535680"/>
                  <a:pt x="13943330" y="3535680"/>
                  <a:pt x="13943330" y="3536950"/>
                </a:cubicBezTo>
                <a:cubicBezTo>
                  <a:pt x="13942061" y="3538220"/>
                  <a:pt x="13942061" y="3538220"/>
                  <a:pt x="13940789" y="3539490"/>
                </a:cubicBezTo>
                <a:cubicBezTo>
                  <a:pt x="13939520" y="3540760"/>
                  <a:pt x="13938250" y="3542030"/>
                  <a:pt x="13936980" y="3542030"/>
                </a:cubicBezTo>
                <a:cubicBezTo>
                  <a:pt x="13935711" y="3542030"/>
                  <a:pt x="13935711" y="3542030"/>
                  <a:pt x="13934439" y="3542030"/>
                </a:cubicBezTo>
                <a:cubicBezTo>
                  <a:pt x="13933170" y="3542030"/>
                  <a:pt x="13931900" y="3543300"/>
                  <a:pt x="13930630" y="3543300"/>
                </a:cubicBezTo>
                <a:cubicBezTo>
                  <a:pt x="13929361" y="3543300"/>
                  <a:pt x="13928089" y="3542030"/>
                  <a:pt x="13926820" y="3542030"/>
                </a:cubicBezTo>
                <a:cubicBezTo>
                  <a:pt x="13925550" y="3542030"/>
                  <a:pt x="13925550" y="3540760"/>
                  <a:pt x="13924280" y="3540760"/>
                </a:cubicBezTo>
                <a:cubicBezTo>
                  <a:pt x="13923011" y="3540760"/>
                  <a:pt x="13923011" y="3539490"/>
                  <a:pt x="13921739" y="3539490"/>
                </a:cubicBezTo>
                <a:cubicBezTo>
                  <a:pt x="13920470" y="3538220"/>
                  <a:pt x="13919200" y="3538220"/>
                  <a:pt x="13919200" y="3536950"/>
                </a:cubicBezTo>
                <a:cubicBezTo>
                  <a:pt x="13917930" y="3535680"/>
                  <a:pt x="13917930" y="3534410"/>
                  <a:pt x="13917930" y="3533140"/>
                </a:cubicBezTo>
                <a:cubicBezTo>
                  <a:pt x="13917930" y="3531870"/>
                  <a:pt x="13916661" y="3531870"/>
                  <a:pt x="13916661" y="3530600"/>
                </a:cubicBezTo>
                <a:cubicBezTo>
                  <a:pt x="13916661" y="3529330"/>
                  <a:pt x="13915389" y="3529330"/>
                  <a:pt x="13915389" y="3526790"/>
                </a:cubicBezTo>
                <a:cubicBezTo>
                  <a:pt x="13914120" y="3520440"/>
                  <a:pt x="13914120" y="3501390"/>
                  <a:pt x="13912850" y="3487420"/>
                </a:cubicBezTo>
                <a:cubicBezTo>
                  <a:pt x="13910311" y="3469640"/>
                  <a:pt x="13906500" y="3450590"/>
                  <a:pt x="13902689" y="3426460"/>
                </a:cubicBezTo>
                <a:cubicBezTo>
                  <a:pt x="13896339" y="3393440"/>
                  <a:pt x="13886180" y="3355340"/>
                  <a:pt x="13879830" y="3310890"/>
                </a:cubicBezTo>
                <a:cubicBezTo>
                  <a:pt x="13870939" y="3251200"/>
                  <a:pt x="13864589" y="3177540"/>
                  <a:pt x="13856970" y="3101340"/>
                </a:cubicBezTo>
                <a:cubicBezTo>
                  <a:pt x="13848080" y="3008630"/>
                  <a:pt x="13840461" y="2905760"/>
                  <a:pt x="13832839" y="2792730"/>
                </a:cubicBezTo>
                <a:cubicBezTo>
                  <a:pt x="13823950" y="2655570"/>
                  <a:pt x="13811250" y="2491740"/>
                  <a:pt x="13806170" y="2336800"/>
                </a:cubicBezTo>
                <a:cubicBezTo>
                  <a:pt x="13801089" y="2175510"/>
                  <a:pt x="13804900" y="2005330"/>
                  <a:pt x="13803630" y="1842770"/>
                </a:cubicBezTo>
                <a:cubicBezTo>
                  <a:pt x="13802361" y="1685290"/>
                  <a:pt x="13802361" y="1527810"/>
                  <a:pt x="13798550" y="1379220"/>
                </a:cubicBezTo>
                <a:cubicBezTo>
                  <a:pt x="13796011" y="1242060"/>
                  <a:pt x="13785850" y="1102360"/>
                  <a:pt x="13784580" y="984250"/>
                </a:cubicBezTo>
                <a:cubicBezTo>
                  <a:pt x="13783311" y="887730"/>
                  <a:pt x="13787120" y="782320"/>
                  <a:pt x="13785850" y="722630"/>
                </a:cubicBezTo>
                <a:cubicBezTo>
                  <a:pt x="13785850" y="692150"/>
                  <a:pt x="13782039" y="661670"/>
                  <a:pt x="13783311" y="652780"/>
                </a:cubicBezTo>
                <a:cubicBezTo>
                  <a:pt x="13783311" y="650240"/>
                  <a:pt x="13784580" y="650240"/>
                  <a:pt x="13784580" y="648970"/>
                </a:cubicBezTo>
                <a:cubicBezTo>
                  <a:pt x="13784580" y="647700"/>
                  <a:pt x="13785850" y="647700"/>
                  <a:pt x="13785850" y="646430"/>
                </a:cubicBezTo>
                <a:cubicBezTo>
                  <a:pt x="13785850" y="645160"/>
                  <a:pt x="13785850" y="643890"/>
                  <a:pt x="13787120" y="642620"/>
                </a:cubicBezTo>
                <a:cubicBezTo>
                  <a:pt x="13787120" y="641350"/>
                  <a:pt x="13788389" y="640080"/>
                  <a:pt x="13789661" y="640080"/>
                </a:cubicBezTo>
                <a:cubicBezTo>
                  <a:pt x="13790930" y="638810"/>
                  <a:pt x="13792200" y="638810"/>
                  <a:pt x="13793470" y="638810"/>
                </a:cubicBezTo>
                <a:cubicBezTo>
                  <a:pt x="13794739" y="638810"/>
                  <a:pt x="13794739" y="638810"/>
                  <a:pt x="13796011" y="638810"/>
                </a:cubicBezTo>
                <a:cubicBezTo>
                  <a:pt x="13797280" y="638810"/>
                  <a:pt x="13798550" y="638810"/>
                  <a:pt x="13799820" y="638810"/>
                </a:cubicBezTo>
                <a:cubicBezTo>
                  <a:pt x="13801089" y="638810"/>
                  <a:pt x="13801089" y="638810"/>
                  <a:pt x="13802361" y="638810"/>
                </a:cubicBezTo>
                <a:cubicBezTo>
                  <a:pt x="13803630" y="638810"/>
                  <a:pt x="13804900" y="638810"/>
                  <a:pt x="13806170" y="640080"/>
                </a:cubicBezTo>
                <a:cubicBezTo>
                  <a:pt x="13807439" y="640080"/>
                  <a:pt x="13807439" y="641350"/>
                  <a:pt x="13808711" y="642620"/>
                </a:cubicBezTo>
                <a:cubicBezTo>
                  <a:pt x="13808711" y="643890"/>
                  <a:pt x="13809980" y="643890"/>
                  <a:pt x="13809980" y="645160"/>
                </a:cubicBezTo>
                <a:cubicBezTo>
                  <a:pt x="13809980" y="646430"/>
                  <a:pt x="13811250" y="647700"/>
                  <a:pt x="13811250" y="648970"/>
                </a:cubicBezTo>
                <a:cubicBezTo>
                  <a:pt x="13811250" y="650240"/>
                  <a:pt x="13812520" y="651510"/>
                  <a:pt x="13812520" y="652780"/>
                </a:cubicBezTo>
                <a:cubicBezTo>
                  <a:pt x="13812520" y="656590"/>
                  <a:pt x="13811250" y="662940"/>
                  <a:pt x="13811250" y="670560"/>
                </a:cubicBezTo>
                <a:cubicBezTo>
                  <a:pt x="13811250" y="685800"/>
                  <a:pt x="13811250" y="713740"/>
                  <a:pt x="13811250" y="741680"/>
                </a:cubicBezTo>
                <a:cubicBezTo>
                  <a:pt x="13811250" y="779780"/>
                  <a:pt x="13811250" y="828040"/>
                  <a:pt x="13811250" y="880110"/>
                </a:cubicBezTo>
                <a:cubicBezTo>
                  <a:pt x="13811250" y="947420"/>
                  <a:pt x="13812520" y="1027430"/>
                  <a:pt x="13812520" y="1113790"/>
                </a:cubicBezTo>
                <a:cubicBezTo>
                  <a:pt x="13812520" y="1223010"/>
                  <a:pt x="13812520" y="1355090"/>
                  <a:pt x="13813789" y="1483360"/>
                </a:cubicBezTo>
                <a:cubicBezTo>
                  <a:pt x="13815061" y="1624330"/>
                  <a:pt x="13815061" y="1778000"/>
                  <a:pt x="13817600" y="1927860"/>
                </a:cubicBezTo>
                <a:cubicBezTo>
                  <a:pt x="13820139" y="2082800"/>
                  <a:pt x="13821411" y="2246630"/>
                  <a:pt x="13827761" y="2397760"/>
                </a:cubicBezTo>
                <a:cubicBezTo>
                  <a:pt x="13832839" y="2538730"/>
                  <a:pt x="13841730" y="2683510"/>
                  <a:pt x="13850620" y="2804160"/>
                </a:cubicBezTo>
                <a:cubicBezTo>
                  <a:pt x="13856970" y="2900680"/>
                  <a:pt x="13863320" y="2989580"/>
                  <a:pt x="13873480" y="3065780"/>
                </a:cubicBezTo>
                <a:cubicBezTo>
                  <a:pt x="13881100" y="3126740"/>
                  <a:pt x="13898880" y="3215640"/>
                  <a:pt x="13900150" y="3227070"/>
                </a:cubicBezTo>
                <a:cubicBezTo>
                  <a:pt x="13900150" y="3228340"/>
                  <a:pt x="13900150" y="3228340"/>
                  <a:pt x="13900150" y="3229610"/>
                </a:cubicBezTo>
                <a:cubicBezTo>
                  <a:pt x="13900150" y="3230880"/>
                  <a:pt x="13898880" y="3232150"/>
                  <a:pt x="13898880" y="3233420"/>
                </a:cubicBezTo>
                <a:cubicBezTo>
                  <a:pt x="13898880" y="3234690"/>
                  <a:pt x="13897611" y="3234690"/>
                  <a:pt x="13897611" y="3235960"/>
                </a:cubicBezTo>
                <a:cubicBezTo>
                  <a:pt x="13896339" y="3237230"/>
                  <a:pt x="13896339" y="3237230"/>
                  <a:pt x="13895070" y="3238500"/>
                </a:cubicBezTo>
                <a:cubicBezTo>
                  <a:pt x="13893800" y="3239770"/>
                  <a:pt x="13893800" y="3241040"/>
                  <a:pt x="13892530" y="3241040"/>
                </a:cubicBezTo>
                <a:cubicBezTo>
                  <a:pt x="13891261" y="3241040"/>
                  <a:pt x="13889989" y="3241040"/>
                  <a:pt x="13888720" y="3241040"/>
                </a:cubicBezTo>
                <a:cubicBezTo>
                  <a:pt x="13887450" y="3241040"/>
                  <a:pt x="13886180" y="3242310"/>
                  <a:pt x="13884911" y="3242310"/>
                </a:cubicBezTo>
                <a:cubicBezTo>
                  <a:pt x="13883639" y="3242310"/>
                  <a:pt x="13883639" y="3241040"/>
                  <a:pt x="13882370" y="3241040"/>
                </a:cubicBezTo>
                <a:cubicBezTo>
                  <a:pt x="13881100" y="3241040"/>
                  <a:pt x="13879830" y="3241040"/>
                  <a:pt x="13878561" y="3239770"/>
                </a:cubicBezTo>
                <a:cubicBezTo>
                  <a:pt x="13877289" y="3239770"/>
                  <a:pt x="13877289" y="3238500"/>
                  <a:pt x="13876020" y="3237230"/>
                </a:cubicBezTo>
                <a:cubicBezTo>
                  <a:pt x="13874750" y="3235960"/>
                  <a:pt x="13874750" y="3235960"/>
                  <a:pt x="13873480" y="3234690"/>
                </a:cubicBezTo>
                <a:cubicBezTo>
                  <a:pt x="13873480" y="3233420"/>
                  <a:pt x="13872211" y="3233420"/>
                  <a:pt x="13872211" y="3232150"/>
                </a:cubicBezTo>
                <a:cubicBezTo>
                  <a:pt x="13872211" y="3230880"/>
                  <a:pt x="13872211" y="3229610"/>
                  <a:pt x="13872211" y="3228340"/>
                </a:cubicBezTo>
                <a:cubicBezTo>
                  <a:pt x="13872211" y="3224530"/>
                  <a:pt x="13870939" y="3219450"/>
                  <a:pt x="13870939" y="3211830"/>
                </a:cubicBezTo>
                <a:cubicBezTo>
                  <a:pt x="13869670" y="3196590"/>
                  <a:pt x="13868400" y="3168650"/>
                  <a:pt x="13865861" y="3141980"/>
                </a:cubicBezTo>
                <a:cubicBezTo>
                  <a:pt x="13863320" y="3105150"/>
                  <a:pt x="13855700" y="3059430"/>
                  <a:pt x="13853161" y="3008630"/>
                </a:cubicBezTo>
                <a:cubicBezTo>
                  <a:pt x="13850620" y="2943860"/>
                  <a:pt x="13854430" y="2863850"/>
                  <a:pt x="13854430" y="2785110"/>
                </a:cubicBezTo>
                <a:cubicBezTo>
                  <a:pt x="13855700" y="2697480"/>
                  <a:pt x="13855700" y="2607310"/>
                  <a:pt x="13856970" y="2504440"/>
                </a:cubicBezTo>
                <a:cubicBezTo>
                  <a:pt x="13858239" y="2378710"/>
                  <a:pt x="13859511" y="2221230"/>
                  <a:pt x="13863320" y="2085340"/>
                </a:cubicBezTo>
                <a:cubicBezTo>
                  <a:pt x="13865861" y="1955800"/>
                  <a:pt x="13873480" y="1840230"/>
                  <a:pt x="13876020" y="1708150"/>
                </a:cubicBezTo>
                <a:cubicBezTo>
                  <a:pt x="13878561" y="1560830"/>
                  <a:pt x="13877289" y="1394460"/>
                  <a:pt x="13878561" y="1243330"/>
                </a:cubicBezTo>
                <a:cubicBezTo>
                  <a:pt x="13879830" y="1098550"/>
                  <a:pt x="13881100" y="947420"/>
                  <a:pt x="13884911" y="816610"/>
                </a:cubicBezTo>
                <a:cubicBezTo>
                  <a:pt x="13887450" y="706120"/>
                  <a:pt x="13896339" y="571500"/>
                  <a:pt x="13897611" y="511810"/>
                </a:cubicBezTo>
                <a:cubicBezTo>
                  <a:pt x="13897611" y="487680"/>
                  <a:pt x="13897611" y="466090"/>
                  <a:pt x="13897611" y="459740"/>
                </a:cubicBezTo>
                <a:cubicBezTo>
                  <a:pt x="13897611" y="458470"/>
                  <a:pt x="13897611" y="458470"/>
                  <a:pt x="13897611" y="457200"/>
                </a:cubicBezTo>
                <a:cubicBezTo>
                  <a:pt x="13897611" y="455930"/>
                  <a:pt x="13897611" y="454660"/>
                  <a:pt x="13898880" y="453390"/>
                </a:cubicBezTo>
                <a:cubicBezTo>
                  <a:pt x="13898880" y="452120"/>
                  <a:pt x="13900150" y="452120"/>
                  <a:pt x="13901420" y="450850"/>
                </a:cubicBezTo>
                <a:cubicBezTo>
                  <a:pt x="13901420" y="450850"/>
                  <a:pt x="13902689" y="449580"/>
                  <a:pt x="13902689" y="449580"/>
                </a:cubicBezTo>
                <a:cubicBezTo>
                  <a:pt x="13903961" y="449580"/>
                  <a:pt x="13905230" y="448310"/>
                  <a:pt x="13906500" y="448310"/>
                </a:cubicBezTo>
                <a:cubicBezTo>
                  <a:pt x="13907770" y="448310"/>
                  <a:pt x="13907770" y="447040"/>
                  <a:pt x="13909039" y="447040"/>
                </a:cubicBezTo>
                <a:cubicBezTo>
                  <a:pt x="13910311" y="447040"/>
                  <a:pt x="13910311" y="447040"/>
                  <a:pt x="13911580" y="447040"/>
                </a:cubicBezTo>
                <a:cubicBezTo>
                  <a:pt x="13912850" y="447040"/>
                  <a:pt x="13914120" y="448310"/>
                  <a:pt x="13915389" y="448310"/>
                </a:cubicBezTo>
                <a:cubicBezTo>
                  <a:pt x="13916661" y="448310"/>
                  <a:pt x="13916661" y="449580"/>
                  <a:pt x="13917930" y="449580"/>
                </a:cubicBezTo>
                <a:cubicBezTo>
                  <a:pt x="13919200" y="449580"/>
                  <a:pt x="13920470" y="449580"/>
                  <a:pt x="13920470" y="450850"/>
                </a:cubicBezTo>
                <a:cubicBezTo>
                  <a:pt x="13921739" y="452120"/>
                  <a:pt x="13921739" y="452120"/>
                  <a:pt x="13921739" y="453390"/>
                </a:cubicBezTo>
                <a:cubicBezTo>
                  <a:pt x="13921739" y="454660"/>
                  <a:pt x="13923011" y="454660"/>
                  <a:pt x="13923011" y="455930"/>
                </a:cubicBezTo>
                <a:cubicBezTo>
                  <a:pt x="13923011" y="457200"/>
                  <a:pt x="13923011" y="457200"/>
                  <a:pt x="13923011" y="459740"/>
                </a:cubicBezTo>
                <a:cubicBezTo>
                  <a:pt x="13923011" y="469900"/>
                  <a:pt x="13924280" y="514350"/>
                  <a:pt x="13924280" y="549910"/>
                </a:cubicBezTo>
                <a:cubicBezTo>
                  <a:pt x="13924280" y="599440"/>
                  <a:pt x="13924280" y="666750"/>
                  <a:pt x="13925550" y="731520"/>
                </a:cubicBezTo>
                <a:cubicBezTo>
                  <a:pt x="13926820" y="807720"/>
                  <a:pt x="13926820" y="891540"/>
                  <a:pt x="13929361" y="979170"/>
                </a:cubicBezTo>
                <a:cubicBezTo>
                  <a:pt x="13931900" y="1075690"/>
                  <a:pt x="13934439" y="1176020"/>
                  <a:pt x="13938250" y="1286510"/>
                </a:cubicBezTo>
                <a:cubicBezTo>
                  <a:pt x="13943330" y="1416050"/>
                  <a:pt x="13945870" y="1569720"/>
                  <a:pt x="13957300" y="1705610"/>
                </a:cubicBezTo>
                <a:cubicBezTo>
                  <a:pt x="13968730" y="1836420"/>
                  <a:pt x="13989050" y="1958340"/>
                  <a:pt x="14005561" y="2089150"/>
                </a:cubicBezTo>
                <a:cubicBezTo>
                  <a:pt x="14022070" y="2225040"/>
                  <a:pt x="14036039" y="2383790"/>
                  <a:pt x="14057630" y="2504440"/>
                </a:cubicBezTo>
                <a:cubicBezTo>
                  <a:pt x="14074139" y="2598420"/>
                  <a:pt x="14093189" y="2673350"/>
                  <a:pt x="14117320" y="2754630"/>
                </a:cubicBezTo>
                <a:cubicBezTo>
                  <a:pt x="14141450" y="2834640"/>
                  <a:pt x="14199870" y="2969260"/>
                  <a:pt x="14202411" y="2987040"/>
                </a:cubicBezTo>
                <a:cubicBezTo>
                  <a:pt x="14202411" y="2989580"/>
                  <a:pt x="14202411" y="2989580"/>
                  <a:pt x="14202411" y="2990850"/>
                </a:cubicBezTo>
                <a:cubicBezTo>
                  <a:pt x="14202411" y="2992120"/>
                  <a:pt x="14201139" y="2993390"/>
                  <a:pt x="14201139" y="2994660"/>
                </a:cubicBezTo>
                <a:cubicBezTo>
                  <a:pt x="14201139" y="2995930"/>
                  <a:pt x="14201139" y="2995930"/>
                  <a:pt x="14199870" y="2997200"/>
                </a:cubicBezTo>
                <a:cubicBezTo>
                  <a:pt x="14198600" y="2998470"/>
                  <a:pt x="14197330" y="2998470"/>
                  <a:pt x="14196061" y="2999740"/>
                </a:cubicBezTo>
                <a:cubicBezTo>
                  <a:pt x="14194789" y="2999740"/>
                  <a:pt x="14194789" y="3001010"/>
                  <a:pt x="14193520" y="3001010"/>
                </a:cubicBezTo>
                <a:cubicBezTo>
                  <a:pt x="14192250" y="3001010"/>
                  <a:pt x="14190980" y="3001010"/>
                  <a:pt x="14189711" y="3001010"/>
                </a:cubicBezTo>
                <a:cubicBezTo>
                  <a:pt x="14188439" y="3001010"/>
                  <a:pt x="14188439" y="3001010"/>
                  <a:pt x="14187170" y="3001010"/>
                </a:cubicBezTo>
                <a:cubicBezTo>
                  <a:pt x="14185900" y="3001010"/>
                  <a:pt x="14184630" y="3001010"/>
                  <a:pt x="14183361" y="3001010"/>
                </a:cubicBezTo>
                <a:cubicBezTo>
                  <a:pt x="14182089" y="3001010"/>
                  <a:pt x="14182089" y="2999740"/>
                  <a:pt x="14180820" y="2998470"/>
                </a:cubicBezTo>
                <a:cubicBezTo>
                  <a:pt x="14179550" y="2998470"/>
                  <a:pt x="14179550" y="2998470"/>
                  <a:pt x="14178280" y="2997200"/>
                </a:cubicBezTo>
                <a:cubicBezTo>
                  <a:pt x="14177011" y="2995930"/>
                  <a:pt x="14177011" y="2994660"/>
                  <a:pt x="14175739" y="2993390"/>
                </a:cubicBezTo>
                <a:cubicBezTo>
                  <a:pt x="14175739" y="2992120"/>
                  <a:pt x="14174470" y="2992120"/>
                  <a:pt x="14174470" y="2990850"/>
                </a:cubicBezTo>
                <a:cubicBezTo>
                  <a:pt x="14174470" y="2989580"/>
                  <a:pt x="14173200" y="2988310"/>
                  <a:pt x="14174470" y="2987040"/>
                </a:cubicBezTo>
                <a:cubicBezTo>
                  <a:pt x="14175739" y="2983230"/>
                  <a:pt x="14188439" y="2981960"/>
                  <a:pt x="14192250" y="2974340"/>
                </a:cubicBezTo>
                <a:cubicBezTo>
                  <a:pt x="14198600" y="2960370"/>
                  <a:pt x="14189711" y="2928620"/>
                  <a:pt x="14189711" y="2899410"/>
                </a:cubicBezTo>
                <a:cubicBezTo>
                  <a:pt x="14188439" y="2856230"/>
                  <a:pt x="14189711" y="2801620"/>
                  <a:pt x="14189711" y="2743200"/>
                </a:cubicBezTo>
                <a:cubicBezTo>
                  <a:pt x="14189711" y="2669540"/>
                  <a:pt x="14190980" y="2584450"/>
                  <a:pt x="14192250" y="2495550"/>
                </a:cubicBezTo>
                <a:cubicBezTo>
                  <a:pt x="14193520" y="2391410"/>
                  <a:pt x="14193520" y="2269490"/>
                  <a:pt x="14196061" y="2156460"/>
                </a:cubicBezTo>
                <a:cubicBezTo>
                  <a:pt x="14198600" y="2042160"/>
                  <a:pt x="14206220" y="1929130"/>
                  <a:pt x="14207489" y="1814830"/>
                </a:cubicBezTo>
                <a:cubicBezTo>
                  <a:pt x="14208761" y="1697990"/>
                  <a:pt x="14204950" y="1583690"/>
                  <a:pt x="14202411" y="1463040"/>
                </a:cubicBezTo>
                <a:cubicBezTo>
                  <a:pt x="14199870" y="1333500"/>
                  <a:pt x="14197330" y="1189990"/>
                  <a:pt x="14190980" y="1061720"/>
                </a:cubicBezTo>
                <a:cubicBezTo>
                  <a:pt x="14184630" y="943610"/>
                  <a:pt x="14174470" y="829310"/>
                  <a:pt x="14164311" y="721360"/>
                </a:cubicBezTo>
                <a:cubicBezTo>
                  <a:pt x="14155420" y="622300"/>
                  <a:pt x="14149070" y="516890"/>
                  <a:pt x="14133830" y="436880"/>
                </a:cubicBezTo>
                <a:cubicBezTo>
                  <a:pt x="14122400" y="375920"/>
                  <a:pt x="14098270" y="314960"/>
                  <a:pt x="14089380" y="279400"/>
                </a:cubicBezTo>
                <a:cubicBezTo>
                  <a:pt x="14084300" y="261620"/>
                  <a:pt x="14080489" y="245110"/>
                  <a:pt x="14079220" y="240030"/>
                </a:cubicBezTo>
                <a:cubicBezTo>
                  <a:pt x="14079220" y="238760"/>
                  <a:pt x="14079220" y="238760"/>
                  <a:pt x="14079220" y="237490"/>
                </a:cubicBezTo>
                <a:cubicBezTo>
                  <a:pt x="14079220" y="236220"/>
                  <a:pt x="14079220" y="234950"/>
                  <a:pt x="14079220" y="233680"/>
                </a:cubicBezTo>
                <a:cubicBezTo>
                  <a:pt x="14079220" y="232410"/>
                  <a:pt x="14080489" y="232410"/>
                  <a:pt x="14080489" y="231140"/>
                </a:cubicBezTo>
                <a:cubicBezTo>
                  <a:pt x="14081761" y="229870"/>
                  <a:pt x="14081761" y="229870"/>
                  <a:pt x="14083030" y="228600"/>
                </a:cubicBezTo>
                <a:cubicBezTo>
                  <a:pt x="14084300" y="228600"/>
                  <a:pt x="14084300" y="227330"/>
                  <a:pt x="14085570" y="227330"/>
                </a:cubicBezTo>
                <a:cubicBezTo>
                  <a:pt x="14086839" y="227330"/>
                  <a:pt x="14088111" y="226060"/>
                  <a:pt x="14089380" y="226060"/>
                </a:cubicBezTo>
                <a:cubicBezTo>
                  <a:pt x="14090650" y="226060"/>
                  <a:pt x="14090650" y="226060"/>
                  <a:pt x="14091920" y="226060"/>
                </a:cubicBezTo>
                <a:cubicBezTo>
                  <a:pt x="14093189" y="226060"/>
                  <a:pt x="14094461" y="226060"/>
                  <a:pt x="14095730" y="226060"/>
                </a:cubicBezTo>
                <a:cubicBezTo>
                  <a:pt x="14097000" y="226060"/>
                  <a:pt x="14097000" y="227330"/>
                  <a:pt x="14098270" y="227330"/>
                </a:cubicBezTo>
                <a:cubicBezTo>
                  <a:pt x="14099539" y="227330"/>
                  <a:pt x="14099539" y="228600"/>
                  <a:pt x="14100811" y="228600"/>
                </a:cubicBezTo>
                <a:cubicBezTo>
                  <a:pt x="14102080" y="229870"/>
                  <a:pt x="14102080" y="229870"/>
                  <a:pt x="14103350" y="231140"/>
                </a:cubicBezTo>
                <a:cubicBezTo>
                  <a:pt x="14103350" y="232410"/>
                  <a:pt x="14104620" y="232410"/>
                  <a:pt x="14104620" y="233680"/>
                </a:cubicBezTo>
                <a:cubicBezTo>
                  <a:pt x="14104620" y="234950"/>
                  <a:pt x="14105889" y="236220"/>
                  <a:pt x="14105889" y="237490"/>
                </a:cubicBezTo>
                <a:cubicBezTo>
                  <a:pt x="14105889" y="238760"/>
                  <a:pt x="14107161" y="238760"/>
                  <a:pt x="14107161" y="240030"/>
                </a:cubicBezTo>
                <a:cubicBezTo>
                  <a:pt x="14109700" y="247650"/>
                  <a:pt x="14113511" y="283210"/>
                  <a:pt x="14117320" y="311150"/>
                </a:cubicBezTo>
                <a:cubicBezTo>
                  <a:pt x="14122400" y="349250"/>
                  <a:pt x="14132561" y="394970"/>
                  <a:pt x="14137639" y="445770"/>
                </a:cubicBezTo>
                <a:cubicBezTo>
                  <a:pt x="14145261" y="510540"/>
                  <a:pt x="14145261" y="589280"/>
                  <a:pt x="14154150" y="670560"/>
                </a:cubicBezTo>
                <a:cubicBezTo>
                  <a:pt x="14164311" y="767080"/>
                  <a:pt x="14179550" y="878840"/>
                  <a:pt x="14196061" y="986790"/>
                </a:cubicBezTo>
                <a:cubicBezTo>
                  <a:pt x="14213839" y="1101090"/>
                  <a:pt x="14235430" y="1216660"/>
                  <a:pt x="14260830" y="1339850"/>
                </a:cubicBezTo>
                <a:cubicBezTo>
                  <a:pt x="14288770" y="1477010"/>
                  <a:pt x="14320520" y="1621790"/>
                  <a:pt x="14356080" y="1774190"/>
                </a:cubicBezTo>
                <a:cubicBezTo>
                  <a:pt x="14395450" y="1944370"/>
                  <a:pt x="14442439" y="2141220"/>
                  <a:pt x="14486889" y="2311400"/>
                </a:cubicBezTo>
                <a:cubicBezTo>
                  <a:pt x="14527530" y="2467610"/>
                  <a:pt x="14570711" y="2618740"/>
                  <a:pt x="14612620" y="2758440"/>
                </a:cubicBezTo>
                <a:cubicBezTo>
                  <a:pt x="14650720" y="2884170"/>
                  <a:pt x="14687550" y="2998470"/>
                  <a:pt x="14728189" y="3112770"/>
                </a:cubicBezTo>
                <a:cubicBezTo>
                  <a:pt x="14766289" y="3221990"/>
                  <a:pt x="14812011" y="3346450"/>
                  <a:pt x="14847570" y="3430270"/>
                </a:cubicBezTo>
                <a:cubicBezTo>
                  <a:pt x="14871700" y="3487420"/>
                  <a:pt x="14888211" y="3553460"/>
                  <a:pt x="14912339" y="3569970"/>
                </a:cubicBezTo>
                <a:cubicBezTo>
                  <a:pt x="14923770" y="3578860"/>
                  <a:pt x="14944089" y="3578860"/>
                  <a:pt x="14949170" y="3573780"/>
                </a:cubicBezTo>
                <a:cubicBezTo>
                  <a:pt x="14954250" y="3568700"/>
                  <a:pt x="14947900" y="3554730"/>
                  <a:pt x="14946630" y="3539490"/>
                </a:cubicBezTo>
                <a:cubicBezTo>
                  <a:pt x="14945361" y="3509010"/>
                  <a:pt x="14944089" y="3454400"/>
                  <a:pt x="14941550" y="3399790"/>
                </a:cubicBezTo>
                <a:cubicBezTo>
                  <a:pt x="14937739" y="3324860"/>
                  <a:pt x="14935200" y="3223260"/>
                  <a:pt x="14927580" y="3130550"/>
                </a:cubicBezTo>
                <a:cubicBezTo>
                  <a:pt x="14919961" y="3032760"/>
                  <a:pt x="14908530" y="2932430"/>
                  <a:pt x="14897100" y="2828290"/>
                </a:cubicBezTo>
                <a:cubicBezTo>
                  <a:pt x="14884400" y="2716530"/>
                  <a:pt x="14872970" y="2598420"/>
                  <a:pt x="14853920" y="2482850"/>
                </a:cubicBezTo>
                <a:cubicBezTo>
                  <a:pt x="14834870" y="2363470"/>
                  <a:pt x="14812011" y="2241550"/>
                  <a:pt x="14782800" y="2122170"/>
                </a:cubicBezTo>
                <a:cubicBezTo>
                  <a:pt x="14753589" y="2000250"/>
                  <a:pt x="14712950" y="1875790"/>
                  <a:pt x="14677389" y="1758950"/>
                </a:cubicBezTo>
                <a:cubicBezTo>
                  <a:pt x="14644370" y="1651000"/>
                  <a:pt x="14608811" y="1551940"/>
                  <a:pt x="14579600" y="1447800"/>
                </a:cubicBezTo>
                <a:cubicBezTo>
                  <a:pt x="14550389" y="1344930"/>
                  <a:pt x="14524989" y="1242060"/>
                  <a:pt x="14500861" y="1140460"/>
                </a:cubicBezTo>
                <a:cubicBezTo>
                  <a:pt x="14478000" y="1040130"/>
                  <a:pt x="14453870" y="939800"/>
                  <a:pt x="14438630" y="842010"/>
                </a:cubicBezTo>
                <a:cubicBezTo>
                  <a:pt x="14424661" y="749300"/>
                  <a:pt x="14415770" y="642620"/>
                  <a:pt x="14413230" y="567690"/>
                </a:cubicBezTo>
                <a:cubicBezTo>
                  <a:pt x="14411961" y="516890"/>
                  <a:pt x="14414500" y="478790"/>
                  <a:pt x="14415770" y="439420"/>
                </a:cubicBezTo>
                <a:cubicBezTo>
                  <a:pt x="14417039" y="407670"/>
                  <a:pt x="14418311" y="375920"/>
                  <a:pt x="14422120" y="350520"/>
                </a:cubicBezTo>
                <a:cubicBezTo>
                  <a:pt x="14425930" y="331470"/>
                  <a:pt x="14433550" y="314960"/>
                  <a:pt x="14436089" y="299720"/>
                </a:cubicBezTo>
                <a:cubicBezTo>
                  <a:pt x="14437361" y="288290"/>
                  <a:pt x="14442439" y="276860"/>
                  <a:pt x="14437361" y="270510"/>
                </a:cubicBezTo>
                <a:cubicBezTo>
                  <a:pt x="14428470" y="260350"/>
                  <a:pt x="14392911" y="269240"/>
                  <a:pt x="14364970" y="269240"/>
                </a:cubicBezTo>
                <a:cubicBezTo>
                  <a:pt x="14325600" y="267970"/>
                  <a:pt x="14269720" y="267970"/>
                  <a:pt x="14221461" y="266700"/>
                </a:cubicBezTo>
                <a:cubicBezTo>
                  <a:pt x="14170661" y="265430"/>
                  <a:pt x="14121130" y="264160"/>
                  <a:pt x="14067789" y="261620"/>
                </a:cubicBezTo>
                <a:cubicBezTo>
                  <a:pt x="14010639" y="259080"/>
                  <a:pt x="13950950" y="251460"/>
                  <a:pt x="13888720" y="248920"/>
                </a:cubicBezTo>
                <a:cubicBezTo>
                  <a:pt x="13821411" y="246380"/>
                  <a:pt x="13747750" y="248920"/>
                  <a:pt x="13679170" y="248920"/>
                </a:cubicBezTo>
                <a:cubicBezTo>
                  <a:pt x="13614400" y="248920"/>
                  <a:pt x="13555980" y="248920"/>
                  <a:pt x="13488670" y="248920"/>
                </a:cubicBezTo>
                <a:cubicBezTo>
                  <a:pt x="13413739" y="248920"/>
                  <a:pt x="13329920" y="248920"/>
                  <a:pt x="13252450" y="248920"/>
                </a:cubicBezTo>
                <a:cubicBezTo>
                  <a:pt x="13177520" y="248920"/>
                  <a:pt x="13101320" y="248920"/>
                  <a:pt x="13030200" y="248920"/>
                </a:cubicBezTo>
                <a:cubicBezTo>
                  <a:pt x="12965430" y="248920"/>
                  <a:pt x="12908280" y="248920"/>
                  <a:pt x="12842240" y="248920"/>
                </a:cubicBezTo>
                <a:cubicBezTo>
                  <a:pt x="12768580" y="248920"/>
                  <a:pt x="12693650" y="248920"/>
                  <a:pt x="12609830" y="248920"/>
                </a:cubicBezTo>
                <a:cubicBezTo>
                  <a:pt x="12508230" y="248920"/>
                  <a:pt x="12387580" y="248920"/>
                  <a:pt x="12277090" y="248920"/>
                </a:cubicBezTo>
                <a:cubicBezTo>
                  <a:pt x="12166600" y="248920"/>
                  <a:pt x="12057380" y="248920"/>
                  <a:pt x="11948160" y="248920"/>
                </a:cubicBezTo>
                <a:cubicBezTo>
                  <a:pt x="11841480" y="248920"/>
                  <a:pt x="11734800" y="247650"/>
                  <a:pt x="11630660" y="247650"/>
                </a:cubicBezTo>
                <a:cubicBezTo>
                  <a:pt x="11530330" y="247650"/>
                  <a:pt x="11424920" y="246380"/>
                  <a:pt x="11336020" y="246380"/>
                </a:cubicBezTo>
                <a:cubicBezTo>
                  <a:pt x="11261090" y="246380"/>
                  <a:pt x="11198860" y="246380"/>
                  <a:pt x="11130280" y="245110"/>
                </a:cubicBezTo>
                <a:cubicBezTo>
                  <a:pt x="11060430" y="243840"/>
                  <a:pt x="10991850" y="241300"/>
                  <a:pt x="10918190" y="238760"/>
                </a:cubicBezTo>
                <a:cubicBezTo>
                  <a:pt x="10836910" y="234950"/>
                  <a:pt x="10740390" y="228600"/>
                  <a:pt x="10662920" y="226060"/>
                </a:cubicBezTo>
                <a:cubicBezTo>
                  <a:pt x="10598150" y="224790"/>
                  <a:pt x="10546080" y="224790"/>
                  <a:pt x="10485120" y="224790"/>
                </a:cubicBezTo>
                <a:cubicBezTo>
                  <a:pt x="10419080" y="223520"/>
                  <a:pt x="10351770" y="223520"/>
                  <a:pt x="10280650" y="222250"/>
                </a:cubicBezTo>
                <a:cubicBezTo>
                  <a:pt x="10204450" y="220980"/>
                  <a:pt x="10126980" y="220980"/>
                  <a:pt x="10041890" y="218440"/>
                </a:cubicBezTo>
                <a:cubicBezTo>
                  <a:pt x="9942830" y="215900"/>
                  <a:pt x="9832340" y="213360"/>
                  <a:pt x="9723120" y="207010"/>
                </a:cubicBezTo>
                <a:cubicBezTo>
                  <a:pt x="9607550" y="200660"/>
                  <a:pt x="9490710" y="185420"/>
                  <a:pt x="9367520" y="181610"/>
                </a:cubicBezTo>
                <a:cubicBezTo>
                  <a:pt x="9235440" y="176530"/>
                  <a:pt x="9079230" y="181610"/>
                  <a:pt x="8956040" y="181610"/>
                </a:cubicBezTo>
                <a:cubicBezTo>
                  <a:pt x="8855710" y="181610"/>
                  <a:pt x="8761730" y="181610"/>
                  <a:pt x="8682990" y="181610"/>
                </a:cubicBezTo>
                <a:cubicBezTo>
                  <a:pt x="8623300" y="181610"/>
                  <a:pt x="8575040" y="181610"/>
                  <a:pt x="8525510" y="181610"/>
                </a:cubicBezTo>
                <a:cubicBezTo>
                  <a:pt x="8481060" y="181610"/>
                  <a:pt x="8436610" y="182880"/>
                  <a:pt x="8397240" y="182880"/>
                </a:cubicBezTo>
                <a:cubicBezTo>
                  <a:pt x="8365490" y="182880"/>
                  <a:pt x="8341360" y="182880"/>
                  <a:pt x="8308340" y="184150"/>
                </a:cubicBezTo>
                <a:cubicBezTo>
                  <a:pt x="8265160" y="185420"/>
                  <a:pt x="8215630" y="186690"/>
                  <a:pt x="8161020" y="189230"/>
                </a:cubicBezTo>
                <a:cubicBezTo>
                  <a:pt x="8093710" y="191770"/>
                  <a:pt x="8021320" y="194310"/>
                  <a:pt x="7934960" y="199390"/>
                </a:cubicBezTo>
                <a:cubicBezTo>
                  <a:pt x="7818120" y="205740"/>
                  <a:pt x="7675880" y="215900"/>
                  <a:pt x="7524750" y="223520"/>
                </a:cubicBezTo>
                <a:cubicBezTo>
                  <a:pt x="7336790" y="233680"/>
                  <a:pt x="7100570" y="236220"/>
                  <a:pt x="6892290" y="251460"/>
                </a:cubicBezTo>
                <a:cubicBezTo>
                  <a:pt x="6686550" y="266700"/>
                  <a:pt x="6488430" y="294640"/>
                  <a:pt x="6281420" y="314960"/>
                </a:cubicBezTo>
                <a:cubicBezTo>
                  <a:pt x="6069330" y="335280"/>
                  <a:pt x="5838190" y="355600"/>
                  <a:pt x="5633720" y="374650"/>
                </a:cubicBezTo>
                <a:cubicBezTo>
                  <a:pt x="5449570" y="392430"/>
                  <a:pt x="5287010" y="407670"/>
                  <a:pt x="5109210" y="424180"/>
                </a:cubicBezTo>
                <a:cubicBezTo>
                  <a:pt x="4923790" y="441960"/>
                  <a:pt x="4728210" y="462280"/>
                  <a:pt x="4544060" y="478790"/>
                </a:cubicBezTo>
                <a:cubicBezTo>
                  <a:pt x="4370070" y="494030"/>
                  <a:pt x="4201160" y="506730"/>
                  <a:pt x="4033520" y="518160"/>
                </a:cubicBezTo>
                <a:cubicBezTo>
                  <a:pt x="3872230" y="529590"/>
                  <a:pt x="3709670" y="541020"/>
                  <a:pt x="3559810" y="548640"/>
                </a:cubicBezTo>
                <a:cubicBezTo>
                  <a:pt x="3423920" y="554990"/>
                  <a:pt x="3299460" y="558800"/>
                  <a:pt x="3172460" y="560070"/>
                </a:cubicBezTo>
                <a:cubicBezTo>
                  <a:pt x="3049270" y="561340"/>
                  <a:pt x="2937510" y="558800"/>
                  <a:pt x="2809240" y="557530"/>
                </a:cubicBezTo>
                <a:cubicBezTo>
                  <a:pt x="2664460" y="556260"/>
                  <a:pt x="2504440" y="554990"/>
                  <a:pt x="2349500" y="551180"/>
                </a:cubicBezTo>
                <a:cubicBezTo>
                  <a:pt x="2192020" y="547370"/>
                  <a:pt x="2025650" y="544830"/>
                  <a:pt x="1871980" y="535940"/>
                </a:cubicBezTo>
                <a:cubicBezTo>
                  <a:pt x="1727200" y="527050"/>
                  <a:pt x="1577340" y="516890"/>
                  <a:pt x="1449070" y="500380"/>
                </a:cubicBezTo>
                <a:cubicBezTo>
                  <a:pt x="1339850" y="486410"/>
                  <a:pt x="1245870" y="471170"/>
                  <a:pt x="1149350" y="445770"/>
                </a:cubicBezTo>
                <a:cubicBezTo>
                  <a:pt x="1054100" y="420370"/>
                  <a:pt x="946150" y="382270"/>
                  <a:pt x="873760" y="347980"/>
                </a:cubicBezTo>
                <a:cubicBezTo>
                  <a:pt x="821690" y="323850"/>
                  <a:pt x="784860" y="295910"/>
                  <a:pt x="746760" y="271780"/>
                </a:cubicBezTo>
                <a:cubicBezTo>
                  <a:pt x="715010" y="251460"/>
                  <a:pt x="689610" y="231140"/>
                  <a:pt x="660400" y="213360"/>
                </a:cubicBezTo>
                <a:cubicBezTo>
                  <a:pt x="633730" y="196850"/>
                  <a:pt x="601980" y="182880"/>
                  <a:pt x="579120" y="167640"/>
                </a:cubicBezTo>
                <a:cubicBezTo>
                  <a:pt x="560070" y="156210"/>
                  <a:pt x="537210" y="137160"/>
                  <a:pt x="530860" y="133350"/>
                </a:cubicBezTo>
                <a:cubicBezTo>
                  <a:pt x="529590" y="132080"/>
                  <a:pt x="528320" y="132080"/>
                  <a:pt x="528320" y="132080"/>
                </a:cubicBezTo>
                <a:cubicBezTo>
                  <a:pt x="528320" y="130810"/>
                  <a:pt x="527050" y="130810"/>
                  <a:pt x="527050" y="129540"/>
                </a:cubicBezTo>
                <a:cubicBezTo>
                  <a:pt x="525780" y="128270"/>
                  <a:pt x="524510" y="128270"/>
                  <a:pt x="524510" y="127000"/>
                </a:cubicBezTo>
                <a:cubicBezTo>
                  <a:pt x="524510" y="125730"/>
                  <a:pt x="524510" y="125730"/>
                  <a:pt x="524510" y="124460"/>
                </a:cubicBezTo>
                <a:cubicBezTo>
                  <a:pt x="524510" y="123190"/>
                  <a:pt x="524510" y="121920"/>
                  <a:pt x="524510" y="120650"/>
                </a:cubicBezTo>
                <a:cubicBezTo>
                  <a:pt x="524510" y="119380"/>
                  <a:pt x="524510" y="119380"/>
                  <a:pt x="524510" y="118110"/>
                </a:cubicBezTo>
                <a:cubicBezTo>
                  <a:pt x="524510" y="116840"/>
                  <a:pt x="525780" y="116840"/>
                  <a:pt x="525780" y="115570"/>
                </a:cubicBezTo>
                <a:cubicBezTo>
                  <a:pt x="527050" y="114300"/>
                  <a:pt x="527050" y="114300"/>
                  <a:pt x="528320" y="113030"/>
                </a:cubicBezTo>
                <a:cubicBezTo>
                  <a:pt x="529590" y="113030"/>
                  <a:pt x="529590" y="111760"/>
                  <a:pt x="530860" y="111760"/>
                </a:cubicBezTo>
                <a:cubicBezTo>
                  <a:pt x="532130" y="111760"/>
                  <a:pt x="532130" y="110490"/>
                  <a:pt x="533400" y="110490"/>
                </a:cubicBezTo>
                <a:cubicBezTo>
                  <a:pt x="534670" y="110490"/>
                  <a:pt x="535940" y="109220"/>
                  <a:pt x="537210" y="109220"/>
                </a:cubicBezTo>
                <a:cubicBezTo>
                  <a:pt x="538480" y="109220"/>
                  <a:pt x="538480" y="110490"/>
                  <a:pt x="539750" y="110490"/>
                </a:cubicBezTo>
                <a:cubicBezTo>
                  <a:pt x="541020" y="110490"/>
                  <a:pt x="541020" y="110490"/>
                  <a:pt x="542290" y="110490"/>
                </a:cubicBezTo>
                <a:cubicBezTo>
                  <a:pt x="548640" y="111760"/>
                  <a:pt x="570230" y="129540"/>
                  <a:pt x="586740" y="139700"/>
                </a:cubicBezTo>
                <a:cubicBezTo>
                  <a:pt x="607060" y="151130"/>
                  <a:pt x="632460" y="165100"/>
                  <a:pt x="657860" y="175260"/>
                </a:cubicBezTo>
                <a:cubicBezTo>
                  <a:pt x="683260" y="185420"/>
                  <a:pt x="708660" y="191770"/>
                  <a:pt x="739140" y="200660"/>
                </a:cubicBezTo>
                <a:cubicBezTo>
                  <a:pt x="777240" y="210820"/>
                  <a:pt x="822960" y="219710"/>
                  <a:pt x="869950" y="231140"/>
                </a:cubicBezTo>
                <a:cubicBezTo>
                  <a:pt x="927100" y="243840"/>
                  <a:pt x="1007110" y="265430"/>
                  <a:pt x="1056640" y="273050"/>
                </a:cubicBezTo>
                <a:cubicBezTo>
                  <a:pt x="1088390" y="278130"/>
                  <a:pt x="1111250" y="276860"/>
                  <a:pt x="1136650" y="280670"/>
                </a:cubicBezTo>
                <a:cubicBezTo>
                  <a:pt x="1158240" y="284480"/>
                  <a:pt x="1178560" y="293370"/>
                  <a:pt x="1198880" y="297180"/>
                </a:cubicBezTo>
                <a:cubicBezTo>
                  <a:pt x="1219200" y="300990"/>
                  <a:pt x="1238250" y="300990"/>
                  <a:pt x="1258570" y="306070"/>
                </a:cubicBezTo>
                <a:cubicBezTo>
                  <a:pt x="1282700" y="311150"/>
                  <a:pt x="1310640" y="321310"/>
                  <a:pt x="1333500" y="328930"/>
                </a:cubicBezTo>
                <a:cubicBezTo>
                  <a:pt x="1352550" y="335280"/>
                  <a:pt x="1366520" y="342900"/>
                  <a:pt x="1385570" y="349250"/>
                </a:cubicBezTo>
                <a:cubicBezTo>
                  <a:pt x="1407160" y="356870"/>
                  <a:pt x="1437640" y="363220"/>
                  <a:pt x="1454150" y="372110"/>
                </a:cubicBezTo>
                <a:cubicBezTo>
                  <a:pt x="1465580" y="378460"/>
                  <a:pt x="1470660" y="386080"/>
                  <a:pt x="1480820" y="391160"/>
                </a:cubicBezTo>
                <a:cubicBezTo>
                  <a:pt x="1492250" y="397510"/>
                  <a:pt x="1506220" y="402590"/>
                  <a:pt x="1518920" y="406400"/>
                </a:cubicBezTo>
                <a:cubicBezTo>
                  <a:pt x="1530350" y="410210"/>
                  <a:pt x="1540510" y="410210"/>
                  <a:pt x="1553210" y="414020"/>
                </a:cubicBezTo>
                <a:cubicBezTo>
                  <a:pt x="1567180" y="417830"/>
                  <a:pt x="1583690" y="425450"/>
                  <a:pt x="1600200" y="429260"/>
                </a:cubicBezTo>
                <a:cubicBezTo>
                  <a:pt x="1617980" y="433070"/>
                  <a:pt x="1635760" y="431800"/>
                  <a:pt x="1657350" y="434340"/>
                </a:cubicBezTo>
                <a:cubicBezTo>
                  <a:pt x="1686560" y="438150"/>
                  <a:pt x="1723390" y="445770"/>
                  <a:pt x="1757680" y="448310"/>
                </a:cubicBezTo>
                <a:cubicBezTo>
                  <a:pt x="1795780" y="450850"/>
                  <a:pt x="1833880" y="448310"/>
                  <a:pt x="1875790" y="448310"/>
                </a:cubicBezTo>
                <a:cubicBezTo>
                  <a:pt x="1925320" y="448310"/>
                  <a:pt x="1979930" y="448310"/>
                  <a:pt x="2034540" y="449580"/>
                </a:cubicBezTo>
                <a:cubicBezTo>
                  <a:pt x="2094230" y="450850"/>
                  <a:pt x="2159000" y="452120"/>
                  <a:pt x="2223770" y="453390"/>
                </a:cubicBezTo>
                <a:cubicBezTo>
                  <a:pt x="2289810" y="455930"/>
                  <a:pt x="2359660" y="457200"/>
                  <a:pt x="2426970" y="461010"/>
                </a:cubicBezTo>
                <a:cubicBezTo>
                  <a:pt x="2494280" y="466090"/>
                  <a:pt x="2560320" y="474980"/>
                  <a:pt x="2630170" y="480060"/>
                </a:cubicBezTo>
                <a:cubicBezTo>
                  <a:pt x="2706370" y="486410"/>
                  <a:pt x="2783840" y="491490"/>
                  <a:pt x="2866390" y="494030"/>
                </a:cubicBezTo>
                <a:cubicBezTo>
                  <a:pt x="2956560" y="496570"/>
                  <a:pt x="3054350" y="495300"/>
                  <a:pt x="3150870" y="496570"/>
                </a:cubicBezTo>
                <a:cubicBezTo>
                  <a:pt x="3251200" y="497840"/>
                  <a:pt x="3361690" y="499110"/>
                  <a:pt x="3456940" y="502920"/>
                </a:cubicBezTo>
                <a:cubicBezTo>
                  <a:pt x="3539490" y="505460"/>
                  <a:pt x="3616960" y="513080"/>
                  <a:pt x="3690620" y="515620"/>
                </a:cubicBezTo>
                <a:cubicBezTo>
                  <a:pt x="3755390" y="518160"/>
                  <a:pt x="3816350" y="516890"/>
                  <a:pt x="3876040" y="518160"/>
                </a:cubicBezTo>
                <a:cubicBezTo>
                  <a:pt x="3931920" y="519430"/>
                  <a:pt x="3987800" y="520700"/>
                  <a:pt x="4039870" y="524510"/>
                </a:cubicBezTo>
                <a:cubicBezTo>
                  <a:pt x="4088130" y="528320"/>
                  <a:pt x="4135120" y="535940"/>
                  <a:pt x="4179570" y="538480"/>
                </a:cubicBezTo>
                <a:cubicBezTo>
                  <a:pt x="4220210" y="541020"/>
                  <a:pt x="4259580" y="535940"/>
                  <a:pt x="4297680" y="541020"/>
                </a:cubicBezTo>
                <a:cubicBezTo>
                  <a:pt x="4335780" y="546100"/>
                  <a:pt x="4398010" y="567690"/>
                  <a:pt x="4409440" y="568960"/>
                </a:cubicBezTo>
                <a:cubicBezTo>
                  <a:pt x="4411980" y="568960"/>
                  <a:pt x="4411980" y="568960"/>
                  <a:pt x="4413250" y="568960"/>
                </a:cubicBezTo>
                <a:cubicBezTo>
                  <a:pt x="4414520" y="568960"/>
                  <a:pt x="4414520" y="570230"/>
                  <a:pt x="4415790" y="570230"/>
                </a:cubicBezTo>
                <a:cubicBezTo>
                  <a:pt x="4417060" y="571500"/>
                  <a:pt x="4417060" y="571500"/>
                  <a:pt x="4418330" y="572770"/>
                </a:cubicBezTo>
                <a:cubicBezTo>
                  <a:pt x="4418330" y="572770"/>
                  <a:pt x="4419600" y="574040"/>
                  <a:pt x="4419600" y="574040"/>
                </a:cubicBezTo>
                <a:cubicBezTo>
                  <a:pt x="4420870" y="575310"/>
                  <a:pt x="4422140" y="575310"/>
                  <a:pt x="4422140" y="576580"/>
                </a:cubicBezTo>
                <a:cubicBezTo>
                  <a:pt x="4422140" y="577850"/>
                  <a:pt x="4422140" y="579120"/>
                  <a:pt x="4422140" y="580390"/>
                </a:cubicBezTo>
                <a:cubicBezTo>
                  <a:pt x="4422140" y="581660"/>
                  <a:pt x="4422140" y="581660"/>
                  <a:pt x="4422140" y="582930"/>
                </a:cubicBezTo>
                <a:cubicBezTo>
                  <a:pt x="4422140" y="584200"/>
                  <a:pt x="4420870" y="585470"/>
                  <a:pt x="4420870" y="586740"/>
                </a:cubicBezTo>
                <a:cubicBezTo>
                  <a:pt x="4420870" y="588010"/>
                  <a:pt x="4419600" y="588010"/>
                  <a:pt x="4419600" y="589280"/>
                </a:cubicBezTo>
                <a:cubicBezTo>
                  <a:pt x="4419600" y="589280"/>
                  <a:pt x="4418330" y="590550"/>
                  <a:pt x="4418330" y="590550"/>
                </a:cubicBezTo>
                <a:cubicBezTo>
                  <a:pt x="4417060" y="591820"/>
                  <a:pt x="4417060" y="591820"/>
                  <a:pt x="4415790" y="593090"/>
                </a:cubicBezTo>
                <a:cubicBezTo>
                  <a:pt x="4414520" y="593090"/>
                  <a:pt x="4414520" y="594360"/>
                  <a:pt x="4413250" y="594360"/>
                </a:cubicBezTo>
                <a:cubicBezTo>
                  <a:pt x="4411980" y="594360"/>
                  <a:pt x="4411980" y="594360"/>
                  <a:pt x="4409440" y="594360"/>
                </a:cubicBezTo>
                <a:cubicBezTo>
                  <a:pt x="4401820" y="595630"/>
                  <a:pt x="4376420" y="604520"/>
                  <a:pt x="4354830" y="607060"/>
                </a:cubicBezTo>
                <a:cubicBezTo>
                  <a:pt x="4321810" y="610870"/>
                  <a:pt x="4276090" y="607060"/>
                  <a:pt x="4227830" y="607060"/>
                </a:cubicBezTo>
                <a:cubicBezTo>
                  <a:pt x="4166870" y="607060"/>
                  <a:pt x="4090670" y="605790"/>
                  <a:pt x="4017010" y="605790"/>
                </a:cubicBezTo>
                <a:cubicBezTo>
                  <a:pt x="3937000" y="605790"/>
                  <a:pt x="3845560" y="605790"/>
                  <a:pt x="3766820" y="604520"/>
                </a:cubicBezTo>
                <a:cubicBezTo>
                  <a:pt x="3696970" y="603250"/>
                  <a:pt x="3634740" y="603250"/>
                  <a:pt x="3569970" y="600710"/>
                </a:cubicBezTo>
                <a:cubicBezTo>
                  <a:pt x="3506470" y="598170"/>
                  <a:pt x="3446780" y="596900"/>
                  <a:pt x="3380740" y="591820"/>
                </a:cubicBezTo>
                <a:cubicBezTo>
                  <a:pt x="3307080" y="586740"/>
                  <a:pt x="3228340" y="576580"/>
                  <a:pt x="3148330" y="570230"/>
                </a:cubicBezTo>
                <a:cubicBezTo>
                  <a:pt x="3060700" y="562610"/>
                  <a:pt x="2974340" y="560070"/>
                  <a:pt x="2875280" y="551180"/>
                </a:cubicBezTo>
                <a:cubicBezTo>
                  <a:pt x="2754630" y="539750"/>
                  <a:pt x="2617470" y="524510"/>
                  <a:pt x="2475230" y="505460"/>
                </a:cubicBezTo>
                <a:cubicBezTo>
                  <a:pt x="2313940" y="483870"/>
                  <a:pt x="2127250" y="462280"/>
                  <a:pt x="1958340" y="429260"/>
                </a:cubicBezTo>
                <a:cubicBezTo>
                  <a:pt x="1793240" y="396240"/>
                  <a:pt x="1626870" y="353060"/>
                  <a:pt x="1470660" y="309880"/>
                </a:cubicBezTo>
                <a:cubicBezTo>
                  <a:pt x="1325880" y="269240"/>
                  <a:pt x="1163320" y="224790"/>
                  <a:pt x="1052830" y="180340"/>
                </a:cubicBezTo>
                <a:cubicBezTo>
                  <a:pt x="975360" y="149860"/>
                  <a:pt x="916940" y="115570"/>
                  <a:pt x="863600" y="87630"/>
                </a:cubicBezTo>
                <a:cubicBezTo>
                  <a:pt x="821690" y="66040"/>
                  <a:pt x="767080" y="29210"/>
                  <a:pt x="755650" y="26670"/>
                </a:cubicBezTo>
                <a:cubicBezTo>
                  <a:pt x="753110" y="26670"/>
                  <a:pt x="753110" y="26670"/>
                  <a:pt x="751840" y="26670"/>
                </a:cubicBezTo>
                <a:cubicBezTo>
                  <a:pt x="750570" y="26670"/>
                  <a:pt x="750570" y="25400"/>
                  <a:pt x="749300" y="25400"/>
                </a:cubicBezTo>
                <a:cubicBezTo>
                  <a:pt x="748030" y="24130"/>
                  <a:pt x="748030" y="24130"/>
                  <a:pt x="746760" y="22860"/>
                </a:cubicBezTo>
                <a:cubicBezTo>
                  <a:pt x="745490" y="21590"/>
                  <a:pt x="744220" y="21590"/>
                  <a:pt x="744220" y="20320"/>
                </a:cubicBezTo>
                <a:cubicBezTo>
                  <a:pt x="742950" y="19050"/>
                  <a:pt x="742950" y="17780"/>
                  <a:pt x="742950" y="16510"/>
                </a:cubicBezTo>
                <a:cubicBezTo>
                  <a:pt x="742950" y="15240"/>
                  <a:pt x="742950" y="15240"/>
                  <a:pt x="742950" y="13970"/>
                </a:cubicBezTo>
                <a:cubicBezTo>
                  <a:pt x="742950" y="12700"/>
                  <a:pt x="742950" y="11430"/>
                  <a:pt x="742950" y="10160"/>
                </a:cubicBezTo>
                <a:cubicBezTo>
                  <a:pt x="742950" y="8890"/>
                  <a:pt x="744220" y="8890"/>
                  <a:pt x="744220" y="7620"/>
                </a:cubicBezTo>
                <a:cubicBezTo>
                  <a:pt x="744220" y="6350"/>
                  <a:pt x="744220" y="5080"/>
                  <a:pt x="745490" y="3810"/>
                </a:cubicBezTo>
                <a:cubicBezTo>
                  <a:pt x="745490" y="2540"/>
                  <a:pt x="746760" y="2540"/>
                  <a:pt x="748030" y="2540"/>
                </a:cubicBezTo>
                <a:cubicBezTo>
                  <a:pt x="749300" y="1270"/>
                  <a:pt x="750570" y="0"/>
                  <a:pt x="751840" y="0"/>
                </a:cubicBezTo>
                <a:cubicBezTo>
                  <a:pt x="753110" y="0"/>
                  <a:pt x="753110" y="0"/>
                  <a:pt x="754380" y="0"/>
                </a:cubicBezTo>
                <a:cubicBezTo>
                  <a:pt x="755650" y="0"/>
                  <a:pt x="756920" y="0"/>
                  <a:pt x="758190" y="0"/>
                </a:cubicBezTo>
                <a:cubicBezTo>
                  <a:pt x="760730" y="0"/>
                  <a:pt x="762000" y="1270"/>
                  <a:pt x="765810" y="2540"/>
                </a:cubicBezTo>
                <a:cubicBezTo>
                  <a:pt x="774700" y="5080"/>
                  <a:pt x="796290" y="5080"/>
                  <a:pt x="814070" y="7620"/>
                </a:cubicBezTo>
                <a:cubicBezTo>
                  <a:pt x="838200" y="10160"/>
                  <a:pt x="866140" y="13970"/>
                  <a:pt x="899160" y="19050"/>
                </a:cubicBezTo>
                <a:cubicBezTo>
                  <a:pt x="946150" y="25400"/>
                  <a:pt x="1009650" y="35560"/>
                  <a:pt x="1066800" y="44450"/>
                </a:cubicBezTo>
                <a:cubicBezTo>
                  <a:pt x="1126490" y="54610"/>
                  <a:pt x="1184910" y="64770"/>
                  <a:pt x="1247140" y="76200"/>
                </a:cubicBezTo>
                <a:cubicBezTo>
                  <a:pt x="1315720" y="88900"/>
                  <a:pt x="1388110" y="105410"/>
                  <a:pt x="1460500" y="119380"/>
                </a:cubicBezTo>
                <a:cubicBezTo>
                  <a:pt x="1536700" y="133350"/>
                  <a:pt x="1617980" y="142240"/>
                  <a:pt x="1692910" y="161290"/>
                </a:cubicBezTo>
                <a:cubicBezTo>
                  <a:pt x="1764030" y="179070"/>
                  <a:pt x="1832610" y="205740"/>
                  <a:pt x="1899920" y="229870"/>
                </a:cubicBezTo>
                <a:cubicBezTo>
                  <a:pt x="1963420" y="252730"/>
                  <a:pt x="2025650" y="275590"/>
                  <a:pt x="2084070" y="299720"/>
                </a:cubicBezTo>
                <a:cubicBezTo>
                  <a:pt x="2139950" y="322580"/>
                  <a:pt x="2194560" y="345440"/>
                  <a:pt x="2242820" y="372110"/>
                </a:cubicBezTo>
                <a:cubicBezTo>
                  <a:pt x="2284730" y="394970"/>
                  <a:pt x="2346960" y="443230"/>
                  <a:pt x="2358390" y="447040"/>
                </a:cubicBezTo>
                <a:cubicBezTo>
                  <a:pt x="2360930" y="447040"/>
                  <a:pt x="2360930" y="447040"/>
                  <a:pt x="2362200" y="447040"/>
                </a:cubicBezTo>
                <a:cubicBezTo>
                  <a:pt x="2363470" y="447040"/>
                  <a:pt x="2363470" y="448310"/>
                  <a:pt x="2364740" y="448310"/>
                </a:cubicBezTo>
                <a:cubicBezTo>
                  <a:pt x="2366010" y="448310"/>
                  <a:pt x="2367280" y="448310"/>
                  <a:pt x="2368550" y="449580"/>
                </a:cubicBezTo>
                <a:cubicBezTo>
                  <a:pt x="2369820" y="449580"/>
                  <a:pt x="2369820" y="450850"/>
                  <a:pt x="2369820" y="452120"/>
                </a:cubicBezTo>
                <a:cubicBezTo>
                  <a:pt x="2371090" y="453390"/>
                  <a:pt x="2371090" y="453390"/>
                  <a:pt x="2372360" y="454660"/>
                </a:cubicBezTo>
                <a:cubicBezTo>
                  <a:pt x="2372360" y="455930"/>
                  <a:pt x="2373630" y="455930"/>
                  <a:pt x="2373630" y="457200"/>
                </a:cubicBezTo>
                <a:cubicBezTo>
                  <a:pt x="2373630" y="458470"/>
                  <a:pt x="2373630" y="459740"/>
                  <a:pt x="2373630" y="461010"/>
                </a:cubicBezTo>
                <a:cubicBezTo>
                  <a:pt x="2373630" y="462280"/>
                  <a:pt x="2372360" y="462280"/>
                  <a:pt x="2372360" y="463550"/>
                </a:cubicBezTo>
                <a:cubicBezTo>
                  <a:pt x="2372360" y="464820"/>
                  <a:pt x="2371090" y="464820"/>
                  <a:pt x="2371090" y="466090"/>
                </a:cubicBezTo>
                <a:cubicBezTo>
                  <a:pt x="2371090" y="467360"/>
                  <a:pt x="2369820" y="467360"/>
                  <a:pt x="2369820" y="468630"/>
                </a:cubicBezTo>
                <a:cubicBezTo>
                  <a:pt x="2368550" y="469900"/>
                  <a:pt x="2368550" y="469900"/>
                  <a:pt x="2367280" y="471170"/>
                </a:cubicBezTo>
                <a:cubicBezTo>
                  <a:pt x="2366010" y="471170"/>
                  <a:pt x="2366010" y="472440"/>
                  <a:pt x="2364740" y="472440"/>
                </a:cubicBezTo>
                <a:cubicBezTo>
                  <a:pt x="2363470" y="472440"/>
                  <a:pt x="2362200" y="472440"/>
                  <a:pt x="2360930" y="473710"/>
                </a:cubicBezTo>
                <a:cubicBezTo>
                  <a:pt x="2354580" y="477520"/>
                  <a:pt x="2341880" y="496570"/>
                  <a:pt x="2325370" y="502920"/>
                </a:cubicBezTo>
                <a:cubicBezTo>
                  <a:pt x="2298700" y="514350"/>
                  <a:pt x="2254250" y="509270"/>
                  <a:pt x="2208530" y="514350"/>
                </a:cubicBezTo>
                <a:cubicBezTo>
                  <a:pt x="2141220" y="520700"/>
                  <a:pt x="2056130" y="532130"/>
                  <a:pt x="1963420" y="541020"/>
                </a:cubicBezTo>
                <a:cubicBezTo>
                  <a:pt x="1841500" y="552450"/>
                  <a:pt x="1678940" y="565150"/>
                  <a:pt x="1537970" y="572770"/>
                </a:cubicBezTo>
                <a:cubicBezTo>
                  <a:pt x="1397000" y="580390"/>
                  <a:pt x="1259840" y="582930"/>
                  <a:pt x="1117600" y="585470"/>
                </a:cubicBezTo>
                <a:cubicBezTo>
                  <a:pt x="971550" y="588010"/>
                  <a:pt x="807720" y="585470"/>
                  <a:pt x="671830" y="585470"/>
                </a:cubicBezTo>
                <a:cubicBezTo>
                  <a:pt x="556260" y="585470"/>
                  <a:pt x="443230" y="585470"/>
                  <a:pt x="353060" y="585470"/>
                </a:cubicBezTo>
                <a:cubicBezTo>
                  <a:pt x="285750" y="585470"/>
                  <a:pt x="218440" y="585470"/>
                  <a:pt x="179070" y="585470"/>
                </a:cubicBezTo>
                <a:cubicBezTo>
                  <a:pt x="158750" y="585470"/>
                  <a:pt x="139700" y="586740"/>
                  <a:pt x="133350" y="586740"/>
                </a:cubicBezTo>
                <a:cubicBezTo>
                  <a:pt x="130810" y="586740"/>
                  <a:pt x="130810" y="586740"/>
                  <a:pt x="129540" y="586740"/>
                </a:cubicBezTo>
                <a:cubicBezTo>
                  <a:pt x="128270" y="586740"/>
                  <a:pt x="128270" y="585470"/>
                  <a:pt x="127000" y="585470"/>
                </a:cubicBezTo>
                <a:cubicBezTo>
                  <a:pt x="125730" y="584200"/>
                  <a:pt x="124460" y="584200"/>
                  <a:pt x="123190" y="582930"/>
                </a:cubicBezTo>
                <a:cubicBezTo>
                  <a:pt x="121920" y="581660"/>
                  <a:pt x="121920" y="581660"/>
                  <a:pt x="121920" y="580390"/>
                </a:cubicBezTo>
                <a:cubicBezTo>
                  <a:pt x="120650" y="579120"/>
                  <a:pt x="119380" y="579120"/>
                  <a:pt x="119380" y="577850"/>
                </a:cubicBezTo>
                <a:cubicBezTo>
                  <a:pt x="119380" y="576580"/>
                  <a:pt x="119380" y="575310"/>
                  <a:pt x="119380" y="574040"/>
                </a:cubicBezTo>
                <a:cubicBezTo>
                  <a:pt x="119380" y="572770"/>
                  <a:pt x="119380" y="571500"/>
                  <a:pt x="119380" y="570230"/>
                </a:cubicBezTo>
                <a:cubicBezTo>
                  <a:pt x="119380" y="568960"/>
                  <a:pt x="119380" y="568960"/>
                  <a:pt x="119380" y="567690"/>
                </a:cubicBezTo>
                <a:cubicBezTo>
                  <a:pt x="119380" y="566420"/>
                  <a:pt x="120650" y="565150"/>
                  <a:pt x="121920" y="563880"/>
                </a:cubicBezTo>
                <a:cubicBezTo>
                  <a:pt x="123190" y="562610"/>
                  <a:pt x="123190" y="562610"/>
                  <a:pt x="124460" y="561340"/>
                </a:cubicBezTo>
                <a:cubicBezTo>
                  <a:pt x="125730" y="561340"/>
                  <a:pt x="125730" y="560070"/>
                  <a:pt x="127000" y="560070"/>
                </a:cubicBezTo>
                <a:cubicBezTo>
                  <a:pt x="128270" y="560070"/>
                  <a:pt x="128270" y="558800"/>
                  <a:pt x="129540" y="558800"/>
                </a:cubicBezTo>
                <a:cubicBezTo>
                  <a:pt x="130810" y="558800"/>
                  <a:pt x="132080" y="558800"/>
                  <a:pt x="133350" y="558800"/>
                </a:cubicBezTo>
                <a:cubicBezTo>
                  <a:pt x="135890" y="558800"/>
                  <a:pt x="139700" y="560070"/>
                  <a:pt x="146050" y="560070"/>
                </a:cubicBezTo>
                <a:cubicBezTo>
                  <a:pt x="166370" y="561340"/>
                  <a:pt x="223520" y="561340"/>
                  <a:pt x="269240" y="561340"/>
                </a:cubicBezTo>
                <a:cubicBezTo>
                  <a:pt x="327660" y="562610"/>
                  <a:pt x="391160" y="562610"/>
                  <a:pt x="466090" y="563880"/>
                </a:cubicBezTo>
                <a:cubicBezTo>
                  <a:pt x="565150" y="565150"/>
                  <a:pt x="685800" y="567690"/>
                  <a:pt x="808990" y="571500"/>
                </a:cubicBezTo>
                <a:cubicBezTo>
                  <a:pt x="953770" y="575310"/>
                  <a:pt x="1122680" y="582930"/>
                  <a:pt x="1280160" y="586740"/>
                </a:cubicBezTo>
                <a:cubicBezTo>
                  <a:pt x="1437640" y="590550"/>
                  <a:pt x="1601470" y="589280"/>
                  <a:pt x="1755140" y="594360"/>
                </a:cubicBezTo>
                <a:cubicBezTo>
                  <a:pt x="1898650" y="598170"/>
                  <a:pt x="2048510" y="600710"/>
                  <a:pt x="2174240" y="612140"/>
                </a:cubicBezTo>
                <a:cubicBezTo>
                  <a:pt x="2278380" y="622300"/>
                  <a:pt x="2364740" y="641350"/>
                  <a:pt x="2458720" y="654050"/>
                </a:cubicBezTo>
                <a:cubicBezTo>
                  <a:pt x="2551430" y="666750"/>
                  <a:pt x="2650490" y="679450"/>
                  <a:pt x="2734310" y="690880"/>
                </a:cubicBezTo>
                <a:cubicBezTo>
                  <a:pt x="2804160" y="699770"/>
                  <a:pt x="2867660" y="706120"/>
                  <a:pt x="2928620" y="716280"/>
                </a:cubicBezTo>
                <a:cubicBezTo>
                  <a:pt x="2983230" y="725170"/>
                  <a:pt x="3041650" y="740410"/>
                  <a:pt x="3082290" y="748030"/>
                </a:cubicBezTo>
                <a:cubicBezTo>
                  <a:pt x="3110230" y="753110"/>
                  <a:pt x="3143250" y="759460"/>
                  <a:pt x="3150870" y="759460"/>
                </a:cubicBezTo>
                <a:cubicBezTo>
                  <a:pt x="3152140" y="759460"/>
                  <a:pt x="3152140" y="759460"/>
                  <a:pt x="3153410" y="759460"/>
                </a:cubicBezTo>
                <a:cubicBezTo>
                  <a:pt x="3154680" y="759460"/>
                  <a:pt x="3154680" y="760730"/>
                  <a:pt x="3155950" y="760730"/>
                </a:cubicBezTo>
                <a:cubicBezTo>
                  <a:pt x="3157220" y="762000"/>
                  <a:pt x="3157220" y="762000"/>
                  <a:pt x="3158490" y="763270"/>
                </a:cubicBezTo>
                <a:cubicBezTo>
                  <a:pt x="3159760" y="764540"/>
                  <a:pt x="3159760" y="764540"/>
                  <a:pt x="3161030" y="765810"/>
                </a:cubicBezTo>
                <a:cubicBezTo>
                  <a:pt x="3161030" y="767080"/>
                  <a:pt x="3162300" y="767080"/>
                  <a:pt x="3162300" y="768350"/>
                </a:cubicBezTo>
                <a:cubicBezTo>
                  <a:pt x="3162300" y="769620"/>
                  <a:pt x="3162300" y="769620"/>
                  <a:pt x="3162300" y="770890"/>
                </a:cubicBezTo>
                <a:cubicBezTo>
                  <a:pt x="3162300" y="772160"/>
                  <a:pt x="3162300" y="772160"/>
                  <a:pt x="3162300" y="773430"/>
                </a:cubicBezTo>
                <a:cubicBezTo>
                  <a:pt x="3162300" y="774700"/>
                  <a:pt x="3161030" y="775970"/>
                  <a:pt x="3161030" y="777240"/>
                </a:cubicBezTo>
                <a:cubicBezTo>
                  <a:pt x="3161030" y="778510"/>
                  <a:pt x="3159760" y="778510"/>
                  <a:pt x="3159760" y="779780"/>
                </a:cubicBezTo>
                <a:cubicBezTo>
                  <a:pt x="3159760" y="781050"/>
                  <a:pt x="3158490" y="781050"/>
                  <a:pt x="3158490" y="782320"/>
                </a:cubicBezTo>
                <a:cubicBezTo>
                  <a:pt x="3158490" y="782320"/>
                  <a:pt x="3157220" y="783590"/>
                  <a:pt x="3155950" y="783590"/>
                </a:cubicBezTo>
                <a:cubicBezTo>
                  <a:pt x="3154680" y="783590"/>
                  <a:pt x="3153410" y="784860"/>
                  <a:pt x="3152140" y="784860"/>
                </a:cubicBezTo>
                <a:cubicBezTo>
                  <a:pt x="3150870" y="784860"/>
                  <a:pt x="3150870" y="784860"/>
                  <a:pt x="3149600" y="784860"/>
                </a:cubicBezTo>
                <a:cubicBezTo>
                  <a:pt x="3143250" y="784860"/>
                  <a:pt x="3114040" y="783590"/>
                  <a:pt x="3088640" y="782320"/>
                </a:cubicBezTo>
                <a:cubicBezTo>
                  <a:pt x="3045460" y="781050"/>
                  <a:pt x="2979420" y="778510"/>
                  <a:pt x="2917190" y="775970"/>
                </a:cubicBezTo>
                <a:cubicBezTo>
                  <a:pt x="2840990" y="772160"/>
                  <a:pt x="2754630" y="768350"/>
                  <a:pt x="2663190" y="762000"/>
                </a:cubicBezTo>
                <a:cubicBezTo>
                  <a:pt x="2555240" y="754380"/>
                  <a:pt x="2430780" y="741680"/>
                  <a:pt x="2308860" y="728980"/>
                </a:cubicBezTo>
                <a:cubicBezTo>
                  <a:pt x="2178050" y="715010"/>
                  <a:pt x="2039620" y="702310"/>
                  <a:pt x="1901190" y="680720"/>
                </a:cubicBezTo>
                <a:cubicBezTo>
                  <a:pt x="1756410" y="657860"/>
                  <a:pt x="1598930" y="629920"/>
                  <a:pt x="1457960" y="596900"/>
                </a:cubicBezTo>
                <a:cubicBezTo>
                  <a:pt x="1327150" y="566420"/>
                  <a:pt x="1201420" y="527050"/>
                  <a:pt x="1083310" y="492760"/>
                </a:cubicBezTo>
                <a:cubicBezTo>
                  <a:pt x="976630" y="461010"/>
                  <a:pt x="867410" y="434340"/>
                  <a:pt x="778510" y="397510"/>
                </a:cubicBezTo>
                <a:cubicBezTo>
                  <a:pt x="704850" y="367030"/>
                  <a:pt x="654050" y="335280"/>
                  <a:pt x="581660" y="297180"/>
                </a:cubicBezTo>
                <a:cubicBezTo>
                  <a:pt x="488950" y="247650"/>
                  <a:pt x="342900" y="162560"/>
                  <a:pt x="269240" y="124460"/>
                </a:cubicBezTo>
                <a:cubicBezTo>
                  <a:pt x="229870" y="104140"/>
                  <a:pt x="204470" y="81280"/>
                  <a:pt x="179070" y="78740"/>
                </a:cubicBezTo>
                <a:cubicBezTo>
                  <a:pt x="162560" y="77470"/>
                  <a:pt x="140970" y="78740"/>
                  <a:pt x="134620" y="90170"/>
                </a:cubicBezTo>
                <a:cubicBezTo>
                  <a:pt x="125730" y="105410"/>
                  <a:pt x="146050" y="139700"/>
                  <a:pt x="151130" y="173990"/>
                </a:cubicBezTo>
                <a:cubicBezTo>
                  <a:pt x="158750" y="224790"/>
                  <a:pt x="165100" y="295910"/>
                  <a:pt x="171450" y="364490"/>
                </a:cubicBezTo>
                <a:cubicBezTo>
                  <a:pt x="179070" y="445770"/>
                  <a:pt x="185420" y="532130"/>
                  <a:pt x="190500" y="631190"/>
                </a:cubicBezTo>
                <a:cubicBezTo>
                  <a:pt x="196850" y="754380"/>
                  <a:pt x="196850" y="894080"/>
                  <a:pt x="203200" y="1046480"/>
                </a:cubicBezTo>
                <a:cubicBezTo>
                  <a:pt x="210820" y="1230630"/>
                  <a:pt x="222250" y="1445260"/>
                  <a:pt x="233680" y="1658620"/>
                </a:cubicBezTo>
                <a:cubicBezTo>
                  <a:pt x="246380" y="1893570"/>
                  <a:pt x="260350" y="2180590"/>
                  <a:pt x="275590" y="2400300"/>
                </a:cubicBezTo>
                <a:cubicBezTo>
                  <a:pt x="287020" y="2575560"/>
                  <a:pt x="297180" y="2707640"/>
                  <a:pt x="312420" y="2871470"/>
                </a:cubicBezTo>
                <a:cubicBezTo>
                  <a:pt x="328930" y="3051810"/>
                  <a:pt x="356870" y="3329940"/>
                  <a:pt x="369570" y="3436620"/>
                </a:cubicBezTo>
                <a:cubicBezTo>
                  <a:pt x="374650" y="3478530"/>
                  <a:pt x="378460" y="3495040"/>
                  <a:pt x="381000" y="3524250"/>
                </a:cubicBezTo>
                <a:cubicBezTo>
                  <a:pt x="383540" y="3552190"/>
                  <a:pt x="383540" y="3595370"/>
                  <a:pt x="382270" y="3605530"/>
                </a:cubicBezTo>
                <a:cubicBezTo>
                  <a:pt x="382270" y="3608070"/>
                  <a:pt x="381000" y="3608070"/>
                  <a:pt x="381000" y="3609340"/>
                </a:cubicBezTo>
                <a:cubicBezTo>
                  <a:pt x="381000" y="3610610"/>
                  <a:pt x="379730" y="3611880"/>
                  <a:pt x="379730" y="3613150"/>
                </a:cubicBezTo>
                <a:cubicBezTo>
                  <a:pt x="379730" y="3614420"/>
                  <a:pt x="378460" y="3614420"/>
                  <a:pt x="378460" y="3615690"/>
                </a:cubicBezTo>
                <a:cubicBezTo>
                  <a:pt x="377190" y="3616960"/>
                  <a:pt x="377190" y="3616960"/>
                  <a:pt x="375920" y="3618230"/>
                </a:cubicBezTo>
                <a:cubicBezTo>
                  <a:pt x="374650" y="3618230"/>
                  <a:pt x="374650" y="3619500"/>
                  <a:pt x="373380" y="3619500"/>
                </a:cubicBezTo>
                <a:cubicBezTo>
                  <a:pt x="372110" y="3619500"/>
                  <a:pt x="370840" y="3620770"/>
                  <a:pt x="369570" y="3620770"/>
                </a:cubicBezTo>
                <a:cubicBezTo>
                  <a:pt x="368300" y="3620770"/>
                  <a:pt x="367030" y="3620770"/>
                  <a:pt x="365760" y="3620770"/>
                </a:cubicBezTo>
                <a:cubicBezTo>
                  <a:pt x="364490" y="3620770"/>
                  <a:pt x="364490" y="3620770"/>
                  <a:pt x="363220" y="3620770"/>
                </a:cubicBezTo>
                <a:cubicBezTo>
                  <a:pt x="361950" y="3620770"/>
                  <a:pt x="360680" y="3619500"/>
                  <a:pt x="359410" y="3618230"/>
                </a:cubicBezTo>
                <a:cubicBezTo>
                  <a:pt x="358140" y="3618230"/>
                  <a:pt x="358140" y="3616960"/>
                  <a:pt x="356870" y="3616960"/>
                </a:cubicBezTo>
                <a:cubicBezTo>
                  <a:pt x="355600" y="3615690"/>
                  <a:pt x="354330" y="3615690"/>
                  <a:pt x="354330" y="3614420"/>
                </a:cubicBezTo>
                <a:cubicBezTo>
                  <a:pt x="353060" y="3613150"/>
                  <a:pt x="353060" y="3611880"/>
                  <a:pt x="353060" y="3610610"/>
                </a:cubicBezTo>
                <a:cubicBezTo>
                  <a:pt x="353060" y="3609340"/>
                  <a:pt x="353060" y="3608070"/>
                  <a:pt x="353060" y="3606800"/>
                </a:cubicBezTo>
                <a:cubicBezTo>
                  <a:pt x="353060" y="3602990"/>
                  <a:pt x="351790" y="3596640"/>
                  <a:pt x="351790" y="3587750"/>
                </a:cubicBezTo>
                <a:cubicBezTo>
                  <a:pt x="350520" y="3559810"/>
                  <a:pt x="346710" y="3482340"/>
                  <a:pt x="342900" y="3421380"/>
                </a:cubicBezTo>
                <a:cubicBezTo>
                  <a:pt x="337820" y="3347720"/>
                  <a:pt x="330200" y="3271520"/>
                  <a:pt x="325120" y="3178810"/>
                </a:cubicBezTo>
                <a:cubicBezTo>
                  <a:pt x="318770" y="3053080"/>
                  <a:pt x="314960" y="2876550"/>
                  <a:pt x="312420" y="2733040"/>
                </a:cubicBezTo>
                <a:cubicBezTo>
                  <a:pt x="309880" y="2600960"/>
                  <a:pt x="311150" y="2482850"/>
                  <a:pt x="311150" y="2349500"/>
                </a:cubicBezTo>
                <a:cubicBezTo>
                  <a:pt x="311150" y="2205990"/>
                  <a:pt x="311150" y="2051050"/>
                  <a:pt x="311150" y="1902460"/>
                </a:cubicBezTo>
                <a:cubicBezTo>
                  <a:pt x="311150" y="1753870"/>
                  <a:pt x="311150" y="1614170"/>
                  <a:pt x="309880" y="1457960"/>
                </a:cubicBezTo>
                <a:cubicBezTo>
                  <a:pt x="308610" y="1281430"/>
                  <a:pt x="309880" y="1021080"/>
                  <a:pt x="306070" y="896620"/>
                </a:cubicBezTo>
                <a:cubicBezTo>
                  <a:pt x="303530" y="834390"/>
                  <a:pt x="302260" y="806450"/>
                  <a:pt x="298450" y="758190"/>
                </a:cubicBezTo>
                <a:cubicBezTo>
                  <a:pt x="293370" y="703580"/>
                  <a:pt x="287020" y="626110"/>
                  <a:pt x="279400" y="585470"/>
                </a:cubicBezTo>
                <a:cubicBezTo>
                  <a:pt x="274320" y="562610"/>
                  <a:pt x="264160" y="539750"/>
                  <a:pt x="264160" y="533400"/>
                </a:cubicBezTo>
                <a:cubicBezTo>
                  <a:pt x="264160" y="532130"/>
                  <a:pt x="265430" y="532130"/>
                  <a:pt x="265430" y="530860"/>
                </a:cubicBezTo>
                <a:cubicBezTo>
                  <a:pt x="265430" y="529590"/>
                  <a:pt x="265430" y="528320"/>
                  <a:pt x="266700" y="527050"/>
                </a:cubicBezTo>
                <a:cubicBezTo>
                  <a:pt x="266700" y="525780"/>
                  <a:pt x="267970" y="525780"/>
                  <a:pt x="269240" y="524510"/>
                </a:cubicBezTo>
                <a:cubicBezTo>
                  <a:pt x="270510" y="524510"/>
                  <a:pt x="270510" y="523240"/>
                  <a:pt x="271780" y="523240"/>
                </a:cubicBezTo>
                <a:cubicBezTo>
                  <a:pt x="273050" y="523240"/>
                  <a:pt x="273050" y="521970"/>
                  <a:pt x="274320" y="521970"/>
                </a:cubicBezTo>
                <a:cubicBezTo>
                  <a:pt x="275590" y="521970"/>
                  <a:pt x="276860" y="521970"/>
                  <a:pt x="278130" y="521970"/>
                </a:cubicBezTo>
                <a:cubicBezTo>
                  <a:pt x="279400" y="521970"/>
                  <a:pt x="279400" y="521970"/>
                  <a:pt x="280670" y="521970"/>
                </a:cubicBezTo>
                <a:cubicBezTo>
                  <a:pt x="281940" y="521970"/>
                  <a:pt x="283210" y="523240"/>
                  <a:pt x="284480" y="523240"/>
                </a:cubicBezTo>
                <a:cubicBezTo>
                  <a:pt x="285750" y="523240"/>
                  <a:pt x="285750" y="524510"/>
                  <a:pt x="287020" y="524510"/>
                </a:cubicBezTo>
                <a:cubicBezTo>
                  <a:pt x="288290" y="525780"/>
                  <a:pt x="289560" y="525780"/>
                  <a:pt x="289560" y="527050"/>
                </a:cubicBezTo>
                <a:cubicBezTo>
                  <a:pt x="290830" y="528320"/>
                  <a:pt x="290830" y="529590"/>
                  <a:pt x="290830" y="530860"/>
                </a:cubicBezTo>
                <a:cubicBezTo>
                  <a:pt x="290830" y="532130"/>
                  <a:pt x="292100" y="532130"/>
                  <a:pt x="292100" y="533400"/>
                </a:cubicBezTo>
                <a:cubicBezTo>
                  <a:pt x="292100" y="534670"/>
                  <a:pt x="292100" y="535940"/>
                  <a:pt x="292100" y="537210"/>
                </a:cubicBezTo>
                <a:cubicBezTo>
                  <a:pt x="292100" y="539750"/>
                  <a:pt x="288290" y="542290"/>
                  <a:pt x="287020" y="547370"/>
                </a:cubicBezTo>
                <a:cubicBezTo>
                  <a:pt x="283210" y="558800"/>
                  <a:pt x="283210" y="581660"/>
                  <a:pt x="279400" y="603250"/>
                </a:cubicBezTo>
                <a:cubicBezTo>
                  <a:pt x="275590" y="631190"/>
                  <a:pt x="266700" y="664210"/>
                  <a:pt x="262890" y="702310"/>
                </a:cubicBezTo>
                <a:cubicBezTo>
                  <a:pt x="257810" y="753110"/>
                  <a:pt x="257810" y="812800"/>
                  <a:pt x="252730" y="878840"/>
                </a:cubicBezTo>
                <a:cubicBezTo>
                  <a:pt x="246380" y="963930"/>
                  <a:pt x="236220" y="1065530"/>
                  <a:pt x="228600" y="1170940"/>
                </a:cubicBezTo>
                <a:cubicBezTo>
                  <a:pt x="219710" y="1296670"/>
                  <a:pt x="207010" y="1456690"/>
                  <a:pt x="203200" y="1584960"/>
                </a:cubicBezTo>
                <a:cubicBezTo>
                  <a:pt x="199390" y="1695450"/>
                  <a:pt x="203200" y="1783080"/>
                  <a:pt x="203200" y="1892300"/>
                </a:cubicBezTo>
                <a:cubicBezTo>
                  <a:pt x="203200" y="2014220"/>
                  <a:pt x="203200" y="2150110"/>
                  <a:pt x="203200" y="2283460"/>
                </a:cubicBezTo>
                <a:cubicBezTo>
                  <a:pt x="203200" y="2424430"/>
                  <a:pt x="204470" y="2580640"/>
                  <a:pt x="204470" y="2717800"/>
                </a:cubicBezTo>
                <a:cubicBezTo>
                  <a:pt x="204470" y="2842260"/>
                  <a:pt x="204470" y="2964180"/>
                  <a:pt x="204470" y="3073400"/>
                </a:cubicBezTo>
                <a:cubicBezTo>
                  <a:pt x="204470" y="3166110"/>
                  <a:pt x="205740" y="3286760"/>
                  <a:pt x="204470" y="3332480"/>
                </a:cubicBezTo>
                <a:cubicBezTo>
                  <a:pt x="204470" y="3348990"/>
                  <a:pt x="203200" y="3360420"/>
                  <a:pt x="203200" y="3366770"/>
                </a:cubicBezTo>
                <a:cubicBezTo>
                  <a:pt x="203200" y="3368040"/>
                  <a:pt x="203200" y="3369310"/>
                  <a:pt x="203200" y="3370580"/>
                </a:cubicBezTo>
                <a:cubicBezTo>
                  <a:pt x="203200" y="3371850"/>
                  <a:pt x="201930" y="3371850"/>
                  <a:pt x="201930" y="3373120"/>
                </a:cubicBezTo>
                <a:cubicBezTo>
                  <a:pt x="201930" y="3374390"/>
                  <a:pt x="201930" y="3375660"/>
                  <a:pt x="200660" y="3376930"/>
                </a:cubicBezTo>
                <a:cubicBezTo>
                  <a:pt x="200660" y="3378200"/>
                  <a:pt x="199390" y="3378200"/>
                  <a:pt x="198120" y="3378200"/>
                </a:cubicBezTo>
                <a:cubicBezTo>
                  <a:pt x="196850" y="3379470"/>
                  <a:pt x="195580" y="3380740"/>
                  <a:pt x="194310" y="3380740"/>
                </a:cubicBezTo>
                <a:cubicBezTo>
                  <a:pt x="193040" y="3380740"/>
                  <a:pt x="193040" y="3380740"/>
                  <a:pt x="191770" y="3380740"/>
                </a:cubicBezTo>
                <a:cubicBezTo>
                  <a:pt x="190500" y="3380740"/>
                  <a:pt x="189230" y="3380740"/>
                  <a:pt x="187960" y="3380740"/>
                </a:cubicBezTo>
                <a:cubicBezTo>
                  <a:pt x="186690" y="3380740"/>
                  <a:pt x="186690" y="3380740"/>
                  <a:pt x="185420" y="3380740"/>
                </a:cubicBezTo>
                <a:cubicBezTo>
                  <a:pt x="184150" y="3380740"/>
                  <a:pt x="182880" y="3380740"/>
                  <a:pt x="181610" y="3379470"/>
                </a:cubicBezTo>
                <a:cubicBezTo>
                  <a:pt x="180340" y="3379470"/>
                  <a:pt x="180340" y="3378200"/>
                  <a:pt x="179070" y="3376930"/>
                </a:cubicBezTo>
                <a:cubicBezTo>
                  <a:pt x="179070" y="3375660"/>
                  <a:pt x="177800" y="3375660"/>
                  <a:pt x="177800" y="3374390"/>
                </a:cubicBezTo>
                <a:cubicBezTo>
                  <a:pt x="177800" y="3373120"/>
                  <a:pt x="176530" y="3371850"/>
                  <a:pt x="176530" y="3370580"/>
                </a:cubicBezTo>
                <a:cubicBezTo>
                  <a:pt x="176530" y="3369310"/>
                  <a:pt x="175260" y="3369310"/>
                  <a:pt x="175260" y="3368040"/>
                </a:cubicBezTo>
                <a:cubicBezTo>
                  <a:pt x="173990" y="3362960"/>
                  <a:pt x="175260" y="3345180"/>
                  <a:pt x="175260" y="3327400"/>
                </a:cubicBezTo>
                <a:cubicBezTo>
                  <a:pt x="175260" y="3296920"/>
                  <a:pt x="173990" y="3251200"/>
                  <a:pt x="172720" y="3204210"/>
                </a:cubicBezTo>
                <a:cubicBezTo>
                  <a:pt x="171450" y="3139440"/>
                  <a:pt x="168910" y="3056890"/>
                  <a:pt x="166370" y="2973070"/>
                </a:cubicBezTo>
                <a:cubicBezTo>
                  <a:pt x="162560" y="2872740"/>
                  <a:pt x="160020" y="2754630"/>
                  <a:pt x="152400" y="2642870"/>
                </a:cubicBezTo>
                <a:cubicBezTo>
                  <a:pt x="143510" y="2527300"/>
                  <a:pt x="130810" y="2409190"/>
                  <a:pt x="116840" y="2289810"/>
                </a:cubicBezTo>
                <a:cubicBezTo>
                  <a:pt x="102870" y="2165350"/>
                  <a:pt x="80010" y="2024380"/>
                  <a:pt x="66040" y="1911350"/>
                </a:cubicBezTo>
                <a:cubicBezTo>
                  <a:pt x="54610" y="1818640"/>
                  <a:pt x="49530" y="1736090"/>
                  <a:pt x="36830" y="1659890"/>
                </a:cubicBezTo>
                <a:cubicBezTo>
                  <a:pt x="26670" y="1595120"/>
                  <a:pt x="1270" y="1492250"/>
                  <a:pt x="0" y="1479550"/>
                </a:cubicBezTo>
                <a:cubicBezTo>
                  <a:pt x="0" y="1478280"/>
                  <a:pt x="0" y="1478280"/>
                  <a:pt x="0" y="1477010"/>
                </a:cubicBezTo>
                <a:cubicBezTo>
                  <a:pt x="0" y="1475740"/>
                  <a:pt x="1270" y="1474470"/>
                  <a:pt x="1270" y="1473200"/>
                </a:cubicBezTo>
                <a:cubicBezTo>
                  <a:pt x="1270" y="1471930"/>
                  <a:pt x="2540" y="1471930"/>
                  <a:pt x="2540" y="1470660"/>
                </a:cubicBezTo>
                <a:cubicBezTo>
                  <a:pt x="2540" y="1470660"/>
                  <a:pt x="3810" y="1469390"/>
                  <a:pt x="5080" y="1469390"/>
                </a:cubicBezTo>
                <a:cubicBezTo>
                  <a:pt x="6350" y="1468120"/>
                  <a:pt x="6350" y="1466850"/>
                  <a:pt x="7620" y="1466850"/>
                </a:cubicBezTo>
                <a:cubicBezTo>
                  <a:pt x="8890" y="1466850"/>
                  <a:pt x="10160" y="1466850"/>
                  <a:pt x="11430" y="1466850"/>
                </a:cubicBezTo>
                <a:cubicBezTo>
                  <a:pt x="12700" y="1466850"/>
                  <a:pt x="12700" y="1466850"/>
                  <a:pt x="13970" y="1466850"/>
                </a:cubicBezTo>
                <a:cubicBezTo>
                  <a:pt x="15240" y="1466850"/>
                  <a:pt x="15240" y="1466850"/>
                  <a:pt x="16510" y="1466850"/>
                </a:cubicBezTo>
                <a:cubicBezTo>
                  <a:pt x="17780" y="1466850"/>
                  <a:pt x="19050" y="1466850"/>
                  <a:pt x="20320" y="1468120"/>
                </a:cubicBezTo>
                <a:cubicBezTo>
                  <a:pt x="21590" y="1468120"/>
                  <a:pt x="20320" y="1470660"/>
                  <a:pt x="21590" y="1470660"/>
                </a:cubicBezTo>
                <a:cubicBezTo>
                  <a:pt x="22860" y="1471930"/>
                  <a:pt x="24130" y="1470660"/>
                  <a:pt x="24130" y="1471930"/>
                </a:cubicBezTo>
                <a:cubicBezTo>
                  <a:pt x="25400" y="1473200"/>
                  <a:pt x="25400" y="1474470"/>
                  <a:pt x="25400" y="1475740"/>
                </a:cubicBezTo>
                <a:cubicBezTo>
                  <a:pt x="25400" y="1477010"/>
                  <a:pt x="25400" y="1477010"/>
                  <a:pt x="25400" y="1478280"/>
                </a:cubicBezTo>
                <a:cubicBezTo>
                  <a:pt x="25400" y="1485900"/>
                  <a:pt x="26670" y="1522730"/>
                  <a:pt x="27940" y="1551940"/>
                </a:cubicBezTo>
                <a:cubicBezTo>
                  <a:pt x="29210" y="1592580"/>
                  <a:pt x="31750" y="1645920"/>
                  <a:pt x="34290" y="1696720"/>
                </a:cubicBezTo>
                <a:cubicBezTo>
                  <a:pt x="38100" y="1755140"/>
                  <a:pt x="41910" y="1814830"/>
                  <a:pt x="48260" y="1883410"/>
                </a:cubicBezTo>
                <a:cubicBezTo>
                  <a:pt x="57150" y="1969770"/>
                  <a:pt x="69850" y="2068830"/>
                  <a:pt x="82550" y="2174240"/>
                </a:cubicBezTo>
                <a:cubicBezTo>
                  <a:pt x="97790" y="2298700"/>
                  <a:pt x="115570" y="2440940"/>
                  <a:pt x="132080" y="2583180"/>
                </a:cubicBezTo>
                <a:cubicBezTo>
                  <a:pt x="149860" y="2736850"/>
                  <a:pt x="167640" y="2901950"/>
                  <a:pt x="187960" y="3061970"/>
                </a:cubicBezTo>
                <a:cubicBezTo>
                  <a:pt x="209550" y="3224530"/>
                  <a:pt x="237490" y="3397250"/>
                  <a:pt x="257810" y="3552190"/>
                </a:cubicBezTo>
                <a:cubicBezTo>
                  <a:pt x="275590" y="3690620"/>
                  <a:pt x="292100" y="3841750"/>
                  <a:pt x="302260" y="3945890"/>
                </a:cubicBezTo>
                <a:cubicBezTo>
                  <a:pt x="308610" y="4013200"/>
                  <a:pt x="312420" y="4065270"/>
                  <a:pt x="314960" y="4113530"/>
                </a:cubicBezTo>
                <a:cubicBezTo>
                  <a:pt x="316230" y="4149090"/>
                  <a:pt x="316230" y="4197350"/>
                  <a:pt x="316230" y="4206240"/>
                </a:cubicBezTo>
                <a:cubicBezTo>
                  <a:pt x="316230" y="4207510"/>
                  <a:pt x="316230" y="4207510"/>
                  <a:pt x="316230" y="4208780"/>
                </a:cubicBezTo>
                <a:cubicBezTo>
                  <a:pt x="316230" y="4210050"/>
                  <a:pt x="316230" y="4211320"/>
                  <a:pt x="314960" y="4212590"/>
                </a:cubicBezTo>
                <a:cubicBezTo>
                  <a:pt x="314960" y="4213860"/>
                  <a:pt x="313690" y="4213860"/>
                  <a:pt x="312420" y="4215130"/>
                </a:cubicBezTo>
                <a:cubicBezTo>
                  <a:pt x="312420" y="4215130"/>
                  <a:pt x="311150" y="4216400"/>
                  <a:pt x="311150" y="4216400"/>
                </a:cubicBezTo>
                <a:cubicBezTo>
                  <a:pt x="309880" y="4216400"/>
                  <a:pt x="308610" y="4217670"/>
                  <a:pt x="307340" y="4217670"/>
                </a:cubicBezTo>
                <a:cubicBezTo>
                  <a:pt x="306070" y="4217670"/>
                  <a:pt x="306070" y="4218940"/>
                  <a:pt x="304800" y="4218940"/>
                </a:cubicBezTo>
                <a:cubicBezTo>
                  <a:pt x="303530" y="4218940"/>
                  <a:pt x="303530" y="4218940"/>
                  <a:pt x="302260" y="4218940"/>
                </a:cubicBezTo>
                <a:cubicBezTo>
                  <a:pt x="300990" y="4218940"/>
                  <a:pt x="299720" y="4217670"/>
                  <a:pt x="298450" y="4217670"/>
                </a:cubicBezTo>
                <a:cubicBezTo>
                  <a:pt x="297180" y="4217670"/>
                  <a:pt x="297180" y="4216400"/>
                  <a:pt x="295910" y="4216400"/>
                </a:cubicBezTo>
                <a:cubicBezTo>
                  <a:pt x="294640" y="4215130"/>
                  <a:pt x="294640" y="4215130"/>
                  <a:pt x="293370" y="4213860"/>
                </a:cubicBezTo>
                <a:cubicBezTo>
                  <a:pt x="293370" y="4212590"/>
                  <a:pt x="292100" y="4212590"/>
                  <a:pt x="292100" y="4211320"/>
                </a:cubicBezTo>
                <a:cubicBezTo>
                  <a:pt x="292100" y="4210050"/>
                  <a:pt x="290830" y="4210050"/>
                  <a:pt x="290830" y="4208780"/>
                </a:cubicBezTo>
                <a:cubicBezTo>
                  <a:pt x="290830" y="4207510"/>
                  <a:pt x="290830" y="4207510"/>
                  <a:pt x="290830" y="4206240"/>
                </a:cubicBezTo>
                <a:cubicBezTo>
                  <a:pt x="290830" y="4196080"/>
                  <a:pt x="292100" y="4133850"/>
                  <a:pt x="292100" y="4088130"/>
                </a:cubicBezTo>
                <a:cubicBezTo>
                  <a:pt x="293370" y="4025900"/>
                  <a:pt x="293370" y="3944620"/>
                  <a:pt x="294640" y="3869690"/>
                </a:cubicBezTo>
                <a:cubicBezTo>
                  <a:pt x="295910" y="3790950"/>
                  <a:pt x="297180" y="3717290"/>
                  <a:pt x="300990" y="3629660"/>
                </a:cubicBezTo>
                <a:cubicBezTo>
                  <a:pt x="304800" y="3524250"/>
                  <a:pt x="313690" y="3399790"/>
                  <a:pt x="317500" y="3279140"/>
                </a:cubicBezTo>
                <a:cubicBezTo>
                  <a:pt x="321310" y="3149600"/>
                  <a:pt x="321310" y="3013710"/>
                  <a:pt x="325120" y="2877820"/>
                </a:cubicBezTo>
                <a:cubicBezTo>
                  <a:pt x="328930" y="2736850"/>
                  <a:pt x="337820" y="2600960"/>
                  <a:pt x="342900" y="2448560"/>
                </a:cubicBezTo>
                <a:cubicBezTo>
                  <a:pt x="347980" y="2275840"/>
                  <a:pt x="344170" y="2034540"/>
                  <a:pt x="354330" y="1893570"/>
                </a:cubicBezTo>
                <a:cubicBezTo>
                  <a:pt x="360680" y="1805940"/>
                  <a:pt x="372110" y="1760220"/>
                  <a:pt x="381000" y="1682750"/>
                </a:cubicBezTo>
                <a:cubicBezTo>
                  <a:pt x="391160" y="1588770"/>
                  <a:pt x="401320" y="1484630"/>
                  <a:pt x="412750" y="1367790"/>
                </a:cubicBezTo>
                <a:cubicBezTo>
                  <a:pt x="426720" y="1220470"/>
                  <a:pt x="447040" y="984250"/>
                  <a:pt x="459740" y="867410"/>
                </a:cubicBezTo>
                <a:cubicBezTo>
                  <a:pt x="466090" y="805180"/>
                  <a:pt x="472440" y="774700"/>
                  <a:pt x="477520" y="723900"/>
                </a:cubicBezTo>
                <a:cubicBezTo>
                  <a:pt x="482600" y="665480"/>
                  <a:pt x="487680" y="585470"/>
                  <a:pt x="488950" y="537210"/>
                </a:cubicBezTo>
                <a:cubicBezTo>
                  <a:pt x="490220" y="505460"/>
                  <a:pt x="486410" y="468630"/>
                  <a:pt x="487680" y="459740"/>
                </a:cubicBezTo>
                <a:cubicBezTo>
                  <a:pt x="487680" y="457200"/>
                  <a:pt x="488950" y="457200"/>
                  <a:pt x="488950" y="455930"/>
                </a:cubicBezTo>
                <a:cubicBezTo>
                  <a:pt x="488950" y="454660"/>
                  <a:pt x="488950" y="453390"/>
                  <a:pt x="490220" y="452120"/>
                </a:cubicBezTo>
                <a:cubicBezTo>
                  <a:pt x="490220" y="450850"/>
                  <a:pt x="491490" y="450850"/>
                  <a:pt x="492760" y="449580"/>
                </a:cubicBezTo>
                <a:cubicBezTo>
                  <a:pt x="494030" y="448310"/>
                  <a:pt x="494030" y="448310"/>
                  <a:pt x="495300" y="447040"/>
                </a:cubicBezTo>
                <a:cubicBezTo>
                  <a:pt x="496570" y="445770"/>
                  <a:pt x="497840" y="444500"/>
                  <a:pt x="499110" y="444500"/>
                </a:cubicBezTo>
                <a:cubicBezTo>
                  <a:pt x="500380" y="444500"/>
                  <a:pt x="501650" y="444500"/>
                  <a:pt x="502920" y="444500"/>
                </a:cubicBezTo>
                <a:cubicBezTo>
                  <a:pt x="504190" y="444500"/>
                  <a:pt x="505460" y="444500"/>
                  <a:pt x="506730" y="444500"/>
                </a:cubicBezTo>
                <a:cubicBezTo>
                  <a:pt x="508000" y="444500"/>
                  <a:pt x="509270" y="444500"/>
                  <a:pt x="510540" y="444500"/>
                </a:cubicBezTo>
                <a:cubicBezTo>
                  <a:pt x="511810" y="444500"/>
                  <a:pt x="511810" y="445770"/>
                  <a:pt x="513080" y="447040"/>
                </a:cubicBezTo>
                <a:cubicBezTo>
                  <a:pt x="514350" y="448310"/>
                  <a:pt x="515620" y="448310"/>
                  <a:pt x="516890" y="449580"/>
                </a:cubicBezTo>
                <a:cubicBezTo>
                  <a:pt x="518160" y="450850"/>
                  <a:pt x="518160" y="450850"/>
                  <a:pt x="518160" y="452120"/>
                </a:cubicBezTo>
                <a:cubicBezTo>
                  <a:pt x="518160" y="453390"/>
                  <a:pt x="519430" y="454660"/>
                  <a:pt x="519430" y="455930"/>
                </a:cubicBezTo>
                <a:cubicBezTo>
                  <a:pt x="519430" y="457200"/>
                  <a:pt x="520700" y="459740"/>
                  <a:pt x="520700" y="45974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6"/>
          <p:cNvSpPr txBox="1"/>
          <p:nvPr/>
        </p:nvSpPr>
        <p:spPr>
          <a:xfrm>
            <a:off x="1863960" y="509588"/>
            <a:ext cx="5416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3131"/>
                </a:solidFill>
                <a:latin typeface="Rubik Black"/>
                <a:ea typeface="Rubik Black"/>
                <a:cs typeface="Rubik Black"/>
                <a:sym typeface="Rubik Black"/>
              </a:rPr>
              <a:t>ADD A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3131"/>
                </a:solidFill>
                <a:latin typeface="Rubik Black"/>
                <a:ea typeface="Rubik Black"/>
                <a:cs typeface="Rubik Black"/>
                <a:sym typeface="Rubik Black"/>
              </a:rPr>
              <a:t>PRICING PAGE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1" name="Google Shape;311;p26"/>
          <p:cNvSpPr/>
          <p:nvPr/>
        </p:nvSpPr>
        <p:spPr>
          <a:xfrm>
            <a:off x="2329815" y="1434941"/>
            <a:ext cx="4869656" cy="163354"/>
          </a:xfrm>
          <a:custGeom>
            <a:rect b="b" l="l" r="r" t="t"/>
            <a:pathLst>
              <a:path extrusionOk="0" h="435610" w="12985750">
                <a:moveTo>
                  <a:pt x="16510" y="292100"/>
                </a:moveTo>
                <a:cubicBezTo>
                  <a:pt x="180340" y="294640"/>
                  <a:pt x="231140" y="302260"/>
                  <a:pt x="285750" y="306070"/>
                </a:cubicBezTo>
                <a:cubicBezTo>
                  <a:pt x="349250" y="309880"/>
                  <a:pt x="414020" y="311150"/>
                  <a:pt x="491490" y="312420"/>
                </a:cubicBezTo>
                <a:cubicBezTo>
                  <a:pt x="591820" y="314960"/>
                  <a:pt x="718820" y="314960"/>
                  <a:pt x="836930" y="314960"/>
                </a:cubicBezTo>
                <a:cubicBezTo>
                  <a:pt x="962660" y="316230"/>
                  <a:pt x="1099820" y="316230"/>
                  <a:pt x="1228090" y="316230"/>
                </a:cubicBezTo>
                <a:cubicBezTo>
                  <a:pt x="1351280" y="316230"/>
                  <a:pt x="1449070" y="316230"/>
                  <a:pt x="1588770" y="316230"/>
                </a:cubicBezTo>
                <a:cubicBezTo>
                  <a:pt x="1783080" y="316230"/>
                  <a:pt x="2028190" y="317500"/>
                  <a:pt x="2282190" y="317500"/>
                </a:cubicBezTo>
                <a:cubicBezTo>
                  <a:pt x="2592070" y="317500"/>
                  <a:pt x="2989580" y="317500"/>
                  <a:pt x="3312160" y="317500"/>
                </a:cubicBezTo>
                <a:cubicBezTo>
                  <a:pt x="3599180" y="317500"/>
                  <a:pt x="3846830" y="317500"/>
                  <a:pt x="4123690" y="317500"/>
                </a:cubicBezTo>
                <a:cubicBezTo>
                  <a:pt x="4413250" y="317500"/>
                  <a:pt x="4721860" y="317500"/>
                  <a:pt x="5010150" y="317500"/>
                </a:cubicBezTo>
                <a:cubicBezTo>
                  <a:pt x="5284470" y="317500"/>
                  <a:pt x="5581650" y="317500"/>
                  <a:pt x="5812790" y="317500"/>
                </a:cubicBezTo>
                <a:cubicBezTo>
                  <a:pt x="5989320" y="317500"/>
                  <a:pt x="6127750" y="320040"/>
                  <a:pt x="6281420" y="317500"/>
                </a:cubicBezTo>
                <a:cubicBezTo>
                  <a:pt x="6431280" y="314960"/>
                  <a:pt x="6598920" y="311150"/>
                  <a:pt x="6725920" y="304800"/>
                </a:cubicBezTo>
                <a:cubicBezTo>
                  <a:pt x="6822440" y="299720"/>
                  <a:pt x="6907530" y="290830"/>
                  <a:pt x="6978650" y="285750"/>
                </a:cubicBezTo>
                <a:cubicBezTo>
                  <a:pt x="7030720" y="281940"/>
                  <a:pt x="7076440" y="279400"/>
                  <a:pt x="7113270" y="278130"/>
                </a:cubicBezTo>
                <a:cubicBezTo>
                  <a:pt x="7139940" y="276860"/>
                  <a:pt x="7152640" y="275590"/>
                  <a:pt x="7181850" y="275590"/>
                </a:cubicBezTo>
                <a:cubicBezTo>
                  <a:pt x="7232650" y="274320"/>
                  <a:pt x="7319010" y="274320"/>
                  <a:pt x="7392670" y="274320"/>
                </a:cubicBezTo>
                <a:cubicBezTo>
                  <a:pt x="7473950" y="274320"/>
                  <a:pt x="7561580" y="273050"/>
                  <a:pt x="7650480" y="273050"/>
                </a:cubicBezTo>
                <a:cubicBezTo>
                  <a:pt x="7744460" y="273050"/>
                  <a:pt x="7844790" y="273050"/>
                  <a:pt x="7940040" y="273050"/>
                </a:cubicBezTo>
                <a:cubicBezTo>
                  <a:pt x="8032750" y="273050"/>
                  <a:pt x="8128000" y="273050"/>
                  <a:pt x="8216900" y="273050"/>
                </a:cubicBezTo>
                <a:cubicBezTo>
                  <a:pt x="8298180" y="273050"/>
                  <a:pt x="8370570" y="273050"/>
                  <a:pt x="8451850" y="273050"/>
                </a:cubicBezTo>
                <a:cubicBezTo>
                  <a:pt x="8538210" y="273050"/>
                  <a:pt x="8629650" y="276860"/>
                  <a:pt x="8718550" y="273050"/>
                </a:cubicBezTo>
                <a:cubicBezTo>
                  <a:pt x="8807450" y="269240"/>
                  <a:pt x="8888730" y="255270"/>
                  <a:pt x="8985250" y="246380"/>
                </a:cubicBezTo>
                <a:cubicBezTo>
                  <a:pt x="9102090" y="234950"/>
                  <a:pt x="9257030" y="223520"/>
                  <a:pt x="9370060" y="210820"/>
                </a:cubicBezTo>
                <a:cubicBezTo>
                  <a:pt x="9458960" y="200660"/>
                  <a:pt x="9521190" y="191770"/>
                  <a:pt x="9610090" y="181610"/>
                </a:cubicBezTo>
                <a:cubicBezTo>
                  <a:pt x="9720580" y="168910"/>
                  <a:pt x="9871710" y="156210"/>
                  <a:pt x="9983470" y="143510"/>
                </a:cubicBezTo>
                <a:cubicBezTo>
                  <a:pt x="10074910" y="133350"/>
                  <a:pt x="10153650" y="120650"/>
                  <a:pt x="10232390" y="114300"/>
                </a:cubicBezTo>
                <a:cubicBezTo>
                  <a:pt x="10302240" y="107950"/>
                  <a:pt x="10367010" y="105410"/>
                  <a:pt x="10429240" y="102870"/>
                </a:cubicBezTo>
                <a:cubicBezTo>
                  <a:pt x="10485120" y="100330"/>
                  <a:pt x="10537190" y="99060"/>
                  <a:pt x="10590530" y="97790"/>
                </a:cubicBezTo>
                <a:cubicBezTo>
                  <a:pt x="10643870" y="96520"/>
                  <a:pt x="10690860" y="95250"/>
                  <a:pt x="10749280" y="95250"/>
                </a:cubicBezTo>
                <a:cubicBezTo>
                  <a:pt x="10820400" y="93980"/>
                  <a:pt x="10918190" y="93980"/>
                  <a:pt x="10984230" y="93980"/>
                </a:cubicBezTo>
                <a:cubicBezTo>
                  <a:pt x="11032490" y="93980"/>
                  <a:pt x="11061700" y="93980"/>
                  <a:pt x="11109960" y="93980"/>
                </a:cubicBezTo>
                <a:cubicBezTo>
                  <a:pt x="11178540" y="93980"/>
                  <a:pt x="11283950" y="93980"/>
                  <a:pt x="11356340" y="93980"/>
                </a:cubicBezTo>
                <a:cubicBezTo>
                  <a:pt x="11414760" y="93980"/>
                  <a:pt x="11461750" y="93980"/>
                  <a:pt x="11512550" y="93980"/>
                </a:cubicBezTo>
                <a:cubicBezTo>
                  <a:pt x="11560810" y="93980"/>
                  <a:pt x="11614150" y="92710"/>
                  <a:pt x="11656060" y="92710"/>
                </a:cubicBezTo>
                <a:cubicBezTo>
                  <a:pt x="11689080" y="92710"/>
                  <a:pt x="11715750" y="92710"/>
                  <a:pt x="11743690" y="92710"/>
                </a:cubicBezTo>
                <a:cubicBezTo>
                  <a:pt x="11769090" y="92710"/>
                  <a:pt x="11795760" y="92710"/>
                  <a:pt x="11818620" y="92710"/>
                </a:cubicBezTo>
                <a:cubicBezTo>
                  <a:pt x="11838940" y="92710"/>
                  <a:pt x="11859260" y="92710"/>
                  <a:pt x="11877040" y="92710"/>
                </a:cubicBezTo>
                <a:cubicBezTo>
                  <a:pt x="11891010" y="92710"/>
                  <a:pt x="11910060" y="91440"/>
                  <a:pt x="11915140" y="91440"/>
                </a:cubicBezTo>
                <a:cubicBezTo>
                  <a:pt x="11916410" y="91440"/>
                  <a:pt x="11916410" y="91440"/>
                  <a:pt x="11917680" y="91440"/>
                </a:cubicBezTo>
                <a:cubicBezTo>
                  <a:pt x="11918950" y="91440"/>
                  <a:pt x="11920220" y="91440"/>
                  <a:pt x="11921490" y="91440"/>
                </a:cubicBezTo>
                <a:cubicBezTo>
                  <a:pt x="11922760" y="91440"/>
                  <a:pt x="11922760" y="92710"/>
                  <a:pt x="11924030" y="92710"/>
                </a:cubicBezTo>
                <a:cubicBezTo>
                  <a:pt x="11925300" y="93980"/>
                  <a:pt x="11925300" y="93980"/>
                  <a:pt x="11926570" y="95250"/>
                </a:cubicBezTo>
                <a:cubicBezTo>
                  <a:pt x="11927840" y="96520"/>
                  <a:pt x="11927840" y="96520"/>
                  <a:pt x="11929110" y="97790"/>
                </a:cubicBezTo>
                <a:cubicBezTo>
                  <a:pt x="11930380" y="99060"/>
                  <a:pt x="11931650" y="99060"/>
                  <a:pt x="11931650" y="100330"/>
                </a:cubicBezTo>
                <a:cubicBezTo>
                  <a:pt x="11931650" y="101600"/>
                  <a:pt x="11931650" y="102870"/>
                  <a:pt x="11931650" y="104140"/>
                </a:cubicBezTo>
                <a:cubicBezTo>
                  <a:pt x="11931650" y="105410"/>
                  <a:pt x="11931650" y="106680"/>
                  <a:pt x="11931650" y="107950"/>
                </a:cubicBezTo>
                <a:cubicBezTo>
                  <a:pt x="11931650" y="109220"/>
                  <a:pt x="11931650" y="110490"/>
                  <a:pt x="11931650" y="111760"/>
                </a:cubicBezTo>
                <a:cubicBezTo>
                  <a:pt x="11931650" y="113030"/>
                  <a:pt x="11930380" y="113030"/>
                  <a:pt x="11929110" y="114300"/>
                </a:cubicBezTo>
                <a:cubicBezTo>
                  <a:pt x="11927840" y="115570"/>
                  <a:pt x="11927840" y="115570"/>
                  <a:pt x="11926570" y="116840"/>
                </a:cubicBezTo>
                <a:cubicBezTo>
                  <a:pt x="11925300" y="118110"/>
                  <a:pt x="11925300" y="118110"/>
                  <a:pt x="11924030" y="119380"/>
                </a:cubicBezTo>
                <a:cubicBezTo>
                  <a:pt x="11922760" y="119380"/>
                  <a:pt x="11922760" y="120650"/>
                  <a:pt x="11921490" y="120650"/>
                </a:cubicBezTo>
                <a:cubicBezTo>
                  <a:pt x="11920220" y="120650"/>
                  <a:pt x="11920220" y="120650"/>
                  <a:pt x="11917680" y="120650"/>
                </a:cubicBezTo>
                <a:cubicBezTo>
                  <a:pt x="11910060" y="120650"/>
                  <a:pt x="11885930" y="119380"/>
                  <a:pt x="11866880" y="119380"/>
                </a:cubicBezTo>
                <a:cubicBezTo>
                  <a:pt x="11840210" y="119380"/>
                  <a:pt x="11809730" y="119380"/>
                  <a:pt x="11769090" y="119380"/>
                </a:cubicBezTo>
                <a:cubicBezTo>
                  <a:pt x="11700510" y="119380"/>
                  <a:pt x="11591290" y="119380"/>
                  <a:pt x="11494770" y="119380"/>
                </a:cubicBezTo>
                <a:cubicBezTo>
                  <a:pt x="11385550" y="119380"/>
                  <a:pt x="11263630" y="119380"/>
                  <a:pt x="11146790" y="119380"/>
                </a:cubicBezTo>
                <a:cubicBezTo>
                  <a:pt x="11028680" y="119380"/>
                  <a:pt x="10904220" y="119380"/>
                  <a:pt x="10792460" y="119380"/>
                </a:cubicBezTo>
                <a:cubicBezTo>
                  <a:pt x="10693400" y="119380"/>
                  <a:pt x="10608310" y="119380"/>
                  <a:pt x="10511790" y="119380"/>
                </a:cubicBezTo>
                <a:cubicBezTo>
                  <a:pt x="10410190" y="119380"/>
                  <a:pt x="10306050" y="119380"/>
                  <a:pt x="10200640" y="119380"/>
                </a:cubicBezTo>
                <a:cubicBezTo>
                  <a:pt x="10092690" y="119380"/>
                  <a:pt x="9978390" y="119380"/>
                  <a:pt x="9874250" y="119380"/>
                </a:cubicBezTo>
                <a:cubicBezTo>
                  <a:pt x="9777730" y="119380"/>
                  <a:pt x="9683750" y="119380"/>
                  <a:pt x="9593580" y="119380"/>
                </a:cubicBezTo>
                <a:cubicBezTo>
                  <a:pt x="9508490" y="119380"/>
                  <a:pt x="9422130" y="119380"/>
                  <a:pt x="9345930" y="119380"/>
                </a:cubicBezTo>
                <a:cubicBezTo>
                  <a:pt x="9279890" y="119380"/>
                  <a:pt x="9227820" y="118110"/>
                  <a:pt x="9163050" y="119380"/>
                </a:cubicBezTo>
                <a:cubicBezTo>
                  <a:pt x="9086850" y="121920"/>
                  <a:pt x="8991600" y="129540"/>
                  <a:pt x="8917940" y="132080"/>
                </a:cubicBezTo>
                <a:cubicBezTo>
                  <a:pt x="8856980" y="134620"/>
                  <a:pt x="8807450" y="135890"/>
                  <a:pt x="8749030" y="137160"/>
                </a:cubicBezTo>
                <a:cubicBezTo>
                  <a:pt x="8685530" y="138430"/>
                  <a:pt x="8613140" y="137160"/>
                  <a:pt x="8548370" y="139700"/>
                </a:cubicBezTo>
                <a:cubicBezTo>
                  <a:pt x="8488680" y="142240"/>
                  <a:pt x="8434070" y="151130"/>
                  <a:pt x="8374380" y="153670"/>
                </a:cubicBezTo>
                <a:cubicBezTo>
                  <a:pt x="8312150" y="157480"/>
                  <a:pt x="8244840" y="157480"/>
                  <a:pt x="8182610" y="158750"/>
                </a:cubicBezTo>
                <a:cubicBezTo>
                  <a:pt x="8124190" y="160020"/>
                  <a:pt x="8070850" y="158750"/>
                  <a:pt x="8011160" y="161290"/>
                </a:cubicBezTo>
                <a:cubicBezTo>
                  <a:pt x="7943850" y="163830"/>
                  <a:pt x="7870190" y="171450"/>
                  <a:pt x="7797800" y="175260"/>
                </a:cubicBezTo>
                <a:cubicBezTo>
                  <a:pt x="7721600" y="179070"/>
                  <a:pt x="7644130" y="180340"/>
                  <a:pt x="7564120" y="181610"/>
                </a:cubicBezTo>
                <a:cubicBezTo>
                  <a:pt x="7481570" y="182880"/>
                  <a:pt x="7397750" y="181610"/>
                  <a:pt x="7310120" y="184150"/>
                </a:cubicBezTo>
                <a:cubicBezTo>
                  <a:pt x="7217410" y="186690"/>
                  <a:pt x="7118350" y="194310"/>
                  <a:pt x="7021830" y="198120"/>
                </a:cubicBezTo>
                <a:cubicBezTo>
                  <a:pt x="6925310" y="201930"/>
                  <a:pt x="6823710" y="200660"/>
                  <a:pt x="6732270" y="204470"/>
                </a:cubicBezTo>
                <a:cubicBezTo>
                  <a:pt x="6648450" y="208280"/>
                  <a:pt x="6573520" y="215900"/>
                  <a:pt x="6493510" y="219710"/>
                </a:cubicBezTo>
                <a:cubicBezTo>
                  <a:pt x="6412230" y="223520"/>
                  <a:pt x="6325870" y="224790"/>
                  <a:pt x="6249670" y="226060"/>
                </a:cubicBezTo>
                <a:cubicBezTo>
                  <a:pt x="6181090" y="227330"/>
                  <a:pt x="6112510" y="227330"/>
                  <a:pt x="6055360" y="228600"/>
                </a:cubicBezTo>
                <a:cubicBezTo>
                  <a:pt x="6010910" y="228600"/>
                  <a:pt x="5975350" y="229870"/>
                  <a:pt x="5934710" y="229870"/>
                </a:cubicBezTo>
                <a:cubicBezTo>
                  <a:pt x="5892800" y="229870"/>
                  <a:pt x="5849620" y="229870"/>
                  <a:pt x="5805170" y="229870"/>
                </a:cubicBezTo>
                <a:cubicBezTo>
                  <a:pt x="5758180" y="229870"/>
                  <a:pt x="5709920" y="231140"/>
                  <a:pt x="5660390" y="231140"/>
                </a:cubicBezTo>
                <a:cubicBezTo>
                  <a:pt x="5607050" y="231140"/>
                  <a:pt x="5544820" y="231140"/>
                  <a:pt x="5495290" y="231140"/>
                </a:cubicBezTo>
                <a:cubicBezTo>
                  <a:pt x="5455920" y="231140"/>
                  <a:pt x="5436870" y="231140"/>
                  <a:pt x="5387340" y="231140"/>
                </a:cubicBezTo>
                <a:cubicBezTo>
                  <a:pt x="5281930" y="231140"/>
                  <a:pt x="5072380" y="229870"/>
                  <a:pt x="4889500" y="231140"/>
                </a:cubicBezTo>
                <a:cubicBezTo>
                  <a:pt x="4667250" y="233680"/>
                  <a:pt x="4363720" y="237490"/>
                  <a:pt x="4150360" y="243840"/>
                </a:cubicBezTo>
                <a:cubicBezTo>
                  <a:pt x="3987800" y="248920"/>
                  <a:pt x="3845560" y="257810"/>
                  <a:pt x="3719830" y="261620"/>
                </a:cubicBezTo>
                <a:cubicBezTo>
                  <a:pt x="3622040" y="265430"/>
                  <a:pt x="3539490" y="266700"/>
                  <a:pt x="3459480" y="269240"/>
                </a:cubicBezTo>
                <a:cubicBezTo>
                  <a:pt x="3392170" y="270510"/>
                  <a:pt x="3332480" y="271780"/>
                  <a:pt x="3271520" y="273050"/>
                </a:cubicBezTo>
                <a:cubicBezTo>
                  <a:pt x="3213100" y="274320"/>
                  <a:pt x="3161030" y="274320"/>
                  <a:pt x="3101340" y="274320"/>
                </a:cubicBezTo>
                <a:cubicBezTo>
                  <a:pt x="3036570" y="274320"/>
                  <a:pt x="2961640" y="275590"/>
                  <a:pt x="2899410" y="275590"/>
                </a:cubicBezTo>
                <a:cubicBezTo>
                  <a:pt x="2846070" y="275590"/>
                  <a:pt x="2797810" y="275590"/>
                  <a:pt x="2749550" y="275590"/>
                </a:cubicBezTo>
                <a:cubicBezTo>
                  <a:pt x="2705100" y="275590"/>
                  <a:pt x="2665730" y="275590"/>
                  <a:pt x="2621280" y="275590"/>
                </a:cubicBezTo>
                <a:cubicBezTo>
                  <a:pt x="2574290" y="275590"/>
                  <a:pt x="2524760" y="275590"/>
                  <a:pt x="2476500" y="275590"/>
                </a:cubicBezTo>
                <a:cubicBezTo>
                  <a:pt x="2426970" y="275590"/>
                  <a:pt x="2369820" y="275590"/>
                  <a:pt x="2325370" y="275590"/>
                </a:cubicBezTo>
                <a:cubicBezTo>
                  <a:pt x="2291080" y="275590"/>
                  <a:pt x="2265680" y="275590"/>
                  <a:pt x="2235200" y="275590"/>
                </a:cubicBezTo>
                <a:cubicBezTo>
                  <a:pt x="2204720" y="275590"/>
                  <a:pt x="2172970" y="275590"/>
                  <a:pt x="2145030" y="275590"/>
                </a:cubicBezTo>
                <a:cubicBezTo>
                  <a:pt x="2122170" y="275590"/>
                  <a:pt x="2104390" y="275590"/>
                  <a:pt x="2081530" y="275590"/>
                </a:cubicBezTo>
                <a:cubicBezTo>
                  <a:pt x="2056130" y="275590"/>
                  <a:pt x="2029460" y="275590"/>
                  <a:pt x="2002790" y="275590"/>
                </a:cubicBezTo>
                <a:cubicBezTo>
                  <a:pt x="1974850" y="275590"/>
                  <a:pt x="1946910" y="275590"/>
                  <a:pt x="1917700" y="275590"/>
                </a:cubicBezTo>
                <a:cubicBezTo>
                  <a:pt x="1885950" y="275590"/>
                  <a:pt x="1849120" y="275590"/>
                  <a:pt x="1816100" y="275590"/>
                </a:cubicBezTo>
                <a:cubicBezTo>
                  <a:pt x="1784350" y="275590"/>
                  <a:pt x="1748790" y="275590"/>
                  <a:pt x="1722120" y="275590"/>
                </a:cubicBezTo>
                <a:cubicBezTo>
                  <a:pt x="1701800" y="275590"/>
                  <a:pt x="1684020" y="275590"/>
                  <a:pt x="1668780" y="275590"/>
                </a:cubicBezTo>
                <a:cubicBezTo>
                  <a:pt x="1656080" y="275590"/>
                  <a:pt x="1648460" y="276860"/>
                  <a:pt x="1634490" y="276860"/>
                </a:cubicBezTo>
                <a:cubicBezTo>
                  <a:pt x="1615440" y="276860"/>
                  <a:pt x="1592580" y="276860"/>
                  <a:pt x="1567180" y="276860"/>
                </a:cubicBezTo>
                <a:cubicBezTo>
                  <a:pt x="1535430" y="276860"/>
                  <a:pt x="1497330" y="276860"/>
                  <a:pt x="1461770" y="276860"/>
                </a:cubicBezTo>
                <a:cubicBezTo>
                  <a:pt x="1426210" y="276860"/>
                  <a:pt x="1388110" y="275590"/>
                  <a:pt x="1352550" y="275590"/>
                </a:cubicBezTo>
                <a:cubicBezTo>
                  <a:pt x="1319530" y="275590"/>
                  <a:pt x="1283970" y="275590"/>
                  <a:pt x="1254760" y="275590"/>
                </a:cubicBezTo>
                <a:cubicBezTo>
                  <a:pt x="1230630" y="275590"/>
                  <a:pt x="1210310" y="274320"/>
                  <a:pt x="1187450" y="275590"/>
                </a:cubicBezTo>
                <a:cubicBezTo>
                  <a:pt x="1162050" y="278130"/>
                  <a:pt x="1134110" y="284480"/>
                  <a:pt x="1108710" y="288290"/>
                </a:cubicBezTo>
                <a:cubicBezTo>
                  <a:pt x="1083310" y="290830"/>
                  <a:pt x="1060450" y="293370"/>
                  <a:pt x="1035050" y="294640"/>
                </a:cubicBezTo>
                <a:cubicBezTo>
                  <a:pt x="1008380" y="295910"/>
                  <a:pt x="977900" y="295910"/>
                  <a:pt x="951230" y="295910"/>
                </a:cubicBezTo>
                <a:cubicBezTo>
                  <a:pt x="925830" y="295910"/>
                  <a:pt x="896620" y="292100"/>
                  <a:pt x="877570" y="297180"/>
                </a:cubicBezTo>
                <a:cubicBezTo>
                  <a:pt x="864870" y="299720"/>
                  <a:pt x="852170" y="311150"/>
                  <a:pt x="847090" y="312420"/>
                </a:cubicBezTo>
                <a:cubicBezTo>
                  <a:pt x="845820" y="312420"/>
                  <a:pt x="844550" y="312420"/>
                  <a:pt x="843280" y="312420"/>
                </a:cubicBezTo>
                <a:cubicBezTo>
                  <a:pt x="842010" y="312420"/>
                  <a:pt x="840740" y="312420"/>
                  <a:pt x="839470" y="311150"/>
                </a:cubicBezTo>
                <a:cubicBezTo>
                  <a:pt x="838200" y="311150"/>
                  <a:pt x="838200" y="309880"/>
                  <a:pt x="836930" y="308610"/>
                </a:cubicBezTo>
                <a:cubicBezTo>
                  <a:pt x="835660" y="307340"/>
                  <a:pt x="835660" y="307340"/>
                  <a:pt x="834390" y="306070"/>
                </a:cubicBezTo>
                <a:cubicBezTo>
                  <a:pt x="834390" y="304800"/>
                  <a:pt x="833120" y="304800"/>
                  <a:pt x="833120" y="303530"/>
                </a:cubicBezTo>
                <a:cubicBezTo>
                  <a:pt x="833120" y="302260"/>
                  <a:pt x="831850" y="300990"/>
                  <a:pt x="831850" y="299720"/>
                </a:cubicBezTo>
                <a:cubicBezTo>
                  <a:pt x="831850" y="298450"/>
                  <a:pt x="831850" y="297180"/>
                  <a:pt x="831850" y="295910"/>
                </a:cubicBezTo>
                <a:cubicBezTo>
                  <a:pt x="831850" y="294640"/>
                  <a:pt x="833120" y="294640"/>
                  <a:pt x="833120" y="293370"/>
                </a:cubicBezTo>
                <a:cubicBezTo>
                  <a:pt x="833120" y="292100"/>
                  <a:pt x="833120" y="290830"/>
                  <a:pt x="834390" y="289560"/>
                </a:cubicBezTo>
                <a:cubicBezTo>
                  <a:pt x="834390" y="288290"/>
                  <a:pt x="835660" y="288290"/>
                  <a:pt x="836930" y="287020"/>
                </a:cubicBezTo>
                <a:cubicBezTo>
                  <a:pt x="838200" y="287020"/>
                  <a:pt x="838200" y="285750"/>
                  <a:pt x="839470" y="285750"/>
                </a:cubicBezTo>
                <a:cubicBezTo>
                  <a:pt x="840740" y="285750"/>
                  <a:pt x="842010" y="284480"/>
                  <a:pt x="843280" y="284480"/>
                </a:cubicBezTo>
                <a:cubicBezTo>
                  <a:pt x="844550" y="284480"/>
                  <a:pt x="844550" y="283210"/>
                  <a:pt x="845820" y="283210"/>
                </a:cubicBezTo>
                <a:cubicBezTo>
                  <a:pt x="849630" y="284480"/>
                  <a:pt x="859790" y="300990"/>
                  <a:pt x="869950" y="307340"/>
                </a:cubicBezTo>
                <a:cubicBezTo>
                  <a:pt x="881380" y="314960"/>
                  <a:pt x="896620" y="320040"/>
                  <a:pt x="909320" y="323850"/>
                </a:cubicBezTo>
                <a:cubicBezTo>
                  <a:pt x="919480" y="327660"/>
                  <a:pt x="924560" y="328930"/>
                  <a:pt x="938530" y="331470"/>
                </a:cubicBezTo>
                <a:cubicBezTo>
                  <a:pt x="972820" y="336550"/>
                  <a:pt x="1056640" y="334010"/>
                  <a:pt x="1115060" y="335280"/>
                </a:cubicBezTo>
                <a:cubicBezTo>
                  <a:pt x="1172210" y="336550"/>
                  <a:pt x="1211580" y="339090"/>
                  <a:pt x="1282700" y="337820"/>
                </a:cubicBezTo>
                <a:cubicBezTo>
                  <a:pt x="1404620" y="335280"/>
                  <a:pt x="1606550" y="320040"/>
                  <a:pt x="1778000" y="312420"/>
                </a:cubicBezTo>
                <a:cubicBezTo>
                  <a:pt x="1962150" y="303530"/>
                  <a:pt x="2170430" y="294640"/>
                  <a:pt x="2350770" y="289560"/>
                </a:cubicBezTo>
                <a:cubicBezTo>
                  <a:pt x="2513330" y="284480"/>
                  <a:pt x="2659380" y="284480"/>
                  <a:pt x="2813050" y="279400"/>
                </a:cubicBezTo>
                <a:cubicBezTo>
                  <a:pt x="2965450" y="275590"/>
                  <a:pt x="3106420" y="269240"/>
                  <a:pt x="3266440" y="262890"/>
                </a:cubicBezTo>
                <a:cubicBezTo>
                  <a:pt x="3448050" y="256540"/>
                  <a:pt x="3674110" y="247650"/>
                  <a:pt x="3846830" y="242570"/>
                </a:cubicBezTo>
                <a:cubicBezTo>
                  <a:pt x="3985260" y="238760"/>
                  <a:pt x="4086860" y="238760"/>
                  <a:pt x="4221480" y="233680"/>
                </a:cubicBezTo>
                <a:cubicBezTo>
                  <a:pt x="4377690" y="227330"/>
                  <a:pt x="4578350" y="214630"/>
                  <a:pt x="4729480" y="204470"/>
                </a:cubicBezTo>
                <a:cubicBezTo>
                  <a:pt x="4851400" y="196850"/>
                  <a:pt x="4959350" y="187960"/>
                  <a:pt x="5060950" y="179070"/>
                </a:cubicBezTo>
                <a:cubicBezTo>
                  <a:pt x="5148580" y="171450"/>
                  <a:pt x="5226050" y="161290"/>
                  <a:pt x="5304790" y="156210"/>
                </a:cubicBezTo>
                <a:cubicBezTo>
                  <a:pt x="5379720" y="151130"/>
                  <a:pt x="5436870" y="151130"/>
                  <a:pt x="5524500" y="146050"/>
                </a:cubicBezTo>
                <a:cubicBezTo>
                  <a:pt x="5654040" y="138430"/>
                  <a:pt x="5861050" y="125730"/>
                  <a:pt x="6004560" y="115570"/>
                </a:cubicBezTo>
                <a:cubicBezTo>
                  <a:pt x="6122670" y="106680"/>
                  <a:pt x="6234430" y="96520"/>
                  <a:pt x="6324600" y="90170"/>
                </a:cubicBezTo>
                <a:cubicBezTo>
                  <a:pt x="6391910" y="85090"/>
                  <a:pt x="6446520" y="81280"/>
                  <a:pt x="6499860" y="78740"/>
                </a:cubicBezTo>
                <a:cubicBezTo>
                  <a:pt x="6545580" y="76200"/>
                  <a:pt x="6581140" y="76200"/>
                  <a:pt x="6625590" y="74930"/>
                </a:cubicBezTo>
                <a:cubicBezTo>
                  <a:pt x="6675120" y="73660"/>
                  <a:pt x="6719570" y="72390"/>
                  <a:pt x="6781800" y="72390"/>
                </a:cubicBezTo>
                <a:cubicBezTo>
                  <a:pt x="6873240" y="71120"/>
                  <a:pt x="6998970" y="71120"/>
                  <a:pt x="7119620" y="71120"/>
                </a:cubicBezTo>
                <a:cubicBezTo>
                  <a:pt x="7259320" y="71120"/>
                  <a:pt x="7439660" y="71120"/>
                  <a:pt x="7573010" y="71120"/>
                </a:cubicBezTo>
                <a:cubicBezTo>
                  <a:pt x="7678420" y="71120"/>
                  <a:pt x="7762240" y="71120"/>
                  <a:pt x="7854950" y="71120"/>
                </a:cubicBezTo>
                <a:cubicBezTo>
                  <a:pt x="7943850" y="71120"/>
                  <a:pt x="8035290" y="71120"/>
                  <a:pt x="8116570" y="71120"/>
                </a:cubicBezTo>
                <a:cubicBezTo>
                  <a:pt x="8187690" y="71120"/>
                  <a:pt x="8247380" y="72390"/>
                  <a:pt x="8318500" y="71120"/>
                </a:cubicBezTo>
                <a:cubicBezTo>
                  <a:pt x="8398510" y="68580"/>
                  <a:pt x="8493760" y="62230"/>
                  <a:pt x="8571230" y="58420"/>
                </a:cubicBezTo>
                <a:cubicBezTo>
                  <a:pt x="8637270" y="55880"/>
                  <a:pt x="8695690" y="53340"/>
                  <a:pt x="8756650" y="52070"/>
                </a:cubicBezTo>
                <a:cubicBezTo>
                  <a:pt x="8817610" y="50800"/>
                  <a:pt x="8886190" y="50800"/>
                  <a:pt x="8938260" y="50800"/>
                </a:cubicBezTo>
                <a:cubicBezTo>
                  <a:pt x="8977630" y="50800"/>
                  <a:pt x="9008110" y="49530"/>
                  <a:pt x="9041130" y="49530"/>
                </a:cubicBezTo>
                <a:cubicBezTo>
                  <a:pt x="9070340" y="49530"/>
                  <a:pt x="9095740" y="48260"/>
                  <a:pt x="9123680" y="48260"/>
                </a:cubicBezTo>
                <a:cubicBezTo>
                  <a:pt x="9151620" y="48260"/>
                  <a:pt x="9179560" y="48260"/>
                  <a:pt x="9210040" y="48260"/>
                </a:cubicBezTo>
                <a:cubicBezTo>
                  <a:pt x="9245600" y="48260"/>
                  <a:pt x="9284970" y="48260"/>
                  <a:pt x="9324340" y="48260"/>
                </a:cubicBezTo>
                <a:cubicBezTo>
                  <a:pt x="9364980" y="48260"/>
                  <a:pt x="9409430" y="48260"/>
                  <a:pt x="9450070" y="48260"/>
                </a:cubicBezTo>
                <a:cubicBezTo>
                  <a:pt x="9489440" y="48260"/>
                  <a:pt x="9530080" y="48260"/>
                  <a:pt x="9568180" y="48260"/>
                </a:cubicBezTo>
                <a:cubicBezTo>
                  <a:pt x="9603740" y="48260"/>
                  <a:pt x="9636760" y="48260"/>
                  <a:pt x="9669780" y="48260"/>
                </a:cubicBezTo>
                <a:cubicBezTo>
                  <a:pt x="9701530" y="48260"/>
                  <a:pt x="9732010" y="48260"/>
                  <a:pt x="9765030" y="48260"/>
                </a:cubicBezTo>
                <a:cubicBezTo>
                  <a:pt x="9799320" y="48260"/>
                  <a:pt x="9831070" y="48260"/>
                  <a:pt x="9869170" y="48260"/>
                </a:cubicBezTo>
                <a:cubicBezTo>
                  <a:pt x="9914890" y="48260"/>
                  <a:pt x="9965690" y="48260"/>
                  <a:pt x="10017760" y="48260"/>
                </a:cubicBezTo>
                <a:cubicBezTo>
                  <a:pt x="10077450" y="48260"/>
                  <a:pt x="10144760" y="48260"/>
                  <a:pt x="10209530" y="48260"/>
                </a:cubicBezTo>
                <a:cubicBezTo>
                  <a:pt x="10274300" y="48260"/>
                  <a:pt x="10339070" y="50800"/>
                  <a:pt x="10406380" y="48260"/>
                </a:cubicBezTo>
                <a:cubicBezTo>
                  <a:pt x="10478770" y="45720"/>
                  <a:pt x="10567670" y="38100"/>
                  <a:pt x="10631170" y="35560"/>
                </a:cubicBezTo>
                <a:cubicBezTo>
                  <a:pt x="10678160" y="33020"/>
                  <a:pt x="10714990" y="31750"/>
                  <a:pt x="10753090" y="30480"/>
                </a:cubicBezTo>
                <a:cubicBezTo>
                  <a:pt x="10784840" y="29210"/>
                  <a:pt x="10817860" y="29210"/>
                  <a:pt x="10843260" y="27940"/>
                </a:cubicBezTo>
                <a:cubicBezTo>
                  <a:pt x="10863580" y="27940"/>
                  <a:pt x="10880090" y="26670"/>
                  <a:pt x="10895330" y="26670"/>
                </a:cubicBezTo>
                <a:cubicBezTo>
                  <a:pt x="10908030" y="26670"/>
                  <a:pt x="10918190" y="26670"/>
                  <a:pt x="10929620" y="25400"/>
                </a:cubicBezTo>
                <a:cubicBezTo>
                  <a:pt x="10939780" y="25400"/>
                  <a:pt x="10946130" y="24130"/>
                  <a:pt x="10957560" y="22860"/>
                </a:cubicBezTo>
                <a:cubicBezTo>
                  <a:pt x="10972800" y="20320"/>
                  <a:pt x="10995660" y="12700"/>
                  <a:pt x="11013440" y="8890"/>
                </a:cubicBezTo>
                <a:cubicBezTo>
                  <a:pt x="11028680" y="6350"/>
                  <a:pt x="11042650" y="3810"/>
                  <a:pt x="11057890" y="2540"/>
                </a:cubicBezTo>
                <a:cubicBezTo>
                  <a:pt x="11073130" y="1270"/>
                  <a:pt x="11084560" y="1270"/>
                  <a:pt x="11102340" y="1270"/>
                </a:cubicBezTo>
                <a:cubicBezTo>
                  <a:pt x="11127740" y="1270"/>
                  <a:pt x="11165840" y="1270"/>
                  <a:pt x="11198860" y="1270"/>
                </a:cubicBezTo>
                <a:cubicBezTo>
                  <a:pt x="11233150" y="1270"/>
                  <a:pt x="11268710" y="1270"/>
                  <a:pt x="11304270" y="1270"/>
                </a:cubicBezTo>
                <a:cubicBezTo>
                  <a:pt x="11339830" y="1270"/>
                  <a:pt x="11376660" y="2540"/>
                  <a:pt x="11413490" y="2540"/>
                </a:cubicBezTo>
                <a:cubicBezTo>
                  <a:pt x="11450320" y="2540"/>
                  <a:pt x="11488420" y="2540"/>
                  <a:pt x="11523980" y="2540"/>
                </a:cubicBezTo>
                <a:cubicBezTo>
                  <a:pt x="11558270" y="2540"/>
                  <a:pt x="11590020" y="2540"/>
                  <a:pt x="11623040" y="2540"/>
                </a:cubicBezTo>
                <a:cubicBezTo>
                  <a:pt x="11654790" y="2540"/>
                  <a:pt x="11681460" y="2540"/>
                  <a:pt x="11715750" y="2540"/>
                </a:cubicBezTo>
                <a:cubicBezTo>
                  <a:pt x="11758930" y="2540"/>
                  <a:pt x="11817350" y="3810"/>
                  <a:pt x="11859260" y="3810"/>
                </a:cubicBezTo>
                <a:cubicBezTo>
                  <a:pt x="11892280" y="3810"/>
                  <a:pt x="11925300" y="5080"/>
                  <a:pt x="11945620" y="3810"/>
                </a:cubicBezTo>
                <a:cubicBezTo>
                  <a:pt x="11955780" y="3810"/>
                  <a:pt x="11964670" y="1270"/>
                  <a:pt x="11969750" y="1270"/>
                </a:cubicBezTo>
                <a:cubicBezTo>
                  <a:pt x="11971020" y="1270"/>
                  <a:pt x="11972290" y="2540"/>
                  <a:pt x="11973560" y="2540"/>
                </a:cubicBezTo>
                <a:cubicBezTo>
                  <a:pt x="11974830" y="2540"/>
                  <a:pt x="11974830" y="3810"/>
                  <a:pt x="11976100" y="3810"/>
                </a:cubicBezTo>
                <a:cubicBezTo>
                  <a:pt x="11977370" y="3810"/>
                  <a:pt x="11977370" y="5080"/>
                  <a:pt x="11978640" y="5080"/>
                </a:cubicBezTo>
                <a:cubicBezTo>
                  <a:pt x="11979910" y="6350"/>
                  <a:pt x="11979910" y="6350"/>
                  <a:pt x="11981180" y="7620"/>
                </a:cubicBezTo>
                <a:cubicBezTo>
                  <a:pt x="11982450" y="8890"/>
                  <a:pt x="11983720" y="10160"/>
                  <a:pt x="11983720" y="11430"/>
                </a:cubicBezTo>
                <a:cubicBezTo>
                  <a:pt x="11983720" y="12700"/>
                  <a:pt x="11983720" y="12700"/>
                  <a:pt x="11983720" y="13970"/>
                </a:cubicBezTo>
                <a:cubicBezTo>
                  <a:pt x="11983720" y="15240"/>
                  <a:pt x="11983720" y="16510"/>
                  <a:pt x="11983720" y="17780"/>
                </a:cubicBezTo>
                <a:cubicBezTo>
                  <a:pt x="11983720" y="19050"/>
                  <a:pt x="11983720" y="20320"/>
                  <a:pt x="11983720" y="21590"/>
                </a:cubicBezTo>
                <a:cubicBezTo>
                  <a:pt x="11983720" y="22860"/>
                  <a:pt x="11982450" y="22860"/>
                  <a:pt x="11981180" y="24130"/>
                </a:cubicBezTo>
                <a:cubicBezTo>
                  <a:pt x="11979910" y="25400"/>
                  <a:pt x="11979910" y="26670"/>
                  <a:pt x="11978640" y="27940"/>
                </a:cubicBezTo>
                <a:cubicBezTo>
                  <a:pt x="11977370" y="29210"/>
                  <a:pt x="11977370" y="29210"/>
                  <a:pt x="11976100" y="29210"/>
                </a:cubicBezTo>
                <a:cubicBezTo>
                  <a:pt x="11974830" y="29210"/>
                  <a:pt x="11974830" y="30480"/>
                  <a:pt x="11973560" y="30480"/>
                </a:cubicBezTo>
                <a:cubicBezTo>
                  <a:pt x="11972290" y="30480"/>
                  <a:pt x="11972290" y="30480"/>
                  <a:pt x="11969750" y="30480"/>
                </a:cubicBezTo>
                <a:cubicBezTo>
                  <a:pt x="11963400" y="30480"/>
                  <a:pt x="11943080" y="30480"/>
                  <a:pt x="11926570" y="30480"/>
                </a:cubicBezTo>
                <a:cubicBezTo>
                  <a:pt x="11906250" y="30480"/>
                  <a:pt x="11884660" y="30480"/>
                  <a:pt x="11857990" y="30480"/>
                </a:cubicBezTo>
                <a:cubicBezTo>
                  <a:pt x="11821160" y="30480"/>
                  <a:pt x="11771630" y="30480"/>
                  <a:pt x="11725910" y="30480"/>
                </a:cubicBezTo>
                <a:cubicBezTo>
                  <a:pt x="11678920" y="30480"/>
                  <a:pt x="11635740" y="27940"/>
                  <a:pt x="11579860" y="29210"/>
                </a:cubicBezTo>
                <a:cubicBezTo>
                  <a:pt x="11506200" y="30480"/>
                  <a:pt x="11413490" y="36830"/>
                  <a:pt x="11324590" y="41910"/>
                </a:cubicBezTo>
                <a:cubicBezTo>
                  <a:pt x="11228070" y="46990"/>
                  <a:pt x="11134090" y="54610"/>
                  <a:pt x="11022330" y="60960"/>
                </a:cubicBezTo>
                <a:cubicBezTo>
                  <a:pt x="10881360" y="68580"/>
                  <a:pt x="10704830" y="73660"/>
                  <a:pt x="10546080" y="81280"/>
                </a:cubicBezTo>
                <a:cubicBezTo>
                  <a:pt x="10388600" y="87630"/>
                  <a:pt x="10229850" y="97790"/>
                  <a:pt x="10073640" y="102870"/>
                </a:cubicBezTo>
                <a:cubicBezTo>
                  <a:pt x="9919970" y="107950"/>
                  <a:pt x="9773920" y="109220"/>
                  <a:pt x="9613900" y="111760"/>
                </a:cubicBezTo>
                <a:cubicBezTo>
                  <a:pt x="9439910" y="114300"/>
                  <a:pt x="9255760" y="110490"/>
                  <a:pt x="9070340" y="115570"/>
                </a:cubicBezTo>
                <a:cubicBezTo>
                  <a:pt x="8874760" y="120650"/>
                  <a:pt x="8656320" y="137160"/>
                  <a:pt x="8467090" y="143510"/>
                </a:cubicBezTo>
                <a:cubicBezTo>
                  <a:pt x="8299450" y="149860"/>
                  <a:pt x="8141970" y="152400"/>
                  <a:pt x="7990840" y="154940"/>
                </a:cubicBezTo>
                <a:cubicBezTo>
                  <a:pt x="7852410" y="157480"/>
                  <a:pt x="7730490" y="161290"/>
                  <a:pt x="7594600" y="160020"/>
                </a:cubicBezTo>
                <a:cubicBezTo>
                  <a:pt x="7452360" y="158750"/>
                  <a:pt x="7305040" y="153670"/>
                  <a:pt x="7155180" y="148590"/>
                </a:cubicBezTo>
                <a:cubicBezTo>
                  <a:pt x="6997700" y="143510"/>
                  <a:pt x="6826250" y="135890"/>
                  <a:pt x="6672580" y="132080"/>
                </a:cubicBezTo>
                <a:cubicBezTo>
                  <a:pt x="6532880" y="128270"/>
                  <a:pt x="6416040" y="125730"/>
                  <a:pt x="6273800" y="124460"/>
                </a:cubicBezTo>
                <a:cubicBezTo>
                  <a:pt x="6112510" y="121920"/>
                  <a:pt x="5929630" y="121920"/>
                  <a:pt x="5755640" y="120650"/>
                </a:cubicBezTo>
                <a:cubicBezTo>
                  <a:pt x="5580380" y="119380"/>
                  <a:pt x="5410200" y="119380"/>
                  <a:pt x="5227320" y="119380"/>
                </a:cubicBezTo>
                <a:cubicBezTo>
                  <a:pt x="5030470" y="119380"/>
                  <a:pt x="4806950" y="119380"/>
                  <a:pt x="4615180" y="119380"/>
                </a:cubicBezTo>
                <a:cubicBezTo>
                  <a:pt x="4446270" y="119380"/>
                  <a:pt x="4276090" y="119380"/>
                  <a:pt x="4136390" y="119380"/>
                </a:cubicBezTo>
                <a:cubicBezTo>
                  <a:pt x="4027170" y="119380"/>
                  <a:pt x="3928110" y="119380"/>
                  <a:pt x="3843020" y="119380"/>
                </a:cubicBezTo>
                <a:cubicBezTo>
                  <a:pt x="3776980" y="119380"/>
                  <a:pt x="3738880" y="119380"/>
                  <a:pt x="3666490" y="119380"/>
                </a:cubicBezTo>
                <a:cubicBezTo>
                  <a:pt x="3553460" y="119380"/>
                  <a:pt x="3352800" y="118110"/>
                  <a:pt x="3229610" y="118110"/>
                </a:cubicBezTo>
                <a:cubicBezTo>
                  <a:pt x="3139440" y="118110"/>
                  <a:pt x="3067050" y="118110"/>
                  <a:pt x="2993390" y="118110"/>
                </a:cubicBezTo>
                <a:cubicBezTo>
                  <a:pt x="2929890" y="118110"/>
                  <a:pt x="2874010" y="115570"/>
                  <a:pt x="2815590" y="118110"/>
                </a:cubicBezTo>
                <a:cubicBezTo>
                  <a:pt x="2759710" y="120650"/>
                  <a:pt x="2702560" y="127000"/>
                  <a:pt x="2650490" y="132080"/>
                </a:cubicBezTo>
                <a:cubicBezTo>
                  <a:pt x="2603500" y="137160"/>
                  <a:pt x="2565400" y="146050"/>
                  <a:pt x="2515870" y="149860"/>
                </a:cubicBezTo>
                <a:cubicBezTo>
                  <a:pt x="2456180" y="154940"/>
                  <a:pt x="2376170" y="154940"/>
                  <a:pt x="2316480" y="157480"/>
                </a:cubicBezTo>
                <a:cubicBezTo>
                  <a:pt x="2266950" y="158750"/>
                  <a:pt x="2240280" y="157480"/>
                  <a:pt x="2179320" y="161290"/>
                </a:cubicBezTo>
                <a:cubicBezTo>
                  <a:pt x="2053590" y="168910"/>
                  <a:pt x="1774190" y="201930"/>
                  <a:pt x="1606550" y="214630"/>
                </a:cubicBezTo>
                <a:cubicBezTo>
                  <a:pt x="1477010" y="224790"/>
                  <a:pt x="1370330" y="226060"/>
                  <a:pt x="1259840" y="236220"/>
                </a:cubicBezTo>
                <a:cubicBezTo>
                  <a:pt x="1159510" y="245110"/>
                  <a:pt x="1050290" y="262890"/>
                  <a:pt x="971550" y="271780"/>
                </a:cubicBezTo>
                <a:cubicBezTo>
                  <a:pt x="918210" y="278130"/>
                  <a:pt x="864870" y="276860"/>
                  <a:pt x="835660" y="287020"/>
                </a:cubicBezTo>
                <a:cubicBezTo>
                  <a:pt x="820420" y="292100"/>
                  <a:pt x="808990" y="306070"/>
                  <a:pt x="803910" y="307340"/>
                </a:cubicBezTo>
                <a:cubicBezTo>
                  <a:pt x="802640" y="307340"/>
                  <a:pt x="801370" y="307340"/>
                  <a:pt x="800100" y="307340"/>
                </a:cubicBezTo>
                <a:cubicBezTo>
                  <a:pt x="798830" y="307340"/>
                  <a:pt x="797560" y="306070"/>
                  <a:pt x="796290" y="306070"/>
                </a:cubicBezTo>
                <a:cubicBezTo>
                  <a:pt x="795020" y="306070"/>
                  <a:pt x="795020" y="304800"/>
                  <a:pt x="793750" y="304800"/>
                </a:cubicBezTo>
                <a:cubicBezTo>
                  <a:pt x="792480" y="303530"/>
                  <a:pt x="792480" y="303530"/>
                  <a:pt x="791210" y="302260"/>
                </a:cubicBezTo>
                <a:cubicBezTo>
                  <a:pt x="791210" y="300990"/>
                  <a:pt x="789940" y="300990"/>
                  <a:pt x="789940" y="299720"/>
                </a:cubicBezTo>
                <a:cubicBezTo>
                  <a:pt x="789940" y="298450"/>
                  <a:pt x="788670" y="298450"/>
                  <a:pt x="788670" y="297180"/>
                </a:cubicBezTo>
                <a:cubicBezTo>
                  <a:pt x="788670" y="295910"/>
                  <a:pt x="787400" y="294640"/>
                  <a:pt x="787400" y="293370"/>
                </a:cubicBezTo>
                <a:cubicBezTo>
                  <a:pt x="787400" y="292100"/>
                  <a:pt x="788670" y="290830"/>
                  <a:pt x="788670" y="289560"/>
                </a:cubicBezTo>
                <a:cubicBezTo>
                  <a:pt x="788670" y="288290"/>
                  <a:pt x="789940" y="288290"/>
                  <a:pt x="789940" y="287020"/>
                </a:cubicBezTo>
                <a:cubicBezTo>
                  <a:pt x="789940" y="285750"/>
                  <a:pt x="791210" y="285750"/>
                  <a:pt x="791210" y="284480"/>
                </a:cubicBezTo>
                <a:cubicBezTo>
                  <a:pt x="792480" y="283210"/>
                  <a:pt x="792480" y="281940"/>
                  <a:pt x="793750" y="281940"/>
                </a:cubicBezTo>
                <a:cubicBezTo>
                  <a:pt x="795020" y="280670"/>
                  <a:pt x="796290" y="280670"/>
                  <a:pt x="797560" y="280670"/>
                </a:cubicBezTo>
                <a:cubicBezTo>
                  <a:pt x="798830" y="280670"/>
                  <a:pt x="798830" y="279400"/>
                  <a:pt x="800100" y="279400"/>
                </a:cubicBezTo>
                <a:cubicBezTo>
                  <a:pt x="805180" y="279400"/>
                  <a:pt x="819150" y="297180"/>
                  <a:pt x="835660" y="303530"/>
                </a:cubicBezTo>
                <a:cubicBezTo>
                  <a:pt x="863600" y="314960"/>
                  <a:pt x="908050" y="314960"/>
                  <a:pt x="956310" y="322580"/>
                </a:cubicBezTo>
                <a:cubicBezTo>
                  <a:pt x="1026160" y="332740"/>
                  <a:pt x="1125220" y="347980"/>
                  <a:pt x="1215390" y="358140"/>
                </a:cubicBezTo>
                <a:cubicBezTo>
                  <a:pt x="1311910" y="369570"/>
                  <a:pt x="1417320" y="379730"/>
                  <a:pt x="1518920" y="386080"/>
                </a:cubicBezTo>
                <a:cubicBezTo>
                  <a:pt x="1621790" y="392430"/>
                  <a:pt x="1719580" y="394970"/>
                  <a:pt x="1827530" y="397510"/>
                </a:cubicBezTo>
                <a:cubicBezTo>
                  <a:pt x="1946910" y="400050"/>
                  <a:pt x="2072640" y="401320"/>
                  <a:pt x="2203450" y="402590"/>
                </a:cubicBezTo>
                <a:cubicBezTo>
                  <a:pt x="2348230" y="403860"/>
                  <a:pt x="2508250" y="405130"/>
                  <a:pt x="2660650" y="405130"/>
                </a:cubicBezTo>
                <a:cubicBezTo>
                  <a:pt x="2814320" y="406400"/>
                  <a:pt x="2983230" y="406400"/>
                  <a:pt x="3125470" y="406400"/>
                </a:cubicBezTo>
                <a:cubicBezTo>
                  <a:pt x="3247390" y="406400"/>
                  <a:pt x="3338830" y="406400"/>
                  <a:pt x="3464560" y="406400"/>
                </a:cubicBezTo>
                <a:cubicBezTo>
                  <a:pt x="3622040" y="406400"/>
                  <a:pt x="3830320" y="408940"/>
                  <a:pt x="3995420" y="406400"/>
                </a:cubicBezTo>
                <a:cubicBezTo>
                  <a:pt x="4140200" y="403860"/>
                  <a:pt x="4268470" y="396240"/>
                  <a:pt x="4400550" y="393700"/>
                </a:cubicBezTo>
                <a:cubicBezTo>
                  <a:pt x="4526280" y="391160"/>
                  <a:pt x="4649470" y="389890"/>
                  <a:pt x="4767580" y="388620"/>
                </a:cubicBezTo>
                <a:cubicBezTo>
                  <a:pt x="4878070" y="387350"/>
                  <a:pt x="4993640" y="389890"/>
                  <a:pt x="5090160" y="386080"/>
                </a:cubicBezTo>
                <a:cubicBezTo>
                  <a:pt x="5168900" y="383540"/>
                  <a:pt x="5219700" y="375920"/>
                  <a:pt x="5303520" y="372110"/>
                </a:cubicBezTo>
                <a:cubicBezTo>
                  <a:pt x="5426710" y="365760"/>
                  <a:pt x="5613400" y="360680"/>
                  <a:pt x="5756910" y="354330"/>
                </a:cubicBezTo>
                <a:cubicBezTo>
                  <a:pt x="5887720" y="347980"/>
                  <a:pt x="6009640" y="337820"/>
                  <a:pt x="6129020" y="332740"/>
                </a:cubicBezTo>
                <a:cubicBezTo>
                  <a:pt x="6238240" y="327660"/>
                  <a:pt x="6338570" y="327660"/>
                  <a:pt x="6442710" y="323850"/>
                </a:cubicBezTo>
                <a:cubicBezTo>
                  <a:pt x="6546850" y="320040"/>
                  <a:pt x="6649720" y="311150"/>
                  <a:pt x="6755130" y="307340"/>
                </a:cubicBezTo>
                <a:cubicBezTo>
                  <a:pt x="6863080" y="303530"/>
                  <a:pt x="6977380" y="303530"/>
                  <a:pt x="7082790" y="299720"/>
                </a:cubicBezTo>
                <a:cubicBezTo>
                  <a:pt x="7179310" y="295910"/>
                  <a:pt x="7260590" y="288290"/>
                  <a:pt x="7362190" y="284480"/>
                </a:cubicBezTo>
                <a:cubicBezTo>
                  <a:pt x="7481570" y="280670"/>
                  <a:pt x="7628890" y="279400"/>
                  <a:pt x="7753350" y="278130"/>
                </a:cubicBezTo>
                <a:cubicBezTo>
                  <a:pt x="7865110" y="276860"/>
                  <a:pt x="7975600" y="275590"/>
                  <a:pt x="8073390" y="274320"/>
                </a:cubicBezTo>
                <a:cubicBezTo>
                  <a:pt x="8155940" y="273050"/>
                  <a:pt x="8216900" y="273050"/>
                  <a:pt x="8300720" y="273050"/>
                </a:cubicBezTo>
                <a:cubicBezTo>
                  <a:pt x="8402320" y="273050"/>
                  <a:pt x="8535670" y="273050"/>
                  <a:pt x="8641080" y="273050"/>
                </a:cubicBezTo>
                <a:cubicBezTo>
                  <a:pt x="8733790" y="273050"/>
                  <a:pt x="8813800" y="273050"/>
                  <a:pt x="8902700" y="273050"/>
                </a:cubicBezTo>
                <a:cubicBezTo>
                  <a:pt x="8996680" y="273050"/>
                  <a:pt x="9098280" y="275590"/>
                  <a:pt x="9193530" y="273050"/>
                </a:cubicBezTo>
                <a:cubicBezTo>
                  <a:pt x="9287510" y="270510"/>
                  <a:pt x="9378950" y="264160"/>
                  <a:pt x="9471660" y="260350"/>
                </a:cubicBezTo>
                <a:cubicBezTo>
                  <a:pt x="9563100" y="257810"/>
                  <a:pt x="9650730" y="259080"/>
                  <a:pt x="9744710" y="254000"/>
                </a:cubicBezTo>
                <a:cubicBezTo>
                  <a:pt x="9845040" y="248920"/>
                  <a:pt x="9946640" y="234950"/>
                  <a:pt x="10053320" y="226060"/>
                </a:cubicBezTo>
                <a:cubicBezTo>
                  <a:pt x="10170160" y="217170"/>
                  <a:pt x="10309860" y="210820"/>
                  <a:pt x="10417810" y="201930"/>
                </a:cubicBezTo>
                <a:cubicBezTo>
                  <a:pt x="10504170" y="194310"/>
                  <a:pt x="10575290" y="184150"/>
                  <a:pt x="10648950" y="177800"/>
                </a:cubicBezTo>
                <a:cubicBezTo>
                  <a:pt x="10714990" y="172720"/>
                  <a:pt x="10775950" y="170180"/>
                  <a:pt x="10838180" y="167640"/>
                </a:cubicBezTo>
                <a:cubicBezTo>
                  <a:pt x="10900410" y="165100"/>
                  <a:pt x="10962640" y="165100"/>
                  <a:pt x="11022330" y="163830"/>
                </a:cubicBezTo>
                <a:cubicBezTo>
                  <a:pt x="11079480" y="162560"/>
                  <a:pt x="11132820" y="161290"/>
                  <a:pt x="11189970" y="161290"/>
                </a:cubicBezTo>
                <a:cubicBezTo>
                  <a:pt x="11250930" y="161290"/>
                  <a:pt x="11319510" y="161290"/>
                  <a:pt x="11377930" y="161290"/>
                </a:cubicBezTo>
                <a:cubicBezTo>
                  <a:pt x="11428730" y="161290"/>
                  <a:pt x="11475720" y="161290"/>
                  <a:pt x="11521440" y="161290"/>
                </a:cubicBezTo>
                <a:cubicBezTo>
                  <a:pt x="11564620" y="161290"/>
                  <a:pt x="11610340" y="161290"/>
                  <a:pt x="11647170" y="161290"/>
                </a:cubicBezTo>
                <a:cubicBezTo>
                  <a:pt x="11676380" y="161290"/>
                  <a:pt x="11704320" y="160020"/>
                  <a:pt x="11727180" y="160020"/>
                </a:cubicBezTo>
                <a:cubicBezTo>
                  <a:pt x="11744960" y="160020"/>
                  <a:pt x="11758930" y="160020"/>
                  <a:pt x="11772900" y="160020"/>
                </a:cubicBezTo>
                <a:cubicBezTo>
                  <a:pt x="11784330" y="160020"/>
                  <a:pt x="11795760" y="158750"/>
                  <a:pt x="11805920" y="158750"/>
                </a:cubicBezTo>
                <a:cubicBezTo>
                  <a:pt x="11814810" y="158750"/>
                  <a:pt x="11822430" y="157480"/>
                  <a:pt x="11832590" y="157480"/>
                </a:cubicBezTo>
                <a:cubicBezTo>
                  <a:pt x="11846560" y="156210"/>
                  <a:pt x="11864340" y="154940"/>
                  <a:pt x="11880850" y="154940"/>
                </a:cubicBezTo>
                <a:cubicBezTo>
                  <a:pt x="11898630" y="153670"/>
                  <a:pt x="11922760" y="153670"/>
                  <a:pt x="11938000" y="153670"/>
                </a:cubicBezTo>
                <a:cubicBezTo>
                  <a:pt x="11949430" y="153670"/>
                  <a:pt x="11955780" y="152400"/>
                  <a:pt x="11965940" y="152400"/>
                </a:cubicBezTo>
                <a:cubicBezTo>
                  <a:pt x="11979910" y="152400"/>
                  <a:pt x="11997690" y="154940"/>
                  <a:pt x="12016740" y="154940"/>
                </a:cubicBezTo>
                <a:cubicBezTo>
                  <a:pt x="12039600" y="156210"/>
                  <a:pt x="12068810" y="156210"/>
                  <a:pt x="12090400" y="156210"/>
                </a:cubicBezTo>
                <a:cubicBezTo>
                  <a:pt x="12106910" y="156210"/>
                  <a:pt x="12120880" y="156210"/>
                  <a:pt x="12133580" y="156210"/>
                </a:cubicBezTo>
                <a:cubicBezTo>
                  <a:pt x="12145010" y="156210"/>
                  <a:pt x="12153900" y="156210"/>
                  <a:pt x="12165330" y="156210"/>
                </a:cubicBezTo>
                <a:cubicBezTo>
                  <a:pt x="12180570" y="156210"/>
                  <a:pt x="12195810" y="156210"/>
                  <a:pt x="12217400" y="157480"/>
                </a:cubicBezTo>
                <a:cubicBezTo>
                  <a:pt x="12252960" y="160020"/>
                  <a:pt x="12305030" y="167640"/>
                  <a:pt x="12357100" y="171450"/>
                </a:cubicBezTo>
                <a:cubicBezTo>
                  <a:pt x="12420600" y="175260"/>
                  <a:pt x="12500610" y="175260"/>
                  <a:pt x="12569190" y="176530"/>
                </a:cubicBezTo>
                <a:cubicBezTo>
                  <a:pt x="12635230" y="177800"/>
                  <a:pt x="12703810" y="179070"/>
                  <a:pt x="12763500" y="180340"/>
                </a:cubicBezTo>
                <a:cubicBezTo>
                  <a:pt x="12815570" y="181610"/>
                  <a:pt x="12871450" y="181610"/>
                  <a:pt x="12909550" y="181610"/>
                </a:cubicBezTo>
                <a:cubicBezTo>
                  <a:pt x="12934950" y="181610"/>
                  <a:pt x="12962889" y="180340"/>
                  <a:pt x="12971780" y="181610"/>
                </a:cubicBezTo>
                <a:cubicBezTo>
                  <a:pt x="12974320" y="181610"/>
                  <a:pt x="12975589" y="182880"/>
                  <a:pt x="12976861" y="182880"/>
                </a:cubicBezTo>
                <a:cubicBezTo>
                  <a:pt x="12978130" y="182880"/>
                  <a:pt x="12979400" y="182880"/>
                  <a:pt x="12980670" y="184150"/>
                </a:cubicBezTo>
                <a:cubicBezTo>
                  <a:pt x="12981939" y="185420"/>
                  <a:pt x="12981939" y="186690"/>
                  <a:pt x="12983211" y="187960"/>
                </a:cubicBezTo>
                <a:cubicBezTo>
                  <a:pt x="12983211" y="189230"/>
                  <a:pt x="12984480" y="190500"/>
                  <a:pt x="12984480" y="191770"/>
                </a:cubicBezTo>
                <a:cubicBezTo>
                  <a:pt x="12984480" y="193040"/>
                  <a:pt x="12985750" y="194310"/>
                  <a:pt x="12985750" y="195580"/>
                </a:cubicBezTo>
                <a:cubicBezTo>
                  <a:pt x="12985750" y="196850"/>
                  <a:pt x="12985750" y="199390"/>
                  <a:pt x="12984480" y="200660"/>
                </a:cubicBezTo>
                <a:cubicBezTo>
                  <a:pt x="12984480" y="201930"/>
                  <a:pt x="12983211" y="203200"/>
                  <a:pt x="12981939" y="204470"/>
                </a:cubicBezTo>
                <a:cubicBezTo>
                  <a:pt x="12980670" y="205740"/>
                  <a:pt x="12980670" y="207010"/>
                  <a:pt x="12979400" y="207010"/>
                </a:cubicBezTo>
                <a:cubicBezTo>
                  <a:pt x="12978130" y="208280"/>
                  <a:pt x="12975589" y="208280"/>
                  <a:pt x="12974320" y="208280"/>
                </a:cubicBezTo>
                <a:cubicBezTo>
                  <a:pt x="12973050" y="208280"/>
                  <a:pt x="12971780" y="208280"/>
                  <a:pt x="12970511" y="208280"/>
                </a:cubicBezTo>
                <a:cubicBezTo>
                  <a:pt x="12969239" y="208280"/>
                  <a:pt x="12967970" y="207010"/>
                  <a:pt x="12966700" y="207010"/>
                </a:cubicBezTo>
                <a:cubicBezTo>
                  <a:pt x="12965430" y="205740"/>
                  <a:pt x="12964161" y="205740"/>
                  <a:pt x="12962889" y="204470"/>
                </a:cubicBezTo>
                <a:cubicBezTo>
                  <a:pt x="12961620" y="203200"/>
                  <a:pt x="12960350" y="203200"/>
                  <a:pt x="12960350" y="201930"/>
                </a:cubicBezTo>
                <a:cubicBezTo>
                  <a:pt x="12959080" y="200660"/>
                  <a:pt x="12959080" y="198120"/>
                  <a:pt x="12959080" y="196850"/>
                </a:cubicBezTo>
                <a:cubicBezTo>
                  <a:pt x="12959080" y="195580"/>
                  <a:pt x="12959080" y="194310"/>
                  <a:pt x="12959080" y="193040"/>
                </a:cubicBezTo>
                <a:cubicBezTo>
                  <a:pt x="12959080" y="191770"/>
                  <a:pt x="12960350" y="190500"/>
                  <a:pt x="12960350" y="189230"/>
                </a:cubicBezTo>
                <a:cubicBezTo>
                  <a:pt x="12961620" y="187960"/>
                  <a:pt x="12961620" y="186690"/>
                  <a:pt x="12962889" y="185420"/>
                </a:cubicBezTo>
                <a:cubicBezTo>
                  <a:pt x="12964161" y="184150"/>
                  <a:pt x="12965430" y="184150"/>
                  <a:pt x="12966700" y="182880"/>
                </a:cubicBezTo>
                <a:cubicBezTo>
                  <a:pt x="12967970" y="182880"/>
                  <a:pt x="12969239" y="181610"/>
                  <a:pt x="12970511" y="181610"/>
                </a:cubicBezTo>
                <a:cubicBezTo>
                  <a:pt x="12971780" y="181610"/>
                  <a:pt x="12974320" y="182880"/>
                  <a:pt x="12975589" y="182880"/>
                </a:cubicBezTo>
                <a:cubicBezTo>
                  <a:pt x="12976861" y="182880"/>
                  <a:pt x="12978130" y="182880"/>
                  <a:pt x="12979400" y="184150"/>
                </a:cubicBezTo>
                <a:cubicBezTo>
                  <a:pt x="12980670" y="184150"/>
                  <a:pt x="12980670" y="185420"/>
                  <a:pt x="12981939" y="186690"/>
                </a:cubicBezTo>
                <a:cubicBezTo>
                  <a:pt x="12983211" y="187960"/>
                  <a:pt x="12983211" y="189230"/>
                  <a:pt x="12984480" y="190500"/>
                </a:cubicBezTo>
                <a:cubicBezTo>
                  <a:pt x="12984480" y="191770"/>
                  <a:pt x="12985750" y="193040"/>
                  <a:pt x="12985750" y="194310"/>
                </a:cubicBezTo>
                <a:cubicBezTo>
                  <a:pt x="12985750" y="195580"/>
                  <a:pt x="12984480" y="198120"/>
                  <a:pt x="12984480" y="199390"/>
                </a:cubicBezTo>
                <a:cubicBezTo>
                  <a:pt x="12984480" y="200660"/>
                  <a:pt x="12984480" y="201930"/>
                  <a:pt x="12983211" y="203200"/>
                </a:cubicBezTo>
                <a:cubicBezTo>
                  <a:pt x="12983211" y="204470"/>
                  <a:pt x="12981939" y="204470"/>
                  <a:pt x="12980670" y="205740"/>
                </a:cubicBezTo>
                <a:cubicBezTo>
                  <a:pt x="12979400" y="207010"/>
                  <a:pt x="12978130" y="208280"/>
                  <a:pt x="12976861" y="208280"/>
                </a:cubicBezTo>
                <a:cubicBezTo>
                  <a:pt x="12975589" y="208280"/>
                  <a:pt x="12971780" y="208280"/>
                  <a:pt x="12971780" y="208280"/>
                </a:cubicBezTo>
                <a:cubicBezTo>
                  <a:pt x="12971780" y="208280"/>
                  <a:pt x="12934950" y="208280"/>
                  <a:pt x="12909550" y="208280"/>
                </a:cubicBezTo>
                <a:cubicBezTo>
                  <a:pt x="12871450" y="208280"/>
                  <a:pt x="12814300" y="208280"/>
                  <a:pt x="12762230" y="208280"/>
                </a:cubicBezTo>
                <a:cubicBezTo>
                  <a:pt x="12702540" y="208280"/>
                  <a:pt x="12635230" y="207010"/>
                  <a:pt x="12569190" y="205740"/>
                </a:cubicBezTo>
                <a:cubicBezTo>
                  <a:pt x="12499340" y="204470"/>
                  <a:pt x="12418060" y="205740"/>
                  <a:pt x="12354560" y="201930"/>
                </a:cubicBezTo>
                <a:cubicBezTo>
                  <a:pt x="12303760" y="199390"/>
                  <a:pt x="12251690" y="190500"/>
                  <a:pt x="12217400" y="189230"/>
                </a:cubicBezTo>
                <a:cubicBezTo>
                  <a:pt x="12195810" y="187960"/>
                  <a:pt x="12180570" y="190500"/>
                  <a:pt x="12165330" y="190500"/>
                </a:cubicBezTo>
                <a:cubicBezTo>
                  <a:pt x="12153900" y="190500"/>
                  <a:pt x="12145010" y="190500"/>
                  <a:pt x="12133580" y="190500"/>
                </a:cubicBezTo>
                <a:cubicBezTo>
                  <a:pt x="12120880" y="190500"/>
                  <a:pt x="12106910" y="190500"/>
                  <a:pt x="12090400" y="190500"/>
                </a:cubicBezTo>
                <a:cubicBezTo>
                  <a:pt x="12068810" y="190500"/>
                  <a:pt x="12039600" y="190500"/>
                  <a:pt x="12016740" y="191770"/>
                </a:cubicBezTo>
                <a:cubicBezTo>
                  <a:pt x="11997690" y="191770"/>
                  <a:pt x="11979910" y="194310"/>
                  <a:pt x="11965940" y="194310"/>
                </a:cubicBezTo>
                <a:cubicBezTo>
                  <a:pt x="11955780" y="194310"/>
                  <a:pt x="11949430" y="193040"/>
                  <a:pt x="11938000" y="193040"/>
                </a:cubicBezTo>
                <a:cubicBezTo>
                  <a:pt x="11922760" y="193040"/>
                  <a:pt x="11898630" y="193040"/>
                  <a:pt x="11880850" y="191770"/>
                </a:cubicBezTo>
                <a:cubicBezTo>
                  <a:pt x="11864340" y="191770"/>
                  <a:pt x="11846560" y="190500"/>
                  <a:pt x="11832590" y="189230"/>
                </a:cubicBezTo>
                <a:cubicBezTo>
                  <a:pt x="11822430" y="189230"/>
                  <a:pt x="11814810" y="187960"/>
                  <a:pt x="11805920" y="187960"/>
                </a:cubicBezTo>
                <a:cubicBezTo>
                  <a:pt x="11795760" y="187960"/>
                  <a:pt x="11784330" y="186690"/>
                  <a:pt x="11772900" y="186690"/>
                </a:cubicBezTo>
                <a:cubicBezTo>
                  <a:pt x="11758930" y="186690"/>
                  <a:pt x="11744960" y="185420"/>
                  <a:pt x="11727180" y="185420"/>
                </a:cubicBezTo>
                <a:cubicBezTo>
                  <a:pt x="11704320" y="185420"/>
                  <a:pt x="11676380" y="186690"/>
                  <a:pt x="11647170" y="186690"/>
                </a:cubicBezTo>
                <a:cubicBezTo>
                  <a:pt x="11610340" y="186690"/>
                  <a:pt x="11564620" y="186690"/>
                  <a:pt x="11521440" y="186690"/>
                </a:cubicBezTo>
                <a:cubicBezTo>
                  <a:pt x="11475720" y="186690"/>
                  <a:pt x="11428730" y="186690"/>
                  <a:pt x="11377930" y="186690"/>
                </a:cubicBezTo>
                <a:cubicBezTo>
                  <a:pt x="11319510" y="186690"/>
                  <a:pt x="11250930" y="186690"/>
                  <a:pt x="11189970" y="186690"/>
                </a:cubicBezTo>
                <a:cubicBezTo>
                  <a:pt x="11132820" y="186690"/>
                  <a:pt x="11079480" y="187960"/>
                  <a:pt x="11022330" y="189230"/>
                </a:cubicBezTo>
                <a:cubicBezTo>
                  <a:pt x="10962640" y="190500"/>
                  <a:pt x="10900410" y="190500"/>
                  <a:pt x="10839450" y="193040"/>
                </a:cubicBezTo>
                <a:cubicBezTo>
                  <a:pt x="10777220" y="195580"/>
                  <a:pt x="10717530" y="198120"/>
                  <a:pt x="10651490" y="203200"/>
                </a:cubicBezTo>
                <a:cubicBezTo>
                  <a:pt x="10577830" y="209550"/>
                  <a:pt x="10505440" y="219710"/>
                  <a:pt x="10419080" y="227330"/>
                </a:cubicBezTo>
                <a:cubicBezTo>
                  <a:pt x="10311130" y="236220"/>
                  <a:pt x="10172700" y="242570"/>
                  <a:pt x="10055860" y="251460"/>
                </a:cubicBezTo>
                <a:cubicBezTo>
                  <a:pt x="9947910" y="260350"/>
                  <a:pt x="9846310" y="274320"/>
                  <a:pt x="9745980" y="279400"/>
                </a:cubicBezTo>
                <a:cubicBezTo>
                  <a:pt x="9652000" y="284480"/>
                  <a:pt x="9564370" y="283210"/>
                  <a:pt x="9472930" y="285750"/>
                </a:cubicBezTo>
                <a:cubicBezTo>
                  <a:pt x="9380220" y="289560"/>
                  <a:pt x="9287510" y="295910"/>
                  <a:pt x="9193530" y="298450"/>
                </a:cubicBezTo>
                <a:cubicBezTo>
                  <a:pt x="9097010" y="300990"/>
                  <a:pt x="8996680" y="298450"/>
                  <a:pt x="8902700" y="298450"/>
                </a:cubicBezTo>
                <a:cubicBezTo>
                  <a:pt x="8813800" y="298450"/>
                  <a:pt x="8733790" y="298450"/>
                  <a:pt x="8641080" y="298450"/>
                </a:cubicBezTo>
                <a:cubicBezTo>
                  <a:pt x="8535670" y="298450"/>
                  <a:pt x="8402320" y="298450"/>
                  <a:pt x="8300720" y="298450"/>
                </a:cubicBezTo>
                <a:cubicBezTo>
                  <a:pt x="8216900" y="298450"/>
                  <a:pt x="8155940" y="298450"/>
                  <a:pt x="8073390" y="299720"/>
                </a:cubicBezTo>
                <a:cubicBezTo>
                  <a:pt x="7975600" y="300990"/>
                  <a:pt x="7865110" y="302260"/>
                  <a:pt x="7753350" y="303530"/>
                </a:cubicBezTo>
                <a:cubicBezTo>
                  <a:pt x="7630160" y="304800"/>
                  <a:pt x="7484110" y="306070"/>
                  <a:pt x="7364730" y="309880"/>
                </a:cubicBezTo>
                <a:cubicBezTo>
                  <a:pt x="7263130" y="313690"/>
                  <a:pt x="7180580" y="321310"/>
                  <a:pt x="7082790" y="325120"/>
                </a:cubicBezTo>
                <a:cubicBezTo>
                  <a:pt x="6977380" y="328930"/>
                  <a:pt x="6864350" y="328930"/>
                  <a:pt x="6756400" y="332740"/>
                </a:cubicBezTo>
                <a:cubicBezTo>
                  <a:pt x="6650990" y="336550"/>
                  <a:pt x="6546850" y="345440"/>
                  <a:pt x="6442710" y="349250"/>
                </a:cubicBezTo>
                <a:cubicBezTo>
                  <a:pt x="6338570" y="353060"/>
                  <a:pt x="6239510" y="353060"/>
                  <a:pt x="6130290" y="358140"/>
                </a:cubicBezTo>
                <a:cubicBezTo>
                  <a:pt x="6012180" y="363220"/>
                  <a:pt x="5887720" y="373380"/>
                  <a:pt x="5758180" y="379730"/>
                </a:cubicBezTo>
                <a:cubicBezTo>
                  <a:pt x="5614670" y="386080"/>
                  <a:pt x="5429250" y="391160"/>
                  <a:pt x="5306060" y="397510"/>
                </a:cubicBezTo>
                <a:cubicBezTo>
                  <a:pt x="5220970" y="401320"/>
                  <a:pt x="5168900" y="408940"/>
                  <a:pt x="5090160" y="411480"/>
                </a:cubicBezTo>
                <a:cubicBezTo>
                  <a:pt x="4993640" y="415290"/>
                  <a:pt x="4878070" y="412750"/>
                  <a:pt x="4767580" y="414020"/>
                </a:cubicBezTo>
                <a:cubicBezTo>
                  <a:pt x="4649470" y="415290"/>
                  <a:pt x="4527550" y="416560"/>
                  <a:pt x="4401820" y="419100"/>
                </a:cubicBezTo>
                <a:cubicBezTo>
                  <a:pt x="4269740" y="422910"/>
                  <a:pt x="4140200" y="430530"/>
                  <a:pt x="3995420" y="433070"/>
                </a:cubicBezTo>
                <a:cubicBezTo>
                  <a:pt x="3830320" y="435610"/>
                  <a:pt x="3622040" y="431800"/>
                  <a:pt x="3464560" y="431800"/>
                </a:cubicBezTo>
                <a:cubicBezTo>
                  <a:pt x="3338830" y="431800"/>
                  <a:pt x="3247390" y="431800"/>
                  <a:pt x="3125470" y="431800"/>
                </a:cubicBezTo>
                <a:cubicBezTo>
                  <a:pt x="2983230" y="431800"/>
                  <a:pt x="2814320" y="431800"/>
                  <a:pt x="2660650" y="431800"/>
                </a:cubicBezTo>
                <a:cubicBezTo>
                  <a:pt x="2508250" y="431800"/>
                  <a:pt x="2348230" y="430530"/>
                  <a:pt x="2203450" y="429260"/>
                </a:cubicBezTo>
                <a:cubicBezTo>
                  <a:pt x="2071370" y="427990"/>
                  <a:pt x="1945640" y="426720"/>
                  <a:pt x="1826260" y="424180"/>
                </a:cubicBezTo>
                <a:cubicBezTo>
                  <a:pt x="1718310" y="421640"/>
                  <a:pt x="1619250" y="419100"/>
                  <a:pt x="1516380" y="412750"/>
                </a:cubicBezTo>
                <a:cubicBezTo>
                  <a:pt x="1414780" y="406400"/>
                  <a:pt x="1309370" y="396240"/>
                  <a:pt x="1211580" y="384810"/>
                </a:cubicBezTo>
                <a:cubicBezTo>
                  <a:pt x="1121410" y="374650"/>
                  <a:pt x="1024890" y="365760"/>
                  <a:pt x="951230" y="350520"/>
                </a:cubicBezTo>
                <a:cubicBezTo>
                  <a:pt x="894080" y="339090"/>
                  <a:pt x="817880" y="309880"/>
                  <a:pt x="803910" y="307340"/>
                </a:cubicBezTo>
                <a:cubicBezTo>
                  <a:pt x="801370" y="307340"/>
                  <a:pt x="801370" y="307340"/>
                  <a:pt x="800100" y="307340"/>
                </a:cubicBezTo>
                <a:cubicBezTo>
                  <a:pt x="798830" y="307340"/>
                  <a:pt x="797560" y="306070"/>
                  <a:pt x="796290" y="306070"/>
                </a:cubicBezTo>
                <a:cubicBezTo>
                  <a:pt x="795020" y="306070"/>
                  <a:pt x="795020" y="304800"/>
                  <a:pt x="793750" y="304800"/>
                </a:cubicBezTo>
                <a:cubicBezTo>
                  <a:pt x="792480" y="303530"/>
                  <a:pt x="792480" y="303530"/>
                  <a:pt x="791210" y="302260"/>
                </a:cubicBezTo>
                <a:cubicBezTo>
                  <a:pt x="791210" y="300990"/>
                  <a:pt x="789940" y="300990"/>
                  <a:pt x="789940" y="299720"/>
                </a:cubicBezTo>
                <a:cubicBezTo>
                  <a:pt x="789940" y="298450"/>
                  <a:pt x="788670" y="298450"/>
                  <a:pt x="788670" y="297180"/>
                </a:cubicBezTo>
                <a:cubicBezTo>
                  <a:pt x="788670" y="295910"/>
                  <a:pt x="787400" y="294640"/>
                  <a:pt x="787400" y="293370"/>
                </a:cubicBezTo>
                <a:cubicBezTo>
                  <a:pt x="787400" y="292100"/>
                  <a:pt x="788670" y="290830"/>
                  <a:pt x="788670" y="289560"/>
                </a:cubicBezTo>
                <a:cubicBezTo>
                  <a:pt x="788670" y="288290"/>
                  <a:pt x="789940" y="288290"/>
                  <a:pt x="789940" y="287020"/>
                </a:cubicBezTo>
                <a:cubicBezTo>
                  <a:pt x="789940" y="285750"/>
                  <a:pt x="791210" y="285750"/>
                  <a:pt x="791210" y="284480"/>
                </a:cubicBezTo>
                <a:cubicBezTo>
                  <a:pt x="792480" y="283210"/>
                  <a:pt x="792480" y="281940"/>
                  <a:pt x="793750" y="281940"/>
                </a:cubicBezTo>
                <a:cubicBezTo>
                  <a:pt x="795020" y="280670"/>
                  <a:pt x="796290" y="280670"/>
                  <a:pt x="797560" y="280670"/>
                </a:cubicBezTo>
                <a:cubicBezTo>
                  <a:pt x="798830" y="280670"/>
                  <a:pt x="798830" y="280670"/>
                  <a:pt x="800100" y="279400"/>
                </a:cubicBezTo>
                <a:cubicBezTo>
                  <a:pt x="805180" y="276860"/>
                  <a:pt x="816610" y="266700"/>
                  <a:pt x="831850" y="261620"/>
                </a:cubicBezTo>
                <a:cubicBezTo>
                  <a:pt x="861060" y="252730"/>
                  <a:pt x="914400" y="252730"/>
                  <a:pt x="967740" y="246380"/>
                </a:cubicBezTo>
                <a:cubicBezTo>
                  <a:pt x="1046480" y="237490"/>
                  <a:pt x="1156970" y="219710"/>
                  <a:pt x="1258570" y="210820"/>
                </a:cubicBezTo>
                <a:cubicBezTo>
                  <a:pt x="1369060" y="200660"/>
                  <a:pt x="1474470" y="199390"/>
                  <a:pt x="1604010" y="189230"/>
                </a:cubicBezTo>
                <a:cubicBezTo>
                  <a:pt x="1771650" y="176530"/>
                  <a:pt x="2053590" y="143510"/>
                  <a:pt x="2179320" y="135890"/>
                </a:cubicBezTo>
                <a:cubicBezTo>
                  <a:pt x="2240280" y="132080"/>
                  <a:pt x="2265680" y="133350"/>
                  <a:pt x="2315210" y="132080"/>
                </a:cubicBezTo>
                <a:cubicBezTo>
                  <a:pt x="2374900" y="129540"/>
                  <a:pt x="2453640" y="129540"/>
                  <a:pt x="2513330" y="124460"/>
                </a:cubicBezTo>
                <a:cubicBezTo>
                  <a:pt x="2562860" y="120650"/>
                  <a:pt x="2600960" y="111760"/>
                  <a:pt x="2647950" y="106680"/>
                </a:cubicBezTo>
                <a:cubicBezTo>
                  <a:pt x="2701290" y="101600"/>
                  <a:pt x="2758440" y="95250"/>
                  <a:pt x="2815590" y="92710"/>
                </a:cubicBezTo>
                <a:cubicBezTo>
                  <a:pt x="2874010" y="90170"/>
                  <a:pt x="2929890" y="92710"/>
                  <a:pt x="2993390" y="92710"/>
                </a:cubicBezTo>
                <a:cubicBezTo>
                  <a:pt x="3067050" y="92710"/>
                  <a:pt x="3139440" y="92710"/>
                  <a:pt x="3229610" y="92710"/>
                </a:cubicBezTo>
                <a:cubicBezTo>
                  <a:pt x="3352800" y="92710"/>
                  <a:pt x="3553460" y="93980"/>
                  <a:pt x="3666490" y="93980"/>
                </a:cubicBezTo>
                <a:cubicBezTo>
                  <a:pt x="3738880" y="93980"/>
                  <a:pt x="3776980" y="93980"/>
                  <a:pt x="3843020" y="93980"/>
                </a:cubicBezTo>
                <a:cubicBezTo>
                  <a:pt x="3928110" y="93980"/>
                  <a:pt x="4027170" y="93980"/>
                  <a:pt x="4136390" y="93980"/>
                </a:cubicBezTo>
                <a:cubicBezTo>
                  <a:pt x="4276090" y="93980"/>
                  <a:pt x="4446270" y="93980"/>
                  <a:pt x="4615180" y="93980"/>
                </a:cubicBezTo>
                <a:cubicBezTo>
                  <a:pt x="4806950" y="93980"/>
                  <a:pt x="5030470" y="93980"/>
                  <a:pt x="5227320" y="93980"/>
                </a:cubicBezTo>
                <a:cubicBezTo>
                  <a:pt x="5410200" y="93980"/>
                  <a:pt x="5581650" y="93980"/>
                  <a:pt x="5756910" y="95250"/>
                </a:cubicBezTo>
                <a:cubicBezTo>
                  <a:pt x="5929630" y="96520"/>
                  <a:pt x="6112510" y="96520"/>
                  <a:pt x="6273800" y="99060"/>
                </a:cubicBezTo>
                <a:cubicBezTo>
                  <a:pt x="6414770" y="100330"/>
                  <a:pt x="6532880" y="102870"/>
                  <a:pt x="6672580" y="106680"/>
                </a:cubicBezTo>
                <a:cubicBezTo>
                  <a:pt x="6826250" y="110490"/>
                  <a:pt x="6997700" y="118110"/>
                  <a:pt x="7155180" y="123190"/>
                </a:cubicBezTo>
                <a:cubicBezTo>
                  <a:pt x="7305040" y="128270"/>
                  <a:pt x="7452360" y="133350"/>
                  <a:pt x="7594600" y="134620"/>
                </a:cubicBezTo>
                <a:cubicBezTo>
                  <a:pt x="7729220" y="135890"/>
                  <a:pt x="7851140" y="132080"/>
                  <a:pt x="7989570" y="129540"/>
                </a:cubicBezTo>
                <a:cubicBezTo>
                  <a:pt x="8140700" y="127000"/>
                  <a:pt x="8298180" y="124460"/>
                  <a:pt x="8465820" y="118110"/>
                </a:cubicBezTo>
                <a:cubicBezTo>
                  <a:pt x="8655050" y="111760"/>
                  <a:pt x="8874760" y="95250"/>
                  <a:pt x="9070340" y="90170"/>
                </a:cubicBezTo>
                <a:cubicBezTo>
                  <a:pt x="9255760" y="85090"/>
                  <a:pt x="9439910" y="88900"/>
                  <a:pt x="9613900" y="86360"/>
                </a:cubicBezTo>
                <a:cubicBezTo>
                  <a:pt x="9772650" y="83820"/>
                  <a:pt x="9918700" y="82550"/>
                  <a:pt x="10072370" y="77470"/>
                </a:cubicBezTo>
                <a:cubicBezTo>
                  <a:pt x="10228580" y="72390"/>
                  <a:pt x="10387330" y="63500"/>
                  <a:pt x="10544810" y="55880"/>
                </a:cubicBezTo>
                <a:cubicBezTo>
                  <a:pt x="10703560" y="48260"/>
                  <a:pt x="10880090" y="41910"/>
                  <a:pt x="11021060" y="34290"/>
                </a:cubicBezTo>
                <a:cubicBezTo>
                  <a:pt x="11132820" y="27940"/>
                  <a:pt x="11226800" y="21590"/>
                  <a:pt x="11323320" y="16510"/>
                </a:cubicBezTo>
                <a:cubicBezTo>
                  <a:pt x="11412220" y="11430"/>
                  <a:pt x="11506200" y="5080"/>
                  <a:pt x="11579860" y="2540"/>
                </a:cubicBezTo>
                <a:cubicBezTo>
                  <a:pt x="11635740" y="1270"/>
                  <a:pt x="11678920" y="2540"/>
                  <a:pt x="11725910" y="2540"/>
                </a:cubicBezTo>
                <a:cubicBezTo>
                  <a:pt x="11771630" y="2540"/>
                  <a:pt x="11821160" y="2540"/>
                  <a:pt x="11857990" y="2540"/>
                </a:cubicBezTo>
                <a:cubicBezTo>
                  <a:pt x="11884660" y="2540"/>
                  <a:pt x="11906250" y="2540"/>
                  <a:pt x="11926570" y="2540"/>
                </a:cubicBezTo>
                <a:cubicBezTo>
                  <a:pt x="11943080" y="2540"/>
                  <a:pt x="11963400" y="0"/>
                  <a:pt x="11969750" y="1270"/>
                </a:cubicBezTo>
                <a:cubicBezTo>
                  <a:pt x="11972290" y="1270"/>
                  <a:pt x="11972290" y="2540"/>
                  <a:pt x="11973560" y="2540"/>
                </a:cubicBezTo>
                <a:cubicBezTo>
                  <a:pt x="11974830" y="2540"/>
                  <a:pt x="11974830" y="3810"/>
                  <a:pt x="11976100" y="3810"/>
                </a:cubicBezTo>
                <a:cubicBezTo>
                  <a:pt x="11977370" y="3810"/>
                  <a:pt x="11977370" y="5080"/>
                  <a:pt x="11978640" y="5080"/>
                </a:cubicBezTo>
                <a:cubicBezTo>
                  <a:pt x="11979910" y="6350"/>
                  <a:pt x="11979910" y="6350"/>
                  <a:pt x="11981180" y="7620"/>
                </a:cubicBezTo>
                <a:cubicBezTo>
                  <a:pt x="11982450" y="8890"/>
                  <a:pt x="11983720" y="10160"/>
                  <a:pt x="11983720" y="11430"/>
                </a:cubicBezTo>
                <a:cubicBezTo>
                  <a:pt x="11983720" y="12700"/>
                  <a:pt x="11983720" y="12700"/>
                  <a:pt x="11983720" y="13970"/>
                </a:cubicBezTo>
                <a:cubicBezTo>
                  <a:pt x="11983720" y="15240"/>
                  <a:pt x="11983720" y="16510"/>
                  <a:pt x="11983720" y="17780"/>
                </a:cubicBezTo>
                <a:cubicBezTo>
                  <a:pt x="11983720" y="19050"/>
                  <a:pt x="11983720" y="20320"/>
                  <a:pt x="11983720" y="21590"/>
                </a:cubicBezTo>
                <a:cubicBezTo>
                  <a:pt x="11983720" y="22860"/>
                  <a:pt x="11982450" y="22860"/>
                  <a:pt x="11981180" y="24130"/>
                </a:cubicBezTo>
                <a:cubicBezTo>
                  <a:pt x="11979910" y="25400"/>
                  <a:pt x="11979910" y="26670"/>
                  <a:pt x="11978640" y="27940"/>
                </a:cubicBezTo>
                <a:cubicBezTo>
                  <a:pt x="11977370" y="29210"/>
                  <a:pt x="11977370" y="29210"/>
                  <a:pt x="11976100" y="29210"/>
                </a:cubicBezTo>
                <a:cubicBezTo>
                  <a:pt x="11974830" y="29210"/>
                  <a:pt x="11974830" y="30480"/>
                  <a:pt x="11973560" y="30480"/>
                </a:cubicBezTo>
                <a:cubicBezTo>
                  <a:pt x="11972290" y="30480"/>
                  <a:pt x="11971020" y="30480"/>
                  <a:pt x="11969750" y="30480"/>
                </a:cubicBezTo>
                <a:cubicBezTo>
                  <a:pt x="11964670" y="30480"/>
                  <a:pt x="11955780" y="29210"/>
                  <a:pt x="11945620" y="29210"/>
                </a:cubicBezTo>
                <a:cubicBezTo>
                  <a:pt x="11925300" y="29210"/>
                  <a:pt x="11892280" y="29210"/>
                  <a:pt x="11859260" y="29210"/>
                </a:cubicBezTo>
                <a:cubicBezTo>
                  <a:pt x="11817350" y="29210"/>
                  <a:pt x="11758930" y="29210"/>
                  <a:pt x="11715750" y="29210"/>
                </a:cubicBezTo>
                <a:cubicBezTo>
                  <a:pt x="11681460" y="29210"/>
                  <a:pt x="11654790" y="30480"/>
                  <a:pt x="11623040" y="30480"/>
                </a:cubicBezTo>
                <a:cubicBezTo>
                  <a:pt x="11590020" y="30480"/>
                  <a:pt x="11558270" y="30480"/>
                  <a:pt x="11523980" y="30480"/>
                </a:cubicBezTo>
                <a:cubicBezTo>
                  <a:pt x="11488420" y="30480"/>
                  <a:pt x="11450320" y="30480"/>
                  <a:pt x="11413490" y="30480"/>
                </a:cubicBezTo>
                <a:cubicBezTo>
                  <a:pt x="11376660" y="30480"/>
                  <a:pt x="11339830" y="31750"/>
                  <a:pt x="11304270" y="31750"/>
                </a:cubicBezTo>
                <a:cubicBezTo>
                  <a:pt x="11268710" y="31750"/>
                  <a:pt x="11233150" y="31750"/>
                  <a:pt x="11198860" y="33020"/>
                </a:cubicBezTo>
                <a:cubicBezTo>
                  <a:pt x="11165840" y="33020"/>
                  <a:pt x="11129010" y="34290"/>
                  <a:pt x="11103610" y="35560"/>
                </a:cubicBezTo>
                <a:cubicBezTo>
                  <a:pt x="11087100" y="36830"/>
                  <a:pt x="11075670" y="36830"/>
                  <a:pt x="11061700" y="38100"/>
                </a:cubicBezTo>
                <a:cubicBezTo>
                  <a:pt x="11049000" y="39370"/>
                  <a:pt x="11038840" y="39370"/>
                  <a:pt x="11024870" y="41910"/>
                </a:cubicBezTo>
                <a:cubicBezTo>
                  <a:pt x="11005820" y="44450"/>
                  <a:pt x="10975340" y="53340"/>
                  <a:pt x="10957560" y="54610"/>
                </a:cubicBezTo>
                <a:cubicBezTo>
                  <a:pt x="10946130" y="55880"/>
                  <a:pt x="10941050" y="53340"/>
                  <a:pt x="10930890" y="53340"/>
                </a:cubicBezTo>
                <a:cubicBezTo>
                  <a:pt x="10919460" y="53340"/>
                  <a:pt x="10908030" y="52070"/>
                  <a:pt x="10895330" y="52070"/>
                </a:cubicBezTo>
                <a:cubicBezTo>
                  <a:pt x="10880090" y="52070"/>
                  <a:pt x="10863580" y="53340"/>
                  <a:pt x="10844530" y="53340"/>
                </a:cubicBezTo>
                <a:cubicBezTo>
                  <a:pt x="10819130" y="54610"/>
                  <a:pt x="10786110" y="54610"/>
                  <a:pt x="10754360" y="55880"/>
                </a:cubicBezTo>
                <a:cubicBezTo>
                  <a:pt x="10716260" y="57150"/>
                  <a:pt x="10679430" y="58420"/>
                  <a:pt x="10632440" y="60960"/>
                </a:cubicBezTo>
                <a:cubicBezTo>
                  <a:pt x="10568940" y="63500"/>
                  <a:pt x="10478770" y="71120"/>
                  <a:pt x="10406380" y="73660"/>
                </a:cubicBezTo>
                <a:cubicBezTo>
                  <a:pt x="10339070" y="74930"/>
                  <a:pt x="10274300" y="73660"/>
                  <a:pt x="10209530" y="73660"/>
                </a:cubicBezTo>
                <a:cubicBezTo>
                  <a:pt x="10144760" y="73660"/>
                  <a:pt x="10077450" y="73660"/>
                  <a:pt x="10017760" y="73660"/>
                </a:cubicBezTo>
                <a:cubicBezTo>
                  <a:pt x="9965690" y="73660"/>
                  <a:pt x="9914890" y="73660"/>
                  <a:pt x="9869170" y="73660"/>
                </a:cubicBezTo>
                <a:cubicBezTo>
                  <a:pt x="9831070" y="73660"/>
                  <a:pt x="9799320" y="73660"/>
                  <a:pt x="9765030" y="73660"/>
                </a:cubicBezTo>
                <a:cubicBezTo>
                  <a:pt x="9732010" y="73660"/>
                  <a:pt x="9701530" y="73660"/>
                  <a:pt x="9669780" y="73660"/>
                </a:cubicBezTo>
                <a:cubicBezTo>
                  <a:pt x="9636760" y="73660"/>
                  <a:pt x="9603740" y="73660"/>
                  <a:pt x="9568180" y="73660"/>
                </a:cubicBezTo>
                <a:cubicBezTo>
                  <a:pt x="9530080" y="73660"/>
                  <a:pt x="9489440" y="73660"/>
                  <a:pt x="9450070" y="73660"/>
                </a:cubicBezTo>
                <a:cubicBezTo>
                  <a:pt x="9409430" y="73660"/>
                  <a:pt x="9364980" y="73660"/>
                  <a:pt x="9324340" y="73660"/>
                </a:cubicBezTo>
                <a:cubicBezTo>
                  <a:pt x="9284970" y="73660"/>
                  <a:pt x="9245600" y="73660"/>
                  <a:pt x="9210040" y="73660"/>
                </a:cubicBezTo>
                <a:cubicBezTo>
                  <a:pt x="9179560" y="73660"/>
                  <a:pt x="9151620" y="73660"/>
                  <a:pt x="9123680" y="73660"/>
                </a:cubicBezTo>
                <a:cubicBezTo>
                  <a:pt x="9095740" y="73660"/>
                  <a:pt x="9070340" y="74930"/>
                  <a:pt x="9041130" y="74930"/>
                </a:cubicBezTo>
                <a:cubicBezTo>
                  <a:pt x="9008110" y="74930"/>
                  <a:pt x="8977630" y="76200"/>
                  <a:pt x="8938260" y="76200"/>
                </a:cubicBezTo>
                <a:cubicBezTo>
                  <a:pt x="8886190" y="76200"/>
                  <a:pt x="8817610" y="76200"/>
                  <a:pt x="8756650" y="77470"/>
                </a:cubicBezTo>
                <a:cubicBezTo>
                  <a:pt x="8695690" y="78740"/>
                  <a:pt x="8638540" y="81280"/>
                  <a:pt x="8572500" y="83820"/>
                </a:cubicBezTo>
                <a:cubicBezTo>
                  <a:pt x="8495030" y="87630"/>
                  <a:pt x="8398510" y="93980"/>
                  <a:pt x="8318500" y="96520"/>
                </a:cubicBezTo>
                <a:cubicBezTo>
                  <a:pt x="8247380" y="97790"/>
                  <a:pt x="8187690" y="96520"/>
                  <a:pt x="8116570" y="96520"/>
                </a:cubicBezTo>
                <a:cubicBezTo>
                  <a:pt x="8035290" y="96520"/>
                  <a:pt x="7943850" y="96520"/>
                  <a:pt x="7854950" y="96520"/>
                </a:cubicBezTo>
                <a:cubicBezTo>
                  <a:pt x="7762240" y="96520"/>
                  <a:pt x="7678420" y="96520"/>
                  <a:pt x="7573010" y="96520"/>
                </a:cubicBezTo>
                <a:cubicBezTo>
                  <a:pt x="7439660" y="96520"/>
                  <a:pt x="7259320" y="96520"/>
                  <a:pt x="7119620" y="96520"/>
                </a:cubicBezTo>
                <a:cubicBezTo>
                  <a:pt x="6998970" y="96520"/>
                  <a:pt x="6874510" y="96520"/>
                  <a:pt x="6783070" y="97790"/>
                </a:cubicBezTo>
                <a:cubicBezTo>
                  <a:pt x="6720840" y="97790"/>
                  <a:pt x="6676390" y="99060"/>
                  <a:pt x="6626860" y="100330"/>
                </a:cubicBezTo>
                <a:cubicBezTo>
                  <a:pt x="6582410" y="101600"/>
                  <a:pt x="6546850" y="101600"/>
                  <a:pt x="6501130" y="104140"/>
                </a:cubicBezTo>
                <a:cubicBezTo>
                  <a:pt x="6447790" y="106680"/>
                  <a:pt x="6393180" y="110490"/>
                  <a:pt x="6325870" y="115570"/>
                </a:cubicBezTo>
                <a:cubicBezTo>
                  <a:pt x="6235700" y="121920"/>
                  <a:pt x="6123940" y="132080"/>
                  <a:pt x="6005830" y="140970"/>
                </a:cubicBezTo>
                <a:cubicBezTo>
                  <a:pt x="5862320" y="151130"/>
                  <a:pt x="5655310" y="163830"/>
                  <a:pt x="5525770" y="171450"/>
                </a:cubicBezTo>
                <a:cubicBezTo>
                  <a:pt x="5439410" y="176530"/>
                  <a:pt x="5382260" y="176530"/>
                  <a:pt x="5307330" y="181610"/>
                </a:cubicBezTo>
                <a:cubicBezTo>
                  <a:pt x="5227320" y="186690"/>
                  <a:pt x="5149850" y="196850"/>
                  <a:pt x="5062220" y="204470"/>
                </a:cubicBezTo>
                <a:cubicBezTo>
                  <a:pt x="4960620" y="213360"/>
                  <a:pt x="4852670" y="220980"/>
                  <a:pt x="4730750" y="229870"/>
                </a:cubicBezTo>
                <a:cubicBezTo>
                  <a:pt x="4579620" y="240030"/>
                  <a:pt x="4378960" y="254000"/>
                  <a:pt x="4222750" y="260350"/>
                </a:cubicBezTo>
                <a:cubicBezTo>
                  <a:pt x="4088130" y="265430"/>
                  <a:pt x="3985260" y="264160"/>
                  <a:pt x="3846830" y="267970"/>
                </a:cubicBezTo>
                <a:cubicBezTo>
                  <a:pt x="3674110" y="273050"/>
                  <a:pt x="3449320" y="281940"/>
                  <a:pt x="3267710" y="288290"/>
                </a:cubicBezTo>
                <a:cubicBezTo>
                  <a:pt x="3106420" y="294640"/>
                  <a:pt x="2965450" y="300990"/>
                  <a:pt x="2813050" y="306070"/>
                </a:cubicBezTo>
                <a:cubicBezTo>
                  <a:pt x="2659380" y="311150"/>
                  <a:pt x="2513330" y="311150"/>
                  <a:pt x="2350770" y="316230"/>
                </a:cubicBezTo>
                <a:cubicBezTo>
                  <a:pt x="2170430" y="322580"/>
                  <a:pt x="1963420" y="331470"/>
                  <a:pt x="1779270" y="340360"/>
                </a:cubicBezTo>
                <a:cubicBezTo>
                  <a:pt x="1607820" y="347980"/>
                  <a:pt x="1404620" y="363220"/>
                  <a:pt x="1282700" y="365760"/>
                </a:cubicBezTo>
                <a:cubicBezTo>
                  <a:pt x="1211580" y="367030"/>
                  <a:pt x="1172210" y="365760"/>
                  <a:pt x="1115060" y="364490"/>
                </a:cubicBezTo>
                <a:cubicBezTo>
                  <a:pt x="1055370" y="363220"/>
                  <a:pt x="966470" y="367030"/>
                  <a:pt x="929640" y="360680"/>
                </a:cubicBezTo>
                <a:cubicBezTo>
                  <a:pt x="914400" y="358140"/>
                  <a:pt x="908050" y="356870"/>
                  <a:pt x="896620" y="350520"/>
                </a:cubicBezTo>
                <a:cubicBezTo>
                  <a:pt x="881380" y="342900"/>
                  <a:pt x="854710" y="314960"/>
                  <a:pt x="847090" y="312420"/>
                </a:cubicBezTo>
                <a:cubicBezTo>
                  <a:pt x="845820" y="312420"/>
                  <a:pt x="844550" y="312420"/>
                  <a:pt x="843280" y="312420"/>
                </a:cubicBezTo>
                <a:cubicBezTo>
                  <a:pt x="842010" y="312420"/>
                  <a:pt x="840740" y="312420"/>
                  <a:pt x="839470" y="311150"/>
                </a:cubicBezTo>
                <a:cubicBezTo>
                  <a:pt x="838200" y="311150"/>
                  <a:pt x="838200" y="309880"/>
                  <a:pt x="836930" y="308610"/>
                </a:cubicBezTo>
                <a:cubicBezTo>
                  <a:pt x="835660" y="307340"/>
                  <a:pt x="835660" y="307340"/>
                  <a:pt x="834390" y="306070"/>
                </a:cubicBezTo>
                <a:cubicBezTo>
                  <a:pt x="834390" y="304800"/>
                  <a:pt x="833120" y="304800"/>
                  <a:pt x="833120" y="303530"/>
                </a:cubicBezTo>
                <a:cubicBezTo>
                  <a:pt x="833120" y="302260"/>
                  <a:pt x="831850" y="300990"/>
                  <a:pt x="831850" y="299720"/>
                </a:cubicBezTo>
                <a:cubicBezTo>
                  <a:pt x="831850" y="298450"/>
                  <a:pt x="831850" y="297180"/>
                  <a:pt x="831850" y="295910"/>
                </a:cubicBezTo>
                <a:cubicBezTo>
                  <a:pt x="831850" y="294640"/>
                  <a:pt x="833120" y="294640"/>
                  <a:pt x="833120" y="293370"/>
                </a:cubicBezTo>
                <a:cubicBezTo>
                  <a:pt x="833120" y="292100"/>
                  <a:pt x="833120" y="290830"/>
                  <a:pt x="834390" y="289560"/>
                </a:cubicBezTo>
                <a:cubicBezTo>
                  <a:pt x="834390" y="288290"/>
                  <a:pt x="835660" y="288290"/>
                  <a:pt x="836930" y="287020"/>
                </a:cubicBezTo>
                <a:cubicBezTo>
                  <a:pt x="838200" y="287020"/>
                  <a:pt x="838200" y="285750"/>
                  <a:pt x="839470" y="285750"/>
                </a:cubicBezTo>
                <a:cubicBezTo>
                  <a:pt x="840740" y="285750"/>
                  <a:pt x="842010" y="284480"/>
                  <a:pt x="843280" y="284480"/>
                </a:cubicBezTo>
                <a:cubicBezTo>
                  <a:pt x="844550" y="284480"/>
                  <a:pt x="844550" y="283210"/>
                  <a:pt x="845820" y="283210"/>
                </a:cubicBezTo>
                <a:cubicBezTo>
                  <a:pt x="850900" y="280670"/>
                  <a:pt x="864870" y="274320"/>
                  <a:pt x="877570" y="271780"/>
                </a:cubicBezTo>
                <a:cubicBezTo>
                  <a:pt x="896620" y="267970"/>
                  <a:pt x="925830" y="270510"/>
                  <a:pt x="951230" y="270510"/>
                </a:cubicBezTo>
                <a:cubicBezTo>
                  <a:pt x="977900" y="269240"/>
                  <a:pt x="1005840" y="269240"/>
                  <a:pt x="1032510" y="267970"/>
                </a:cubicBezTo>
                <a:cubicBezTo>
                  <a:pt x="1057910" y="266700"/>
                  <a:pt x="1079500" y="265430"/>
                  <a:pt x="1104900" y="262890"/>
                </a:cubicBezTo>
                <a:cubicBezTo>
                  <a:pt x="1131570" y="260350"/>
                  <a:pt x="1160780" y="252730"/>
                  <a:pt x="1186180" y="250190"/>
                </a:cubicBezTo>
                <a:cubicBezTo>
                  <a:pt x="1210310" y="248920"/>
                  <a:pt x="1229360" y="250190"/>
                  <a:pt x="1254760" y="250190"/>
                </a:cubicBezTo>
                <a:cubicBezTo>
                  <a:pt x="1283970" y="250190"/>
                  <a:pt x="1319530" y="250190"/>
                  <a:pt x="1352550" y="250190"/>
                </a:cubicBezTo>
                <a:cubicBezTo>
                  <a:pt x="1388110" y="250190"/>
                  <a:pt x="1426210" y="248920"/>
                  <a:pt x="1461770" y="248920"/>
                </a:cubicBezTo>
                <a:cubicBezTo>
                  <a:pt x="1497330" y="248920"/>
                  <a:pt x="1535430" y="248920"/>
                  <a:pt x="1567180" y="248920"/>
                </a:cubicBezTo>
                <a:cubicBezTo>
                  <a:pt x="1592580" y="248920"/>
                  <a:pt x="1615440" y="248920"/>
                  <a:pt x="1634490" y="248920"/>
                </a:cubicBezTo>
                <a:cubicBezTo>
                  <a:pt x="1648460" y="248920"/>
                  <a:pt x="1656080" y="250190"/>
                  <a:pt x="1668780" y="250190"/>
                </a:cubicBezTo>
                <a:cubicBezTo>
                  <a:pt x="1684020" y="250190"/>
                  <a:pt x="1701800" y="250190"/>
                  <a:pt x="1722120" y="250190"/>
                </a:cubicBezTo>
                <a:cubicBezTo>
                  <a:pt x="1748790" y="250190"/>
                  <a:pt x="1784350" y="250190"/>
                  <a:pt x="1816100" y="250190"/>
                </a:cubicBezTo>
                <a:cubicBezTo>
                  <a:pt x="1849120" y="250190"/>
                  <a:pt x="1885950" y="250190"/>
                  <a:pt x="1917700" y="250190"/>
                </a:cubicBezTo>
                <a:cubicBezTo>
                  <a:pt x="1946910" y="250190"/>
                  <a:pt x="1974850" y="250190"/>
                  <a:pt x="2002790" y="250190"/>
                </a:cubicBezTo>
                <a:cubicBezTo>
                  <a:pt x="2029460" y="250190"/>
                  <a:pt x="2056130" y="250190"/>
                  <a:pt x="2081530" y="250190"/>
                </a:cubicBezTo>
                <a:cubicBezTo>
                  <a:pt x="2104390" y="250190"/>
                  <a:pt x="2122170" y="250190"/>
                  <a:pt x="2145030" y="250190"/>
                </a:cubicBezTo>
                <a:cubicBezTo>
                  <a:pt x="2172970" y="250190"/>
                  <a:pt x="2204720" y="250190"/>
                  <a:pt x="2235200" y="250190"/>
                </a:cubicBezTo>
                <a:cubicBezTo>
                  <a:pt x="2265680" y="250190"/>
                  <a:pt x="2291080" y="250190"/>
                  <a:pt x="2325370" y="250190"/>
                </a:cubicBezTo>
                <a:cubicBezTo>
                  <a:pt x="2369820" y="250190"/>
                  <a:pt x="2426970" y="250190"/>
                  <a:pt x="2476500" y="250190"/>
                </a:cubicBezTo>
                <a:cubicBezTo>
                  <a:pt x="2524760" y="250190"/>
                  <a:pt x="2574290" y="250190"/>
                  <a:pt x="2621280" y="250190"/>
                </a:cubicBezTo>
                <a:cubicBezTo>
                  <a:pt x="2665730" y="250190"/>
                  <a:pt x="2705100" y="250190"/>
                  <a:pt x="2749550" y="250190"/>
                </a:cubicBezTo>
                <a:cubicBezTo>
                  <a:pt x="2797810" y="250190"/>
                  <a:pt x="2846070" y="250190"/>
                  <a:pt x="2899410" y="250190"/>
                </a:cubicBezTo>
                <a:cubicBezTo>
                  <a:pt x="2961640" y="250190"/>
                  <a:pt x="3036570" y="248920"/>
                  <a:pt x="3101340" y="248920"/>
                </a:cubicBezTo>
                <a:cubicBezTo>
                  <a:pt x="3159760" y="248920"/>
                  <a:pt x="3211830" y="247650"/>
                  <a:pt x="3270250" y="247650"/>
                </a:cubicBezTo>
                <a:cubicBezTo>
                  <a:pt x="3331210" y="246380"/>
                  <a:pt x="3390900" y="246380"/>
                  <a:pt x="3458210" y="245110"/>
                </a:cubicBezTo>
                <a:cubicBezTo>
                  <a:pt x="3538220" y="243840"/>
                  <a:pt x="3620770" y="240030"/>
                  <a:pt x="3718560" y="236220"/>
                </a:cubicBezTo>
                <a:cubicBezTo>
                  <a:pt x="3844290" y="231140"/>
                  <a:pt x="3986530" y="223520"/>
                  <a:pt x="4149090" y="218440"/>
                </a:cubicBezTo>
                <a:cubicBezTo>
                  <a:pt x="4362450" y="212090"/>
                  <a:pt x="4667250" y="208280"/>
                  <a:pt x="4889500" y="205740"/>
                </a:cubicBezTo>
                <a:cubicBezTo>
                  <a:pt x="5072380" y="204470"/>
                  <a:pt x="5281930" y="205740"/>
                  <a:pt x="5387340" y="205740"/>
                </a:cubicBezTo>
                <a:cubicBezTo>
                  <a:pt x="5436870" y="205740"/>
                  <a:pt x="5455920" y="205740"/>
                  <a:pt x="5495290" y="205740"/>
                </a:cubicBezTo>
                <a:cubicBezTo>
                  <a:pt x="5544820" y="205740"/>
                  <a:pt x="5607050" y="205740"/>
                  <a:pt x="5660390" y="205740"/>
                </a:cubicBezTo>
                <a:cubicBezTo>
                  <a:pt x="5709920" y="205740"/>
                  <a:pt x="5758180" y="204470"/>
                  <a:pt x="5805170" y="204470"/>
                </a:cubicBezTo>
                <a:cubicBezTo>
                  <a:pt x="5849620" y="204470"/>
                  <a:pt x="5891530" y="204470"/>
                  <a:pt x="5933440" y="204470"/>
                </a:cubicBezTo>
                <a:cubicBezTo>
                  <a:pt x="5974080" y="204470"/>
                  <a:pt x="6009640" y="203200"/>
                  <a:pt x="6055360" y="203200"/>
                </a:cubicBezTo>
                <a:cubicBezTo>
                  <a:pt x="6112510" y="201930"/>
                  <a:pt x="6179820" y="201930"/>
                  <a:pt x="6248400" y="200660"/>
                </a:cubicBezTo>
                <a:cubicBezTo>
                  <a:pt x="6324600" y="199390"/>
                  <a:pt x="6410960" y="198120"/>
                  <a:pt x="6490970" y="194310"/>
                </a:cubicBezTo>
                <a:cubicBezTo>
                  <a:pt x="6570980" y="190500"/>
                  <a:pt x="6647180" y="182880"/>
                  <a:pt x="6731000" y="179070"/>
                </a:cubicBezTo>
                <a:cubicBezTo>
                  <a:pt x="6822440" y="175260"/>
                  <a:pt x="6924040" y="176530"/>
                  <a:pt x="7020560" y="172720"/>
                </a:cubicBezTo>
                <a:cubicBezTo>
                  <a:pt x="7117080" y="168910"/>
                  <a:pt x="7217410" y="161290"/>
                  <a:pt x="7310120" y="158750"/>
                </a:cubicBezTo>
                <a:cubicBezTo>
                  <a:pt x="7397750" y="156210"/>
                  <a:pt x="7480300" y="157480"/>
                  <a:pt x="7562850" y="156210"/>
                </a:cubicBezTo>
                <a:cubicBezTo>
                  <a:pt x="7641590" y="154940"/>
                  <a:pt x="7719060" y="153670"/>
                  <a:pt x="7795260" y="149860"/>
                </a:cubicBezTo>
                <a:cubicBezTo>
                  <a:pt x="7868920" y="146050"/>
                  <a:pt x="7943850" y="138430"/>
                  <a:pt x="8011160" y="135890"/>
                </a:cubicBezTo>
                <a:cubicBezTo>
                  <a:pt x="8072120" y="133350"/>
                  <a:pt x="8124190" y="134620"/>
                  <a:pt x="8182610" y="133350"/>
                </a:cubicBezTo>
                <a:cubicBezTo>
                  <a:pt x="8243570" y="132080"/>
                  <a:pt x="8309610" y="132080"/>
                  <a:pt x="8371840" y="128270"/>
                </a:cubicBezTo>
                <a:cubicBezTo>
                  <a:pt x="8431530" y="125730"/>
                  <a:pt x="8487410" y="116840"/>
                  <a:pt x="8548370" y="114300"/>
                </a:cubicBezTo>
                <a:cubicBezTo>
                  <a:pt x="8613140" y="111760"/>
                  <a:pt x="8685530" y="113030"/>
                  <a:pt x="8749030" y="111760"/>
                </a:cubicBezTo>
                <a:cubicBezTo>
                  <a:pt x="8807450" y="110490"/>
                  <a:pt x="8855710" y="109220"/>
                  <a:pt x="8916670" y="106680"/>
                </a:cubicBezTo>
                <a:cubicBezTo>
                  <a:pt x="8990330" y="102870"/>
                  <a:pt x="9086850" y="95250"/>
                  <a:pt x="9163050" y="92710"/>
                </a:cubicBezTo>
                <a:cubicBezTo>
                  <a:pt x="9229090" y="91440"/>
                  <a:pt x="9279890" y="92710"/>
                  <a:pt x="9345930" y="92710"/>
                </a:cubicBezTo>
                <a:cubicBezTo>
                  <a:pt x="9422130" y="92710"/>
                  <a:pt x="9508490" y="92710"/>
                  <a:pt x="9593580" y="92710"/>
                </a:cubicBezTo>
                <a:cubicBezTo>
                  <a:pt x="9683750" y="92710"/>
                  <a:pt x="9777730" y="92710"/>
                  <a:pt x="9874250" y="92710"/>
                </a:cubicBezTo>
                <a:cubicBezTo>
                  <a:pt x="9978390" y="92710"/>
                  <a:pt x="10092690" y="92710"/>
                  <a:pt x="10200640" y="92710"/>
                </a:cubicBezTo>
                <a:cubicBezTo>
                  <a:pt x="10306050" y="92710"/>
                  <a:pt x="10410190" y="92710"/>
                  <a:pt x="10511790" y="92710"/>
                </a:cubicBezTo>
                <a:cubicBezTo>
                  <a:pt x="10608310" y="92710"/>
                  <a:pt x="10693400" y="92710"/>
                  <a:pt x="10792460" y="92710"/>
                </a:cubicBezTo>
                <a:cubicBezTo>
                  <a:pt x="10904220" y="92710"/>
                  <a:pt x="11028680" y="92710"/>
                  <a:pt x="11146790" y="92710"/>
                </a:cubicBezTo>
                <a:cubicBezTo>
                  <a:pt x="11263630" y="92710"/>
                  <a:pt x="11385550" y="92710"/>
                  <a:pt x="11494770" y="92710"/>
                </a:cubicBezTo>
                <a:cubicBezTo>
                  <a:pt x="11591290" y="92710"/>
                  <a:pt x="11700510" y="92710"/>
                  <a:pt x="11769090" y="92710"/>
                </a:cubicBezTo>
                <a:cubicBezTo>
                  <a:pt x="11809730" y="92710"/>
                  <a:pt x="11840210" y="92710"/>
                  <a:pt x="11866880" y="92710"/>
                </a:cubicBezTo>
                <a:cubicBezTo>
                  <a:pt x="11885930" y="92710"/>
                  <a:pt x="11910060" y="91440"/>
                  <a:pt x="11917680" y="91440"/>
                </a:cubicBezTo>
                <a:cubicBezTo>
                  <a:pt x="11920220" y="91440"/>
                  <a:pt x="11920220" y="91440"/>
                  <a:pt x="11921490" y="91440"/>
                </a:cubicBezTo>
                <a:cubicBezTo>
                  <a:pt x="11922760" y="91440"/>
                  <a:pt x="11922760" y="92710"/>
                  <a:pt x="11924030" y="92710"/>
                </a:cubicBezTo>
                <a:cubicBezTo>
                  <a:pt x="11925300" y="93980"/>
                  <a:pt x="11925300" y="93980"/>
                  <a:pt x="11926570" y="95250"/>
                </a:cubicBezTo>
                <a:cubicBezTo>
                  <a:pt x="11927840" y="96520"/>
                  <a:pt x="11927840" y="96520"/>
                  <a:pt x="11929110" y="97790"/>
                </a:cubicBezTo>
                <a:cubicBezTo>
                  <a:pt x="11930380" y="99060"/>
                  <a:pt x="11931650" y="99060"/>
                  <a:pt x="11931650" y="100330"/>
                </a:cubicBezTo>
                <a:cubicBezTo>
                  <a:pt x="11931650" y="101600"/>
                  <a:pt x="11931650" y="102870"/>
                  <a:pt x="11931650" y="104140"/>
                </a:cubicBezTo>
                <a:cubicBezTo>
                  <a:pt x="11931650" y="105410"/>
                  <a:pt x="11931650" y="106680"/>
                  <a:pt x="11931650" y="107950"/>
                </a:cubicBezTo>
                <a:cubicBezTo>
                  <a:pt x="11931650" y="109220"/>
                  <a:pt x="11931650" y="110490"/>
                  <a:pt x="11931650" y="111760"/>
                </a:cubicBezTo>
                <a:cubicBezTo>
                  <a:pt x="11931650" y="113030"/>
                  <a:pt x="11930380" y="113030"/>
                  <a:pt x="11929110" y="114300"/>
                </a:cubicBezTo>
                <a:cubicBezTo>
                  <a:pt x="11927840" y="115570"/>
                  <a:pt x="11927840" y="115570"/>
                  <a:pt x="11926570" y="116840"/>
                </a:cubicBezTo>
                <a:cubicBezTo>
                  <a:pt x="11925300" y="118110"/>
                  <a:pt x="11925300" y="118110"/>
                  <a:pt x="11924030" y="119380"/>
                </a:cubicBezTo>
                <a:cubicBezTo>
                  <a:pt x="11922760" y="119380"/>
                  <a:pt x="11922760" y="120650"/>
                  <a:pt x="11921490" y="120650"/>
                </a:cubicBezTo>
                <a:cubicBezTo>
                  <a:pt x="11920220" y="120650"/>
                  <a:pt x="11918950" y="120650"/>
                  <a:pt x="11917680" y="120650"/>
                </a:cubicBezTo>
                <a:cubicBezTo>
                  <a:pt x="11916410" y="120650"/>
                  <a:pt x="11916410" y="120650"/>
                  <a:pt x="11915140" y="120650"/>
                </a:cubicBezTo>
                <a:cubicBezTo>
                  <a:pt x="11910060" y="120650"/>
                  <a:pt x="11891010" y="118110"/>
                  <a:pt x="11877040" y="118110"/>
                </a:cubicBezTo>
                <a:cubicBezTo>
                  <a:pt x="11859260" y="118110"/>
                  <a:pt x="11838940" y="118110"/>
                  <a:pt x="11818620" y="118110"/>
                </a:cubicBezTo>
                <a:cubicBezTo>
                  <a:pt x="11795760" y="118110"/>
                  <a:pt x="11769090" y="118110"/>
                  <a:pt x="11743690" y="118110"/>
                </a:cubicBezTo>
                <a:cubicBezTo>
                  <a:pt x="11715750" y="118110"/>
                  <a:pt x="11689080" y="118110"/>
                  <a:pt x="11656060" y="118110"/>
                </a:cubicBezTo>
                <a:cubicBezTo>
                  <a:pt x="11614150" y="118110"/>
                  <a:pt x="11560810" y="119380"/>
                  <a:pt x="11512550" y="119380"/>
                </a:cubicBezTo>
                <a:cubicBezTo>
                  <a:pt x="11461750" y="119380"/>
                  <a:pt x="11414760" y="119380"/>
                  <a:pt x="11356340" y="119380"/>
                </a:cubicBezTo>
                <a:cubicBezTo>
                  <a:pt x="11283950" y="119380"/>
                  <a:pt x="11178540" y="119380"/>
                  <a:pt x="11109960" y="119380"/>
                </a:cubicBezTo>
                <a:cubicBezTo>
                  <a:pt x="11061700" y="119380"/>
                  <a:pt x="11032490" y="119380"/>
                  <a:pt x="10984230" y="119380"/>
                </a:cubicBezTo>
                <a:cubicBezTo>
                  <a:pt x="10918190" y="119380"/>
                  <a:pt x="10820400" y="119380"/>
                  <a:pt x="10749280" y="120650"/>
                </a:cubicBezTo>
                <a:cubicBezTo>
                  <a:pt x="10690860" y="120650"/>
                  <a:pt x="10643870" y="121920"/>
                  <a:pt x="10590530" y="123190"/>
                </a:cubicBezTo>
                <a:cubicBezTo>
                  <a:pt x="10537190" y="124460"/>
                  <a:pt x="10486390" y="125730"/>
                  <a:pt x="10430510" y="128270"/>
                </a:cubicBezTo>
                <a:cubicBezTo>
                  <a:pt x="10368280" y="130810"/>
                  <a:pt x="10303510" y="133350"/>
                  <a:pt x="10234930" y="139700"/>
                </a:cubicBezTo>
                <a:cubicBezTo>
                  <a:pt x="10157460" y="146050"/>
                  <a:pt x="10077450" y="158750"/>
                  <a:pt x="9986010" y="168910"/>
                </a:cubicBezTo>
                <a:cubicBezTo>
                  <a:pt x="9874250" y="181610"/>
                  <a:pt x="9724390" y="194310"/>
                  <a:pt x="9613900" y="207010"/>
                </a:cubicBezTo>
                <a:cubicBezTo>
                  <a:pt x="9525000" y="217170"/>
                  <a:pt x="9462770" y="226060"/>
                  <a:pt x="9372600" y="234950"/>
                </a:cubicBezTo>
                <a:cubicBezTo>
                  <a:pt x="9259570" y="246380"/>
                  <a:pt x="9104630" y="260350"/>
                  <a:pt x="8987790" y="271780"/>
                </a:cubicBezTo>
                <a:cubicBezTo>
                  <a:pt x="8890000" y="280670"/>
                  <a:pt x="8808720" y="294640"/>
                  <a:pt x="8718550" y="298450"/>
                </a:cubicBezTo>
                <a:cubicBezTo>
                  <a:pt x="8629650" y="302260"/>
                  <a:pt x="8538210" y="298450"/>
                  <a:pt x="8451850" y="298450"/>
                </a:cubicBezTo>
                <a:cubicBezTo>
                  <a:pt x="8370570" y="298450"/>
                  <a:pt x="8298180" y="298450"/>
                  <a:pt x="8216900" y="298450"/>
                </a:cubicBezTo>
                <a:cubicBezTo>
                  <a:pt x="8128000" y="298450"/>
                  <a:pt x="8032750" y="298450"/>
                  <a:pt x="7940040" y="298450"/>
                </a:cubicBezTo>
                <a:cubicBezTo>
                  <a:pt x="7844790" y="298450"/>
                  <a:pt x="7744460" y="298450"/>
                  <a:pt x="7650480" y="298450"/>
                </a:cubicBezTo>
                <a:cubicBezTo>
                  <a:pt x="7561580" y="298450"/>
                  <a:pt x="7473950" y="299720"/>
                  <a:pt x="7392670" y="299720"/>
                </a:cubicBezTo>
                <a:cubicBezTo>
                  <a:pt x="7319010" y="299720"/>
                  <a:pt x="7233920" y="299720"/>
                  <a:pt x="7183120" y="300990"/>
                </a:cubicBezTo>
                <a:cubicBezTo>
                  <a:pt x="7153910" y="300990"/>
                  <a:pt x="7141210" y="302260"/>
                  <a:pt x="7114540" y="303530"/>
                </a:cubicBezTo>
                <a:cubicBezTo>
                  <a:pt x="7077710" y="304800"/>
                  <a:pt x="7033260" y="307340"/>
                  <a:pt x="6981190" y="311150"/>
                </a:cubicBezTo>
                <a:cubicBezTo>
                  <a:pt x="6910070" y="316230"/>
                  <a:pt x="6823710" y="325120"/>
                  <a:pt x="6727190" y="330200"/>
                </a:cubicBezTo>
                <a:cubicBezTo>
                  <a:pt x="6598920" y="336550"/>
                  <a:pt x="6431280" y="340360"/>
                  <a:pt x="6281420" y="342900"/>
                </a:cubicBezTo>
                <a:cubicBezTo>
                  <a:pt x="6127750" y="345440"/>
                  <a:pt x="5989320" y="342900"/>
                  <a:pt x="5812790" y="342900"/>
                </a:cubicBezTo>
                <a:cubicBezTo>
                  <a:pt x="5581650" y="342900"/>
                  <a:pt x="5284470" y="342900"/>
                  <a:pt x="5010150" y="342900"/>
                </a:cubicBezTo>
                <a:cubicBezTo>
                  <a:pt x="4721860" y="342900"/>
                  <a:pt x="4413250" y="342900"/>
                  <a:pt x="4123690" y="342900"/>
                </a:cubicBezTo>
                <a:cubicBezTo>
                  <a:pt x="3846830" y="342900"/>
                  <a:pt x="3599180" y="342900"/>
                  <a:pt x="3312160" y="342900"/>
                </a:cubicBezTo>
                <a:cubicBezTo>
                  <a:pt x="2989580" y="342900"/>
                  <a:pt x="2592070" y="342900"/>
                  <a:pt x="2282190" y="342900"/>
                </a:cubicBezTo>
                <a:cubicBezTo>
                  <a:pt x="2028190" y="342900"/>
                  <a:pt x="1783080" y="342900"/>
                  <a:pt x="1588770" y="342900"/>
                </a:cubicBezTo>
                <a:cubicBezTo>
                  <a:pt x="1449070" y="342900"/>
                  <a:pt x="1351280" y="342900"/>
                  <a:pt x="1228090" y="342900"/>
                </a:cubicBezTo>
                <a:cubicBezTo>
                  <a:pt x="1099820" y="342900"/>
                  <a:pt x="963930" y="341630"/>
                  <a:pt x="836930" y="341630"/>
                </a:cubicBezTo>
                <a:cubicBezTo>
                  <a:pt x="717550" y="341630"/>
                  <a:pt x="590550" y="341630"/>
                  <a:pt x="490220" y="340360"/>
                </a:cubicBezTo>
                <a:cubicBezTo>
                  <a:pt x="412750" y="339090"/>
                  <a:pt x="346710" y="339090"/>
                  <a:pt x="283210" y="335280"/>
                </a:cubicBezTo>
                <a:cubicBezTo>
                  <a:pt x="228600" y="332740"/>
                  <a:pt x="179070" y="323850"/>
                  <a:pt x="132080" y="322580"/>
                </a:cubicBezTo>
                <a:cubicBezTo>
                  <a:pt x="91440" y="321310"/>
                  <a:pt x="27940" y="323850"/>
                  <a:pt x="16510" y="323850"/>
                </a:cubicBezTo>
                <a:cubicBezTo>
                  <a:pt x="13970" y="323850"/>
                  <a:pt x="13970" y="323850"/>
                  <a:pt x="12700" y="323850"/>
                </a:cubicBezTo>
                <a:cubicBezTo>
                  <a:pt x="11430" y="323850"/>
                  <a:pt x="10160" y="322580"/>
                  <a:pt x="8890" y="322580"/>
                </a:cubicBezTo>
                <a:cubicBezTo>
                  <a:pt x="7620" y="321310"/>
                  <a:pt x="6350" y="321310"/>
                  <a:pt x="5080" y="320040"/>
                </a:cubicBezTo>
                <a:cubicBezTo>
                  <a:pt x="3810" y="318770"/>
                  <a:pt x="2540" y="318770"/>
                  <a:pt x="2540" y="317500"/>
                </a:cubicBezTo>
                <a:cubicBezTo>
                  <a:pt x="1270" y="316230"/>
                  <a:pt x="1270" y="314960"/>
                  <a:pt x="1270" y="313690"/>
                </a:cubicBezTo>
                <a:cubicBezTo>
                  <a:pt x="1270" y="312420"/>
                  <a:pt x="0" y="311150"/>
                  <a:pt x="0" y="309880"/>
                </a:cubicBezTo>
                <a:cubicBezTo>
                  <a:pt x="0" y="308610"/>
                  <a:pt x="0" y="307340"/>
                  <a:pt x="0" y="306070"/>
                </a:cubicBezTo>
                <a:cubicBezTo>
                  <a:pt x="0" y="304800"/>
                  <a:pt x="1270" y="303530"/>
                  <a:pt x="1270" y="302260"/>
                </a:cubicBezTo>
                <a:cubicBezTo>
                  <a:pt x="1270" y="300990"/>
                  <a:pt x="1270" y="299720"/>
                  <a:pt x="2540" y="298450"/>
                </a:cubicBezTo>
                <a:cubicBezTo>
                  <a:pt x="2540" y="297180"/>
                  <a:pt x="3810" y="297180"/>
                  <a:pt x="5080" y="295910"/>
                </a:cubicBezTo>
                <a:cubicBezTo>
                  <a:pt x="6350" y="294640"/>
                  <a:pt x="7620" y="294640"/>
                  <a:pt x="8890" y="293370"/>
                </a:cubicBezTo>
                <a:cubicBezTo>
                  <a:pt x="10160" y="293370"/>
                  <a:pt x="11430" y="292100"/>
                  <a:pt x="12700" y="292100"/>
                </a:cubicBezTo>
                <a:cubicBezTo>
                  <a:pt x="13970" y="292100"/>
                  <a:pt x="16510" y="292100"/>
                  <a:pt x="16510" y="29210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26"/>
          <p:cNvSpPr txBox="1"/>
          <p:nvPr/>
        </p:nvSpPr>
        <p:spPr>
          <a:xfrm>
            <a:off x="1042538" y="2957845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MONTHLY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3" name="Google Shape;313;p26"/>
          <p:cNvSpPr txBox="1"/>
          <p:nvPr/>
        </p:nvSpPr>
        <p:spPr>
          <a:xfrm>
            <a:off x="1042538" y="2010107"/>
            <a:ext cx="165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20$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4" name="Google Shape;314;p26"/>
          <p:cNvSpPr txBox="1"/>
          <p:nvPr/>
        </p:nvSpPr>
        <p:spPr>
          <a:xfrm>
            <a:off x="1042538" y="3362700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5" name="Google Shape;315;p26"/>
          <p:cNvSpPr txBox="1"/>
          <p:nvPr/>
        </p:nvSpPr>
        <p:spPr>
          <a:xfrm>
            <a:off x="1042538" y="3620377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6" name="Google Shape;316;p26"/>
          <p:cNvSpPr txBox="1"/>
          <p:nvPr/>
        </p:nvSpPr>
        <p:spPr>
          <a:xfrm>
            <a:off x="6448426" y="2957845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YEARLY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7" name="Google Shape;317;p26"/>
          <p:cNvSpPr txBox="1"/>
          <p:nvPr/>
        </p:nvSpPr>
        <p:spPr>
          <a:xfrm>
            <a:off x="6448426" y="2010107"/>
            <a:ext cx="165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300$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8" name="Google Shape;318;p26"/>
          <p:cNvSpPr txBox="1"/>
          <p:nvPr/>
        </p:nvSpPr>
        <p:spPr>
          <a:xfrm>
            <a:off x="6448426" y="3362700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19" name="Google Shape;319;p26"/>
          <p:cNvSpPr txBox="1"/>
          <p:nvPr/>
        </p:nvSpPr>
        <p:spPr>
          <a:xfrm>
            <a:off x="6448426" y="3620377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0" name="Google Shape;320;p26"/>
          <p:cNvSpPr txBox="1"/>
          <p:nvPr/>
        </p:nvSpPr>
        <p:spPr>
          <a:xfrm>
            <a:off x="6448426" y="4140376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1" name="Google Shape;321;p26"/>
          <p:cNvSpPr txBox="1"/>
          <p:nvPr/>
        </p:nvSpPr>
        <p:spPr>
          <a:xfrm>
            <a:off x="6448426" y="4660374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2" name="Google Shape;322;p26"/>
          <p:cNvSpPr txBox="1"/>
          <p:nvPr/>
        </p:nvSpPr>
        <p:spPr>
          <a:xfrm>
            <a:off x="6448426" y="3880376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3" name="Google Shape;323;p26"/>
          <p:cNvSpPr txBox="1"/>
          <p:nvPr/>
        </p:nvSpPr>
        <p:spPr>
          <a:xfrm>
            <a:off x="6448426" y="4400375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4" name="Google Shape;324;p26"/>
          <p:cNvSpPr txBox="1"/>
          <p:nvPr/>
        </p:nvSpPr>
        <p:spPr>
          <a:xfrm>
            <a:off x="3745482" y="2957845"/>
            <a:ext cx="1653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MONTHLY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5" name="Google Shape;325;p26"/>
          <p:cNvSpPr txBox="1"/>
          <p:nvPr/>
        </p:nvSpPr>
        <p:spPr>
          <a:xfrm>
            <a:off x="3745482" y="2010107"/>
            <a:ext cx="1653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30$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6" name="Google Shape;326;p26"/>
          <p:cNvSpPr txBox="1"/>
          <p:nvPr/>
        </p:nvSpPr>
        <p:spPr>
          <a:xfrm>
            <a:off x="3745482" y="3362709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7" name="Google Shape;327;p26"/>
          <p:cNvSpPr txBox="1"/>
          <p:nvPr/>
        </p:nvSpPr>
        <p:spPr>
          <a:xfrm>
            <a:off x="3745482" y="3620385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8" name="Google Shape;328;p26"/>
          <p:cNvSpPr txBox="1"/>
          <p:nvPr/>
        </p:nvSpPr>
        <p:spPr>
          <a:xfrm>
            <a:off x="3745482" y="4140384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29" name="Google Shape;329;p26"/>
          <p:cNvSpPr txBox="1"/>
          <p:nvPr/>
        </p:nvSpPr>
        <p:spPr>
          <a:xfrm>
            <a:off x="3745482" y="3880384"/>
            <a:ext cx="16530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Add a feature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grpSp>
        <p:nvGrpSpPr>
          <p:cNvPr id="330" name="Google Shape;330;p26"/>
          <p:cNvGrpSpPr/>
          <p:nvPr/>
        </p:nvGrpSpPr>
        <p:grpSpPr>
          <a:xfrm rot="10193405">
            <a:off x="-2458145" y="69665"/>
            <a:ext cx="3683543" cy="5475219"/>
            <a:chOff x="0" y="0"/>
            <a:chExt cx="3175000" cy="4719320"/>
          </a:xfrm>
        </p:grpSpPr>
        <p:sp>
          <p:nvSpPr>
            <p:cNvPr id="331" name="Google Shape;331;p26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77726" r="-77726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26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grpSp>
        <p:nvGrpSpPr>
          <p:cNvPr id="333" name="Google Shape;333;p26"/>
          <p:cNvGrpSpPr/>
          <p:nvPr/>
        </p:nvGrpSpPr>
        <p:grpSpPr>
          <a:xfrm rot="-1692576">
            <a:off x="7782809" y="-1304907"/>
            <a:ext cx="2954752" cy="4391943"/>
            <a:chOff x="0" y="0"/>
            <a:chExt cx="3175000" cy="4719320"/>
          </a:xfrm>
        </p:grpSpPr>
        <p:sp>
          <p:nvSpPr>
            <p:cNvPr id="334" name="Google Shape;334;p26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62147" r="-62147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26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0" name="Google Shape;340;p27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123643">
            <a:off x="49622" y="-983611"/>
            <a:ext cx="10786833" cy="678222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2" name="Google Shape;342;p27"/>
          <p:cNvGrpSpPr/>
          <p:nvPr/>
        </p:nvGrpSpPr>
        <p:grpSpPr>
          <a:xfrm>
            <a:off x="6796418" y="504460"/>
            <a:ext cx="3666466" cy="5449834"/>
            <a:chOff x="0" y="0"/>
            <a:chExt cx="3175000" cy="4719320"/>
          </a:xfrm>
        </p:grpSpPr>
        <p:sp>
          <p:nvSpPr>
            <p:cNvPr id="343" name="Google Shape;343;p27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52477" r="-200430" t="-77122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27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grpSp>
        <p:nvGrpSpPr>
          <p:cNvPr id="345" name="Google Shape;345;p27"/>
          <p:cNvGrpSpPr/>
          <p:nvPr/>
        </p:nvGrpSpPr>
        <p:grpSpPr>
          <a:xfrm rot="10800000">
            <a:off x="-1695995" y="-820684"/>
            <a:ext cx="3666466" cy="5449834"/>
            <a:chOff x="0" y="0"/>
            <a:chExt cx="3175000" cy="4719320"/>
          </a:xfrm>
        </p:grpSpPr>
        <p:sp>
          <p:nvSpPr>
            <p:cNvPr id="346" name="Google Shape;346;p27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40" l="-151455" r="-88160" t="-51373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27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pic>
        <p:nvPicPr>
          <p:cNvPr id="348" name="Google Shape;348;p2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-580023" y="3896894"/>
            <a:ext cx="2368230" cy="2057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9" name="Google Shape;349;p27"/>
          <p:cNvSpPr txBox="1"/>
          <p:nvPr/>
        </p:nvSpPr>
        <p:spPr>
          <a:xfrm>
            <a:off x="2465162" y="4004973"/>
            <a:ext cx="4213800" cy="60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the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featured statistic.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50" name="Google Shape;350;p27"/>
          <p:cNvSpPr txBox="1"/>
          <p:nvPr/>
        </p:nvSpPr>
        <p:spPr>
          <a:xfrm>
            <a:off x="1900238" y="1978875"/>
            <a:ext cx="53436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123,456,789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351" name="Google Shape;351;p2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9703243">
            <a:off x="5089679" y="2051082"/>
            <a:ext cx="304185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6" name="Google Shape;356;p28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7" name="Google Shape;357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30736" y="1799680"/>
            <a:ext cx="9405472" cy="5502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8" name="Google Shape;358;p28"/>
          <p:cNvPicPr preferRelativeResize="0"/>
          <p:nvPr/>
        </p:nvPicPr>
        <p:blipFill rotWithShape="1">
          <a:blip r:embed="rId5">
            <a:alphaModFix/>
          </a:blip>
          <a:srcRect b="12660" l="0" r="9602" t="6859"/>
          <a:stretch/>
        </p:blipFill>
        <p:spPr>
          <a:xfrm rot="10209410">
            <a:off x="-2451006" y="-3465772"/>
            <a:ext cx="7322402" cy="6510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59" name="Google Shape;359;p28"/>
          <p:cNvGrpSpPr/>
          <p:nvPr/>
        </p:nvGrpSpPr>
        <p:grpSpPr>
          <a:xfrm>
            <a:off x="741698" y="2017655"/>
            <a:ext cx="1690031" cy="1606601"/>
            <a:chOff x="-105630" y="-3427"/>
            <a:chExt cx="4506749" cy="4284268"/>
          </a:xfrm>
        </p:grpSpPr>
        <p:sp>
          <p:nvSpPr>
            <p:cNvPr id="360" name="Google Shape;360;p28"/>
            <p:cNvSpPr txBox="1"/>
            <p:nvPr/>
          </p:nvSpPr>
          <p:spPr>
            <a:xfrm>
              <a:off x="1178407" y="1557055"/>
              <a:ext cx="1920601" cy="10680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43%</a:t>
              </a:r>
              <a:endParaRPr sz="700"/>
            </a:p>
          </p:txBody>
        </p:sp>
        <p:grpSp>
          <p:nvGrpSpPr>
            <p:cNvPr id="361" name="Google Shape;361;p28"/>
            <p:cNvGrpSpPr/>
            <p:nvPr/>
          </p:nvGrpSpPr>
          <p:grpSpPr>
            <a:xfrm>
              <a:off x="-105630" y="-3427"/>
              <a:ext cx="4506749" cy="4284268"/>
              <a:chOff x="-62725" y="-2035"/>
              <a:chExt cx="2676183" cy="2544070"/>
            </a:xfrm>
          </p:grpSpPr>
          <p:sp>
            <p:nvSpPr>
              <p:cNvPr id="362" name="Google Shape;362;p28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3" name="Google Shape;363;p28"/>
              <p:cNvSpPr/>
              <p:nvPr/>
            </p:nvSpPr>
            <p:spPr>
              <a:xfrm>
                <a:off x="1253776" y="17180"/>
                <a:ext cx="1359682" cy="2305316"/>
              </a:xfrm>
              <a:custGeom>
                <a:rect b="b" l="l" r="r" t="t"/>
                <a:pathLst>
                  <a:path extrusionOk="0" h="2305316" w="1359682">
                    <a:moveTo>
                      <a:pt x="333724" y="23148"/>
                    </a:moveTo>
                    <a:cubicBezTo>
                      <a:pt x="795530" y="142386"/>
                      <a:pt x="1151595" y="510313"/>
                      <a:pt x="1255638" y="975778"/>
                    </a:cubicBezTo>
                    <a:cubicBezTo>
                      <a:pt x="1359682" y="1441243"/>
                      <a:pt x="1194161" y="1925759"/>
                      <a:pt x="827075" y="2230276"/>
                    </a:cubicBezTo>
                    <a:cubicBezTo>
                      <a:pt x="757285" y="2288700"/>
                      <a:pt x="661569" y="2305316"/>
                      <a:pt x="576170" y="2273833"/>
                    </a:cubicBezTo>
                    <a:cubicBezTo>
                      <a:pt x="490772" y="2242349"/>
                      <a:pt x="428746" y="2167579"/>
                      <a:pt x="413580" y="2077835"/>
                    </a:cubicBezTo>
                    <a:cubicBezTo>
                      <a:pt x="398413" y="1988091"/>
                      <a:pt x="432425" y="1897091"/>
                      <a:pt x="502735" y="1839294"/>
                    </a:cubicBezTo>
                    <a:cubicBezTo>
                      <a:pt x="722986" y="1656583"/>
                      <a:pt x="822299" y="1365874"/>
                      <a:pt x="759873" y="1086595"/>
                    </a:cubicBezTo>
                    <a:cubicBezTo>
                      <a:pt x="697446" y="807316"/>
                      <a:pt x="483808" y="586559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FF3131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4" name="Google Shape;364;p28"/>
          <p:cNvGrpSpPr/>
          <p:nvPr/>
        </p:nvGrpSpPr>
        <p:grpSpPr>
          <a:xfrm>
            <a:off x="3730374" y="2017655"/>
            <a:ext cx="1690522" cy="1658834"/>
            <a:chOff x="-105630" y="-3427"/>
            <a:chExt cx="4508059" cy="4423557"/>
          </a:xfrm>
        </p:grpSpPr>
        <p:sp>
          <p:nvSpPr>
            <p:cNvPr id="365" name="Google Shape;365;p28"/>
            <p:cNvSpPr txBox="1"/>
            <p:nvPr/>
          </p:nvSpPr>
          <p:spPr>
            <a:xfrm>
              <a:off x="1203600" y="1557055"/>
              <a:ext cx="1870214" cy="10680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60%</a:t>
              </a:r>
              <a:endParaRPr sz="700"/>
            </a:p>
          </p:txBody>
        </p:sp>
        <p:grpSp>
          <p:nvGrpSpPr>
            <p:cNvPr id="366" name="Google Shape;366;p28"/>
            <p:cNvGrpSpPr/>
            <p:nvPr/>
          </p:nvGrpSpPr>
          <p:grpSpPr>
            <a:xfrm>
              <a:off x="-105630" y="-3427"/>
              <a:ext cx="4508059" cy="4423557"/>
              <a:chOff x="-62725" y="-2035"/>
              <a:chExt cx="2676961" cy="2626782"/>
            </a:xfrm>
          </p:grpSpPr>
          <p:sp>
            <p:nvSpPr>
              <p:cNvPr id="367" name="Google Shape;367;p28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68" name="Google Shape;368;p28"/>
              <p:cNvSpPr/>
              <p:nvPr/>
            </p:nvSpPr>
            <p:spPr>
              <a:xfrm>
                <a:off x="631484" y="17180"/>
                <a:ext cx="1982752" cy="2607567"/>
              </a:xfrm>
              <a:custGeom>
                <a:rect b="b" l="l" r="r" t="t"/>
                <a:pathLst>
                  <a:path extrusionOk="0" h="2607567" w="1982752">
                    <a:moveTo>
                      <a:pt x="956016" y="23148"/>
                    </a:moveTo>
                    <a:cubicBezTo>
                      <a:pt x="1413392" y="141242"/>
                      <a:pt x="1767432" y="503428"/>
                      <a:pt x="1875092" y="963372"/>
                    </a:cubicBezTo>
                    <a:cubicBezTo>
                      <a:pt x="1982752" y="1423316"/>
                      <a:pt x="1826241" y="1905008"/>
                      <a:pt x="1468794" y="2213830"/>
                    </a:cubicBezTo>
                    <a:cubicBezTo>
                      <a:pt x="1111347" y="2522651"/>
                      <a:pt x="612034" y="2607566"/>
                      <a:pt x="172596" y="2434267"/>
                    </a:cubicBezTo>
                    <a:cubicBezTo>
                      <a:pt x="87777" y="2401255"/>
                      <a:pt x="27104" y="2325383"/>
                      <a:pt x="13552" y="2235381"/>
                    </a:cubicBezTo>
                    <a:cubicBezTo>
                      <a:pt x="0" y="2145379"/>
                      <a:pt x="35640" y="2055005"/>
                      <a:pt x="106977" y="1998480"/>
                    </a:cubicBezTo>
                    <a:cubicBezTo>
                      <a:pt x="178315" y="1941954"/>
                      <a:pt x="274443" y="1927919"/>
                      <a:pt x="358964" y="1961689"/>
                    </a:cubicBezTo>
                    <a:cubicBezTo>
                      <a:pt x="622627" y="2065668"/>
                      <a:pt x="922214" y="2014718"/>
                      <a:pt x="1136682" y="1829426"/>
                    </a:cubicBezTo>
                    <a:cubicBezTo>
                      <a:pt x="1351150" y="1644133"/>
                      <a:pt x="1445057" y="1355117"/>
                      <a:pt x="1380461" y="1079151"/>
                    </a:cubicBezTo>
                    <a:cubicBezTo>
                      <a:pt x="1315865" y="803185"/>
                      <a:pt x="1103441" y="585873"/>
                      <a:pt x="829016" y="515017"/>
                    </a:cubicBezTo>
                    <a:cubicBezTo>
                      <a:pt x="740788" y="492657"/>
                      <a:pt x="671268" y="424799"/>
                      <a:pt x="646780" y="337138"/>
                    </a:cubicBezTo>
                    <a:cubicBezTo>
                      <a:pt x="622292" y="249478"/>
                      <a:pt x="646578" y="155414"/>
                      <a:pt x="710444" y="90567"/>
                    </a:cubicBezTo>
                    <a:cubicBezTo>
                      <a:pt x="774310" y="25719"/>
                      <a:pt x="867992" y="0"/>
                      <a:pt x="956016" y="23148"/>
                    </a:cubicBezTo>
                    <a:close/>
                  </a:path>
                </a:pathLst>
              </a:custGeom>
              <a:solidFill>
                <a:srgbClr val="FF3131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69" name="Google Shape;369;p28"/>
          <p:cNvGrpSpPr/>
          <p:nvPr/>
        </p:nvGrpSpPr>
        <p:grpSpPr>
          <a:xfrm>
            <a:off x="6719050" y="2017655"/>
            <a:ext cx="1683253" cy="1606601"/>
            <a:chOff x="-105630" y="-3427"/>
            <a:chExt cx="4488673" cy="4284268"/>
          </a:xfrm>
        </p:grpSpPr>
        <p:sp>
          <p:nvSpPr>
            <p:cNvPr id="370" name="Google Shape;370;p28"/>
            <p:cNvSpPr txBox="1"/>
            <p:nvPr/>
          </p:nvSpPr>
          <p:spPr>
            <a:xfrm>
              <a:off x="1192626" y="1557055"/>
              <a:ext cx="1892162" cy="106805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" sz="2400" u="none" cap="none" strike="noStrike">
                  <a:solidFill>
                    <a:srgbClr val="000000"/>
                  </a:solidFill>
                  <a:latin typeface="Rubik"/>
                  <a:ea typeface="Rubik"/>
                  <a:cs typeface="Rubik"/>
                  <a:sym typeface="Rubik"/>
                </a:rPr>
                <a:t>35%</a:t>
              </a:r>
              <a:endParaRPr sz="700"/>
            </a:p>
          </p:txBody>
        </p:sp>
        <p:grpSp>
          <p:nvGrpSpPr>
            <p:cNvPr id="371" name="Google Shape;371;p28"/>
            <p:cNvGrpSpPr/>
            <p:nvPr/>
          </p:nvGrpSpPr>
          <p:grpSpPr>
            <a:xfrm>
              <a:off x="-105630" y="-3427"/>
              <a:ext cx="4488673" cy="4284268"/>
              <a:chOff x="-62725" y="-2035"/>
              <a:chExt cx="2665449" cy="2544070"/>
            </a:xfrm>
          </p:grpSpPr>
          <p:sp>
            <p:nvSpPr>
              <p:cNvPr id="372" name="Google Shape;372;p28"/>
              <p:cNvSpPr/>
              <p:nvPr/>
            </p:nvSpPr>
            <p:spPr>
              <a:xfrm>
                <a:off x="-62725" y="-2035"/>
                <a:ext cx="2665449" cy="2544070"/>
              </a:xfrm>
              <a:custGeom>
                <a:rect b="b" l="l" r="r" t="t"/>
                <a:pathLst>
                  <a:path extrusionOk="0" h="2544070" w="2665449">
                    <a:moveTo>
                      <a:pt x="1332725" y="2035"/>
                    </a:moveTo>
                    <a:cubicBezTo>
                      <a:pt x="1787805" y="0"/>
                      <a:pt x="2209190" y="241614"/>
                      <a:pt x="2437320" y="635390"/>
                    </a:cubicBezTo>
                    <a:cubicBezTo>
                      <a:pt x="2665450" y="1029165"/>
                      <a:pt x="2665450" y="1514905"/>
                      <a:pt x="2437320" y="1908680"/>
                    </a:cubicBezTo>
                    <a:cubicBezTo>
                      <a:pt x="2209190" y="2302456"/>
                      <a:pt x="1787805" y="2544070"/>
                      <a:pt x="1332725" y="2542035"/>
                    </a:cubicBezTo>
                    <a:cubicBezTo>
                      <a:pt x="877645" y="2544070"/>
                      <a:pt x="456260" y="2302456"/>
                      <a:pt x="228130" y="1908680"/>
                    </a:cubicBezTo>
                    <a:cubicBezTo>
                      <a:pt x="0" y="1514905"/>
                      <a:pt x="0" y="1029165"/>
                      <a:pt x="228130" y="635390"/>
                    </a:cubicBezTo>
                    <a:cubicBezTo>
                      <a:pt x="456260" y="241614"/>
                      <a:pt x="877645" y="0"/>
                      <a:pt x="1332725" y="2035"/>
                    </a:cubicBezTo>
                    <a:lnTo>
                      <a:pt x="1332725" y="510035"/>
                    </a:lnTo>
                    <a:cubicBezTo>
                      <a:pt x="1059677" y="508814"/>
                      <a:pt x="806846" y="653783"/>
                      <a:pt x="669968" y="890048"/>
                    </a:cubicBezTo>
                    <a:cubicBezTo>
                      <a:pt x="533090" y="1126313"/>
                      <a:pt x="533090" y="1417757"/>
                      <a:pt x="669968" y="1654022"/>
                    </a:cubicBezTo>
                    <a:cubicBezTo>
                      <a:pt x="806846" y="1890287"/>
                      <a:pt x="1059677" y="2035256"/>
                      <a:pt x="1332725" y="2034035"/>
                    </a:cubicBezTo>
                    <a:cubicBezTo>
                      <a:pt x="1605773" y="2035256"/>
                      <a:pt x="1858604" y="1890287"/>
                      <a:pt x="1995482" y="1654022"/>
                    </a:cubicBezTo>
                    <a:cubicBezTo>
                      <a:pt x="2132360" y="1417757"/>
                      <a:pt x="2132360" y="1126313"/>
                      <a:pt x="1995482" y="890048"/>
                    </a:cubicBezTo>
                    <a:cubicBezTo>
                      <a:pt x="1858604" y="653783"/>
                      <a:pt x="1605773" y="508814"/>
                      <a:pt x="1332725" y="51003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3" name="Google Shape;373;p28"/>
              <p:cNvSpPr/>
              <p:nvPr/>
            </p:nvSpPr>
            <p:spPr>
              <a:xfrm>
                <a:off x="1253776" y="17180"/>
                <a:ext cx="1331199" cy="1891336"/>
              </a:xfrm>
              <a:custGeom>
                <a:rect b="b" l="l" r="r" t="t"/>
                <a:pathLst>
                  <a:path extrusionOk="0" h="1891336" w="1331199">
                    <a:moveTo>
                      <a:pt x="333724" y="23148"/>
                    </a:moveTo>
                    <a:cubicBezTo>
                      <a:pt x="686133" y="114139"/>
                      <a:pt x="982565" y="351956"/>
                      <a:pt x="1147802" y="676252"/>
                    </a:cubicBezTo>
                    <a:cubicBezTo>
                      <a:pt x="1313039" y="1000548"/>
                      <a:pt x="1331198" y="1380152"/>
                      <a:pt x="1197671" y="1718740"/>
                    </a:cubicBezTo>
                    <a:cubicBezTo>
                      <a:pt x="1164659" y="1803560"/>
                      <a:pt x="1088787" y="1864232"/>
                      <a:pt x="998785" y="1877784"/>
                    </a:cubicBezTo>
                    <a:cubicBezTo>
                      <a:pt x="908783" y="1891336"/>
                      <a:pt x="818409" y="1855696"/>
                      <a:pt x="761883" y="1784359"/>
                    </a:cubicBezTo>
                    <a:cubicBezTo>
                      <a:pt x="705358" y="1713021"/>
                      <a:pt x="691323" y="1616893"/>
                      <a:pt x="725093" y="1532372"/>
                    </a:cubicBezTo>
                    <a:cubicBezTo>
                      <a:pt x="805209" y="1329220"/>
                      <a:pt x="794313" y="1101457"/>
                      <a:pt x="695171" y="906879"/>
                    </a:cubicBezTo>
                    <a:cubicBezTo>
                      <a:pt x="596029" y="712302"/>
                      <a:pt x="418169" y="569612"/>
                      <a:pt x="206724" y="515017"/>
                    </a:cubicBezTo>
                    <a:cubicBezTo>
                      <a:pt x="118496" y="492657"/>
                      <a:pt x="48976" y="424799"/>
                      <a:pt x="24488" y="337138"/>
                    </a:cubicBezTo>
                    <a:cubicBezTo>
                      <a:pt x="0" y="249478"/>
                      <a:pt x="24286" y="155414"/>
                      <a:pt x="88152" y="90567"/>
                    </a:cubicBezTo>
                    <a:cubicBezTo>
                      <a:pt x="152018" y="25719"/>
                      <a:pt x="245700" y="0"/>
                      <a:pt x="333724" y="23148"/>
                    </a:cubicBezTo>
                    <a:close/>
                  </a:path>
                </a:pathLst>
              </a:custGeom>
              <a:solidFill>
                <a:srgbClr val="FF3131"/>
              </a:solidFill>
              <a:ln>
                <a:noFill/>
              </a:ln>
            </p:spPr>
            <p:txBody>
              <a:bodyPr anchorCtr="0" anchor="ctr" bIns="45725" lIns="45725" spcFirstLastPara="1" rIns="45725" wrap="square" tIns="457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374" name="Google Shape;374;p28"/>
          <p:cNvGrpSpPr/>
          <p:nvPr/>
        </p:nvGrpSpPr>
        <p:grpSpPr>
          <a:xfrm>
            <a:off x="-838100" y="4063365"/>
            <a:ext cx="11088805" cy="7680025"/>
            <a:chOff x="0" y="0"/>
            <a:chExt cx="3429000" cy="2374900"/>
          </a:xfrm>
        </p:grpSpPr>
        <p:sp>
          <p:nvSpPr>
            <p:cNvPr id="375" name="Google Shape;375;p28"/>
            <p:cNvSpPr/>
            <p:nvPr/>
          </p:nvSpPr>
          <p:spPr>
            <a:xfrm>
              <a:off x="50800" y="76200"/>
              <a:ext cx="3340100" cy="2235200"/>
            </a:xfrm>
            <a:custGeom>
              <a:rect b="b" l="l" r="r" t="t"/>
              <a:pathLst>
                <a:path extrusionOk="0"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307" l="0" r="0" t="-308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28"/>
            <p:cNvSpPr/>
            <p:nvPr/>
          </p:nvSpPr>
          <p:spPr>
            <a:xfrm>
              <a:off x="0" y="0"/>
              <a:ext cx="3429000" cy="2374900"/>
            </a:xfrm>
            <a:custGeom>
              <a:rect b="b" l="l" r="r" t="t"/>
              <a:pathLst>
                <a:path extrusionOk="0"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 rotWithShape="1">
              <a:blip r:embed="rId7">
                <a:alphaModFix/>
              </a:blip>
              <a:stretch>
                <a:fillRect b="-11123" l="-2901" r="-2490" t="-10995"/>
              </a:stretch>
            </a:blipFill>
            <a:ln>
              <a:noFill/>
            </a:ln>
          </p:spPr>
        </p:sp>
      </p:grpSp>
      <p:sp>
        <p:nvSpPr>
          <p:cNvPr id="377" name="Google Shape;377;p28"/>
          <p:cNvSpPr txBox="1"/>
          <p:nvPr/>
        </p:nvSpPr>
        <p:spPr>
          <a:xfrm>
            <a:off x="698605" y="3731895"/>
            <a:ext cx="17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the featured statistic.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78" name="Google Shape;378;p28"/>
          <p:cNvSpPr txBox="1"/>
          <p:nvPr/>
        </p:nvSpPr>
        <p:spPr>
          <a:xfrm>
            <a:off x="6675957" y="3731895"/>
            <a:ext cx="17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the featured statistic.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79" name="Google Shape;379;p28"/>
          <p:cNvSpPr txBox="1"/>
          <p:nvPr/>
        </p:nvSpPr>
        <p:spPr>
          <a:xfrm>
            <a:off x="3687281" y="3731895"/>
            <a:ext cx="1769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the featured statistic.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80" name="Google Shape;380;p28"/>
          <p:cNvSpPr txBox="1"/>
          <p:nvPr/>
        </p:nvSpPr>
        <p:spPr>
          <a:xfrm>
            <a:off x="1085842" y="359631"/>
            <a:ext cx="697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9C500"/>
                </a:solidFill>
                <a:latin typeface="Rubik Black"/>
                <a:ea typeface="Rubik Black"/>
                <a:cs typeface="Rubik Black"/>
                <a:sym typeface="Rubik Black"/>
              </a:rPr>
              <a:t>INFOGRAPHIC SLIDE REPORT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381" name="Google Shape;381;p28"/>
          <p:cNvSpPr txBox="1"/>
          <p:nvPr/>
        </p:nvSpPr>
        <p:spPr>
          <a:xfrm>
            <a:off x="1491402" y="1388517"/>
            <a:ext cx="61611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the featured statistic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6" name="Google Shape;386;p29"/>
          <p:cNvPicPr preferRelativeResize="0"/>
          <p:nvPr/>
        </p:nvPicPr>
        <p:blipFill rotWithShape="1">
          <a:blip r:embed="rId3">
            <a:alphaModFix/>
          </a:blip>
          <a:srcRect b="32235" l="2799" r="44296" t="3796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04970" y="2097712"/>
            <a:ext cx="4534061" cy="2245909"/>
          </a:xfrm>
          <a:prstGeom prst="rect">
            <a:avLst/>
          </a:prstGeom>
          <a:noFill/>
          <a:ln>
            <a:noFill/>
          </a:ln>
        </p:spPr>
      </p:pic>
      <p:sp>
        <p:nvSpPr>
          <p:cNvPr id="388" name="Google Shape;388;p29"/>
          <p:cNvSpPr/>
          <p:nvPr/>
        </p:nvSpPr>
        <p:spPr>
          <a:xfrm>
            <a:off x="5372100" y="2435066"/>
            <a:ext cx="100965" cy="225742"/>
          </a:xfrm>
          <a:custGeom>
            <a:rect b="b" l="l" r="r" t="t"/>
            <a:pathLst>
              <a:path extrusionOk="0" h="601980" w="269240">
                <a:moveTo>
                  <a:pt x="33020" y="6350"/>
                </a:moveTo>
                <a:cubicBezTo>
                  <a:pt x="86360" y="83820"/>
                  <a:pt x="109220" y="115570"/>
                  <a:pt x="125730" y="147320"/>
                </a:cubicBezTo>
                <a:cubicBezTo>
                  <a:pt x="144780" y="182880"/>
                  <a:pt x="160020" y="228600"/>
                  <a:pt x="175260" y="262890"/>
                </a:cubicBezTo>
                <a:cubicBezTo>
                  <a:pt x="186690" y="290830"/>
                  <a:pt x="196850" y="316230"/>
                  <a:pt x="208280" y="337820"/>
                </a:cubicBezTo>
                <a:cubicBezTo>
                  <a:pt x="217170" y="354330"/>
                  <a:pt x="232410" y="370840"/>
                  <a:pt x="234950" y="382270"/>
                </a:cubicBezTo>
                <a:cubicBezTo>
                  <a:pt x="236220" y="388620"/>
                  <a:pt x="232410" y="394970"/>
                  <a:pt x="233680" y="398780"/>
                </a:cubicBezTo>
                <a:cubicBezTo>
                  <a:pt x="233680" y="400050"/>
                  <a:pt x="236220" y="401320"/>
                  <a:pt x="236220" y="402590"/>
                </a:cubicBezTo>
                <a:cubicBezTo>
                  <a:pt x="236220" y="403860"/>
                  <a:pt x="236220" y="403860"/>
                  <a:pt x="236220" y="405130"/>
                </a:cubicBezTo>
                <a:cubicBezTo>
                  <a:pt x="236220" y="406400"/>
                  <a:pt x="236220" y="407670"/>
                  <a:pt x="236220" y="408940"/>
                </a:cubicBezTo>
                <a:cubicBezTo>
                  <a:pt x="236220" y="410210"/>
                  <a:pt x="234950" y="411480"/>
                  <a:pt x="234950" y="412750"/>
                </a:cubicBezTo>
                <a:cubicBezTo>
                  <a:pt x="234950" y="414020"/>
                  <a:pt x="233680" y="414020"/>
                  <a:pt x="233680" y="415290"/>
                </a:cubicBezTo>
                <a:cubicBezTo>
                  <a:pt x="232410" y="416560"/>
                  <a:pt x="232410" y="417830"/>
                  <a:pt x="231140" y="419100"/>
                </a:cubicBezTo>
                <a:cubicBezTo>
                  <a:pt x="229870" y="420370"/>
                  <a:pt x="228600" y="420370"/>
                  <a:pt x="227330" y="420370"/>
                </a:cubicBezTo>
                <a:cubicBezTo>
                  <a:pt x="226060" y="420370"/>
                  <a:pt x="224790" y="421640"/>
                  <a:pt x="223520" y="421640"/>
                </a:cubicBezTo>
                <a:cubicBezTo>
                  <a:pt x="222250" y="421640"/>
                  <a:pt x="222250" y="421640"/>
                  <a:pt x="220980" y="421640"/>
                </a:cubicBezTo>
                <a:cubicBezTo>
                  <a:pt x="219710" y="421640"/>
                  <a:pt x="218440" y="421640"/>
                  <a:pt x="217170" y="421640"/>
                </a:cubicBezTo>
                <a:cubicBezTo>
                  <a:pt x="215900" y="421640"/>
                  <a:pt x="214630" y="420370"/>
                  <a:pt x="213360" y="419100"/>
                </a:cubicBezTo>
                <a:cubicBezTo>
                  <a:pt x="212090" y="419100"/>
                  <a:pt x="212090" y="419100"/>
                  <a:pt x="210820" y="417830"/>
                </a:cubicBezTo>
                <a:cubicBezTo>
                  <a:pt x="209550" y="416560"/>
                  <a:pt x="209550" y="415290"/>
                  <a:pt x="208280" y="414020"/>
                </a:cubicBezTo>
                <a:cubicBezTo>
                  <a:pt x="204470" y="408940"/>
                  <a:pt x="193040" y="397510"/>
                  <a:pt x="184150" y="384810"/>
                </a:cubicBezTo>
                <a:cubicBezTo>
                  <a:pt x="168910" y="363220"/>
                  <a:pt x="146050" y="323850"/>
                  <a:pt x="132080" y="292100"/>
                </a:cubicBezTo>
                <a:cubicBezTo>
                  <a:pt x="118110" y="261620"/>
                  <a:pt x="107950" y="229870"/>
                  <a:pt x="97790" y="200660"/>
                </a:cubicBezTo>
                <a:cubicBezTo>
                  <a:pt x="87630" y="173990"/>
                  <a:pt x="74930" y="143510"/>
                  <a:pt x="71120" y="123190"/>
                </a:cubicBezTo>
                <a:cubicBezTo>
                  <a:pt x="68580" y="110490"/>
                  <a:pt x="72390" y="96520"/>
                  <a:pt x="71120" y="91440"/>
                </a:cubicBezTo>
                <a:cubicBezTo>
                  <a:pt x="71120" y="88900"/>
                  <a:pt x="69850" y="88900"/>
                  <a:pt x="69850" y="87630"/>
                </a:cubicBezTo>
                <a:cubicBezTo>
                  <a:pt x="69850" y="86360"/>
                  <a:pt x="69850" y="85090"/>
                  <a:pt x="69850" y="83820"/>
                </a:cubicBezTo>
                <a:cubicBezTo>
                  <a:pt x="69850" y="82550"/>
                  <a:pt x="71120" y="81280"/>
                  <a:pt x="71120" y="80010"/>
                </a:cubicBezTo>
                <a:cubicBezTo>
                  <a:pt x="71120" y="78740"/>
                  <a:pt x="72390" y="78740"/>
                  <a:pt x="72390" y="77470"/>
                </a:cubicBezTo>
                <a:cubicBezTo>
                  <a:pt x="73660" y="76200"/>
                  <a:pt x="73660" y="76200"/>
                  <a:pt x="74930" y="74930"/>
                </a:cubicBezTo>
                <a:cubicBezTo>
                  <a:pt x="76200" y="73660"/>
                  <a:pt x="77470" y="73660"/>
                  <a:pt x="78740" y="72390"/>
                </a:cubicBezTo>
                <a:cubicBezTo>
                  <a:pt x="80010" y="72390"/>
                  <a:pt x="80010" y="71120"/>
                  <a:pt x="81280" y="71120"/>
                </a:cubicBezTo>
                <a:cubicBezTo>
                  <a:pt x="82550" y="71120"/>
                  <a:pt x="83820" y="71120"/>
                  <a:pt x="85090" y="71120"/>
                </a:cubicBezTo>
                <a:cubicBezTo>
                  <a:pt x="86360" y="71120"/>
                  <a:pt x="87630" y="71120"/>
                  <a:pt x="88900" y="71120"/>
                </a:cubicBezTo>
                <a:cubicBezTo>
                  <a:pt x="90170" y="71120"/>
                  <a:pt x="90170" y="72390"/>
                  <a:pt x="91440" y="72390"/>
                </a:cubicBezTo>
                <a:cubicBezTo>
                  <a:pt x="92710" y="73660"/>
                  <a:pt x="93980" y="73660"/>
                  <a:pt x="95250" y="74930"/>
                </a:cubicBezTo>
                <a:cubicBezTo>
                  <a:pt x="96520" y="76200"/>
                  <a:pt x="97790" y="76200"/>
                  <a:pt x="97790" y="77470"/>
                </a:cubicBezTo>
                <a:cubicBezTo>
                  <a:pt x="99060" y="78740"/>
                  <a:pt x="97790" y="78740"/>
                  <a:pt x="99060" y="81280"/>
                </a:cubicBezTo>
                <a:cubicBezTo>
                  <a:pt x="101600" y="88900"/>
                  <a:pt x="115570" y="111760"/>
                  <a:pt x="123190" y="130810"/>
                </a:cubicBezTo>
                <a:cubicBezTo>
                  <a:pt x="132080" y="152400"/>
                  <a:pt x="139700" y="180340"/>
                  <a:pt x="147320" y="205740"/>
                </a:cubicBezTo>
                <a:cubicBezTo>
                  <a:pt x="154940" y="232410"/>
                  <a:pt x="162560" y="260350"/>
                  <a:pt x="170180" y="288290"/>
                </a:cubicBezTo>
                <a:cubicBezTo>
                  <a:pt x="177800" y="317500"/>
                  <a:pt x="185420" y="347980"/>
                  <a:pt x="193040" y="375920"/>
                </a:cubicBezTo>
                <a:cubicBezTo>
                  <a:pt x="200660" y="401320"/>
                  <a:pt x="208280" y="426720"/>
                  <a:pt x="215900" y="450850"/>
                </a:cubicBezTo>
                <a:cubicBezTo>
                  <a:pt x="223520" y="474980"/>
                  <a:pt x="232410" y="500380"/>
                  <a:pt x="238760" y="520700"/>
                </a:cubicBezTo>
                <a:cubicBezTo>
                  <a:pt x="243840" y="537210"/>
                  <a:pt x="242570" y="552450"/>
                  <a:pt x="248920" y="563880"/>
                </a:cubicBezTo>
                <a:cubicBezTo>
                  <a:pt x="254000" y="572770"/>
                  <a:pt x="266700" y="579120"/>
                  <a:pt x="267970" y="582930"/>
                </a:cubicBezTo>
                <a:cubicBezTo>
                  <a:pt x="269240" y="584200"/>
                  <a:pt x="267970" y="585470"/>
                  <a:pt x="267970" y="586740"/>
                </a:cubicBezTo>
                <a:cubicBezTo>
                  <a:pt x="267970" y="588010"/>
                  <a:pt x="266700" y="589280"/>
                  <a:pt x="266700" y="590550"/>
                </a:cubicBezTo>
                <a:cubicBezTo>
                  <a:pt x="266700" y="591820"/>
                  <a:pt x="265430" y="593090"/>
                  <a:pt x="265430" y="594360"/>
                </a:cubicBezTo>
                <a:cubicBezTo>
                  <a:pt x="265430" y="595630"/>
                  <a:pt x="265430" y="595630"/>
                  <a:pt x="264160" y="596900"/>
                </a:cubicBezTo>
                <a:cubicBezTo>
                  <a:pt x="262890" y="598170"/>
                  <a:pt x="261620" y="598170"/>
                  <a:pt x="260350" y="599440"/>
                </a:cubicBezTo>
                <a:cubicBezTo>
                  <a:pt x="259080" y="599440"/>
                  <a:pt x="259080" y="600710"/>
                  <a:pt x="257810" y="600710"/>
                </a:cubicBezTo>
                <a:cubicBezTo>
                  <a:pt x="256540" y="600710"/>
                  <a:pt x="255270" y="601980"/>
                  <a:pt x="254000" y="601980"/>
                </a:cubicBezTo>
                <a:cubicBezTo>
                  <a:pt x="252730" y="601980"/>
                  <a:pt x="251460" y="601980"/>
                  <a:pt x="250190" y="601980"/>
                </a:cubicBezTo>
                <a:cubicBezTo>
                  <a:pt x="248920" y="601980"/>
                  <a:pt x="247650" y="601980"/>
                  <a:pt x="246380" y="600710"/>
                </a:cubicBezTo>
                <a:cubicBezTo>
                  <a:pt x="245110" y="600710"/>
                  <a:pt x="245110" y="599440"/>
                  <a:pt x="243840" y="598170"/>
                </a:cubicBezTo>
                <a:cubicBezTo>
                  <a:pt x="242570" y="596900"/>
                  <a:pt x="242570" y="596900"/>
                  <a:pt x="241300" y="595630"/>
                </a:cubicBezTo>
                <a:cubicBezTo>
                  <a:pt x="240030" y="594360"/>
                  <a:pt x="238760" y="594360"/>
                  <a:pt x="238760" y="593090"/>
                </a:cubicBezTo>
                <a:cubicBezTo>
                  <a:pt x="237490" y="591820"/>
                  <a:pt x="237490" y="591820"/>
                  <a:pt x="237490" y="589280"/>
                </a:cubicBezTo>
                <a:cubicBezTo>
                  <a:pt x="236220" y="584200"/>
                  <a:pt x="232410" y="567690"/>
                  <a:pt x="228600" y="554990"/>
                </a:cubicBezTo>
                <a:cubicBezTo>
                  <a:pt x="222250" y="537210"/>
                  <a:pt x="212090" y="519430"/>
                  <a:pt x="203200" y="495300"/>
                </a:cubicBezTo>
                <a:cubicBezTo>
                  <a:pt x="191770" y="462280"/>
                  <a:pt x="180340" y="412750"/>
                  <a:pt x="166370" y="377190"/>
                </a:cubicBezTo>
                <a:cubicBezTo>
                  <a:pt x="153670" y="345440"/>
                  <a:pt x="138430" y="316230"/>
                  <a:pt x="125730" y="289560"/>
                </a:cubicBezTo>
                <a:cubicBezTo>
                  <a:pt x="115570" y="266700"/>
                  <a:pt x="105410" y="248920"/>
                  <a:pt x="96520" y="227330"/>
                </a:cubicBezTo>
                <a:cubicBezTo>
                  <a:pt x="87630" y="205740"/>
                  <a:pt x="76200" y="180340"/>
                  <a:pt x="69850" y="160020"/>
                </a:cubicBezTo>
                <a:cubicBezTo>
                  <a:pt x="64770" y="144780"/>
                  <a:pt x="64770" y="130810"/>
                  <a:pt x="58420" y="119380"/>
                </a:cubicBezTo>
                <a:cubicBezTo>
                  <a:pt x="52070" y="107950"/>
                  <a:pt x="38100" y="93980"/>
                  <a:pt x="34290" y="88900"/>
                </a:cubicBezTo>
                <a:cubicBezTo>
                  <a:pt x="33020" y="87630"/>
                  <a:pt x="31750" y="87630"/>
                  <a:pt x="31750" y="86360"/>
                </a:cubicBezTo>
                <a:cubicBezTo>
                  <a:pt x="30480" y="85090"/>
                  <a:pt x="30480" y="83820"/>
                  <a:pt x="30480" y="82550"/>
                </a:cubicBezTo>
                <a:cubicBezTo>
                  <a:pt x="30480" y="81280"/>
                  <a:pt x="29210" y="78740"/>
                  <a:pt x="29210" y="77470"/>
                </a:cubicBezTo>
                <a:cubicBezTo>
                  <a:pt x="29210" y="76200"/>
                  <a:pt x="29210" y="74930"/>
                  <a:pt x="29210" y="73660"/>
                </a:cubicBezTo>
                <a:cubicBezTo>
                  <a:pt x="29210" y="72390"/>
                  <a:pt x="30480" y="71120"/>
                  <a:pt x="30480" y="69850"/>
                </a:cubicBezTo>
                <a:cubicBezTo>
                  <a:pt x="31750" y="68580"/>
                  <a:pt x="31750" y="67310"/>
                  <a:pt x="33020" y="66040"/>
                </a:cubicBezTo>
                <a:cubicBezTo>
                  <a:pt x="34290" y="64770"/>
                  <a:pt x="34290" y="64770"/>
                  <a:pt x="35560" y="63500"/>
                </a:cubicBezTo>
                <a:cubicBezTo>
                  <a:pt x="36830" y="62230"/>
                  <a:pt x="38100" y="62230"/>
                  <a:pt x="39370" y="60960"/>
                </a:cubicBezTo>
                <a:cubicBezTo>
                  <a:pt x="40640" y="60960"/>
                  <a:pt x="41910" y="59690"/>
                  <a:pt x="43180" y="59690"/>
                </a:cubicBezTo>
                <a:cubicBezTo>
                  <a:pt x="44450" y="59690"/>
                  <a:pt x="45720" y="59690"/>
                  <a:pt x="46990" y="59690"/>
                </a:cubicBezTo>
                <a:cubicBezTo>
                  <a:pt x="48260" y="59690"/>
                  <a:pt x="49530" y="60960"/>
                  <a:pt x="50800" y="60960"/>
                </a:cubicBezTo>
                <a:cubicBezTo>
                  <a:pt x="52070" y="60960"/>
                  <a:pt x="53340" y="62230"/>
                  <a:pt x="54610" y="62230"/>
                </a:cubicBezTo>
                <a:cubicBezTo>
                  <a:pt x="55880" y="63500"/>
                  <a:pt x="57150" y="63500"/>
                  <a:pt x="58420" y="64770"/>
                </a:cubicBezTo>
                <a:cubicBezTo>
                  <a:pt x="62230" y="71120"/>
                  <a:pt x="64770" y="99060"/>
                  <a:pt x="71120" y="116840"/>
                </a:cubicBezTo>
                <a:cubicBezTo>
                  <a:pt x="77470" y="138430"/>
                  <a:pt x="92710" y="160020"/>
                  <a:pt x="99060" y="184150"/>
                </a:cubicBezTo>
                <a:cubicBezTo>
                  <a:pt x="106680" y="210820"/>
                  <a:pt x="105410" y="241300"/>
                  <a:pt x="113030" y="269240"/>
                </a:cubicBezTo>
                <a:cubicBezTo>
                  <a:pt x="120650" y="297180"/>
                  <a:pt x="134620" y="323850"/>
                  <a:pt x="143510" y="351790"/>
                </a:cubicBezTo>
                <a:cubicBezTo>
                  <a:pt x="152400" y="381000"/>
                  <a:pt x="162560" y="415290"/>
                  <a:pt x="168910" y="440690"/>
                </a:cubicBezTo>
                <a:cubicBezTo>
                  <a:pt x="173990" y="459740"/>
                  <a:pt x="177800" y="477520"/>
                  <a:pt x="180340" y="492760"/>
                </a:cubicBezTo>
                <a:cubicBezTo>
                  <a:pt x="182880" y="505460"/>
                  <a:pt x="185420" y="516890"/>
                  <a:pt x="186690" y="528320"/>
                </a:cubicBezTo>
                <a:cubicBezTo>
                  <a:pt x="187960" y="537210"/>
                  <a:pt x="190500" y="549910"/>
                  <a:pt x="190500" y="554990"/>
                </a:cubicBezTo>
                <a:cubicBezTo>
                  <a:pt x="190500" y="556260"/>
                  <a:pt x="190500" y="557530"/>
                  <a:pt x="190500" y="558800"/>
                </a:cubicBezTo>
                <a:cubicBezTo>
                  <a:pt x="190500" y="560070"/>
                  <a:pt x="189230" y="561340"/>
                  <a:pt x="189230" y="562610"/>
                </a:cubicBezTo>
                <a:cubicBezTo>
                  <a:pt x="189230" y="563880"/>
                  <a:pt x="189230" y="565150"/>
                  <a:pt x="187960" y="566420"/>
                </a:cubicBezTo>
                <a:cubicBezTo>
                  <a:pt x="187960" y="567690"/>
                  <a:pt x="186690" y="567690"/>
                  <a:pt x="185420" y="568960"/>
                </a:cubicBezTo>
                <a:cubicBezTo>
                  <a:pt x="184150" y="570230"/>
                  <a:pt x="182880" y="570230"/>
                  <a:pt x="181610" y="571500"/>
                </a:cubicBezTo>
                <a:cubicBezTo>
                  <a:pt x="180340" y="571500"/>
                  <a:pt x="179070" y="572770"/>
                  <a:pt x="177800" y="572770"/>
                </a:cubicBezTo>
                <a:cubicBezTo>
                  <a:pt x="176530" y="572770"/>
                  <a:pt x="175260" y="574040"/>
                  <a:pt x="173990" y="574040"/>
                </a:cubicBezTo>
                <a:cubicBezTo>
                  <a:pt x="172720" y="574040"/>
                  <a:pt x="171450" y="572770"/>
                  <a:pt x="170180" y="572770"/>
                </a:cubicBezTo>
                <a:cubicBezTo>
                  <a:pt x="168910" y="572770"/>
                  <a:pt x="167640" y="572770"/>
                  <a:pt x="166370" y="571500"/>
                </a:cubicBezTo>
                <a:cubicBezTo>
                  <a:pt x="165100" y="571500"/>
                  <a:pt x="165100" y="570230"/>
                  <a:pt x="163830" y="568960"/>
                </a:cubicBezTo>
                <a:cubicBezTo>
                  <a:pt x="162560" y="567690"/>
                  <a:pt x="162560" y="567690"/>
                  <a:pt x="161290" y="566420"/>
                </a:cubicBezTo>
                <a:cubicBezTo>
                  <a:pt x="160020" y="565150"/>
                  <a:pt x="160020" y="563880"/>
                  <a:pt x="158750" y="562610"/>
                </a:cubicBezTo>
                <a:cubicBezTo>
                  <a:pt x="158750" y="561340"/>
                  <a:pt x="158750" y="561340"/>
                  <a:pt x="157480" y="558800"/>
                </a:cubicBezTo>
                <a:cubicBezTo>
                  <a:pt x="153670" y="549910"/>
                  <a:pt x="129540" y="515620"/>
                  <a:pt x="118110" y="492760"/>
                </a:cubicBezTo>
                <a:cubicBezTo>
                  <a:pt x="107950" y="471170"/>
                  <a:pt x="99060" y="450850"/>
                  <a:pt x="91440" y="427990"/>
                </a:cubicBezTo>
                <a:cubicBezTo>
                  <a:pt x="82550" y="402590"/>
                  <a:pt x="74930" y="372110"/>
                  <a:pt x="67310" y="347980"/>
                </a:cubicBezTo>
                <a:cubicBezTo>
                  <a:pt x="59690" y="326390"/>
                  <a:pt x="50800" y="308610"/>
                  <a:pt x="45720" y="289560"/>
                </a:cubicBezTo>
                <a:cubicBezTo>
                  <a:pt x="40640" y="271780"/>
                  <a:pt x="38100" y="254000"/>
                  <a:pt x="35560" y="236220"/>
                </a:cubicBezTo>
                <a:cubicBezTo>
                  <a:pt x="33020" y="219710"/>
                  <a:pt x="34290" y="201930"/>
                  <a:pt x="30480" y="187960"/>
                </a:cubicBezTo>
                <a:cubicBezTo>
                  <a:pt x="26670" y="176530"/>
                  <a:pt x="19050" y="170180"/>
                  <a:pt x="15240" y="160020"/>
                </a:cubicBezTo>
                <a:cubicBezTo>
                  <a:pt x="11430" y="151130"/>
                  <a:pt x="10160" y="140970"/>
                  <a:pt x="7620" y="130810"/>
                </a:cubicBezTo>
                <a:cubicBezTo>
                  <a:pt x="5080" y="121920"/>
                  <a:pt x="3810" y="113030"/>
                  <a:pt x="2540" y="104140"/>
                </a:cubicBezTo>
                <a:cubicBezTo>
                  <a:pt x="1270" y="96520"/>
                  <a:pt x="1270" y="86360"/>
                  <a:pt x="1270" y="81280"/>
                </a:cubicBezTo>
                <a:cubicBezTo>
                  <a:pt x="1270" y="78740"/>
                  <a:pt x="1270" y="77470"/>
                  <a:pt x="1270" y="76200"/>
                </a:cubicBezTo>
                <a:cubicBezTo>
                  <a:pt x="1270" y="74930"/>
                  <a:pt x="2540" y="73660"/>
                  <a:pt x="2540" y="72390"/>
                </a:cubicBezTo>
                <a:cubicBezTo>
                  <a:pt x="2540" y="71120"/>
                  <a:pt x="2540" y="69850"/>
                  <a:pt x="3810" y="68580"/>
                </a:cubicBezTo>
                <a:cubicBezTo>
                  <a:pt x="5080" y="67310"/>
                  <a:pt x="6350" y="66040"/>
                  <a:pt x="7620" y="64770"/>
                </a:cubicBezTo>
                <a:cubicBezTo>
                  <a:pt x="8890" y="63500"/>
                  <a:pt x="10160" y="63500"/>
                  <a:pt x="11430" y="62230"/>
                </a:cubicBezTo>
                <a:cubicBezTo>
                  <a:pt x="12700" y="62230"/>
                  <a:pt x="13970" y="60960"/>
                  <a:pt x="15240" y="60960"/>
                </a:cubicBezTo>
                <a:cubicBezTo>
                  <a:pt x="16510" y="60960"/>
                  <a:pt x="17780" y="60960"/>
                  <a:pt x="19050" y="60960"/>
                </a:cubicBezTo>
                <a:cubicBezTo>
                  <a:pt x="20320" y="60960"/>
                  <a:pt x="22860" y="60960"/>
                  <a:pt x="24130" y="60960"/>
                </a:cubicBezTo>
                <a:cubicBezTo>
                  <a:pt x="25400" y="60960"/>
                  <a:pt x="26670" y="62230"/>
                  <a:pt x="27940" y="62230"/>
                </a:cubicBezTo>
                <a:cubicBezTo>
                  <a:pt x="29210" y="63500"/>
                  <a:pt x="30480" y="63500"/>
                  <a:pt x="31750" y="64770"/>
                </a:cubicBezTo>
                <a:cubicBezTo>
                  <a:pt x="33020" y="66040"/>
                  <a:pt x="33020" y="67310"/>
                  <a:pt x="34290" y="68580"/>
                </a:cubicBezTo>
                <a:cubicBezTo>
                  <a:pt x="35560" y="69850"/>
                  <a:pt x="36830" y="71120"/>
                  <a:pt x="36830" y="72390"/>
                </a:cubicBezTo>
                <a:cubicBezTo>
                  <a:pt x="38100" y="73660"/>
                  <a:pt x="36830" y="74930"/>
                  <a:pt x="38100" y="77470"/>
                </a:cubicBezTo>
                <a:cubicBezTo>
                  <a:pt x="43180" y="88900"/>
                  <a:pt x="77470" y="138430"/>
                  <a:pt x="93980" y="171450"/>
                </a:cubicBezTo>
                <a:cubicBezTo>
                  <a:pt x="110490" y="204470"/>
                  <a:pt x="121920" y="238760"/>
                  <a:pt x="135890" y="273050"/>
                </a:cubicBezTo>
                <a:cubicBezTo>
                  <a:pt x="149860" y="308610"/>
                  <a:pt x="168910" y="345440"/>
                  <a:pt x="179070" y="381000"/>
                </a:cubicBezTo>
                <a:cubicBezTo>
                  <a:pt x="189230" y="414020"/>
                  <a:pt x="190500" y="450850"/>
                  <a:pt x="198120" y="480060"/>
                </a:cubicBezTo>
                <a:cubicBezTo>
                  <a:pt x="204470" y="505460"/>
                  <a:pt x="223520" y="543560"/>
                  <a:pt x="218440" y="547370"/>
                </a:cubicBezTo>
                <a:cubicBezTo>
                  <a:pt x="214630" y="549910"/>
                  <a:pt x="195580" y="533400"/>
                  <a:pt x="194310" y="534670"/>
                </a:cubicBezTo>
                <a:cubicBezTo>
                  <a:pt x="194310" y="534670"/>
                  <a:pt x="195580" y="535940"/>
                  <a:pt x="195580" y="537210"/>
                </a:cubicBezTo>
                <a:cubicBezTo>
                  <a:pt x="195580" y="538480"/>
                  <a:pt x="194310" y="539750"/>
                  <a:pt x="194310" y="541020"/>
                </a:cubicBezTo>
                <a:cubicBezTo>
                  <a:pt x="194310" y="542290"/>
                  <a:pt x="194310" y="543560"/>
                  <a:pt x="194310" y="544830"/>
                </a:cubicBezTo>
                <a:cubicBezTo>
                  <a:pt x="194310" y="546100"/>
                  <a:pt x="193040" y="546100"/>
                  <a:pt x="191770" y="547370"/>
                </a:cubicBezTo>
                <a:cubicBezTo>
                  <a:pt x="190500" y="548640"/>
                  <a:pt x="190500" y="549910"/>
                  <a:pt x="189230" y="551180"/>
                </a:cubicBezTo>
                <a:cubicBezTo>
                  <a:pt x="187960" y="552450"/>
                  <a:pt x="187960" y="552450"/>
                  <a:pt x="186690" y="552450"/>
                </a:cubicBezTo>
                <a:cubicBezTo>
                  <a:pt x="185420" y="552450"/>
                  <a:pt x="184150" y="553720"/>
                  <a:pt x="182880" y="553720"/>
                </a:cubicBezTo>
                <a:cubicBezTo>
                  <a:pt x="181610" y="553720"/>
                  <a:pt x="180340" y="553720"/>
                  <a:pt x="179070" y="553720"/>
                </a:cubicBezTo>
                <a:cubicBezTo>
                  <a:pt x="177800" y="553720"/>
                  <a:pt x="176530" y="553720"/>
                  <a:pt x="175260" y="553720"/>
                </a:cubicBezTo>
                <a:cubicBezTo>
                  <a:pt x="173990" y="553720"/>
                  <a:pt x="173990" y="551180"/>
                  <a:pt x="172720" y="551180"/>
                </a:cubicBezTo>
                <a:cubicBezTo>
                  <a:pt x="171450" y="549910"/>
                  <a:pt x="170180" y="551180"/>
                  <a:pt x="168910" y="549910"/>
                </a:cubicBezTo>
                <a:cubicBezTo>
                  <a:pt x="167640" y="548640"/>
                  <a:pt x="168910" y="547370"/>
                  <a:pt x="167640" y="546100"/>
                </a:cubicBezTo>
                <a:cubicBezTo>
                  <a:pt x="167640" y="544830"/>
                  <a:pt x="165100" y="543560"/>
                  <a:pt x="165100" y="543560"/>
                </a:cubicBezTo>
                <a:cubicBezTo>
                  <a:pt x="165100" y="543560"/>
                  <a:pt x="165100" y="539750"/>
                  <a:pt x="165100" y="538480"/>
                </a:cubicBezTo>
                <a:cubicBezTo>
                  <a:pt x="165100" y="537210"/>
                  <a:pt x="165100" y="534670"/>
                  <a:pt x="165100" y="533400"/>
                </a:cubicBezTo>
                <a:cubicBezTo>
                  <a:pt x="165100" y="532130"/>
                  <a:pt x="166370" y="530860"/>
                  <a:pt x="167640" y="529590"/>
                </a:cubicBezTo>
                <a:cubicBezTo>
                  <a:pt x="168910" y="528320"/>
                  <a:pt x="170180" y="527050"/>
                  <a:pt x="171450" y="525780"/>
                </a:cubicBezTo>
                <a:cubicBezTo>
                  <a:pt x="172720" y="524510"/>
                  <a:pt x="175260" y="524510"/>
                  <a:pt x="176530" y="524510"/>
                </a:cubicBezTo>
                <a:cubicBezTo>
                  <a:pt x="177800" y="524510"/>
                  <a:pt x="179070" y="523240"/>
                  <a:pt x="180340" y="523240"/>
                </a:cubicBezTo>
                <a:cubicBezTo>
                  <a:pt x="181610" y="523240"/>
                  <a:pt x="184150" y="523240"/>
                  <a:pt x="185420" y="524510"/>
                </a:cubicBezTo>
                <a:cubicBezTo>
                  <a:pt x="186690" y="524510"/>
                  <a:pt x="187960" y="525780"/>
                  <a:pt x="189230" y="527050"/>
                </a:cubicBezTo>
                <a:cubicBezTo>
                  <a:pt x="190500" y="528320"/>
                  <a:pt x="191770" y="529590"/>
                  <a:pt x="193040" y="530860"/>
                </a:cubicBezTo>
                <a:cubicBezTo>
                  <a:pt x="194310" y="532130"/>
                  <a:pt x="194310" y="534670"/>
                  <a:pt x="194310" y="535940"/>
                </a:cubicBezTo>
                <a:cubicBezTo>
                  <a:pt x="194310" y="537210"/>
                  <a:pt x="195580" y="538480"/>
                  <a:pt x="195580" y="539750"/>
                </a:cubicBezTo>
                <a:cubicBezTo>
                  <a:pt x="195580" y="541020"/>
                  <a:pt x="195580" y="543560"/>
                  <a:pt x="194310" y="544830"/>
                </a:cubicBezTo>
                <a:cubicBezTo>
                  <a:pt x="193040" y="546100"/>
                  <a:pt x="191770" y="547370"/>
                  <a:pt x="190500" y="548640"/>
                </a:cubicBezTo>
                <a:cubicBezTo>
                  <a:pt x="189230" y="549910"/>
                  <a:pt x="187960" y="551180"/>
                  <a:pt x="186690" y="552450"/>
                </a:cubicBezTo>
                <a:cubicBezTo>
                  <a:pt x="185420" y="553720"/>
                  <a:pt x="184150" y="553720"/>
                  <a:pt x="182880" y="553720"/>
                </a:cubicBezTo>
                <a:cubicBezTo>
                  <a:pt x="181610" y="553720"/>
                  <a:pt x="179070" y="553720"/>
                  <a:pt x="177800" y="553720"/>
                </a:cubicBezTo>
                <a:cubicBezTo>
                  <a:pt x="176530" y="553720"/>
                  <a:pt x="173990" y="553720"/>
                  <a:pt x="172720" y="552450"/>
                </a:cubicBezTo>
                <a:cubicBezTo>
                  <a:pt x="171450" y="551180"/>
                  <a:pt x="170180" y="549910"/>
                  <a:pt x="168910" y="548640"/>
                </a:cubicBezTo>
                <a:cubicBezTo>
                  <a:pt x="167640" y="547370"/>
                  <a:pt x="166370" y="546100"/>
                  <a:pt x="166370" y="544830"/>
                </a:cubicBezTo>
                <a:cubicBezTo>
                  <a:pt x="165100" y="543560"/>
                  <a:pt x="165100" y="541020"/>
                  <a:pt x="165100" y="539750"/>
                </a:cubicBezTo>
                <a:cubicBezTo>
                  <a:pt x="165100" y="538480"/>
                  <a:pt x="165100" y="537210"/>
                  <a:pt x="165100" y="535940"/>
                </a:cubicBezTo>
                <a:cubicBezTo>
                  <a:pt x="165100" y="534670"/>
                  <a:pt x="166370" y="532130"/>
                  <a:pt x="167640" y="530860"/>
                </a:cubicBezTo>
                <a:cubicBezTo>
                  <a:pt x="168910" y="529590"/>
                  <a:pt x="168910" y="528320"/>
                  <a:pt x="170180" y="527050"/>
                </a:cubicBezTo>
                <a:cubicBezTo>
                  <a:pt x="171450" y="525780"/>
                  <a:pt x="172720" y="524510"/>
                  <a:pt x="173990" y="524510"/>
                </a:cubicBezTo>
                <a:cubicBezTo>
                  <a:pt x="175260" y="523240"/>
                  <a:pt x="177800" y="523240"/>
                  <a:pt x="179070" y="523240"/>
                </a:cubicBezTo>
                <a:cubicBezTo>
                  <a:pt x="180340" y="523240"/>
                  <a:pt x="182880" y="524510"/>
                  <a:pt x="184150" y="524510"/>
                </a:cubicBezTo>
                <a:cubicBezTo>
                  <a:pt x="185420" y="524510"/>
                  <a:pt x="186690" y="524510"/>
                  <a:pt x="187960" y="525780"/>
                </a:cubicBezTo>
                <a:cubicBezTo>
                  <a:pt x="189230" y="527050"/>
                  <a:pt x="190500" y="528320"/>
                  <a:pt x="191770" y="529590"/>
                </a:cubicBezTo>
                <a:cubicBezTo>
                  <a:pt x="193040" y="530860"/>
                  <a:pt x="193040" y="533400"/>
                  <a:pt x="194310" y="534670"/>
                </a:cubicBezTo>
                <a:cubicBezTo>
                  <a:pt x="194310" y="535940"/>
                  <a:pt x="195580" y="535940"/>
                  <a:pt x="195580" y="537210"/>
                </a:cubicBezTo>
                <a:cubicBezTo>
                  <a:pt x="195580" y="538480"/>
                  <a:pt x="194310" y="539750"/>
                  <a:pt x="194310" y="541020"/>
                </a:cubicBezTo>
                <a:cubicBezTo>
                  <a:pt x="194310" y="542290"/>
                  <a:pt x="194310" y="543560"/>
                  <a:pt x="194310" y="544830"/>
                </a:cubicBezTo>
                <a:cubicBezTo>
                  <a:pt x="194310" y="546100"/>
                  <a:pt x="193040" y="546100"/>
                  <a:pt x="191770" y="547370"/>
                </a:cubicBezTo>
                <a:cubicBezTo>
                  <a:pt x="190500" y="548640"/>
                  <a:pt x="190500" y="549910"/>
                  <a:pt x="189230" y="551180"/>
                </a:cubicBezTo>
                <a:cubicBezTo>
                  <a:pt x="187960" y="552450"/>
                  <a:pt x="187960" y="552450"/>
                  <a:pt x="186690" y="552450"/>
                </a:cubicBezTo>
                <a:cubicBezTo>
                  <a:pt x="185420" y="552450"/>
                  <a:pt x="184150" y="553720"/>
                  <a:pt x="182880" y="553720"/>
                </a:cubicBezTo>
                <a:cubicBezTo>
                  <a:pt x="181610" y="553720"/>
                  <a:pt x="180340" y="553720"/>
                  <a:pt x="179070" y="553720"/>
                </a:cubicBezTo>
                <a:cubicBezTo>
                  <a:pt x="177800" y="553720"/>
                  <a:pt x="176530" y="553720"/>
                  <a:pt x="175260" y="553720"/>
                </a:cubicBezTo>
                <a:cubicBezTo>
                  <a:pt x="173990" y="553720"/>
                  <a:pt x="173990" y="551180"/>
                  <a:pt x="172720" y="551180"/>
                </a:cubicBezTo>
                <a:cubicBezTo>
                  <a:pt x="171450" y="549910"/>
                  <a:pt x="170180" y="551180"/>
                  <a:pt x="168910" y="549910"/>
                </a:cubicBezTo>
                <a:cubicBezTo>
                  <a:pt x="167640" y="548640"/>
                  <a:pt x="168910" y="547370"/>
                  <a:pt x="167640" y="546100"/>
                </a:cubicBezTo>
                <a:cubicBezTo>
                  <a:pt x="167640" y="544830"/>
                  <a:pt x="165100" y="543560"/>
                  <a:pt x="165100" y="543560"/>
                </a:cubicBezTo>
                <a:cubicBezTo>
                  <a:pt x="165100" y="542290"/>
                  <a:pt x="187960" y="557530"/>
                  <a:pt x="191770" y="553720"/>
                </a:cubicBezTo>
                <a:cubicBezTo>
                  <a:pt x="198120" y="548640"/>
                  <a:pt x="176530" y="510540"/>
                  <a:pt x="170180" y="486410"/>
                </a:cubicBezTo>
                <a:cubicBezTo>
                  <a:pt x="162560" y="458470"/>
                  <a:pt x="161290" y="424180"/>
                  <a:pt x="151130" y="392430"/>
                </a:cubicBezTo>
                <a:cubicBezTo>
                  <a:pt x="140970" y="356870"/>
                  <a:pt x="121920" y="320040"/>
                  <a:pt x="106680" y="285750"/>
                </a:cubicBezTo>
                <a:cubicBezTo>
                  <a:pt x="92710" y="252730"/>
                  <a:pt x="77470" y="219710"/>
                  <a:pt x="62230" y="187960"/>
                </a:cubicBezTo>
                <a:cubicBezTo>
                  <a:pt x="48260" y="158750"/>
                  <a:pt x="31750" y="121920"/>
                  <a:pt x="19050" y="102870"/>
                </a:cubicBezTo>
                <a:cubicBezTo>
                  <a:pt x="12700" y="92710"/>
                  <a:pt x="2540" y="86360"/>
                  <a:pt x="1270" y="81280"/>
                </a:cubicBezTo>
                <a:cubicBezTo>
                  <a:pt x="0" y="78740"/>
                  <a:pt x="1270" y="77470"/>
                  <a:pt x="1270" y="76200"/>
                </a:cubicBezTo>
                <a:cubicBezTo>
                  <a:pt x="1270" y="74930"/>
                  <a:pt x="2540" y="73660"/>
                  <a:pt x="2540" y="72390"/>
                </a:cubicBezTo>
                <a:cubicBezTo>
                  <a:pt x="2540" y="71120"/>
                  <a:pt x="2540" y="69850"/>
                  <a:pt x="3810" y="68580"/>
                </a:cubicBezTo>
                <a:cubicBezTo>
                  <a:pt x="5080" y="67310"/>
                  <a:pt x="6350" y="66040"/>
                  <a:pt x="7620" y="64770"/>
                </a:cubicBezTo>
                <a:cubicBezTo>
                  <a:pt x="8890" y="63500"/>
                  <a:pt x="10160" y="63500"/>
                  <a:pt x="11430" y="62230"/>
                </a:cubicBezTo>
                <a:cubicBezTo>
                  <a:pt x="12700" y="62230"/>
                  <a:pt x="13970" y="60960"/>
                  <a:pt x="15240" y="60960"/>
                </a:cubicBezTo>
                <a:cubicBezTo>
                  <a:pt x="16510" y="60960"/>
                  <a:pt x="17780" y="60960"/>
                  <a:pt x="19050" y="60960"/>
                </a:cubicBezTo>
                <a:cubicBezTo>
                  <a:pt x="20320" y="60960"/>
                  <a:pt x="22860" y="60960"/>
                  <a:pt x="24130" y="60960"/>
                </a:cubicBezTo>
                <a:cubicBezTo>
                  <a:pt x="25400" y="60960"/>
                  <a:pt x="26670" y="62230"/>
                  <a:pt x="27940" y="62230"/>
                </a:cubicBezTo>
                <a:cubicBezTo>
                  <a:pt x="29210" y="63500"/>
                  <a:pt x="30480" y="63500"/>
                  <a:pt x="31750" y="64770"/>
                </a:cubicBezTo>
                <a:cubicBezTo>
                  <a:pt x="33020" y="66040"/>
                  <a:pt x="33020" y="67310"/>
                  <a:pt x="34290" y="68580"/>
                </a:cubicBezTo>
                <a:cubicBezTo>
                  <a:pt x="35560" y="69850"/>
                  <a:pt x="36830" y="71120"/>
                  <a:pt x="36830" y="72390"/>
                </a:cubicBezTo>
                <a:cubicBezTo>
                  <a:pt x="38100" y="73660"/>
                  <a:pt x="38100" y="74930"/>
                  <a:pt x="38100" y="77470"/>
                </a:cubicBezTo>
                <a:cubicBezTo>
                  <a:pt x="38100" y="82550"/>
                  <a:pt x="38100" y="91440"/>
                  <a:pt x="38100" y="100330"/>
                </a:cubicBezTo>
                <a:cubicBezTo>
                  <a:pt x="39370" y="113030"/>
                  <a:pt x="39370" y="132080"/>
                  <a:pt x="43180" y="147320"/>
                </a:cubicBezTo>
                <a:cubicBezTo>
                  <a:pt x="45720" y="161290"/>
                  <a:pt x="54610" y="171450"/>
                  <a:pt x="57150" y="185420"/>
                </a:cubicBezTo>
                <a:cubicBezTo>
                  <a:pt x="59690" y="199390"/>
                  <a:pt x="58420" y="215900"/>
                  <a:pt x="60960" y="231140"/>
                </a:cubicBezTo>
                <a:cubicBezTo>
                  <a:pt x="63500" y="247650"/>
                  <a:pt x="66040" y="262890"/>
                  <a:pt x="71120" y="279400"/>
                </a:cubicBezTo>
                <a:cubicBezTo>
                  <a:pt x="76200" y="298450"/>
                  <a:pt x="86360" y="318770"/>
                  <a:pt x="93980" y="340360"/>
                </a:cubicBezTo>
                <a:cubicBezTo>
                  <a:pt x="101600" y="364490"/>
                  <a:pt x="109220" y="392430"/>
                  <a:pt x="118110" y="416560"/>
                </a:cubicBezTo>
                <a:cubicBezTo>
                  <a:pt x="125730" y="438150"/>
                  <a:pt x="134620" y="458470"/>
                  <a:pt x="144780" y="477520"/>
                </a:cubicBezTo>
                <a:cubicBezTo>
                  <a:pt x="153670" y="496570"/>
                  <a:pt x="165100" y="516890"/>
                  <a:pt x="173990" y="530860"/>
                </a:cubicBezTo>
                <a:cubicBezTo>
                  <a:pt x="180340" y="541020"/>
                  <a:pt x="189230" y="549910"/>
                  <a:pt x="190500" y="554990"/>
                </a:cubicBezTo>
                <a:cubicBezTo>
                  <a:pt x="190500" y="556260"/>
                  <a:pt x="190500" y="557530"/>
                  <a:pt x="190500" y="558800"/>
                </a:cubicBezTo>
                <a:cubicBezTo>
                  <a:pt x="190500" y="560070"/>
                  <a:pt x="189230" y="561340"/>
                  <a:pt x="189230" y="562610"/>
                </a:cubicBezTo>
                <a:cubicBezTo>
                  <a:pt x="189230" y="563880"/>
                  <a:pt x="189230" y="565150"/>
                  <a:pt x="187960" y="566420"/>
                </a:cubicBezTo>
                <a:cubicBezTo>
                  <a:pt x="187960" y="567690"/>
                  <a:pt x="186690" y="567690"/>
                  <a:pt x="185420" y="568960"/>
                </a:cubicBezTo>
                <a:cubicBezTo>
                  <a:pt x="184150" y="570230"/>
                  <a:pt x="182880" y="570230"/>
                  <a:pt x="181610" y="571500"/>
                </a:cubicBezTo>
                <a:cubicBezTo>
                  <a:pt x="180340" y="571500"/>
                  <a:pt x="179070" y="572770"/>
                  <a:pt x="177800" y="572770"/>
                </a:cubicBezTo>
                <a:cubicBezTo>
                  <a:pt x="176530" y="572770"/>
                  <a:pt x="175260" y="574040"/>
                  <a:pt x="173990" y="574040"/>
                </a:cubicBezTo>
                <a:cubicBezTo>
                  <a:pt x="172720" y="574040"/>
                  <a:pt x="171450" y="572770"/>
                  <a:pt x="170180" y="572770"/>
                </a:cubicBezTo>
                <a:cubicBezTo>
                  <a:pt x="168910" y="572770"/>
                  <a:pt x="167640" y="572770"/>
                  <a:pt x="166370" y="571500"/>
                </a:cubicBezTo>
                <a:cubicBezTo>
                  <a:pt x="165100" y="571500"/>
                  <a:pt x="165100" y="570230"/>
                  <a:pt x="163830" y="568960"/>
                </a:cubicBezTo>
                <a:cubicBezTo>
                  <a:pt x="162560" y="567690"/>
                  <a:pt x="162560" y="567690"/>
                  <a:pt x="161290" y="566420"/>
                </a:cubicBezTo>
                <a:cubicBezTo>
                  <a:pt x="160020" y="565150"/>
                  <a:pt x="160020" y="563880"/>
                  <a:pt x="158750" y="562610"/>
                </a:cubicBezTo>
                <a:cubicBezTo>
                  <a:pt x="158750" y="561340"/>
                  <a:pt x="157480" y="560070"/>
                  <a:pt x="157480" y="558800"/>
                </a:cubicBezTo>
                <a:cubicBezTo>
                  <a:pt x="156210" y="553720"/>
                  <a:pt x="157480" y="541020"/>
                  <a:pt x="157480" y="532130"/>
                </a:cubicBezTo>
                <a:cubicBezTo>
                  <a:pt x="157480" y="521970"/>
                  <a:pt x="156210" y="510540"/>
                  <a:pt x="153670" y="497840"/>
                </a:cubicBezTo>
                <a:cubicBezTo>
                  <a:pt x="151130" y="482600"/>
                  <a:pt x="147320" y="467360"/>
                  <a:pt x="142240" y="449580"/>
                </a:cubicBezTo>
                <a:cubicBezTo>
                  <a:pt x="135890" y="424180"/>
                  <a:pt x="127000" y="391160"/>
                  <a:pt x="116840" y="361950"/>
                </a:cubicBezTo>
                <a:cubicBezTo>
                  <a:pt x="106680" y="332740"/>
                  <a:pt x="91440" y="302260"/>
                  <a:pt x="83820" y="273050"/>
                </a:cubicBezTo>
                <a:cubicBezTo>
                  <a:pt x="77470" y="246380"/>
                  <a:pt x="78740" y="220980"/>
                  <a:pt x="71120" y="196850"/>
                </a:cubicBezTo>
                <a:cubicBezTo>
                  <a:pt x="63500" y="172720"/>
                  <a:pt x="45720" y="146050"/>
                  <a:pt x="39370" y="125730"/>
                </a:cubicBezTo>
                <a:cubicBezTo>
                  <a:pt x="35560" y="111760"/>
                  <a:pt x="36830" y="93980"/>
                  <a:pt x="34290" y="88900"/>
                </a:cubicBezTo>
                <a:cubicBezTo>
                  <a:pt x="33020" y="87630"/>
                  <a:pt x="31750" y="87630"/>
                  <a:pt x="31750" y="86360"/>
                </a:cubicBezTo>
                <a:cubicBezTo>
                  <a:pt x="30480" y="85090"/>
                  <a:pt x="30480" y="83820"/>
                  <a:pt x="30480" y="82550"/>
                </a:cubicBezTo>
                <a:cubicBezTo>
                  <a:pt x="30480" y="81280"/>
                  <a:pt x="29210" y="78740"/>
                  <a:pt x="29210" y="77470"/>
                </a:cubicBezTo>
                <a:cubicBezTo>
                  <a:pt x="29210" y="76200"/>
                  <a:pt x="29210" y="74930"/>
                  <a:pt x="29210" y="73660"/>
                </a:cubicBezTo>
                <a:cubicBezTo>
                  <a:pt x="29210" y="72390"/>
                  <a:pt x="30480" y="71120"/>
                  <a:pt x="30480" y="69850"/>
                </a:cubicBezTo>
                <a:cubicBezTo>
                  <a:pt x="31750" y="68580"/>
                  <a:pt x="31750" y="67310"/>
                  <a:pt x="33020" y="66040"/>
                </a:cubicBezTo>
                <a:cubicBezTo>
                  <a:pt x="34290" y="64770"/>
                  <a:pt x="34290" y="64770"/>
                  <a:pt x="35560" y="63500"/>
                </a:cubicBezTo>
                <a:cubicBezTo>
                  <a:pt x="36830" y="62230"/>
                  <a:pt x="38100" y="62230"/>
                  <a:pt x="39370" y="60960"/>
                </a:cubicBezTo>
                <a:cubicBezTo>
                  <a:pt x="40640" y="60960"/>
                  <a:pt x="41910" y="59690"/>
                  <a:pt x="43180" y="59690"/>
                </a:cubicBezTo>
                <a:cubicBezTo>
                  <a:pt x="44450" y="59690"/>
                  <a:pt x="45720" y="59690"/>
                  <a:pt x="46990" y="59690"/>
                </a:cubicBezTo>
                <a:cubicBezTo>
                  <a:pt x="48260" y="59690"/>
                  <a:pt x="49530" y="60960"/>
                  <a:pt x="50800" y="60960"/>
                </a:cubicBezTo>
                <a:cubicBezTo>
                  <a:pt x="52070" y="60960"/>
                  <a:pt x="53340" y="62230"/>
                  <a:pt x="54610" y="62230"/>
                </a:cubicBezTo>
                <a:cubicBezTo>
                  <a:pt x="55880" y="63500"/>
                  <a:pt x="57150" y="63500"/>
                  <a:pt x="58420" y="64770"/>
                </a:cubicBezTo>
                <a:cubicBezTo>
                  <a:pt x="60960" y="68580"/>
                  <a:pt x="60960" y="78740"/>
                  <a:pt x="64770" y="86360"/>
                </a:cubicBezTo>
                <a:cubicBezTo>
                  <a:pt x="69850" y="95250"/>
                  <a:pt x="80010" y="100330"/>
                  <a:pt x="85090" y="110490"/>
                </a:cubicBezTo>
                <a:cubicBezTo>
                  <a:pt x="90170" y="121920"/>
                  <a:pt x="90170" y="135890"/>
                  <a:pt x="95250" y="149860"/>
                </a:cubicBezTo>
                <a:cubicBezTo>
                  <a:pt x="101600" y="168910"/>
                  <a:pt x="111760" y="193040"/>
                  <a:pt x="120650" y="214630"/>
                </a:cubicBezTo>
                <a:cubicBezTo>
                  <a:pt x="129540" y="236220"/>
                  <a:pt x="139700" y="255270"/>
                  <a:pt x="151130" y="278130"/>
                </a:cubicBezTo>
                <a:cubicBezTo>
                  <a:pt x="163830" y="306070"/>
                  <a:pt x="181610" y="335280"/>
                  <a:pt x="194310" y="368300"/>
                </a:cubicBezTo>
                <a:cubicBezTo>
                  <a:pt x="208280" y="403860"/>
                  <a:pt x="218440" y="450850"/>
                  <a:pt x="231140" y="483870"/>
                </a:cubicBezTo>
                <a:cubicBezTo>
                  <a:pt x="241300" y="509270"/>
                  <a:pt x="254000" y="532130"/>
                  <a:pt x="260350" y="551180"/>
                </a:cubicBezTo>
                <a:cubicBezTo>
                  <a:pt x="264160" y="563880"/>
                  <a:pt x="266700" y="577850"/>
                  <a:pt x="267970" y="582930"/>
                </a:cubicBezTo>
                <a:cubicBezTo>
                  <a:pt x="267970" y="584200"/>
                  <a:pt x="267970" y="585470"/>
                  <a:pt x="267970" y="586740"/>
                </a:cubicBezTo>
                <a:cubicBezTo>
                  <a:pt x="267970" y="588010"/>
                  <a:pt x="266700" y="589280"/>
                  <a:pt x="266700" y="590550"/>
                </a:cubicBezTo>
                <a:cubicBezTo>
                  <a:pt x="266700" y="591820"/>
                  <a:pt x="265430" y="593090"/>
                  <a:pt x="265430" y="594360"/>
                </a:cubicBezTo>
                <a:cubicBezTo>
                  <a:pt x="265430" y="595630"/>
                  <a:pt x="265430" y="595630"/>
                  <a:pt x="264160" y="596900"/>
                </a:cubicBezTo>
                <a:cubicBezTo>
                  <a:pt x="262890" y="598170"/>
                  <a:pt x="261620" y="598170"/>
                  <a:pt x="260350" y="599440"/>
                </a:cubicBezTo>
                <a:cubicBezTo>
                  <a:pt x="259080" y="599440"/>
                  <a:pt x="259080" y="600710"/>
                  <a:pt x="257810" y="600710"/>
                </a:cubicBezTo>
                <a:cubicBezTo>
                  <a:pt x="256540" y="600710"/>
                  <a:pt x="255270" y="601980"/>
                  <a:pt x="254000" y="601980"/>
                </a:cubicBezTo>
                <a:cubicBezTo>
                  <a:pt x="252730" y="601980"/>
                  <a:pt x="251460" y="601980"/>
                  <a:pt x="250190" y="601980"/>
                </a:cubicBezTo>
                <a:cubicBezTo>
                  <a:pt x="248920" y="601980"/>
                  <a:pt x="247650" y="601980"/>
                  <a:pt x="246380" y="600710"/>
                </a:cubicBezTo>
                <a:cubicBezTo>
                  <a:pt x="245110" y="600710"/>
                  <a:pt x="245110" y="599440"/>
                  <a:pt x="243840" y="598170"/>
                </a:cubicBezTo>
                <a:cubicBezTo>
                  <a:pt x="242570" y="596900"/>
                  <a:pt x="242570" y="596900"/>
                  <a:pt x="241300" y="595630"/>
                </a:cubicBezTo>
                <a:cubicBezTo>
                  <a:pt x="240030" y="594360"/>
                  <a:pt x="238760" y="594360"/>
                  <a:pt x="238760" y="593090"/>
                </a:cubicBezTo>
                <a:cubicBezTo>
                  <a:pt x="237490" y="591820"/>
                  <a:pt x="238760" y="590550"/>
                  <a:pt x="237490" y="589280"/>
                </a:cubicBezTo>
                <a:cubicBezTo>
                  <a:pt x="234950" y="585470"/>
                  <a:pt x="226060" y="579120"/>
                  <a:pt x="222250" y="571500"/>
                </a:cubicBezTo>
                <a:cubicBezTo>
                  <a:pt x="217170" y="561340"/>
                  <a:pt x="217170" y="544830"/>
                  <a:pt x="213360" y="529590"/>
                </a:cubicBezTo>
                <a:cubicBezTo>
                  <a:pt x="208280" y="509270"/>
                  <a:pt x="199390" y="482600"/>
                  <a:pt x="191770" y="458470"/>
                </a:cubicBezTo>
                <a:cubicBezTo>
                  <a:pt x="184150" y="433070"/>
                  <a:pt x="176530" y="408940"/>
                  <a:pt x="168910" y="382270"/>
                </a:cubicBezTo>
                <a:cubicBezTo>
                  <a:pt x="161290" y="354330"/>
                  <a:pt x="153670" y="323850"/>
                  <a:pt x="146050" y="295910"/>
                </a:cubicBezTo>
                <a:cubicBezTo>
                  <a:pt x="138430" y="267970"/>
                  <a:pt x="130810" y="240030"/>
                  <a:pt x="123190" y="213360"/>
                </a:cubicBezTo>
                <a:cubicBezTo>
                  <a:pt x="115570" y="189230"/>
                  <a:pt x="107950" y="163830"/>
                  <a:pt x="99060" y="142240"/>
                </a:cubicBezTo>
                <a:cubicBezTo>
                  <a:pt x="90170" y="123190"/>
                  <a:pt x="74930" y="99060"/>
                  <a:pt x="71120" y="91440"/>
                </a:cubicBezTo>
                <a:cubicBezTo>
                  <a:pt x="69850" y="88900"/>
                  <a:pt x="69850" y="88900"/>
                  <a:pt x="69850" y="87630"/>
                </a:cubicBezTo>
                <a:cubicBezTo>
                  <a:pt x="69850" y="86360"/>
                  <a:pt x="69850" y="85090"/>
                  <a:pt x="69850" y="83820"/>
                </a:cubicBezTo>
                <a:cubicBezTo>
                  <a:pt x="69850" y="82550"/>
                  <a:pt x="71120" y="81280"/>
                  <a:pt x="71120" y="80010"/>
                </a:cubicBezTo>
                <a:cubicBezTo>
                  <a:pt x="71120" y="78740"/>
                  <a:pt x="72390" y="78740"/>
                  <a:pt x="72390" y="77470"/>
                </a:cubicBezTo>
                <a:cubicBezTo>
                  <a:pt x="73660" y="76200"/>
                  <a:pt x="73660" y="76200"/>
                  <a:pt x="74930" y="74930"/>
                </a:cubicBezTo>
                <a:cubicBezTo>
                  <a:pt x="76200" y="73660"/>
                  <a:pt x="77470" y="73660"/>
                  <a:pt x="78740" y="72390"/>
                </a:cubicBezTo>
                <a:cubicBezTo>
                  <a:pt x="80010" y="72390"/>
                  <a:pt x="80010" y="71120"/>
                  <a:pt x="81280" y="71120"/>
                </a:cubicBezTo>
                <a:cubicBezTo>
                  <a:pt x="82550" y="71120"/>
                  <a:pt x="83820" y="71120"/>
                  <a:pt x="85090" y="71120"/>
                </a:cubicBezTo>
                <a:cubicBezTo>
                  <a:pt x="86360" y="71120"/>
                  <a:pt x="87630" y="71120"/>
                  <a:pt x="88900" y="71120"/>
                </a:cubicBezTo>
                <a:cubicBezTo>
                  <a:pt x="90170" y="71120"/>
                  <a:pt x="90170" y="72390"/>
                  <a:pt x="91440" y="72390"/>
                </a:cubicBezTo>
                <a:cubicBezTo>
                  <a:pt x="92710" y="73660"/>
                  <a:pt x="93980" y="73660"/>
                  <a:pt x="95250" y="74930"/>
                </a:cubicBezTo>
                <a:cubicBezTo>
                  <a:pt x="96520" y="76200"/>
                  <a:pt x="97790" y="76200"/>
                  <a:pt x="97790" y="77470"/>
                </a:cubicBezTo>
                <a:cubicBezTo>
                  <a:pt x="99060" y="78740"/>
                  <a:pt x="99060" y="78740"/>
                  <a:pt x="99060" y="81280"/>
                </a:cubicBezTo>
                <a:cubicBezTo>
                  <a:pt x="100330" y="86360"/>
                  <a:pt x="95250" y="101600"/>
                  <a:pt x="96520" y="114300"/>
                </a:cubicBezTo>
                <a:cubicBezTo>
                  <a:pt x="99060" y="134620"/>
                  <a:pt x="113030" y="163830"/>
                  <a:pt x="123190" y="190500"/>
                </a:cubicBezTo>
                <a:cubicBezTo>
                  <a:pt x="133350" y="218440"/>
                  <a:pt x="143510" y="250190"/>
                  <a:pt x="157480" y="279400"/>
                </a:cubicBezTo>
                <a:cubicBezTo>
                  <a:pt x="171450" y="308610"/>
                  <a:pt x="190500" y="345440"/>
                  <a:pt x="205740" y="367030"/>
                </a:cubicBezTo>
                <a:cubicBezTo>
                  <a:pt x="215900" y="381000"/>
                  <a:pt x="229870" y="393700"/>
                  <a:pt x="233680" y="398780"/>
                </a:cubicBezTo>
                <a:cubicBezTo>
                  <a:pt x="234950" y="400050"/>
                  <a:pt x="236220" y="401320"/>
                  <a:pt x="236220" y="402590"/>
                </a:cubicBezTo>
                <a:cubicBezTo>
                  <a:pt x="236220" y="403860"/>
                  <a:pt x="236220" y="403860"/>
                  <a:pt x="236220" y="405130"/>
                </a:cubicBezTo>
                <a:cubicBezTo>
                  <a:pt x="236220" y="406400"/>
                  <a:pt x="236220" y="407670"/>
                  <a:pt x="236220" y="408940"/>
                </a:cubicBezTo>
                <a:cubicBezTo>
                  <a:pt x="236220" y="410210"/>
                  <a:pt x="234950" y="411480"/>
                  <a:pt x="234950" y="412750"/>
                </a:cubicBezTo>
                <a:cubicBezTo>
                  <a:pt x="234950" y="414020"/>
                  <a:pt x="233680" y="414020"/>
                  <a:pt x="233680" y="415290"/>
                </a:cubicBezTo>
                <a:cubicBezTo>
                  <a:pt x="232410" y="416560"/>
                  <a:pt x="232410" y="417830"/>
                  <a:pt x="231140" y="419100"/>
                </a:cubicBezTo>
                <a:cubicBezTo>
                  <a:pt x="229870" y="420370"/>
                  <a:pt x="228600" y="420370"/>
                  <a:pt x="227330" y="420370"/>
                </a:cubicBezTo>
                <a:cubicBezTo>
                  <a:pt x="226060" y="420370"/>
                  <a:pt x="224790" y="421640"/>
                  <a:pt x="223520" y="421640"/>
                </a:cubicBezTo>
                <a:cubicBezTo>
                  <a:pt x="222250" y="421640"/>
                  <a:pt x="222250" y="421640"/>
                  <a:pt x="220980" y="421640"/>
                </a:cubicBezTo>
                <a:cubicBezTo>
                  <a:pt x="219710" y="421640"/>
                  <a:pt x="218440" y="421640"/>
                  <a:pt x="217170" y="421640"/>
                </a:cubicBezTo>
                <a:cubicBezTo>
                  <a:pt x="215900" y="421640"/>
                  <a:pt x="214630" y="420370"/>
                  <a:pt x="213360" y="419100"/>
                </a:cubicBezTo>
                <a:cubicBezTo>
                  <a:pt x="212090" y="419100"/>
                  <a:pt x="212090" y="419100"/>
                  <a:pt x="210820" y="417830"/>
                </a:cubicBezTo>
                <a:cubicBezTo>
                  <a:pt x="209550" y="416560"/>
                  <a:pt x="208280" y="415290"/>
                  <a:pt x="208280" y="414020"/>
                </a:cubicBezTo>
                <a:cubicBezTo>
                  <a:pt x="207010" y="410210"/>
                  <a:pt x="212090" y="401320"/>
                  <a:pt x="210820" y="393700"/>
                </a:cubicBezTo>
                <a:cubicBezTo>
                  <a:pt x="208280" y="381000"/>
                  <a:pt x="191770" y="365760"/>
                  <a:pt x="182880" y="349250"/>
                </a:cubicBezTo>
                <a:cubicBezTo>
                  <a:pt x="171450" y="327660"/>
                  <a:pt x="161290" y="302260"/>
                  <a:pt x="148590" y="274320"/>
                </a:cubicBezTo>
                <a:cubicBezTo>
                  <a:pt x="133350" y="241300"/>
                  <a:pt x="116840" y="196850"/>
                  <a:pt x="99060" y="162560"/>
                </a:cubicBezTo>
                <a:cubicBezTo>
                  <a:pt x="82550" y="132080"/>
                  <a:pt x="62230" y="102870"/>
                  <a:pt x="44450" y="78740"/>
                </a:cubicBezTo>
                <a:cubicBezTo>
                  <a:pt x="30480" y="59690"/>
                  <a:pt x="10160" y="35560"/>
                  <a:pt x="5080" y="27940"/>
                </a:cubicBezTo>
                <a:cubicBezTo>
                  <a:pt x="3810" y="25400"/>
                  <a:pt x="3810" y="25400"/>
                  <a:pt x="2540" y="24130"/>
                </a:cubicBezTo>
                <a:cubicBezTo>
                  <a:pt x="2540" y="22860"/>
                  <a:pt x="1270" y="21590"/>
                  <a:pt x="1270" y="20320"/>
                </a:cubicBezTo>
                <a:cubicBezTo>
                  <a:pt x="1270" y="19050"/>
                  <a:pt x="1270" y="16510"/>
                  <a:pt x="1270" y="15240"/>
                </a:cubicBezTo>
                <a:cubicBezTo>
                  <a:pt x="1270" y="13970"/>
                  <a:pt x="2540" y="12700"/>
                  <a:pt x="2540" y="11430"/>
                </a:cubicBezTo>
                <a:cubicBezTo>
                  <a:pt x="2540" y="10160"/>
                  <a:pt x="3810" y="8890"/>
                  <a:pt x="3810" y="7620"/>
                </a:cubicBezTo>
                <a:cubicBezTo>
                  <a:pt x="5080" y="6350"/>
                  <a:pt x="5080" y="5080"/>
                  <a:pt x="6350" y="3810"/>
                </a:cubicBezTo>
                <a:cubicBezTo>
                  <a:pt x="7620" y="2540"/>
                  <a:pt x="8890" y="2540"/>
                  <a:pt x="10160" y="1270"/>
                </a:cubicBezTo>
                <a:cubicBezTo>
                  <a:pt x="11430" y="1270"/>
                  <a:pt x="12700" y="0"/>
                  <a:pt x="13970" y="0"/>
                </a:cubicBezTo>
                <a:cubicBezTo>
                  <a:pt x="15240" y="0"/>
                  <a:pt x="16510" y="0"/>
                  <a:pt x="17780" y="0"/>
                </a:cubicBezTo>
                <a:cubicBezTo>
                  <a:pt x="19050" y="0"/>
                  <a:pt x="20320" y="0"/>
                  <a:pt x="21590" y="0"/>
                </a:cubicBezTo>
                <a:cubicBezTo>
                  <a:pt x="22860" y="0"/>
                  <a:pt x="24130" y="1270"/>
                  <a:pt x="25400" y="1270"/>
                </a:cubicBezTo>
                <a:cubicBezTo>
                  <a:pt x="26670" y="2540"/>
                  <a:pt x="27940" y="2540"/>
                  <a:pt x="29210" y="3810"/>
                </a:cubicBezTo>
                <a:cubicBezTo>
                  <a:pt x="30480" y="5080"/>
                  <a:pt x="33020" y="6350"/>
                  <a:pt x="33020" y="635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9"/>
          <p:cNvSpPr/>
          <p:nvPr/>
        </p:nvSpPr>
        <p:spPr>
          <a:xfrm>
            <a:off x="5307806" y="2455069"/>
            <a:ext cx="212407" cy="222409"/>
          </a:xfrm>
          <a:custGeom>
            <a:rect b="b" l="l" r="r" t="t"/>
            <a:pathLst>
              <a:path extrusionOk="0" h="593090" w="566420">
                <a:moveTo>
                  <a:pt x="144780" y="372110"/>
                </a:moveTo>
                <a:cubicBezTo>
                  <a:pt x="195580" y="368300"/>
                  <a:pt x="204470" y="356870"/>
                  <a:pt x="217170" y="349250"/>
                </a:cubicBezTo>
                <a:cubicBezTo>
                  <a:pt x="231140" y="341630"/>
                  <a:pt x="248920" y="336550"/>
                  <a:pt x="261620" y="326390"/>
                </a:cubicBezTo>
                <a:cubicBezTo>
                  <a:pt x="273050" y="317500"/>
                  <a:pt x="280670" y="306070"/>
                  <a:pt x="289560" y="294640"/>
                </a:cubicBezTo>
                <a:cubicBezTo>
                  <a:pt x="298450" y="281940"/>
                  <a:pt x="306070" y="267970"/>
                  <a:pt x="314960" y="255270"/>
                </a:cubicBezTo>
                <a:cubicBezTo>
                  <a:pt x="322580" y="243840"/>
                  <a:pt x="330200" y="236220"/>
                  <a:pt x="339090" y="223520"/>
                </a:cubicBezTo>
                <a:cubicBezTo>
                  <a:pt x="353060" y="205740"/>
                  <a:pt x="369570" y="179070"/>
                  <a:pt x="388620" y="158750"/>
                </a:cubicBezTo>
                <a:cubicBezTo>
                  <a:pt x="407670" y="138430"/>
                  <a:pt x="433070" y="121920"/>
                  <a:pt x="450850" y="104140"/>
                </a:cubicBezTo>
                <a:cubicBezTo>
                  <a:pt x="466090" y="88900"/>
                  <a:pt x="477520" y="66040"/>
                  <a:pt x="487680" y="57150"/>
                </a:cubicBezTo>
                <a:cubicBezTo>
                  <a:pt x="492760" y="53340"/>
                  <a:pt x="499110" y="52070"/>
                  <a:pt x="501650" y="49530"/>
                </a:cubicBezTo>
                <a:cubicBezTo>
                  <a:pt x="502920" y="48260"/>
                  <a:pt x="502920" y="48260"/>
                  <a:pt x="504190" y="46990"/>
                </a:cubicBezTo>
                <a:cubicBezTo>
                  <a:pt x="505460" y="45720"/>
                  <a:pt x="506730" y="44450"/>
                  <a:pt x="508000" y="44450"/>
                </a:cubicBezTo>
                <a:cubicBezTo>
                  <a:pt x="509270" y="44450"/>
                  <a:pt x="510540" y="44450"/>
                  <a:pt x="511810" y="44450"/>
                </a:cubicBezTo>
                <a:cubicBezTo>
                  <a:pt x="513080" y="44450"/>
                  <a:pt x="514350" y="43180"/>
                  <a:pt x="515620" y="43180"/>
                </a:cubicBezTo>
                <a:cubicBezTo>
                  <a:pt x="516890" y="43180"/>
                  <a:pt x="518160" y="44450"/>
                  <a:pt x="519430" y="44450"/>
                </a:cubicBezTo>
                <a:cubicBezTo>
                  <a:pt x="520700" y="44450"/>
                  <a:pt x="520700" y="45720"/>
                  <a:pt x="521970" y="45720"/>
                </a:cubicBezTo>
                <a:cubicBezTo>
                  <a:pt x="523240" y="46990"/>
                  <a:pt x="523240" y="46990"/>
                  <a:pt x="524510" y="48260"/>
                </a:cubicBezTo>
                <a:cubicBezTo>
                  <a:pt x="525780" y="49530"/>
                  <a:pt x="527050" y="49530"/>
                  <a:pt x="527050" y="50800"/>
                </a:cubicBezTo>
                <a:cubicBezTo>
                  <a:pt x="528320" y="52070"/>
                  <a:pt x="528320" y="53340"/>
                  <a:pt x="528320" y="54610"/>
                </a:cubicBezTo>
                <a:cubicBezTo>
                  <a:pt x="528320" y="55880"/>
                  <a:pt x="529590" y="57150"/>
                  <a:pt x="529590" y="58420"/>
                </a:cubicBezTo>
                <a:cubicBezTo>
                  <a:pt x="529590" y="59690"/>
                  <a:pt x="529590" y="60960"/>
                  <a:pt x="529590" y="62230"/>
                </a:cubicBezTo>
                <a:cubicBezTo>
                  <a:pt x="529590" y="63500"/>
                  <a:pt x="528320" y="63500"/>
                  <a:pt x="528320" y="64770"/>
                </a:cubicBezTo>
                <a:cubicBezTo>
                  <a:pt x="527050" y="66040"/>
                  <a:pt x="527050" y="67310"/>
                  <a:pt x="525780" y="68580"/>
                </a:cubicBezTo>
                <a:cubicBezTo>
                  <a:pt x="521970" y="73660"/>
                  <a:pt x="514350" y="82550"/>
                  <a:pt x="506730" y="91440"/>
                </a:cubicBezTo>
                <a:cubicBezTo>
                  <a:pt x="495300" y="104140"/>
                  <a:pt x="474980" y="121920"/>
                  <a:pt x="459740" y="139700"/>
                </a:cubicBezTo>
                <a:cubicBezTo>
                  <a:pt x="444500" y="157480"/>
                  <a:pt x="430530" y="179070"/>
                  <a:pt x="414020" y="198120"/>
                </a:cubicBezTo>
                <a:cubicBezTo>
                  <a:pt x="396240" y="219710"/>
                  <a:pt x="373380" y="242570"/>
                  <a:pt x="355600" y="261620"/>
                </a:cubicBezTo>
                <a:cubicBezTo>
                  <a:pt x="341630" y="276860"/>
                  <a:pt x="328930" y="289560"/>
                  <a:pt x="317500" y="302260"/>
                </a:cubicBezTo>
                <a:cubicBezTo>
                  <a:pt x="307340" y="313690"/>
                  <a:pt x="299720" y="320040"/>
                  <a:pt x="289560" y="332740"/>
                </a:cubicBezTo>
                <a:cubicBezTo>
                  <a:pt x="276860" y="349250"/>
                  <a:pt x="256540" y="378460"/>
                  <a:pt x="247650" y="394970"/>
                </a:cubicBezTo>
                <a:cubicBezTo>
                  <a:pt x="242570" y="405130"/>
                  <a:pt x="242570" y="412750"/>
                  <a:pt x="236220" y="421640"/>
                </a:cubicBezTo>
                <a:cubicBezTo>
                  <a:pt x="228600" y="431800"/>
                  <a:pt x="210820" y="440690"/>
                  <a:pt x="201930" y="450850"/>
                </a:cubicBezTo>
                <a:cubicBezTo>
                  <a:pt x="195580" y="458470"/>
                  <a:pt x="190500" y="472440"/>
                  <a:pt x="187960" y="476250"/>
                </a:cubicBezTo>
                <a:cubicBezTo>
                  <a:pt x="186690" y="477520"/>
                  <a:pt x="186690" y="478790"/>
                  <a:pt x="185420" y="478790"/>
                </a:cubicBezTo>
                <a:cubicBezTo>
                  <a:pt x="184150" y="480060"/>
                  <a:pt x="181610" y="480060"/>
                  <a:pt x="180340" y="480060"/>
                </a:cubicBezTo>
                <a:cubicBezTo>
                  <a:pt x="179070" y="480060"/>
                  <a:pt x="177800" y="480060"/>
                  <a:pt x="176530" y="480060"/>
                </a:cubicBezTo>
                <a:cubicBezTo>
                  <a:pt x="175260" y="480060"/>
                  <a:pt x="173990" y="478790"/>
                  <a:pt x="172720" y="478790"/>
                </a:cubicBezTo>
                <a:cubicBezTo>
                  <a:pt x="171450" y="478790"/>
                  <a:pt x="168910" y="478790"/>
                  <a:pt x="167640" y="477520"/>
                </a:cubicBezTo>
                <a:cubicBezTo>
                  <a:pt x="166370" y="477520"/>
                  <a:pt x="166370" y="476250"/>
                  <a:pt x="165100" y="474980"/>
                </a:cubicBezTo>
                <a:cubicBezTo>
                  <a:pt x="163830" y="473710"/>
                  <a:pt x="163830" y="472440"/>
                  <a:pt x="162560" y="471170"/>
                </a:cubicBezTo>
                <a:cubicBezTo>
                  <a:pt x="161290" y="469900"/>
                  <a:pt x="160020" y="468630"/>
                  <a:pt x="160020" y="467360"/>
                </a:cubicBezTo>
                <a:cubicBezTo>
                  <a:pt x="160020" y="466090"/>
                  <a:pt x="160020" y="464820"/>
                  <a:pt x="160020" y="463550"/>
                </a:cubicBezTo>
                <a:cubicBezTo>
                  <a:pt x="160020" y="462280"/>
                  <a:pt x="160020" y="459740"/>
                  <a:pt x="160020" y="458470"/>
                </a:cubicBezTo>
                <a:cubicBezTo>
                  <a:pt x="160020" y="457200"/>
                  <a:pt x="161290" y="455930"/>
                  <a:pt x="161290" y="454660"/>
                </a:cubicBezTo>
                <a:cubicBezTo>
                  <a:pt x="161290" y="453390"/>
                  <a:pt x="161290" y="452120"/>
                  <a:pt x="162560" y="450850"/>
                </a:cubicBezTo>
                <a:cubicBezTo>
                  <a:pt x="163830" y="449580"/>
                  <a:pt x="165100" y="449580"/>
                  <a:pt x="166370" y="448310"/>
                </a:cubicBezTo>
                <a:cubicBezTo>
                  <a:pt x="171450" y="441960"/>
                  <a:pt x="171450" y="411480"/>
                  <a:pt x="180340" y="393700"/>
                </a:cubicBezTo>
                <a:cubicBezTo>
                  <a:pt x="191770" y="372110"/>
                  <a:pt x="214630" y="355600"/>
                  <a:pt x="232410" y="332740"/>
                </a:cubicBezTo>
                <a:cubicBezTo>
                  <a:pt x="252730" y="306070"/>
                  <a:pt x="273050" y="271780"/>
                  <a:pt x="290830" y="245110"/>
                </a:cubicBezTo>
                <a:cubicBezTo>
                  <a:pt x="304800" y="222250"/>
                  <a:pt x="317500" y="203200"/>
                  <a:pt x="328930" y="182880"/>
                </a:cubicBezTo>
                <a:cubicBezTo>
                  <a:pt x="339090" y="165100"/>
                  <a:pt x="347980" y="143510"/>
                  <a:pt x="358140" y="130810"/>
                </a:cubicBezTo>
                <a:cubicBezTo>
                  <a:pt x="365760" y="121920"/>
                  <a:pt x="379730" y="118110"/>
                  <a:pt x="383540" y="110490"/>
                </a:cubicBezTo>
                <a:cubicBezTo>
                  <a:pt x="386080" y="105410"/>
                  <a:pt x="381000" y="95250"/>
                  <a:pt x="382270" y="92710"/>
                </a:cubicBezTo>
                <a:cubicBezTo>
                  <a:pt x="383540" y="91440"/>
                  <a:pt x="384810" y="91440"/>
                  <a:pt x="386080" y="91440"/>
                </a:cubicBezTo>
                <a:cubicBezTo>
                  <a:pt x="387350" y="91440"/>
                  <a:pt x="388620" y="90170"/>
                  <a:pt x="389890" y="90170"/>
                </a:cubicBezTo>
                <a:cubicBezTo>
                  <a:pt x="391160" y="90170"/>
                  <a:pt x="392430" y="88900"/>
                  <a:pt x="393700" y="88900"/>
                </a:cubicBezTo>
                <a:cubicBezTo>
                  <a:pt x="394970" y="88900"/>
                  <a:pt x="396240" y="90170"/>
                  <a:pt x="397510" y="90170"/>
                </a:cubicBezTo>
                <a:cubicBezTo>
                  <a:pt x="398780" y="90170"/>
                  <a:pt x="400050" y="91440"/>
                  <a:pt x="401320" y="91440"/>
                </a:cubicBezTo>
                <a:cubicBezTo>
                  <a:pt x="402590" y="91440"/>
                  <a:pt x="402590" y="91440"/>
                  <a:pt x="403860" y="92710"/>
                </a:cubicBezTo>
                <a:cubicBezTo>
                  <a:pt x="405130" y="93980"/>
                  <a:pt x="405130" y="95250"/>
                  <a:pt x="406400" y="96520"/>
                </a:cubicBezTo>
                <a:cubicBezTo>
                  <a:pt x="407670" y="97790"/>
                  <a:pt x="408940" y="97790"/>
                  <a:pt x="408940" y="99060"/>
                </a:cubicBezTo>
                <a:cubicBezTo>
                  <a:pt x="408940" y="100330"/>
                  <a:pt x="408940" y="101600"/>
                  <a:pt x="408940" y="102870"/>
                </a:cubicBezTo>
                <a:cubicBezTo>
                  <a:pt x="408940" y="104140"/>
                  <a:pt x="408940" y="105410"/>
                  <a:pt x="408940" y="106680"/>
                </a:cubicBezTo>
                <a:cubicBezTo>
                  <a:pt x="408940" y="107950"/>
                  <a:pt x="408940" y="109220"/>
                  <a:pt x="408940" y="110490"/>
                </a:cubicBezTo>
                <a:cubicBezTo>
                  <a:pt x="408940" y="111760"/>
                  <a:pt x="407670" y="113030"/>
                  <a:pt x="406400" y="114300"/>
                </a:cubicBezTo>
                <a:cubicBezTo>
                  <a:pt x="405130" y="115570"/>
                  <a:pt x="405130" y="115570"/>
                  <a:pt x="403860" y="116840"/>
                </a:cubicBezTo>
                <a:cubicBezTo>
                  <a:pt x="397510" y="123190"/>
                  <a:pt x="369570" y="153670"/>
                  <a:pt x="351790" y="175260"/>
                </a:cubicBezTo>
                <a:cubicBezTo>
                  <a:pt x="331470" y="200660"/>
                  <a:pt x="313690" y="234950"/>
                  <a:pt x="290830" y="264160"/>
                </a:cubicBezTo>
                <a:cubicBezTo>
                  <a:pt x="266700" y="294640"/>
                  <a:pt x="236220" y="322580"/>
                  <a:pt x="212090" y="354330"/>
                </a:cubicBezTo>
                <a:cubicBezTo>
                  <a:pt x="186690" y="386080"/>
                  <a:pt x="167640" y="425450"/>
                  <a:pt x="142240" y="455930"/>
                </a:cubicBezTo>
                <a:cubicBezTo>
                  <a:pt x="119380" y="482600"/>
                  <a:pt x="91440" y="506730"/>
                  <a:pt x="71120" y="527050"/>
                </a:cubicBezTo>
                <a:cubicBezTo>
                  <a:pt x="55880" y="542290"/>
                  <a:pt x="35560" y="556260"/>
                  <a:pt x="29210" y="568960"/>
                </a:cubicBezTo>
                <a:cubicBezTo>
                  <a:pt x="25400" y="575310"/>
                  <a:pt x="25400" y="584200"/>
                  <a:pt x="24130" y="588010"/>
                </a:cubicBezTo>
                <a:cubicBezTo>
                  <a:pt x="22860" y="589280"/>
                  <a:pt x="22860" y="589280"/>
                  <a:pt x="21590" y="590550"/>
                </a:cubicBezTo>
                <a:cubicBezTo>
                  <a:pt x="20320" y="590550"/>
                  <a:pt x="20320" y="591820"/>
                  <a:pt x="19050" y="591820"/>
                </a:cubicBezTo>
                <a:cubicBezTo>
                  <a:pt x="17780" y="591820"/>
                  <a:pt x="16510" y="593090"/>
                  <a:pt x="15240" y="593090"/>
                </a:cubicBezTo>
                <a:cubicBezTo>
                  <a:pt x="13970" y="593090"/>
                  <a:pt x="12700" y="593090"/>
                  <a:pt x="11430" y="593090"/>
                </a:cubicBezTo>
                <a:cubicBezTo>
                  <a:pt x="10160" y="593090"/>
                  <a:pt x="10160" y="591820"/>
                  <a:pt x="8890" y="591820"/>
                </a:cubicBezTo>
                <a:cubicBezTo>
                  <a:pt x="7620" y="590550"/>
                  <a:pt x="6350" y="590550"/>
                  <a:pt x="5080" y="589280"/>
                </a:cubicBezTo>
                <a:cubicBezTo>
                  <a:pt x="3810" y="588010"/>
                  <a:pt x="3810" y="588010"/>
                  <a:pt x="2540" y="586740"/>
                </a:cubicBezTo>
                <a:cubicBezTo>
                  <a:pt x="2540" y="585470"/>
                  <a:pt x="1270" y="585470"/>
                  <a:pt x="1270" y="584200"/>
                </a:cubicBezTo>
                <a:cubicBezTo>
                  <a:pt x="1270" y="582930"/>
                  <a:pt x="0" y="581660"/>
                  <a:pt x="0" y="580390"/>
                </a:cubicBezTo>
                <a:cubicBezTo>
                  <a:pt x="0" y="579120"/>
                  <a:pt x="0" y="577850"/>
                  <a:pt x="0" y="576580"/>
                </a:cubicBezTo>
                <a:cubicBezTo>
                  <a:pt x="0" y="575310"/>
                  <a:pt x="0" y="575310"/>
                  <a:pt x="0" y="574040"/>
                </a:cubicBezTo>
                <a:cubicBezTo>
                  <a:pt x="0" y="572770"/>
                  <a:pt x="0" y="571500"/>
                  <a:pt x="1270" y="570230"/>
                </a:cubicBezTo>
                <a:cubicBezTo>
                  <a:pt x="1270" y="568960"/>
                  <a:pt x="2540" y="568960"/>
                  <a:pt x="3810" y="567690"/>
                </a:cubicBezTo>
                <a:cubicBezTo>
                  <a:pt x="8890" y="563880"/>
                  <a:pt x="31750" y="558800"/>
                  <a:pt x="44450" y="547370"/>
                </a:cubicBezTo>
                <a:cubicBezTo>
                  <a:pt x="62230" y="532130"/>
                  <a:pt x="77470" y="501650"/>
                  <a:pt x="93980" y="480060"/>
                </a:cubicBezTo>
                <a:cubicBezTo>
                  <a:pt x="110490" y="459740"/>
                  <a:pt x="125730" y="441960"/>
                  <a:pt x="143510" y="422910"/>
                </a:cubicBezTo>
                <a:cubicBezTo>
                  <a:pt x="162560" y="402590"/>
                  <a:pt x="182880" y="382270"/>
                  <a:pt x="203200" y="359410"/>
                </a:cubicBezTo>
                <a:cubicBezTo>
                  <a:pt x="224790" y="335280"/>
                  <a:pt x="243840" y="304800"/>
                  <a:pt x="266700" y="281940"/>
                </a:cubicBezTo>
                <a:cubicBezTo>
                  <a:pt x="288290" y="260350"/>
                  <a:pt x="313690" y="242570"/>
                  <a:pt x="334010" y="222250"/>
                </a:cubicBezTo>
                <a:cubicBezTo>
                  <a:pt x="353060" y="201930"/>
                  <a:pt x="370840" y="181610"/>
                  <a:pt x="387350" y="160020"/>
                </a:cubicBezTo>
                <a:cubicBezTo>
                  <a:pt x="403860" y="138430"/>
                  <a:pt x="419100" y="114300"/>
                  <a:pt x="435610" y="93980"/>
                </a:cubicBezTo>
                <a:cubicBezTo>
                  <a:pt x="450850" y="74930"/>
                  <a:pt x="467360" y="53340"/>
                  <a:pt x="482600" y="39370"/>
                </a:cubicBezTo>
                <a:cubicBezTo>
                  <a:pt x="494030" y="27940"/>
                  <a:pt x="505460" y="20320"/>
                  <a:pt x="516890" y="13970"/>
                </a:cubicBezTo>
                <a:cubicBezTo>
                  <a:pt x="525780" y="8890"/>
                  <a:pt x="537210" y="3810"/>
                  <a:pt x="542290" y="2540"/>
                </a:cubicBezTo>
                <a:cubicBezTo>
                  <a:pt x="543560" y="1270"/>
                  <a:pt x="544830" y="1270"/>
                  <a:pt x="546100" y="1270"/>
                </a:cubicBezTo>
                <a:cubicBezTo>
                  <a:pt x="547370" y="1270"/>
                  <a:pt x="548640" y="0"/>
                  <a:pt x="549910" y="0"/>
                </a:cubicBezTo>
                <a:cubicBezTo>
                  <a:pt x="551180" y="0"/>
                  <a:pt x="551180" y="0"/>
                  <a:pt x="552450" y="0"/>
                </a:cubicBezTo>
                <a:cubicBezTo>
                  <a:pt x="553720" y="0"/>
                  <a:pt x="554990" y="1270"/>
                  <a:pt x="556260" y="1270"/>
                </a:cubicBezTo>
                <a:cubicBezTo>
                  <a:pt x="557530" y="1270"/>
                  <a:pt x="558800" y="1270"/>
                  <a:pt x="560070" y="2540"/>
                </a:cubicBezTo>
                <a:cubicBezTo>
                  <a:pt x="561340" y="2540"/>
                  <a:pt x="561340" y="3810"/>
                  <a:pt x="562610" y="5080"/>
                </a:cubicBezTo>
                <a:cubicBezTo>
                  <a:pt x="563880" y="6350"/>
                  <a:pt x="563880" y="7620"/>
                  <a:pt x="565150" y="8890"/>
                </a:cubicBezTo>
                <a:cubicBezTo>
                  <a:pt x="565150" y="10160"/>
                  <a:pt x="566420" y="10160"/>
                  <a:pt x="566420" y="11430"/>
                </a:cubicBezTo>
                <a:cubicBezTo>
                  <a:pt x="566420" y="12700"/>
                  <a:pt x="566420" y="13970"/>
                  <a:pt x="566420" y="15240"/>
                </a:cubicBezTo>
                <a:cubicBezTo>
                  <a:pt x="566420" y="16510"/>
                  <a:pt x="566420" y="17780"/>
                  <a:pt x="566420" y="19050"/>
                </a:cubicBezTo>
                <a:cubicBezTo>
                  <a:pt x="566420" y="20320"/>
                  <a:pt x="566420" y="21590"/>
                  <a:pt x="565150" y="22860"/>
                </a:cubicBezTo>
                <a:cubicBezTo>
                  <a:pt x="565150" y="24130"/>
                  <a:pt x="563880" y="24130"/>
                  <a:pt x="562610" y="25400"/>
                </a:cubicBezTo>
                <a:cubicBezTo>
                  <a:pt x="561340" y="26670"/>
                  <a:pt x="561340" y="26670"/>
                  <a:pt x="560070" y="27940"/>
                </a:cubicBezTo>
                <a:cubicBezTo>
                  <a:pt x="556260" y="33020"/>
                  <a:pt x="544830" y="52070"/>
                  <a:pt x="534670" y="64770"/>
                </a:cubicBezTo>
                <a:cubicBezTo>
                  <a:pt x="520700" y="81280"/>
                  <a:pt x="501650" y="97790"/>
                  <a:pt x="483870" y="115570"/>
                </a:cubicBezTo>
                <a:cubicBezTo>
                  <a:pt x="464820" y="134620"/>
                  <a:pt x="443230" y="156210"/>
                  <a:pt x="424180" y="175260"/>
                </a:cubicBezTo>
                <a:cubicBezTo>
                  <a:pt x="406400" y="193040"/>
                  <a:pt x="387350" y="212090"/>
                  <a:pt x="372110" y="227330"/>
                </a:cubicBezTo>
                <a:cubicBezTo>
                  <a:pt x="359410" y="240030"/>
                  <a:pt x="346710" y="250190"/>
                  <a:pt x="337820" y="261620"/>
                </a:cubicBezTo>
                <a:cubicBezTo>
                  <a:pt x="331470" y="271780"/>
                  <a:pt x="327660" y="287020"/>
                  <a:pt x="323850" y="290830"/>
                </a:cubicBezTo>
                <a:cubicBezTo>
                  <a:pt x="322580" y="292100"/>
                  <a:pt x="322580" y="292100"/>
                  <a:pt x="321310" y="292100"/>
                </a:cubicBezTo>
                <a:cubicBezTo>
                  <a:pt x="320040" y="293370"/>
                  <a:pt x="318770" y="294640"/>
                  <a:pt x="317500" y="294640"/>
                </a:cubicBezTo>
                <a:cubicBezTo>
                  <a:pt x="316230" y="294640"/>
                  <a:pt x="314960" y="294640"/>
                  <a:pt x="313690" y="294640"/>
                </a:cubicBezTo>
                <a:cubicBezTo>
                  <a:pt x="312420" y="294640"/>
                  <a:pt x="311150" y="294640"/>
                  <a:pt x="309880" y="294640"/>
                </a:cubicBezTo>
                <a:cubicBezTo>
                  <a:pt x="308610" y="294640"/>
                  <a:pt x="307340" y="293370"/>
                  <a:pt x="306070" y="293370"/>
                </a:cubicBezTo>
                <a:cubicBezTo>
                  <a:pt x="304800" y="293370"/>
                  <a:pt x="304800" y="293370"/>
                  <a:pt x="303530" y="292100"/>
                </a:cubicBezTo>
                <a:cubicBezTo>
                  <a:pt x="302260" y="290830"/>
                  <a:pt x="302260" y="289560"/>
                  <a:pt x="300990" y="288290"/>
                </a:cubicBezTo>
                <a:cubicBezTo>
                  <a:pt x="299720" y="287020"/>
                  <a:pt x="298450" y="287020"/>
                  <a:pt x="298450" y="285750"/>
                </a:cubicBezTo>
                <a:cubicBezTo>
                  <a:pt x="298450" y="284480"/>
                  <a:pt x="298450" y="283210"/>
                  <a:pt x="298450" y="281940"/>
                </a:cubicBezTo>
                <a:cubicBezTo>
                  <a:pt x="298450" y="280670"/>
                  <a:pt x="297180" y="279400"/>
                  <a:pt x="297180" y="278130"/>
                </a:cubicBezTo>
                <a:cubicBezTo>
                  <a:pt x="297180" y="276860"/>
                  <a:pt x="298450" y="276860"/>
                  <a:pt x="298450" y="275590"/>
                </a:cubicBezTo>
                <a:cubicBezTo>
                  <a:pt x="298450" y="274320"/>
                  <a:pt x="298450" y="273050"/>
                  <a:pt x="299720" y="271780"/>
                </a:cubicBezTo>
                <a:cubicBezTo>
                  <a:pt x="299720" y="270510"/>
                  <a:pt x="300990" y="270510"/>
                  <a:pt x="302260" y="269240"/>
                </a:cubicBezTo>
                <a:cubicBezTo>
                  <a:pt x="307340" y="262890"/>
                  <a:pt x="326390" y="237490"/>
                  <a:pt x="336550" y="223520"/>
                </a:cubicBezTo>
                <a:cubicBezTo>
                  <a:pt x="345440" y="210820"/>
                  <a:pt x="355600" y="198120"/>
                  <a:pt x="360680" y="186690"/>
                </a:cubicBezTo>
                <a:cubicBezTo>
                  <a:pt x="365760" y="176530"/>
                  <a:pt x="364490" y="165100"/>
                  <a:pt x="369570" y="157480"/>
                </a:cubicBezTo>
                <a:cubicBezTo>
                  <a:pt x="373380" y="152400"/>
                  <a:pt x="382270" y="148590"/>
                  <a:pt x="384810" y="146050"/>
                </a:cubicBezTo>
                <a:cubicBezTo>
                  <a:pt x="386080" y="144780"/>
                  <a:pt x="384810" y="143510"/>
                  <a:pt x="386080" y="142240"/>
                </a:cubicBezTo>
                <a:cubicBezTo>
                  <a:pt x="386080" y="140970"/>
                  <a:pt x="387350" y="140970"/>
                  <a:pt x="388620" y="139700"/>
                </a:cubicBezTo>
                <a:cubicBezTo>
                  <a:pt x="389890" y="138430"/>
                  <a:pt x="391160" y="138430"/>
                  <a:pt x="392430" y="137160"/>
                </a:cubicBezTo>
                <a:cubicBezTo>
                  <a:pt x="393700" y="135890"/>
                  <a:pt x="394970" y="134620"/>
                  <a:pt x="396240" y="134620"/>
                </a:cubicBezTo>
                <a:cubicBezTo>
                  <a:pt x="397510" y="134620"/>
                  <a:pt x="400050" y="134620"/>
                  <a:pt x="401320" y="134620"/>
                </a:cubicBezTo>
                <a:cubicBezTo>
                  <a:pt x="402590" y="134620"/>
                  <a:pt x="403860" y="134620"/>
                  <a:pt x="405130" y="134620"/>
                </a:cubicBezTo>
                <a:cubicBezTo>
                  <a:pt x="406400" y="134620"/>
                  <a:pt x="407670" y="135890"/>
                  <a:pt x="408940" y="135890"/>
                </a:cubicBezTo>
                <a:cubicBezTo>
                  <a:pt x="410210" y="137160"/>
                  <a:pt x="411480" y="137160"/>
                  <a:pt x="412750" y="138430"/>
                </a:cubicBezTo>
                <a:cubicBezTo>
                  <a:pt x="414020" y="139700"/>
                  <a:pt x="414020" y="140970"/>
                  <a:pt x="415290" y="142240"/>
                </a:cubicBezTo>
                <a:cubicBezTo>
                  <a:pt x="416560" y="143510"/>
                  <a:pt x="416560" y="144780"/>
                  <a:pt x="417830" y="146050"/>
                </a:cubicBezTo>
                <a:cubicBezTo>
                  <a:pt x="417830" y="147320"/>
                  <a:pt x="419100" y="148590"/>
                  <a:pt x="419100" y="149860"/>
                </a:cubicBezTo>
                <a:cubicBezTo>
                  <a:pt x="419100" y="151130"/>
                  <a:pt x="419100" y="152400"/>
                  <a:pt x="419100" y="153670"/>
                </a:cubicBezTo>
                <a:cubicBezTo>
                  <a:pt x="419100" y="154940"/>
                  <a:pt x="419100" y="156210"/>
                  <a:pt x="417830" y="158750"/>
                </a:cubicBezTo>
                <a:cubicBezTo>
                  <a:pt x="414020" y="165100"/>
                  <a:pt x="392430" y="173990"/>
                  <a:pt x="378460" y="184150"/>
                </a:cubicBezTo>
                <a:cubicBezTo>
                  <a:pt x="361950" y="196850"/>
                  <a:pt x="345440" y="215900"/>
                  <a:pt x="328930" y="231140"/>
                </a:cubicBezTo>
                <a:cubicBezTo>
                  <a:pt x="312420" y="246380"/>
                  <a:pt x="294640" y="261620"/>
                  <a:pt x="280670" y="276860"/>
                </a:cubicBezTo>
                <a:cubicBezTo>
                  <a:pt x="267970" y="290830"/>
                  <a:pt x="260350" y="306070"/>
                  <a:pt x="248920" y="320040"/>
                </a:cubicBezTo>
                <a:cubicBezTo>
                  <a:pt x="237490" y="335280"/>
                  <a:pt x="217170" y="360680"/>
                  <a:pt x="210820" y="367030"/>
                </a:cubicBezTo>
                <a:cubicBezTo>
                  <a:pt x="209550" y="369570"/>
                  <a:pt x="208280" y="369570"/>
                  <a:pt x="207010" y="370840"/>
                </a:cubicBezTo>
                <a:cubicBezTo>
                  <a:pt x="205740" y="372110"/>
                  <a:pt x="203200" y="372110"/>
                  <a:pt x="201930" y="372110"/>
                </a:cubicBezTo>
                <a:cubicBezTo>
                  <a:pt x="200660" y="372110"/>
                  <a:pt x="198120" y="373380"/>
                  <a:pt x="196850" y="373380"/>
                </a:cubicBezTo>
                <a:cubicBezTo>
                  <a:pt x="195580" y="373380"/>
                  <a:pt x="193040" y="373380"/>
                  <a:pt x="191770" y="372110"/>
                </a:cubicBezTo>
                <a:cubicBezTo>
                  <a:pt x="190500" y="370840"/>
                  <a:pt x="189230" y="369570"/>
                  <a:pt x="187960" y="368300"/>
                </a:cubicBezTo>
                <a:cubicBezTo>
                  <a:pt x="186690" y="367030"/>
                  <a:pt x="185420" y="365760"/>
                  <a:pt x="184150" y="364490"/>
                </a:cubicBezTo>
                <a:cubicBezTo>
                  <a:pt x="182880" y="363220"/>
                  <a:pt x="182880" y="360680"/>
                  <a:pt x="182880" y="359410"/>
                </a:cubicBezTo>
                <a:cubicBezTo>
                  <a:pt x="182880" y="358140"/>
                  <a:pt x="182880" y="355600"/>
                  <a:pt x="182880" y="354330"/>
                </a:cubicBezTo>
                <a:cubicBezTo>
                  <a:pt x="182880" y="353060"/>
                  <a:pt x="182880" y="350520"/>
                  <a:pt x="184150" y="349250"/>
                </a:cubicBezTo>
                <a:cubicBezTo>
                  <a:pt x="184150" y="347980"/>
                  <a:pt x="185420" y="346710"/>
                  <a:pt x="186690" y="345440"/>
                </a:cubicBezTo>
                <a:cubicBezTo>
                  <a:pt x="187960" y="344170"/>
                  <a:pt x="190500" y="344170"/>
                  <a:pt x="191770" y="342900"/>
                </a:cubicBezTo>
                <a:cubicBezTo>
                  <a:pt x="193040" y="342900"/>
                  <a:pt x="195580" y="341630"/>
                  <a:pt x="196850" y="341630"/>
                </a:cubicBezTo>
                <a:cubicBezTo>
                  <a:pt x="198120" y="341630"/>
                  <a:pt x="200660" y="341630"/>
                  <a:pt x="201930" y="341630"/>
                </a:cubicBezTo>
                <a:cubicBezTo>
                  <a:pt x="203200" y="341630"/>
                  <a:pt x="205740" y="341630"/>
                  <a:pt x="207010" y="342900"/>
                </a:cubicBezTo>
                <a:cubicBezTo>
                  <a:pt x="208280" y="344170"/>
                  <a:pt x="209550" y="345440"/>
                  <a:pt x="210820" y="346710"/>
                </a:cubicBezTo>
                <a:cubicBezTo>
                  <a:pt x="212090" y="347980"/>
                  <a:pt x="213360" y="349250"/>
                  <a:pt x="213360" y="350520"/>
                </a:cubicBezTo>
                <a:cubicBezTo>
                  <a:pt x="214630" y="351790"/>
                  <a:pt x="214630" y="354330"/>
                  <a:pt x="214630" y="355600"/>
                </a:cubicBezTo>
                <a:cubicBezTo>
                  <a:pt x="214630" y="356870"/>
                  <a:pt x="213360" y="359410"/>
                  <a:pt x="213360" y="360680"/>
                </a:cubicBezTo>
                <a:cubicBezTo>
                  <a:pt x="213360" y="361950"/>
                  <a:pt x="213360" y="364490"/>
                  <a:pt x="212090" y="365760"/>
                </a:cubicBezTo>
                <a:cubicBezTo>
                  <a:pt x="210820" y="367030"/>
                  <a:pt x="209550" y="368300"/>
                  <a:pt x="208280" y="369570"/>
                </a:cubicBezTo>
                <a:cubicBezTo>
                  <a:pt x="207010" y="370840"/>
                  <a:pt x="204470" y="370840"/>
                  <a:pt x="203200" y="372110"/>
                </a:cubicBezTo>
                <a:cubicBezTo>
                  <a:pt x="201930" y="372110"/>
                  <a:pt x="199390" y="373380"/>
                  <a:pt x="198120" y="373380"/>
                </a:cubicBezTo>
                <a:cubicBezTo>
                  <a:pt x="196850" y="373380"/>
                  <a:pt x="194310" y="373380"/>
                  <a:pt x="193040" y="372110"/>
                </a:cubicBezTo>
                <a:cubicBezTo>
                  <a:pt x="191770" y="372110"/>
                  <a:pt x="190500" y="370840"/>
                  <a:pt x="189230" y="369570"/>
                </a:cubicBezTo>
                <a:cubicBezTo>
                  <a:pt x="187960" y="368300"/>
                  <a:pt x="186690" y="367030"/>
                  <a:pt x="185420" y="365760"/>
                </a:cubicBezTo>
                <a:cubicBezTo>
                  <a:pt x="184150" y="364490"/>
                  <a:pt x="182880" y="363220"/>
                  <a:pt x="182880" y="361950"/>
                </a:cubicBezTo>
                <a:cubicBezTo>
                  <a:pt x="182880" y="360680"/>
                  <a:pt x="182880" y="358140"/>
                  <a:pt x="182880" y="356870"/>
                </a:cubicBezTo>
                <a:cubicBezTo>
                  <a:pt x="182880" y="355600"/>
                  <a:pt x="182880" y="353060"/>
                  <a:pt x="182880" y="351790"/>
                </a:cubicBezTo>
                <a:cubicBezTo>
                  <a:pt x="182880" y="350520"/>
                  <a:pt x="186690" y="346710"/>
                  <a:pt x="186690" y="346710"/>
                </a:cubicBezTo>
                <a:cubicBezTo>
                  <a:pt x="186690" y="346710"/>
                  <a:pt x="212090" y="317500"/>
                  <a:pt x="224790" y="302260"/>
                </a:cubicBezTo>
                <a:cubicBezTo>
                  <a:pt x="236220" y="287020"/>
                  <a:pt x="246380" y="270510"/>
                  <a:pt x="259080" y="255270"/>
                </a:cubicBezTo>
                <a:cubicBezTo>
                  <a:pt x="273050" y="238760"/>
                  <a:pt x="289560" y="223520"/>
                  <a:pt x="306070" y="207010"/>
                </a:cubicBezTo>
                <a:cubicBezTo>
                  <a:pt x="322580" y="190500"/>
                  <a:pt x="341630" y="167640"/>
                  <a:pt x="356870" y="157480"/>
                </a:cubicBezTo>
                <a:cubicBezTo>
                  <a:pt x="367030" y="151130"/>
                  <a:pt x="381000" y="149860"/>
                  <a:pt x="384810" y="146050"/>
                </a:cubicBezTo>
                <a:cubicBezTo>
                  <a:pt x="386080" y="144780"/>
                  <a:pt x="384810" y="143510"/>
                  <a:pt x="386080" y="142240"/>
                </a:cubicBezTo>
                <a:cubicBezTo>
                  <a:pt x="386080" y="140970"/>
                  <a:pt x="387350" y="140970"/>
                  <a:pt x="388620" y="139700"/>
                </a:cubicBezTo>
                <a:cubicBezTo>
                  <a:pt x="389890" y="138430"/>
                  <a:pt x="391160" y="138430"/>
                  <a:pt x="392430" y="137160"/>
                </a:cubicBezTo>
                <a:cubicBezTo>
                  <a:pt x="393700" y="135890"/>
                  <a:pt x="394970" y="134620"/>
                  <a:pt x="396240" y="134620"/>
                </a:cubicBezTo>
                <a:cubicBezTo>
                  <a:pt x="397510" y="134620"/>
                  <a:pt x="400050" y="134620"/>
                  <a:pt x="401320" y="134620"/>
                </a:cubicBezTo>
                <a:cubicBezTo>
                  <a:pt x="402590" y="134620"/>
                  <a:pt x="403860" y="134620"/>
                  <a:pt x="405130" y="134620"/>
                </a:cubicBezTo>
                <a:cubicBezTo>
                  <a:pt x="406400" y="134620"/>
                  <a:pt x="407670" y="135890"/>
                  <a:pt x="408940" y="135890"/>
                </a:cubicBezTo>
                <a:cubicBezTo>
                  <a:pt x="410210" y="137160"/>
                  <a:pt x="411480" y="137160"/>
                  <a:pt x="412750" y="138430"/>
                </a:cubicBezTo>
                <a:cubicBezTo>
                  <a:pt x="414020" y="139700"/>
                  <a:pt x="414020" y="140970"/>
                  <a:pt x="415290" y="142240"/>
                </a:cubicBezTo>
                <a:cubicBezTo>
                  <a:pt x="416560" y="143510"/>
                  <a:pt x="416560" y="144780"/>
                  <a:pt x="417830" y="146050"/>
                </a:cubicBezTo>
                <a:cubicBezTo>
                  <a:pt x="417830" y="147320"/>
                  <a:pt x="419100" y="148590"/>
                  <a:pt x="419100" y="149860"/>
                </a:cubicBezTo>
                <a:cubicBezTo>
                  <a:pt x="419100" y="151130"/>
                  <a:pt x="419100" y="152400"/>
                  <a:pt x="419100" y="153670"/>
                </a:cubicBezTo>
                <a:cubicBezTo>
                  <a:pt x="419100" y="154940"/>
                  <a:pt x="419100" y="157480"/>
                  <a:pt x="417830" y="158750"/>
                </a:cubicBezTo>
                <a:cubicBezTo>
                  <a:pt x="415290" y="162560"/>
                  <a:pt x="403860" y="165100"/>
                  <a:pt x="398780" y="171450"/>
                </a:cubicBezTo>
                <a:cubicBezTo>
                  <a:pt x="392430" y="179070"/>
                  <a:pt x="391160" y="191770"/>
                  <a:pt x="386080" y="203200"/>
                </a:cubicBezTo>
                <a:cubicBezTo>
                  <a:pt x="379730" y="215900"/>
                  <a:pt x="369570" y="229870"/>
                  <a:pt x="359410" y="243840"/>
                </a:cubicBezTo>
                <a:cubicBezTo>
                  <a:pt x="349250" y="259080"/>
                  <a:pt x="328930" y="287020"/>
                  <a:pt x="323850" y="290830"/>
                </a:cubicBezTo>
                <a:cubicBezTo>
                  <a:pt x="322580" y="292100"/>
                  <a:pt x="322580" y="292100"/>
                  <a:pt x="321310" y="292100"/>
                </a:cubicBezTo>
                <a:cubicBezTo>
                  <a:pt x="320040" y="293370"/>
                  <a:pt x="318770" y="294640"/>
                  <a:pt x="317500" y="294640"/>
                </a:cubicBezTo>
                <a:cubicBezTo>
                  <a:pt x="316230" y="294640"/>
                  <a:pt x="314960" y="294640"/>
                  <a:pt x="313690" y="294640"/>
                </a:cubicBezTo>
                <a:cubicBezTo>
                  <a:pt x="312420" y="294640"/>
                  <a:pt x="311150" y="294640"/>
                  <a:pt x="309880" y="294640"/>
                </a:cubicBezTo>
                <a:cubicBezTo>
                  <a:pt x="308610" y="294640"/>
                  <a:pt x="307340" y="293370"/>
                  <a:pt x="306070" y="293370"/>
                </a:cubicBezTo>
                <a:cubicBezTo>
                  <a:pt x="304800" y="293370"/>
                  <a:pt x="304800" y="293370"/>
                  <a:pt x="303530" y="292100"/>
                </a:cubicBezTo>
                <a:cubicBezTo>
                  <a:pt x="302260" y="290830"/>
                  <a:pt x="302260" y="289560"/>
                  <a:pt x="300990" y="288290"/>
                </a:cubicBezTo>
                <a:cubicBezTo>
                  <a:pt x="299720" y="287020"/>
                  <a:pt x="298450" y="287020"/>
                  <a:pt x="298450" y="285750"/>
                </a:cubicBezTo>
                <a:cubicBezTo>
                  <a:pt x="298450" y="284480"/>
                  <a:pt x="298450" y="283210"/>
                  <a:pt x="298450" y="281940"/>
                </a:cubicBezTo>
                <a:cubicBezTo>
                  <a:pt x="298450" y="280670"/>
                  <a:pt x="297180" y="279400"/>
                  <a:pt x="297180" y="278130"/>
                </a:cubicBezTo>
                <a:cubicBezTo>
                  <a:pt x="297180" y="276860"/>
                  <a:pt x="298450" y="276860"/>
                  <a:pt x="298450" y="275590"/>
                </a:cubicBezTo>
                <a:cubicBezTo>
                  <a:pt x="298450" y="274320"/>
                  <a:pt x="298450" y="273050"/>
                  <a:pt x="299720" y="271780"/>
                </a:cubicBezTo>
                <a:cubicBezTo>
                  <a:pt x="299720" y="270510"/>
                  <a:pt x="300990" y="270510"/>
                  <a:pt x="302260" y="269240"/>
                </a:cubicBezTo>
                <a:cubicBezTo>
                  <a:pt x="304800" y="265430"/>
                  <a:pt x="311150" y="251460"/>
                  <a:pt x="317500" y="242570"/>
                </a:cubicBezTo>
                <a:cubicBezTo>
                  <a:pt x="326390" y="231140"/>
                  <a:pt x="340360" y="219710"/>
                  <a:pt x="353060" y="207010"/>
                </a:cubicBezTo>
                <a:cubicBezTo>
                  <a:pt x="368300" y="191770"/>
                  <a:pt x="386080" y="173990"/>
                  <a:pt x="403860" y="156210"/>
                </a:cubicBezTo>
                <a:cubicBezTo>
                  <a:pt x="422910" y="137160"/>
                  <a:pt x="443230" y="114300"/>
                  <a:pt x="462280" y="95250"/>
                </a:cubicBezTo>
                <a:cubicBezTo>
                  <a:pt x="480060" y="77470"/>
                  <a:pt x="497840" y="59690"/>
                  <a:pt x="511810" y="43180"/>
                </a:cubicBezTo>
                <a:cubicBezTo>
                  <a:pt x="523240" y="29210"/>
                  <a:pt x="535940" y="6350"/>
                  <a:pt x="542290" y="2540"/>
                </a:cubicBezTo>
                <a:cubicBezTo>
                  <a:pt x="543560" y="1270"/>
                  <a:pt x="544830" y="1270"/>
                  <a:pt x="546100" y="1270"/>
                </a:cubicBezTo>
                <a:cubicBezTo>
                  <a:pt x="547370" y="1270"/>
                  <a:pt x="548640" y="0"/>
                  <a:pt x="549910" y="0"/>
                </a:cubicBezTo>
                <a:cubicBezTo>
                  <a:pt x="551180" y="0"/>
                  <a:pt x="551180" y="0"/>
                  <a:pt x="552450" y="0"/>
                </a:cubicBezTo>
                <a:cubicBezTo>
                  <a:pt x="553720" y="0"/>
                  <a:pt x="554990" y="1270"/>
                  <a:pt x="556260" y="1270"/>
                </a:cubicBezTo>
                <a:cubicBezTo>
                  <a:pt x="557530" y="1270"/>
                  <a:pt x="558800" y="1270"/>
                  <a:pt x="560070" y="2540"/>
                </a:cubicBezTo>
                <a:cubicBezTo>
                  <a:pt x="561340" y="2540"/>
                  <a:pt x="561340" y="3810"/>
                  <a:pt x="562610" y="5080"/>
                </a:cubicBezTo>
                <a:cubicBezTo>
                  <a:pt x="563880" y="6350"/>
                  <a:pt x="563880" y="7620"/>
                  <a:pt x="565150" y="8890"/>
                </a:cubicBezTo>
                <a:cubicBezTo>
                  <a:pt x="565150" y="10160"/>
                  <a:pt x="566420" y="10160"/>
                  <a:pt x="566420" y="11430"/>
                </a:cubicBezTo>
                <a:cubicBezTo>
                  <a:pt x="566420" y="12700"/>
                  <a:pt x="566420" y="13970"/>
                  <a:pt x="566420" y="15240"/>
                </a:cubicBezTo>
                <a:cubicBezTo>
                  <a:pt x="566420" y="16510"/>
                  <a:pt x="566420" y="17780"/>
                  <a:pt x="566420" y="19050"/>
                </a:cubicBezTo>
                <a:cubicBezTo>
                  <a:pt x="566420" y="20320"/>
                  <a:pt x="566420" y="21590"/>
                  <a:pt x="565150" y="22860"/>
                </a:cubicBezTo>
                <a:cubicBezTo>
                  <a:pt x="565150" y="24130"/>
                  <a:pt x="563880" y="24130"/>
                  <a:pt x="562610" y="25400"/>
                </a:cubicBezTo>
                <a:cubicBezTo>
                  <a:pt x="561340" y="26670"/>
                  <a:pt x="561340" y="26670"/>
                  <a:pt x="560070" y="27940"/>
                </a:cubicBezTo>
                <a:cubicBezTo>
                  <a:pt x="556260" y="30480"/>
                  <a:pt x="541020" y="33020"/>
                  <a:pt x="532130" y="36830"/>
                </a:cubicBezTo>
                <a:cubicBezTo>
                  <a:pt x="521970" y="41910"/>
                  <a:pt x="511810" y="48260"/>
                  <a:pt x="501650" y="57150"/>
                </a:cubicBezTo>
                <a:cubicBezTo>
                  <a:pt x="487680" y="69850"/>
                  <a:pt x="471170" y="90170"/>
                  <a:pt x="455930" y="109220"/>
                </a:cubicBezTo>
                <a:cubicBezTo>
                  <a:pt x="439420" y="129540"/>
                  <a:pt x="424180" y="154940"/>
                  <a:pt x="406400" y="176530"/>
                </a:cubicBezTo>
                <a:cubicBezTo>
                  <a:pt x="388620" y="198120"/>
                  <a:pt x="372110" y="220980"/>
                  <a:pt x="351790" y="241300"/>
                </a:cubicBezTo>
                <a:cubicBezTo>
                  <a:pt x="331470" y="261620"/>
                  <a:pt x="307340" y="276860"/>
                  <a:pt x="287020" y="298450"/>
                </a:cubicBezTo>
                <a:cubicBezTo>
                  <a:pt x="264160" y="321310"/>
                  <a:pt x="243840" y="353060"/>
                  <a:pt x="222250" y="377190"/>
                </a:cubicBezTo>
                <a:cubicBezTo>
                  <a:pt x="203200" y="400050"/>
                  <a:pt x="181610" y="420370"/>
                  <a:pt x="163830" y="440690"/>
                </a:cubicBezTo>
                <a:cubicBezTo>
                  <a:pt x="147320" y="459740"/>
                  <a:pt x="132080" y="476250"/>
                  <a:pt x="115570" y="496570"/>
                </a:cubicBezTo>
                <a:cubicBezTo>
                  <a:pt x="96520" y="519430"/>
                  <a:pt x="74930" y="556260"/>
                  <a:pt x="57150" y="571500"/>
                </a:cubicBezTo>
                <a:cubicBezTo>
                  <a:pt x="45720" y="580390"/>
                  <a:pt x="29210" y="584200"/>
                  <a:pt x="24130" y="588010"/>
                </a:cubicBezTo>
                <a:cubicBezTo>
                  <a:pt x="22860" y="589280"/>
                  <a:pt x="22860" y="589280"/>
                  <a:pt x="21590" y="590550"/>
                </a:cubicBezTo>
                <a:cubicBezTo>
                  <a:pt x="20320" y="590550"/>
                  <a:pt x="20320" y="591820"/>
                  <a:pt x="19050" y="591820"/>
                </a:cubicBezTo>
                <a:cubicBezTo>
                  <a:pt x="17780" y="591820"/>
                  <a:pt x="16510" y="593090"/>
                  <a:pt x="15240" y="593090"/>
                </a:cubicBezTo>
                <a:cubicBezTo>
                  <a:pt x="13970" y="593090"/>
                  <a:pt x="12700" y="593090"/>
                  <a:pt x="11430" y="593090"/>
                </a:cubicBezTo>
                <a:cubicBezTo>
                  <a:pt x="10160" y="593090"/>
                  <a:pt x="10160" y="591820"/>
                  <a:pt x="8890" y="591820"/>
                </a:cubicBezTo>
                <a:cubicBezTo>
                  <a:pt x="7620" y="590550"/>
                  <a:pt x="6350" y="590550"/>
                  <a:pt x="5080" y="589280"/>
                </a:cubicBezTo>
                <a:cubicBezTo>
                  <a:pt x="3810" y="588010"/>
                  <a:pt x="3810" y="588010"/>
                  <a:pt x="2540" y="586740"/>
                </a:cubicBezTo>
                <a:cubicBezTo>
                  <a:pt x="2540" y="585470"/>
                  <a:pt x="1270" y="585470"/>
                  <a:pt x="1270" y="584200"/>
                </a:cubicBezTo>
                <a:cubicBezTo>
                  <a:pt x="1270" y="582930"/>
                  <a:pt x="0" y="581660"/>
                  <a:pt x="0" y="580390"/>
                </a:cubicBezTo>
                <a:cubicBezTo>
                  <a:pt x="0" y="579120"/>
                  <a:pt x="0" y="579120"/>
                  <a:pt x="0" y="577850"/>
                </a:cubicBezTo>
                <a:cubicBezTo>
                  <a:pt x="0" y="576580"/>
                  <a:pt x="0" y="575310"/>
                  <a:pt x="0" y="574040"/>
                </a:cubicBezTo>
                <a:cubicBezTo>
                  <a:pt x="0" y="572770"/>
                  <a:pt x="0" y="571500"/>
                  <a:pt x="1270" y="570230"/>
                </a:cubicBezTo>
                <a:cubicBezTo>
                  <a:pt x="1270" y="568960"/>
                  <a:pt x="2540" y="568960"/>
                  <a:pt x="3810" y="567690"/>
                </a:cubicBezTo>
                <a:cubicBezTo>
                  <a:pt x="6350" y="565150"/>
                  <a:pt x="6350" y="557530"/>
                  <a:pt x="10160" y="551180"/>
                </a:cubicBezTo>
                <a:cubicBezTo>
                  <a:pt x="17780" y="539750"/>
                  <a:pt x="36830" y="524510"/>
                  <a:pt x="52070" y="508000"/>
                </a:cubicBezTo>
                <a:cubicBezTo>
                  <a:pt x="72390" y="487680"/>
                  <a:pt x="97790" y="466090"/>
                  <a:pt x="119380" y="440690"/>
                </a:cubicBezTo>
                <a:cubicBezTo>
                  <a:pt x="144780" y="410210"/>
                  <a:pt x="166370" y="369570"/>
                  <a:pt x="191770" y="336550"/>
                </a:cubicBezTo>
                <a:cubicBezTo>
                  <a:pt x="215900" y="304800"/>
                  <a:pt x="245110" y="278130"/>
                  <a:pt x="267970" y="247650"/>
                </a:cubicBezTo>
                <a:cubicBezTo>
                  <a:pt x="290830" y="218440"/>
                  <a:pt x="309880" y="182880"/>
                  <a:pt x="330200" y="156210"/>
                </a:cubicBezTo>
                <a:cubicBezTo>
                  <a:pt x="347980" y="132080"/>
                  <a:pt x="374650" y="97790"/>
                  <a:pt x="382270" y="92710"/>
                </a:cubicBezTo>
                <a:cubicBezTo>
                  <a:pt x="383540" y="91440"/>
                  <a:pt x="384810" y="91440"/>
                  <a:pt x="386080" y="91440"/>
                </a:cubicBezTo>
                <a:cubicBezTo>
                  <a:pt x="387350" y="91440"/>
                  <a:pt x="388620" y="90170"/>
                  <a:pt x="389890" y="90170"/>
                </a:cubicBezTo>
                <a:cubicBezTo>
                  <a:pt x="391160" y="90170"/>
                  <a:pt x="392430" y="88900"/>
                  <a:pt x="393700" y="88900"/>
                </a:cubicBezTo>
                <a:cubicBezTo>
                  <a:pt x="394970" y="88900"/>
                  <a:pt x="396240" y="90170"/>
                  <a:pt x="397510" y="90170"/>
                </a:cubicBezTo>
                <a:cubicBezTo>
                  <a:pt x="398780" y="90170"/>
                  <a:pt x="400050" y="91440"/>
                  <a:pt x="401320" y="91440"/>
                </a:cubicBezTo>
                <a:cubicBezTo>
                  <a:pt x="402590" y="91440"/>
                  <a:pt x="402590" y="91440"/>
                  <a:pt x="403860" y="92710"/>
                </a:cubicBezTo>
                <a:cubicBezTo>
                  <a:pt x="405130" y="93980"/>
                  <a:pt x="405130" y="95250"/>
                  <a:pt x="406400" y="96520"/>
                </a:cubicBezTo>
                <a:cubicBezTo>
                  <a:pt x="407670" y="97790"/>
                  <a:pt x="408940" y="97790"/>
                  <a:pt x="408940" y="99060"/>
                </a:cubicBezTo>
                <a:cubicBezTo>
                  <a:pt x="408940" y="100330"/>
                  <a:pt x="408940" y="101600"/>
                  <a:pt x="408940" y="102870"/>
                </a:cubicBezTo>
                <a:cubicBezTo>
                  <a:pt x="408940" y="104140"/>
                  <a:pt x="408940" y="105410"/>
                  <a:pt x="408940" y="106680"/>
                </a:cubicBezTo>
                <a:cubicBezTo>
                  <a:pt x="408940" y="107950"/>
                  <a:pt x="408940" y="109220"/>
                  <a:pt x="408940" y="110490"/>
                </a:cubicBezTo>
                <a:cubicBezTo>
                  <a:pt x="408940" y="111760"/>
                  <a:pt x="407670" y="113030"/>
                  <a:pt x="406400" y="114300"/>
                </a:cubicBezTo>
                <a:cubicBezTo>
                  <a:pt x="405130" y="115570"/>
                  <a:pt x="403860" y="116840"/>
                  <a:pt x="403860" y="116840"/>
                </a:cubicBezTo>
                <a:cubicBezTo>
                  <a:pt x="403860" y="118110"/>
                  <a:pt x="407670" y="116840"/>
                  <a:pt x="407670" y="118110"/>
                </a:cubicBezTo>
                <a:cubicBezTo>
                  <a:pt x="408940" y="120650"/>
                  <a:pt x="389890" y="133350"/>
                  <a:pt x="382270" y="143510"/>
                </a:cubicBezTo>
                <a:cubicBezTo>
                  <a:pt x="372110" y="157480"/>
                  <a:pt x="363220" y="177800"/>
                  <a:pt x="353060" y="196850"/>
                </a:cubicBezTo>
                <a:cubicBezTo>
                  <a:pt x="341630" y="217170"/>
                  <a:pt x="328930" y="238760"/>
                  <a:pt x="314960" y="261620"/>
                </a:cubicBezTo>
                <a:cubicBezTo>
                  <a:pt x="297180" y="289560"/>
                  <a:pt x="274320" y="326390"/>
                  <a:pt x="255270" y="353060"/>
                </a:cubicBezTo>
                <a:cubicBezTo>
                  <a:pt x="240030" y="374650"/>
                  <a:pt x="220980" y="392430"/>
                  <a:pt x="209550" y="408940"/>
                </a:cubicBezTo>
                <a:cubicBezTo>
                  <a:pt x="200660" y="421640"/>
                  <a:pt x="191770" y="433070"/>
                  <a:pt x="187960" y="444500"/>
                </a:cubicBezTo>
                <a:cubicBezTo>
                  <a:pt x="185420" y="454660"/>
                  <a:pt x="189230" y="471170"/>
                  <a:pt x="187960" y="476250"/>
                </a:cubicBezTo>
                <a:cubicBezTo>
                  <a:pt x="187960" y="477520"/>
                  <a:pt x="186690" y="478790"/>
                  <a:pt x="185420" y="478790"/>
                </a:cubicBezTo>
                <a:cubicBezTo>
                  <a:pt x="184150" y="480060"/>
                  <a:pt x="181610" y="480060"/>
                  <a:pt x="180340" y="480060"/>
                </a:cubicBezTo>
                <a:cubicBezTo>
                  <a:pt x="179070" y="480060"/>
                  <a:pt x="177800" y="480060"/>
                  <a:pt x="176530" y="480060"/>
                </a:cubicBezTo>
                <a:cubicBezTo>
                  <a:pt x="175260" y="480060"/>
                  <a:pt x="173990" y="478790"/>
                  <a:pt x="172720" y="478790"/>
                </a:cubicBezTo>
                <a:cubicBezTo>
                  <a:pt x="171450" y="478790"/>
                  <a:pt x="168910" y="478790"/>
                  <a:pt x="167640" y="477520"/>
                </a:cubicBezTo>
                <a:cubicBezTo>
                  <a:pt x="166370" y="477520"/>
                  <a:pt x="166370" y="476250"/>
                  <a:pt x="165100" y="474980"/>
                </a:cubicBezTo>
                <a:cubicBezTo>
                  <a:pt x="163830" y="473710"/>
                  <a:pt x="163830" y="472440"/>
                  <a:pt x="162560" y="471170"/>
                </a:cubicBezTo>
                <a:cubicBezTo>
                  <a:pt x="161290" y="469900"/>
                  <a:pt x="160020" y="468630"/>
                  <a:pt x="160020" y="467360"/>
                </a:cubicBezTo>
                <a:cubicBezTo>
                  <a:pt x="160020" y="466090"/>
                  <a:pt x="160020" y="464820"/>
                  <a:pt x="160020" y="463550"/>
                </a:cubicBezTo>
                <a:cubicBezTo>
                  <a:pt x="160020" y="462280"/>
                  <a:pt x="160020" y="459740"/>
                  <a:pt x="160020" y="458470"/>
                </a:cubicBezTo>
                <a:cubicBezTo>
                  <a:pt x="160020" y="457200"/>
                  <a:pt x="161290" y="455930"/>
                  <a:pt x="161290" y="454660"/>
                </a:cubicBezTo>
                <a:cubicBezTo>
                  <a:pt x="161290" y="453390"/>
                  <a:pt x="161290" y="452120"/>
                  <a:pt x="162560" y="450850"/>
                </a:cubicBezTo>
                <a:cubicBezTo>
                  <a:pt x="163830" y="449580"/>
                  <a:pt x="165100" y="449580"/>
                  <a:pt x="166370" y="448310"/>
                </a:cubicBezTo>
                <a:cubicBezTo>
                  <a:pt x="170180" y="444500"/>
                  <a:pt x="173990" y="431800"/>
                  <a:pt x="180340" y="425450"/>
                </a:cubicBezTo>
                <a:cubicBezTo>
                  <a:pt x="186690" y="417830"/>
                  <a:pt x="199390" y="414020"/>
                  <a:pt x="207010" y="406400"/>
                </a:cubicBezTo>
                <a:cubicBezTo>
                  <a:pt x="214630" y="397510"/>
                  <a:pt x="217170" y="384810"/>
                  <a:pt x="223520" y="374650"/>
                </a:cubicBezTo>
                <a:cubicBezTo>
                  <a:pt x="231140" y="363220"/>
                  <a:pt x="243840" y="353060"/>
                  <a:pt x="251460" y="341630"/>
                </a:cubicBezTo>
                <a:cubicBezTo>
                  <a:pt x="257810" y="331470"/>
                  <a:pt x="260350" y="321310"/>
                  <a:pt x="267970" y="312420"/>
                </a:cubicBezTo>
                <a:cubicBezTo>
                  <a:pt x="275590" y="302260"/>
                  <a:pt x="287020" y="293370"/>
                  <a:pt x="297180" y="283210"/>
                </a:cubicBezTo>
                <a:cubicBezTo>
                  <a:pt x="308610" y="270510"/>
                  <a:pt x="321310" y="259080"/>
                  <a:pt x="335280" y="243840"/>
                </a:cubicBezTo>
                <a:cubicBezTo>
                  <a:pt x="353060" y="224790"/>
                  <a:pt x="374650" y="201930"/>
                  <a:pt x="392430" y="180340"/>
                </a:cubicBezTo>
                <a:cubicBezTo>
                  <a:pt x="408940" y="160020"/>
                  <a:pt x="422910" y="138430"/>
                  <a:pt x="438150" y="119380"/>
                </a:cubicBezTo>
                <a:cubicBezTo>
                  <a:pt x="453390" y="101600"/>
                  <a:pt x="472440" y="83820"/>
                  <a:pt x="483870" y="71120"/>
                </a:cubicBezTo>
                <a:cubicBezTo>
                  <a:pt x="491490" y="62230"/>
                  <a:pt x="497840" y="53340"/>
                  <a:pt x="501650" y="49530"/>
                </a:cubicBezTo>
                <a:cubicBezTo>
                  <a:pt x="502920" y="48260"/>
                  <a:pt x="502920" y="48260"/>
                  <a:pt x="504190" y="46990"/>
                </a:cubicBezTo>
                <a:cubicBezTo>
                  <a:pt x="505460" y="45720"/>
                  <a:pt x="506730" y="44450"/>
                  <a:pt x="508000" y="44450"/>
                </a:cubicBezTo>
                <a:cubicBezTo>
                  <a:pt x="509270" y="44450"/>
                  <a:pt x="510540" y="44450"/>
                  <a:pt x="511810" y="44450"/>
                </a:cubicBezTo>
                <a:cubicBezTo>
                  <a:pt x="513080" y="44450"/>
                  <a:pt x="514350" y="43180"/>
                  <a:pt x="515620" y="43180"/>
                </a:cubicBezTo>
                <a:cubicBezTo>
                  <a:pt x="516890" y="43180"/>
                  <a:pt x="518160" y="44450"/>
                  <a:pt x="519430" y="44450"/>
                </a:cubicBezTo>
                <a:cubicBezTo>
                  <a:pt x="520700" y="44450"/>
                  <a:pt x="520700" y="45720"/>
                  <a:pt x="521970" y="45720"/>
                </a:cubicBezTo>
                <a:cubicBezTo>
                  <a:pt x="523240" y="46990"/>
                  <a:pt x="523240" y="46990"/>
                  <a:pt x="524510" y="48260"/>
                </a:cubicBezTo>
                <a:cubicBezTo>
                  <a:pt x="525780" y="49530"/>
                  <a:pt x="527050" y="49530"/>
                  <a:pt x="527050" y="50800"/>
                </a:cubicBezTo>
                <a:cubicBezTo>
                  <a:pt x="528320" y="52070"/>
                  <a:pt x="528320" y="53340"/>
                  <a:pt x="528320" y="54610"/>
                </a:cubicBezTo>
                <a:cubicBezTo>
                  <a:pt x="528320" y="55880"/>
                  <a:pt x="529590" y="57150"/>
                  <a:pt x="529590" y="58420"/>
                </a:cubicBezTo>
                <a:cubicBezTo>
                  <a:pt x="529590" y="59690"/>
                  <a:pt x="529590" y="60960"/>
                  <a:pt x="529590" y="62230"/>
                </a:cubicBezTo>
                <a:cubicBezTo>
                  <a:pt x="529590" y="63500"/>
                  <a:pt x="528320" y="63500"/>
                  <a:pt x="528320" y="64770"/>
                </a:cubicBezTo>
                <a:cubicBezTo>
                  <a:pt x="527050" y="66040"/>
                  <a:pt x="527050" y="67310"/>
                  <a:pt x="525780" y="68580"/>
                </a:cubicBezTo>
                <a:cubicBezTo>
                  <a:pt x="523240" y="71120"/>
                  <a:pt x="514350" y="71120"/>
                  <a:pt x="508000" y="76200"/>
                </a:cubicBezTo>
                <a:cubicBezTo>
                  <a:pt x="496570" y="85090"/>
                  <a:pt x="485140" y="109220"/>
                  <a:pt x="469900" y="125730"/>
                </a:cubicBezTo>
                <a:cubicBezTo>
                  <a:pt x="453390" y="143510"/>
                  <a:pt x="430530" y="158750"/>
                  <a:pt x="412750" y="177800"/>
                </a:cubicBezTo>
                <a:cubicBezTo>
                  <a:pt x="394970" y="196850"/>
                  <a:pt x="377190" y="226060"/>
                  <a:pt x="363220" y="242570"/>
                </a:cubicBezTo>
                <a:cubicBezTo>
                  <a:pt x="354330" y="254000"/>
                  <a:pt x="347980" y="260350"/>
                  <a:pt x="340360" y="270510"/>
                </a:cubicBezTo>
                <a:cubicBezTo>
                  <a:pt x="331470" y="283210"/>
                  <a:pt x="322580" y="299720"/>
                  <a:pt x="312420" y="313690"/>
                </a:cubicBezTo>
                <a:cubicBezTo>
                  <a:pt x="302260" y="327660"/>
                  <a:pt x="289560" y="341630"/>
                  <a:pt x="276860" y="353060"/>
                </a:cubicBezTo>
                <a:cubicBezTo>
                  <a:pt x="264160" y="363220"/>
                  <a:pt x="250190" y="369570"/>
                  <a:pt x="234950" y="378460"/>
                </a:cubicBezTo>
                <a:cubicBezTo>
                  <a:pt x="219710" y="387350"/>
                  <a:pt x="201930" y="402590"/>
                  <a:pt x="185420" y="406400"/>
                </a:cubicBezTo>
                <a:cubicBezTo>
                  <a:pt x="171450" y="410210"/>
                  <a:pt x="151130" y="406400"/>
                  <a:pt x="144780" y="406400"/>
                </a:cubicBezTo>
                <a:cubicBezTo>
                  <a:pt x="142240" y="406400"/>
                  <a:pt x="142240" y="406400"/>
                  <a:pt x="140970" y="406400"/>
                </a:cubicBezTo>
                <a:cubicBezTo>
                  <a:pt x="139700" y="406400"/>
                  <a:pt x="138430" y="405130"/>
                  <a:pt x="137160" y="405130"/>
                </a:cubicBezTo>
                <a:cubicBezTo>
                  <a:pt x="135890" y="403860"/>
                  <a:pt x="134620" y="403860"/>
                  <a:pt x="133350" y="402590"/>
                </a:cubicBezTo>
                <a:cubicBezTo>
                  <a:pt x="132080" y="401320"/>
                  <a:pt x="130810" y="401320"/>
                  <a:pt x="130810" y="400050"/>
                </a:cubicBezTo>
                <a:cubicBezTo>
                  <a:pt x="129540" y="398780"/>
                  <a:pt x="129540" y="397510"/>
                  <a:pt x="129540" y="396240"/>
                </a:cubicBezTo>
                <a:cubicBezTo>
                  <a:pt x="129540" y="394970"/>
                  <a:pt x="128270" y="392430"/>
                  <a:pt x="128270" y="391160"/>
                </a:cubicBezTo>
                <a:cubicBezTo>
                  <a:pt x="128270" y="389890"/>
                  <a:pt x="128270" y="388620"/>
                  <a:pt x="128270" y="387350"/>
                </a:cubicBezTo>
                <a:cubicBezTo>
                  <a:pt x="128270" y="386080"/>
                  <a:pt x="129540" y="384810"/>
                  <a:pt x="129540" y="383540"/>
                </a:cubicBezTo>
                <a:cubicBezTo>
                  <a:pt x="129540" y="382270"/>
                  <a:pt x="129540" y="381000"/>
                  <a:pt x="130810" y="379730"/>
                </a:cubicBezTo>
                <a:cubicBezTo>
                  <a:pt x="130810" y="378460"/>
                  <a:pt x="132080" y="378460"/>
                  <a:pt x="133350" y="377190"/>
                </a:cubicBezTo>
                <a:cubicBezTo>
                  <a:pt x="134620" y="375920"/>
                  <a:pt x="135890" y="375920"/>
                  <a:pt x="137160" y="374650"/>
                </a:cubicBezTo>
                <a:cubicBezTo>
                  <a:pt x="138430" y="374650"/>
                  <a:pt x="139700" y="373380"/>
                  <a:pt x="140970" y="373380"/>
                </a:cubicBezTo>
                <a:cubicBezTo>
                  <a:pt x="142240" y="373380"/>
                  <a:pt x="144780" y="372110"/>
                  <a:pt x="144780" y="37211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0" name="Google Shape;390;p29"/>
          <p:cNvSpPr/>
          <p:nvPr/>
        </p:nvSpPr>
        <p:spPr>
          <a:xfrm>
            <a:off x="4387215" y="2896553"/>
            <a:ext cx="158115" cy="115253"/>
          </a:xfrm>
          <a:custGeom>
            <a:rect b="b" l="l" r="r" t="t"/>
            <a:pathLst>
              <a:path extrusionOk="0" h="307340" w="421640">
                <a:moveTo>
                  <a:pt x="49530" y="0"/>
                </a:moveTo>
                <a:cubicBezTo>
                  <a:pt x="116840" y="21590"/>
                  <a:pt x="134620" y="30480"/>
                  <a:pt x="149860" y="35560"/>
                </a:cubicBezTo>
                <a:cubicBezTo>
                  <a:pt x="161290" y="39370"/>
                  <a:pt x="168910" y="38100"/>
                  <a:pt x="180340" y="41910"/>
                </a:cubicBezTo>
                <a:cubicBezTo>
                  <a:pt x="196850" y="48260"/>
                  <a:pt x="219710" y="63500"/>
                  <a:pt x="237490" y="73660"/>
                </a:cubicBezTo>
                <a:cubicBezTo>
                  <a:pt x="254000" y="82550"/>
                  <a:pt x="270510" y="90170"/>
                  <a:pt x="284480" y="99060"/>
                </a:cubicBezTo>
                <a:cubicBezTo>
                  <a:pt x="297180" y="106680"/>
                  <a:pt x="307340" y="118110"/>
                  <a:pt x="320040" y="123190"/>
                </a:cubicBezTo>
                <a:cubicBezTo>
                  <a:pt x="331470" y="128270"/>
                  <a:pt x="344170" y="125730"/>
                  <a:pt x="355600" y="132080"/>
                </a:cubicBezTo>
                <a:cubicBezTo>
                  <a:pt x="368300" y="138430"/>
                  <a:pt x="381000" y="154940"/>
                  <a:pt x="392430" y="165100"/>
                </a:cubicBezTo>
                <a:cubicBezTo>
                  <a:pt x="402590" y="175260"/>
                  <a:pt x="421640" y="185420"/>
                  <a:pt x="421640" y="193040"/>
                </a:cubicBezTo>
                <a:cubicBezTo>
                  <a:pt x="421640" y="199390"/>
                  <a:pt x="410210" y="208280"/>
                  <a:pt x="401320" y="210820"/>
                </a:cubicBezTo>
                <a:cubicBezTo>
                  <a:pt x="391160" y="213360"/>
                  <a:pt x="374650" y="207010"/>
                  <a:pt x="360680" y="200660"/>
                </a:cubicBezTo>
                <a:cubicBezTo>
                  <a:pt x="344170" y="193040"/>
                  <a:pt x="328930" y="177800"/>
                  <a:pt x="312420" y="167640"/>
                </a:cubicBezTo>
                <a:cubicBezTo>
                  <a:pt x="295910" y="157480"/>
                  <a:pt x="276860" y="151130"/>
                  <a:pt x="259080" y="142240"/>
                </a:cubicBezTo>
                <a:cubicBezTo>
                  <a:pt x="242570" y="133350"/>
                  <a:pt x="226060" y="127000"/>
                  <a:pt x="209550" y="116840"/>
                </a:cubicBezTo>
                <a:cubicBezTo>
                  <a:pt x="193040" y="106680"/>
                  <a:pt x="175260" y="91440"/>
                  <a:pt x="160020" y="80010"/>
                </a:cubicBezTo>
                <a:cubicBezTo>
                  <a:pt x="147320" y="69850"/>
                  <a:pt x="139700" y="57150"/>
                  <a:pt x="127000" y="50800"/>
                </a:cubicBezTo>
                <a:cubicBezTo>
                  <a:pt x="113030" y="43180"/>
                  <a:pt x="85090" y="41910"/>
                  <a:pt x="77470" y="39370"/>
                </a:cubicBezTo>
                <a:cubicBezTo>
                  <a:pt x="74930" y="38100"/>
                  <a:pt x="74930" y="38100"/>
                  <a:pt x="73660" y="36830"/>
                </a:cubicBezTo>
                <a:cubicBezTo>
                  <a:pt x="72390" y="35560"/>
                  <a:pt x="72390" y="35560"/>
                  <a:pt x="71120" y="34290"/>
                </a:cubicBezTo>
                <a:cubicBezTo>
                  <a:pt x="69850" y="33020"/>
                  <a:pt x="69850" y="31750"/>
                  <a:pt x="68580" y="30480"/>
                </a:cubicBezTo>
                <a:cubicBezTo>
                  <a:pt x="68580" y="29210"/>
                  <a:pt x="67310" y="27940"/>
                  <a:pt x="67310" y="26670"/>
                </a:cubicBezTo>
                <a:cubicBezTo>
                  <a:pt x="67310" y="25400"/>
                  <a:pt x="67310" y="22860"/>
                  <a:pt x="67310" y="21590"/>
                </a:cubicBezTo>
                <a:cubicBezTo>
                  <a:pt x="67310" y="20320"/>
                  <a:pt x="68580" y="19050"/>
                  <a:pt x="68580" y="17780"/>
                </a:cubicBezTo>
                <a:cubicBezTo>
                  <a:pt x="68580" y="16510"/>
                  <a:pt x="68580" y="15240"/>
                  <a:pt x="69850" y="13970"/>
                </a:cubicBezTo>
                <a:cubicBezTo>
                  <a:pt x="69850" y="12700"/>
                  <a:pt x="71120" y="12700"/>
                  <a:pt x="72390" y="11430"/>
                </a:cubicBezTo>
                <a:cubicBezTo>
                  <a:pt x="73660" y="10160"/>
                  <a:pt x="74930" y="10160"/>
                  <a:pt x="76200" y="8890"/>
                </a:cubicBezTo>
                <a:cubicBezTo>
                  <a:pt x="77470" y="7620"/>
                  <a:pt x="78740" y="6350"/>
                  <a:pt x="80010" y="6350"/>
                </a:cubicBezTo>
                <a:cubicBezTo>
                  <a:pt x="81280" y="6350"/>
                  <a:pt x="82550" y="6350"/>
                  <a:pt x="83820" y="6350"/>
                </a:cubicBezTo>
                <a:cubicBezTo>
                  <a:pt x="85090" y="6350"/>
                  <a:pt x="86360" y="6350"/>
                  <a:pt x="87630" y="6350"/>
                </a:cubicBezTo>
                <a:cubicBezTo>
                  <a:pt x="88900" y="6350"/>
                  <a:pt x="88900" y="6350"/>
                  <a:pt x="91440" y="7620"/>
                </a:cubicBezTo>
                <a:cubicBezTo>
                  <a:pt x="99060" y="10160"/>
                  <a:pt x="127000" y="24130"/>
                  <a:pt x="143510" y="31750"/>
                </a:cubicBezTo>
                <a:cubicBezTo>
                  <a:pt x="160020" y="39370"/>
                  <a:pt x="176530" y="44450"/>
                  <a:pt x="191770" y="54610"/>
                </a:cubicBezTo>
                <a:cubicBezTo>
                  <a:pt x="209550" y="64770"/>
                  <a:pt x="227330" y="81280"/>
                  <a:pt x="242570" y="92710"/>
                </a:cubicBezTo>
                <a:cubicBezTo>
                  <a:pt x="255270" y="102870"/>
                  <a:pt x="266700" y="114300"/>
                  <a:pt x="276860" y="120650"/>
                </a:cubicBezTo>
                <a:cubicBezTo>
                  <a:pt x="284480" y="125730"/>
                  <a:pt x="292100" y="125730"/>
                  <a:pt x="299720" y="129540"/>
                </a:cubicBezTo>
                <a:cubicBezTo>
                  <a:pt x="308610" y="134620"/>
                  <a:pt x="316230" y="143510"/>
                  <a:pt x="327660" y="148590"/>
                </a:cubicBezTo>
                <a:cubicBezTo>
                  <a:pt x="340360" y="153670"/>
                  <a:pt x="360680" y="148590"/>
                  <a:pt x="370840" y="157480"/>
                </a:cubicBezTo>
                <a:cubicBezTo>
                  <a:pt x="381000" y="166370"/>
                  <a:pt x="389890" y="194310"/>
                  <a:pt x="384810" y="204470"/>
                </a:cubicBezTo>
                <a:cubicBezTo>
                  <a:pt x="381000" y="213360"/>
                  <a:pt x="364490" y="215900"/>
                  <a:pt x="351790" y="218440"/>
                </a:cubicBezTo>
                <a:cubicBezTo>
                  <a:pt x="337820" y="220980"/>
                  <a:pt x="320040" y="220980"/>
                  <a:pt x="302260" y="218440"/>
                </a:cubicBezTo>
                <a:cubicBezTo>
                  <a:pt x="281940" y="215900"/>
                  <a:pt x="260350" y="209550"/>
                  <a:pt x="240030" y="203200"/>
                </a:cubicBezTo>
                <a:cubicBezTo>
                  <a:pt x="218440" y="196850"/>
                  <a:pt x="196850" y="190500"/>
                  <a:pt x="176530" y="182880"/>
                </a:cubicBezTo>
                <a:cubicBezTo>
                  <a:pt x="157480" y="176530"/>
                  <a:pt x="138430" y="168910"/>
                  <a:pt x="121920" y="161290"/>
                </a:cubicBezTo>
                <a:cubicBezTo>
                  <a:pt x="107950" y="154940"/>
                  <a:pt x="96520" y="146050"/>
                  <a:pt x="85090" y="138430"/>
                </a:cubicBezTo>
                <a:cubicBezTo>
                  <a:pt x="73660" y="130810"/>
                  <a:pt x="64770" y="123190"/>
                  <a:pt x="54610" y="115570"/>
                </a:cubicBezTo>
                <a:cubicBezTo>
                  <a:pt x="45720" y="107950"/>
                  <a:pt x="36830" y="102870"/>
                  <a:pt x="27940" y="93980"/>
                </a:cubicBezTo>
                <a:cubicBezTo>
                  <a:pt x="19050" y="85090"/>
                  <a:pt x="0" y="63500"/>
                  <a:pt x="1270" y="60960"/>
                </a:cubicBezTo>
                <a:cubicBezTo>
                  <a:pt x="1270" y="59690"/>
                  <a:pt x="6350" y="62230"/>
                  <a:pt x="6350" y="62230"/>
                </a:cubicBezTo>
                <a:cubicBezTo>
                  <a:pt x="6350" y="62230"/>
                  <a:pt x="5080" y="60960"/>
                  <a:pt x="3810" y="59690"/>
                </a:cubicBezTo>
                <a:cubicBezTo>
                  <a:pt x="2540" y="58420"/>
                  <a:pt x="1270" y="55880"/>
                  <a:pt x="1270" y="54610"/>
                </a:cubicBezTo>
                <a:cubicBezTo>
                  <a:pt x="1270" y="53340"/>
                  <a:pt x="1270" y="52070"/>
                  <a:pt x="1270" y="50800"/>
                </a:cubicBezTo>
                <a:cubicBezTo>
                  <a:pt x="1270" y="49530"/>
                  <a:pt x="1270" y="46990"/>
                  <a:pt x="1270" y="45720"/>
                </a:cubicBezTo>
                <a:cubicBezTo>
                  <a:pt x="1270" y="44450"/>
                  <a:pt x="2540" y="43180"/>
                  <a:pt x="2540" y="41910"/>
                </a:cubicBezTo>
                <a:cubicBezTo>
                  <a:pt x="2540" y="40640"/>
                  <a:pt x="2540" y="38100"/>
                  <a:pt x="3810" y="36830"/>
                </a:cubicBezTo>
                <a:cubicBezTo>
                  <a:pt x="5080" y="35560"/>
                  <a:pt x="6350" y="35560"/>
                  <a:pt x="7620" y="34290"/>
                </a:cubicBezTo>
                <a:cubicBezTo>
                  <a:pt x="8890" y="33020"/>
                  <a:pt x="10160" y="31750"/>
                  <a:pt x="11430" y="31750"/>
                </a:cubicBezTo>
                <a:cubicBezTo>
                  <a:pt x="12700" y="30480"/>
                  <a:pt x="15240" y="30480"/>
                  <a:pt x="16510" y="30480"/>
                </a:cubicBezTo>
                <a:cubicBezTo>
                  <a:pt x="17780" y="30480"/>
                  <a:pt x="19050" y="29210"/>
                  <a:pt x="20320" y="29210"/>
                </a:cubicBezTo>
                <a:cubicBezTo>
                  <a:pt x="21590" y="29210"/>
                  <a:pt x="24130" y="30480"/>
                  <a:pt x="25400" y="30480"/>
                </a:cubicBezTo>
                <a:cubicBezTo>
                  <a:pt x="26670" y="30480"/>
                  <a:pt x="27940" y="31750"/>
                  <a:pt x="29210" y="31750"/>
                </a:cubicBezTo>
                <a:cubicBezTo>
                  <a:pt x="30480" y="33020"/>
                  <a:pt x="31750" y="33020"/>
                  <a:pt x="33020" y="34290"/>
                </a:cubicBezTo>
                <a:cubicBezTo>
                  <a:pt x="38100" y="38100"/>
                  <a:pt x="49530" y="49530"/>
                  <a:pt x="58420" y="55880"/>
                </a:cubicBezTo>
                <a:cubicBezTo>
                  <a:pt x="68580" y="63500"/>
                  <a:pt x="80010" y="69850"/>
                  <a:pt x="93980" y="77470"/>
                </a:cubicBezTo>
                <a:cubicBezTo>
                  <a:pt x="114300" y="88900"/>
                  <a:pt x="148590" y="99060"/>
                  <a:pt x="171450" y="113030"/>
                </a:cubicBezTo>
                <a:cubicBezTo>
                  <a:pt x="191770" y="125730"/>
                  <a:pt x="205740" y="143510"/>
                  <a:pt x="222250" y="156210"/>
                </a:cubicBezTo>
                <a:cubicBezTo>
                  <a:pt x="237490" y="167640"/>
                  <a:pt x="250190" y="176530"/>
                  <a:pt x="265430" y="186690"/>
                </a:cubicBezTo>
                <a:cubicBezTo>
                  <a:pt x="283210" y="199390"/>
                  <a:pt x="304800" y="213360"/>
                  <a:pt x="322580" y="226060"/>
                </a:cubicBezTo>
                <a:cubicBezTo>
                  <a:pt x="336550" y="236220"/>
                  <a:pt x="350520" y="245110"/>
                  <a:pt x="361950" y="255270"/>
                </a:cubicBezTo>
                <a:cubicBezTo>
                  <a:pt x="372110" y="264160"/>
                  <a:pt x="387350" y="276860"/>
                  <a:pt x="391160" y="280670"/>
                </a:cubicBezTo>
                <a:cubicBezTo>
                  <a:pt x="392430" y="281940"/>
                  <a:pt x="392430" y="281940"/>
                  <a:pt x="393700" y="283210"/>
                </a:cubicBezTo>
                <a:cubicBezTo>
                  <a:pt x="394970" y="284480"/>
                  <a:pt x="396240" y="284480"/>
                  <a:pt x="396240" y="285750"/>
                </a:cubicBezTo>
                <a:cubicBezTo>
                  <a:pt x="396240" y="287020"/>
                  <a:pt x="396240" y="288290"/>
                  <a:pt x="396240" y="289560"/>
                </a:cubicBezTo>
                <a:cubicBezTo>
                  <a:pt x="396240" y="290830"/>
                  <a:pt x="397510" y="292100"/>
                  <a:pt x="397510" y="293370"/>
                </a:cubicBezTo>
                <a:cubicBezTo>
                  <a:pt x="397510" y="294640"/>
                  <a:pt x="396240" y="295910"/>
                  <a:pt x="396240" y="297180"/>
                </a:cubicBezTo>
                <a:cubicBezTo>
                  <a:pt x="396240" y="298450"/>
                  <a:pt x="394970" y="298450"/>
                  <a:pt x="394970" y="299720"/>
                </a:cubicBezTo>
                <a:cubicBezTo>
                  <a:pt x="393700" y="300990"/>
                  <a:pt x="393700" y="300990"/>
                  <a:pt x="392430" y="302260"/>
                </a:cubicBezTo>
                <a:cubicBezTo>
                  <a:pt x="391160" y="303530"/>
                  <a:pt x="391160" y="304800"/>
                  <a:pt x="389890" y="304800"/>
                </a:cubicBezTo>
                <a:cubicBezTo>
                  <a:pt x="388620" y="306070"/>
                  <a:pt x="387350" y="306070"/>
                  <a:pt x="386080" y="306070"/>
                </a:cubicBezTo>
                <a:cubicBezTo>
                  <a:pt x="384810" y="306070"/>
                  <a:pt x="383540" y="307340"/>
                  <a:pt x="382270" y="307340"/>
                </a:cubicBezTo>
                <a:cubicBezTo>
                  <a:pt x="381000" y="307340"/>
                  <a:pt x="379730" y="307340"/>
                  <a:pt x="378460" y="307340"/>
                </a:cubicBezTo>
                <a:cubicBezTo>
                  <a:pt x="377190" y="307340"/>
                  <a:pt x="377190" y="306070"/>
                  <a:pt x="375920" y="306070"/>
                </a:cubicBezTo>
                <a:cubicBezTo>
                  <a:pt x="374650" y="304800"/>
                  <a:pt x="373380" y="304800"/>
                  <a:pt x="372110" y="303530"/>
                </a:cubicBezTo>
                <a:cubicBezTo>
                  <a:pt x="365760" y="298450"/>
                  <a:pt x="335280" y="266700"/>
                  <a:pt x="330200" y="260350"/>
                </a:cubicBezTo>
                <a:cubicBezTo>
                  <a:pt x="328930" y="259080"/>
                  <a:pt x="327660" y="257810"/>
                  <a:pt x="327660" y="256540"/>
                </a:cubicBezTo>
                <a:cubicBezTo>
                  <a:pt x="326390" y="255270"/>
                  <a:pt x="326390" y="252730"/>
                  <a:pt x="326390" y="251460"/>
                </a:cubicBezTo>
                <a:cubicBezTo>
                  <a:pt x="326390" y="250190"/>
                  <a:pt x="326390" y="247650"/>
                  <a:pt x="326390" y="246380"/>
                </a:cubicBezTo>
                <a:cubicBezTo>
                  <a:pt x="326390" y="245110"/>
                  <a:pt x="326390" y="242570"/>
                  <a:pt x="327660" y="241300"/>
                </a:cubicBezTo>
                <a:cubicBezTo>
                  <a:pt x="328930" y="240030"/>
                  <a:pt x="330200" y="238760"/>
                  <a:pt x="331470" y="237490"/>
                </a:cubicBezTo>
                <a:cubicBezTo>
                  <a:pt x="332740" y="236220"/>
                  <a:pt x="334010" y="234950"/>
                  <a:pt x="335280" y="234950"/>
                </a:cubicBezTo>
                <a:cubicBezTo>
                  <a:pt x="336550" y="233680"/>
                  <a:pt x="339090" y="233680"/>
                  <a:pt x="340360" y="233680"/>
                </a:cubicBezTo>
                <a:cubicBezTo>
                  <a:pt x="341630" y="233680"/>
                  <a:pt x="344170" y="234950"/>
                  <a:pt x="345440" y="234950"/>
                </a:cubicBezTo>
                <a:cubicBezTo>
                  <a:pt x="346710" y="234950"/>
                  <a:pt x="349250" y="234950"/>
                  <a:pt x="350520" y="236220"/>
                </a:cubicBezTo>
                <a:cubicBezTo>
                  <a:pt x="351790" y="237490"/>
                  <a:pt x="353060" y="238760"/>
                  <a:pt x="354330" y="240030"/>
                </a:cubicBezTo>
                <a:cubicBezTo>
                  <a:pt x="355600" y="241300"/>
                  <a:pt x="356870" y="242570"/>
                  <a:pt x="356870" y="243840"/>
                </a:cubicBezTo>
                <a:cubicBezTo>
                  <a:pt x="356870" y="245110"/>
                  <a:pt x="356870" y="247650"/>
                  <a:pt x="356870" y="248920"/>
                </a:cubicBezTo>
                <a:cubicBezTo>
                  <a:pt x="356870" y="250190"/>
                  <a:pt x="356870" y="252730"/>
                  <a:pt x="356870" y="254000"/>
                </a:cubicBezTo>
                <a:cubicBezTo>
                  <a:pt x="356870" y="255270"/>
                  <a:pt x="355600" y="257810"/>
                  <a:pt x="354330" y="259080"/>
                </a:cubicBezTo>
                <a:cubicBezTo>
                  <a:pt x="353060" y="260350"/>
                  <a:pt x="351790" y="260350"/>
                  <a:pt x="350520" y="261620"/>
                </a:cubicBezTo>
                <a:cubicBezTo>
                  <a:pt x="349250" y="262890"/>
                  <a:pt x="347980" y="264160"/>
                  <a:pt x="346710" y="264160"/>
                </a:cubicBezTo>
                <a:cubicBezTo>
                  <a:pt x="345440" y="265430"/>
                  <a:pt x="342900" y="265430"/>
                  <a:pt x="341630" y="265430"/>
                </a:cubicBezTo>
                <a:cubicBezTo>
                  <a:pt x="340360" y="265430"/>
                  <a:pt x="337820" y="264160"/>
                  <a:pt x="336550" y="264160"/>
                </a:cubicBezTo>
                <a:cubicBezTo>
                  <a:pt x="335280" y="262890"/>
                  <a:pt x="332740" y="262890"/>
                  <a:pt x="331470" y="261620"/>
                </a:cubicBezTo>
                <a:cubicBezTo>
                  <a:pt x="330200" y="260350"/>
                  <a:pt x="330200" y="259080"/>
                  <a:pt x="328930" y="257810"/>
                </a:cubicBezTo>
                <a:cubicBezTo>
                  <a:pt x="327660" y="256540"/>
                  <a:pt x="326390" y="254000"/>
                  <a:pt x="326390" y="252730"/>
                </a:cubicBezTo>
                <a:cubicBezTo>
                  <a:pt x="326390" y="251460"/>
                  <a:pt x="326390" y="248920"/>
                  <a:pt x="326390" y="247650"/>
                </a:cubicBezTo>
                <a:cubicBezTo>
                  <a:pt x="326390" y="246380"/>
                  <a:pt x="326390" y="243840"/>
                  <a:pt x="327660" y="242570"/>
                </a:cubicBezTo>
                <a:cubicBezTo>
                  <a:pt x="327660" y="241300"/>
                  <a:pt x="328930" y="240030"/>
                  <a:pt x="330200" y="238760"/>
                </a:cubicBezTo>
                <a:cubicBezTo>
                  <a:pt x="331470" y="237490"/>
                  <a:pt x="332740" y="237490"/>
                  <a:pt x="334010" y="236220"/>
                </a:cubicBezTo>
                <a:cubicBezTo>
                  <a:pt x="335280" y="234950"/>
                  <a:pt x="337820" y="233680"/>
                  <a:pt x="339090" y="233680"/>
                </a:cubicBezTo>
                <a:cubicBezTo>
                  <a:pt x="340360" y="233680"/>
                  <a:pt x="342900" y="233680"/>
                  <a:pt x="344170" y="233680"/>
                </a:cubicBezTo>
                <a:cubicBezTo>
                  <a:pt x="345440" y="233680"/>
                  <a:pt x="347980" y="233680"/>
                  <a:pt x="349250" y="234950"/>
                </a:cubicBezTo>
                <a:cubicBezTo>
                  <a:pt x="350520" y="236220"/>
                  <a:pt x="353060" y="238760"/>
                  <a:pt x="353060" y="238760"/>
                </a:cubicBezTo>
                <a:cubicBezTo>
                  <a:pt x="353060" y="238760"/>
                  <a:pt x="386080" y="275590"/>
                  <a:pt x="391160" y="280670"/>
                </a:cubicBezTo>
                <a:cubicBezTo>
                  <a:pt x="392430" y="281940"/>
                  <a:pt x="392430" y="281940"/>
                  <a:pt x="393700" y="283210"/>
                </a:cubicBezTo>
                <a:cubicBezTo>
                  <a:pt x="394970" y="284480"/>
                  <a:pt x="396240" y="284480"/>
                  <a:pt x="396240" y="285750"/>
                </a:cubicBezTo>
                <a:cubicBezTo>
                  <a:pt x="396240" y="287020"/>
                  <a:pt x="396240" y="288290"/>
                  <a:pt x="396240" y="289560"/>
                </a:cubicBezTo>
                <a:cubicBezTo>
                  <a:pt x="396240" y="290830"/>
                  <a:pt x="397510" y="292100"/>
                  <a:pt x="397510" y="293370"/>
                </a:cubicBezTo>
                <a:cubicBezTo>
                  <a:pt x="397510" y="294640"/>
                  <a:pt x="396240" y="295910"/>
                  <a:pt x="396240" y="297180"/>
                </a:cubicBezTo>
                <a:cubicBezTo>
                  <a:pt x="396240" y="298450"/>
                  <a:pt x="394970" y="298450"/>
                  <a:pt x="394970" y="299720"/>
                </a:cubicBezTo>
                <a:cubicBezTo>
                  <a:pt x="393700" y="300990"/>
                  <a:pt x="393700" y="300990"/>
                  <a:pt x="392430" y="302260"/>
                </a:cubicBezTo>
                <a:cubicBezTo>
                  <a:pt x="391160" y="303530"/>
                  <a:pt x="391160" y="304800"/>
                  <a:pt x="389890" y="304800"/>
                </a:cubicBezTo>
                <a:cubicBezTo>
                  <a:pt x="388620" y="306070"/>
                  <a:pt x="387350" y="306070"/>
                  <a:pt x="386080" y="306070"/>
                </a:cubicBezTo>
                <a:cubicBezTo>
                  <a:pt x="384810" y="306070"/>
                  <a:pt x="383540" y="307340"/>
                  <a:pt x="382270" y="307340"/>
                </a:cubicBezTo>
                <a:cubicBezTo>
                  <a:pt x="381000" y="307340"/>
                  <a:pt x="379730" y="307340"/>
                  <a:pt x="378460" y="307340"/>
                </a:cubicBezTo>
                <a:cubicBezTo>
                  <a:pt x="377190" y="307340"/>
                  <a:pt x="377190" y="306070"/>
                  <a:pt x="375920" y="306070"/>
                </a:cubicBezTo>
                <a:cubicBezTo>
                  <a:pt x="374650" y="304800"/>
                  <a:pt x="373380" y="304800"/>
                  <a:pt x="372110" y="303530"/>
                </a:cubicBezTo>
                <a:cubicBezTo>
                  <a:pt x="367030" y="299720"/>
                  <a:pt x="354330" y="287020"/>
                  <a:pt x="344170" y="278130"/>
                </a:cubicBezTo>
                <a:cubicBezTo>
                  <a:pt x="332740" y="267970"/>
                  <a:pt x="321310" y="259080"/>
                  <a:pt x="307340" y="248920"/>
                </a:cubicBezTo>
                <a:cubicBezTo>
                  <a:pt x="290830" y="236220"/>
                  <a:pt x="267970" y="222250"/>
                  <a:pt x="248920" y="210820"/>
                </a:cubicBezTo>
                <a:cubicBezTo>
                  <a:pt x="232410" y="200660"/>
                  <a:pt x="215900" y="191770"/>
                  <a:pt x="200660" y="180340"/>
                </a:cubicBezTo>
                <a:cubicBezTo>
                  <a:pt x="185420" y="168910"/>
                  <a:pt x="175260" y="154940"/>
                  <a:pt x="157480" y="143510"/>
                </a:cubicBezTo>
                <a:cubicBezTo>
                  <a:pt x="134620" y="129540"/>
                  <a:pt x="96520" y="119380"/>
                  <a:pt x="74930" y="107950"/>
                </a:cubicBezTo>
                <a:cubicBezTo>
                  <a:pt x="59690" y="100330"/>
                  <a:pt x="46990" y="92710"/>
                  <a:pt x="35560" y="85090"/>
                </a:cubicBezTo>
                <a:cubicBezTo>
                  <a:pt x="25400" y="77470"/>
                  <a:pt x="10160" y="66040"/>
                  <a:pt x="6350" y="62230"/>
                </a:cubicBezTo>
                <a:cubicBezTo>
                  <a:pt x="5080" y="60960"/>
                  <a:pt x="5080" y="60960"/>
                  <a:pt x="3810" y="59690"/>
                </a:cubicBezTo>
                <a:cubicBezTo>
                  <a:pt x="2540" y="58420"/>
                  <a:pt x="1270" y="55880"/>
                  <a:pt x="1270" y="54610"/>
                </a:cubicBezTo>
                <a:cubicBezTo>
                  <a:pt x="1270" y="53340"/>
                  <a:pt x="1270" y="52070"/>
                  <a:pt x="1270" y="50800"/>
                </a:cubicBezTo>
                <a:cubicBezTo>
                  <a:pt x="1270" y="49530"/>
                  <a:pt x="1270" y="46990"/>
                  <a:pt x="1270" y="45720"/>
                </a:cubicBezTo>
                <a:cubicBezTo>
                  <a:pt x="1270" y="44450"/>
                  <a:pt x="2540" y="43180"/>
                  <a:pt x="2540" y="41910"/>
                </a:cubicBezTo>
                <a:cubicBezTo>
                  <a:pt x="2540" y="40640"/>
                  <a:pt x="2540" y="38100"/>
                  <a:pt x="3810" y="36830"/>
                </a:cubicBezTo>
                <a:cubicBezTo>
                  <a:pt x="5080" y="35560"/>
                  <a:pt x="6350" y="35560"/>
                  <a:pt x="7620" y="34290"/>
                </a:cubicBezTo>
                <a:cubicBezTo>
                  <a:pt x="8890" y="33020"/>
                  <a:pt x="10160" y="31750"/>
                  <a:pt x="11430" y="31750"/>
                </a:cubicBezTo>
                <a:cubicBezTo>
                  <a:pt x="12700" y="30480"/>
                  <a:pt x="15240" y="30480"/>
                  <a:pt x="16510" y="30480"/>
                </a:cubicBezTo>
                <a:cubicBezTo>
                  <a:pt x="17780" y="30480"/>
                  <a:pt x="19050" y="29210"/>
                  <a:pt x="20320" y="29210"/>
                </a:cubicBezTo>
                <a:cubicBezTo>
                  <a:pt x="21590" y="29210"/>
                  <a:pt x="24130" y="30480"/>
                  <a:pt x="25400" y="30480"/>
                </a:cubicBezTo>
                <a:cubicBezTo>
                  <a:pt x="26670" y="30480"/>
                  <a:pt x="27940" y="31750"/>
                  <a:pt x="29210" y="31750"/>
                </a:cubicBezTo>
                <a:cubicBezTo>
                  <a:pt x="30480" y="33020"/>
                  <a:pt x="31750" y="33020"/>
                  <a:pt x="33020" y="34290"/>
                </a:cubicBezTo>
                <a:cubicBezTo>
                  <a:pt x="36830" y="39370"/>
                  <a:pt x="44450" y="57150"/>
                  <a:pt x="52070" y="67310"/>
                </a:cubicBezTo>
                <a:cubicBezTo>
                  <a:pt x="58420" y="76200"/>
                  <a:pt x="67310" y="82550"/>
                  <a:pt x="74930" y="90170"/>
                </a:cubicBezTo>
                <a:cubicBezTo>
                  <a:pt x="83820" y="97790"/>
                  <a:pt x="92710" y="105410"/>
                  <a:pt x="101600" y="111760"/>
                </a:cubicBezTo>
                <a:cubicBezTo>
                  <a:pt x="111760" y="119380"/>
                  <a:pt x="120650" y="125730"/>
                  <a:pt x="133350" y="132080"/>
                </a:cubicBezTo>
                <a:cubicBezTo>
                  <a:pt x="148590" y="139700"/>
                  <a:pt x="167640" y="144780"/>
                  <a:pt x="185420" y="151130"/>
                </a:cubicBezTo>
                <a:cubicBezTo>
                  <a:pt x="205740" y="157480"/>
                  <a:pt x="227330" y="162560"/>
                  <a:pt x="247650" y="167640"/>
                </a:cubicBezTo>
                <a:cubicBezTo>
                  <a:pt x="266700" y="171450"/>
                  <a:pt x="283210" y="176530"/>
                  <a:pt x="302260" y="177800"/>
                </a:cubicBezTo>
                <a:cubicBezTo>
                  <a:pt x="321310" y="179070"/>
                  <a:pt x="360680" y="167640"/>
                  <a:pt x="361950" y="171450"/>
                </a:cubicBezTo>
                <a:cubicBezTo>
                  <a:pt x="363220" y="173990"/>
                  <a:pt x="344170" y="186690"/>
                  <a:pt x="335280" y="187960"/>
                </a:cubicBezTo>
                <a:cubicBezTo>
                  <a:pt x="326390" y="189230"/>
                  <a:pt x="314960" y="182880"/>
                  <a:pt x="307340" y="177800"/>
                </a:cubicBezTo>
                <a:cubicBezTo>
                  <a:pt x="299720" y="172720"/>
                  <a:pt x="294640" y="165100"/>
                  <a:pt x="287020" y="160020"/>
                </a:cubicBezTo>
                <a:cubicBezTo>
                  <a:pt x="278130" y="153670"/>
                  <a:pt x="266700" y="151130"/>
                  <a:pt x="256540" y="144780"/>
                </a:cubicBezTo>
                <a:cubicBezTo>
                  <a:pt x="245110" y="137160"/>
                  <a:pt x="236220" y="125730"/>
                  <a:pt x="223520" y="116840"/>
                </a:cubicBezTo>
                <a:cubicBezTo>
                  <a:pt x="209550" y="105410"/>
                  <a:pt x="194310" y="92710"/>
                  <a:pt x="177800" y="83820"/>
                </a:cubicBezTo>
                <a:cubicBezTo>
                  <a:pt x="160020" y="73660"/>
                  <a:pt x="139700" y="67310"/>
                  <a:pt x="121920" y="59690"/>
                </a:cubicBezTo>
                <a:cubicBezTo>
                  <a:pt x="106680" y="53340"/>
                  <a:pt x="83820" y="43180"/>
                  <a:pt x="77470" y="39370"/>
                </a:cubicBezTo>
                <a:cubicBezTo>
                  <a:pt x="74930" y="38100"/>
                  <a:pt x="74930" y="38100"/>
                  <a:pt x="73660" y="36830"/>
                </a:cubicBezTo>
                <a:cubicBezTo>
                  <a:pt x="72390" y="35560"/>
                  <a:pt x="72390" y="35560"/>
                  <a:pt x="71120" y="34290"/>
                </a:cubicBezTo>
                <a:cubicBezTo>
                  <a:pt x="69850" y="33020"/>
                  <a:pt x="69850" y="31750"/>
                  <a:pt x="68580" y="30480"/>
                </a:cubicBezTo>
                <a:cubicBezTo>
                  <a:pt x="68580" y="29210"/>
                  <a:pt x="67310" y="27940"/>
                  <a:pt x="67310" y="26670"/>
                </a:cubicBezTo>
                <a:cubicBezTo>
                  <a:pt x="67310" y="25400"/>
                  <a:pt x="67310" y="22860"/>
                  <a:pt x="67310" y="21590"/>
                </a:cubicBezTo>
                <a:cubicBezTo>
                  <a:pt x="67310" y="20320"/>
                  <a:pt x="68580" y="19050"/>
                  <a:pt x="68580" y="17780"/>
                </a:cubicBezTo>
                <a:cubicBezTo>
                  <a:pt x="68580" y="16510"/>
                  <a:pt x="68580" y="15240"/>
                  <a:pt x="69850" y="13970"/>
                </a:cubicBezTo>
                <a:cubicBezTo>
                  <a:pt x="69850" y="12700"/>
                  <a:pt x="71120" y="12700"/>
                  <a:pt x="72390" y="11430"/>
                </a:cubicBezTo>
                <a:cubicBezTo>
                  <a:pt x="73660" y="10160"/>
                  <a:pt x="74930" y="10160"/>
                  <a:pt x="76200" y="8890"/>
                </a:cubicBezTo>
                <a:cubicBezTo>
                  <a:pt x="77470" y="7620"/>
                  <a:pt x="78740" y="6350"/>
                  <a:pt x="80010" y="6350"/>
                </a:cubicBezTo>
                <a:cubicBezTo>
                  <a:pt x="81280" y="6350"/>
                  <a:pt x="82550" y="6350"/>
                  <a:pt x="83820" y="6350"/>
                </a:cubicBezTo>
                <a:cubicBezTo>
                  <a:pt x="85090" y="6350"/>
                  <a:pt x="86360" y="6350"/>
                  <a:pt x="87630" y="6350"/>
                </a:cubicBezTo>
                <a:cubicBezTo>
                  <a:pt x="88900" y="6350"/>
                  <a:pt x="90170" y="7620"/>
                  <a:pt x="91440" y="7620"/>
                </a:cubicBezTo>
                <a:cubicBezTo>
                  <a:pt x="96520" y="8890"/>
                  <a:pt x="107950" y="10160"/>
                  <a:pt x="115570" y="13970"/>
                </a:cubicBezTo>
                <a:cubicBezTo>
                  <a:pt x="124460" y="17780"/>
                  <a:pt x="134620" y="22860"/>
                  <a:pt x="144780" y="29210"/>
                </a:cubicBezTo>
                <a:cubicBezTo>
                  <a:pt x="156210" y="36830"/>
                  <a:pt x="166370" y="46990"/>
                  <a:pt x="177800" y="57150"/>
                </a:cubicBezTo>
                <a:cubicBezTo>
                  <a:pt x="191770" y="68580"/>
                  <a:pt x="207010" y="81280"/>
                  <a:pt x="222250" y="91440"/>
                </a:cubicBezTo>
                <a:cubicBezTo>
                  <a:pt x="237490" y="100330"/>
                  <a:pt x="254000" y="106680"/>
                  <a:pt x="271780" y="114300"/>
                </a:cubicBezTo>
                <a:cubicBezTo>
                  <a:pt x="290830" y="123190"/>
                  <a:pt x="313690" y="130810"/>
                  <a:pt x="331470" y="140970"/>
                </a:cubicBezTo>
                <a:cubicBezTo>
                  <a:pt x="345440" y="148590"/>
                  <a:pt x="356870" y="161290"/>
                  <a:pt x="369570" y="167640"/>
                </a:cubicBezTo>
                <a:cubicBezTo>
                  <a:pt x="382270" y="172720"/>
                  <a:pt x="407670" y="173990"/>
                  <a:pt x="407670" y="177800"/>
                </a:cubicBezTo>
                <a:cubicBezTo>
                  <a:pt x="407670" y="181610"/>
                  <a:pt x="379730" y="191770"/>
                  <a:pt x="369570" y="187960"/>
                </a:cubicBezTo>
                <a:cubicBezTo>
                  <a:pt x="359410" y="185420"/>
                  <a:pt x="356870" y="167640"/>
                  <a:pt x="346710" y="161290"/>
                </a:cubicBezTo>
                <a:cubicBezTo>
                  <a:pt x="335280" y="153670"/>
                  <a:pt x="314960" y="156210"/>
                  <a:pt x="302260" y="149860"/>
                </a:cubicBezTo>
                <a:cubicBezTo>
                  <a:pt x="289560" y="143510"/>
                  <a:pt x="283210" y="133350"/>
                  <a:pt x="270510" y="125730"/>
                </a:cubicBezTo>
                <a:cubicBezTo>
                  <a:pt x="256540" y="116840"/>
                  <a:pt x="238760" y="110490"/>
                  <a:pt x="222250" y="101600"/>
                </a:cubicBezTo>
                <a:cubicBezTo>
                  <a:pt x="205740" y="92710"/>
                  <a:pt x="187960" y="81280"/>
                  <a:pt x="172720" y="74930"/>
                </a:cubicBezTo>
                <a:cubicBezTo>
                  <a:pt x="160020" y="69850"/>
                  <a:pt x="151130" y="69850"/>
                  <a:pt x="138430" y="66040"/>
                </a:cubicBezTo>
                <a:cubicBezTo>
                  <a:pt x="124460" y="62230"/>
                  <a:pt x="107950" y="54610"/>
                  <a:pt x="91440" y="49530"/>
                </a:cubicBezTo>
                <a:cubicBezTo>
                  <a:pt x="74930" y="44450"/>
                  <a:pt x="46990" y="40640"/>
                  <a:pt x="39370" y="38100"/>
                </a:cubicBezTo>
                <a:cubicBezTo>
                  <a:pt x="36830" y="38100"/>
                  <a:pt x="36830" y="36830"/>
                  <a:pt x="35560" y="36830"/>
                </a:cubicBezTo>
                <a:cubicBezTo>
                  <a:pt x="34290" y="35560"/>
                  <a:pt x="33020" y="35560"/>
                  <a:pt x="31750" y="34290"/>
                </a:cubicBezTo>
                <a:cubicBezTo>
                  <a:pt x="30480" y="33020"/>
                  <a:pt x="29210" y="31750"/>
                  <a:pt x="27940" y="30480"/>
                </a:cubicBezTo>
                <a:cubicBezTo>
                  <a:pt x="26670" y="29210"/>
                  <a:pt x="26670" y="27940"/>
                  <a:pt x="26670" y="26670"/>
                </a:cubicBezTo>
                <a:cubicBezTo>
                  <a:pt x="26670" y="25400"/>
                  <a:pt x="25400" y="22860"/>
                  <a:pt x="25400" y="21590"/>
                </a:cubicBezTo>
                <a:cubicBezTo>
                  <a:pt x="25400" y="20320"/>
                  <a:pt x="25400" y="17780"/>
                  <a:pt x="25400" y="16510"/>
                </a:cubicBezTo>
                <a:cubicBezTo>
                  <a:pt x="25400" y="15240"/>
                  <a:pt x="26670" y="13970"/>
                  <a:pt x="26670" y="12700"/>
                </a:cubicBezTo>
                <a:cubicBezTo>
                  <a:pt x="26670" y="11430"/>
                  <a:pt x="26670" y="10160"/>
                  <a:pt x="27940" y="8890"/>
                </a:cubicBezTo>
                <a:cubicBezTo>
                  <a:pt x="29210" y="7620"/>
                  <a:pt x="30480" y="6350"/>
                  <a:pt x="31750" y="5080"/>
                </a:cubicBezTo>
                <a:cubicBezTo>
                  <a:pt x="33020" y="3810"/>
                  <a:pt x="34290" y="3810"/>
                  <a:pt x="35560" y="2540"/>
                </a:cubicBezTo>
                <a:cubicBezTo>
                  <a:pt x="36830" y="1270"/>
                  <a:pt x="38100" y="0"/>
                  <a:pt x="39370" y="0"/>
                </a:cubicBezTo>
                <a:cubicBezTo>
                  <a:pt x="40640" y="0"/>
                  <a:pt x="43180" y="0"/>
                  <a:pt x="44450" y="0"/>
                </a:cubicBezTo>
                <a:cubicBezTo>
                  <a:pt x="45720" y="0"/>
                  <a:pt x="49530" y="0"/>
                  <a:pt x="49530" y="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1" name="Google Shape;391;p29"/>
          <p:cNvSpPr/>
          <p:nvPr/>
        </p:nvSpPr>
        <p:spPr>
          <a:xfrm>
            <a:off x="4397216" y="2865596"/>
            <a:ext cx="113824" cy="179546"/>
          </a:xfrm>
          <a:custGeom>
            <a:rect b="b" l="l" r="r" t="t"/>
            <a:pathLst>
              <a:path extrusionOk="0" h="478790" w="303530">
                <a:moveTo>
                  <a:pt x="3810" y="449580"/>
                </a:moveTo>
                <a:cubicBezTo>
                  <a:pt x="57150" y="379730"/>
                  <a:pt x="72390" y="359410"/>
                  <a:pt x="86360" y="339090"/>
                </a:cubicBezTo>
                <a:cubicBezTo>
                  <a:pt x="101600" y="318770"/>
                  <a:pt x="115570" y="297180"/>
                  <a:pt x="130810" y="275590"/>
                </a:cubicBezTo>
                <a:cubicBezTo>
                  <a:pt x="146050" y="254000"/>
                  <a:pt x="162560" y="232410"/>
                  <a:pt x="175260" y="209550"/>
                </a:cubicBezTo>
                <a:cubicBezTo>
                  <a:pt x="186690" y="187960"/>
                  <a:pt x="195580" y="163830"/>
                  <a:pt x="205740" y="144780"/>
                </a:cubicBezTo>
                <a:cubicBezTo>
                  <a:pt x="214630" y="129540"/>
                  <a:pt x="226060" y="116840"/>
                  <a:pt x="233680" y="102870"/>
                </a:cubicBezTo>
                <a:cubicBezTo>
                  <a:pt x="241300" y="90170"/>
                  <a:pt x="252730" y="67310"/>
                  <a:pt x="251460" y="67310"/>
                </a:cubicBezTo>
                <a:cubicBezTo>
                  <a:pt x="251460" y="67310"/>
                  <a:pt x="246380" y="73660"/>
                  <a:pt x="246380" y="73660"/>
                </a:cubicBezTo>
                <a:cubicBezTo>
                  <a:pt x="246380" y="73660"/>
                  <a:pt x="247650" y="72390"/>
                  <a:pt x="247650" y="71120"/>
                </a:cubicBezTo>
                <a:cubicBezTo>
                  <a:pt x="248920" y="69850"/>
                  <a:pt x="248920" y="68580"/>
                  <a:pt x="250190" y="67310"/>
                </a:cubicBezTo>
                <a:cubicBezTo>
                  <a:pt x="251460" y="66040"/>
                  <a:pt x="252730" y="66040"/>
                  <a:pt x="254000" y="66040"/>
                </a:cubicBezTo>
                <a:cubicBezTo>
                  <a:pt x="255270" y="66040"/>
                  <a:pt x="255270" y="64770"/>
                  <a:pt x="256540" y="64770"/>
                </a:cubicBezTo>
                <a:cubicBezTo>
                  <a:pt x="257810" y="64770"/>
                  <a:pt x="259080" y="63500"/>
                  <a:pt x="260350" y="63500"/>
                </a:cubicBezTo>
                <a:cubicBezTo>
                  <a:pt x="261620" y="63500"/>
                  <a:pt x="262890" y="64770"/>
                  <a:pt x="264160" y="64770"/>
                </a:cubicBezTo>
                <a:cubicBezTo>
                  <a:pt x="265430" y="64770"/>
                  <a:pt x="266700" y="66040"/>
                  <a:pt x="267970" y="66040"/>
                </a:cubicBezTo>
                <a:cubicBezTo>
                  <a:pt x="269240" y="66040"/>
                  <a:pt x="269240" y="66040"/>
                  <a:pt x="270510" y="67310"/>
                </a:cubicBezTo>
                <a:cubicBezTo>
                  <a:pt x="271780" y="68580"/>
                  <a:pt x="271780" y="69850"/>
                  <a:pt x="273050" y="71120"/>
                </a:cubicBezTo>
                <a:cubicBezTo>
                  <a:pt x="274320" y="72390"/>
                  <a:pt x="275590" y="72390"/>
                  <a:pt x="275590" y="73660"/>
                </a:cubicBezTo>
                <a:cubicBezTo>
                  <a:pt x="276860" y="74930"/>
                  <a:pt x="276860" y="76200"/>
                  <a:pt x="276860" y="77470"/>
                </a:cubicBezTo>
                <a:cubicBezTo>
                  <a:pt x="276860" y="78740"/>
                  <a:pt x="276860" y="80010"/>
                  <a:pt x="276860" y="81280"/>
                </a:cubicBezTo>
                <a:cubicBezTo>
                  <a:pt x="276860" y="82550"/>
                  <a:pt x="275590" y="82550"/>
                  <a:pt x="275590" y="85090"/>
                </a:cubicBezTo>
                <a:cubicBezTo>
                  <a:pt x="273050" y="92710"/>
                  <a:pt x="270510" y="116840"/>
                  <a:pt x="264160" y="134620"/>
                </a:cubicBezTo>
                <a:cubicBezTo>
                  <a:pt x="256540" y="154940"/>
                  <a:pt x="241300" y="175260"/>
                  <a:pt x="232410" y="198120"/>
                </a:cubicBezTo>
                <a:cubicBezTo>
                  <a:pt x="222250" y="222250"/>
                  <a:pt x="215900" y="251460"/>
                  <a:pt x="207010" y="273050"/>
                </a:cubicBezTo>
                <a:cubicBezTo>
                  <a:pt x="199390" y="290830"/>
                  <a:pt x="189230" y="313690"/>
                  <a:pt x="181610" y="321310"/>
                </a:cubicBezTo>
                <a:cubicBezTo>
                  <a:pt x="177800" y="325120"/>
                  <a:pt x="175260" y="325120"/>
                  <a:pt x="172720" y="327660"/>
                </a:cubicBezTo>
                <a:cubicBezTo>
                  <a:pt x="171450" y="328930"/>
                  <a:pt x="171450" y="330200"/>
                  <a:pt x="170180" y="331470"/>
                </a:cubicBezTo>
                <a:cubicBezTo>
                  <a:pt x="168910" y="332740"/>
                  <a:pt x="168910" y="332740"/>
                  <a:pt x="167640" y="332740"/>
                </a:cubicBezTo>
                <a:cubicBezTo>
                  <a:pt x="166370" y="334010"/>
                  <a:pt x="166370" y="335280"/>
                  <a:pt x="165100" y="335280"/>
                </a:cubicBezTo>
                <a:cubicBezTo>
                  <a:pt x="163830" y="335280"/>
                  <a:pt x="162560" y="335280"/>
                  <a:pt x="161290" y="335280"/>
                </a:cubicBezTo>
                <a:cubicBezTo>
                  <a:pt x="160020" y="335280"/>
                  <a:pt x="158750" y="335280"/>
                  <a:pt x="157480" y="335280"/>
                </a:cubicBezTo>
                <a:cubicBezTo>
                  <a:pt x="156210" y="335280"/>
                  <a:pt x="156210" y="335280"/>
                  <a:pt x="154940" y="335280"/>
                </a:cubicBezTo>
                <a:cubicBezTo>
                  <a:pt x="153670" y="335280"/>
                  <a:pt x="152400" y="334010"/>
                  <a:pt x="151130" y="332740"/>
                </a:cubicBezTo>
                <a:cubicBezTo>
                  <a:pt x="149860" y="332740"/>
                  <a:pt x="148590" y="332740"/>
                  <a:pt x="148590" y="331470"/>
                </a:cubicBezTo>
                <a:cubicBezTo>
                  <a:pt x="147320" y="330200"/>
                  <a:pt x="147320" y="328930"/>
                  <a:pt x="147320" y="327660"/>
                </a:cubicBezTo>
                <a:cubicBezTo>
                  <a:pt x="147320" y="326390"/>
                  <a:pt x="146050" y="326390"/>
                  <a:pt x="146050" y="325120"/>
                </a:cubicBezTo>
                <a:cubicBezTo>
                  <a:pt x="146050" y="323850"/>
                  <a:pt x="144780" y="322580"/>
                  <a:pt x="144780" y="321310"/>
                </a:cubicBezTo>
                <a:cubicBezTo>
                  <a:pt x="144780" y="320040"/>
                  <a:pt x="146050" y="318770"/>
                  <a:pt x="146050" y="317500"/>
                </a:cubicBezTo>
                <a:cubicBezTo>
                  <a:pt x="146050" y="316230"/>
                  <a:pt x="147320" y="316230"/>
                  <a:pt x="147320" y="314960"/>
                </a:cubicBezTo>
                <a:cubicBezTo>
                  <a:pt x="148590" y="308610"/>
                  <a:pt x="147320" y="285750"/>
                  <a:pt x="151130" y="267970"/>
                </a:cubicBezTo>
                <a:cubicBezTo>
                  <a:pt x="156210" y="243840"/>
                  <a:pt x="171450" y="209550"/>
                  <a:pt x="182880" y="182880"/>
                </a:cubicBezTo>
                <a:cubicBezTo>
                  <a:pt x="194310" y="156210"/>
                  <a:pt x="209550" y="130810"/>
                  <a:pt x="222250" y="106680"/>
                </a:cubicBezTo>
                <a:cubicBezTo>
                  <a:pt x="232410" y="86360"/>
                  <a:pt x="242570" y="63500"/>
                  <a:pt x="252730" y="48260"/>
                </a:cubicBezTo>
                <a:cubicBezTo>
                  <a:pt x="260350" y="36830"/>
                  <a:pt x="275590" y="27940"/>
                  <a:pt x="278130" y="20320"/>
                </a:cubicBezTo>
                <a:cubicBezTo>
                  <a:pt x="279400" y="15240"/>
                  <a:pt x="274320" y="8890"/>
                  <a:pt x="275590" y="6350"/>
                </a:cubicBezTo>
                <a:cubicBezTo>
                  <a:pt x="275590" y="5080"/>
                  <a:pt x="276860" y="5080"/>
                  <a:pt x="278130" y="3810"/>
                </a:cubicBezTo>
                <a:cubicBezTo>
                  <a:pt x="279400" y="2540"/>
                  <a:pt x="279400" y="1270"/>
                  <a:pt x="280670" y="1270"/>
                </a:cubicBezTo>
                <a:cubicBezTo>
                  <a:pt x="281940" y="0"/>
                  <a:pt x="283210" y="0"/>
                  <a:pt x="284480" y="0"/>
                </a:cubicBezTo>
                <a:cubicBezTo>
                  <a:pt x="285750" y="0"/>
                  <a:pt x="287020" y="0"/>
                  <a:pt x="288290" y="0"/>
                </a:cubicBezTo>
                <a:cubicBezTo>
                  <a:pt x="289560" y="0"/>
                  <a:pt x="290830" y="0"/>
                  <a:pt x="292100" y="0"/>
                </a:cubicBezTo>
                <a:cubicBezTo>
                  <a:pt x="293370" y="0"/>
                  <a:pt x="293370" y="1270"/>
                  <a:pt x="294640" y="1270"/>
                </a:cubicBezTo>
                <a:cubicBezTo>
                  <a:pt x="295910" y="2540"/>
                  <a:pt x="297180" y="2540"/>
                  <a:pt x="298450" y="3810"/>
                </a:cubicBezTo>
                <a:cubicBezTo>
                  <a:pt x="299720" y="5080"/>
                  <a:pt x="299720" y="5080"/>
                  <a:pt x="300990" y="6350"/>
                </a:cubicBezTo>
                <a:cubicBezTo>
                  <a:pt x="300990" y="7620"/>
                  <a:pt x="302260" y="7620"/>
                  <a:pt x="302260" y="8890"/>
                </a:cubicBezTo>
                <a:cubicBezTo>
                  <a:pt x="302260" y="10160"/>
                  <a:pt x="303530" y="11430"/>
                  <a:pt x="303530" y="12700"/>
                </a:cubicBezTo>
                <a:cubicBezTo>
                  <a:pt x="303530" y="13970"/>
                  <a:pt x="303530" y="15240"/>
                  <a:pt x="303530" y="16510"/>
                </a:cubicBezTo>
                <a:cubicBezTo>
                  <a:pt x="303530" y="17780"/>
                  <a:pt x="302260" y="17780"/>
                  <a:pt x="302260" y="19050"/>
                </a:cubicBezTo>
                <a:cubicBezTo>
                  <a:pt x="302260" y="20320"/>
                  <a:pt x="302260" y="21590"/>
                  <a:pt x="300990" y="22860"/>
                </a:cubicBezTo>
                <a:cubicBezTo>
                  <a:pt x="298450" y="27940"/>
                  <a:pt x="294640" y="38100"/>
                  <a:pt x="288290" y="46990"/>
                </a:cubicBezTo>
                <a:cubicBezTo>
                  <a:pt x="280670" y="58420"/>
                  <a:pt x="266700" y="69850"/>
                  <a:pt x="254000" y="85090"/>
                </a:cubicBezTo>
                <a:cubicBezTo>
                  <a:pt x="238760" y="104140"/>
                  <a:pt x="218440" y="129540"/>
                  <a:pt x="201930" y="151130"/>
                </a:cubicBezTo>
                <a:cubicBezTo>
                  <a:pt x="185420" y="172720"/>
                  <a:pt x="170180" y="195580"/>
                  <a:pt x="154940" y="217170"/>
                </a:cubicBezTo>
                <a:cubicBezTo>
                  <a:pt x="139700" y="240030"/>
                  <a:pt x="120650" y="266700"/>
                  <a:pt x="107950" y="284480"/>
                </a:cubicBezTo>
                <a:cubicBezTo>
                  <a:pt x="100330" y="295910"/>
                  <a:pt x="87630" y="313690"/>
                  <a:pt x="87630" y="313690"/>
                </a:cubicBezTo>
                <a:cubicBezTo>
                  <a:pt x="87630" y="313690"/>
                  <a:pt x="107950" y="287020"/>
                  <a:pt x="116840" y="270510"/>
                </a:cubicBezTo>
                <a:cubicBezTo>
                  <a:pt x="125730" y="252730"/>
                  <a:pt x="132080" y="228600"/>
                  <a:pt x="140970" y="210820"/>
                </a:cubicBezTo>
                <a:cubicBezTo>
                  <a:pt x="148590" y="195580"/>
                  <a:pt x="161290" y="181610"/>
                  <a:pt x="166370" y="168910"/>
                </a:cubicBezTo>
                <a:cubicBezTo>
                  <a:pt x="170180" y="158750"/>
                  <a:pt x="170180" y="151130"/>
                  <a:pt x="173990" y="140970"/>
                </a:cubicBezTo>
                <a:cubicBezTo>
                  <a:pt x="179070" y="125730"/>
                  <a:pt x="189230" y="101600"/>
                  <a:pt x="193040" y="87630"/>
                </a:cubicBezTo>
                <a:cubicBezTo>
                  <a:pt x="195580" y="78740"/>
                  <a:pt x="196850" y="68580"/>
                  <a:pt x="198120" y="63500"/>
                </a:cubicBezTo>
                <a:cubicBezTo>
                  <a:pt x="199390" y="60960"/>
                  <a:pt x="199390" y="60960"/>
                  <a:pt x="200660" y="59690"/>
                </a:cubicBezTo>
                <a:cubicBezTo>
                  <a:pt x="201930" y="58420"/>
                  <a:pt x="203200" y="57150"/>
                  <a:pt x="204470" y="57150"/>
                </a:cubicBezTo>
                <a:cubicBezTo>
                  <a:pt x="205740" y="55880"/>
                  <a:pt x="208280" y="55880"/>
                  <a:pt x="209550" y="55880"/>
                </a:cubicBezTo>
                <a:cubicBezTo>
                  <a:pt x="210820" y="55880"/>
                  <a:pt x="212090" y="54610"/>
                  <a:pt x="213360" y="54610"/>
                </a:cubicBezTo>
                <a:cubicBezTo>
                  <a:pt x="214630" y="54610"/>
                  <a:pt x="217170" y="54610"/>
                  <a:pt x="218440" y="54610"/>
                </a:cubicBezTo>
                <a:cubicBezTo>
                  <a:pt x="219710" y="54610"/>
                  <a:pt x="222250" y="54610"/>
                  <a:pt x="223520" y="55880"/>
                </a:cubicBezTo>
                <a:cubicBezTo>
                  <a:pt x="224790" y="55880"/>
                  <a:pt x="226060" y="57150"/>
                  <a:pt x="227330" y="58420"/>
                </a:cubicBezTo>
                <a:cubicBezTo>
                  <a:pt x="228600" y="59690"/>
                  <a:pt x="228600" y="60960"/>
                  <a:pt x="229870" y="62230"/>
                </a:cubicBezTo>
                <a:cubicBezTo>
                  <a:pt x="231140" y="63500"/>
                  <a:pt x="232410" y="64770"/>
                  <a:pt x="232410" y="66040"/>
                </a:cubicBezTo>
                <a:cubicBezTo>
                  <a:pt x="233680" y="67310"/>
                  <a:pt x="233680" y="69850"/>
                  <a:pt x="233680" y="71120"/>
                </a:cubicBezTo>
                <a:cubicBezTo>
                  <a:pt x="233680" y="72390"/>
                  <a:pt x="234950" y="73660"/>
                  <a:pt x="234950" y="74930"/>
                </a:cubicBezTo>
                <a:cubicBezTo>
                  <a:pt x="234950" y="76200"/>
                  <a:pt x="234950" y="78740"/>
                  <a:pt x="233680" y="80010"/>
                </a:cubicBezTo>
                <a:cubicBezTo>
                  <a:pt x="233680" y="81280"/>
                  <a:pt x="232410" y="81280"/>
                  <a:pt x="231140" y="83820"/>
                </a:cubicBezTo>
                <a:cubicBezTo>
                  <a:pt x="228600" y="88900"/>
                  <a:pt x="228600" y="101600"/>
                  <a:pt x="223520" y="111760"/>
                </a:cubicBezTo>
                <a:cubicBezTo>
                  <a:pt x="217170" y="124460"/>
                  <a:pt x="199390" y="139700"/>
                  <a:pt x="189230" y="153670"/>
                </a:cubicBezTo>
                <a:cubicBezTo>
                  <a:pt x="180340" y="166370"/>
                  <a:pt x="170180" y="179070"/>
                  <a:pt x="163830" y="191770"/>
                </a:cubicBezTo>
                <a:cubicBezTo>
                  <a:pt x="158750" y="201930"/>
                  <a:pt x="158750" y="213360"/>
                  <a:pt x="153670" y="220980"/>
                </a:cubicBezTo>
                <a:cubicBezTo>
                  <a:pt x="149860" y="227330"/>
                  <a:pt x="140970" y="231140"/>
                  <a:pt x="138430" y="233680"/>
                </a:cubicBezTo>
                <a:cubicBezTo>
                  <a:pt x="137160" y="234950"/>
                  <a:pt x="137160" y="236220"/>
                  <a:pt x="135890" y="237490"/>
                </a:cubicBezTo>
                <a:cubicBezTo>
                  <a:pt x="134620" y="238760"/>
                  <a:pt x="134620" y="240030"/>
                  <a:pt x="133350" y="241300"/>
                </a:cubicBezTo>
                <a:cubicBezTo>
                  <a:pt x="132080" y="242570"/>
                  <a:pt x="130810" y="242570"/>
                  <a:pt x="129540" y="243840"/>
                </a:cubicBezTo>
                <a:cubicBezTo>
                  <a:pt x="128270" y="243840"/>
                  <a:pt x="127000" y="245110"/>
                  <a:pt x="125730" y="245110"/>
                </a:cubicBezTo>
                <a:cubicBezTo>
                  <a:pt x="124460" y="245110"/>
                  <a:pt x="121920" y="245110"/>
                  <a:pt x="120650" y="245110"/>
                </a:cubicBezTo>
                <a:cubicBezTo>
                  <a:pt x="119380" y="245110"/>
                  <a:pt x="116840" y="245110"/>
                  <a:pt x="115570" y="245110"/>
                </a:cubicBezTo>
                <a:cubicBezTo>
                  <a:pt x="114300" y="245110"/>
                  <a:pt x="113030" y="243840"/>
                  <a:pt x="111760" y="243840"/>
                </a:cubicBezTo>
                <a:cubicBezTo>
                  <a:pt x="110490" y="242570"/>
                  <a:pt x="109220" y="242570"/>
                  <a:pt x="107950" y="241300"/>
                </a:cubicBezTo>
                <a:cubicBezTo>
                  <a:pt x="106680" y="240030"/>
                  <a:pt x="106680" y="238760"/>
                  <a:pt x="105410" y="237490"/>
                </a:cubicBezTo>
                <a:cubicBezTo>
                  <a:pt x="104140" y="236220"/>
                  <a:pt x="104140" y="234950"/>
                  <a:pt x="102870" y="233680"/>
                </a:cubicBezTo>
                <a:cubicBezTo>
                  <a:pt x="102870" y="232410"/>
                  <a:pt x="101600" y="231140"/>
                  <a:pt x="101600" y="229870"/>
                </a:cubicBezTo>
                <a:cubicBezTo>
                  <a:pt x="101600" y="228600"/>
                  <a:pt x="101600" y="226060"/>
                  <a:pt x="101600" y="224790"/>
                </a:cubicBezTo>
                <a:cubicBezTo>
                  <a:pt x="101600" y="223520"/>
                  <a:pt x="101600" y="223520"/>
                  <a:pt x="102870" y="220980"/>
                </a:cubicBezTo>
                <a:cubicBezTo>
                  <a:pt x="107950" y="212090"/>
                  <a:pt x="139700" y="167640"/>
                  <a:pt x="154940" y="146050"/>
                </a:cubicBezTo>
                <a:cubicBezTo>
                  <a:pt x="166370" y="129540"/>
                  <a:pt x="175260" y="116840"/>
                  <a:pt x="184150" y="104140"/>
                </a:cubicBezTo>
                <a:cubicBezTo>
                  <a:pt x="193040" y="91440"/>
                  <a:pt x="200660" y="80010"/>
                  <a:pt x="209550" y="69850"/>
                </a:cubicBezTo>
                <a:cubicBezTo>
                  <a:pt x="217170" y="59690"/>
                  <a:pt x="229870" y="46990"/>
                  <a:pt x="233680" y="43180"/>
                </a:cubicBezTo>
                <a:cubicBezTo>
                  <a:pt x="234950" y="41910"/>
                  <a:pt x="234950" y="41910"/>
                  <a:pt x="236220" y="40640"/>
                </a:cubicBezTo>
                <a:cubicBezTo>
                  <a:pt x="237490" y="39370"/>
                  <a:pt x="238760" y="39370"/>
                  <a:pt x="240030" y="38100"/>
                </a:cubicBezTo>
                <a:cubicBezTo>
                  <a:pt x="241300" y="38100"/>
                  <a:pt x="242570" y="36830"/>
                  <a:pt x="243840" y="36830"/>
                </a:cubicBezTo>
                <a:cubicBezTo>
                  <a:pt x="245110" y="36830"/>
                  <a:pt x="246380" y="36830"/>
                  <a:pt x="247650" y="36830"/>
                </a:cubicBezTo>
                <a:cubicBezTo>
                  <a:pt x="248920" y="36830"/>
                  <a:pt x="250190" y="38100"/>
                  <a:pt x="251460" y="38100"/>
                </a:cubicBezTo>
                <a:cubicBezTo>
                  <a:pt x="252730" y="38100"/>
                  <a:pt x="254000" y="39370"/>
                  <a:pt x="255270" y="39370"/>
                </a:cubicBezTo>
                <a:cubicBezTo>
                  <a:pt x="256540" y="40640"/>
                  <a:pt x="257810" y="40640"/>
                  <a:pt x="259080" y="41910"/>
                </a:cubicBezTo>
                <a:cubicBezTo>
                  <a:pt x="260350" y="43180"/>
                  <a:pt x="260350" y="44450"/>
                  <a:pt x="261620" y="45720"/>
                </a:cubicBezTo>
                <a:cubicBezTo>
                  <a:pt x="261620" y="46990"/>
                  <a:pt x="262890" y="48260"/>
                  <a:pt x="262890" y="49530"/>
                </a:cubicBezTo>
                <a:cubicBezTo>
                  <a:pt x="262890" y="50800"/>
                  <a:pt x="264160" y="52070"/>
                  <a:pt x="264160" y="53340"/>
                </a:cubicBezTo>
                <a:cubicBezTo>
                  <a:pt x="264160" y="54610"/>
                  <a:pt x="264160" y="55880"/>
                  <a:pt x="264160" y="57150"/>
                </a:cubicBezTo>
                <a:cubicBezTo>
                  <a:pt x="264160" y="58420"/>
                  <a:pt x="262890" y="59690"/>
                  <a:pt x="262890" y="60960"/>
                </a:cubicBezTo>
                <a:cubicBezTo>
                  <a:pt x="261620" y="62230"/>
                  <a:pt x="261620" y="63500"/>
                  <a:pt x="260350" y="64770"/>
                </a:cubicBezTo>
                <a:cubicBezTo>
                  <a:pt x="257810" y="69850"/>
                  <a:pt x="251460" y="81280"/>
                  <a:pt x="246380" y="90170"/>
                </a:cubicBezTo>
                <a:cubicBezTo>
                  <a:pt x="240030" y="101600"/>
                  <a:pt x="234950" y="113030"/>
                  <a:pt x="227330" y="127000"/>
                </a:cubicBezTo>
                <a:cubicBezTo>
                  <a:pt x="214630" y="148590"/>
                  <a:pt x="194310" y="182880"/>
                  <a:pt x="179070" y="208280"/>
                </a:cubicBezTo>
                <a:cubicBezTo>
                  <a:pt x="166370" y="229870"/>
                  <a:pt x="156210" y="248920"/>
                  <a:pt x="144780" y="266700"/>
                </a:cubicBezTo>
                <a:cubicBezTo>
                  <a:pt x="135890" y="281940"/>
                  <a:pt x="123190" y="292100"/>
                  <a:pt x="116840" y="306070"/>
                </a:cubicBezTo>
                <a:cubicBezTo>
                  <a:pt x="110490" y="318770"/>
                  <a:pt x="106680" y="339090"/>
                  <a:pt x="104140" y="345440"/>
                </a:cubicBezTo>
                <a:cubicBezTo>
                  <a:pt x="102870" y="347980"/>
                  <a:pt x="102870" y="347980"/>
                  <a:pt x="101600" y="349250"/>
                </a:cubicBezTo>
                <a:cubicBezTo>
                  <a:pt x="100330" y="350520"/>
                  <a:pt x="97790" y="351790"/>
                  <a:pt x="96520" y="353060"/>
                </a:cubicBezTo>
                <a:cubicBezTo>
                  <a:pt x="95250" y="354330"/>
                  <a:pt x="93980" y="355600"/>
                  <a:pt x="92710" y="355600"/>
                </a:cubicBezTo>
                <a:cubicBezTo>
                  <a:pt x="91440" y="355600"/>
                  <a:pt x="88900" y="355600"/>
                  <a:pt x="86360" y="355600"/>
                </a:cubicBezTo>
                <a:cubicBezTo>
                  <a:pt x="85090" y="355600"/>
                  <a:pt x="82550" y="355600"/>
                  <a:pt x="81280" y="354330"/>
                </a:cubicBezTo>
                <a:cubicBezTo>
                  <a:pt x="80010" y="354330"/>
                  <a:pt x="78740" y="353060"/>
                  <a:pt x="77470" y="351790"/>
                </a:cubicBezTo>
                <a:cubicBezTo>
                  <a:pt x="76200" y="350520"/>
                  <a:pt x="74930" y="347980"/>
                  <a:pt x="73660" y="346710"/>
                </a:cubicBezTo>
                <a:cubicBezTo>
                  <a:pt x="72390" y="345440"/>
                  <a:pt x="72390" y="342900"/>
                  <a:pt x="72390" y="341630"/>
                </a:cubicBezTo>
                <a:cubicBezTo>
                  <a:pt x="72390" y="340360"/>
                  <a:pt x="72390" y="337820"/>
                  <a:pt x="72390" y="336550"/>
                </a:cubicBezTo>
                <a:cubicBezTo>
                  <a:pt x="72390" y="335280"/>
                  <a:pt x="72390" y="332740"/>
                  <a:pt x="73660" y="331470"/>
                </a:cubicBezTo>
                <a:cubicBezTo>
                  <a:pt x="74930" y="330200"/>
                  <a:pt x="76200" y="328930"/>
                  <a:pt x="77470" y="327660"/>
                </a:cubicBezTo>
                <a:cubicBezTo>
                  <a:pt x="78740" y="326390"/>
                  <a:pt x="80010" y="326390"/>
                  <a:pt x="81280" y="325120"/>
                </a:cubicBezTo>
                <a:cubicBezTo>
                  <a:pt x="82550" y="323850"/>
                  <a:pt x="85090" y="322580"/>
                  <a:pt x="86360" y="322580"/>
                </a:cubicBezTo>
                <a:cubicBezTo>
                  <a:pt x="87630" y="322580"/>
                  <a:pt x="90170" y="323850"/>
                  <a:pt x="91440" y="323850"/>
                </a:cubicBezTo>
                <a:cubicBezTo>
                  <a:pt x="92710" y="323850"/>
                  <a:pt x="95250" y="323850"/>
                  <a:pt x="96520" y="325120"/>
                </a:cubicBezTo>
                <a:cubicBezTo>
                  <a:pt x="97790" y="326390"/>
                  <a:pt x="100330" y="327660"/>
                  <a:pt x="101600" y="328930"/>
                </a:cubicBezTo>
                <a:cubicBezTo>
                  <a:pt x="102870" y="330200"/>
                  <a:pt x="104140" y="331470"/>
                  <a:pt x="104140" y="332740"/>
                </a:cubicBezTo>
                <a:cubicBezTo>
                  <a:pt x="105410" y="334010"/>
                  <a:pt x="105410" y="336550"/>
                  <a:pt x="105410" y="337820"/>
                </a:cubicBezTo>
                <a:cubicBezTo>
                  <a:pt x="105410" y="340360"/>
                  <a:pt x="105410" y="342900"/>
                  <a:pt x="104140" y="344170"/>
                </a:cubicBezTo>
                <a:cubicBezTo>
                  <a:pt x="104140" y="345440"/>
                  <a:pt x="102870" y="346710"/>
                  <a:pt x="101600" y="347980"/>
                </a:cubicBezTo>
                <a:cubicBezTo>
                  <a:pt x="100330" y="349250"/>
                  <a:pt x="100330" y="350520"/>
                  <a:pt x="99060" y="351790"/>
                </a:cubicBezTo>
                <a:cubicBezTo>
                  <a:pt x="97790" y="353060"/>
                  <a:pt x="95250" y="353060"/>
                  <a:pt x="93980" y="354330"/>
                </a:cubicBezTo>
                <a:cubicBezTo>
                  <a:pt x="92710" y="354330"/>
                  <a:pt x="90170" y="355600"/>
                  <a:pt x="88900" y="355600"/>
                </a:cubicBezTo>
                <a:cubicBezTo>
                  <a:pt x="87630" y="355600"/>
                  <a:pt x="85090" y="354330"/>
                  <a:pt x="83820" y="354330"/>
                </a:cubicBezTo>
                <a:cubicBezTo>
                  <a:pt x="82550" y="354330"/>
                  <a:pt x="80010" y="354330"/>
                  <a:pt x="78740" y="353060"/>
                </a:cubicBezTo>
                <a:cubicBezTo>
                  <a:pt x="77470" y="351790"/>
                  <a:pt x="76200" y="350520"/>
                  <a:pt x="74930" y="349250"/>
                </a:cubicBezTo>
                <a:cubicBezTo>
                  <a:pt x="73660" y="347980"/>
                  <a:pt x="72390" y="345440"/>
                  <a:pt x="72390" y="344170"/>
                </a:cubicBezTo>
                <a:cubicBezTo>
                  <a:pt x="72390" y="342900"/>
                  <a:pt x="72390" y="340360"/>
                  <a:pt x="72390" y="339090"/>
                </a:cubicBezTo>
                <a:cubicBezTo>
                  <a:pt x="72390" y="337820"/>
                  <a:pt x="73660" y="334010"/>
                  <a:pt x="73660" y="334010"/>
                </a:cubicBezTo>
                <a:cubicBezTo>
                  <a:pt x="73660" y="334010"/>
                  <a:pt x="85090" y="303530"/>
                  <a:pt x="92710" y="289560"/>
                </a:cubicBezTo>
                <a:cubicBezTo>
                  <a:pt x="100330" y="275590"/>
                  <a:pt x="109220" y="265430"/>
                  <a:pt x="118110" y="251460"/>
                </a:cubicBezTo>
                <a:cubicBezTo>
                  <a:pt x="128270" y="233680"/>
                  <a:pt x="138430" y="213360"/>
                  <a:pt x="149860" y="191770"/>
                </a:cubicBezTo>
                <a:cubicBezTo>
                  <a:pt x="163830" y="166370"/>
                  <a:pt x="184150" y="133350"/>
                  <a:pt x="195580" y="111760"/>
                </a:cubicBezTo>
                <a:cubicBezTo>
                  <a:pt x="203200" y="96520"/>
                  <a:pt x="208280" y="85090"/>
                  <a:pt x="214630" y="73660"/>
                </a:cubicBezTo>
                <a:cubicBezTo>
                  <a:pt x="220980" y="62230"/>
                  <a:pt x="229870" y="48260"/>
                  <a:pt x="233680" y="43180"/>
                </a:cubicBezTo>
                <a:cubicBezTo>
                  <a:pt x="234950" y="41910"/>
                  <a:pt x="234950" y="41910"/>
                  <a:pt x="236220" y="40640"/>
                </a:cubicBezTo>
                <a:cubicBezTo>
                  <a:pt x="237490" y="39370"/>
                  <a:pt x="238760" y="39370"/>
                  <a:pt x="240030" y="38100"/>
                </a:cubicBezTo>
                <a:cubicBezTo>
                  <a:pt x="241300" y="38100"/>
                  <a:pt x="242570" y="36830"/>
                  <a:pt x="243840" y="36830"/>
                </a:cubicBezTo>
                <a:cubicBezTo>
                  <a:pt x="245110" y="36830"/>
                  <a:pt x="246380" y="36830"/>
                  <a:pt x="247650" y="36830"/>
                </a:cubicBezTo>
                <a:cubicBezTo>
                  <a:pt x="248920" y="36830"/>
                  <a:pt x="250190" y="38100"/>
                  <a:pt x="251460" y="38100"/>
                </a:cubicBezTo>
                <a:cubicBezTo>
                  <a:pt x="252730" y="38100"/>
                  <a:pt x="254000" y="39370"/>
                  <a:pt x="255270" y="39370"/>
                </a:cubicBezTo>
                <a:cubicBezTo>
                  <a:pt x="256540" y="40640"/>
                  <a:pt x="257810" y="40640"/>
                  <a:pt x="259080" y="41910"/>
                </a:cubicBezTo>
                <a:cubicBezTo>
                  <a:pt x="260350" y="43180"/>
                  <a:pt x="260350" y="44450"/>
                  <a:pt x="261620" y="45720"/>
                </a:cubicBezTo>
                <a:cubicBezTo>
                  <a:pt x="261620" y="46990"/>
                  <a:pt x="262890" y="48260"/>
                  <a:pt x="262890" y="49530"/>
                </a:cubicBezTo>
                <a:cubicBezTo>
                  <a:pt x="262890" y="50800"/>
                  <a:pt x="264160" y="52070"/>
                  <a:pt x="264160" y="53340"/>
                </a:cubicBezTo>
                <a:cubicBezTo>
                  <a:pt x="264160" y="54610"/>
                  <a:pt x="264160" y="55880"/>
                  <a:pt x="264160" y="57150"/>
                </a:cubicBezTo>
                <a:cubicBezTo>
                  <a:pt x="264160" y="58420"/>
                  <a:pt x="262890" y="59690"/>
                  <a:pt x="262890" y="60960"/>
                </a:cubicBezTo>
                <a:cubicBezTo>
                  <a:pt x="261620" y="62230"/>
                  <a:pt x="261620" y="63500"/>
                  <a:pt x="260350" y="64770"/>
                </a:cubicBezTo>
                <a:cubicBezTo>
                  <a:pt x="256540" y="69850"/>
                  <a:pt x="243840" y="82550"/>
                  <a:pt x="236220" y="91440"/>
                </a:cubicBezTo>
                <a:cubicBezTo>
                  <a:pt x="227330" y="101600"/>
                  <a:pt x="219710" y="110490"/>
                  <a:pt x="210820" y="121920"/>
                </a:cubicBezTo>
                <a:cubicBezTo>
                  <a:pt x="200660" y="135890"/>
                  <a:pt x="193040" y="154940"/>
                  <a:pt x="181610" y="170180"/>
                </a:cubicBezTo>
                <a:cubicBezTo>
                  <a:pt x="171450" y="184150"/>
                  <a:pt x="154940" y="195580"/>
                  <a:pt x="147320" y="208280"/>
                </a:cubicBezTo>
                <a:cubicBezTo>
                  <a:pt x="142240" y="217170"/>
                  <a:pt x="140970" y="228600"/>
                  <a:pt x="138430" y="233680"/>
                </a:cubicBezTo>
                <a:cubicBezTo>
                  <a:pt x="137160" y="236220"/>
                  <a:pt x="137160" y="236220"/>
                  <a:pt x="135890" y="237490"/>
                </a:cubicBezTo>
                <a:cubicBezTo>
                  <a:pt x="134620" y="238760"/>
                  <a:pt x="134620" y="240030"/>
                  <a:pt x="133350" y="241300"/>
                </a:cubicBezTo>
                <a:cubicBezTo>
                  <a:pt x="132080" y="242570"/>
                  <a:pt x="130810" y="242570"/>
                  <a:pt x="129540" y="243840"/>
                </a:cubicBezTo>
                <a:cubicBezTo>
                  <a:pt x="128270" y="243840"/>
                  <a:pt x="127000" y="245110"/>
                  <a:pt x="125730" y="245110"/>
                </a:cubicBezTo>
                <a:cubicBezTo>
                  <a:pt x="124460" y="245110"/>
                  <a:pt x="121920" y="245110"/>
                  <a:pt x="120650" y="245110"/>
                </a:cubicBezTo>
                <a:cubicBezTo>
                  <a:pt x="119380" y="245110"/>
                  <a:pt x="116840" y="245110"/>
                  <a:pt x="115570" y="245110"/>
                </a:cubicBezTo>
                <a:cubicBezTo>
                  <a:pt x="114300" y="245110"/>
                  <a:pt x="113030" y="243840"/>
                  <a:pt x="111760" y="243840"/>
                </a:cubicBezTo>
                <a:cubicBezTo>
                  <a:pt x="110490" y="242570"/>
                  <a:pt x="109220" y="242570"/>
                  <a:pt x="107950" y="241300"/>
                </a:cubicBezTo>
                <a:cubicBezTo>
                  <a:pt x="106680" y="240030"/>
                  <a:pt x="106680" y="238760"/>
                  <a:pt x="105410" y="237490"/>
                </a:cubicBezTo>
                <a:cubicBezTo>
                  <a:pt x="104140" y="236220"/>
                  <a:pt x="104140" y="234950"/>
                  <a:pt x="102870" y="233680"/>
                </a:cubicBezTo>
                <a:cubicBezTo>
                  <a:pt x="102870" y="232410"/>
                  <a:pt x="101600" y="231140"/>
                  <a:pt x="101600" y="229870"/>
                </a:cubicBezTo>
                <a:cubicBezTo>
                  <a:pt x="101600" y="228600"/>
                  <a:pt x="101600" y="226060"/>
                  <a:pt x="101600" y="224790"/>
                </a:cubicBezTo>
                <a:cubicBezTo>
                  <a:pt x="101600" y="223520"/>
                  <a:pt x="101600" y="222250"/>
                  <a:pt x="102870" y="220980"/>
                </a:cubicBezTo>
                <a:cubicBezTo>
                  <a:pt x="105410" y="217170"/>
                  <a:pt x="116840" y="213360"/>
                  <a:pt x="121920" y="207010"/>
                </a:cubicBezTo>
                <a:cubicBezTo>
                  <a:pt x="128270" y="199390"/>
                  <a:pt x="129540" y="185420"/>
                  <a:pt x="134620" y="173990"/>
                </a:cubicBezTo>
                <a:cubicBezTo>
                  <a:pt x="140970" y="160020"/>
                  <a:pt x="152400" y="143510"/>
                  <a:pt x="161290" y="129540"/>
                </a:cubicBezTo>
                <a:cubicBezTo>
                  <a:pt x="170180" y="116840"/>
                  <a:pt x="181610" y="107950"/>
                  <a:pt x="187960" y="96520"/>
                </a:cubicBezTo>
                <a:cubicBezTo>
                  <a:pt x="193040" y="86360"/>
                  <a:pt x="195580" y="68580"/>
                  <a:pt x="198120" y="63500"/>
                </a:cubicBezTo>
                <a:cubicBezTo>
                  <a:pt x="199390" y="60960"/>
                  <a:pt x="199390" y="60960"/>
                  <a:pt x="200660" y="59690"/>
                </a:cubicBezTo>
                <a:cubicBezTo>
                  <a:pt x="201930" y="58420"/>
                  <a:pt x="203200" y="57150"/>
                  <a:pt x="204470" y="57150"/>
                </a:cubicBezTo>
                <a:cubicBezTo>
                  <a:pt x="205740" y="55880"/>
                  <a:pt x="208280" y="55880"/>
                  <a:pt x="209550" y="55880"/>
                </a:cubicBezTo>
                <a:cubicBezTo>
                  <a:pt x="210820" y="55880"/>
                  <a:pt x="212090" y="54610"/>
                  <a:pt x="213360" y="54610"/>
                </a:cubicBezTo>
                <a:cubicBezTo>
                  <a:pt x="214630" y="54610"/>
                  <a:pt x="217170" y="54610"/>
                  <a:pt x="218440" y="54610"/>
                </a:cubicBezTo>
                <a:cubicBezTo>
                  <a:pt x="219710" y="54610"/>
                  <a:pt x="222250" y="54610"/>
                  <a:pt x="223520" y="55880"/>
                </a:cubicBezTo>
                <a:cubicBezTo>
                  <a:pt x="224790" y="55880"/>
                  <a:pt x="226060" y="57150"/>
                  <a:pt x="227330" y="58420"/>
                </a:cubicBezTo>
                <a:cubicBezTo>
                  <a:pt x="228600" y="59690"/>
                  <a:pt x="228600" y="60960"/>
                  <a:pt x="229870" y="62230"/>
                </a:cubicBezTo>
                <a:cubicBezTo>
                  <a:pt x="231140" y="63500"/>
                  <a:pt x="232410" y="64770"/>
                  <a:pt x="232410" y="66040"/>
                </a:cubicBezTo>
                <a:cubicBezTo>
                  <a:pt x="233680" y="67310"/>
                  <a:pt x="233680" y="69850"/>
                  <a:pt x="233680" y="71120"/>
                </a:cubicBezTo>
                <a:cubicBezTo>
                  <a:pt x="233680" y="72390"/>
                  <a:pt x="234950" y="73660"/>
                  <a:pt x="234950" y="74930"/>
                </a:cubicBezTo>
                <a:cubicBezTo>
                  <a:pt x="234950" y="76200"/>
                  <a:pt x="234950" y="78740"/>
                  <a:pt x="233680" y="80010"/>
                </a:cubicBezTo>
                <a:cubicBezTo>
                  <a:pt x="233680" y="81280"/>
                  <a:pt x="232410" y="81280"/>
                  <a:pt x="231140" y="83820"/>
                </a:cubicBezTo>
                <a:cubicBezTo>
                  <a:pt x="227330" y="90170"/>
                  <a:pt x="215900" y="111760"/>
                  <a:pt x="210820" y="124460"/>
                </a:cubicBezTo>
                <a:cubicBezTo>
                  <a:pt x="207010" y="134620"/>
                  <a:pt x="207010" y="143510"/>
                  <a:pt x="204470" y="152400"/>
                </a:cubicBezTo>
                <a:cubicBezTo>
                  <a:pt x="200660" y="162560"/>
                  <a:pt x="196850" y="172720"/>
                  <a:pt x="191770" y="184150"/>
                </a:cubicBezTo>
                <a:cubicBezTo>
                  <a:pt x="185420" y="196850"/>
                  <a:pt x="176530" y="207010"/>
                  <a:pt x="168910" y="222250"/>
                </a:cubicBezTo>
                <a:cubicBezTo>
                  <a:pt x="158750" y="241300"/>
                  <a:pt x="152400" y="274320"/>
                  <a:pt x="139700" y="292100"/>
                </a:cubicBezTo>
                <a:cubicBezTo>
                  <a:pt x="129540" y="306070"/>
                  <a:pt x="119380" y="320040"/>
                  <a:pt x="106680" y="325120"/>
                </a:cubicBezTo>
                <a:cubicBezTo>
                  <a:pt x="95250" y="330200"/>
                  <a:pt x="71120" y="330200"/>
                  <a:pt x="66040" y="322580"/>
                </a:cubicBezTo>
                <a:cubicBezTo>
                  <a:pt x="59690" y="313690"/>
                  <a:pt x="76200" y="287020"/>
                  <a:pt x="85090" y="269240"/>
                </a:cubicBezTo>
                <a:cubicBezTo>
                  <a:pt x="96520" y="247650"/>
                  <a:pt x="115570" y="223520"/>
                  <a:pt x="130810" y="200660"/>
                </a:cubicBezTo>
                <a:cubicBezTo>
                  <a:pt x="146050" y="177800"/>
                  <a:pt x="162560" y="156210"/>
                  <a:pt x="179070" y="133350"/>
                </a:cubicBezTo>
                <a:cubicBezTo>
                  <a:pt x="195580" y="110490"/>
                  <a:pt x="215900" y="83820"/>
                  <a:pt x="231140" y="64770"/>
                </a:cubicBezTo>
                <a:cubicBezTo>
                  <a:pt x="242570" y="52070"/>
                  <a:pt x="252730" y="41910"/>
                  <a:pt x="260350" y="31750"/>
                </a:cubicBezTo>
                <a:cubicBezTo>
                  <a:pt x="266700" y="22860"/>
                  <a:pt x="273050" y="10160"/>
                  <a:pt x="275590" y="6350"/>
                </a:cubicBezTo>
                <a:cubicBezTo>
                  <a:pt x="276860" y="5080"/>
                  <a:pt x="276860" y="5080"/>
                  <a:pt x="278130" y="3810"/>
                </a:cubicBezTo>
                <a:cubicBezTo>
                  <a:pt x="279400" y="2540"/>
                  <a:pt x="279400" y="1270"/>
                  <a:pt x="280670" y="1270"/>
                </a:cubicBezTo>
                <a:cubicBezTo>
                  <a:pt x="281940" y="0"/>
                  <a:pt x="283210" y="0"/>
                  <a:pt x="284480" y="0"/>
                </a:cubicBezTo>
                <a:cubicBezTo>
                  <a:pt x="285750" y="0"/>
                  <a:pt x="287020" y="0"/>
                  <a:pt x="288290" y="0"/>
                </a:cubicBezTo>
                <a:cubicBezTo>
                  <a:pt x="289560" y="0"/>
                  <a:pt x="290830" y="0"/>
                  <a:pt x="292100" y="0"/>
                </a:cubicBezTo>
                <a:cubicBezTo>
                  <a:pt x="293370" y="0"/>
                  <a:pt x="293370" y="1270"/>
                  <a:pt x="294640" y="1270"/>
                </a:cubicBezTo>
                <a:cubicBezTo>
                  <a:pt x="295910" y="2540"/>
                  <a:pt x="297180" y="2540"/>
                  <a:pt x="298450" y="3810"/>
                </a:cubicBezTo>
                <a:cubicBezTo>
                  <a:pt x="299720" y="5080"/>
                  <a:pt x="299720" y="5080"/>
                  <a:pt x="300990" y="6350"/>
                </a:cubicBezTo>
                <a:cubicBezTo>
                  <a:pt x="300990" y="7620"/>
                  <a:pt x="302260" y="7620"/>
                  <a:pt x="302260" y="8890"/>
                </a:cubicBezTo>
                <a:cubicBezTo>
                  <a:pt x="302260" y="10160"/>
                  <a:pt x="303530" y="11430"/>
                  <a:pt x="303530" y="12700"/>
                </a:cubicBezTo>
                <a:cubicBezTo>
                  <a:pt x="303530" y="13970"/>
                  <a:pt x="303530" y="15240"/>
                  <a:pt x="303530" y="16510"/>
                </a:cubicBezTo>
                <a:cubicBezTo>
                  <a:pt x="303530" y="17780"/>
                  <a:pt x="302260" y="17780"/>
                  <a:pt x="302260" y="19050"/>
                </a:cubicBezTo>
                <a:cubicBezTo>
                  <a:pt x="302260" y="20320"/>
                  <a:pt x="300990" y="22860"/>
                  <a:pt x="300990" y="22860"/>
                </a:cubicBezTo>
                <a:cubicBezTo>
                  <a:pt x="300990" y="22860"/>
                  <a:pt x="302260" y="15240"/>
                  <a:pt x="302260" y="15240"/>
                </a:cubicBezTo>
                <a:cubicBezTo>
                  <a:pt x="300990" y="15240"/>
                  <a:pt x="287020" y="44450"/>
                  <a:pt x="278130" y="60960"/>
                </a:cubicBezTo>
                <a:cubicBezTo>
                  <a:pt x="269240" y="78740"/>
                  <a:pt x="259080" y="99060"/>
                  <a:pt x="248920" y="119380"/>
                </a:cubicBezTo>
                <a:cubicBezTo>
                  <a:pt x="237490" y="142240"/>
                  <a:pt x="224790" y="167640"/>
                  <a:pt x="212090" y="194310"/>
                </a:cubicBezTo>
                <a:cubicBezTo>
                  <a:pt x="198120" y="226060"/>
                  <a:pt x="173990" y="273050"/>
                  <a:pt x="170180" y="297180"/>
                </a:cubicBezTo>
                <a:cubicBezTo>
                  <a:pt x="167640" y="309880"/>
                  <a:pt x="173990" y="322580"/>
                  <a:pt x="172720" y="327660"/>
                </a:cubicBezTo>
                <a:cubicBezTo>
                  <a:pt x="172720" y="330200"/>
                  <a:pt x="171450" y="330200"/>
                  <a:pt x="170180" y="331470"/>
                </a:cubicBezTo>
                <a:cubicBezTo>
                  <a:pt x="168910" y="332740"/>
                  <a:pt x="168910" y="332740"/>
                  <a:pt x="167640" y="332740"/>
                </a:cubicBezTo>
                <a:cubicBezTo>
                  <a:pt x="166370" y="334010"/>
                  <a:pt x="166370" y="335280"/>
                  <a:pt x="165100" y="335280"/>
                </a:cubicBezTo>
                <a:cubicBezTo>
                  <a:pt x="163830" y="335280"/>
                  <a:pt x="162560" y="335280"/>
                  <a:pt x="161290" y="335280"/>
                </a:cubicBezTo>
                <a:cubicBezTo>
                  <a:pt x="160020" y="335280"/>
                  <a:pt x="158750" y="335280"/>
                  <a:pt x="157480" y="335280"/>
                </a:cubicBezTo>
                <a:cubicBezTo>
                  <a:pt x="156210" y="335280"/>
                  <a:pt x="156210" y="335280"/>
                  <a:pt x="154940" y="335280"/>
                </a:cubicBezTo>
                <a:cubicBezTo>
                  <a:pt x="153670" y="335280"/>
                  <a:pt x="152400" y="334010"/>
                  <a:pt x="151130" y="332740"/>
                </a:cubicBezTo>
                <a:cubicBezTo>
                  <a:pt x="149860" y="332740"/>
                  <a:pt x="148590" y="332740"/>
                  <a:pt x="148590" y="331470"/>
                </a:cubicBezTo>
                <a:cubicBezTo>
                  <a:pt x="147320" y="330200"/>
                  <a:pt x="147320" y="328930"/>
                  <a:pt x="147320" y="327660"/>
                </a:cubicBezTo>
                <a:cubicBezTo>
                  <a:pt x="147320" y="326390"/>
                  <a:pt x="146050" y="326390"/>
                  <a:pt x="146050" y="325120"/>
                </a:cubicBezTo>
                <a:cubicBezTo>
                  <a:pt x="146050" y="323850"/>
                  <a:pt x="144780" y="322580"/>
                  <a:pt x="144780" y="321310"/>
                </a:cubicBezTo>
                <a:cubicBezTo>
                  <a:pt x="144780" y="320040"/>
                  <a:pt x="146050" y="318770"/>
                  <a:pt x="146050" y="317500"/>
                </a:cubicBezTo>
                <a:cubicBezTo>
                  <a:pt x="146050" y="316230"/>
                  <a:pt x="146050" y="316230"/>
                  <a:pt x="147320" y="314960"/>
                </a:cubicBezTo>
                <a:cubicBezTo>
                  <a:pt x="148590" y="312420"/>
                  <a:pt x="154940" y="311150"/>
                  <a:pt x="158750" y="307340"/>
                </a:cubicBezTo>
                <a:cubicBezTo>
                  <a:pt x="166370" y="299720"/>
                  <a:pt x="172720" y="280670"/>
                  <a:pt x="180340" y="264160"/>
                </a:cubicBezTo>
                <a:cubicBezTo>
                  <a:pt x="189230" y="242570"/>
                  <a:pt x="196850" y="209550"/>
                  <a:pt x="207010" y="185420"/>
                </a:cubicBezTo>
                <a:cubicBezTo>
                  <a:pt x="215900" y="165100"/>
                  <a:pt x="229870" y="147320"/>
                  <a:pt x="236220" y="128270"/>
                </a:cubicBezTo>
                <a:cubicBezTo>
                  <a:pt x="242570" y="110490"/>
                  <a:pt x="243840" y="80010"/>
                  <a:pt x="246380" y="73660"/>
                </a:cubicBezTo>
                <a:cubicBezTo>
                  <a:pt x="246380" y="72390"/>
                  <a:pt x="247650" y="72390"/>
                  <a:pt x="247650" y="71120"/>
                </a:cubicBezTo>
                <a:cubicBezTo>
                  <a:pt x="248920" y="69850"/>
                  <a:pt x="248920" y="68580"/>
                  <a:pt x="250190" y="67310"/>
                </a:cubicBezTo>
                <a:cubicBezTo>
                  <a:pt x="251460" y="66040"/>
                  <a:pt x="252730" y="66040"/>
                  <a:pt x="254000" y="66040"/>
                </a:cubicBezTo>
                <a:cubicBezTo>
                  <a:pt x="255270" y="66040"/>
                  <a:pt x="255270" y="64770"/>
                  <a:pt x="256540" y="64770"/>
                </a:cubicBezTo>
                <a:cubicBezTo>
                  <a:pt x="257810" y="64770"/>
                  <a:pt x="259080" y="63500"/>
                  <a:pt x="260350" y="63500"/>
                </a:cubicBezTo>
                <a:cubicBezTo>
                  <a:pt x="261620" y="63500"/>
                  <a:pt x="262890" y="64770"/>
                  <a:pt x="264160" y="64770"/>
                </a:cubicBezTo>
                <a:cubicBezTo>
                  <a:pt x="265430" y="64770"/>
                  <a:pt x="266700" y="66040"/>
                  <a:pt x="267970" y="66040"/>
                </a:cubicBezTo>
                <a:cubicBezTo>
                  <a:pt x="269240" y="66040"/>
                  <a:pt x="269240" y="66040"/>
                  <a:pt x="270510" y="67310"/>
                </a:cubicBezTo>
                <a:cubicBezTo>
                  <a:pt x="271780" y="68580"/>
                  <a:pt x="271780" y="69850"/>
                  <a:pt x="273050" y="71120"/>
                </a:cubicBezTo>
                <a:cubicBezTo>
                  <a:pt x="274320" y="72390"/>
                  <a:pt x="275590" y="72390"/>
                  <a:pt x="275590" y="73660"/>
                </a:cubicBezTo>
                <a:cubicBezTo>
                  <a:pt x="276860" y="74930"/>
                  <a:pt x="276860" y="76200"/>
                  <a:pt x="276860" y="77470"/>
                </a:cubicBezTo>
                <a:cubicBezTo>
                  <a:pt x="276860" y="78740"/>
                  <a:pt x="276860" y="80010"/>
                  <a:pt x="276860" y="81280"/>
                </a:cubicBezTo>
                <a:cubicBezTo>
                  <a:pt x="276860" y="82550"/>
                  <a:pt x="276860" y="83820"/>
                  <a:pt x="275590" y="85090"/>
                </a:cubicBezTo>
                <a:cubicBezTo>
                  <a:pt x="273050" y="87630"/>
                  <a:pt x="265430" y="87630"/>
                  <a:pt x="261620" y="91440"/>
                </a:cubicBezTo>
                <a:cubicBezTo>
                  <a:pt x="257810" y="96520"/>
                  <a:pt x="260350" y="107950"/>
                  <a:pt x="256540" y="116840"/>
                </a:cubicBezTo>
                <a:cubicBezTo>
                  <a:pt x="251460" y="129540"/>
                  <a:pt x="240030" y="142240"/>
                  <a:pt x="231140" y="157480"/>
                </a:cubicBezTo>
                <a:cubicBezTo>
                  <a:pt x="219710" y="176530"/>
                  <a:pt x="210820" y="203200"/>
                  <a:pt x="198120" y="226060"/>
                </a:cubicBezTo>
                <a:cubicBezTo>
                  <a:pt x="185420" y="248920"/>
                  <a:pt x="168910" y="270510"/>
                  <a:pt x="154940" y="292100"/>
                </a:cubicBezTo>
                <a:cubicBezTo>
                  <a:pt x="140970" y="313690"/>
                  <a:pt x="125730" y="335280"/>
                  <a:pt x="111760" y="356870"/>
                </a:cubicBezTo>
                <a:cubicBezTo>
                  <a:pt x="97790" y="378460"/>
                  <a:pt x="83820" y="398780"/>
                  <a:pt x="69850" y="419100"/>
                </a:cubicBezTo>
                <a:cubicBezTo>
                  <a:pt x="57150" y="436880"/>
                  <a:pt x="36830" y="463550"/>
                  <a:pt x="31750" y="471170"/>
                </a:cubicBezTo>
                <a:cubicBezTo>
                  <a:pt x="30480" y="473710"/>
                  <a:pt x="30480" y="473710"/>
                  <a:pt x="29210" y="474980"/>
                </a:cubicBezTo>
                <a:cubicBezTo>
                  <a:pt x="27940" y="476250"/>
                  <a:pt x="26670" y="476250"/>
                  <a:pt x="25400" y="476250"/>
                </a:cubicBezTo>
                <a:cubicBezTo>
                  <a:pt x="24130" y="476250"/>
                  <a:pt x="22860" y="477520"/>
                  <a:pt x="21590" y="477520"/>
                </a:cubicBezTo>
                <a:cubicBezTo>
                  <a:pt x="20320" y="477520"/>
                  <a:pt x="17780" y="478790"/>
                  <a:pt x="16510" y="478790"/>
                </a:cubicBezTo>
                <a:cubicBezTo>
                  <a:pt x="15240" y="478790"/>
                  <a:pt x="13970" y="477520"/>
                  <a:pt x="12700" y="477520"/>
                </a:cubicBezTo>
                <a:cubicBezTo>
                  <a:pt x="11430" y="477520"/>
                  <a:pt x="10160" y="476250"/>
                  <a:pt x="8890" y="476250"/>
                </a:cubicBezTo>
                <a:cubicBezTo>
                  <a:pt x="7620" y="474980"/>
                  <a:pt x="6350" y="474980"/>
                  <a:pt x="5080" y="473710"/>
                </a:cubicBezTo>
                <a:cubicBezTo>
                  <a:pt x="3810" y="472440"/>
                  <a:pt x="3810" y="471170"/>
                  <a:pt x="2540" y="469900"/>
                </a:cubicBezTo>
                <a:cubicBezTo>
                  <a:pt x="2540" y="468630"/>
                  <a:pt x="1270" y="467360"/>
                  <a:pt x="1270" y="466090"/>
                </a:cubicBezTo>
                <a:cubicBezTo>
                  <a:pt x="1270" y="464820"/>
                  <a:pt x="0" y="463550"/>
                  <a:pt x="0" y="462280"/>
                </a:cubicBezTo>
                <a:cubicBezTo>
                  <a:pt x="0" y="461010"/>
                  <a:pt x="0" y="458470"/>
                  <a:pt x="0" y="457200"/>
                </a:cubicBezTo>
                <a:cubicBezTo>
                  <a:pt x="0" y="455930"/>
                  <a:pt x="1270" y="454660"/>
                  <a:pt x="1270" y="453390"/>
                </a:cubicBezTo>
                <a:cubicBezTo>
                  <a:pt x="2540" y="452120"/>
                  <a:pt x="3810" y="449580"/>
                  <a:pt x="3810" y="44958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2" name="Google Shape;392;p29"/>
          <p:cNvSpPr/>
          <p:nvPr/>
        </p:nvSpPr>
        <p:spPr>
          <a:xfrm>
            <a:off x="3265170" y="2574607"/>
            <a:ext cx="136208" cy="155258"/>
          </a:xfrm>
          <a:custGeom>
            <a:rect b="b" l="l" r="r" t="t"/>
            <a:pathLst>
              <a:path extrusionOk="0" h="414020" w="363220">
                <a:moveTo>
                  <a:pt x="46990" y="78740"/>
                </a:moveTo>
                <a:cubicBezTo>
                  <a:pt x="93980" y="129540"/>
                  <a:pt x="102870" y="139700"/>
                  <a:pt x="113030" y="148590"/>
                </a:cubicBezTo>
                <a:cubicBezTo>
                  <a:pt x="121920" y="157480"/>
                  <a:pt x="130810" y="165100"/>
                  <a:pt x="139700" y="173990"/>
                </a:cubicBezTo>
                <a:cubicBezTo>
                  <a:pt x="151130" y="185420"/>
                  <a:pt x="163830" y="198120"/>
                  <a:pt x="173990" y="210820"/>
                </a:cubicBezTo>
                <a:cubicBezTo>
                  <a:pt x="185420" y="224790"/>
                  <a:pt x="194310" y="242570"/>
                  <a:pt x="204470" y="255270"/>
                </a:cubicBezTo>
                <a:cubicBezTo>
                  <a:pt x="213360" y="266700"/>
                  <a:pt x="219710" y="274320"/>
                  <a:pt x="228600" y="284480"/>
                </a:cubicBezTo>
                <a:cubicBezTo>
                  <a:pt x="237490" y="294640"/>
                  <a:pt x="256540" y="308610"/>
                  <a:pt x="255270" y="316230"/>
                </a:cubicBezTo>
                <a:cubicBezTo>
                  <a:pt x="254000" y="322580"/>
                  <a:pt x="241300" y="327660"/>
                  <a:pt x="232410" y="328930"/>
                </a:cubicBezTo>
                <a:cubicBezTo>
                  <a:pt x="223520" y="330200"/>
                  <a:pt x="212090" y="325120"/>
                  <a:pt x="201930" y="320040"/>
                </a:cubicBezTo>
                <a:cubicBezTo>
                  <a:pt x="191770" y="314960"/>
                  <a:pt x="182880" y="307340"/>
                  <a:pt x="173990" y="300990"/>
                </a:cubicBezTo>
                <a:cubicBezTo>
                  <a:pt x="165100" y="294640"/>
                  <a:pt x="157480" y="287020"/>
                  <a:pt x="148590" y="280670"/>
                </a:cubicBezTo>
                <a:cubicBezTo>
                  <a:pt x="138430" y="273050"/>
                  <a:pt x="123190" y="269240"/>
                  <a:pt x="114300" y="259080"/>
                </a:cubicBezTo>
                <a:cubicBezTo>
                  <a:pt x="104140" y="247650"/>
                  <a:pt x="99060" y="229870"/>
                  <a:pt x="92710" y="215900"/>
                </a:cubicBezTo>
                <a:cubicBezTo>
                  <a:pt x="86360" y="201930"/>
                  <a:pt x="81280" y="190500"/>
                  <a:pt x="74930" y="176530"/>
                </a:cubicBezTo>
                <a:cubicBezTo>
                  <a:pt x="68580" y="162560"/>
                  <a:pt x="62230" y="146050"/>
                  <a:pt x="54610" y="133350"/>
                </a:cubicBezTo>
                <a:cubicBezTo>
                  <a:pt x="48260" y="121920"/>
                  <a:pt x="39370" y="114300"/>
                  <a:pt x="34290" y="104140"/>
                </a:cubicBezTo>
                <a:cubicBezTo>
                  <a:pt x="29210" y="93980"/>
                  <a:pt x="24130" y="83820"/>
                  <a:pt x="21590" y="73660"/>
                </a:cubicBezTo>
                <a:cubicBezTo>
                  <a:pt x="19050" y="64770"/>
                  <a:pt x="20320" y="54610"/>
                  <a:pt x="16510" y="46990"/>
                </a:cubicBezTo>
                <a:cubicBezTo>
                  <a:pt x="12700" y="38100"/>
                  <a:pt x="3810" y="29210"/>
                  <a:pt x="1270" y="24130"/>
                </a:cubicBezTo>
                <a:cubicBezTo>
                  <a:pt x="0" y="21590"/>
                  <a:pt x="0" y="20320"/>
                  <a:pt x="0" y="19050"/>
                </a:cubicBezTo>
                <a:cubicBezTo>
                  <a:pt x="0" y="17780"/>
                  <a:pt x="0" y="15240"/>
                  <a:pt x="1270" y="13970"/>
                </a:cubicBezTo>
                <a:cubicBezTo>
                  <a:pt x="1270" y="12700"/>
                  <a:pt x="2540" y="11430"/>
                  <a:pt x="3810" y="10160"/>
                </a:cubicBezTo>
                <a:cubicBezTo>
                  <a:pt x="5080" y="8890"/>
                  <a:pt x="5080" y="7620"/>
                  <a:pt x="6350" y="6350"/>
                </a:cubicBezTo>
                <a:cubicBezTo>
                  <a:pt x="7620" y="5080"/>
                  <a:pt x="8890" y="3810"/>
                  <a:pt x="10160" y="2540"/>
                </a:cubicBezTo>
                <a:cubicBezTo>
                  <a:pt x="11430" y="1270"/>
                  <a:pt x="13970" y="1270"/>
                  <a:pt x="15240" y="1270"/>
                </a:cubicBezTo>
                <a:cubicBezTo>
                  <a:pt x="16510" y="1270"/>
                  <a:pt x="19050" y="0"/>
                  <a:pt x="20320" y="0"/>
                </a:cubicBezTo>
                <a:cubicBezTo>
                  <a:pt x="21590" y="0"/>
                  <a:pt x="24130" y="1270"/>
                  <a:pt x="25400" y="1270"/>
                </a:cubicBezTo>
                <a:cubicBezTo>
                  <a:pt x="26670" y="1270"/>
                  <a:pt x="27940" y="2540"/>
                  <a:pt x="29210" y="2540"/>
                </a:cubicBezTo>
                <a:cubicBezTo>
                  <a:pt x="30480" y="3810"/>
                  <a:pt x="33020" y="3810"/>
                  <a:pt x="34290" y="5080"/>
                </a:cubicBezTo>
                <a:cubicBezTo>
                  <a:pt x="35560" y="6350"/>
                  <a:pt x="35560" y="7620"/>
                  <a:pt x="36830" y="8890"/>
                </a:cubicBezTo>
                <a:cubicBezTo>
                  <a:pt x="38100" y="10160"/>
                  <a:pt x="39370" y="11430"/>
                  <a:pt x="39370" y="12700"/>
                </a:cubicBezTo>
                <a:cubicBezTo>
                  <a:pt x="40640" y="13970"/>
                  <a:pt x="39370" y="16510"/>
                  <a:pt x="40640" y="17780"/>
                </a:cubicBezTo>
                <a:cubicBezTo>
                  <a:pt x="44450" y="22860"/>
                  <a:pt x="66040" y="26670"/>
                  <a:pt x="78740" y="35560"/>
                </a:cubicBezTo>
                <a:cubicBezTo>
                  <a:pt x="93980" y="45720"/>
                  <a:pt x="110490" y="60960"/>
                  <a:pt x="123190" y="74930"/>
                </a:cubicBezTo>
                <a:cubicBezTo>
                  <a:pt x="135890" y="88900"/>
                  <a:pt x="144780" y="105410"/>
                  <a:pt x="156210" y="120650"/>
                </a:cubicBezTo>
                <a:cubicBezTo>
                  <a:pt x="167640" y="135890"/>
                  <a:pt x="181610" y="149860"/>
                  <a:pt x="194310" y="163830"/>
                </a:cubicBezTo>
                <a:cubicBezTo>
                  <a:pt x="208280" y="177800"/>
                  <a:pt x="223520" y="191770"/>
                  <a:pt x="236220" y="207010"/>
                </a:cubicBezTo>
                <a:cubicBezTo>
                  <a:pt x="247650" y="222250"/>
                  <a:pt x="256540" y="238760"/>
                  <a:pt x="267970" y="254000"/>
                </a:cubicBezTo>
                <a:cubicBezTo>
                  <a:pt x="279400" y="269240"/>
                  <a:pt x="294640" y="283210"/>
                  <a:pt x="306070" y="298450"/>
                </a:cubicBezTo>
                <a:cubicBezTo>
                  <a:pt x="317500" y="313690"/>
                  <a:pt x="325120" y="331470"/>
                  <a:pt x="335280" y="344170"/>
                </a:cubicBezTo>
                <a:cubicBezTo>
                  <a:pt x="344170" y="354330"/>
                  <a:pt x="361950" y="367030"/>
                  <a:pt x="361950" y="368300"/>
                </a:cubicBezTo>
                <a:cubicBezTo>
                  <a:pt x="361950" y="368300"/>
                  <a:pt x="356870" y="365760"/>
                  <a:pt x="356870" y="365760"/>
                </a:cubicBezTo>
                <a:cubicBezTo>
                  <a:pt x="356870" y="365760"/>
                  <a:pt x="359410" y="367030"/>
                  <a:pt x="360680" y="368300"/>
                </a:cubicBezTo>
                <a:cubicBezTo>
                  <a:pt x="361950" y="369570"/>
                  <a:pt x="361950" y="370840"/>
                  <a:pt x="361950" y="372110"/>
                </a:cubicBezTo>
                <a:cubicBezTo>
                  <a:pt x="361950" y="373380"/>
                  <a:pt x="363220" y="374650"/>
                  <a:pt x="363220" y="375920"/>
                </a:cubicBezTo>
                <a:cubicBezTo>
                  <a:pt x="363220" y="377190"/>
                  <a:pt x="363220" y="378460"/>
                  <a:pt x="363220" y="379730"/>
                </a:cubicBezTo>
                <a:cubicBezTo>
                  <a:pt x="363220" y="381000"/>
                  <a:pt x="363220" y="382270"/>
                  <a:pt x="363220" y="383540"/>
                </a:cubicBezTo>
                <a:cubicBezTo>
                  <a:pt x="363220" y="384810"/>
                  <a:pt x="361950" y="384810"/>
                  <a:pt x="361950" y="386080"/>
                </a:cubicBezTo>
                <a:cubicBezTo>
                  <a:pt x="360680" y="387350"/>
                  <a:pt x="360680" y="388620"/>
                  <a:pt x="359410" y="389890"/>
                </a:cubicBezTo>
                <a:cubicBezTo>
                  <a:pt x="358140" y="391160"/>
                  <a:pt x="358140" y="392430"/>
                  <a:pt x="356870" y="392430"/>
                </a:cubicBezTo>
                <a:cubicBezTo>
                  <a:pt x="355600" y="393700"/>
                  <a:pt x="354330" y="393700"/>
                  <a:pt x="353060" y="393700"/>
                </a:cubicBezTo>
                <a:cubicBezTo>
                  <a:pt x="351790" y="393700"/>
                  <a:pt x="350520" y="394970"/>
                  <a:pt x="349250" y="394970"/>
                </a:cubicBezTo>
                <a:cubicBezTo>
                  <a:pt x="347980" y="394970"/>
                  <a:pt x="346710" y="393700"/>
                  <a:pt x="345440" y="393700"/>
                </a:cubicBezTo>
                <a:cubicBezTo>
                  <a:pt x="344170" y="393700"/>
                  <a:pt x="342900" y="393700"/>
                  <a:pt x="341630" y="393700"/>
                </a:cubicBezTo>
                <a:cubicBezTo>
                  <a:pt x="340360" y="393700"/>
                  <a:pt x="340360" y="392430"/>
                  <a:pt x="339090" y="391160"/>
                </a:cubicBezTo>
                <a:cubicBezTo>
                  <a:pt x="335280" y="388620"/>
                  <a:pt x="321310" y="387350"/>
                  <a:pt x="311150" y="382270"/>
                </a:cubicBezTo>
                <a:cubicBezTo>
                  <a:pt x="295910" y="375920"/>
                  <a:pt x="275590" y="364490"/>
                  <a:pt x="260350" y="351790"/>
                </a:cubicBezTo>
                <a:cubicBezTo>
                  <a:pt x="242570" y="337820"/>
                  <a:pt x="228600" y="314960"/>
                  <a:pt x="212090" y="297180"/>
                </a:cubicBezTo>
                <a:cubicBezTo>
                  <a:pt x="196850" y="280670"/>
                  <a:pt x="181610" y="269240"/>
                  <a:pt x="167640" y="250190"/>
                </a:cubicBezTo>
                <a:cubicBezTo>
                  <a:pt x="149860" y="226060"/>
                  <a:pt x="134620" y="190500"/>
                  <a:pt x="120650" y="162560"/>
                </a:cubicBezTo>
                <a:cubicBezTo>
                  <a:pt x="107950" y="137160"/>
                  <a:pt x="96520" y="110490"/>
                  <a:pt x="88900" y="86360"/>
                </a:cubicBezTo>
                <a:cubicBezTo>
                  <a:pt x="82550" y="67310"/>
                  <a:pt x="73660" y="33020"/>
                  <a:pt x="76200" y="31750"/>
                </a:cubicBezTo>
                <a:cubicBezTo>
                  <a:pt x="77470" y="31750"/>
                  <a:pt x="80010" y="34290"/>
                  <a:pt x="80010" y="34290"/>
                </a:cubicBezTo>
                <a:cubicBezTo>
                  <a:pt x="80010" y="34290"/>
                  <a:pt x="80010" y="33020"/>
                  <a:pt x="80010" y="31750"/>
                </a:cubicBezTo>
                <a:cubicBezTo>
                  <a:pt x="80010" y="30480"/>
                  <a:pt x="80010" y="29210"/>
                  <a:pt x="80010" y="27940"/>
                </a:cubicBezTo>
                <a:cubicBezTo>
                  <a:pt x="80010" y="26670"/>
                  <a:pt x="81280" y="25400"/>
                  <a:pt x="81280" y="24130"/>
                </a:cubicBezTo>
                <a:cubicBezTo>
                  <a:pt x="81280" y="22860"/>
                  <a:pt x="82550" y="22860"/>
                  <a:pt x="82550" y="21590"/>
                </a:cubicBezTo>
                <a:cubicBezTo>
                  <a:pt x="83820" y="20320"/>
                  <a:pt x="83820" y="20320"/>
                  <a:pt x="85090" y="19050"/>
                </a:cubicBezTo>
                <a:cubicBezTo>
                  <a:pt x="86360" y="17780"/>
                  <a:pt x="87630" y="17780"/>
                  <a:pt x="88900" y="16510"/>
                </a:cubicBezTo>
                <a:cubicBezTo>
                  <a:pt x="90170" y="16510"/>
                  <a:pt x="90170" y="15240"/>
                  <a:pt x="91440" y="15240"/>
                </a:cubicBezTo>
                <a:cubicBezTo>
                  <a:pt x="92710" y="15240"/>
                  <a:pt x="93980" y="15240"/>
                  <a:pt x="95250" y="15240"/>
                </a:cubicBezTo>
                <a:cubicBezTo>
                  <a:pt x="96520" y="15240"/>
                  <a:pt x="97790" y="16510"/>
                  <a:pt x="99060" y="16510"/>
                </a:cubicBezTo>
                <a:cubicBezTo>
                  <a:pt x="100330" y="16510"/>
                  <a:pt x="101600" y="16510"/>
                  <a:pt x="102870" y="17780"/>
                </a:cubicBezTo>
                <a:cubicBezTo>
                  <a:pt x="104140" y="17780"/>
                  <a:pt x="104140" y="19050"/>
                  <a:pt x="105410" y="20320"/>
                </a:cubicBezTo>
                <a:cubicBezTo>
                  <a:pt x="106680" y="21590"/>
                  <a:pt x="107950" y="21590"/>
                  <a:pt x="107950" y="22860"/>
                </a:cubicBezTo>
                <a:cubicBezTo>
                  <a:pt x="109220" y="24130"/>
                  <a:pt x="107950" y="24130"/>
                  <a:pt x="109220" y="26670"/>
                </a:cubicBezTo>
                <a:cubicBezTo>
                  <a:pt x="114300" y="36830"/>
                  <a:pt x="152400" y="80010"/>
                  <a:pt x="167640" y="106680"/>
                </a:cubicBezTo>
                <a:cubicBezTo>
                  <a:pt x="181610" y="129540"/>
                  <a:pt x="190500" y="151130"/>
                  <a:pt x="200660" y="173990"/>
                </a:cubicBezTo>
                <a:cubicBezTo>
                  <a:pt x="210820" y="196850"/>
                  <a:pt x="218440" y="218440"/>
                  <a:pt x="227330" y="241300"/>
                </a:cubicBezTo>
                <a:cubicBezTo>
                  <a:pt x="236220" y="264160"/>
                  <a:pt x="242570" y="289560"/>
                  <a:pt x="251460" y="308610"/>
                </a:cubicBezTo>
                <a:cubicBezTo>
                  <a:pt x="259080" y="323850"/>
                  <a:pt x="266700" y="335280"/>
                  <a:pt x="274320" y="347980"/>
                </a:cubicBezTo>
                <a:cubicBezTo>
                  <a:pt x="281940" y="359410"/>
                  <a:pt x="295910" y="372110"/>
                  <a:pt x="297180" y="379730"/>
                </a:cubicBezTo>
                <a:cubicBezTo>
                  <a:pt x="297180" y="383540"/>
                  <a:pt x="294640" y="384810"/>
                  <a:pt x="294640" y="387350"/>
                </a:cubicBezTo>
                <a:cubicBezTo>
                  <a:pt x="294640" y="388620"/>
                  <a:pt x="295910" y="389890"/>
                  <a:pt x="295910" y="391160"/>
                </a:cubicBezTo>
                <a:cubicBezTo>
                  <a:pt x="295910" y="392430"/>
                  <a:pt x="297180" y="393700"/>
                  <a:pt x="297180" y="394970"/>
                </a:cubicBezTo>
                <a:cubicBezTo>
                  <a:pt x="297180" y="396240"/>
                  <a:pt x="297180" y="397510"/>
                  <a:pt x="297180" y="398780"/>
                </a:cubicBezTo>
                <a:cubicBezTo>
                  <a:pt x="297180" y="400050"/>
                  <a:pt x="297180" y="401320"/>
                  <a:pt x="297180" y="402590"/>
                </a:cubicBezTo>
                <a:cubicBezTo>
                  <a:pt x="297180" y="403860"/>
                  <a:pt x="295910" y="405130"/>
                  <a:pt x="294640" y="406400"/>
                </a:cubicBezTo>
                <a:cubicBezTo>
                  <a:pt x="293370" y="407670"/>
                  <a:pt x="293370" y="407670"/>
                  <a:pt x="292100" y="408940"/>
                </a:cubicBezTo>
                <a:cubicBezTo>
                  <a:pt x="290830" y="410210"/>
                  <a:pt x="290830" y="411480"/>
                  <a:pt x="289560" y="411480"/>
                </a:cubicBezTo>
                <a:cubicBezTo>
                  <a:pt x="288290" y="412750"/>
                  <a:pt x="287020" y="412750"/>
                  <a:pt x="285750" y="412750"/>
                </a:cubicBezTo>
                <a:cubicBezTo>
                  <a:pt x="284480" y="412750"/>
                  <a:pt x="283210" y="414020"/>
                  <a:pt x="281940" y="414020"/>
                </a:cubicBezTo>
                <a:cubicBezTo>
                  <a:pt x="280670" y="414020"/>
                  <a:pt x="279400" y="412750"/>
                  <a:pt x="278130" y="412750"/>
                </a:cubicBezTo>
                <a:cubicBezTo>
                  <a:pt x="276860" y="412750"/>
                  <a:pt x="275590" y="411480"/>
                  <a:pt x="274320" y="411480"/>
                </a:cubicBezTo>
                <a:cubicBezTo>
                  <a:pt x="273050" y="411480"/>
                  <a:pt x="273050" y="410210"/>
                  <a:pt x="271780" y="410210"/>
                </a:cubicBezTo>
                <a:cubicBezTo>
                  <a:pt x="270510" y="408940"/>
                  <a:pt x="270510" y="408940"/>
                  <a:pt x="269240" y="407670"/>
                </a:cubicBezTo>
                <a:cubicBezTo>
                  <a:pt x="265430" y="402590"/>
                  <a:pt x="257810" y="381000"/>
                  <a:pt x="251460" y="368300"/>
                </a:cubicBezTo>
                <a:cubicBezTo>
                  <a:pt x="245110" y="355600"/>
                  <a:pt x="238760" y="342900"/>
                  <a:pt x="232410" y="330200"/>
                </a:cubicBezTo>
                <a:cubicBezTo>
                  <a:pt x="226060" y="316230"/>
                  <a:pt x="219710" y="302260"/>
                  <a:pt x="213360" y="288290"/>
                </a:cubicBezTo>
                <a:cubicBezTo>
                  <a:pt x="207010" y="274320"/>
                  <a:pt x="199390" y="257810"/>
                  <a:pt x="191770" y="245110"/>
                </a:cubicBezTo>
                <a:cubicBezTo>
                  <a:pt x="185420" y="233680"/>
                  <a:pt x="175260" y="226060"/>
                  <a:pt x="170180" y="215900"/>
                </a:cubicBezTo>
                <a:cubicBezTo>
                  <a:pt x="165100" y="207010"/>
                  <a:pt x="167640" y="196850"/>
                  <a:pt x="161290" y="189230"/>
                </a:cubicBezTo>
                <a:cubicBezTo>
                  <a:pt x="152400" y="177800"/>
                  <a:pt x="124460" y="173990"/>
                  <a:pt x="115570" y="162560"/>
                </a:cubicBezTo>
                <a:cubicBezTo>
                  <a:pt x="109220" y="154940"/>
                  <a:pt x="110490" y="146050"/>
                  <a:pt x="106680" y="135890"/>
                </a:cubicBezTo>
                <a:cubicBezTo>
                  <a:pt x="101600" y="123190"/>
                  <a:pt x="88900" y="109220"/>
                  <a:pt x="83820" y="92710"/>
                </a:cubicBezTo>
                <a:cubicBezTo>
                  <a:pt x="78740" y="74930"/>
                  <a:pt x="77470" y="44450"/>
                  <a:pt x="77470" y="34290"/>
                </a:cubicBezTo>
                <a:cubicBezTo>
                  <a:pt x="77470" y="30480"/>
                  <a:pt x="77470" y="29210"/>
                  <a:pt x="78740" y="26670"/>
                </a:cubicBezTo>
                <a:cubicBezTo>
                  <a:pt x="78740" y="24130"/>
                  <a:pt x="80010" y="21590"/>
                  <a:pt x="81280" y="20320"/>
                </a:cubicBezTo>
                <a:cubicBezTo>
                  <a:pt x="82550" y="17780"/>
                  <a:pt x="85090" y="16510"/>
                  <a:pt x="86360" y="15240"/>
                </a:cubicBezTo>
                <a:cubicBezTo>
                  <a:pt x="88900" y="13970"/>
                  <a:pt x="90170" y="12700"/>
                  <a:pt x="92710" y="11430"/>
                </a:cubicBezTo>
                <a:cubicBezTo>
                  <a:pt x="95250" y="10160"/>
                  <a:pt x="97790" y="11430"/>
                  <a:pt x="100330" y="11430"/>
                </a:cubicBezTo>
                <a:cubicBezTo>
                  <a:pt x="102870" y="11430"/>
                  <a:pt x="105410" y="10160"/>
                  <a:pt x="107950" y="11430"/>
                </a:cubicBezTo>
                <a:cubicBezTo>
                  <a:pt x="110490" y="12700"/>
                  <a:pt x="113030" y="13970"/>
                  <a:pt x="114300" y="15240"/>
                </a:cubicBezTo>
                <a:cubicBezTo>
                  <a:pt x="115570" y="16510"/>
                  <a:pt x="116840" y="19050"/>
                  <a:pt x="118110" y="20320"/>
                </a:cubicBezTo>
                <a:cubicBezTo>
                  <a:pt x="119380" y="22860"/>
                  <a:pt x="120650" y="24130"/>
                  <a:pt x="121920" y="26670"/>
                </a:cubicBezTo>
                <a:cubicBezTo>
                  <a:pt x="123190" y="29210"/>
                  <a:pt x="121920" y="31750"/>
                  <a:pt x="121920" y="34290"/>
                </a:cubicBezTo>
                <a:cubicBezTo>
                  <a:pt x="121920" y="36830"/>
                  <a:pt x="121920" y="39370"/>
                  <a:pt x="120650" y="41910"/>
                </a:cubicBezTo>
                <a:cubicBezTo>
                  <a:pt x="119380" y="44450"/>
                  <a:pt x="118110" y="45720"/>
                  <a:pt x="116840" y="46990"/>
                </a:cubicBezTo>
                <a:cubicBezTo>
                  <a:pt x="115570" y="48260"/>
                  <a:pt x="114300" y="50800"/>
                  <a:pt x="111760" y="52070"/>
                </a:cubicBezTo>
                <a:cubicBezTo>
                  <a:pt x="110490" y="53340"/>
                  <a:pt x="107950" y="54610"/>
                  <a:pt x="105410" y="54610"/>
                </a:cubicBezTo>
                <a:cubicBezTo>
                  <a:pt x="102870" y="54610"/>
                  <a:pt x="100330" y="54610"/>
                  <a:pt x="97790" y="54610"/>
                </a:cubicBezTo>
                <a:cubicBezTo>
                  <a:pt x="95250" y="54610"/>
                  <a:pt x="93980" y="54610"/>
                  <a:pt x="91440" y="53340"/>
                </a:cubicBezTo>
                <a:cubicBezTo>
                  <a:pt x="88900" y="52070"/>
                  <a:pt x="86360" y="50800"/>
                  <a:pt x="85090" y="49530"/>
                </a:cubicBezTo>
                <a:cubicBezTo>
                  <a:pt x="82550" y="48260"/>
                  <a:pt x="81280" y="45720"/>
                  <a:pt x="80010" y="43180"/>
                </a:cubicBezTo>
                <a:cubicBezTo>
                  <a:pt x="78740" y="40640"/>
                  <a:pt x="78740" y="39370"/>
                  <a:pt x="78740" y="36830"/>
                </a:cubicBezTo>
                <a:cubicBezTo>
                  <a:pt x="78740" y="34290"/>
                  <a:pt x="78740" y="31750"/>
                  <a:pt x="78740" y="29210"/>
                </a:cubicBezTo>
                <a:cubicBezTo>
                  <a:pt x="78740" y="26670"/>
                  <a:pt x="78740" y="25400"/>
                  <a:pt x="80010" y="22860"/>
                </a:cubicBezTo>
                <a:cubicBezTo>
                  <a:pt x="81280" y="20320"/>
                  <a:pt x="82550" y="17780"/>
                  <a:pt x="85090" y="16510"/>
                </a:cubicBezTo>
                <a:cubicBezTo>
                  <a:pt x="86360" y="15240"/>
                  <a:pt x="88900" y="13970"/>
                  <a:pt x="91440" y="12700"/>
                </a:cubicBezTo>
                <a:cubicBezTo>
                  <a:pt x="93980" y="11430"/>
                  <a:pt x="95250" y="11430"/>
                  <a:pt x="97790" y="11430"/>
                </a:cubicBezTo>
                <a:cubicBezTo>
                  <a:pt x="100330" y="11430"/>
                  <a:pt x="102870" y="11430"/>
                  <a:pt x="105410" y="11430"/>
                </a:cubicBezTo>
                <a:cubicBezTo>
                  <a:pt x="107950" y="11430"/>
                  <a:pt x="110490" y="12700"/>
                  <a:pt x="111760" y="13970"/>
                </a:cubicBezTo>
                <a:cubicBezTo>
                  <a:pt x="114300" y="15240"/>
                  <a:pt x="115570" y="17780"/>
                  <a:pt x="116840" y="19050"/>
                </a:cubicBezTo>
                <a:cubicBezTo>
                  <a:pt x="118110" y="21590"/>
                  <a:pt x="119380" y="22860"/>
                  <a:pt x="120650" y="25400"/>
                </a:cubicBezTo>
                <a:cubicBezTo>
                  <a:pt x="121920" y="27940"/>
                  <a:pt x="121920" y="31750"/>
                  <a:pt x="121920" y="31750"/>
                </a:cubicBezTo>
                <a:cubicBezTo>
                  <a:pt x="121920" y="31750"/>
                  <a:pt x="121920" y="81280"/>
                  <a:pt x="128270" y="97790"/>
                </a:cubicBezTo>
                <a:cubicBezTo>
                  <a:pt x="132080" y="109220"/>
                  <a:pt x="142240" y="115570"/>
                  <a:pt x="146050" y="125730"/>
                </a:cubicBezTo>
                <a:cubicBezTo>
                  <a:pt x="149860" y="134620"/>
                  <a:pt x="147320" y="144780"/>
                  <a:pt x="152400" y="152400"/>
                </a:cubicBezTo>
                <a:cubicBezTo>
                  <a:pt x="158750" y="161290"/>
                  <a:pt x="179070" y="161290"/>
                  <a:pt x="186690" y="170180"/>
                </a:cubicBezTo>
                <a:cubicBezTo>
                  <a:pt x="193040" y="177800"/>
                  <a:pt x="191770" y="187960"/>
                  <a:pt x="196850" y="196850"/>
                </a:cubicBezTo>
                <a:cubicBezTo>
                  <a:pt x="201930" y="208280"/>
                  <a:pt x="212090" y="218440"/>
                  <a:pt x="219710" y="231140"/>
                </a:cubicBezTo>
                <a:cubicBezTo>
                  <a:pt x="227330" y="245110"/>
                  <a:pt x="233680" y="260350"/>
                  <a:pt x="241300" y="274320"/>
                </a:cubicBezTo>
                <a:cubicBezTo>
                  <a:pt x="248920" y="288290"/>
                  <a:pt x="256540" y="302260"/>
                  <a:pt x="262890" y="316230"/>
                </a:cubicBezTo>
                <a:cubicBezTo>
                  <a:pt x="269240" y="328930"/>
                  <a:pt x="276860" y="341630"/>
                  <a:pt x="281940" y="354330"/>
                </a:cubicBezTo>
                <a:cubicBezTo>
                  <a:pt x="287020" y="365760"/>
                  <a:pt x="292100" y="382270"/>
                  <a:pt x="294640" y="387350"/>
                </a:cubicBezTo>
                <a:cubicBezTo>
                  <a:pt x="295910" y="388620"/>
                  <a:pt x="295910" y="389890"/>
                  <a:pt x="295910" y="391160"/>
                </a:cubicBezTo>
                <a:cubicBezTo>
                  <a:pt x="295910" y="392430"/>
                  <a:pt x="297180" y="393700"/>
                  <a:pt x="297180" y="394970"/>
                </a:cubicBezTo>
                <a:cubicBezTo>
                  <a:pt x="297180" y="396240"/>
                  <a:pt x="297180" y="397510"/>
                  <a:pt x="297180" y="398780"/>
                </a:cubicBezTo>
                <a:cubicBezTo>
                  <a:pt x="297180" y="400050"/>
                  <a:pt x="297180" y="401320"/>
                  <a:pt x="297180" y="402590"/>
                </a:cubicBezTo>
                <a:cubicBezTo>
                  <a:pt x="297180" y="403860"/>
                  <a:pt x="295910" y="405130"/>
                  <a:pt x="294640" y="406400"/>
                </a:cubicBezTo>
                <a:cubicBezTo>
                  <a:pt x="293370" y="407670"/>
                  <a:pt x="293370" y="407670"/>
                  <a:pt x="292100" y="408940"/>
                </a:cubicBezTo>
                <a:cubicBezTo>
                  <a:pt x="290830" y="410210"/>
                  <a:pt x="290830" y="411480"/>
                  <a:pt x="289560" y="411480"/>
                </a:cubicBezTo>
                <a:cubicBezTo>
                  <a:pt x="288290" y="412750"/>
                  <a:pt x="287020" y="412750"/>
                  <a:pt x="285750" y="412750"/>
                </a:cubicBezTo>
                <a:cubicBezTo>
                  <a:pt x="284480" y="412750"/>
                  <a:pt x="283210" y="414020"/>
                  <a:pt x="281940" y="414020"/>
                </a:cubicBezTo>
                <a:cubicBezTo>
                  <a:pt x="280670" y="414020"/>
                  <a:pt x="279400" y="412750"/>
                  <a:pt x="278130" y="412750"/>
                </a:cubicBezTo>
                <a:cubicBezTo>
                  <a:pt x="276860" y="412750"/>
                  <a:pt x="275590" y="411480"/>
                  <a:pt x="274320" y="411480"/>
                </a:cubicBezTo>
                <a:cubicBezTo>
                  <a:pt x="273050" y="411480"/>
                  <a:pt x="273050" y="410210"/>
                  <a:pt x="271780" y="410210"/>
                </a:cubicBezTo>
                <a:cubicBezTo>
                  <a:pt x="270510" y="408940"/>
                  <a:pt x="269240" y="408940"/>
                  <a:pt x="269240" y="407670"/>
                </a:cubicBezTo>
                <a:cubicBezTo>
                  <a:pt x="267970" y="403860"/>
                  <a:pt x="273050" y="394970"/>
                  <a:pt x="271780" y="388620"/>
                </a:cubicBezTo>
                <a:cubicBezTo>
                  <a:pt x="269240" y="379730"/>
                  <a:pt x="257810" y="370840"/>
                  <a:pt x="250190" y="360680"/>
                </a:cubicBezTo>
                <a:cubicBezTo>
                  <a:pt x="241300" y="347980"/>
                  <a:pt x="233680" y="334010"/>
                  <a:pt x="226060" y="317500"/>
                </a:cubicBezTo>
                <a:cubicBezTo>
                  <a:pt x="217170" y="298450"/>
                  <a:pt x="210820" y="273050"/>
                  <a:pt x="201930" y="251460"/>
                </a:cubicBezTo>
                <a:cubicBezTo>
                  <a:pt x="193040" y="229870"/>
                  <a:pt x="185420" y="208280"/>
                  <a:pt x="175260" y="186690"/>
                </a:cubicBezTo>
                <a:cubicBezTo>
                  <a:pt x="165100" y="165100"/>
                  <a:pt x="156210" y="144780"/>
                  <a:pt x="143510" y="124460"/>
                </a:cubicBezTo>
                <a:cubicBezTo>
                  <a:pt x="130810" y="102870"/>
                  <a:pt x="109220" y="78740"/>
                  <a:pt x="97790" y="62230"/>
                </a:cubicBezTo>
                <a:cubicBezTo>
                  <a:pt x="90170" y="50800"/>
                  <a:pt x="81280" y="38100"/>
                  <a:pt x="80010" y="34290"/>
                </a:cubicBezTo>
                <a:cubicBezTo>
                  <a:pt x="80010" y="33020"/>
                  <a:pt x="80010" y="33020"/>
                  <a:pt x="80010" y="31750"/>
                </a:cubicBezTo>
                <a:cubicBezTo>
                  <a:pt x="80010" y="30480"/>
                  <a:pt x="80010" y="29210"/>
                  <a:pt x="80010" y="27940"/>
                </a:cubicBezTo>
                <a:cubicBezTo>
                  <a:pt x="80010" y="26670"/>
                  <a:pt x="81280" y="25400"/>
                  <a:pt x="81280" y="24130"/>
                </a:cubicBezTo>
                <a:cubicBezTo>
                  <a:pt x="81280" y="22860"/>
                  <a:pt x="82550" y="22860"/>
                  <a:pt x="82550" y="21590"/>
                </a:cubicBezTo>
                <a:cubicBezTo>
                  <a:pt x="83820" y="20320"/>
                  <a:pt x="83820" y="20320"/>
                  <a:pt x="85090" y="19050"/>
                </a:cubicBezTo>
                <a:cubicBezTo>
                  <a:pt x="86360" y="17780"/>
                  <a:pt x="87630" y="17780"/>
                  <a:pt x="88900" y="16510"/>
                </a:cubicBezTo>
                <a:cubicBezTo>
                  <a:pt x="90170" y="16510"/>
                  <a:pt x="90170" y="15240"/>
                  <a:pt x="91440" y="15240"/>
                </a:cubicBezTo>
                <a:cubicBezTo>
                  <a:pt x="92710" y="15240"/>
                  <a:pt x="93980" y="15240"/>
                  <a:pt x="95250" y="15240"/>
                </a:cubicBezTo>
                <a:cubicBezTo>
                  <a:pt x="96520" y="15240"/>
                  <a:pt x="97790" y="16510"/>
                  <a:pt x="99060" y="16510"/>
                </a:cubicBezTo>
                <a:cubicBezTo>
                  <a:pt x="100330" y="16510"/>
                  <a:pt x="101600" y="16510"/>
                  <a:pt x="102870" y="17780"/>
                </a:cubicBezTo>
                <a:cubicBezTo>
                  <a:pt x="104140" y="17780"/>
                  <a:pt x="104140" y="19050"/>
                  <a:pt x="105410" y="20320"/>
                </a:cubicBezTo>
                <a:cubicBezTo>
                  <a:pt x="106680" y="21590"/>
                  <a:pt x="107950" y="21590"/>
                  <a:pt x="107950" y="22860"/>
                </a:cubicBezTo>
                <a:cubicBezTo>
                  <a:pt x="109220" y="24130"/>
                  <a:pt x="109220" y="25400"/>
                  <a:pt x="109220" y="26670"/>
                </a:cubicBezTo>
                <a:cubicBezTo>
                  <a:pt x="109220" y="30480"/>
                  <a:pt x="99060" y="35560"/>
                  <a:pt x="97790" y="41910"/>
                </a:cubicBezTo>
                <a:cubicBezTo>
                  <a:pt x="96520" y="50800"/>
                  <a:pt x="106680" y="62230"/>
                  <a:pt x="113030" y="76200"/>
                </a:cubicBezTo>
                <a:cubicBezTo>
                  <a:pt x="121920" y="96520"/>
                  <a:pt x="133350" y="124460"/>
                  <a:pt x="146050" y="148590"/>
                </a:cubicBezTo>
                <a:cubicBezTo>
                  <a:pt x="158750" y="175260"/>
                  <a:pt x="172720" y="207010"/>
                  <a:pt x="189230" y="229870"/>
                </a:cubicBezTo>
                <a:cubicBezTo>
                  <a:pt x="203200" y="248920"/>
                  <a:pt x="219710" y="261620"/>
                  <a:pt x="234950" y="276860"/>
                </a:cubicBezTo>
                <a:cubicBezTo>
                  <a:pt x="248920" y="292100"/>
                  <a:pt x="261620" y="311150"/>
                  <a:pt x="276860" y="323850"/>
                </a:cubicBezTo>
                <a:cubicBezTo>
                  <a:pt x="289560" y="334010"/>
                  <a:pt x="304800" y="340360"/>
                  <a:pt x="318770" y="347980"/>
                </a:cubicBezTo>
                <a:cubicBezTo>
                  <a:pt x="331470" y="354330"/>
                  <a:pt x="350520" y="361950"/>
                  <a:pt x="356870" y="365760"/>
                </a:cubicBezTo>
                <a:cubicBezTo>
                  <a:pt x="359410" y="367030"/>
                  <a:pt x="359410" y="367030"/>
                  <a:pt x="360680" y="368300"/>
                </a:cubicBezTo>
                <a:cubicBezTo>
                  <a:pt x="361950" y="369570"/>
                  <a:pt x="361950" y="370840"/>
                  <a:pt x="361950" y="372110"/>
                </a:cubicBezTo>
                <a:cubicBezTo>
                  <a:pt x="361950" y="373380"/>
                  <a:pt x="363220" y="374650"/>
                  <a:pt x="363220" y="375920"/>
                </a:cubicBezTo>
                <a:cubicBezTo>
                  <a:pt x="363220" y="377190"/>
                  <a:pt x="363220" y="378460"/>
                  <a:pt x="363220" y="379730"/>
                </a:cubicBezTo>
                <a:cubicBezTo>
                  <a:pt x="363220" y="381000"/>
                  <a:pt x="363220" y="382270"/>
                  <a:pt x="363220" y="383540"/>
                </a:cubicBezTo>
                <a:cubicBezTo>
                  <a:pt x="363220" y="384810"/>
                  <a:pt x="361950" y="384810"/>
                  <a:pt x="361950" y="386080"/>
                </a:cubicBezTo>
                <a:cubicBezTo>
                  <a:pt x="360680" y="387350"/>
                  <a:pt x="360680" y="388620"/>
                  <a:pt x="359410" y="389890"/>
                </a:cubicBezTo>
                <a:cubicBezTo>
                  <a:pt x="358140" y="391160"/>
                  <a:pt x="358140" y="392430"/>
                  <a:pt x="356870" y="392430"/>
                </a:cubicBezTo>
                <a:cubicBezTo>
                  <a:pt x="355600" y="393700"/>
                  <a:pt x="354330" y="393700"/>
                  <a:pt x="353060" y="393700"/>
                </a:cubicBezTo>
                <a:cubicBezTo>
                  <a:pt x="351790" y="393700"/>
                  <a:pt x="350520" y="394970"/>
                  <a:pt x="349250" y="394970"/>
                </a:cubicBezTo>
                <a:cubicBezTo>
                  <a:pt x="347980" y="394970"/>
                  <a:pt x="346710" y="393700"/>
                  <a:pt x="345440" y="393700"/>
                </a:cubicBezTo>
                <a:cubicBezTo>
                  <a:pt x="344170" y="393700"/>
                  <a:pt x="342900" y="393700"/>
                  <a:pt x="341630" y="393700"/>
                </a:cubicBezTo>
                <a:cubicBezTo>
                  <a:pt x="340360" y="393700"/>
                  <a:pt x="340360" y="392430"/>
                  <a:pt x="339090" y="391160"/>
                </a:cubicBezTo>
                <a:cubicBezTo>
                  <a:pt x="337820" y="388620"/>
                  <a:pt x="340360" y="378460"/>
                  <a:pt x="337820" y="373380"/>
                </a:cubicBezTo>
                <a:cubicBezTo>
                  <a:pt x="334010" y="367030"/>
                  <a:pt x="321310" y="367030"/>
                  <a:pt x="313690" y="359410"/>
                </a:cubicBezTo>
                <a:cubicBezTo>
                  <a:pt x="303530" y="349250"/>
                  <a:pt x="295910" y="330200"/>
                  <a:pt x="284480" y="316230"/>
                </a:cubicBezTo>
                <a:cubicBezTo>
                  <a:pt x="273050" y="300990"/>
                  <a:pt x="256540" y="285750"/>
                  <a:pt x="245110" y="270510"/>
                </a:cubicBezTo>
                <a:cubicBezTo>
                  <a:pt x="233680" y="256540"/>
                  <a:pt x="226060" y="241300"/>
                  <a:pt x="214630" y="227330"/>
                </a:cubicBezTo>
                <a:cubicBezTo>
                  <a:pt x="201930" y="212090"/>
                  <a:pt x="185420" y="198120"/>
                  <a:pt x="171450" y="182880"/>
                </a:cubicBezTo>
                <a:cubicBezTo>
                  <a:pt x="157480" y="168910"/>
                  <a:pt x="142240" y="153670"/>
                  <a:pt x="130810" y="139700"/>
                </a:cubicBezTo>
                <a:cubicBezTo>
                  <a:pt x="119380" y="127000"/>
                  <a:pt x="113030" y="111760"/>
                  <a:pt x="101600" y="100330"/>
                </a:cubicBezTo>
                <a:cubicBezTo>
                  <a:pt x="90170" y="87630"/>
                  <a:pt x="73660" y="76200"/>
                  <a:pt x="59690" y="66040"/>
                </a:cubicBezTo>
                <a:cubicBezTo>
                  <a:pt x="46990" y="57150"/>
                  <a:pt x="29210" y="49530"/>
                  <a:pt x="19050" y="41910"/>
                </a:cubicBezTo>
                <a:cubicBezTo>
                  <a:pt x="11430" y="35560"/>
                  <a:pt x="3810" y="27940"/>
                  <a:pt x="1270" y="24130"/>
                </a:cubicBezTo>
                <a:cubicBezTo>
                  <a:pt x="0" y="21590"/>
                  <a:pt x="0" y="20320"/>
                  <a:pt x="0" y="19050"/>
                </a:cubicBezTo>
                <a:cubicBezTo>
                  <a:pt x="0" y="17780"/>
                  <a:pt x="0" y="15240"/>
                  <a:pt x="1270" y="13970"/>
                </a:cubicBezTo>
                <a:cubicBezTo>
                  <a:pt x="1270" y="12700"/>
                  <a:pt x="2540" y="11430"/>
                  <a:pt x="3810" y="10160"/>
                </a:cubicBezTo>
                <a:cubicBezTo>
                  <a:pt x="5080" y="8890"/>
                  <a:pt x="5080" y="7620"/>
                  <a:pt x="6350" y="6350"/>
                </a:cubicBezTo>
                <a:cubicBezTo>
                  <a:pt x="7620" y="5080"/>
                  <a:pt x="8890" y="3810"/>
                  <a:pt x="10160" y="2540"/>
                </a:cubicBezTo>
                <a:cubicBezTo>
                  <a:pt x="11430" y="1270"/>
                  <a:pt x="13970" y="1270"/>
                  <a:pt x="15240" y="1270"/>
                </a:cubicBezTo>
                <a:cubicBezTo>
                  <a:pt x="16510" y="1270"/>
                  <a:pt x="19050" y="0"/>
                  <a:pt x="20320" y="0"/>
                </a:cubicBezTo>
                <a:cubicBezTo>
                  <a:pt x="21590" y="0"/>
                  <a:pt x="24130" y="1270"/>
                  <a:pt x="25400" y="1270"/>
                </a:cubicBezTo>
                <a:cubicBezTo>
                  <a:pt x="26670" y="1270"/>
                  <a:pt x="27940" y="2540"/>
                  <a:pt x="29210" y="2540"/>
                </a:cubicBezTo>
                <a:cubicBezTo>
                  <a:pt x="30480" y="3810"/>
                  <a:pt x="33020" y="3810"/>
                  <a:pt x="34290" y="5080"/>
                </a:cubicBezTo>
                <a:cubicBezTo>
                  <a:pt x="35560" y="6350"/>
                  <a:pt x="35560" y="7620"/>
                  <a:pt x="36830" y="8890"/>
                </a:cubicBezTo>
                <a:cubicBezTo>
                  <a:pt x="38100" y="10160"/>
                  <a:pt x="39370" y="11430"/>
                  <a:pt x="39370" y="12700"/>
                </a:cubicBezTo>
                <a:cubicBezTo>
                  <a:pt x="40640" y="13970"/>
                  <a:pt x="39370" y="15240"/>
                  <a:pt x="40640" y="17780"/>
                </a:cubicBezTo>
                <a:cubicBezTo>
                  <a:pt x="43180" y="22860"/>
                  <a:pt x="50800" y="30480"/>
                  <a:pt x="54610" y="39370"/>
                </a:cubicBezTo>
                <a:cubicBezTo>
                  <a:pt x="59690" y="50800"/>
                  <a:pt x="58420" y="71120"/>
                  <a:pt x="63500" y="83820"/>
                </a:cubicBezTo>
                <a:cubicBezTo>
                  <a:pt x="68580" y="96520"/>
                  <a:pt x="78740" y="105410"/>
                  <a:pt x="86360" y="116840"/>
                </a:cubicBezTo>
                <a:cubicBezTo>
                  <a:pt x="93980" y="129540"/>
                  <a:pt x="100330" y="146050"/>
                  <a:pt x="107950" y="160020"/>
                </a:cubicBezTo>
                <a:cubicBezTo>
                  <a:pt x="114300" y="173990"/>
                  <a:pt x="123190" y="187960"/>
                  <a:pt x="128270" y="200660"/>
                </a:cubicBezTo>
                <a:cubicBezTo>
                  <a:pt x="132080" y="210820"/>
                  <a:pt x="130810" y="220980"/>
                  <a:pt x="137160" y="228600"/>
                </a:cubicBezTo>
                <a:cubicBezTo>
                  <a:pt x="144780" y="237490"/>
                  <a:pt x="165100" y="242570"/>
                  <a:pt x="175260" y="250190"/>
                </a:cubicBezTo>
                <a:cubicBezTo>
                  <a:pt x="184150" y="256540"/>
                  <a:pt x="189230" y="262890"/>
                  <a:pt x="196850" y="269240"/>
                </a:cubicBezTo>
                <a:cubicBezTo>
                  <a:pt x="203200" y="275590"/>
                  <a:pt x="209550" y="280670"/>
                  <a:pt x="217170" y="285750"/>
                </a:cubicBezTo>
                <a:cubicBezTo>
                  <a:pt x="224790" y="290830"/>
                  <a:pt x="240030" y="293370"/>
                  <a:pt x="240030" y="297180"/>
                </a:cubicBezTo>
                <a:cubicBezTo>
                  <a:pt x="240030" y="300990"/>
                  <a:pt x="213360" y="309880"/>
                  <a:pt x="203200" y="306070"/>
                </a:cubicBezTo>
                <a:cubicBezTo>
                  <a:pt x="193040" y="302260"/>
                  <a:pt x="186690" y="284480"/>
                  <a:pt x="177800" y="273050"/>
                </a:cubicBezTo>
                <a:cubicBezTo>
                  <a:pt x="168910" y="260350"/>
                  <a:pt x="160020" y="246380"/>
                  <a:pt x="149860" y="234950"/>
                </a:cubicBezTo>
                <a:cubicBezTo>
                  <a:pt x="138430" y="222250"/>
                  <a:pt x="124460" y="210820"/>
                  <a:pt x="113030" y="199390"/>
                </a:cubicBezTo>
                <a:cubicBezTo>
                  <a:pt x="104140" y="190500"/>
                  <a:pt x="96520" y="182880"/>
                  <a:pt x="87630" y="173990"/>
                </a:cubicBezTo>
                <a:cubicBezTo>
                  <a:pt x="78740" y="165100"/>
                  <a:pt x="68580" y="154940"/>
                  <a:pt x="58420" y="144780"/>
                </a:cubicBezTo>
                <a:cubicBezTo>
                  <a:pt x="45720" y="133350"/>
                  <a:pt x="22860" y="114300"/>
                  <a:pt x="17780" y="107950"/>
                </a:cubicBezTo>
                <a:cubicBezTo>
                  <a:pt x="16510" y="106680"/>
                  <a:pt x="16510" y="105410"/>
                  <a:pt x="15240" y="104140"/>
                </a:cubicBezTo>
                <a:cubicBezTo>
                  <a:pt x="13970" y="102870"/>
                  <a:pt x="13970" y="100330"/>
                  <a:pt x="12700" y="99060"/>
                </a:cubicBezTo>
                <a:cubicBezTo>
                  <a:pt x="12700" y="97790"/>
                  <a:pt x="11430" y="95250"/>
                  <a:pt x="11430" y="93980"/>
                </a:cubicBezTo>
                <a:cubicBezTo>
                  <a:pt x="11430" y="92710"/>
                  <a:pt x="12700" y="90170"/>
                  <a:pt x="12700" y="88900"/>
                </a:cubicBezTo>
                <a:cubicBezTo>
                  <a:pt x="12700" y="87630"/>
                  <a:pt x="13970" y="86360"/>
                  <a:pt x="13970" y="85090"/>
                </a:cubicBezTo>
                <a:cubicBezTo>
                  <a:pt x="15240" y="83820"/>
                  <a:pt x="15240" y="81280"/>
                  <a:pt x="16510" y="80010"/>
                </a:cubicBezTo>
                <a:cubicBezTo>
                  <a:pt x="17780" y="78740"/>
                  <a:pt x="19050" y="78740"/>
                  <a:pt x="20320" y="77470"/>
                </a:cubicBezTo>
                <a:cubicBezTo>
                  <a:pt x="21590" y="76200"/>
                  <a:pt x="22860" y="76200"/>
                  <a:pt x="24130" y="74930"/>
                </a:cubicBezTo>
                <a:cubicBezTo>
                  <a:pt x="25400" y="73660"/>
                  <a:pt x="27940" y="72390"/>
                  <a:pt x="29210" y="72390"/>
                </a:cubicBezTo>
                <a:cubicBezTo>
                  <a:pt x="30480" y="72390"/>
                  <a:pt x="33020" y="72390"/>
                  <a:pt x="34290" y="72390"/>
                </a:cubicBezTo>
                <a:cubicBezTo>
                  <a:pt x="35560" y="72390"/>
                  <a:pt x="38100" y="73660"/>
                  <a:pt x="39370" y="73660"/>
                </a:cubicBezTo>
                <a:cubicBezTo>
                  <a:pt x="40640" y="73660"/>
                  <a:pt x="41910" y="73660"/>
                  <a:pt x="43180" y="74930"/>
                </a:cubicBezTo>
                <a:cubicBezTo>
                  <a:pt x="44450" y="76200"/>
                  <a:pt x="46990" y="78740"/>
                  <a:pt x="46990" y="7874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9"/>
          <p:cNvSpPr/>
          <p:nvPr/>
        </p:nvSpPr>
        <p:spPr>
          <a:xfrm>
            <a:off x="3207067" y="2562225"/>
            <a:ext cx="236696" cy="246221"/>
          </a:xfrm>
          <a:custGeom>
            <a:rect b="b" l="l" r="r" t="t"/>
            <a:pathLst>
              <a:path extrusionOk="0" h="656590" w="631190">
                <a:moveTo>
                  <a:pt x="450850" y="166370"/>
                </a:moveTo>
                <a:cubicBezTo>
                  <a:pt x="415290" y="203200"/>
                  <a:pt x="407670" y="223520"/>
                  <a:pt x="398780" y="236220"/>
                </a:cubicBezTo>
                <a:cubicBezTo>
                  <a:pt x="391160" y="245110"/>
                  <a:pt x="384810" y="251460"/>
                  <a:pt x="377190" y="259080"/>
                </a:cubicBezTo>
                <a:cubicBezTo>
                  <a:pt x="369570" y="266700"/>
                  <a:pt x="363220" y="273050"/>
                  <a:pt x="355600" y="281940"/>
                </a:cubicBezTo>
                <a:cubicBezTo>
                  <a:pt x="345440" y="293370"/>
                  <a:pt x="335280" y="307340"/>
                  <a:pt x="323850" y="320040"/>
                </a:cubicBezTo>
                <a:cubicBezTo>
                  <a:pt x="312420" y="334010"/>
                  <a:pt x="299720" y="347980"/>
                  <a:pt x="289560" y="360680"/>
                </a:cubicBezTo>
                <a:cubicBezTo>
                  <a:pt x="280670" y="370840"/>
                  <a:pt x="274320" y="382270"/>
                  <a:pt x="265430" y="389890"/>
                </a:cubicBezTo>
                <a:cubicBezTo>
                  <a:pt x="257810" y="396240"/>
                  <a:pt x="243840" y="397510"/>
                  <a:pt x="238760" y="405130"/>
                </a:cubicBezTo>
                <a:cubicBezTo>
                  <a:pt x="234950" y="411480"/>
                  <a:pt x="240030" y="421640"/>
                  <a:pt x="236220" y="430530"/>
                </a:cubicBezTo>
                <a:cubicBezTo>
                  <a:pt x="231140" y="443230"/>
                  <a:pt x="217170" y="458470"/>
                  <a:pt x="203200" y="473710"/>
                </a:cubicBezTo>
                <a:cubicBezTo>
                  <a:pt x="185420" y="494030"/>
                  <a:pt x="158750" y="518160"/>
                  <a:pt x="135890" y="539750"/>
                </a:cubicBezTo>
                <a:cubicBezTo>
                  <a:pt x="113030" y="561340"/>
                  <a:pt x="88900" y="588010"/>
                  <a:pt x="68580" y="604520"/>
                </a:cubicBezTo>
                <a:cubicBezTo>
                  <a:pt x="53340" y="617220"/>
                  <a:pt x="26670" y="624840"/>
                  <a:pt x="26670" y="632460"/>
                </a:cubicBezTo>
                <a:cubicBezTo>
                  <a:pt x="26670" y="636270"/>
                  <a:pt x="38100" y="640080"/>
                  <a:pt x="39370" y="643890"/>
                </a:cubicBezTo>
                <a:cubicBezTo>
                  <a:pt x="39370" y="645160"/>
                  <a:pt x="39370" y="647700"/>
                  <a:pt x="38100" y="648970"/>
                </a:cubicBezTo>
                <a:cubicBezTo>
                  <a:pt x="36830" y="650240"/>
                  <a:pt x="35560" y="650240"/>
                  <a:pt x="34290" y="651510"/>
                </a:cubicBezTo>
                <a:cubicBezTo>
                  <a:pt x="33020" y="652780"/>
                  <a:pt x="33020" y="652780"/>
                  <a:pt x="31750" y="654050"/>
                </a:cubicBezTo>
                <a:cubicBezTo>
                  <a:pt x="30480" y="655320"/>
                  <a:pt x="27940" y="656590"/>
                  <a:pt x="26670" y="656590"/>
                </a:cubicBezTo>
                <a:cubicBezTo>
                  <a:pt x="25400" y="656590"/>
                  <a:pt x="24130" y="656590"/>
                  <a:pt x="22860" y="656590"/>
                </a:cubicBezTo>
                <a:cubicBezTo>
                  <a:pt x="21590" y="656590"/>
                  <a:pt x="19050" y="656590"/>
                  <a:pt x="17780" y="656590"/>
                </a:cubicBezTo>
                <a:cubicBezTo>
                  <a:pt x="16510" y="656590"/>
                  <a:pt x="15240" y="655320"/>
                  <a:pt x="13970" y="654050"/>
                </a:cubicBezTo>
                <a:cubicBezTo>
                  <a:pt x="12700" y="652780"/>
                  <a:pt x="11430" y="652780"/>
                  <a:pt x="10160" y="651510"/>
                </a:cubicBezTo>
                <a:cubicBezTo>
                  <a:pt x="8890" y="650240"/>
                  <a:pt x="8890" y="650240"/>
                  <a:pt x="7620" y="648970"/>
                </a:cubicBezTo>
                <a:cubicBezTo>
                  <a:pt x="6350" y="647700"/>
                  <a:pt x="5080" y="646430"/>
                  <a:pt x="5080" y="645160"/>
                </a:cubicBezTo>
                <a:cubicBezTo>
                  <a:pt x="3810" y="643890"/>
                  <a:pt x="3810" y="641350"/>
                  <a:pt x="3810" y="640080"/>
                </a:cubicBezTo>
                <a:cubicBezTo>
                  <a:pt x="3810" y="638810"/>
                  <a:pt x="3810" y="637540"/>
                  <a:pt x="3810" y="636270"/>
                </a:cubicBezTo>
                <a:cubicBezTo>
                  <a:pt x="3810" y="635000"/>
                  <a:pt x="3810" y="633730"/>
                  <a:pt x="5080" y="631190"/>
                </a:cubicBezTo>
                <a:cubicBezTo>
                  <a:pt x="8890" y="623570"/>
                  <a:pt x="30480" y="605790"/>
                  <a:pt x="44450" y="594360"/>
                </a:cubicBezTo>
                <a:cubicBezTo>
                  <a:pt x="59690" y="582930"/>
                  <a:pt x="77470" y="575310"/>
                  <a:pt x="95250" y="562610"/>
                </a:cubicBezTo>
                <a:cubicBezTo>
                  <a:pt x="114300" y="548640"/>
                  <a:pt x="133350" y="529590"/>
                  <a:pt x="154940" y="511810"/>
                </a:cubicBezTo>
                <a:cubicBezTo>
                  <a:pt x="179070" y="492760"/>
                  <a:pt x="209550" y="471170"/>
                  <a:pt x="233680" y="450850"/>
                </a:cubicBezTo>
                <a:cubicBezTo>
                  <a:pt x="255270" y="433070"/>
                  <a:pt x="275590" y="415290"/>
                  <a:pt x="292100" y="400050"/>
                </a:cubicBezTo>
                <a:cubicBezTo>
                  <a:pt x="306070" y="387350"/>
                  <a:pt x="317500" y="377190"/>
                  <a:pt x="328930" y="365760"/>
                </a:cubicBezTo>
                <a:cubicBezTo>
                  <a:pt x="339090" y="355600"/>
                  <a:pt x="349250" y="346710"/>
                  <a:pt x="358140" y="337820"/>
                </a:cubicBezTo>
                <a:cubicBezTo>
                  <a:pt x="367030" y="328930"/>
                  <a:pt x="372110" y="321310"/>
                  <a:pt x="382270" y="312420"/>
                </a:cubicBezTo>
                <a:cubicBezTo>
                  <a:pt x="396240" y="300990"/>
                  <a:pt x="417830" y="287020"/>
                  <a:pt x="433070" y="275590"/>
                </a:cubicBezTo>
                <a:cubicBezTo>
                  <a:pt x="445770" y="265430"/>
                  <a:pt x="454660" y="257810"/>
                  <a:pt x="466090" y="247650"/>
                </a:cubicBezTo>
                <a:cubicBezTo>
                  <a:pt x="478790" y="236220"/>
                  <a:pt x="494030" y="222250"/>
                  <a:pt x="506730" y="210820"/>
                </a:cubicBezTo>
                <a:cubicBezTo>
                  <a:pt x="516890" y="200660"/>
                  <a:pt x="529590" y="193040"/>
                  <a:pt x="535940" y="182880"/>
                </a:cubicBezTo>
                <a:cubicBezTo>
                  <a:pt x="542290" y="172720"/>
                  <a:pt x="542290" y="160020"/>
                  <a:pt x="544830" y="149860"/>
                </a:cubicBezTo>
                <a:cubicBezTo>
                  <a:pt x="547370" y="139700"/>
                  <a:pt x="546100" y="130810"/>
                  <a:pt x="548640" y="121920"/>
                </a:cubicBezTo>
                <a:cubicBezTo>
                  <a:pt x="551180" y="111760"/>
                  <a:pt x="557530" y="101600"/>
                  <a:pt x="563880" y="91440"/>
                </a:cubicBezTo>
                <a:cubicBezTo>
                  <a:pt x="570230" y="82550"/>
                  <a:pt x="579120" y="73660"/>
                  <a:pt x="584200" y="64770"/>
                </a:cubicBezTo>
                <a:cubicBezTo>
                  <a:pt x="589280" y="55880"/>
                  <a:pt x="595630" y="44450"/>
                  <a:pt x="594360" y="36830"/>
                </a:cubicBezTo>
                <a:cubicBezTo>
                  <a:pt x="593090" y="29210"/>
                  <a:pt x="579120" y="22860"/>
                  <a:pt x="577850" y="17780"/>
                </a:cubicBezTo>
                <a:cubicBezTo>
                  <a:pt x="577850" y="15240"/>
                  <a:pt x="577850" y="13970"/>
                  <a:pt x="579120" y="12700"/>
                </a:cubicBezTo>
                <a:cubicBezTo>
                  <a:pt x="579120" y="11430"/>
                  <a:pt x="580390" y="10160"/>
                  <a:pt x="581660" y="8890"/>
                </a:cubicBezTo>
                <a:cubicBezTo>
                  <a:pt x="582930" y="7620"/>
                  <a:pt x="584200" y="6350"/>
                  <a:pt x="585470" y="5080"/>
                </a:cubicBezTo>
                <a:cubicBezTo>
                  <a:pt x="586740" y="3810"/>
                  <a:pt x="589280" y="3810"/>
                  <a:pt x="590550" y="2540"/>
                </a:cubicBezTo>
                <a:cubicBezTo>
                  <a:pt x="591820" y="1270"/>
                  <a:pt x="594360" y="0"/>
                  <a:pt x="595630" y="0"/>
                </a:cubicBezTo>
                <a:cubicBezTo>
                  <a:pt x="596900" y="0"/>
                  <a:pt x="599440" y="0"/>
                  <a:pt x="600710" y="0"/>
                </a:cubicBezTo>
                <a:cubicBezTo>
                  <a:pt x="601980" y="0"/>
                  <a:pt x="604520" y="1270"/>
                  <a:pt x="605790" y="1270"/>
                </a:cubicBezTo>
                <a:cubicBezTo>
                  <a:pt x="607060" y="1270"/>
                  <a:pt x="608330" y="1270"/>
                  <a:pt x="609600" y="2540"/>
                </a:cubicBezTo>
                <a:cubicBezTo>
                  <a:pt x="610870" y="3810"/>
                  <a:pt x="613410" y="5080"/>
                  <a:pt x="614680" y="6350"/>
                </a:cubicBezTo>
                <a:cubicBezTo>
                  <a:pt x="615950" y="7620"/>
                  <a:pt x="615950" y="8890"/>
                  <a:pt x="617220" y="10160"/>
                </a:cubicBezTo>
                <a:cubicBezTo>
                  <a:pt x="618490" y="11430"/>
                  <a:pt x="619760" y="12700"/>
                  <a:pt x="619760" y="13970"/>
                </a:cubicBezTo>
                <a:cubicBezTo>
                  <a:pt x="621030" y="15240"/>
                  <a:pt x="621030" y="17780"/>
                  <a:pt x="621030" y="19050"/>
                </a:cubicBezTo>
                <a:cubicBezTo>
                  <a:pt x="621030" y="20320"/>
                  <a:pt x="621030" y="21590"/>
                  <a:pt x="621030" y="24130"/>
                </a:cubicBezTo>
                <a:cubicBezTo>
                  <a:pt x="619760" y="31750"/>
                  <a:pt x="609600" y="53340"/>
                  <a:pt x="599440" y="66040"/>
                </a:cubicBezTo>
                <a:cubicBezTo>
                  <a:pt x="586740" y="82550"/>
                  <a:pt x="563880" y="96520"/>
                  <a:pt x="547370" y="110490"/>
                </a:cubicBezTo>
                <a:cubicBezTo>
                  <a:pt x="532130" y="124460"/>
                  <a:pt x="516890" y="137160"/>
                  <a:pt x="501650" y="151130"/>
                </a:cubicBezTo>
                <a:cubicBezTo>
                  <a:pt x="486410" y="165100"/>
                  <a:pt x="469900" y="180340"/>
                  <a:pt x="455930" y="194310"/>
                </a:cubicBezTo>
                <a:cubicBezTo>
                  <a:pt x="444500" y="205740"/>
                  <a:pt x="434340" y="215900"/>
                  <a:pt x="424180" y="226060"/>
                </a:cubicBezTo>
                <a:cubicBezTo>
                  <a:pt x="415290" y="234950"/>
                  <a:pt x="405130" y="242570"/>
                  <a:pt x="397510" y="252730"/>
                </a:cubicBezTo>
                <a:cubicBezTo>
                  <a:pt x="389890" y="262890"/>
                  <a:pt x="381000" y="275590"/>
                  <a:pt x="375920" y="287020"/>
                </a:cubicBezTo>
                <a:cubicBezTo>
                  <a:pt x="372110" y="295910"/>
                  <a:pt x="372110" y="302260"/>
                  <a:pt x="368300" y="312420"/>
                </a:cubicBezTo>
                <a:cubicBezTo>
                  <a:pt x="363220" y="326390"/>
                  <a:pt x="358140" y="347980"/>
                  <a:pt x="350520" y="363220"/>
                </a:cubicBezTo>
                <a:cubicBezTo>
                  <a:pt x="344170" y="377190"/>
                  <a:pt x="337820" y="391160"/>
                  <a:pt x="328930" y="401320"/>
                </a:cubicBezTo>
                <a:cubicBezTo>
                  <a:pt x="321310" y="410210"/>
                  <a:pt x="311150" y="414020"/>
                  <a:pt x="303530" y="421640"/>
                </a:cubicBezTo>
                <a:cubicBezTo>
                  <a:pt x="295910" y="429260"/>
                  <a:pt x="293370" y="438150"/>
                  <a:pt x="285750" y="448310"/>
                </a:cubicBezTo>
                <a:cubicBezTo>
                  <a:pt x="274320" y="463550"/>
                  <a:pt x="255270" y="486410"/>
                  <a:pt x="243840" y="504190"/>
                </a:cubicBezTo>
                <a:cubicBezTo>
                  <a:pt x="233680" y="519430"/>
                  <a:pt x="223520" y="534670"/>
                  <a:pt x="217170" y="547370"/>
                </a:cubicBezTo>
                <a:cubicBezTo>
                  <a:pt x="213360" y="556260"/>
                  <a:pt x="212090" y="567690"/>
                  <a:pt x="209550" y="571500"/>
                </a:cubicBezTo>
                <a:cubicBezTo>
                  <a:pt x="208280" y="574040"/>
                  <a:pt x="207010" y="574040"/>
                  <a:pt x="205740" y="575310"/>
                </a:cubicBezTo>
                <a:cubicBezTo>
                  <a:pt x="204470" y="576580"/>
                  <a:pt x="203200" y="577850"/>
                  <a:pt x="201930" y="577850"/>
                </a:cubicBezTo>
                <a:cubicBezTo>
                  <a:pt x="200660" y="579120"/>
                  <a:pt x="198120" y="579120"/>
                  <a:pt x="196850" y="579120"/>
                </a:cubicBezTo>
                <a:cubicBezTo>
                  <a:pt x="195580" y="579120"/>
                  <a:pt x="193040" y="579120"/>
                  <a:pt x="191770" y="579120"/>
                </a:cubicBezTo>
                <a:cubicBezTo>
                  <a:pt x="190500" y="579120"/>
                  <a:pt x="187960" y="577850"/>
                  <a:pt x="186690" y="577850"/>
                </a:cubicBezTo>
                <a:cubicBezTo>
                  <a:pt x="185420" y="576580"/>
                  <a:pt x="182880" y="576580"/>
                  <a:pt x="181610" y="575310"/>
                </a:cubicBezTo>
                <a:cubicBezTo>
                  <a:pt x="180340" y="574040"/>
                  <a:pt x="179070" y="574040"/>
                  <a:pt x="177800" y="572770"/>
                </a:cubicBezTo>
                <a:cubicBezTo>
                  <a:pt x="176530" y="571500"/>
                  <a:pt x="176530" y="570230"/>
                  <a:pt x="175260" y="568960"/>
                </a:cubicBezTo>
                <a:cubicBezTo>
                  <a:pt x="173990" y="567690"/>
                  <a:pt x="172720" y="565150"/>
                  <a:pt x="172720" y="563880"/>
                </a:cubicBezTo>
                <a:cubicBezTo>
                  <a:pt x="172720" y="562610"/>
                  <a:pt x="172720" y="560070"/>
                  <a:pt x="172720" y="558800"/>
                </a:cubicBezTo>
                <a:cubicBezTo>
                  <a:pt x="172720" y="557530"/>
                  <a:pt x="172720" y="554990"/>
                  <a:pt x="172720" y="553720"/>
                </a:cubicBezTo>
                <a:cubicBezTo>
                  <a:pt x="172720" y="552450"/>
                  <a:pt x="172720" y="549910"/>
                  <a:pt x="173990" y="548640"/>
                </a:cubicBezTo>
                <a:cubicBezTo>
                  <a:pt x="173990" y="547370"/>
                  <a:pt x="175260" y="546100"/>
                  <a:pt x="176530" y="544830"/>
                </a:cubicBezTo>
                <a:cubicBezTo>
                  <a:pt x="181610" y="538480"/>
                  <a:pt x="205740" y="525780"/>
                  <a:pt x="218440" y="513080"/>
                </a:cubicBezTo>
                <a:cubicBezTo>
                  <a:pt x="232410" y="499110"/>
                  <a:pt x="245110" y="482600"/>
                  <a:pt x="256540" y="466090"/>
                </a:cubicBezTo>
                <a:cubicBezTo>
                  <a:pt x="267970" y="448310"/>
                  <a:pt x="274320" y="429260"/>
                  <a:pt x="285750" y="410210"/>
                </a:cubicBezTo>
                <a:cubicBezTo>
                  <a:pt x="297180" y="388620"/>
                  <a:pt x="312420" y="364490"/>
                  <a:pt x="325120" y="345440"/>
                </a:cubicBezTo>
                <a:cubicBezTo>
                  <a:pt x="335280" y="330200"/>
                  <a:pt x="345440" y="316230"/>
                  <a:pt x="355600" y="303530"/>
                </a:cubicBezTo>
                <a:cubicBezTo>
                  <a:pt x="364490" y="292100"/>
                  <a:pt x="372110" y="283210"/>
                  <a:pt x="381000" y="273050"/>
                </a:cubicBezTo>
                <a:cubicBezTo>
                  <a:pt x="388620" y="264160"/>
                  <a:pt x="394970" y="255270"/>
                  <a:pt x="403860" y="246380"/>
                </a:cubicBezTo>
                <a:cubicBezTo>
                  <a:pt x="415290" y="236220"/>
                  <a:pt x="431800" y="229870"/>
                  <a:pt x="443230" y="219710"/>
                </a:cubicBezTo>
                <a:cubicBezTo>
                  <a:pt x="453390" y="210820"/>
                  <a:pt x="458470" y="198120"/>
                  <a:pt x="467360" y="187960"/>
                </a:cubicBezTo>
                <a:cubicBezTo>
                  <a:pt x="474980" y="177800"/>
                  <a:pt x="483870" y="167640"/>
                  <a:pt x="492760" y="158750"/>
                </a:cubicBezTo>
                <a:cubicBezTo>
                  <a:pt x="500380" y="149860"/>
                  <a:pt x="508000" y="138430"/>
                  <a:pt x="516890" y="132080"/>
                </a:cubicBezTo>
                <a:cubicBezTo>
                  <a:pt x="523240" y="127000"/>
                  <a:pt x="534670" y="123190"/>
                  <a:pt x="538480" y="120650"/>
                </a:cubicBezTo>
                <a:cubicBezTo>
                  <a:pt x="539750" y="119380"/>
                  <a:pt x="539750" y="118110"/>
                  <a:pt x="541020" y="118110"/>
                </a:cubicBezTo>
                <a:cubicBezTo>
                  <a:pt x="542290" y="116840"/>
                  <a:pt x="544830" y="116840"/>
                  <a:pt x="546100" y="116840"/>
                </a:cubicBezTo>
                <a:cubicBezTo>
                  <a:pt x="547370" y="116840"/>
                  <a:pt x="548640" y="115570"/>
                  <a:pt x="549910" y="115570"/>
                </a:cubicBezTo>
                <a:cubicBezTo>
                  <a:pt x="551180" y="115570"/>
                  <a:pt x="553720" y="115570"/>
                  <a:pt x="554990" y="115570"/>
                </a:cubicBezTo>
                <a:cubicBezTo>
                  <a:pt x="556260" y="115570"/>
                  <a:pt x="557530" y="116840"/>
                  <a:pt x="558800" y="116840"/>
                </a:cubicBezTo>
                <a:cubicBezTo>
                  <a:pt x="560070" y="118110"/>
                  <a:pt x="561340" y="118110"/>
                  <a:pt x="562610" y="119380"/>
                </a:cubicBezTo>
                <a:cubicBezTo>
                  <a:pt x="563880" y="120650"/>
                  <a:pt x="565150" y="120650"/>
                  <a:pt x="566420" y="121920"/>
                </a:cubicBezTo>
                <a:cubicBezTo>
                  <a:pt x="567690" y="123190"/>
                  <a:pt x="568960" y="124460"/>
                  <a:pt x="568960" y="125730"/>
                </a:cubicBezTo>
                <a:cubicBezTo>
                  <a:pt x="570230" y="127000"/>
                  <a:pt x="570230" y="129540"/>
                  <a:pt x="570230" y="130810"/>
                </a:cubicBezTo>
                <a:cubicBezTo>
                  <a:pt x="570230" y="132080"/>
                  <a:pt x="570230" y="133350"/>
                  <a:pt x="570230" y="134620"/>
                </a:cubicBezTo>
                <a:cubicBezTo>
                  <a:pt x="570230" y="135890"/>
                  <a:pt x="570230" y="138430"/>
                  <a:pt x="570230" y="139700"/>
                </a:cubicBezTo>
                <a:cubicBezTo>
                  <a:pt x="570230" y="140970"/>
                  <a:pt x="568960" y="142240"/>
                  <a:pt x="567690" y="143510"/>
                </a:cubicBezTo>
                <a:cubicBezTo>
                  <a:pt x="566420" y="144780"/>
                  <a:pt x="566420" y="147320"/>
                  <a:pt x="565150" y="147320"/>
                </a:cubicBezTo>
                <a:cubicBezTo>
                  <a:pt x="560070" y="147320"/>
                  <a:pt x="534670" y="121920"/>
                  <a:pt x="534670" y="116840"/>
                </a:cubicBezTo>
                <a:cubicBezTo>
                  <a:pt x="534670" y="115570"/>
                  <a:pt x="537210" y="115570"/>
                  <a:pt x="538480" y="114300"/>
                </a:cubicBezTo>
                <a:cubicBezTo>
                  <a:pt x="539750" y="113030"/>
                  <a:pt x="541020" y="111760"/>
                  <a:pt x="542290" y="111760"/>
                </a:cubicBezTo>
                <a:cubicBezTo>
                  <a:pt x="543560" y="111760"/>
                  <a:pt x="546100" y="111760"/>
                  <a:pt x="547370" y="111760"/>
                </a:cubicBezTo>
                <a:cubicBezTo>
                  <a:pt x="548640" y="111760"/>
                  <a:pt x="549910" y="111760"/>
                  <a:pt x="551180" y="111760"/>
                </a:cubicBezTo>
                <a:cubicBezTo>
                  <a:pt x="552450" y="111760"/>
                  <a:pt x="553720" y="113030"/>
                  <a:pt x="554990" y="113030"/>
                </a:cubicBezTo>
                <a:cubicBezTo>
                  <a:pt x="556260" y="114300"/>
                  <a:pt x="557530" y="114300"/>
                  <a:pt x="558800" y="115570"/>
                </a:cubicBezTo>
                <a:cubicBezTo>
                  <a:pt x="560070" y="116840"/>
                  <a:pt x="561340" y="116840"/>
                  <a:pt x="562610" y="118110"/>
                </a:cubicBezTo>
                <a:cubicBezTo>
                  <a:pt x="563880" y="119380"/>
                  <a:pt x="563880" y="120650"/>
                  <a:pt x="565150" y="121920"/>
                </a:cubicBezTo>
                <a:cubicBezTo>
                  <a:pt x="565150" y="123190"/>
                  <a:pt x="566420" y="124460"/>
                  <a:pt x="566420" y="125730"/>
                </a:cubicBezTo>
                <a:cubicBezTo>
                  <a:pt x="566420" y="127000"/>
                  <a:pt x="566420" y="129540"/>
                  <a:pt x="566420" y="130810"/>
                </a:cubicBezTo>
                <a:cubicBezTo>
                  <a:pt x="566420" y="132080"/>
                  <a:pt x="566420" y="133350"/>
                  <a:pt x="566420" y="134620"/>
                </a:cubicBezTo>
                <a:cubicBezTo>
                  <a:pt x="566420" y="135890"/>
                  <a:pt x="565150" y="137160"/>
                  <a:pt x="563880" y="138430"/>
                </a:cubicBezTo>
                <a:cubicBezTo>
                  <a:pt x="562610" y="139700"/>
                  <a:pt x="562610" y="140970"/>
                  <a:pt x="561340" y="142240"/>
                </a:cubicBezTo>
                <a:cubicBezTo>
                  <a:pt x="556260" y="147320"/>
                  <a:pt x="538480" y="162560"/>
                  <a:pt x="528320" y="172720"/>
                </a:cubicBezTo>
                <a:cubicBezTo>
                  <a:pt x="519430" y="182880"/>
                  <a:pt x="513080" y="191770"/>
                  <a:pt x="504190" y="201930"/>
                </a:cubicBezTo>
                <a:cubicBezTo>
                  <a:pt x="494030" y="213360"/>
                  <a:pt x="480060" y="223520"/>
                  <a:pt x="469900" y="234950"/>
                </a:cubicBezTo>
                <a:cubicBezTo>
                  <a:pt x="461010" y="245110"/>
                  <a:pt x="455930" y="257810"/>
                  <a:pt x="445770" y="267970"/>
                </a:cubicBezTo>
                <a:cubicBezTo>
                  <a:pt x="434340" y="279400"/>
                  <a:pt x="416560" y="287020"/>
                  <a:pt x="405130" y="298450"/>
                </a:cubicBezTo>
                <a:cubicBezTo>
                  <a:pt x="394970" y="308610"/>
                  <a:pt x="388620" y="321310"/>
                  <a:pt x="379730" y="332740"/>
                </a:cubicBezTo>
                <a:cubicBezTo>
                  <a:pt x="370840" y="342900"/>
                  <a:pt x="363220" y="353060"/>
                  <a:pt x="354330" y="363220"/>
                </a:cubicBezTo>
                <a:cubicBezTo>
                  <a:pt x="346710" y="372110"/>
                  <a:pt x="337820" y="379730"/>
                  <a:pt x="330200" y="388620"/>
                </a:cubicBezTo>
                <a:cubicBezTo>
                  <a:pt x="322580" y="397510"/>
                  <a:pt x="316230" y="407670"/>
                  <a:pt x="307340" y="414020"/>
                </a:cubicBezTo>
                <a:cubicBezTo>
                  <a:pt x="299720" y="420370"/>
                  <a:pt x="288290" y="420370"/>
                  <a:pt x="281940" y="426720"/>
                </a:cubicBezTo>
                <a:cubicBezTo>
                  <a:pt x="276860" y="431800"/>
                  <a:pt x="274320" y="441960"/>
                  <a:pt x="270510" y="445770"/>
                </a:cubicBezTo>
                <a:cubicBezTo>
                  <a:pt x="269240" y="447040"/>
                  <a:pt x="266700" y="448310"/>
                  <a:pt x="265430" y="448310"/>
                </a:cubicBezTo>
                <a:cubicBezTo>
                  <a:pt x="264160" y="448310"/>
                  <a:pt x="261620" y="448310"/>
                  <a:pt x="260350" y="448310"/>
                </a:cubicBezTo>
                <a:cubicBezTo>
                  <a:pt x="259080" y="448310"/>
                  <a:pt x="256540" y="448310"/>
                  <a:pt x="255270" y="447040"/>
                </a:cubicBezTo>
                <a:cubicBezTo>
                  <a:pt x="254000" y="447040"/>
                  <a:pt x="252730" y="445770"/>
                  <a:pt x="251460" y="444500"/>
                </a:cubicBezTo>
                <a:cubicBezTo>
                  <a:pt x="250190" y="443230"/>
                  <a:pt x="248920" y="443230"/>
                  <a:pt x="247650" y="441960"/>
                </a:cubicBezTo>
                <a:cubicBezTo>
                  <a:pt x="246380" y="440690"/>
                  <a:pt x="245110" y="439420"/>
                  <a:pt x="243840" y="438150"/>
                </a:cubicBezTo>
                <a:cubicBezTo>
                  <a:pt x="242570" y="436880"/>
                  <a:pt x="242570" y="434340"/>
                  <a:pt x="242570" y="433070"/>
                </a:cubicBezTo>
                <a:cubicBezTo>
                  <a:pt x="242570" y="431800"/>
                  <a:pt x="241300" y="429260"/>
                  <a:pt x="241300" y="427990"/>
                </a:cubicBezTo>
                <a:cubicBezTo>
                  <a:pt x="241300" y="426720"/>
                  <a:pt x="241300" y="425450"/>
                  <a:pt x="241300" y="424180"/>
                </a:cubicBezTo>
                <a:cubicBezTo>
                  <a:pt x="241300" y="422910"/>
                  <a:pt x="242570" y="420370"/>
                  <a:pt x="242570" y="419100"/>
                </a:cubicBezTo>
                <a:cubicBezTo>
                  <a:pt x="243840" y="417830"/>
                  <a:pt x="243840" y="415290"/>
                  <a:pt x="245110" y="414020"/>
                </a:cubicBezTo>
                <a:cubicBezTo>
                  <a:pt x="246380" y="412750"/>
                  <a:pt x="247650" y="412750"/>
                  <a:pt x="248920" y="411480"/>
                </a:cubicBezTo>
                <a:cubicBezTo>
                  <a:pt x="250190" y="410210"/>
                  <a:pt x="251460" y="410210"/>
                  <a:pt x="254000" y="408940"/>
                </a:cubicBezTo>
                <a:cubicBezTo>
                  <a:pt x="260350" y="405130"/>
                  <a:pt x="275590" y="389890"/>
                  <a:pt x="287020" y="379730"/>
                </a:cubicBezTo>
                <a:cubicBezTo>
                  <a:pt x="299720" y="368300"/>
                  <a:pt x="312420" y="355600"/>
                  <a:pt x="326390" y="342900"/>
                </a:cubicBezTo>
                <a:cubicBezTo>
                  <a:pt x="340360" y="330200"/>
                  <a:pt x="355600" y="316230"/>
                  <a:pt x="369570" y="302260"/>
                </a:cubicBezTo>
                <a:cubicBezTo>
                  <a:pt x="383540" y="288290"/>
                  <a:pt x="398780" y="271780"/>
                  <a:pt x="412750" y="259080"/>
                </a:cubicBezTo>
                <a:cubicBezTo>
                  <a:pt x="424180" y="247650"/>
                  <a:pt x="436880" y="238760"/>
                  <a:pt x="444500" y="228600"/>
                </a:cubicBezTo>
                <a:cubicBezTo>
                  <a:pt x="449580" y="220980"/>
                  <a:pt x="449580" y="210820"/>
                  <a:pt x="454660" y="204470"/>
                </a:cubicBezTo>
                <a:cubicBezTo>
                  <a:pt x="461010" y="196850"/>
                  <a:pt x="469900" y="194310"/>
                  <a:pt x="478790" y="186690"/>
                </a:cubicBezTo>
                <a:cubicBezTo>
                  <a:pt x="490220" y="176530"/>
                  <a:pt x="505460" y="162560"/>
                  <a:pt x="516890" y="149860"/>
                </a:cubicBezTo>
                <a:cubicBezTo>
                  <a:pt x="527050" y="138430"/>
                  <a:pt x="539750" y="128270"/>
                  <a:pt x="543560" y="116840"/>
                </a:cubicBezTo>
                <a:cubicBezTo>
                  <a:pt x="547370" y="107950"/>
                  <a:pt x="542290" y="92710"/>
                  <a:pt x="544830" y="87630"/>
                </a:cubicBezTo>
                <a:cubicBezTo>
                  <a:pt x="546100" y="85090"/>
                  <a:pt x="547370" y="83820"/>
                  <a:pt x="548640" y="82550"/>
                </a:cubicBezTo>
                <a:cubicBezTo>
                  <a:pt x="549910" y="81280"/>
                  <a:pt x="551180" y="80010"/>
                  <a:pt x="552450" y="78740"/>
                </a:cubicBezTo>
                <a:cubicBezTo>
                  <a:pt x="553720" y="77470"/>
                  <a:pt x="554990" y="77470"/>
                  <a:pt x="556260" y="76200"/>
                </a:cubicBezTo>
                <a:cubicBezTo>
                  <a:pt x="557530" y="74930"/>
                  <a:pt x="560070" y="73660"/>
                  <a:pt x="561340" y="73660"/>
                </a:cubicBezTo>
                <a:cubicBezTo>
                  <a:pt x="563880" y="73660"/>
                  <a:pt x="565150" y="73660"/>
                  <a:pt x="567690" y="73660"/>
                </a:cubicBezTo>
                <a:cubicBezTo>
                  <a:pt x="568960" y="73660"/>
                  <a:pt x="571500" y="74930"/>
                  <a:pt x="572770" y="74930"/>
                </a:cubicBezTo>
                <a:cubicBezTo>
                  <a:pt x="574040" y="74930"/>
                  <a:pt x="576580" y="74930"/>
                  <a:pt x="577850" y="76200"/>
                </a:cubicBezTo>
                <a:cubicBezTo>
                  <a:pt x="579120" y="77470"/>
                  <a:pt x="580390" y="78740"/>
                  <a:pt x="581660" y="80010"/>
                </a:cubicBezTo>
                <a:cubicBezTo>
                  <a:pt x="582930" y="81280"/>
                  <a:pt x="584200" y="82550"/>
                  <a:pt x="585470" y="83820"/>
                </a:cubicBezTo>
                <a:cubicBezTo>
                  <a:pt x="586740" y="85090"/>
                  <a:pt x="586740" y="87630"/>
                  <a:pt x="588010" y="88900"/>
                </a:cubicBezTo>
                <a:cubicBezTo>
                  <a:pt x="588010" y="90170"/>
                  <a:pt x="589280" y="92710"/>
                  <a:pt x="589280" y="93980"/>
                </a:cubicBezTo>
                <a:cubicBezTo>
                  <a:pt x="589280" y="96520"/>
                  <a:pt x="589280" y="97790"/>
                  <a:pt x="589280" y="100330"/>
                </a:cubicBezTo>
                <a:cubicBezTo>
                  <a:pt x="589280" y="101600"/>
                  <a:pt x="588010" y="102870"/>
                  <a:pt x="586740" y="105410"/>
                </a:cubicBezTo>
                <a:cubicBezTo>
                  <a:pt x="584200" y="110490"/>
                  <a:pt x="579120" y="120650"/>
                  <a:pt x="572770" y="130810"/>
                </a:cubicBezTo>
                <a:cubicBezTo>
                  <a:pt x="560070" y="148590"/>
                  <a:pt x="535940" y="179070"/>
                  <a:pt x="514350" y="199390"/>
                </a:cubicBezTo>
                <a:cubicBezTo>
                  <a:pt x="494030" y="219710"/>
                  <a:pt x="467360" y="236220"/>
                  <a:pt x="448310" y="255270"/>
                </a:cubicBezTo>
                <a:cubicBezTo>
                  <a:pt x="433070" y="270510"/>
                  <a:pt x="421640" y="288290"/>
                  <a:pt x="408940" y="302260"/>
                </a:cubicBezTo>
                <a:cubicBezTo>
                  <a:pt x="398780" y="314960"/>
                  <a:pt x="388620" y="325120"/>
                  <a:pt x="378460" y="336550"/>
                </a:cubicBezTo>
                <a:cubicBezTo>
                  <a:pt x="369570" y="346710"/>
                  <a:pt x="359410" y="354330"/>
                  <a:pt x="353060" y="364490"/>
                </a:cubicBezTo>
                <a:cubicBezTo>
                  <a:pt x="346710" y="373380"/>
                  <a:pt x="344170" y="388620"/>
                  <a:pt x="341630" y="394970"/>
                </a:cubicBezTo>
                <a:cubicBezTo>
                  <a:pt x="340360" y="397510"/>
                  <a:pt x="340360" y="398780"/>
                  <a:pt x="339090" y="400050"/>
                </a:cubicBezTo>
                <a:cubicBezTo>
                  <a:pt x="337820" y="401320"/>
                  <a:pt x="335280" y="402590"/>
                  <a:pt x="334010" y="403860"/>
                </a:cubicBezTo>
                <a:cubicBezTo>
                  <a:pt x="332740" y="405130"/>
                  <a:pt x="330200" y="405130"/>
                  <a:pt x="328930" y="405130"/>
                </a:cubicBezTo>
                <a:cubicBezTo>
                  <a:pt x="326390" y="405130"/>
                  <a:pt x="325120" y="405130"/>
                  <a:pt x="322580" y="405130"/>
                </a:cubicBezTo>
                <a:cubicBezTo>
                  <a:pt x="321310" y="405130"/>
                  <a:pt x="318770" y="405130"/>
                  <a:pt x="317500" y="403860"/>
                </a:cubicBezTo>
                <a:cubicBezTo>
                  <a:pt x="316230" y="402590"/>
                  <a:pt x="313690" y="401320"/>
                  <a:pt x="312420" y="400050"/>
                </a:cubicBezTo>
                <a:cubicBezTo>
                  <a:pt x="311150" y="398780"/>
                  <a:pt x="311150" y="396240"/>
                  <a:pt x="309880" y="394970"/>
                </a:cubicBezTo>
                <a:cubicBezTo>
                  <a:pt x="308610" y="393700"/>
                  <a:pt x="307340" y="391160"/>
                  <a:pt x="307340" y="389890"/>
                </a:cubicBezTo>
                <a:cubicBezTo>
                  <a:pt x="307340" y="387350"/>
                  <a:pt x="307340" y="386080"/>
                  <a:pt x="307340" y="383540"/>
                </a:cubicBezTo>
                <a:cubicBezTo>
                  <a:pt x="307340" y="382270"/>
                  <a:pt x="308610" y="379730"/>
                  <a:pt x="309880" y="378460"/>
                </a:cubicBezTo>
                <a:cubicBezTo>
                  <a:pt x="311150" y="377190"/>
                  <a:pt x="312420" y="375920"/>
                  <a:pt x="313690" y="374650"/>
                </a:cubicBezTo>
                <a:cubicBezTo>
                  <a:pt x="314960" y="373380"/>
                  <a:pt x="317500" y="372110"/>
                  <a:pt x="318770" y="370840"/>
                </a:cubicBezTo>
                <a:cubicBezTo>
                  <a:pt x="320040" y="369570"/>
                  <a:pt x="322580" y="369570"/>
                  <a:pt x="323850" y="369570"/>
                </a:cubicBezTo>
                <a:cubicBezTo>
                  <a:pt x="326390" y="369570"/>
                  <a:pt x="327660" y="370840"/>
                  <a:pt x="330200" y="370840"/>
                </a:cubicBezTo>
                <a:cubicBezTo>
                  <a:pt x="331470" y="370840"/>
                  <a:pt x="334010" y="370840"/>
                  <a:pt x="335280" y="372110"/>
                </a:cubicBezTo>
                <a:cubicBezTo>
                  <a:pt x="336550" y="373380"/>
                  <a:pt x="337820" y="374650"/>
                  <a:pt x="339090" y="375920"/>
                </a:cubicBezTo>
                <a:cubicBezTo>
                  <a:pt x="340360" y="377190"/>
                  <a:pt x="342900" y="379730"/>
                  <a:pt x="342900" y="381000"/>
                </a:cubicBezTo>
                <a:cubicBezTo>
                  <a:pt x="342900" y="383540"/>
                  <a:pt x="342900" y="384810"/>
                  <a:pt x="342900" y="387350"/>
                </a:cubicBezTo>
                <a:cubicBezTo>
                  <a:pt x="342900" y="389890"/>
                  <a:pt x="342900" y="391160"/>
                  <a:pt x="342900" y="393700"/>
                </a:cubicBezTo>
                <a:cubicBezTo>
                  <a:pt x="342900" y="394970"/>
                  <a:pt x="341630" y="397510"/>
                  <a:pt x="340360" y="398780"/>
                </a:cubicBezTo>
                <a:cubicBezTo>
                  <a:pt x="339090" y="400050"/>
                  <a:pt x="336550" y="401320"/>
                  <a:pt x="335280" y="402590"/>
                </a:cubicBezTo>
                <a:cubicBezTo>
                  <a:pt x="334010" y="403860"/>
                  <a:pt x="331470" y="405130"/>
                  <a:pt x="330200" y="405130"/>
                </a:cubicBezTo>
                <a:cubicBezTo>
                  <a:pt x="328930" y="405130"/>
                  <a:pt x="326390" y="405130"/>
                  <a:pt x="325120" y="405130"/>
                </a:cubicBezTo>
                <a:cubicBezTo>
                  <a:pt x="322580" y="405130"/>
                  <a:pt x="321310" y="405130"/>
                  <a:pt x="318770" y="403860"/>
                </a:cubicBezTo>
                <a:cubicBezTo>
                  <a:pt x="317500" y="403860"/>
                  <a:pt x="314960" y="402590"/>
                  <a:pt x="313690" y="401320"/>
                </a:cubicBezTo>
                <a:cubicBezTo>
                  <a:pt x="312420" y="400050"/>
                  <a:pt x="311150" y="398780"/>
                  <a:pt x="309880" y="397510"/>
                </a:cubicBezTo>
                <a:cubicBezTo>
                  <a:pt x="308610" y="396240"/>
                  <a:pt x="307340" y="393700"/>
                  <a:pt x="307340" y="391160"/>
                </a:cubicBezTo>
                <a:cubicBezTo>
                  <a:pt x="307340" y="389890"/>
                  <a:pt x="307340" y="387350"/>
                  <a:pt x="307340" y="386080"/>
                </a:cubicBezTo>
                <a:cubicBezTo>
                  <a:pt x="307340" y="383540"/>
                  <a:pt x="308610" y="379730"/>
                  <a:pt x="308610" y="379730"/>
                </a:cubicBezTo>
                <a:cubicBezTo>
                  <a:pt x="308610" y="379730"/>
                  <a:pt x="320040" y="353060"/>
                  <a:pt x="327660" y="341630"/>
                </a:cubicBezTo>
                <a:cubicBezTo>
                  <a:pt x="335280" y="331470"/>
                  <a:pt x="345440" y="325120"/>
                  <a:pt x="354330" y="314960"/>
                </a:cubicBezTo>
                <a:cubicBezTo>
                  <a:pt x="364490" y="304800"/>
                  <a:pt x="373380" y="293370"/>
                  <a:pt x="383540" y="280670"/>
                </a:cubicBezTo>
                <a:cubicBezTo>
                  <a:pt x="396240" y="265430"/>
                  <a:pt x="408940" y="245110"/>
                  <a:pt x="424180" y="228600"/>
                </a:cubicBezTo>
                <a:cubicBezTo>
                  <a:pt x="440690" y="209550"/>
                  <a:pt x="463550" y="195580"/>
                  <a:pt x="482600" y="173990"/>
                </a:cubicBezTo>
                <a:cubicBezTo>
                  <a:pt x="504190" y="149860"/>
                  <a:pt x="537210" y="99060"/>
                  <a:pt x="544830" y="87630"/>
                </a:cubicBezTo>
                <a:cubicBezTo>
                  <a:pt x="547370" y="85090"/>
                  <a:pt x="547370" y="83820"/>
                  <a:pt x="548640" y="82550"/>
                </a:cubicBezTo>
                <a:cubicBezTo>
                  <a:pt x="549910" y="81280"/>
                  <a:pt x="551180" y="80010"/>
                  <a:pt x="552450" y="78740"/>
                </a:cubicBezTo>
                <a:cubicBezTo>
                  <a:pt x="553720" y="77470"/>
                  <a:pt x="554990" y="77470"/>
                  <a:pt x="556260" y="76200"/>
                </a:cubicBezTo>
                <a:cubicBezTo>
                  <a:pt x="557530" y="74930"/>
                  <a:pt x="560070" y="73660"/>
                  <a:pt x="561340" y="73660"/>
                </a:cubicBezTo>
                <a:cubicBezTo>
                  <a:pt x="563880" y="73660"/>
                  <a:pt x="565150" y="73660"/>
                  <a:pt x="567690" y="73660"/>
                </a:cubicBezTo>
                <a:cubicBezTo>
                  <a:pt x="568960" y="73660"/>
                  <a:pt x="571500" y="74930"/>
                  <a:pt x="572770" y="74930"/>
                </a:cubicBezTo>
                <a:cubicBezTo>
                  <a:pt x="574040" y="74930"/>
                  <a:pt x="576580" y="74930"/>
                  <a:pt x="577850" y="76200"/>
                </a:cubicBezTo>
                <a:cubicBezTo>
                  <a:pt x="579120" y="77470"/>
                  <a:pt x="580390" y="78740"/>
                  <a:pt x="581660" y="80010"/>
                </a:cubicBezTo>
                <a:cubicBezTo>
                  <a:pt x="582930" y="81280"/>
                  <a:pt x="584200" y="82550"/>
                  <a:pt x="585470" y="83820"/>
                </a:cubicBezTo>
                <a:cubicBezTo>
                  <a:pt x="586740" y="85090"/>
                  <a:pt x="586740" y="87630"/>
                  <a:pt x="588010" y="88900"/>
                </a:cubicBezTo>
                <a:cubicBezTo>
                  <a:pt x="588010" y="90170"/>
                  <a:pt x="589280" y="92710"/>
                  <a:pt x="589280" y="93980"/>
                </a:cubicBezTo>
                <a:cubicBezTo>
                  <a:pt x="589280" y="96520"/>
                  <a:pt x="589280" y="97790"/>
                  <a:pt x="589280" y="100330"/>
                </a:cubicBezTo>
                <a:cubicBezTo>
                  <a:pt x="589280" y="101600"/>
                  <a:pt x="588010" y="102870"/>
                  <a:pt x="586740" y="105410"/>
                </a:cubicBezTo>
                <a:cubicBezTo>
                  <a:pt x="585470" y="109220"/>
                  <a:pt x="586740" y="118110"/>
                  <a:pt x="584200" y="124460"/>
                </a:cubicBezTo>
                <a:cubicBezTo>
                  <a:pt x="579120" y="133350"/>
                  <a:pt x="562610" y="142240"/>
                  <a:pt x="556260" y="152400"/>
                </a:cubicBezTo>
                <a:cubicBezTo>
                  <a:pt x="549910" y="160020"/>
                  <a:pt x="549910" y="170180"/>
                  <a:pt x="543560" y="177800"/>
                </a:cubicBezTo>
                <a:cubicBezTo>
                  <a:pt x="537210" y="185420"/>
                  <a:pt x="529590" y="191770"/>
                  <a:pt x="520700" y="198120"/>
                </a:cubicBezTo>
                <a:cubicBezTo>
                  <a:pt x="510540" y="205740"/>
                  <a:pt x="491490" y="210820"/>
                  <a:pt x="482600" y="220980"/>
                </a:cubicBezTo>
                <a:cubicBezTo>
                  <a:pt x="474980" y="229870"/>
                  <a:pt x="473710" y="241300"/>
                  <a:pt x="467360" y="250190"/>
                </a:cubicBezTo>
                <a:cubicBezTo>
                  <a:pt x="459740" y="261620"/>
                  <a:pt x="447040" y="270510"/>
                  <a:pt x="435610" y="281940"/>
                </a:cubicBezTo>
                <a:cubicBezTo>
                  <a:pt x="422910" y="295910"/>
                  <a:pt x="406400" y="312420"/>
                  <a:pt x="392430" y="326390"/>
                </a:cubicBezTo>
                <a:cubicBezTo>
                  <a:pt x="378460" y="340360"/>
                  <a:pt x="364490" y="354330"/>
                  <a:pt x="350520" y="368300"/>
                </a:cubicBezTo>
                <a:cubicBezTo>
                  <a:pt x="337820" y="381000"/>
                  <a:pt x="326390" y="394970"/>
                  <a:pt x="313690" y="407670"/>
                </a:cubicBezTo>
                <a:cubicBezTo>
                  <a:pt x="299720" y="420370"/>
                  <a:pt x="278130" y="440690"/>
                  <a:pt x="270510" y="445770"/>
                </a:cubicBezTo>
                <a:cubicBezTo>
                  <a:pt x="267970" y="447040"/>
                  <a:pt x="266700" y="448310"/>
                  <a:pt x="265430" y="448310"/>
                </a:cubicBezTo>
                <a:cubicBezTo>
                  <a:pt x="264160" y="448310"/>
                  <a:pt x="261620" y="448310"/>
                  <a:pt x="260350" y="448310"/>
                </a:cubicBezTo>
                <a:cubicBezTo>
                  <a:pt x="259080" y="448310"/>
                  <a:pt x="256540" y="448310"/>
                  <a:pt x="255270" y="447040"/>
                </a:cubicBezTo>
                <a:cubicBezTo>
                  <a:pt x="254000" y="447040"/>
                  <a:pt x="252730" y="445770"/>
                  <a:pt x="251460" y="444500"/>
                </a:cubicBezTo>
                <a:cubicBezTo>
                  <a:pt x="250190" y="443230"/>
                  <a:pt x="248920" y="443230"/>
                  <a:pt x="247650" y="441960"/>
                </a:cubicBezTo>
                <a:cubicBezTo>
                  <a:pt x="246380" y="440690"/>
                  <a:pt x="245110" y="439420"/>
                  <a:pt x="243840" y="438150"/>
                </a:cubicBezTo>
                <a:cubicBezTo>
                  <a:pt x="242570" y="436880"/>
                  <a:pt x="242570" y="434340"/>
                  <a:pt x="242570" y="433070"/>
                </a:cubicBezTo>
                <a:cubicBezTo>
                  <a:pt x="242570" y="431800"/>
                  <a:pt x="241300" y="429260"/>
                  <a:pt x="241300" y="427990"/>
                </a:cubicBezTo>
                <a:cubicBezTo>
                  <a:pt x="241300" y="426720"/>
                  <a:pt x="241300" y="425450"/>
                  <a:pt x="241300" y="424180"/>
                </a:cubicBezTo>
                <a:cubicBezTo>
                  <a:pt x="241300" y="422910"/>
                  <a:pt x="242570" y="420370"/>
                  <a:pt x="242570" y="419100"/>
                </a:cubicBezTo>
                <a:cubicBezTo>
                  <a:pt x="243840" y="417830"/>
                  <a:pt x="243840" y="415290"/>
                  <a:pt x="245110" y="414020"/>
                </a:cubicBezTo>
                <a:cubicBezTo>
                  <a:pt x="246380" y="412750"/>
                  <a:pt x="247650" y="412750"/>
                  <a:pt x="248920" y="411480"/>
                </a:cubicBezTo>
                <a:cubicBezTo>
                  <a:pt x="250190" y="410210"/>
                  <a:pt x="251460" y="410210"/>
                  <a:pt x="254000" y="408940"/>
                </a:cubicBezTo>
                <a:cubicBezTo>
                  <a:pt x="259080" y="405130"/>
                  <a:pt x="271780" y="394970"/>
                  <a:pt x="280670" y="387350"/>
                </a:cubicBezTo>
                <a:cubicBezTo>
                  <a:pt x="288290" y="379730"/>
                  <a:pt x="295910" y="372110"/>
                  <a:pt x="303530" y="364490"/>
                </a:cubicBezTo>
                <a:cubicBezTo>
                  <a:pt x="311150" y="356870"/>
                  <a:pt x="320040" y="349250"/>
                  <a:pt x="327660" y="340360"/>
                </a:cubicBezTo>
                <a:cubicBezTo>
                  <a:pt x="335280" y="331470"/>
                  <a:pt x="342900" y="322580"/>
                  <a:pt x="351790" y="312420"/>
                </a:cubicBezTo>
                <a:cubicBezTo>
                  <a:pt x="361950" y="299720"/>
                  <a:pt x="370840" y="281940"/>
                  <a:pt x="382270" y="270510"/>
                </a:cubicBezTo>
                <a:cubicBezTo>
                  <a:pt x="392430" y="260350"/>
                  <a:pt x="405130" y="255270"/>
                  <a:pt x="415290" y="245110"/>
                </a:cubicBezTo>
                <a:cubicBezTo>
                  <a:pt x="425450" y="233680"/>
                  <a:pt x="431800" y="214630"/>
                  <a:pt x="441960" y="204470"/>
                </a:cubicBezTo>
                <a:cubicBezTo>
                  <a:pt x="449580" y="196850"/>
                  <a:pt x="457200" y="194310"/>
                  <a:pt x="466090" y="186690"/>
                </a:cubicBezTo>
                <a:cubicBezTo>
                  <a:pt x="477520" y="176530"/>
                  <a:pt x="490220" y="156210"/>
                  <a:pt x="502920" y="143510"/>
                </a:cubicBezTo>
                <a:cubicBezTo>
                  <a:pt x="513080" y="133350"/>
                  <a:pt x="529590" y="120650"/>
                  <a:pt x="534670" y="116840"/>
                </a:cubicBezTo>
                <a:cubicBezTo>
                  <a:pt x="535940" y="115570"/>
                  <a:pt x="537210" y="115570"/>
                  <a:pt x="538480" y="114300"/>
                </a:cubicBezTo>
                <a:cubicBezTo>
                  <a:pt x="539750" y="114300"/>
                  <a:pt x="541020" y="113030"/>
                  <a:pt x="542290" y="113030"/>
                </a:cubicBezTo>
                <a:cubicBezTo>
                  <a:pt x="543560" y="113030"/>
                  <a:pt x="546100" y="111760"/>
                  <a:pt x="547370" y="111760"/>
                </a:cubicBezTo>
                <a:cubicBezTo>
                  <a:pt x="548640" y="111760"/>
                  <a:pt x="549910" y="111760"/>
                  <a:pt x="551180" y="111760"/>
                </a:cubicBezTo>
                <a:cubicBezTo>
                  <a:pt x="552450" y="111760"/>
                  <a:pt x="553720" y="113030"/>
                  <a:pt x="554990" y="113030"/>
                </a:cubicBezTo>
                <a:cubicBezTo>
                  <a:pt x="556260" y="114300"/>
                  <a:pt x="557530" y="114300"/>
                  <a:pt x="558800" y="115570"/>
                </a:cubicBezTo>
                <a:cubicBezTo>
                  <a:pt x="560070" y="116840"/>
                  <a:pt x="561340" y="116840"/>
                  <a:pt x="562610" y="118110"/>
                </a:cubicBezTo>
                <a:cubicBezTo>
                  <a:pt x="563880" y="119380"/>
                  <a:pt x="563880" y="120650"/>
                  <a:pt x="565150" y="121920"/>
                </a:cubicBezTo>
                <a:cubicBezTo>
                  <a:pt x="565150" y="123190"/>
                  <a:pt x="566420" y="124460"/>
                  <a:pt x="566420" y="125730"/>
                </a:cubicBezTo>
                <a:cubicBezTo>
                  <a:pt x="566420" y="127000"/>
                  <a:pt x="566420" y="129540"/>
                  <a:pt x="566420" y="130810"/>
                </a:cubicBezTo>
                <a:cubicBezTo>
                  <a:pt x="566420" y="132080"/>
                  <a:pt x="566420" y="133350"/>
                  <a:pt x="566420" y="134620"/>
                </a:cubicBezTo>
                <a:cubicBezTo>
                  <a:pt x="566420" y="135890"/>
                  <a:pt x="565150" y="137160"/>
                  <a:pt x="563880" y="138430"/>
                </a:cubicBezTo>
                <a:cubicBezTo>
                  <a:pt x="562610" y="139700"/>
                  <a:pt x="562610" y="142240"/>
                  <a:pt x="561340" y="142240"/>
                </a:cubicBezTo>
                <a:cubicBezTo>
                  <a:pt x="557530" y="142240"/>
                  <a:pt x="538480" y="124460"/>
                  <a:pt x="538480" y="120650"/>
                </a:cubicBezTo>
                <a:cubicBezTo>
                  <a:pt x="538480" y="119380"/>
                  <a:pt x="539750" y="118110"/>
                  <a:pt x="541020" y="118110"/>
                </a:cubicBezTo>
                <a:cubicBezTo>
                  <a:pt x="542290" y="116840"/>
                  <a:pt x="544830" y="116840"/>
                  <a:pt x="546100" y="116840"/>
                </a:cubicBezTo>
                <a:cubicBezTo>
                  <a:pt x="547370" y="116840"/>
                  <a:pt x="548640" y="115570"/>
                  <a:pt x="549910" y="115570"/>
                </a:cubicBezTo>
                <a:cubicBezTo>
                  <a:pt x="551180" y="115570"/>
                  <a:pt x="553720" y="115570"/>
                  <a:pt x="554990" y="115570"/>
                </a:cubicBezTo>
                <a:cubicBezTo>
                  <a:pt x="556260" y="115570"/>
                  <a:pt x="557530" y="116840"/>
                  <a:pt x="558800" y="116840"/>
                </a:cubicBezTo>
                <a:cubicBezTo>
                  <a:pt x="560070" y="118110"/>
                  <a:pt x="561340" y="118110"/>
                  <a:pt x="562610" y="119380"/>
                </a:cubicBezTo>
                <a:cubicBezTo>
                  <a:pt x="563880" y="120650"/>
                  <a:pt x="565150" y="120650"/>
                  <a:pt x="566420" y="121920"/>
                </a:cubicBezTo>
                <a:cubicBezTo>
                  <a:pt x="567690" y="123190"/>
                  <a:pt x="568960" y="124460"/>
                  <a:pt x="568960" y="125730"/>
                </a:cubicBezTo>
                <a:cubicBezTo>
                  <a:pt x="570230" y="127000"/>
                  <a:pt x="570230" y="129540"/>
                  <a:pt x="570230" y="130810"/>
                </a:cubicBezTo>
                <a:cubicBezTo>
                  <a:pt x="570230" y="132080"/>
                  <a:pt x="570230" y="133350"/>
                  <a:pt x="570230" y="134620"/>
                </a:cubicBezTo>
                <a:cubicBezTo>
                  <a:pt x="570230" y="135890"/>
                  <a:pt x="570230" y="138430"/>
                  <a:pt x="570230" y="139700"/>
                </a:cubicBezTo>
                <a:cubicBezTo>
                  <a:pt x="570230" y="140970"/>
                  <a:pt x="568960" y="142240"/>
                  <a:pt x="567690" y="143510"/>
                </a:cubicBezTo>
                <a:cubicBezTo>
                  <a:pt x="566420" y="144780"/>
                  <a:pt x="566420" y="146050"/>
                  <a:pt x="565150" y="147320"/>
                </a:cubicBezTo>
                <a:cubicBezTo>
                  <a:pt x="561340" y="149860"/>
                  <a:pt x="548640" y="152400"/>
                  <a:pt x="541020" y="157480"/>
                </a:cubicBezTo>
                <a:cubicBezTo>
                  <a:pt x="532130" y="162560"/>
                  <a:pt x="525780" y="172720"/>
                  <a:pt x="518160" y="180340"/>
                </a:cubicBezTo>
                <a:cubicBezTo>
                  <a:pt x="510540" y="189230"/>
                  <a:pt x="502920" y="198120"/>
                  <a:pt x="494030" y="208280"/>
                </a:cubicBezTo>
                <a:cubicBezTo>
                  <a:pt x="483870" y="219710"/>
                  <a:pt x="473710" y="237490"/>
                  <a:pt x="462280" y="247650"/>
                </a:cubicBezTo>
                <a:cubicBezTo>
                  <a:pt x="452120" y="256540"/>
                  <a:pt x="439420" y="261620"/>
                  <a:pt x="429260" y="269240"/>
                </a:cubicBezTo>
                <a:cubicBezTo>
                  <a:pt x="420370" y="276860"/>
                  <a:pt x="412750" y="284480"/>
                  <a:pt x="405130" y="293370"/>
                </a:cubicBezTo>
                <a:cubicBezTo>
                  <a:pt x="396240" y="302260"/>
                  <a:pt x="388620" y="311150"/>
                  <a:pt x="379730" y="321310"/>
                </a:cubicBezTo>
                <a:cubicBezTo>
                  <a:pt x="370840" y="332740"/>
                  <a:pt x="361950" y="345440"/>
                  <a:pt x="351790" y="360680"/>
                </a:cubicBezTo>
                <a:cubicBezTo>
                  <a:pt x="340360" y="378460"/>
                  <a:pt x="326390" y="402590"/>
                  <a:pt x="314960" y="424180"/>
                </a:cubicBezTo>
                <a:cubicBezTo>
                  <a:pt x="303530" y="444500"/>
                  <a:pt x="297180" y="467360"/>
                  <a:pt x="285750" y="487680"/>
                </a:cubicBezTo>
                <a:cubicBezTo>
                  <a:pt x="274320" y="506730"/>
                  <a:pt x="260350" y="527050"/>
                  <a:pt x="246380" y="542290"/>
                </a:cubicBezTo>
                <a:cubicBezTo>
                  <a:pt x="234950" y="554990"/>
                  <a:pt x="215900" y="566420"/>
                  <a:pt x="209550" y="571500"/>
                </a:cubicBezTo>
                <a:cubicBezTo>
                  <a:pt x="207010" y="572770"/>
                  <a:pt x="207010" y="574040"/>
                  <a:pt x="205740" y="575310"/>
                </a:cubicBezTo>
                <a:cubicBezTo>
                  <a:pt x="204470" y="576580"/>
                  <a:pt x="203200" y="577850"/>
                  <a:pt x="201930" y="577850"/>
                </a:cubicBezTo>
                <a:cubicBezTo>
                  <a:pt x="200660" y="579120"/>
                  <a:pt x="198120" y="579120"/>
                  <a:pt x="196850" y="579120"/>
                </a:cubicBezTo>
                <a:cubicBezTo>
                  <a:pt x="195580" y="579120"/>
                  <a:pt x="193040" y="579120"/>
                  <a:pt x="191770" y="579120"/>
                </a:cubicBezTo>
                <a:cubicBezTo>
                  <a:pt x="190500" y="579120"/>
                  <a:pt x="187960" y="577850"/>
                  <a:pt x="186690" y="577850"/>
                </a:cubicBezTo>
                <a:cubicBezTo>
                  <a:pt x="185420" y="576580"/>
                  <a:pt x="182880" y="576580"/>
                  <a:pt x="181610" y="575310"/>
                </a:cubicBezTo>
                <a:cubicBezTo>
                  <a:pt x="180340" y="574040"/>
                  <a:pt x="179070" y="574040"/>
                  <a:pt x="177800" y="572770"/>
                </a:cubicBezTo>
                <a:cubicBezTo>
                  <a:pt x="176530" y="571500"/>
                  <a:pt x="176530" y="570230"/>
                  <a:pt x="175260" y="568960"/>
                </a:cubicBezTo>
                <a:cubicBezTo>
                  <a:pt x="173990" y="567690"/>
                  <a:pt x="172720" y="565150"/>
                  <a:pt x="172720" y="563880"/>
                </a:cubicBezTo>
                <a:cubicBezTo>
                  <a:pt x="172720" y="562610"/>
                  <a:pt x="172720" y="560070"/>
                  <a:pt x="172720" y="558800"/>
                </a:cubicBezTo>
                <a:cubicBezTo>
                  <a:pt x="172720" y="557530"/>
                  <a:pt x="172720" y="554990"/>
                  <a:pt x="172720" y="553720"/>
                </a:cubicBezTo>
                <a:cubicBezTo>
                  <a:pt x="172720" y="552450"/>
                  <a:pt x="172720" y="549910"/>
                  <a:pt x="173990" y="548640"/>
                </a:cubicBezTo>
                <a:cubicBezTo>
                  <a:pt x="173990" y="547370"/>
                  <a:pt x="175260" y="546100"/>
                  <a:pt x="176530" y="544830"/>
                </a:cubicBezTo>
                <a:cubicBezTo>
                  <a:pt x="179070" y="541020"/>
                  <a:pt x="181610" y="529590"/>
                  <a:pt x="185420" y="523240"/>
                </a:cubicBezTo>
                <a:cubicBezTo>
                  <a:pt x="189230" y="515620"/>
                  <a:pt x="196850" y="510540"/>
                  <a:pt x="201930" y="502920"/>
                </a:cubicBezTo>
                <a:cubicBezTo>
                  <a:pt x="208280" y="494030"/>
                  <a:pt x="212090" y="482600"/>
                  <a:pt x="219710" y="474980"/>
                </a:cubicBezTo>
                <a:cubicBezTo>
                  <a:pt x="227330" y="467360"/>
                  <a:pt x="238760" y="466090"/>
                  <a:pt x="245110" y="458470"/>
                </a:cubicBezTo>
                <a:cubicBezTo>
                  <a:pt x="251460" y="450850"/>
                  <a:pt x="250190" y="439420"/>
                  <a:pt x="256540" y="429260"/>
                </a:cubicBezTo>
                <a:cubicBezTo>
                  <a:pt x="265430" y="415290"/>
                  <a:pt x="289560" y="397510"/>
                  <a:pt x="300990" y="383540"/>
                </a:cubicBezTo>
                <a:cubicBezTo>
                  <a:pt x="309880" y="373380"/>
                  <a:pt x="314960" y="364490"/>
                  <a:pt x="320040" y="353060"/>
                </a:cubicBezTo>
                <a:cubicBezTo>
                  <a:pt x="326390" y="337820"/>
                  <a:pt x="330200" y="316230"/>
                  <a:pt x="335280" y="300990"/>
                </a:cubicBezTo>
                <a:cubicBezTo>
                  <a:pt x="339090" y="289560"/>
                  <a:pt x="342900" y="280670"/>
                  <a:pt x="349250" y="269240"/>
                </a:cubicBezTo>
                <a:cubicBezTo>
                  <a:pt x="355600" y="256540"/>
                  <a:pt x="365760" y="241300"/>
                  <a:pt x="374650" y="229870"/>
                </a:cubicBezTo>
                <a:cubicBezTo>
                  <a:pt x="383540" y="219710"/>
                  <a:pt x="393700" y="213360"/>
                  <a:pt x="402590" y="204470"/>
                </a:cubicBezTo>
                <a:cubicBezTo>
                  <a:pt x="412750" y="194310"/>
                  <a:pt x="422910" y="184150"/>
                  <a:pt x="434340" y="172720"/>
                </a:cubicBezTo>
                <a:cubicBezTo>
                  <a:pt x="448310" y="158750"/>
                  <a:pt x="463550" y="142240"/>
                  <a:pt x="478790" y="127000"/>
                </a:cubicBezTo>
                <a:cubicBezTo>
                  <a:pt x="494030" y="111760"/>
                  <a:pt x="508000" y="96520"/>
                  <a:pt x="523240" y="82550"/>
                </a:cubicBezTo>
                <a:cubicBezTo>
                  <a:pt x="537210" y="69850"/>
                  <a:pt x="554990" y="58420"/>
                  <a:pt x="563880" y="45720"/>
                </a:cubicBezTo>
                <a:cubicBezTo>
                  <a:pt x="571500" y="36830"/>
                  <a:pt x="575310" y="22860"/>
                  <a:pt x="577850" y="17780"/>
                </a:cubicBezTo>
                <a:cubicBezTo>
                  <a:pt x="579120" y="15240"/>
                  <a:pt x="577850" y="13970"/>
                  <a:pt x="579120" y="12700"/>
                </a:cubicBezTo>
                <a:cubicBezTo>
                  <a:pt x="579120" y="11430"/>
                  <a:pt x="580390" y="10160"/>
                  <a:pt x="581660" y="8890"/>
                </a:cubicBezTo>
                <a:cubicBezTo>
                  <a:pt x="582930" y="7620"/>
                  <a:pt x="584200" y="6350"/>
                  <a:pt x="585470" y="5080"/>
                </a:cubicBezTo>
                <a:cubicBezTo>
                  <a:pt x="586740" y="3810"/>
                  <a:pt x="589280" y="3810"/>
                  <a:pt x="590550" y="2540"/>
                </a:cubicBezTo>
                <a:cubicBezTo>
                  <a:pt x="591820" y="1270"/>
                  <a:pt x="594360" y="0"/>
                  <a:pt x="595630" y="0"/>
                </a:cubicBezTo>
                <a:cubicBezTo>
                  <a:pt x="596900" y="0"/>
                  <a:pt x="599440" y="0"/>
                  <a:pt x="600710" y="0"/>
                </a:cubicBezTo>
                <a:cubicBezTo>
                  <a:pt x="601980" y="0"/>
                  <a:pt x="604520" y="1270"/>
                  <a:pt x="605790" y="1270"/>
                </a:cubicBezTo>
                <a:cubicBezTo>
                  <a:pt x="607060" y="1270"/>
                  <a:pt x="608330" y="1270"/>
                  <a:pt x="609600" y="2540"/>
                </a:cubicBezTo>
                <a:cubicBezTo>
                  <a:pt x="610870" y="3810"/>
                  <a:pt x="613410" y="5080"/>
                  <a:pt x="614680" y="6350"/>
                </a:cubicBezTo>
                <a:cubicBezTo>
                  <a:pt x="615950" y="7620"/>
                  <a:pt x="615950" y="8890"/>
                  <a:pt x="617220" y="10160"/>
                </a:cubicBezTo>
                <a:cubicBezTo>
                  <a:pt x="618490" y="11430"/>
                  <a:pt x="619760" y="12700"/>
                  <a:pt x="619760" y="13970"/>
                </a:cubicBezTo>
                <a:cubicBezTo>
                  <a:pt x="621030" y="15240"/>
                  <a:pt x="621030" y="17780"/>
                  <a:pt x="621030" y="19050"/>
                </a:cubicBezTo>
                <a:cubicBezTo>
                  <a:pt x="621030" y="20320"/>
                  <a:pt x="619760" y="22860"/>
                  <a:pt x="621030" y="24130"/>
                </a:cubicBezTo>
                <a:cubicBezTo>
                  <a:pt x="622300" y="25400"/>
                  <a:pt x="626110" y="24130"/>
                  <a:pt x="627380" y="25400"/>
                </a:cubicBezTo>
                <a:cubicBezTo>
                  <a:pt x="631190" y="29210"/>
                  <a:pt x="628650" y="49530"/>
                  <a:pt x="626110" y="59690"/>
                </a:cubicBezTo>
                <a:cubicBezTo>
                  <a:pt x="623570" y="69850"/>
                  <a:pt x="619760" y="77470"/>
                  <a:pt x="613410" y="87630"/>
                </a:cubicBezTo>
                <a:cubicBezTo>
                  <a:pt x="605790" y="100330"/>
                  <a:pt x="588010" y="114300"/>
                  <a:pt x="581660" y="128270"/>
                </a:cubicBezTo>
                <a:cubicBezTo>
                  <a:pt x="576580" y="138430"/>
                  <a:pt x="577850" y="148590"/>
                  <a:pt x="574040" y="160020"/>
                </a:cubicBezTo>
                <a:cubicBezTo>
                  <a:pt x="570230" y="173990"/>
                  <a:pt x="565150" y="190500"/>
                  <a:pt x="557530" y="203200"/>
                </a:cubicBezTo>
                <a:cubicBezTo>
                  <a:pt x="549910" y="214630"/>
                  <a:pt x="538480" y="222250"/>
                  <a:pt x="527050" y="232410"/>
                </a:cubicBezTo>
                <a:cubicBezTo>
                  <a:pt x="514350" y="243840"/>
                  <a:pt x="499110" y="259080"/>
                  <a:pt x="486410" y="270510"/>
                </a:cubicBezTo>
                <a:cubicBezTo>
                  <a:pt x="473710" y="280670"/>
                  <a:pt x="463550" y="289560"/>
                  <a:pt x="450850" y="299720"/>
                </a:cubicBezTo>
                <a:cubicBezTo>
                  <a:pt x="436880" y="311150"/>
                  <a:pt x="416560" y="323850"/>
                  <a:pt x="403860" y="335280"/>
                </a:cubicBezTo>
                <a:cubicBezTo>
                  <a:pt x="393700" y="344170"/>
                  <a:pt x="387350" y="351790"/>
                  <a:pt x="378460" y="359410"/>
                </a:cubicBezTo>
                <a:cubicBezTo>
                  <a:pt x="368300" y="368300"/>
                  <a:pt x="358140" y="375920"/>
                  <a:pt x="347980" y="386080"/>
                </a:cubicBezTo>
                <a:cubicBezTo>
                  <a:pt x="336550" y="397510"/>
                  <a:pt x="325120" y="408940"/>
                  <a:pt x="311150" y="421640"/>
                </a:cubicBezTo>
                <a:cubicBezTo>
                  <a:pt x="293370" y="438150"/>
                  <a:pt x="273050" y="457200"/>
                  <a:pt x="251460" y="474980"/>
                </a:cubicBezTo>
                <a:cubicBezTo>
                  <a:pt x="228600" y="495300"/>
                  <a:pt x="200660" y="515620"/>
                  <a:pt x="176530" y="535940"/>
                </a:cubicBezTo>
                <a:cubicBezTo>
                  <a:pt x="154940" y="554990"/>
                  <a:pt x="134620" y="576580"/>
                  <a:pt x="114300" y="591820"/>
                </a:cubicBezTo>
                <a:cubicBezTo>
                  <a:pt x="97790" y="605790"/>
                  <a:pt x="78740" y="615950"/>
                  <a:pt x="64770" y="626110"/>
                </a:cubicBezTo>
                <a:cubicBezTo>
                  <a:pt x="54610" y="632460"/>
                  <a:pt x="43180" y="638810"/>
                  <a:pt x="39370" y="643890"/>
                </a:cubicBezTo>
                <a:cubicBezTo>
                  <a:pt x="38100" y="646430"/>
                  <a:pt x="39370" y="647700"/>
                  <a:pt x="38100" y="648970"/>
                </a:cubicBezTo>
                <a:cubicBezTo>
                  <a:pt x="36830" y="650240"/>
                  <a:pt x="35560" y="650240"/>
                  <a:pt x="34290" y="651510"/>
                </a:cubicBezTo>
                <a:cubicBezTo>
                  <a:pt x="33020" y="652780"/>
                  <a:pt x="33020" y="652780"/>
                  <a:pt x="31750" y="654050"/>
                </a:cubicBezTo>
                <a:cubicBezTo>
                  <a:pt x="30480" y="655320"/>
                  <a:pt x="27940" y="656590"/>
                  <a:pt x="26670" y="656590"/>
                </a:cubicBezTo>
                <a:cubicBezTo>
                  <a:pt x="25400" y="656590"/>
                  <a:pt x="24130" y="656590"/>
                  <a:pt x="22860" y="656590"/>
                </a:cubicBezTo>
                <a:cubicBezTo>
                  <a:pt x="21590" y="656590"/>
                  <a:pt x="19050" y="656590"/>
                  <a:pt x="17780" y="656590"/>
                </a:cubicBezTo>
                <a:cubicBezTo>
                  <a:pt x="16510" y="656590"/>
                  <a:pt x="15240" y="655320"/>
                  <a:pt x="13970" y="654050"/>
                </a:cubicBezTo>
                <a:cubicBezTo>
                  <a:pt x="12700" y="652780"/>
                  <a:pt x="11430" y="652780"/>
                  <a:pt x="10160" y="651510"/>
                </a:cubicBezTo>
                <a:cubicBezTo>
                  <a:pt x="8890" y="650240"/>
                  <a:pt x="8890" y="650240"/>
                  <a:pt x="7620" y="648970"/>
                </a:cubicBezTo>
                <a:cubicBezTo>
                  <a:pt x="6350" y="647700"/>
                  <a:pt x="5080" y="646430"/>
                  <a:pt x="5080" y="645160"/>
                </a:cubicBezTo>
                <a:cubicBezTo>
                  <a:pt x="3810" y="643890"/>
                  <a:pt x="3810" y="641350"/>
                  <a:pt x="3810" y="640080"/>
                </a:cubicBezTo>
                <a:cubicBezTo>
                  <a:pt x="3810" y="638810"/>
                  <a:pt x="3810" y="637540"/>
                  <a:pt x="3810" y="636270"/>
                </a:cubicBezTo>
                <a:cubicBezTo>
                  <a:pt x="3810" y="635000"/>
                  <a:pt x="5080" y="631190"/>
                  <a:pt x="5080" y="631190"/>
                </a:cubicBezTo>
                <a:cubicBezTo>
                  <a:pt x="5080" y="631190"/>
                  <a:pt x="3810" y="646430"/>
                  <a:pt x="3810" y="646430"/>
                </a:cubicBezTo>
                <a:cubicBezTo>
                  <a:pt x="3810" y="646430"/>
                  <a:pt x="0" y="618490"/>
                  <a:pt x="5080" y="608330"/>
                </a:cubicBezTo>
                <a:cubicBezTo>
                  <a:pt x="11430" y="596900"/>
                  <a:pt x="30480" y="593090"/>
                  <a:pt x="44450" y="580390"/>
                </a:cubicBezTo>
                <a:cubicBezTo>
                  <a:pt x="63500" y="563880"/>
                  <a:pt x="87630" y="534670"/>
                  <a:pt x="107950" y="511810"/>
                </a:cubicBezTo>
                <a:cubicBezTo>
                  <a:pt x="128270" y="490220"/>
                  <a:pt x="152400" y="463550"/>
                  <a:pt x="167640" y="445770"/>
                </a:cubicBezTo>
                <a:cubicBezTo>
                  <a:pt x="176530" y="434340"/>
                  <a:pt x="185420" y="427990"/>
                  <a:pt x="190500" y="419100"/>
                </a:cubicBezTo>
                <a:cubicBezTo>
                  <a:pt x="194310" y="411480"/>
                  <a:pt x="190500" y="402590"/>
                  <a:pt x="195580" y="393700"/>
                </a:cubicBezTo>
                <a:cubicBezTo>
                  <a:pt x="201930" y="382270"/>
                  <a:pt x="220980" y="370840"/>
                  <a:pt x="231140" y="360680"/>
                </a:cubicBezTo>
                <a:cubicBezTo>
                  <a:pt x="238760" y="351790"/>
                  <a:pt x="245110" y="345440"/>
                  <a:pt x="251460" y="336550"/>
                </a:cubicBezTo>
                <a:cubicBezTo>
                  <a:pt x="259080" y="325120"/>
                  <a:pt x="265430" y="307340"/>
                  <a:pt x="275590" y="297180"/>
                </a:cubicBezTo>
                <a:cubicBezTo>
                  <a:pt x="284480" y="288290"/>
                  <a:pt x="300990" y="287020"/>
                  <a:pt x="308610" y="278130"/>
                </a:cubicBezTo>
                <a:cubicBezTo>
                  <a:pt x="314960" y="270510"/>
                  <a:pt x="316230" y="259080"/>
                  <a:pt x="321310" y="251460"/>
                </a:cubicBezTo>
                <a:cubicBezTo>
                  <a:pt x="326390" y="242570"/>
                  <a:pt x="334010" y="237490"/>
                  <a:pt x="341630" y="228600"/>
                </a:cubicBezTo>
                <a:cubicBezTo>
                  <a:pt x="351790" y="217170"/>
                  <a:pt x="367030" y="200660"/>
                  <a:pt x="375920" y="187960"/>
                </a:cubicBezTo>
                <a:cubicBezTo>
                  <a:pt x="382270" y="177800"/>
                  <a:pt x="384810" y="167640"/>
                  <a:pt x="391160" y="158750"/>
                </a:cubicBezTo>
                <a:cubicBezTo>
                  <a:pt x="397510" y="148590"/>
                  <a:pt x="411480" y="137160"/>
                  <a:pt x="416560" y="132080"/>
                </a:cubicBezTo>
                <a:cubicBezTo>
                  <a:pt x="419100" y="129540"/>
                  <a:pt x="420370" y="129540"/>
                  <a:pt x="421640" y="128270"/>
                </a:cubicBezTo>
                <a:cubicBezTo>
                  <a:pt x="422910" y="127000"/>
                  <a:pt x="425450" y="125730"/>
                  <a:pt x="426720" y="125730"/>
                </a:cubicBezTo>
                <a:cubicBezTo>
                  <a:pt x="429260" y="124460"/>
                  <a:pt x="430530" y="124460"/>
                  <a:pt x="433070" y="124460"/>
                </a:cubicBezTo>
                <a:cubicBezTo>
                  <a:pt x="434340" y="124460"/>
                  <a:pt x="436880" y="124460"/>
                  <a:pt x="438150" y="124460"/>
                </a:cubicBezTo>
                <a:cubicBezTo>
                  <a:pt x="440690" y="124460"/>
                  <a:pt x="441960" y="125730"/>
                  <a:pt x="444500" y="127000"/>
                </a:cubicBezTo>
                <a:cubicBezTo>
                  <a:pt x="445770" y="128270"/>
                  <a:pt x="448310" y="128270"/>
                  <a:pt x="449580" y="129540"/>
                </a:cubicBezTo>
                <a:cubicBezTo>
                  <a:pt x="450850" y="130810"/>
                  <a:pt x="452120" y="132080"/>
                  <a:pt x="453390" y="133350"/>
                </a:cubicBezTo>
                <a:cubicBezTo>
                  <a:pt x="454660" y="134620"/>
                  <a:pt x="455930" y="137160"/>
                  <a:pt x="455930" y="138430"/>
                </a:cubicBezTo>
                <a:cubicBezTo>
                  <a:pt x="457200" y="140970"/>
                  <a:pt x="457200" y="142240"/>
                  <a:pt x="457200" y="144780"/>
                </a:cubicBezTo>
                <a:cubicBezTo>
                  <a:pt x="457200" y="146050"/>
                  <a:pt x="458470" y="148590"/>
                  <a:pt x="458470" y="149860"/>
                </a:cubicBezTo>
                <a:cubicBezTo>
                  <a:pt x="458470" y="152400"/>
                  <a:pt x="458470" y="153670"/>
                  <a:pt x="457200" y="156210"/>
                </a:cubicBezTo>
                <a:cubicBezTo>
                  <a:pt x="457200" y="157480"/>
                  <a:pt x="455930" y="160020"/>
                  <a:pt x="454660" y="161290"/>
                </a:cubicBezTo>
                <a:cubicBezTo>
                  <a:pt x="453390" y="162560"/>
                  <a:pt x="450850" y="166370"/>
                  <a:pt x="450850" y="16637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p29"/>
          <p:cNvSpPr/>
          <p:nvPr/>
        </p:nvSpPr>
        <p:spPr>
          <a:xfrm>
            <a:off x="1822609" y="4760021"/>
            <a:ext cx="5526405" cy="120967"/>
          </a:xfrm>
          <a:custGeom>
            <a:rect b="b" l="l" r="r" t="t"/>
            <a:pathLst>
              <a:path extrusionOk="0" h="322580" w="14737080">
                <a:moveTo>
                  <a:pt x="15240" y="288290"/>
                </a:moveTo>
                <a:cubicBezTo>
                  <a:pt x="167640" y="289560"/>
                  <a:pt x="259080" y="292100"/>
                  <a:pt x="350520" y="290830"/>
                </a:cubicBezTo>
                <a:cubicBezTo>
                  <a:pt x="464820" y="289560"/>
                  <a:pt x="593090" y="284480"/>
                  <a:pt x="736600" y="278130"/>
                </a:cubicBezTo>
                <a:cubicBezTo>
                  <a:pt x="915670" y="270510"/>
                  <a:pt x="1140460" y="255270"/>
                  <a:pt x="1339850" y="247650"/>
                </a:cubicBezTo>
                <a:cubicBezTo>
                  <a:pt x="1535430" y="240030"/>
                  <a:pt x="1750060" y="237490"/>
                  <a:pt x="1918970" y="233680"/>
                </a:cubicBezTo>
                <a:cubicBezTo>
                  <a:pt x="2049780" y="231140"/>
                  <a:pt x="2160270" y="229870"/>
                  <a:pt x="2268220" y="228600"/>
                </a:cubicBezTo>
                <a:cubicBezTo>
                  <a:pt x="2362200" y="227330"/>
                  <a:pt x="2451100" y="227330"/>
                  <a:pt x="2532380" y="226060"/>
                </a:cubicBezTo>
                <a:cubicBezTo>
                  <a:pt x="2600960" y="226060"/>
                  <a:pt x="2658110" y="224790"/>
                  <a:pt x="2721610" y="224790"/>
                </a:cubicBezTo>
                <a:cubicBezTo>
                  <a:pt x="2786380" y="224790"/>
                  <a:pt x="2849880" y="224790"/>
                  <a:pt x="2918460" y="224790"/>
                </a:cubicBezTo>
                <a:cubicBezTo>
                  <a:pt x="2994660" y="224790"/>
                  <a:pt x="3073400" y="224790"/>
                  <a:pt x="3157220" y="224790"/>
                </a:cubicBezTo>
                <a:cubicBezTo>
                  <a:pt x="3249930" y="224790"/>
                  <a:pt x="3338830" y="224790"/>
                  <a:pt x="3451860" y="224790"/>
                </a:cubicBezTo>
                <a:cubicBezTo>
                  <a:pt x="3604260" y="224790"/>
                  <a:pt x="3815080" y="227330"/>
                  <a:pt x="3989070" y="224790"/>
                </a:cubicBezTo>
                <a:cubicBezTo>
                  <a:pt x="4155440" y="222250"/>
                  <a:pt x="4310380" y="214630"/>
                  <a:pt x="4475480" y="212090"/>
                </a:cubicBezTo>
                <a:cubicBezTo>
                  <a:pt x="4644390" y="209550"/>
                  <a:pt x="4829810" y="208280"/>
                  <a:pt x="4991100" y="207010"/>
                </a:cubicBezTo>
                <a:cubicBezTo>
                  <a:pt x="5133340" y="205740"/>
                  <a:pt x="5255260" y="204470"/>
                  <a:pt x="5391150" y="204470"/>
                </a:cubicBezTo>
                <a:cubicBezTo>
                  <a:pt x="5530850" y="203200"/>
                  <a:pt x="5683250" y="203200"/>
                  <a:pt x="5819140" y="203200"/>
                </a:cubicBezTo>
                <a:cubicBezTo>
                  <a:pt x="5941060" y="203200"/>
                  <a:pt x="6054090" y="203200"/>
                  <a:pt x="6168390" y="203200"/>
                </a:cubicBezTo>
                <a:cubicBezTo>
                  <a:pt x="6280150" y="203200"/>
                  <a:pt x="6380480" y="203200"/>
                  <a:pt x="6497320" y="203200"/>
                </a:cubicBezTo>
                <a:cubicBezTo>
                  <a:pt x="6629400" y="203200"/>
                  <a:pt x="6777990" y="201930"/>
                  <a:pt x="6920230" y="201930"/>
                </a:cubicBezTo>
                <a:cubicBezTo>
                  <a:pt x="7065010" y="201930"/>
                  <a:pt x="7211060" y="204470"/>
                  <a:pt x="7358380" y="201930"/>
                </a:cubicBezTo>
                <a:cubicBezTo>
                  <a:pt x="7508240" y="199390"/>
                  <a:pt x="7668260" y="191770"/>
                  <a:pt x="7814310" y="189230"/>
                </a:cubicBezTo>
                <a:cubicBezTo>
                  <a:pt x="7948930" y="186690"/>
                  <a:pt x="8067040" y="186690"/>
                  <a:pt x="8202930" y="184150"/>
                </a:cubicBezTo>
                <a:cubicBezTo>
                  <a:pt x="8352790" y="180340"/>
                  <a:pt x="8511540" y="173990"/>
                  <a:pt x="8676640" y="168910"/>
                </a:cubicBezTo>
                <a:cubicBezTo>
                  <a:pt x="8855710" y="162560"/>
                  <a:pt x="9065260" y="157480"/>
                  <a:pt x="9239250" y="149860"/>
                </a:cubicBezTo>
                <a:cubicBezTo>
                  <a:pt x="9389110" y="143510"/>
                  <a:pt x="9517380" y="135890"/>
                  <a:pt x="9658350" y="128270"/>
                </a:cubicBezTo>
                <a:cubicBezTo>
                  <a:pt x="9801860" y="120650"/>
                  <a:pt x="9956800" y="111760"/>
                  <a:pt x="10093960" y="106680"/>
                </a:cubicBezTo>
                <a:cubicBezTo>
                  <a:pt x="10218420" y="101600"/>
                  <a:pt x="10331450" y="100330"/>
                  <a:pt x="10447020" y="97790"/>
                </a:cubicBezTo>
                <a:cubicBezTo>
                  <a:pt x="10558780" y="95250"/>
                  <a:pt x="10670540" y="93980"/>
                  <a:pt x="10778490" y="92710"/>
                </a:cubicBezTo>
                <a:cubicBezTo>
                  <a:pt x="10882630" y="91440"/>
                  <a:pt x="10982960" y="91440"/>
                  <a:pt x="11085830" y="91440"/>
                </a:cubicBezTo>
                <a:cubicBezTo>
                  <a:pt x="11188700" y="91440"/>
                  <a:pt x="11292840" y="91440"/>
                  <a:pt x="11396980" y="91440"/>
                </a:cubicBezTo>
                <a:cubicBezTo>
                  <a:pt x="11501120" y="91440"/>
                  <a:pt x="11606530" y="90170"/>
                  <a:pt x="11710670" y="90170"/>
                </a:cubicBezTo>
                <a:cubicBezTo>
                  <a:pt x="11814810" y="90170"/>
                  <a:pt x="11918950" y="90170"/>
                  <a:pt x="12023090" y="90170"/>
                </a:cubicBezTo>
                <a:cubicBezTo>
                  <a:pt x="12127230" y="90170"/>
                  <a:pt x="12238990" y="90170"/>
                  <a:pt x="12336780" y="90170"/>
                </a:cubicBezTo>
                <a:cubicBezTo>
                  <a:pt x="12421870" y="90170"/>
                  <a:pt x="12494260" y="90170"/>
                  <a:pt x="12574270" y="90170"/>
                </a:cubicBezTo>
                <a:cubicBezTo>
                  <a:pt x="12658090" y="90170"/>
                  <a:pt x="12741910" y="90170"/>
                  <a:pt x="12828270" y="90170"/>
                </a:cubicBezTo>
                <a:cubicBezTo>
                  <a:pt x="12918440" y="90170"/>
                  <a:pt x="13011150" y="92710"/>
                  <a:pt x="13105130" y="90170"/>
                </a:cubicBezTo>
                <a:cubicBezTo>
                  <a:pt x="13202920" y="87630"/>
                  <a:pt x="13307061" y="82550"/>
                  <a:pt x="13402311" y="77470"/>
                </a:cubicBezTo>
                <a:cubicBezTo>
                  <a:pt x="13491211" y="72390"/>
                  <a:pt x="13575030" y="68580"/>
                  <a:pt x="13657580" y="59690"/>
                </a:cubicBezTo>
                <a:cubicBezTo>
                  <a:pt x="13735050" y="50800"/>
                  <a:pt x="13820139" y="34290"/>
                  <a:pt x="13881100" y="25400"/>
                </a:cubicBezTo>
                <a:cubicBezTo>
                  <a:pt x="13923011" y="19050"/>
                  <a:pt x="13958570" y="15240"/>
                  <a:pt x="13989050" y="11430"/>
                </a:cubicBezTo>
                <a:cubicBezTo>
                  <a:pt x="14011911" y="8890"/>
                  <a:pt x="14027150" y="6350"/>
                  <a:pt x="14048739" y="5080"/>
                </a:cubicBezTo>
                <a:cubicBezTo>
                  <a:pt x="14075411" y="3810"/>
                  <a:pt x="14107161" y="2540"/>
                  <a:pt x="14138911" y="2540"/>
                </a:cubicBezTo>
                <a:cubicBezTo>
                  <a:pt x="14174470" y="1270"/>
                  <a:pt x="14217650" y="1270"/>
                  <a:pt x="14254480" y="1270"/>
                </a:cubicBezTo>
                <a:cubicBezTo>
                  <a:pt x="14288770" y="1270"/>
                  <a:pt x="14320520" y="1270"/>
                  <a:pt x="14354811" y="1270"/>
                </a:cubicBezTo>
                <a:cubicBezTo>
                  <a:pt x="14390370" y="1270"/>
                  <a:pt x="14427200" y="1270"/>
                  <a:pt x="14462761" y="1270"/>
                </a:cubicBezTo>
                <a:cubicBezTo>
                  <a:pt x="14499589" y="1270"/>
                  <a:pt x="14537689" y="1270"/>
                  <a:pt x="14573250" y="1270"/>
                </a:cubicBezTo>
                <a:cubicBezTo>
                  <a:pt x="14606270" y="1270"/>
                  <a:pt x="14643100" y="1270"/>
                  <a:pt x="14671039" y="1270"/>
                </a:cubicBezTo>
                <a:cubicBezTo>
                  <a:pt x="14691361" y="1270"/>
                  <a:pt x="14718030" y="0"/>
                  <a:pt x="14724380" y="0"/>
                </a:cubicBezTo>
                <a:cubicBezTo>
                  <a:pt x="14725650" y="0"/>
                  <a:pt x="14725650" y="0"/>
                  <a:pt x="14726920" y="0"/>
                </a:cubicBezTo>
                <a:cubicBezTo>
                  <a:pt x="14728189" y="0"/>
                  <a:pt x="14728189" y="1270"/>
                  <a:pt x="14729461" y="1270"/>
                </a:cubicBezTo>
                <a:cubicBezTo>
                  <a:pt x="14730730" y="2540"/>
                  <a:pt x="14730730" y="2540"/>
                  <a:pt x="14732000" y="3810"/>
                </a:cubicBezTo>
                <a:cubicBezTo>
                  <a:pt x="14733270" y="5080"/>
                  <a:pt x="14733270" y="5080"/>
                  <a:pt x="14734539" y="6350"/>
                </a:cubicBezTo>
                <a:cubicBezTo>
                  <a:pt x="14734539" y="7620"/>
                  <a:pt x="14735811" y="7620"/>
                  <a:pt x="14735811" y="8890"/>
                </a:cubicBezTo>
                <a:cubicBezTo>
                  <a:pt x="14735811" y="10160"/>
                  <a:pt x="14737080" y="10160"/>
                  <a:pt x="14737080" y="11430"/>
                </a:cubicBezTo>
                <a:cubicBezTo>
                  <a:pt x="14737080" y="12700"/>
                  <a:pt x="14737080" y="13970"/>
                  <a:pt x="14737080" y="15240"/>
                </a:cubicBezTo>
                <a:cubicBezTo>
                  <a:pt x="14737080" y="16510"/>
                  <a:pt x="14735811" y="16510"/>
                  <a:pt x="14735811" y="17780"/>
                </a:cubicBezTo>
                <a:cubicBezTo>
                  <a:pt x="14735811" y="19050"/>
                  <a:pt x="14734539" y="19050"/>
                  <a:pt x="14734539" y="20320"/>
                </a:cubicBezTo>
                <a:cubicBezTo>
                  <a:pt x="14733270" y="21590"/>
                  <a:pt x="14733270" y="21590"/>
                  <a:pt x="14732000" y="22860"/>
                </a:cubicBezTo>
                <a:cubicBezTo>
                  <a:pt x="14730730" y="24130"/>
                  <a:pt x="14730730" y="24130"/>
                  <a:pt x="14729461" y="25400"/>
                </a:cubicBezTo>
                <a:cubicBezTo>
                  <a:pt x="14728189" y="25400"/>
                  <a:pt x="14728189" y="26670"/>
                  <a:pt x="14726920" y="26670"/>
                </a:cubicBezTo>
                <a:cubicBezTo>
                  <a:pt x="14725650" y="26670"/>
                  <a:pt x="14725650" y="26670"/>
                  <a:pt x="14724380" y="26670"/>
                </a:cubicBezTo>
                <a:cubicBezTo>
                  <a:pt x="14723111" y="26670"/>
                  <a:pt x="14720570" y="25400"/>
                  <a:pt x="14719300" y="25400"/>
                </a:cubicBezTo>
                <a:cubicBezTo>
                  <a:pt x="14718030" y="25400"/>
                  <a:pt x="14716761" y="25400"/>
                  <a:pt x="14715489" y="24130"/>
                </a:cubicBezTo>
                <a:cubicBezTo>
                  <a:pt x="14714220" y="22860"/>
                  <a:pt x="14714220" y="21590"/>
                  <a:pt x="14712950" y="20320"/>
                </a:cubicBezTo>
                <a:cubicBezTo>
                  <a:pt x="14712950" y="19050"/>
                  <a:pt x="14711680" y="17780"/>
                  <a:pt x="14711680" y="16510"/>
                </a:cubicBezTo>
                <a:cubicBezTo>
                  <a:pt x="14711680" y="15240"/>
                  <a:pt x="14710411" y="13970"/>
                  <a:pt x="14710411" y="12700"/>
                </a:cubicBezTo>
                <a:cubicBezTo>
                  <a:pt x="14710411" y="11430"/>
                  <a:pt x="14711680" y="10160"/>
                  <a:pt x="14711680" y="8890"/>
                </a:cubicBezTo>
                <a:cubicBezTo>
                  <a:pt x="14712950" y="7620"/>
                  <a:pt x="14712950" y="6350"/>
                  <a:pt x="14714220" y="5080"/>
                </a:cubicBezTo>
                <a:cubicBezTo>
                  <a:pt x="14715489" y="3810"/>
                  <a:pt x="14715489" y="3810"/>
                  <a:pt x="14716761" y="2540"/>
                </a:cubicBezTo>
                <a:cubicBezTo>
                  <a:pt x="14718030" y="1270"/>
                  <a:pt x="14719300" y="0"/>
                  <a:pt x="14720570" y="0"/>
                </a:cubicBezTo>
                <a:cubicBezTo>
                  <a:pt x="14721839" y="0"/>
                  <a:pt x="14724380" y="0"/>
                  <a:pt x="14725650" y="0"/>
                </a:cubicBezTo>
                <a:cubicBezTo>
                  <a:pt x="14726920" y="0"/>
                  <a:pt x="14728189" y="1270"/>
                  <a:pt x="14729461" y="1270"/>
                </a:cubicBezTo>
                <a:cubicBezTo>
                  <a:pt x="14730730" y="2540"/>
                  <a:pt x="14732000" y="2540"/>
                  <a:pt x="14733270" y="3810"/>
                </a:cubicBezTo>
                <a:cubicBezTo>
                  <a:pt x="14734539" y="5080"/>
                  <a:pt x="14734539" y="6350"/>
                  <a:pt x="14735811" y="7620"/>
                </a:cubicBezTo>
                <a:cubicBezTo>
                  <a:pt x="14735811" y="8890"/>
                  <a:pt x="14737080" y="10160"/>
                  <a:pt x="14737080" y="11430"/>
                </a:cubicBezTo>
                <a:cubicBezTo>
                  <a:pt x="14737080" y="12700"/>
                  <a:pt x="14737080" y="13970"/>
                  <a:pt x="14737080" y="15240"/>
                </a:cubicBezTo>
                <a:cubicBezTo>
                  <a:pt x="14737080" y="16510"/>
                  <a:pt x="14735811" y="17780"/>
                  <a:pt x="14735811" y="19050"/>
                </a:cubicBezTo>
                <a:cubicBezTo>
                  <a:pt x="14734539" y="20320"/>
                  <a:pt x="14734539" y="21590"/>
                  <a:pt x="14733270" y="22860"/>
                </a:cubicBezTo>
                <a:cubicBezTo>
                  <a:pt x="14732000" y="24130"/>
                  <a:pt x="14730730" y="24130"/>
                  <a:pt x="14729461" y="25400"/>
                </a:cubicBezTo>
                <a:cubicBezTo>
                  <a:pt x="14728189" y="25400"/>
                  <a:pt x="14726920" y="26670"/>
                  <a:pt x="14725650" y="26670"/>
                </a:cubicBezTo>
                <a:cubicBezTo>
                  <a:pt x="14724380" y="26670"/>
                  <a:pt x="14721839" y="26670"/>
                  <a:pt x="14720570" y="26670"/>
                </a:cubicBezTo>
                <a:cubicBezTo>
                  <a:pt x="14719300" y="26670"/>
                  <a:pt x="14718030" y="25400"/>
                  <a:pt x="14716761" y="24130"/>
                </a:cubicBezTo>
                <a:cubicBezTo>
                  <a:pt x="14715489" y="22860"/>
                  <a:pt x="14715489" y="22860"/>
                  <a:pt x="14714220" y="21590"/>
                </a:cubicBezTo>
                <a:cubicBezTo>
                  <a:pt x="14712950" y="20320"/>
                  <a:pt x="14712950" y="19050"/>
                  <a:pt x="14711680" y="17780"/>
                </a:cubicBezTo>
                <a:cubicBezTo>
                  <a:pt x="14711680" y="16510"/>
                  <a:pt x="14710411" y="15240"/>
                  <a:pt x="14710411" y="13970"/>
                </a:cubicBezTo>
                <a:cubicBezTo>
                  <a:pt x="14710411" y="12700"/>
                  <a:pt x="14711680" y="11430"/>
                  <a:pt x="14711680" y="10160"/>
                </a:cubicBezTo>
                <a:cubicBezTo>
                  <a:pt x="14711680" y="8890"/>
                  <a:pt x="14712950" y="7620"/>
                  <a:pt x="14712950" y="6350"/>
                </a:cubicBezTo>
                <a:cubicBezTo>
                  <a:pt x="14714220" y="5080"/>
                  <a:pt x="14714220" y="3810"/>
                  <a:pt x="14715489" y="2540"/>
                </a:cubicBezTo>
                <a:cubicBezTo>
                  <a:pt x="14716761" y="1270"/>
                  <a:pt x="14718030" y="1270"/>
                  <a:pt x="14719300" y="1270"/>
                </a:cubicBezTo>
                <a:cubicBezTo>
                  <a:pt x="14720570" y="1270"/>
                  <a:pt x="14724380" y="0"/>
                  <a:pt x="14724380" y="0"/>
                </a:cubicBezTo>
                <a:cubicBezTo>
                  <a:pt x="14724380" y="0"/>
                  <a:pt x="14725650" y="0"/>
                  <a:pt x="14726920" y="0"/>
                </a:cubicBezTo>
                <a:cubicBezTo>
                  <a:pt x="14728189" y="0"/>
                  <a:pt x="14728189" y="1270"/>
                  <a:pt x="14729461" y="1270"/>
                </a:cubicBezTo>
                <a:cubicBezTo>
                  <a:pt x="14730730" y="2540"/>
                  <a:pt x="14730730" y="2540"/>
                  <a:pt x="14732000" y="3810"/>
                </a:cubicBezTo>
                <a:cubicBezTo>
                  <a:pt x="14733270" y="5080"/>
                  <a:pt x="14733270" y="5080"/>
                  <a:pt x="14734539" y="6350"/>
                </a:cubicBezTo>
                <a:cubicBezTo>
                  <a:pt x="14734539" y="7620"/>
                  <a:pt x="14735811" y="7620"/>
                  <a:pt x="14735811" y="8890"/>
                </a:cubicBezTo>
                <a:cubicBezTo>
                  <a:pt x="14735811" y="10160"/>
                  <a:pt x="14737080" y="10160"/>
                  <a:pt x="14737080" y="11430"/>
                </a:cubicBezTo>
                <a:cubicBezTo>
                  <a:pt x="14737080" y="12700"/>
                  <a:pt x="14737080" y="13970"/>
                  <a:pt x="14737080" y="15240"/>
                </a:cubicBezTo>
                <a:cubicBezTo>
                  <a:pt x="14737080" y="16510"/>
                  <a:pt x="14735811" y="16510"/>
                  <a:pt x="14735811" y="17780"/>
                </a:cubicBezTo>
                <a:cubicBezTo>
                  <a:pt x="14735811" y="19050"/>
                  <a:pt x="14734539" y="19050"/>
                  <a:pt x="14734539" y="20320"/>
                </a:cubicBezTo>
                <a:cubicBezTo>
                  <a:pt x="14733270" y="21590"/>
                  <a:pt x="14733270" y="21590"/>
                  <a:pt x="14732000" y="22860"/>
                </a:cubicBezTo>
                <a:cubicBezTo>
                  <a:pt x="14730730" y="24130"/>
                  <a:pt x="14730730" y="24130"/>
                  <a:pt x="14729461" y="25400"/>
                </a:cubicBezTo>
                <a:cubicBezTo>
                  <a:pt x="14728189" y="25400"/>
                  <a:pt x="14728189" y="26670"/>
                  <a:pt x="14726920" y="26670"/>
                </a:cubicBezTo>
                <a:cubicBezTo>
                  <a:pt x="14725650" y="26670"/>
                  <a:pt x="14725650" y="26670"/>
                  <a:pt x="14724380" y="26670"/>
                </a:cubicBezTo>
                <a:cubicBezTo>
                  <a:pt x="14718030" y="26670"/>
                  <a:pt x="14691361" y="26670"/>
                  <a:pt x="14671039" y="26670"/>
                </a:cubicBezTo>
                <a:cubicBezTo>
                  <a:pt x="14643100" y="26670"/>
                  <a:pt x="14606270" y="26670"/>
                  <a:pt x="14573250" y="26670"/>
                </a:cubicBezTo>
                <a:cubicBezTo>
                  <a:pt x="14537689" y="26670"/>
                  <a:pt x="14499589" y="26670"/>
                  <a:pt x="14462761" y="26670"/>
                </a:cubicBezTo>
                <a:cubicBezTo>
                  <a:pt x="14427200" y="26670"/>
                  <a:pt x="14391639" y="26670"/>
                  <a:pt x="14356080" y="26670"/>
                </a:cubicBezTo>
                <a:cubicBezTo>
                  <a:pt x="14321789" y="26670"/>
                  <a:pt x="14288770" y="26670"/>
                  <a:pt x="14254480" y="26670"/>
                </a:cubicBezTo>
                <a:cubicBezTo>
                  <a:pt x="14217650" y="26670"/>
                  <a:pt x="14175739" y="26670"/>
                  <a:pt x="14140180" y="27940"/>
                </a:cubicBezTo>
                <a:cubicBezTo>
                  <a:pt x="14108430" y="27940"/>
                  <a:pt x="14077950" y="29210"/>
                  <a:pt x="14051280" y="30480"/>
                </a:cubicBezTo>
                <a:cubicBezTo>
                  <a:pt x="14029689" y="31750"/>
                  <a:pt x="14015720" y="34290"/>
                  <a:pt x="13992861" y="36830"/>
                </a:cubicBezTo>
                <a:cubicBezTo>
                  <a:pt x="13962380" y="40640"/>
                  <a:pt x="13926820" y="44450"/>
                  <a:pt x="13884911" y="50800"/>
                </a:cubicBezTo>
                <a:cubicBezTo>
                  <a:pt x="13822680" y="59690"/>
                  <a:pt x="13736320" y="76200"/>
                  <a:pt x="13658850" y="85090"/>
                </a:cubicBezTo>
                <a:cubicBezTo>
                  <a:pt x="13576300" y="93980"/>
                  <a:pt x="13492480" y="97790"/>
                  <a:pt x="13403580" y="102870"/>
                </a:cubicBezTo>
                <a:cubicBezTo>
                  <a:pt x="13308330" y="107950"/>
                  <a:pt x="13202920" y="113030"/>
                  <a:pt x="13105130" y="115570"/>
                </a:cubicBezTo>
                <a:cubicBezTo>
                  <a:pt x="13011150" y="118110"/>
                  <a:pt x="12918440" y="115570"/>
                  <a:pt x="12828270" y="115570"/>
                </a:cubicBezTo>
                <a:cubicBezTo>
                  <a:pt x="12741910" y="115570"/>
                  <a:pt x="12658090" y="115570"/>
                  <a:pt x="12574270" y="115570"/>
                </a:cubicBezTo>
                <a:cubicBezTo>
                  <a:pt x="12494260" y="115570"/>
                  <a:pt x="12421870" y="115570"/>
                  <a:pt x="12336780" y="115570"/>
                </a:cubicBezTo>
                <a:cubicBezTo>
                  <a:pt x="12238990" y="115570"/>
                  <a:pt x="12127230" y="115570"/>
                  <a:pt x="12023090" y="115570"/>
                </a:cubicBezTo>
                <a:cubicBezTo>
                  <a:pt x="11918950" y="115570"/>
                  <a:pt x="11814810" y="115570"/>
                  <a:pt x="11710670" y="115570"/>
                </a:cubicBezTo>
                <a:cubicBezTo>
                  <a:pt x="11606530" y="115570"/>
                  <a:pt x="11501120" y="116840"/>
                  <a:pt x="11396980" y="116840"/>
                </a:cubicBezTo>
                <a:cubicBezTo>
                  <a:pt x="11292840" y="116840"/>
                  <a:pt x="11188700" y="116840"/>
                  <a:pt x="11085830" y="116840"/>
                </a:cubicBezTo>
                <a:cubicBezTo>
                  <a:pt x="10982960" y="116840"/>
                  <a:pt x="10882630" y="116840"/>
                  <a:pt x="10778490" y="118110"/>
                </a:cubicBezTo>
                <a:cubicBezTo>
                  <a:pt x="10670540" y="119380"/>
                  <a:pt x="10560050" y="120650"/>
                  <a:pt x="10448290" y="123190"/>
                </a:cubicBezTo>
                <a:cubicBezTo>
                  <a:pt x="10332720" y="125730"/>
                  <a:pt x="10219690" y="127000"/>
                  <a:pt x="10095230" y="132080"/>
                </a:cubicBezTo>
                <a:cubicBezTo>
                  <a:pt x="9958070" y="137160"/>
                  <a:pt x="9803130" y="146050"/>
                  <a:pt x="9659620" y="153670"/>
                </a:cubicBezTo>
                <a:cubicBezTo>
                  <a:pt x="9518650" y="161290"/>
                  <a:pt x="9389110" y="168910"/>
                  <a:pt x="9239250" y="175260"/>
                </a:cubicBezTo>
                <a:cubicBezTo>
                  <a:pt x="9065260" y="182880"/>
                  <a:pt x="8855710" y="187960"/>
                  <a:pt x="8676640" y="194310"/>
                </a:cubicBezTo>
                <a:cubicBezTo>
                  <a:pt x="8511540" y="199390"/>
                  <a:pt x="8352790" y="205740"/>
                  <a:pt x="8202930" y="209550"/>
                </a:cubicBezTo>
                <a:cubicBezTo>
                  <a:pt x="8067040" y="212090"/>
                  <a:pt x="7950200" y="212090"/>
                  <a:pt x="7815580" y="214630"/>
                </a:cubicBezTo>
                <a:cubicBezTo>
                  <a:pt x="7669530" y="217170"/>
                  <a:pt x="7509510" y="224790"/>
                  <a:pt x="7358380" y="227330"/>
                </a:cubicBezTo>
                <a:cubicBezTo>
                  <a:pt x="7211060" y="229870"/>
                  <a:pt x="7065010" y="227330"/>
                  <a:pt x="6920230" y="227330"/>
                </a:cubicBezTo>
                <a:cubicBezTo>
                  <a:pt x="6777990" y="227330"/>
                  <a:pt x="6629400" y="228600"/>
                  <a:pt x="6497320" y="228600"/>
                </a:cubicBezTo>
                <a:cubicBezTo>
                  <a:pt x="6380480" y="228600"/>
                  <a:pt x="6280150" y="228600"/>
                  <a:pt x="6168390" y="228600"/>
                </a:cubicBezTo>
                <a:cubicBezTo>
                  <a:pt x="6054090" y="228600"/>
                  <a:pt x="5941060" y="228600"/>
                  <a:pt x="5819140" y="228600"/>
                </a:cubicBezTo>
                <a:cubicBezTo>
                  <a:pt x="5683250" y="228600"/>
                  <a:pt x="5530850" y="228600"/>
                  <a:pt x="5391150" y="229870"/>
                </a:cubicBezTo>
                <a:cubicBezTo>
                  <a:pt x="5255260" y="229870"/>
                  <a:pt x="5133340" y="231140"/>
                  <a:pt x="4992370" y="232410"/>
                </a:cubicBezTo>
                <a:cubicBezTo>
                  <a:pt x="4831080" y="233680"/>
                  <a:pt x="4645660" y="234950"/>
                  <a:pt x="4475480" y="237490"/>
                </a:cubicBezTo>
                <a:cubicBezTo>
                  <a:pt x="4310380" y="240030"/>
                  <a:pt x="4155440" y="247650"/>
                  <a:pt x="3989070" y="250190"/>
                </a:cubicBezTo>
                <a:cubicBezTo>
                  <a:pt x="3815080" y="252730"/>
                  <a:pt x="3604260" y="250190"/>
                  <a:pt x="3451860" y="250190"/>
                </a:cubicBezTo>
                <a:cubicBezTo>
                  <a:pt x="3338830" y="250190"/>
                  <a:pt x="3249930" y="250190"/>
                  <a:pt x="3157220" y="250190"/>
                </a:cubicBezTo>
                <a:cubicBezTo>
                  <a:pt x="3073400" y="250190"/>
                  <a:pt x="2994660" y="250190"/>
                  <a:pt x="2918460" y="250190"/>
                </a:cubicBezTo>
                <a:cubicBezTo>
                  <a:pt x="2849880" y="250190"/>
                  <a:pt x="2786380" y="251460"/>
                  <a:pt x="2721610" y="251460"/>
                </a:cubicBezTo>
                <a:cubicBezTo>
                  <a:pt x="2658110" y="251460"/>
                  <a:pt x="2600960" y="252730"/>
                  <a:pt x="2532380" y="252730"/>
                </a:cubicBezTo>
                <a:cubicBezTo>
                  <a:pt x="2451100" y="254000"/>
                  <a:pt x="2362200" y="254000"/>
                  <a:pt x="2268220" y="255270"/>
                </a:cubicBezTo>
                <a:cubicBezTo>
                  <a:pt x="2160270" y="256540"/>
                  <a:pt x="2049780" y="257810"/>
                  <a:pt x="1918970" y="260350"/>
                </a:cubicBezTo>
                <a:cubicBezTo>
                  <a:pt x="1750060" y="264160"/>
                  <a:pt x="1535430" y="266700"/>
                  <a:pt x="1341120" y="274320"/>
                </a:cubicBezTo>
                <a:cubicBezTo>
                  <a:pt x="1141730" y="281940"/>
                  <a:pt x="916940" y="298450"/>
                  <a:pt x="737870" y="306070"/>
                </a:cubicBezTo>
                <a:cubicBezTo>
                  <a:pt x="594360" y="312420"/>
                  <a:pt x="464820" y="316230"/>
                  <a:pt x="350520" y="318770"/>
                </a:cubicBezTo>
                <a:cubicBezTo>
                  <a:pt x="259080" y="320040"/>
                  <a:pt x="167640" y="320040"/>
                  <a:pt x="105410" y="320040"/>
                </a:cubicBezTo>
                <a:cubicBezTo>
                  <a:pt x="68580" y="320040"/>
                  <a:pt x="25400" y="322580"/>
                  <a:pt x="15240" y="321310"/>
                </a:cubicBezTo>
                <a:cubicBezTo>
                  <a:pt x="12700" y="321310"/>
                  <a:pt x="12700" y="320040"/>
                  <a:pt x="11430" y="320040"/>
                </a:cubicBezTo>
                <a:cubicBezTo>
                  <a:pt x="10160" y="320040"/>
                  <a:pt x="8890" y="320040"/>
                  <a:pt x="7620" y="318770"/>
                </a:cubicBezTo>
                <a:cubicBezTo>
                  <a:pt x="6350" y="318770"/>
                  <a:pt x="6350" y="317500"/>
                  <a:pt x="5080" y="316230"/>
                </a:cubicBezTo>
                <a:cubicBezTo>
                  <a:pt x="3810" y="314960"/>
                  <a:pt x="3810" y="314960"/>
                  <a:pt x="2540" y="313690"/>
                </a:cubicBezTo>
                <a:cubicBezTo>
                  <a:pt x="1270" y="312420"/>
                  <a:pt x="0" y="312420"/>
                  <a:pt x="0" y="311150"/>
                </a:cubicBezTo>
                <a:cubicBezTo>
                  <a:pt x="0" y="309880"/>
                  <a:pt x="0" y="308610"/>
                  <a:pt x="0" y="307340"/>
                </a:cubicBezTo>
                <a:cubicBezTo>
                  <a:pt x="0" y="306070"/>
                  <a:pt x="0" y="303530"/>
                  <a:pt x="0" y="302260"/>
                </a:cubicBezTo>
                <a:cubicBezTo>
                  <a:pt x="0" y="300990"/>
                  <a:pt x="0" y="300990"/>
                  <a:pt x="0" y="299720"/>
                </a:cubicBezTo>
                <a:cubicBezTo>
                  <a:pt x="0" y="298450"/>
                  <a:pt x="1270" y="297180"/>
                  <a:pt x="2540" y="295910"/>
                </a:cubicBezTo>
                <a:cubicBezTo>
                  <a:pt x="3810" y="294640"/>
                  <a:pt x="3810" y="294640"/>
                  <a:pt x="5080" y="293370"/>
                </a:cubicBezTo>
                <a:cubicBezTo>
                  <a:pt x="6350" y="292100"/>
                  <a:pt x="6350" y="290830"/>
                  <a:pt x="7620" y="290830"/>
                </a:cubicBezTo>
                <a:cubicBezTo>
                  <a:pt x="8890" y="289560"/>
                  <a:pt x="10160" y="289560"/>
                  <a:pt x="11430" y="289560"/>
                </a:cubicBezTo>
                <a:cubicBezTo>
                  <a:pt x="12700" y="289560"/>
                  <a:pt x="15240" y="288290"/>
                  <a:pt x="15240" y="28829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5" name="Google Shape;395;p29"/>
          <p:cNvSpPr/>
          <p:nvPr/>
        </p:nvSpPr>
        <p:spPr>
          <a:xfrm>
            <a:off x="1763554" y="4801455"/>
            <a:ext cx="5616892" cy="162878"/>
          </a:xfrm>
          <a:custGeom>
            <a:rect b="b" l="l" r="r" t="t"/>
            <a:pathLst>
              <a:path extrusionOk="0" h="434340" w="14978380">
                <a:moveTo>
                  <a:pt x="22860" y="314960"/>
                </a:moveTo>
                <a:cubicBezTo>
                  <a:pt x="90170" y="350520"/>
                  <a:pt x="101600" y="359410"/>
                  <a:pt x="121920" y="365760"/>
                </a:cubicBezTo>
                <a:cubicBezTo>
                  <a:pt x="149860" y="375920"/>
                  <a:pt x="190500" y="382270"/>
                  <a:pt x="228600" y="387350"/>
                </a:cubicBezTo>
                <a:cubicBezTo>
                  <a:pt x="274320" y="393700"/>
                  <a:pt x="326390" y="394970"/>
                  <a:pt x="377190" y="397510"/>
                </a:cubicBezTo>
                <a:cubicBezTo>
                  <a:pt x="430530" y="400050"/>
                  <a:pt x="486410" y="401320"/>
                  <a:pt x="543560" y="402590"/>
                </a:cubicBezTo>
                <a:cubicBezTo>
                  <a:pt x="604520" y="403860"/>
                  <a:pt x="668020" y="403860"/>
                  <a:pt x="730250" y="403860"/>
                </a:cubicBezTo>
                <a:cubicBezTo>
                  <a:pt x="793750" y="403860"/>
                  <a:pt x="858520" y="405130"/>
                  <a:pt x="924560" y="405130"/>
                </a:cubicBezTo>
                <a:cubicBezTo>
                  <a:pt x="993140" y="405130"/>
                  <a:pt x="1062990" y="405130"/>
                  <a:pt x="1136650" y="405130"/>
                </a:cubicBezTo>
                <a:cubicBezTo>
                  <a:pt x="1217930" y="405130"/>
                  <a:pt x="1306830" y="407670"/>
                  <a:pt x="1394460" y="405130"/>
                </a:cubicBezTo>
                <a:cubicBezTo>
                  <a:pt x="1484630" y="402590"/>
                  <a:pt x="1582420" y="397510"/>
                  <a:pt x="1671320" y="392430"/>
                </a:cubicBezTo>
                <a:cubicBezTo>
                  <a:pt x="1752600" y="387350"/>
                  <a:pt x="1837690" y="378460"/>
                  <a:pt x="1905000" y="374650"/>
                </a:cubicBezTo>
                <a:cubicBezTo>
                  <a:pt x="1957070" y="370840"/>
                  <a:pt x="2001520" y="369570"/>
                  <a:pt x="2043430" y="367030"/>
                </a:cubicBezTo>
                <a:cubicBezTo>
                  <a:pt x="2078990" y="365760"/>
                  <a:pt x="2110740" y="364490"/>
                  <a:pt x="2139950" y="363220"/>
                </a:cubicBezTo>
                <a:cubicBezTo>
                  <a:pt x="2164080" y="361950"/>
                  <a:pt x="2185670" y="361950"/>
                  <a:pt x="2207260" y="361950"/>
                </a:cubicBezTo>
                <a:cubicBezTo>
                  <a:pt x="2226310" y="361950"/>
                  <a:pt x="2241550" y="361950"/>
                  <a:pt x="2261870" y="361950"/>
                </a:cubicBezTo>
                <a:cubicBezTo>
                  <a:pt x="2287270" y="361950"/>
                  <a:pt x="2316480" y="360680"/>
                  <a:pt x="2349500" y="360680"/>
                </a:cubicBezTo>
                <a:cubicBezTo>
                  <a:pt x="2391410" y="360680"/>
                  <a:pt x="2439670" y="360680"/>
                  <a:pt x="2490470" y="360680"/>
                </a:cubicBezTo>
                <a:cubicBezTo>
                  <a:pt x="2548890" y="360680"/>
                  <a:pt x="2611120" y="360680"/>
                  <a:pt x="2678430" y="360680"/>
                </a:cubicBezTo>
                <a:cubicBezTo>
                  <a:pt x="2755900" y="360680"/>
                  <a:pt x="2847340" y="360680"/>
                  <a:pt x="2926080" y="360680"/>
                </a:cubicBezTo>
                <a:cubicBezTo>
                  <a:pt x="2998470" y="360680"/>
                  <a:pt x="3063240" y="360680"/>
                  <a:pt x="3134360" y="360680"/>
                </a:cubicBezTo>
                <a:cubicBezTo>
                  <a:pt x="3209290" y="360680"/>
                  <a:pt x="3294380" y="360680"/>
                  <a:pt x="3365500" y="360680"/>
                </a:cubicBezTo>
                <a:cubicBezTo>
                  <a:pt x="3427730" y="360680"/>
                  <a:pt x="3487420" y="360680"/>
                  <a:pt x="3540760" y="360680"/>
                </a:cubicBezTo>
                <a:cubicBezTo>
                  <a:pt x="3586480" y="360680"/>
                  <a:pt x="3625850" y="358140"/>
                  <a:pt x="3666490" y="360680"/>
                </a:cubicBezTo>
                <a:cubicBezTo>
                  <a:pt x="3703320" y="363220"/>
                  <a:pt x="3737610" y="370840"/>
                  <a:pt x="3773170" y="373380"/>
                </a:cubicBezTo>
                <a:cubicBezTo>
                  <a:pt x="3808730" y="377190"/>
                  <a:pt x="3840480" y="378460"/>
                  <a:pt x="3881120" y="379730"/>
                </a:cubicBezTo>
                <a:cubicBezTo>
                  <a:pt x="3931920" y="381000"/>
                  <a:pt x="3999230" y="382270"/>
                  <a:pt x="4056380" y="382270"/>
                </a:cubicBezTo>
                <a:cubicBezTo>
                  <a:pt x="4112260" y="382270"/>
                  <a:pt x="4164330" y="382270"/>
                  <a:pt x="4220210" y="382270"/>
                </a:cubicBezTo>
                <a:cubicBezTo>
                  <a:pt x="4277360" y="382270"/>
                  <a:pt x="4335780" y="383540"/>
                  <a:pt x="4394200" y="383540"/>
                </a:cubicBezTo>
                <a:cubicBezTo>
                  <a:pt x="4452620" y="383540"/>
                  <a:pt x="4513580" y="383540"/>
                  <a:pt x="4570730" y="383540"/>
                </a:cubicBezTo>
                <a:cubicBezTo>
                  <a:pt x="4622800" y="383540"/>
                  <a:pt x="4668520" y="383540"/>
                  <a:pt x="4723130" y="383540"/>
                </a:cubicBezTo>
                <a:cubicBezTo>
                  <a:pt x="4786630" y="383540"/>
                  <a:pt x="4851400" y="384810"/>
                  <a:pt x="4930140" y="383540"/>
                </a:cubicBezTo>
                <a:cubicBezTo>
                  <a:pt x="5035550" y="382270"/>
                  <a:pt x="5181600" y="374650"/>
                  <a:pt x="5300980" y="370840"/>
                </a:cubicBezTo>
                <a:cubicBezTo>
                  <a:pt x="5412740" y="368300"/>
                  <a:pt x="5516880" y="369570"/>
                  <a:pt x="5626100" y="364490"/>
                </a:cubicBezTo>
                <a:cubicBezTo>
                  <a:pt x="5739130" y="359410"/>
                  <a:pt x="5861050" y="345440"/>
                  <a:pt x="5970270" y="336550"/>
                </a:cubicBezTo>
                <a:cubicBezTo>
                  <a:pt x="6070600" y="327660"/>
                  <a:pt x="6167120" y="321310"/>
                  <a:pt x="6258560" y="312420"/>
                </a:cubicBezTo>
                <a:cubicBezTo>
                  <a:pt x="6341110" y="304800"/>
                  <a:pt x="6421120" y="297180"/>
                  <a:pt x="6496050" y="288290"/>
                </a:cubicBezTo>
                <a:cubicBezTo>
                  <a:pt x="6563360" y="280670"/>
                  <a:pt x="6621780" y="273050"/>
                  <a:pt x="6687820" y="265430"/>
                </a:cubicBezTo>
                <a:cubicBezTo>
                  <a:pt x="6756400" y="257810"/>
                  <a:pt x="6831330" y="251460"/>
                  <a:pt x="6898640" y="243840"/>
                </a:cubicBezTo>
                <a:cubicBezTo>
                  <a:pt x="6960870" y="236220"/>
                  <a:pt x="7012940" y="226060"/>
                  <a:pt x="7077710" y="220980"/>
                </a:cubicBezTo>
                <a:cubicBezTo>
                  <a:pt x="7155180" y="214630"/>
                  <a:pt x="7249160" y="213360"/>
                  <a:pt x="7335520" y="210820"/>
                </a:cubicBezTo>
                <a:cubicBezTo>
                  <a:pt x="7423150" y="208280"/>
                  <a:pt x="7509510" y="208280"/>
                  <a:pt x="7599680" y="207010"/>
                </a:cubicBezTo>
                <a:cubicBezTo>
                  <a:pt x="7694930" y="205740"/>
                  <a:pt x="7792720" y="205740"/>
                  <a:pt x="7891780" y="205740"/>
                </a:cubicBezTo>
                <a:cubicBezTo>
                  <a:pt x="7995920" y="205740"/>
                  <a:pt x="8107680" y="207010"/>
                  <a:pt x="8210550" y="204470"/>
                </a:cubicBezTo>
                <a:cubicBezTo>
                  <a:pt x="8305800" y="201930"/>
                  <a:pt x="8398510" y="195580"/>
                  <a:pt x="8486140" y="191770"/>
                </a:cubicBezTo>
                <a:cubicBezTo>
                  <a:pt x="8567420" y="189230"/>
                  <a:pt x="8638540" y="189230"/>
                  <a:pt x="8719820" y="185420"/>
                </a:cubicBezTo>
                <a:cubicBezTo>
                  <a:pt x="8808720" y="181610"/>
                  <a:pt x="8911590" y="176530"/>
                  <a:pt x="8999220" y="170180"/>
                </a:cubicBezTo>
                <a:cubicBezTo>
                  <a:pt x="9077960" y="165100"/>
                  <a:pt x="9144000" y="154940"/>
                  <a:pt x="9221470" y="151130"/>
                </a:cubicBezTo>
                <a:cubicBezTo>
                  <a:pt x="9305290" y="146050"/>
                  <a:pt x="9395460" y="144780"/>
                  <a:pt x="9484360" y="143510"/>
                </a:cubicBezTo>
                <a:cubicBezTo>
                  <a:pt x="9575800" y="140970"/>
                  <a:pt x="9667240" y="140970"/>
                  <a:pt x="9762490" y="139700"/>
                </a:cubicBezTo>
                <a:cubicBezTo>
                  <a:pt x="9864090" y="138430"/>
                  <a:pt x="9966960" y="138430"/>
                  <a:pt x="10074910" y="138430"/>
                </a:cubicBezTo>
                <a:cubicBezTo>
                  <a:pt x="10191750" y="138430"/>
                  <a:pt x="10323830" y="137160"/>
                  <a:pt x="10439400" y="137160"/>
                </a:cubicBezTo>
                <a:cubicBezTo>
                  <a:pt x="10543540" y="137160"/>
                  <a:pt x="10646410" y="137160"/>
                  <a:pt x="10736580" y="137160"/>
                </a:cubicBezTo>
                <a:cubicBezTo>
                  <a:pt x="10810240" y="137160"/>
                  <a:pt x="10872470" y="137160"/>
                  <a:pt x="10939780" y="137160"/>
                </a:cubicBezTo>
                <a:cubicBezTo>
                  <a:pt x="11007090" y="137160"/>
                  <a:pt x="11078210" y="139700"/>
                  <a:pt x="11141710" y="137160"/>
                </a:cubicBezTo>
                <a:cubicBezTo>
                  <a:pt x="11198860" y="134620"/>
                  <a:pt x="11252200" y="128270"/>
                  <a:pt x="11304270" y="124460"/>
                </a:cubicBezTo>
                <a:cubicBezTo>
                  <a:pt x="11351260" y="121920"/>
                  <a:pt x="11396980" y="119380"/>
                  <a:pt x="11438890" y="118110"/>
                </a:cubicBezTo>
                <a:cubicBezTo>
                  <a:pt x="11476990" y="116840"/>
                  <a:pt x="11511280" y="115570"/>
                  <a:pt x="11548110" y="115570"/>
                </a:cubicBezTo>
                <a:cubicBezTo>
                  <a:pt x="11584940" y="115570"/>
                  <a:pt x="11623040" y="115570"/>
                  <a:pt x="11658600" y="115570"/>
                </a:cubicBezTo>
                <a:cubicBezTo>
                  <a:pt x="11692890" y="115570"/>
                  <a:pt x="11725910" y="114300"/>
                  <a:pt x="11757660" y="114300"/>
                </a:cubicBezTo>
                <a:cubicBezTo>
                  <a:pt x="11785600" y="114300"/>
                  <a:pt x="11813540" y="114300"/>
                  <a:pt x="11837670" y="114300"/>
                </a:cubicBezTo>
                <a:cubicBezTo>
                  <a:pt x="11859260" y="114300"/>
                  <a:pt x="11878310" y="116840"/>
                  <a:pt x="11897360" y="114300"/>
                </a:cubicBezTo>
                <a:cubicBezTo>
                  <a:pt x="11913870" y="111760"/>
                  <a:pt x="11929110" y="104140"/>
                  <a:pt x="11945620" y="101600"/>
                </a:cubicBezTo>
                <a:cubicBezTo>
                  <a:pt x="11962130" y="97790"/>
                  <a:pt x="11976100" y="97790"/>
                  <a:pt x="11995150" y="95250"/>
                </a:cubicBezTo>
                <a:cubicBezTo>
                  <a:pt x="12021820" y="91440"/>
                  <a:pt x="12056110" y="86360"/>
                  <a:pt x="12091670" y="81280"/>
                </a:cubicBezTo>
                <a:cubicBezTo>
                  <a:pt x="12134850" y="74930"/>
                  <a:pt x="12183110" y="66040"/>
                  <a:pt x="12236450" y="60960"/>
                </a:cubicBezTo>
                <a:cubicBezTo>
                  <a:pt x="12301220" y="55880"/>
                  <a:pt x="12386310" y="55880"/>
                  <a:pt x="12454890" y="53340"/>
                </a:cubicBezTo>
                <a:cubicBezTo>
                  <a:pt x="12514580" y="52070"/>
                  <a:pt x="12570460" y="50800"/>
                  <a:pt x="12623800" y="49530"/>
                </a:cubicBezTo>
                <a:cubicBezTo>
                  <a:pt x="12672060" y="48260"/>
                  <a:pt x="12717780" y="48260"/>
                  <a:pt x="12759690" y="48260"/>
                </a:cubicBezTo>
                <a:cubicBezTo>
                  <a:pt x="12795250" y="48260"/>
                  <a:pt x="12829540" y="46990"/>
                  <a:pt x="12857480" y="46990"/>
                </a:cubicBezTo>
                <a:cubicBezTo>
                  <a:pt x="12877800" y="46990"/>
                  <a:pt x="12894310" y="46990"/>
                  <a:pt x="12910820" y="46990"/>
                </a:cubicBezTo>
                <a:cubicBezTo>
                  <a:pt x="12923520" y="46990"/>
                  <a:pt x="12932410" y="45720"/>
                  <a:pt x="12946380" y="45720"/>
                </a:cubicBezTo>
                <a:cubicBezTo>
                  <a:pt x="12965430" y="45720"/>
                  <a:pt x="12989561" y="45720"/>
                  <a:pt x="13013689" y="45720"/>
                </a:cubicBezTo>
                <a:cubicBezTo>
                  <a:pt x="13041630" y="45720"/>
                  <a:pt x="13075920" y="46990"/>
                  <a:pt x="13106400" y="46990"/>
                </a:cubicBezTo>
                <a:cubicBezTo>
                  <a:pt x="13136880" y="46990"/>
                  <a:pt x="13166089" y="46990"/>
                  <a:pt x="13197839" y="46990"/>
                </a:cubicBezTo>
                <a:cubicBezTo>
                  <a:pt x="13230861" y="46990"/>
                  <a:pt x="13265150" y="46990"/>
                  <a:pt x="13300711" y="46990"/>
                </a:cubicBezTo>
                <a:cubicBezTo>
                  <a:pt x="13338811" y="46990"/>
                  <a:pt x="13388339" y="50800"/>
                  <a:pt x="13421361" y="46990"/>
                </a:cubicBezTo>
                <a:cubicBezTo>
                  <a:pt x="13445489" y="44450"/>
                  <a:pt x="13463270" y="36830"/>
                  <a:pt x="13483589" y="34290"/>
                </a:cubicBezTo>
                <a:cubicBezTo>
                  <a:pt x="13502639" y="31750"/>
                  <a:pt x="13520420" y="30480"/>
                  <a:pt x="13538200" y="29210"/>
                </a:cubicBezTo>
                <a:cubicBezTo>
                  <a:pt x="13554711" y="27940"/>
                  <a:pt x="13567411" y="26670"/>
                  <a:pt x="13586461" y="25400"/>
                </a:cubicBezTo>
                <a:cubicBezTo>
                  <a:pt x="13610589" y="24130"/>
                  <a:pt x="13641070" y="25400"/>
                  <a:pt x="13672820" y="25400"/>
                </a:cubicBezTo>
                <a:cubicBezTo>
                  <a:pt x="13710920" y="25400"/>
                  <a:pt x="13754100" y="25400"/>
                  <a:pt x="13798550" y="25400"/>
                </a:cubicBezTo>
                <a:cubicBezTo>
                  <a:pt x="13850620" y="25400"/>
                  <a:pt x="13914120" y="24130"/>
                  <a:pt x="13968730" y="24130"/>
                </a:cubicBezTo>
                <a:cubicBezTo>
                  <a:pt x="14020800" y="24130"/>
                  <a:pt x="14076680" y="24130"/>
                  <a:pt x="14118589" y="24130"/>
                </a:cubicBezTo>
                <a:cubicBezTo>
                  <a:pt x="14147800" y="24130"/>
                  <a:pt x="14173200" y="24130"/>
                  <a:pt x="14194789" y="24130"/>
                </a:cubicBezTo>
                <a:cubicBezTo>
                  <a:pt x="14212570" y="24130"/>
                  <a:pt x="14226539" y="24130"/>
                  <a:pt x="14240511" y="24130"/>
                </a:cubicBezTo>
                <a:cubicBezTo>
                  <a:pt x="14251939" y="24130"/>
                  <a:pt x="14262100" y="22860"/>
                  <a:pt x="14272261" y="22860"/>
                </a:cubicBezTo>
                <a:cubicBezTo>
                  <a:pt x="14281150" y="22860"/>
                  <a:pt x="14287500" y="21590"/>
                  <a:pt x="14298930" y="21590"/>
                </a:cubicBezTo>
                <a:cubicBezTo>
                  <a:pt x="14320520" y="21590"/>
                  <a:pt x="14358620" y="21590"/>
                  <a:pt x="14387830" y="21590"/>
                </a:cubicBezTo>
                <a:cubicBezTo>
                  <a:pt x="14417039" y="21590"/>
                  <a:pt x="14451330" y="22860"/>
                  <a:pt x="14476730" y="22860"/>
                </a:cubicBezTo>
                <a:cubicBezTo>
                  <a:pt x="14495780" y="22860"/>
                  <a:pt x="14511020" y="22860"/>
                  <a:pt x="14527530" y="22860"/>
                </a:cubicBezTo>
                <a:cubicBezTo>
                  <a:pt x="14544039" y="22860"/>
                  <a:pt x="14560550" y="22860"/>
                  <a:pt x="14574520" y="22860"/>
                </a:cubicBezTo>
                <a:cubicBezTo>
                  <a:pt x="14585950" y="22860"/>
                  <a:pt x="14597380" y="21590"/>
                  <a:pt x="14607539" y="21590"/>
                </a:cubicBezTo>
                <a:cubicBezTo>
                  <a:pt x="14616430" y="21590"/>
                  <a:pt x="14624050" y="20320"/>
                  <a:pt x="14634211" y="20320"/>
                </a:cubicBezTo>
                <a:cubicBezTo>
                  <a:pt x="14645639" y="20320"/>
                  <a:pt x="14659611" y="20320"/>
                  <a:pt x="14672311" y="20320"/>
                </a:cubicBezTo>
                <a:cubicBezTo>
                  <a:pt x="14685011" y="20320"/>
                  <a:pt x="14700250" y="20320"/>
                  <a:pt x="14712950" y="20320"/>
                </a:cubicBezTo>
                <a:cubicBezTo>
                  <a:pt x="14724380" y="20320"/>
                  <a:pt x="14739620" y="19050"/>
                  <a:pt x="14743430" y="19050"/>
                </a:cubicBezTo>
                <a:cubicBezTo>
                  <a:pt x="14744700" y="19050"/>
                  <a:pt x="14744700" y="19050"/>
                  <a:pt x="14744700" y="19050"/>
                </a:cubicBezTo>
                <a:cubicBezTo>
                  <a:pt x="14745970" y="19050"/>
                  <a:pt x="14747239" y="19050"/>
                  <a:pt x="14748511" y="19050"/>
                </a:cubicBezTo>
                <a:cubicBezTo>
                  <a:pt x="14749780" y="19050"/>
                  <a:pt x="14751050" y="20320"/>
                  <a:pt x="14752320" y="21590"/>
                </a:cubicBezTo>
                <a:cubicBezTo>
                  <a:pt x="14753589" y="22860"/>
                  <a:pt x="14754861" y="22860"/>
                  <a:pt x="14756130" y="24130"/>
                </a:cubicBezTo>
                <a:cubicBezTo>
                  <a:pt x="14757400" y="25400"/>
                  <a:pt x="14757400" y="25400"/>
                  <a:pt x="14758670" y="26670"/>
                </a:cubicBezTo>
                <a:cubicBezTo>
                  <a:pt x="14759939" y="27940"/>
                  <a:pt x="14761211" y="29210"/>
                  <a:pt x="14761211" y="30480"/>
                </a:cubicBezTo>
                <a:cubicBezTo>
                  <a:pt x="14762480" y="31750"/>
                  <a:pt x="14762480" y="34290"/>
                  <a:pt x="14762480" y="35560"/>
                </a:cubicBezTo>
                <a:cubicBezTo>
                  <a:pt x="14762480" y="36830"/>
                  <a:pt x="14762480" y="38100"/>
                  <a:pt x="14762480" y="39370"/>
                </a:cubicBezTo>
                <a:cubicBezTo>
                  <a:pt x="14762480" y="40640"/>
                  <a:pt x="14762480" y="43180"/>
                  <a:pt x="14761211" y="44450"/>
                </a:cubicBezTo>
                <a:cubicBezTo>
                  <a:pt x="14761211" y="45720"/>
                  <a:pt x="14759939" y="46990"/>
                  <a:pt x="14758670" y="48260"/>
                </a:cubicBezTo>
                <a:cubicBezTo>
                  <a:pt x="14757400" y="49530"/>
                  <a:pt x="14757400" y="49530"/>
                  <a:pt x="14756130" y="50800"/>
                </a:cubicBezTo>
                <a:cubicBezTo>
                  <a:pt x="14754861" y="52070"/>
                  <a:pt x="14753589" y="52070"/>
                  <a:pt x="14752320" y="53340"/>
                </a:cubicBezTo>
                <a:cubicBezTo>
                  <a:pt x="14751050" y="53340"/>
                  <a:pt x="14749780" y="54610"/>
                  <a:pt x="14748511" y="54610"/>
                </a:cubicBezTo>
                <a:cubicBezTo>
                  <a:pt x="14747239" y="54610"/>
                  <a:pt x="14745970" y="55880"/>
                  <a:pt x="14744700" y="55880"/>
                </a:cubicBezTo>
                <a:cubicBezTo>
                  <a:pt x="14739620" y="57150"/>
                  <a:pt x="14728189" y="57150"/>
                  <a:pt x="14718030" y="57150"/>
                </a:cubicBezTo>
                <a:cubicBezTo>
                  <a:pt x="14706600" y="57150"/>
                  <a:pt x="14695170" y="57150"/>
                  <a:pt x="14681200" y="57150"/>
                </a:cubicBezTo>
                <a:cubicBezTo>
                  <a:pt x="14664689" y="57150"/>
                  <a:pt x="14645639" y="53340"/>
                  <a:pt x="14627861" y="54610"/>
                </a:cubicBezTo>
                <a:cubicBezTo>
                  <a:pt x="14608811" y="55880"/>
                  <a:pt x="14589761" y="63500"/>
                  <a:pt x="14569439" y="66040"/>
                </a:cubicBezTo>
                <a:cubicBezTo>
                  <a:pt x="14547850" y="68580"/>
                  <a:pt x="14524989" y="68580"/>
                  <a:pt x="14502130" y="71120"/>
                </a:cubicBezTo>
                <a:cubicBezTo>
                  <a:pt x="14476730" y="74930"/>
                  <a:pt x="14452600" y="80010"/>
                  <a:pt x="14424661" y="85090"/>
                </a:cubicBezTo>
                <a:cubicBezTo>
                  <a:pt x="14394180" y="91440"/>
                  <a:pt x="14359889" y="97790"/>
                  <a:pt x="14325600" y="104140"/>
                </a:cubicBezTo>
                <a:cubicBezTo>
                  <a:pt x="14287500" y="110490"/>
                  <a:pt x="14248130" y="115570"/>
                  <a:pt x="14207489" y="124460"/>
                </a:cubicBezTo>
                <a:cubicBezTo>
                  <a:pt x="14163039" y="133350"/>
                  <a:pt x="14117320" y="148590"/>
                  <a:pt x="14066520" y="158750"/>
                </a:cubicBezTo>
                <a:cubicBezTo>
                  <a:pt x="14008100" y="170180"/>
                  <a:pt x="13934439" y="180340"/>
                  <a:pt x="13877289" y="186690"/>
                </a:cubicBezTo>
                <a:cubicBezTo>
                  <a:pt x="13829030" y="191770"/>
                  <a:pt x="13787120" y="193040"/>
                  <a:pt x="13743939" y="198120"/>
                </a:cubicBezTo>
                <a:cubicBezTo>
                  <a:pt x="13703300" y="203200"/>
                  <a:pt x="13661389" y="212090"/>
                  <a:pt x="13624561" y="215900"/>
                </a:cubicBezTo>
                <a:cubicBezTo>
                  <a:pt x="13592811" y="219710"/>
                  <a:pt x="13566139" y="219710"/>
                  <a:pt x="13534389" y="223520"/>
                </a:cubicBezTo>
                <a:cubicBezTo>
                  <a:pt x="13498830" y="227330"/>
                  <a:pt x="13456920" y="236220"/>
                  <a:pt x="13418820" y="240030"/>
                </a:cubicBezTo>
                <a:cubicBezTo>
                  <a:pt x="13380720" y="243840"/>
                  <a:pt x="13343889" y="242570"/>
                  <a:pt x="13304520" y="246380"/>
                </a:cubicBezTo>
                <a:cubicBezTo>
                  <a:pt x="13263880" y="250190"/>
                  <a:pt x="13223239" y="259080"/>
                  <a:pt x="13180061" y="262890"/>
                </a:cubicBezTo>
                <a:cubicBezTo>
                  <a:pt x="13134339" y="266700"/>
                  <a:pt x="13083539" y="267970"/>
                  <a:pt x="13035280" y="269240"/>
                </a:cubicBezTo>
                <a:cubicBezTo>
                  <a:pt x="12988289" y="270510"/>
                  <a:pt x="12941300" y="270510"/>
                  <a:pt x="12896850" y="271780"/>
                </a:cubicBezTo>
                <a:cubicBezTo>
                  <a:pt x="12853670" y="271780"/>
                  <a:pt x="12815570" y="273050"/>
                  <a:pt x="12772390" y="273050"/>
                </a:cubicBezTo>
                <a:cubicBezTo>
                  <a:pt x="12726670" y="273050"/>
                  <a:pt x="12679680" y="274320"/>
                  <a:pt x="12630150" y="274320"/>
                </a:cubicBezTo>
                <a:cubicBezTo>
                  <a:pt x="12574270" y="274320"/>
                  <a:pt x="12504420" y="274320"/>
                  <a:pt x="12453620" y="274320"/>
                </a:cubicBezTo>
                <a:cubicBezTo>
                  <a:pt x="12415520" y="274320"/>
                  <a:pt x="12387580" y="274320"/>
                  <a:pt x="12353290" y="274320"/>
                </a:cubicBezTo>
                <a:cubicBezTo>
                  <a:pt x="12317730" y="274320"/>
                  <a:pt x="12282170" y="274320"/>
                  <a:pt x="12245340" y="274320"/>
                </a:cubicBezTo>
                <a:cubicBezTo>
                  <a:pt x="12205970" y="274320"/>
                  <a:pt x="12161520" y="274320"/>
                  <a:pt x="12122150" y="274320"/>
                </a:cubicBezTo>
                <a:cubicBezTo>
                  <a:pt x="12086590" y="274320"/>
                  <a:pt x="12056110" y="274320"/>
                  <a:pt x="12019280" y="274320"/>
                </a:cubicBezTo>
                <a:cubicBezTo>
                  <a:pt x="11974830" y="274320"/>
                  <a:pt x="11921490" y="274320"/>
                  <a:pt x="11871960" y="274320"/>
                </a:cubicBezTo>
                <a:cubicBezTo>
                  <a:pt x="11821160" y="274320"/>
                  <a:pt x="11772900" y="274320"/>
                  <a:pt x="11718290" y="274320"/>
                </a:cubicBezTo>
                <a:cubicBezTo>
                  <a:pt x="11654790" y="274320"/>
                  <a:pt x="11582400" y="274320"/>
                  <a:pt x="11512550" y="274320"/>
                </a:cubicBezTo>
                <a:cubicBezTo>
                  <a:pt x="11437620" y="274320"/>
                  <a:pt x="11355070" y="274320"/>
                  <a:pt x="11282680" y="274320"/>
                </a:cubicBezTo>
                <a:cubicBezTo>
                  <a:pt x="11216640" y="274320"/>
                  <a:pt x="11156950" y="274320"/>
                  <a:pt x="11094720" y="274320"/>
                </a:cubicBezTo>
                <a:cubicBezTo>
                  <a:pt x="11033760" y="274320"/>
                  <a:pt x="10968990" y="274320"/>
                  <a:pt x="10911840" y="274320"/>
                </a:cubicBezTo>
                <a:cubicBezTo>
                  <a:pt x="10861040" y="274320"/>
                  <a:pt x="10821670" y="274320"/>
                  <a:pt x="10769600" y="274320"/>
                </a:cubicBezTo>
                <a:cubicBezTo>
                  <a:pt x="10708640" y="274320"/>
                  <a:pt x="10631170" y="274320"/>
                  <a:pt x="10567670" y="274320"/>
                </a:cubicBezTo>
                <a:cubicBezTo>
                  <a:pt x="10510520" y="274320"/>
                  <a:pt x="10455910" y="274320"/>
                  <a:pt x="10403840" y="274320"/>
                </a:cubicBezTo>
                <a:cubicBezTo>
                  <a:pt x="10356850" y="274320"/>
                  <a:pt x="10316210" y="274320"/>
                  <a:pt x="10270490" y="274320"/>
                </a:cubicBezTo>
                <a:cubicBezTo>
                  <a:pt x="10222230" y="274320"/>
                  <a:pt x="10181590" y="274320"/>
                  <a:pt x="10123170" y="274320"/>
                </a:cubicBezTo>
                <a:cubicBezTo>
                  <a:pt x="10039350" y="274320"/>
                  <a:pt x="9917430" y="274320"/>
                  <a:pt x="9815830" y="274320"/>
                </a:cubicBezTo>
                <a:cubicBezTo>
                  <a:pt x="9715500" y="274320"/>
                  <a:pt x="9607550" y="274320"/>
                  <a:pt x="9517380" y="274320"/>
                </a:cubicBezTo>
                <a:cubicBezTo>
                  <a:pt x="9442450" y="274320"/>
                  <a:pt x="9373870" y="274320"/>
                  <a:pt x="9312910" y="274320"/>
                </a:cubicBezTo>
                <a:cubicBezTo>
                  <a:pt x="9262110" y="274320"/>
                  <a:pt x="9226550" y="275590"/>
                  <a:pt x="9174480" y="274320"/>
                </a:cubicBezTo>
                <a:cubicBezTo>
                  <a:pt x="9108440" y="273050"/>
                  <a:pt x="9015730" y="264160"/>
                  <a:pt x="8947150" y="261620"/>
                </a:cubicBezTo>
                <a:cubicBezTo>
                  <a:pt x="8888730" y="259080"/>
                  <a:pt x="8832850" y="257810"/>
                  <a:pt x="8787130" y="256540"/>
                </a:cubicBezTo>
                <a:cubicBezTo>
                  <a:pt x="8751570" y="255270"/>
                  <a:pt x="8731250" y="254000"/>
                  <a:pt x="8693150" y="254000"/>
                </a:cubicBezTo>
                <a:cubicBezTo>
                  <a:pt x="8634730" y="252730"/>
                  <a:pt x="8553450" y="252730"/>
                  <a:pt x="8473440" y="252730"/>
                </a:cubicBezTo>
                <a:cubicBezTo>
                  <a:pt x="8378190" y="252730"/>
                  <a:pt x="8257540" y="252730"/>
                  <a:pt x="8161020" y="252730"/>
                </a:cubicBezTo>
                <a:cubicBezTo>
                  <a:pt x="8077200" y="252730"/>
                  <a:pt x="7999730" y="251460"/>
                  <a:pt x="7924800" y="251460"/>
                </a:cubicBezTo>
                <a:cubicBezTo>
                  <a:pt x="7857490" y="251460"/>
                  <a:pt x="7804150" y="251460"/>
                  <a:pt x="7734300" y="251460"/>
                </a:cubicBezTo>
                <a:cubicBezTo>
                  <a:pt x="7651750" y="251460"/>
                  <a:pt x="7551420" y="251460"/>
                  <a:pt x="7459980" y="251460"/>
                </a:cubicBezTo>
                <a:cubicBezTo>
                  <a:pt x="7369810" y="251460"/>
                  <a:pt x="7275830" y="251460"/>
                  <a:pt x="7188200" y="251460"/>
                </a:cubicBezTo>
                <a:cubicBezTo>
                  <a:pt x="7104380" y="251460"/>
                  <a:pt x="7025640" y="251460"/>
                  <a:pt x="6944360" y="251460"/>
                </a:cubicBezTo>
                <a:cubicBezTo>
                  <a:pt x="6863080" y="251460"/>
                  <a:pt x="6776720" y="251460"/>
                  <a:pt x="6697980" y="251460"/>
                </a:cubicBezTo>
                <a:cubicBezTo>
                  <a:pt x="6625590" y="251460"/>
                  <a:pt x="6567170" y="251460"/>
                  <a:pt x="6490970" y="251460"/>
                </a:cubicBezTo>
                <a:cubicBezTo>
                  <a:pt x="6398260" y="251460"/>
                  <a:pt x="6280150" y="251460"/>
                  <a:pt x="6183630" y="251460"/>
                </a:cubicBezTo>
                <a:cubicBezTo>
                  <a:pt x="6097270" y="251460"/>
                  <a:pt x="6019800" y="251460"/>
                  <a:pt x="5937250" y="251460"/>
                </a:cubicBezTo>
                <a:cubicBezTo>
                  <a:pt x="5852160" y="251460"/>
                  <a:pt x="5759450" y="251460"/>
                  <a:pt x="5678170" y="251460"/>
                </a:cubicBezTo>
                <a:cubicBezTo>
                  <a:pt x="5607050" y="251460"/>
                  <a:pt x="5547360" y="251460"/>
                  <a:pt x="5477510" y="251460"/>
                </a:cubicBezTo>
                <a:cubicBezTo>
                  <a:pt x="5401310" y="251460"/>
                  <a:pt x="5309870" y="251460"/>
                  <a:pt x="5237480" y="251460"/>
                </a:cubicBezTo>
                <a:cubicBezTo>
                  <a:pt x="5176520" y="251460"/>
                  <a:pt x="5124450" y="251460"/>
                  <a:pt x="5071110" y="251460"/>
                </a:cubicBezTo>
                <a:cubicBezTo>
                  <a:pt x="5020310" y="251460"/>
                  <a:pt x="4966970" y="251460"/>
                  <a:pt x="4922520" y="251460"/>
                </a:cubicBezTo>
                <a:cubicBezTo>
                  <a:pt x="4885690" y="251460"/>
                  <a:pt x="4851400" y="251460"/>
                  <a:pt x="4820920" y="251460"/>
                </a:cubicBezTo>
                <a:cubicBezTo>
                  <a:pt x="4795520" y="251460"/>
                  <a:pt x="4772660" y="251460"/>
                  <a:pt x="4752340" y="251460"/>
                </a:cubicBezTo>
                <a:cubicBezTo>
                  <a:pt x="4737100" y="251460"/>
                  <a:pt x="4724400" y="252730"/>
                  <a:pt x="4710430" y="252730"/>
                </a:cubicBezTo>
                <a:cubicBezTo>
                  <a:pt x="4696460" y="252730"/>
                  <a:pt x="4682490" y="252730"/>
                  <a:pt x="4665980" y="254000"/>
                </a:cubicBezTo>
                <a:cubicBezTo>
                  <a:pt x="4643120" y="256540"/>
                  <a:pt x="4613910" y="261620"/>
                  <a:pt x="4584700" y="265430"/>
                </a:cubicBezTo>
                <a:cubicBezTo>
                  <a:pt x="4550410" y="270510"/>
                  <a:pt x="4513580" y="276860"/>
                  <a:pt x="4472940" y="283210"/>
                </a:cubicBezTo>
                <a:cubicBezTo>
                  <a:pt x="4425950" y="290830"/>
                  <a:pt x="4373880" y="299720"/>
                  <a:pt x="4321810" y="304800"/>
                </a:cubicBezTo>
                <a:cubicBezTo>
                  <a:pt x="4267200" y="309880"/>
                  <a:pt x="4215130" y="311150"/>
                  <a:pt x="4152900" y="312420"/>
                </a:cubicBezTo>
                <a:cubicBezTo>
                  <a:pt x="4077970" y="314960"/>
                  <a:pt x="3981450" y="314960"/>
                  <a:pt x="3901440" y="316230"/>
                </a:cubicBezTo>
                <a:cubicBezTo>
                  <a:pt x="3827780" y="317500"/>
                  <a:pt x="3755390" y="318770"/>
                  <a:pt x="3690620" y="318770"/>
                </a:cubicBezTo>
                <a:cubicBezTo>
                  <a:pt x="3634740" y="318770"/>
                  <a:pt x="3581400" y="318770"/>
                  <a:pt x="3536950" y="318770"/>
                </a:cubicBezTo>
                <a:cubicBezTo>
                  <a:pt x="3502660" y="318770"/>
                  <a:pt x="3474720" y="318770"/>
                  <a:pt x="3445510" y="318770"/>
                </a:cubicBezTo>
                <a:cubicBezTo>
                  <a:pt x="3418840" y="318770"/>
                  <a:pt x="3394710" y="318770"/>
                  <a:pt x="3368040" y="318770"/>
                </a:cubicBezTo>
                <a:cubicBezTo>
                  <a:pt x="3340100" y="318770"/>
                  <a:pt x="3314700" y="318770"/>
                  <a:pt x="3284220" y="318770"/>
                </a:cubicBezTo>
                <a:cubicBezTo>
                  <a:pt x="3249930" y="318770"/>
                  <a:pt x="3209290" y="318770"/>
                  <a:pt x="3171190" y="318770"/>
                </a:cubicBezTo>
                <a:cubicBezTo>
                  <a:pt x="3133090" y="318770"/>
                  <a:pt x="3096260" y="318770"/>
                  <a:pt x="3058160" y="318770"/>
                </a:cubicBezTo>
                <a:cubicBezTo>
                  <a:pt x="3021330" y="318770"/>
                  <a:pt x="2983230" y="318770"/>
                  <a:pt x="2946400" y="318770"/>
                </a:cubicBezTo>
                <a:cubicBezTo>
                  <a:pt x="2912110" y="318770"/>
                  <a:pt x="2879090" y="318770"/>
                  <a:pt x="2846070" y="318770"/>
                </a:cubicBezTo>
                <a:cubicBezTo>
                  <a:pt x="2814320" y="318770"/>
                  <a:pt x="2785110" y="320040"/>
                  <a:pt x="2753360" y="318770"/>
                </a:cubicBezTo>
                <a:cubicBezTo>
                  <a:pt x="2719070" y="316230"/>
                  <a:pt x="2679700" y="308610"/>
                  <a:pt x="2646680" y="306070"/>
                </a:cubicBezTo>
                <a:cubicBezTo>
                  <a:pt x="2617470" y="303530"/>
                  <a:pt x="2592070" y="304800"/>
                  <a:pt x="2564130" y="300990"/>
                </a:cubicBezTo>
                <a:cubicBezTo>
                  <a:pt x="2534920" y="297180"/>
                  <a:pt x="2505710" y="289560"/>
                  <a:pt x="2476500" y="285750"/>
                </a:cubicBezTo>
                <a:cubicBezTo>
                  <a:pt x="2447290" y="281940"/>
                  <a:pt x="2415540" y="280670"/>
                  <a:pt x="2388870" y="279400"/>
                </a:cubicBezTo>
                <a:cubicBezTo>
                  <a:pt x="2366010" y="278130"/>
                  <a:pt x="2348230" y="276860"/>
                  <a:pt x="2326640" y="276860"/>
                </a:cubicBezTo>
                <a:cubicBezTo>
                  <a:pt x="2305050" y="275590"/>
                  <a:pt x="2283460" y="275590"/>
                  <a:pt x="2260600" y="275590"/>
                </a:cubicBezTo>
                <a:cubicBezTo>
                  <a:pt x="2235200" y="275590"/>
                  <a:pt x="2211070" y="274320"/>
                  <a:pt x="2181860" y="274320"/>
                </a:cubicBezTo>
                <a:cubicBezTo>
                  <a:pt x="2145030" y="274320"/>
                  <a:pt x="2101850" y="274320"/>
                  <a:pt x="2057400" y="274320"/>
                </a:cubicBezTo>
                <a:cubicBezTo>
                  <a:pt x="2005330" y="274320"/>
                  <a:pt x="1943100" y="274320"/>
                  <a:pt x="1889760" y="274320"/>
                </a:cubicBezTo>
                <a:cubicBezTo>
                  <a:pt x="1841500" y="274320"/>
                  <a:pt x="1802130" y="274320"/>
                  <a:pt x="1752600" y="274320"/>
                </a:cubicBezTo>
                <a:cubicBezTo>
                  <a:pt x="1695450" y="274320"/>
                  <a:pt x="1620520" y="274320"/>
                  <a:pt x="1565910" y="274320"/>
                </a:cubicBezTo>
                <a:cubicBezTo>
                  <a:pt x="1521460" y="274320"/>
                  <a:pt x="1484630" y="274320"/>
                  <a:pt x="1447800" y="274320"/>
                </a:cubicBezTo>
                <a:cubicBezTo>
                  <a:pt x="1416050" y="274320"/>
                  <a:pt x="1386840" y="274320"/>
                  <a:pt x="1358900" y="274320"/>
                </a:cubicBezTo>
                <a:cubicBezTo>
                  <a:pt x="1332230" y="274320"/>
                  <a:pt x="1310640" y="274320"/>
                  <a:pt x="1282700" y="274320"/>
                </a:cubicBezTo>
                <a:cubicBezTo>
                  <a:pt x="1247140" y="274320"/>
                  <a:pt x="1201420" y="274320"/>
                  <a:pt x="1160780" y="274320"/>
                </a:cubicBezTo>
                <a:cubicBezTo>
                  <a:pt x="1121410" y="274320"/>
                  <a:pt x="1087120" y="274320"/>
                  <a:pt x="1043940" y="274320"/>
                </a:cubicBezTo>
                <a:cubicBezTo>
                  <a:pt x="990600" y="274320"/>
                  <a:pt x="923290" y="274320"/>
                  <a:pt x="864870" y="274320"/>
                </a:cubicBezTo>
                <a:cubicBezTo>
                  <a:pt x="808990" y="274320"/>
                  <a:pt x="755650" y="274320"/>
                  <a:pt x="698500" y="274320"/>
                </a:cubicBezTo>
                <a:cubicBezTo>
                  <a:pt x="638810" y="274320"/>
                  <a:pt x="563880" y="274320"/>
                  <a:pt x="513080" y="274320"/>
                </a:cubicBezTo>
                <a:cubicBezTo>
                  <a:pt x="476250" y="274320"/>
                  <a:pt x="447040" y="274320"/>
                  <a:pt x="420370" y="274320"/>
                </a:cubicBezTo>
                <a:cubicBezTo>
                  <a:pt x="400050" y="274320"/>
                  <a:pt x="378460" y="273050"/>
                  <a:pt x="368300" y="274320"/>
                </a:cubicBezTo>
                <a:cubicBezTo>
                  <a:pt x="364490" y="274320"/>
                  <a:pt x="361950" y="275590"/>
                  <a:pt x="359410" y="275590"/>
                </a:cubicBezTo>
                <a:cubicBezTo>
                  <a:pt x="358140" y="275590"/>
                  <a:pt x="356870" y="274320"/>
                  <a:pt x="355600" y="274320"/>
                </a:cubicBezTo>
                <a:cubicBezTo>
                  <a:pt x="354330" y="274320"/>
                  <a:pt x="354330" y="274320"/>
                  <a:pt x="353060" y="274320"/>
                </a:cubicBezTo>
                <a:cubicBezTo>
                  <a:pt x="351790" y="274320"/>
                  <a:pt x="350520" y="273050"/>
                  <a:pt x="349250" y="271780"/>
                </a:cubicBezTo>
                <a:cubicBezTo>
                  <a:pt x="347980" y="270510"/>
                  <a:pt x="347980" y="270510"/>
                  <a:pt x="347980" y="269240"/>
                </a:cubicBezTo>
                <a:cubicBezTo>
                  <a:pt x="347980" y="267970"/>
                  <a:pt x="346710" y="267970"/>
                  <a:pt x="346710" y="266700"/>
                </a:cubicBezTo>
                <a:cubicBezTo>
                  <a:pt x="346710" y="265430"/>
                  <a:pt x="345440" y="264160"/>
                  <a:pt x="345440" y="262890"/>
                </a:cubicBezTo>
                <a:cubicBezTo>
                  <a:pt x="345440" y="261620"/>
                  <a:pt x="345440" y="261620"/>
                  <a:pt x="345440" y="260350"/>
                </a:cubicBezTo>
                <a:cubicBezTo>
                  <a:pt x="345440" y="259080"/>
                  <a:pt x="346710" y="257810"/>
                  <a:pt x="346710" y="256540"/>
                </a:cubicBezTo>
                <a:cubicBezTo>
                  <a:pt x="346710" y="255270"/>
                  <a:pt x="347980" y="255270"/>
                  <a:pt x="347980" y="254000"/>
                </a:cubicBezTo>
                <a:cubicBezTo>
                  <a:pt x="347980" y="252730"/>
                  <a:pt x="347980" y="252730"/>
                  <a:pt x="349250" y="251460"/>
                </a:cubicBezTo>
                <a:cubicBezTo>
                  <a:pt x="350520" y="250190"/>
                  <a:pt x="351790" y="250190"/>
                  <a:pt x="353060" y="248920"/>
                </a:cubicBezTo>
                <a:cubicBezTo>
                  <a:pt x="354330" y="248920"/>
                  <a:pt x="354330" y="247650"/>
                  <a:pt x="355600" y="247650"/>
                </a:cubicBezTo>
                <a:cubicBezTo>
                  <a:pt x="356870" y="247650"/>
                  <a:pt x="358140" y="247650"/>
                  <a:pt x="359410" y="247650"/>
                </a:cubicBezTo>
                <a:cubicBezTo>
                  <a:pt x="364490" y="247650"/>
                  <a:pt x="377190" y="243840"/>
                  <a:pt x="386080" y="246380"/>
                </a:cubicBezTo>
                <a:cubicBezTo>
                  <a:pt x="394970" y="248920"/>
                  <a:pt x="403860" y="257810"/>
                  <a:pt x="412750" y="260350"/>
                </a:cubicBezTo>
                <a:cubicBezTo>
                  <a:pt x="421640" y="262890"/>
                  <a:pt x="430530" y="261620"/>
                  <a:pt x="441960" y="262890"/>
                </a:cubicBezTo>
                <a:cubicBezTo>
                  <a:pt x="458470" y="264160"/>
                  <a:pt x="482600" y="265430"/>
                  <a:pt x="505460" y="266700"/>
                </a:cubicBezTo>
                <a:cubicBezTo>
                  <a:pt x="533400" y="267970"/>
                  <a:pt x="561340" y="267970"/>
                  <a:pt x="598170" y="267970"/>
                </a:cubicBezTo>
                <a:cubicBezTo>
                  <a:pt x="652780" y="267970"/>
                  <a:pt x="722630" y="269240"/>
                  <a:pt x="803910" y="269240"/>
                </a:cubicBezTo>
                <a:cubicBezTo>
                  <a:pt x="922020" y="269240"/>
                  <a:pt x="1093470" y="270510"/>
                  <a:pt x="1240790" y="270510"/>
                </a:cubicBezTo>
                <a:cubicBezTo>
                  <a:pt x="1390650" y="270510"/>
                  <a:pt x="1541780" y="270510"/>
                  <a:pt x="1696720" y="270510"/>
                </a:cubicBezTo>
                <a:cubicBezTo>
                  <a:pt x="1856740" y="270510"/>
                  <a:pt x="2025650" y="270510"/>
                  <a:pt x="2186940" y="270510"/>
                </a:cubicBezTo>
                <a:cubicBezTo>
                  <a:pt x="2344420" y="270510"/>
                  <a:pt x="2500630" y="270510"/>
                  <a:pt x="2653030" y="270510"/>
                </a:cubicBezTo>
                <a:cubicBezTo>
                  <a:pt x="2799080" y="270510"/>
                  <a:pt x="2950210" y="270510"/>
                  <a:pt x="3083560" y="270510"/>
                </a:cubicBezTo>
                <a:cubicBezTo>
                  <a:pt x="3199130" y="270510"/>
                  <a:pt x="3310890" y="270510"/>
                  <a:pt x="3407410" y="270510"/>
                </a:cubicBezTo>
                <a:cubicBezTo>
                  <a:pt x="3486150" y="270510"/>
                  <a:pt x="3558540" y="270510"/>
                  <a:pt x="3623310" y="270510"/>
                </a:cubicBezTo>
                <a:cubicBezTo>
                  <a:pt x="3675380" y="270510"/>
                  <a:pt x="3719830" y="271780"/>
                  <a:pt x="3765550" y="271780"/>
                </a:cubicBezTo>
                <a:cubicBezTo>
                  <a:pt x="3808730" y="271780"/>
                  <a:pt x="3849370" y="271780"/>
                  <a:pt x="3891280" y="271780"/>
                </a:cubicBezTo>
                <a:cubicBezTo>
                  <a:pt x="3934460" y="271780"/>
                  <a:pt x="3975100" y="271780"/>
                  <a:pt x="4022090" y="271780"/>
                </a:cubicBezTo>
                <a:cubicBezTo>
                  <a:pt x="4075430" y="271780"/>
                  <a:pt x="4135120" y="271780"/>
                  <a:pt x="4193540" y="271780"/>
                </a:cubicBezTo>
                <a:cubicBezTo>
                  <a:pt x="4254500" y="271780"/>
                  <a:pt x="4320540" y="271780"/>
                  <a:pt x="4382770" y="271780"/>
                </a:cubicBezTo>
                <a:cubicBezTo>
                  <a:pt x="4443730" y="271780"/>
                  <a:pt x="4513580" y="271780"/>
                  <a:pt x="4565650" y="271780"/>
                </a:cubicBezTo>
                <a:cubicBezTo>
                  <a:pt x="4605020" y="271780"/>
                  <a:pt x="4638040" y="271780"/>
                  <a:pt x="4669790" y="271780"/>
                </a:cubicBezTo>
                <a:cubicBezTo>
                  <a:pt x="4695190" y="271780"/>
                  <a:pt x="4716780" y="271780"/>
                  <a:pt x="4739640" y="271780"/>
                </a:cubicBezTo>
                <a:cubicBezTo>
                  <a:pt x="4762500" y="271780"/>
                  <a:pt x="4781550" y="271780"/>
                  <a:pt x="4806950" y="271780"/>
                </a:cubicBezTo>
                <a:cubicBezTo>
                  <a:pt x="4841240" y="271780"/>
                  <a:pt x="4885690" y="271780"/>
                  <a:pt x="4926330" y="271780"/>
                </a:cubicBezTo>
                <a:cubicBezTo>
                  <a:pt x="4968240" y="271780"/>
                  <a:pt x="5006340" y="271780"/>
                  <a:pt x="5054600" y="271780"/>
                </a:cubicBezTo>
                <a:cubicBezTo>
                  <a:pt x="5118100" y="271780"/>
                  <a:pt x="5204460" y="271780"/>
                  <a:pt x="5276850" y="271780"/>
                </a:cubicBezTo>
                <a:cubicBezTo>
                  <a:pt x="5344160" y="271780"/>
                  <a:pt x="5405120" y="271780"/>
                  <a:pt x="5473700" y="271780"/>
                </a:cubicBezTo>
                <a:cubicBezTo>
                  <a:pt x="5549900" y="271780"/>
                  <a:pt x="5637530" y="271780"/>
                  <a:pt x="5712460" y="271780"/>
                </a:cubicBezTo>
                <a:cubicBezTo>
                  <a:pt x="5779770" y="271780"/>
                  <a:pt x="5842000" y="271780"/>
                  <a:pt x="5904230" y="271780"/>
                </a:cubicBezTo>
                <a:cubicBezTo>
                  <a:pt x="5962650" y="271780"/>
                  <a:pt x="6010910" y="271780"/>
                  <a:pt x="6075680" y="271780"/>
                </a:cubicBezTo>
                <a:cubicBezTo>
                  <a:pt x="6160770" y="271780"/>
                  <a:pt x="6271260" y="271780"/>
                  <a:pt x="6367780" y="271780"/>
                </a:cubicBezTo>
                <a:cubicBezTo>
                  <a:pt x="6461760" y="271780"/>
                  <a:pt x="6559550" y="271780"/>
                  <a:pt x="6647180" y="271780"/>
                </a:cubicBezTo>
                <a:cubicBezTo>
                  <a:pt x="6724650" y="271780"/>
                  <a:pt x="6790690" y="271780"/>
                  <a:pt x="6868160" y="271780"/>
                </a:cubicBezTo>
                <a:cubicBezTo>
                  <a:pt x="6951980" y="271780"/>
                  <a:pt x="7048500" y="271780"/>
                  <a:pt x="7131050" y="271780"/>
                </a:cubicBezTo>
                <a:cubicBezTo>
                  <a:pt x="7205980" y="271780"/>
                  <a:pt x="7269480" y="271780"/>
                  <a:pt x="7344410" y="271780"/>
                </a:cubicBezTo>
                <a:cubicBezTo>
                  <a:pt x="7426960" y="271780"/>
                  <a:pt x="7522210" y="271780"/>
                  <a:pt x="7603490" y="271780"/>
                </a:cubicBezTo>
                <a:cubicBezTo>
                  <a:pt x="7674610" y="271780"/>
                  <a:pt x="7739380" y="271780"/>
                  <a:pt x="7804150" y="271780"/>
                </a:cubicBezTo>
                <a:cubicBezTo>
                  <a:pt x="7865110" y="271780"/>
                  <a:pt x="7922260" y="271780"/>
                  <a:pt x="7979410" y="271780"/>
                </a:cubicBezTo>
                <a:cubicBezTo>
                  <a:pt x="8035290" y="271780"/>
                  <a:pt x="8089900" y="271780"/>
                  <a:pt x="8143240" y="271780"/>
                </a:cubicBezTo>
                <a:cubicBezTo>
                  <a:pt x="8194040" y="271780"/>
                  <a:pt x="8243570" y="271780"/>
                  <a:pt x="8290560" y="271780"/>
                </a:cubicBezTo>
                <a:cubicBezTo>
                  <a:pt x="8335010" y="271780"/>
                  <a:pt x="8376920" y="271780"/>
                  <a:pt x="8418830" y="271780"/>
                </a:cubicBezTo>
                <a:cubicBezTo>
                  <a:pt x="8459470" y="271780"/>
                  <a:pt x="8497570" y="271780"/>
                  <a:pt x="8536940" y="271780"/>
                </a:cubicBezTo>
                <a:cubicBezTo>
                  <a:pt x="8575040" y="271780"/>
                  <a:pt x="8611870" y="271780"/>
                  <a:pt x="8651240" y="271780"/>
                </a:cubicBezTo>
                <a:cubicBezTo>
                  <a:pt x="8691880" y="271780"/>
                  <a:pt x="8733790" y="271780"/>
                  <a:pt x="8776970" y="271780"/>
                </a:cubicBezTo>
                <a:cubicBezTo>
                  <a:pt x="8823960" y="271780"/>
                  <a:pt x="8872220" y="271780"/>
                  <a:pt x="8921750" y="271780"/>
                </a:cubicBezTo>
                <a:cubicBezTo>
                  <a:pt x="8975090" y="271780"/>
                  <a:pt x="9028430" y="271780"/>
                  <a:pt x="9085580" y="271780"/>
                </a:cubicBezTo>
                <a:cubicBezTo>
                  <a:pt x="9149080" y="271780"/>
                  <a:pt x="9220200" y="271780"/>
                  <a:pt x="9284970" y="271780"/>
                </a:cubicBezTo>
                <a:cubicBezTo>
                  <a:pt x="9348470" y="271780"/>
                  <a:pt x="9409430" y="271780"/>
                  <a:pt x="9471660" y="271780"/>
                </a:cubicBezTo>
                <a:cubicBezTo>
                  <a:pt x="9532620" y="271780"/>
                  <a:pt x="9593580" y="271780"/>
                  <a:pt x="9654540" y="271780"/>
                </a:cubicBezTo>
                <a:cubicBezTo>
                  <a:pt x="9715500" y="271780"/>
                  <a:pt x="9767570" y="271780"/>
                  <a:pt x="9836150" y="271780"/>
                </a:cubicBezTo>
                <a:cubicBezTo>
                  <a:pt x="9925050" y="271780"/>
                  <a:pt x="10049510" y="271780"/>
                  <a:pt x="10144760" y="271780"/>
                </a:cubicBezTo>
                <a:cubicBezTo>
                  <a:pt x="10228580" y="271780"/>
                  <a:pt x="10298430" y="271780"/>
                  <a:pt x="10378440" y="271780"/>
                </a:cubicBezTo>
                <a:cubicBezTo>
                  <a:pt x="10464800" y="271780"/>
                  <a:pt x="10561320" y="271780"/>
                  <a:pt x="10646410" y="271780"/>
                </a:cubicBezTo>
                <a:cubicBezTo>
                  <a:pt x="10722610" y="271780"/>
                  <a:pt x="10792460" y="271780"/>
                  <a:pt x="10862310" y="271780"/>
                </a:cubicBezTo>
                <a:cubicBezTo>
                  <a:pt x="10929620" y="271780"/>
                  <a:pt x="10993120" y="271780"/>
                  <a:pt x="11057890" y="271780"/>
                </a:cubicBezTo>
                <a:cubicBezTo>
                  <a:pt x="11121390" y="271780"/>
                  <a:pt x="11186160" y="271780"/>
                  <a:pt x="11244580" y="271780"/>
                </a:cubicBezTo>
                <a:cubicBezTo>
                  <a:pt x="11295380" y="271780"/>
                  <a:pt x="11342370" y="271780"/>
                  <a:pt x="11388090" y="271780"/>
                </a:cubicBezTo>
                <a:cubicBezTo>
                  <a:pt x="11431270" y="271780"/>
                  <a:pt x="11469370" y="273050"/>
                  <a:pt x="11512550" y="271780"/>
                </a:cubicBezTo>
                <a:cubicBezTo>
                  <a:pt x="11558270" y="269240"/>
                  <a:pt x="11612880" y="262890"/>
                  <a:pt x="11656060" y="259080"/>
                </a:cubicBezTo>
                <a:cubicBezTo>
                  <a:pt x="11691620" y="256540"/>
                  <a:pt x="11723370" y="256540"/>
                  <a:pt x="11755120" y="252730"/>
                </a:cubicBezTo>
                <a:cubicBezTo>
                  <a:pt x="11783060" y="248920"/>
                  <a:pt x="11808460" y="241300"/>
                  <a:pt x="11835130" y="237490"/>
                </a:cubicBezTo>
                <a:cubicBezTo>
                  <a:pt x="11860530" y="233680"/>
                  <a:pt x="11884660" y="232410"/>
                  <a:pt x="11908790" y="231140"/>
                </a:cubicBezTo>
                <a:cubicBezTo>
                  <a:pt x="11932920" y="229870"/>
                  <a:pt x="11957050" y="231140"/>
                  <a:pt x="11979910" y="228600"/>
                </a:cubicBezTo>
                <a:cubicBezTo>
                  <a:pt x="12002770" y="226060"/>
                  <a:pt x="12023090" y="219710"/>
                  <a:pt x="12045950" y="214630"/>
                </a:cubicBezTo>
                <a:cubicBezTo>
                  <a:pt x="12071350" y="208280"/>
                  <a:pt x="12100560" y="200660"/>
                  <a:pt x="12125960" y="195580"/>
                </a:cubicBezTo>
                <a:cubicBezTo>
                  <a:pt x="12147550" y="191770"/>
                  <a:pt x="12167870" y="191770"/>
                  <a:pt x="12186920" y="187960"/>
                </a:cubicBezTo>
                <a:cubicBezTo>
                  <a:pt x="12204700" y="184150"/>
                  <a:pt x="12218670" y="176530"/>
                  <a:pt x="12236450" y="171450"/>
                </a:cubicBezTo>
                <a:cubicBezTo>
                  <a:pt x="12258040" y="165100"/>
                  <a:pt x="12282170" y="157480"/>
                  <a:pt x="12310110" y="152400"/>
                </a:cubicBezTo>
                <a:cubicBezTo>
                  <a:pt x="12343130" y="147320"/>
                  <a:pt x="12383770" y="147320"/>
                  <a:pt x="12421870" y="143510"/>
                </a:cubicBezTo>
                <a:cubicBezTo>
                  <a:pt x="12461240" y="139700"/>
                  <a:pt x="12501880" y="133350"/>
                  <a:pt x="12543790" y="127000"/>
                </a:cubicBezTo>
                <a:cubicBezTo>
                  <a:pt x="12589510" y="120650"/>
                  <a:pt x="12637770" y="113030"/>
                  <a:pt x="12686030" y="106680"/>
                </a:cubicBezTo>
                <a:cubicBezTo>
                  <a:pt x="12735560" y="99060"/>
                  <a:pt x="12782550" y="90170"/>
                  <a:pt x="12837160" y="85090"/>
                </a:cubicBezTo>
                <a:cubicBezTo>
                  <a:pt x="12900660" y="78740"/>
                  <a:pt x="12980670" y="78740"/>
                  <a:pt x="13044170" y="76200"/>
                </a:cubicBezTo>
                <a:cubicBezTo>
                  <a:pt x="13098780" y="74930"/>
                  <a:pt x="13152120" y="73660"/>
                  <a:pt x="13196570" y="72390"/>
                </a:cubicBezTo>
                <a:cubicBezTo>
                  <a:pt x="13230861" y="71120"/>
                  <a:pt x="13260070" y="74930"/>
                  <a:pt x="13286739" y="71120"/>
                </a:cubicBezTo>
                <a:cubicBezTo>
                  <a:pt x="13309600" y="68580"/>
                  <a:pt x="13327380" y="59690"/>
                  <a:pt x="13348970" y="57150"/>
                </a:cubicBezTo>
                <a:cubicBezTo>
                  <a:pt x="13370561" y="53340"/>
                  <a:pt x="13394689" y="53340"/>
                  <a:pt x="13416280" y="52070"/>
                </a:cubicBezTo>
                <a:cubicBezTo>
                  <a:pt x="13435330" y="50800"/>
                  <a:pt x="13451839" y="49530"/>
                  <a:pt x="13470889" y="49530"/>
                </a:cubicBezTo>
                <a:cubicBezTo>
                  <a:pt x="13491211" y="48260"/>
                  <a:pt x="13511530" y="48260"/>
                  <a:pt x="13533120" y="48260"/>
                </a:cubicBezTo>
                <a:cubicBezTo>
                  <a:pt x="13557250" y="48260"/>
                  <a:pt x="13583920" y="46990"/>
                  <a:pt x="13610589" y="46990"/>
                </a:cubicBezTo>
                <a:cubicBezTo>
                  <a:pt x="13638530" y="46990"/>
                  <a:pt x="13667739" y="46990"/>
                  <a:pt x="13695680" y="46990"/>
                </a:cubicBezTo>
                <a:cubicBezTo>
                  <a:pt x="13721080" y="46990"/>
                  <a:pt x="13743939" y="46990"/>
                  <a:pt x="13769339" y="46990"/>
                </a:cubicBezTo>
                <a:cubicBezTo>
                  <a:pt x="13796011" y="46990"/>
                  <a:pt x="13827761" y="46990"/>
                  <a:pt x="13853161" y="46990"/>
                </a:cubicBezTo>
                <a:cubicBezTo>
                  <a:pt x="13874750" y="46990"/>
                  <a:pt x="13895070" y="46990"/>
                  <a:pt x="13914120" y="46990"/>
                </a:cubicBezTo>
                <a:cubicBezTo>
                  <a:pt x="13931900" y="46990"/>
                  <a:pt x="13950950" y="46990"/>
                  <a:pt x="13966189" y="46990"/>
                </a:cubicBezTo>
                <a:cubicBezTo>
                  <a:pt x="13978889" y="46990"/>
                  <a:pt x="13989050" y="45720"/>
                  <a:pt x="14000480" y="45720"/>
                </a:cubicBezTo>
                <a:cubicBezTo>
                  <a:pt x="14010639" y="45720"/>
                  <a:pt x="14018261" y="44450"/>
                  <a:pt x="14028420" y="44450"/>
                </a:cubicBezTo>
                <a:cubicBezTo>
                  <a:pt x="14042389" y="43180"/>
                  <a:pt x="14060170" y="41910"/>
                  <a:pt x="14076680" y="41910"/>
                </a:cubicBezTo>
                <a:cubicBezTo>
                  <a:pt x="14095730" y="40640"/>
                  <a:pt x="14116050" y="40640"/>
                  <a:pt x="14135100" y="40640"/>
                </a:cubicBezTo>
                <a:cubicBezTo>
                  <a:pt x="14152880" y="40640"/>
                  <a:pt x="14169389" y="41910"/>
                  <a:pt x="14188439" y="41910"/>
                </a:cubicBezTo>
                <a:cubicBezTo>
                  <a:pt x="14208761" y="41910"/>
                  <a:pt x="14230350" y="43180"/>
                  <a:pt x="14250670" y="43180"/>
                </a:cubicBezTo>
                <a:cubicBezTo>
                  <a:pt x="14268450" y="43180"/>
                  <a:pt x="14284961" y="44450"/>
                  <a:pt x="14302739" y="44450"/>
                </a:cubicBezTo>
                <a:cubicBezTo>
                  <a:pt x="14321789" y="44450"/>
                  <a:pt x="14357350" y="45720"/>
                  <a:pt x="14362430" y="45720"/>
                </a:cubicBezTo>
                <a:cubicBezTo>
                  <a:pt x="14363700" y="45720"/>
                  <a:pt x="14363700" y="45720"/>
                  <a:pt x="14363700" y="45720"/>
                </a:cubicBezTo>
                <a:cubicBezTo>
                  <a:pt x="14364970" y="45720"/>
                  <a:pt x="14364970" y="45720"/>
                  <a:pt x="14366239" y="45720"/>
                </a:cubicBezTo>
                <a:cubicBezTo>
                  <a:pt x="14367511" y="45720"/>
                  <a:pt x="14368780" y="45720"/>
                  <a:pt x="14370050" y="46990"/>
                </a:cubicBezTo>
                <a:cubicBezTo>
                  <a:pt x="14371320" y="46990"/>
                  <a:pt x="14371320" y="48260"/>
                  <a:pt x="14372589" y="49530"/>
                </a:cubicBezTo>
                <a:cubicBezTo>
                  <a:pt x="14373861" y="50800"/>
                  <a:pt x="14373861" y="50800"/>
                  <a:pt x="14375130" y="52070"/>
                </a:cubicBezTo>
                <a:cubicBezTo>
                  <a:pt x="14375130" y="53340"/>
                  <a:pt x="14376400" y="53340"/>
                  <a:pt x="14376400" y="54610"/>
                </a:cubicBezTo>
                <a:cubicBezTo>
                  <a:pt x="14376400" y="55880"/>
                  <a:pt x="14377670" y="57150"/>
                  <a:pt x="14377670" y="58420"/>
                </a:cubicBezTo>
                <a:cubicBezTo>
                  <a:pt x="14377670" y="59690"/>
                  <a:pt x="14377670" y="59690"/>
                  <a:pt x="14377670" y="60960"/>
                </a:cubicBezTo>
                <a:cubicBezTo>
                  <a:pt x="14377670" y="62230"/>
                  <a:pt x="14376400" y="63500"/>
                  <a:pt x="14376400" y="64770"/>
                </a:cubicBezTo>
                <a:cubicBezTo>
                  <a:pt x="14376400" y="66040"/>
                  <a:pt x="14376400" y="67310"/>
                  <a:pt x="14375130" y="68580"/>
                </a:cubicBezTo>
                <a:cubicBezTo>
                  <a:pt x="14375130" y="69850"/>
                  <a:pt x="14373861" y="69850"/>
                  <a:pt x="14372589" y="71120"/>
                </a:cubicBezTo>
                <a:cubicBezTo>
                  <a:pt x="14371320" y="71120"/>
                  <a:pt x="14371320" y="72390"/>
                  <a:pt x="14370050" y="72390"/>
                </a:cubicBezTo>
                <a:cubicBezTo>
                  <a:pt x="14368780" y="72390"/>
                  <a:pt x="14367511" y="73660"/>
                  <a:pt x="14366239" y="73660"/>
                </a:cubicBezTo>
                <a:cubicBezTo>
                  <a:pt x="14364970" y="73660"/>
                  <a:pt x="14364970" y="74930"/>
                  <a:pt x="14363700" y="74930"/>
                </a:cubicBezTo>
                <a:cubicBezTo>
                  <a:pt x="14354811" y="78740"/>
                  <a:pt x="14310361" y="90170"/>
                  <a:pt x="14277339" y="99060"/>
                </a:cubicBezTo>
                <a:cubicBezTo>
                  <a:pt x="14232889" y="110490"/>
                  <a:pt x="14182089" y="125730"/>
                  <a:pt x="14121130" y="135890"/>
                </a:cubicBezTo>
                <a:cubicBezTo>
                  <a:pt x="14038580" y="149860"/>
                  <a:pt x="13930630" y="157480"/>
                  <a:pt x="13822680" y="163830"/>
                </a:cubicBezTo>
                <a:cubicBezTo>
                  <a:pt x="13696950" y="171450"/>
                  <a:pt x="13561061" y="173990"/>
                  <a:pt x="13411200" y="176530"/>
                </a:cubicBezTo>
                <a:cubicBezTo>
                  <a:pt x="13233400" y="180340"/>
                  <a:pt x="13018770" y="180340"/>
                  <a:pt x="12824460" y="181610"/>
                </a:cubicBezTo>
                <a:cubicBezTo>
                  <a:pt x="12632690" y="182880"/>
                  <a:pt x="12444730" y="182880"/>
                  <a:pt x="12252960" y="182880"/>
                </a:cubicBezTo>
                <a:cubicBezTo>
                  <a:pt x="12057380" y="182880"/>
                  <a:pt x="11847830" y="184150"/>
                  <a:pt x="11661140" y="184150"/>
                </a:cubicBezTo>
                <a:cubicBezTo>
                  <a:pt x="11492230" y="184150"/>
                  <a:pt x="11339830" y="184150"/>
                  <a:pt x="11178540" y="184150"/>
                </a:cubicBezTo>
                <a:cubicBezTo>
                  <a:pt x="11015980" y="184150"/>
                  <a:pt x="10841990" y="184150"/>
                  <a:pt x="10689590" y="184150"/>
                </a:cubicBezTo>
                <a:cubicBezTo>
                  <a:pt x="10556240" y="184150"/>
                  <a:pt x="10438130" y="184150"/>
                  <a:pt x="10313670" y="184150"/>
                </a:cubicBezTo>
                <a:cubicBezTo>
                  <a:pt x="10190480" y="184150"/>
                  <a:pt x="10067290" y="184150"/>
                  <a:pt x="9947910" y="184150"/>
                </a:cubicBezTo>
                <a:cubicBezTo>
                  <a:pt x="9833610" y="184150"/>
                  <a:pt x="9721850" y="184150"/>
                  <a:pt x="9612630" y="184150"/>
                </a:cubicBezTo>
                <a:cubicBezTo>
                  <a:pt x="9507220" y="184150"/>
                  <a:pt x="9401810" y="184150"/>
                  <a:pt x="9301480" y="184150"/>
                </a:cubicBezTo>
                <a:cubicBezTo>
                  <a:pt x="9207500" y="184150"/>
                  <a:pt x="9116060" y="181610"/>
                  <a:pt x="9028430" y="184150"/>
                </a:cubicBezTo>
                <a:cubicBezTo>
                  <a:pt x="8948420" y="186690"/>
                  <a:pt x="8869680" y="194310"/>
                  <a:pt x="8796020" y="198120"/>
                </a:cubicBezTo>
                <a:cubicBezTo>
                  <a:pt x="8729980" y="200660"/>
                  <a:pt x="8670290" y="201930"/>
                  <a:pt x="8606790" y="203200"/>
                </a:cubicBezTo>
                <a:cubicBezTo>
                  <a:pt x="8542020" y="204470"/>
                  <a:pt x="8474710" y="205740"/>
                  <a:pt x="8411210" y="205740"/>
                </a:cubicBezTo>
                <a:cubicBezTo>
                  <a:pt x="8351520" y="205740"/>
                  <a:pt x="8290560" y="205740"/>
                  <a:pt x="8237220" y="205740"/>
                </a:cubicBezTo>
                <a:cubicBezTo>
                  <a:pt x="8191500" y="205740"/>
                  <a:pt x="8154670" y="207010"/>
                  <a:pt x="8111490" y="207010"/>
                </a:cubicBezTo>
                <a:cubicBezTo>
                  <a:pt x="8065770" y="207010"/>
                  <a:pt x="8017510" y="208280"/>
                  <a:pt x="7967980" y="207010"/>
                </a:cubicBezTo>
                <a:cubicBezTo>
                  <a:pt x="7914640" y="204470"/>
                  <a:pt x="7858760" y="196850"/>
                  <a:pt x="7802880" y="194310"/>
                </a:cubicBezTo>
                <a:cubicBezTo>
                  <a:pt x="7745730" y="191770"/>
                  <a:pt x="7692390" y="190500"/>
                  <a:pt x="7630160" y="189230"/>
                </a:cubicBezTo>
                <a:cubicBezTo>
                  <a:pt x="7556500" y="187960"/>
                  <a:pt x="7462520" y="187960"/>
                  <a:pt x="7390130" y="186690"/>
                </a:cubicBezTo>
                <a:cubicBezTo>
                  <a:pt x="7329170" y="186690"/>
                  <a:pt x="7275830" y="185420"/>
                  <a:pt x="7222490" y="185420"/>
                </a:cubicBezTo>
                <a:cubicBezTo>
                  <a:pt x="7175500" y="185420"/>
                  <a:pt x="7131050" y="185420"/>
                  <a:pt x="7087870" y="185420"/>
                </a:cubicBezTo>
                <a:cubicBezTo>
                  <a:pt x="7045960" y="185420"/>
                  <a:pt x="7007860" y="184150"/>
                  <a:pt x="6965950" y="184150"/>
                </a:cubicBezTo>
                <a:cubicBezTo>
                  <a:pt x="6920230" y="184150"/>
                  <a:pt x="6873240" y="184150"/>
                  <a:pt x="6823710" y="184150"/>
                </a:cubicBezTo>
                <a:cubicBezTo>
                  <a:pt x="6767830" y="184150"/>
                  <a:pt x="6711950" y="184150"/>
                  <a:pt x="6647180" y="184150"/>
                </a:cubicBezTo>
                <a:cubicBezTo>
                  <a:pt x="6569710" y="184150"/>
                  <a:pt x="6473190" y="184150"/>
                  <a:pt x="6391910" y="184150"/>
                </a:cubicBezTo>
                <a:cubicBezTo>
                  <a:pt x="6318250" y="184150"/>
                  <a:pt x="6248400" y="184150"/>
                  <a:pt x="6179820" y="184150"/>
                </a:cubicBezTo>
                <a:cubicBezTo>
                  <a:pt x="6113780" y="184150"/>
                  <a:pt x="6052820" y="184150"/>
                  <a:pt x="5986780" y="184150"/>
                </a:cubicBezTo>
                <a:cubicBezTo>
                  <a:pt x="5918200" y="184150"/>
                  <a:pt x="5844540" y="184150"/>
                  <a:pt x="5775960" y="184150"/>
                </a:cubicBezTo>
                <a:cubicBezTo>
                  <a:pt x="5709920" y="184150"/>
                  <a:pt x="5643880" y="184150"/>
                  <a:pt x="5582920" y="184150"/>
                </a:cubicBezTo>
                <a:cubicBezTo>
                  <a:pt x="5527040" y="184150"/>
                  <a:pt x="5482590" y="184150"/>
                  <a:pt x="5424170" y="184150"/>
                </a:cubicBezTo>
                <a:cubicBezTo>
                  <a:pt x="5353050" y="184150"/>
                  <a:pt x="5267960" y="184150"/>
                  <a:pt x="5189220" y="184150"/>
                </a:cubicBezTo>
                <a:cubicBezTo>
                  <a:pt x="5109210" y="184150"/>
                  <a:pt x="5029200" y="184150"/>
                  <a:pt x="4946650" y="184150"/>
                </a:cubicBezTo>
                <a:cubicBezTo>
                  <a:pt x="4862830" y="184150"/>
                  <a:pt x="4775200" y="184150"/>
                  <a:pt x="4690110" y="184150"/>
                </a:cubicBezTo>
                <a:cubicBezTo>
                  <a:pt x="4606290" y="184150"/>
                  <a:pt x="4516120" y="184150"/>
                  <a:pt x="4438650" y="184150"/>
                </a:cubicBezTo>
                <a:cubicBezTo>
                  <a:pt x="4372610" y="184150"/>
                  <a:pt x="4314190" y="184150"/>
                  <a:pt x="4254500" y="184150"/>
                </a:cubicBezTo>
                <a:cubicBezTo>
                  <a:pt x="4197350" y="184150"/>
                  <a:pt x="4142740" y="184150"/>
                  <a:pt x="4085590" y="184150"/>
                </a:cubicBezTo>
                <a:cubicBezTo>
                  <a:pt x="4024630" y="184150"/>
                  <a:pt x="3961130" y="184150"/>
                  <a:pt x="3898900" y="184150"/>
                </a:cubicBezTo>
                <a:cubicBezTo>
                  <a:pt x="3837940" y="184150"/>
                  <a:pt x="3776980" y="184150"/>
                  <a:pt x="3716020" y="184150"/>
                </a:cubicBezTo>
                <a:cubicBezTo>
                  <a:pt x="3655060" y="184150"/>
                  <a:pt x="3599180" y="184150"/>
                  <a:pt x="3534410" y="184150"/>
                </a:cubicBezTo>
                <a:cubicBezTo>
                  <a:pt x="3462020" y="184150"/>
                  <a:pt x="3373120" y="184150"/>
                  <a:pt x="3303270" y="184150"/>
                </a:cubicBezTo>
                <a:cubicBezTo>
                  <a:pt x="3244850" y="184150"/>
                  <a:pt x="3188970" y="184150"/>
                  <a:pt x="3140710" y="184150"/>
                </a:cubicBezTo>
                <a:cubicBezTo>
                  <a:pt x="3101340" y="184150"/>
                  <a:pt x="3069590" y="181610"/>
                  <a:pt x="3032760" y="184150"/>
                </a:cubicBezTo>
                <a:cubicBezTo>
                  <a:pt x="2993390" y="186690"/>
                  <a:pt x="2950210" y="193040"/>
                  <a:pt x="2910840" y="196850"/>
                </a:cubicBezTo>
                <a:cubicBezTo>
                  <a:pt x="2874010" y="199390"/>
                  <a:pt x="2838450" y="201930"/>
                  <a:pt x="2805430" y="203200"/>
                </a:cubicBezTo>
                <a:cubicBezTo>
                  <a:pt x="2776220" y="204470"/>
                  <a:pt x="2752090" y="205740"/>
                  <a:pt x="2722880" y="205740"/>
                </a:cubicBezTo>
                <a:cubicBezTo>
                  <a:pt x="2691130" y="205740"/>
                  <a:pt x="2653030" y="205740"/>
                  <a:pt x="2622550" y="205740"/>
                </a:cubicBezTo>
                <a:cubicBezTo>
                  <a:pt x="2598420" y="205740"/>
                  <a:pt x="2579370" y="207010"/>
                  <a:pt x="2555240" y="207010"/>
                </a:cubicBezTo>
                <a:cubicBezTo>
                  <a:pt x="2526030" y="207010"/>
                  <a:pt x="2491740" y="207010"/>
                  <a:pt x="2461260" y="207010"/>
                </a:cubicBezTo>
                <a:cubicBezTo>
                  <a:pt x="2430780" y="207010"/>
                  <a:pt x="2404110" y="207010"/>
                  <a:pt x="2369820" y="207010"/>
                </a:cubicBezTo>
                <a:cubicBezTo>
                  <a:pt x="2327910" y="207010"/>
                  <a:pt x="2278380" y="207010"/>
                  <a:pt x="2227580" y="207010"/>
                </a:cubicBezTo>
                <a:cubicBezTo>
                  <a:pt x="2169160" y="207010"/>
                  <a:pt x="2099310" y="207010"/>
                  <a:pt x="2038350" y="207010"/>
                </a:cubicBezTo>
                <a:cubicBezTo>
                  <a:pt x="1979930" y="207010"/>
                  <a:pt x="1920240" y="207010"/>
                  <a:pt x="1868170" y="207010"/>
                </a:cubicBezTo>
                <a:cubicBezTo>
                  <a:pt x="1823720" y="207010"/>
                  <a:pt x="1781810" y="207010"/>
                  <a:pt x="1743710" y="207010"/>
                </a:cubicBezTo>
                <a:cubicBezTo>
                  <a:pt x="1710690" y="207010"/>
                  <a:pt x="1684020" y="207010"/>
                  <a:pt x="1652270" y="207010"/>
                </a:cubicBezTo>
                <a:cubicBezTo>
                  <a:pt x="1615440" y="207010"/>
                  <a:pt x="1573530" y="207010"/>
                  <a:pt x="1536700" y="207010"/>
                </a:cubicBezTo>
                <a:cubicBezTo>
                  <a:pt x="1501140" y="207010"/>
                  <a:pt x="1468120" y="207010"/>
                  <a:pt x="1435100" y="207010"/>
                </a:cubicBezTo>
                <a:cubicBezTo>
                  <a:pt x="1403350" y="207010"/>
                  <a:pt x="1371600" y="207010"/>
                  <a:pt x="1341120" y="207010"/>
                </a:cubicBezTo>
                <a:cubicBezTo>
                  <a:pt x="1310640" y="207010"/>
                  <a:pt x="1280160" y="207010"/>
                  <a:pt x="1249680" y="207010"/>
                </a:cubicBezTo>
                <a:cubicBezTo>
                  <a:pt x="1219200" y="207010"/>
                  <a:pt x="1186180" y="207010"/>
                  <a:pt x="1158240" y="207010"/>
                </a:cubicBezTo>
                <a:cubicBezTo>
                  <a:pt x="1135380" y="207010"/>
                  <a:pt x="1115060" y="207010"/>
                  <a:pt x="1094740" y="207010"/>
                </a:cubicBezTo>
                <a:cubicBezTo>
                  <a:pt x="1075690" y="207010"/>
                  <a:pt x="1057910" y="207010"/>
                  <a:pt x="1041400" y="207010"/>
                </a:cubicBezTo>
                <a:cubicBezTo>
                  <a:pt x="1028700" y="207010"/>
                  <a:pt x="1017270" y="208280"/>
                  <a:pt x="1005840" y="208280"/>
                </a:cubicBezTo>
                <a:cubicBezTo>
                  <a:pt x="995680" y="208280"/>
                  <a:pt x="988060" y="209550"/>
                  <a:pt x="977900" y="209550"/>
                </a:cubicBezTo>
                <a:cubicBezTo>
                  <a:pt x="963930" y="210820"/>
                  <a:pt x="944880" y="210820"/>
                  <a:pt x="929640" y="212090"/>
                </a:cubicBezTo>
                <a:cubicBezTo>
                  <a:pt x="914400" y="213360"/>
                  <a:pt x="897890" y="212090"/>
                  <a:pt x="885190" y="214630"/>
                </a:cubicBezTo>
                <a:cubicBezTo>
                  <a:pt x="873760" y="217170"/>
                  <a:pt x="867410" y="223520"/>
                  <a:pt x="855980" y="226060"/>
                </a:cubicBezTo>
                <a:cubicBezTo>
                  <a:pt x="842010" y="229870"/>
                  <a:pt x="824230" y="231140"/>
                  <a:pt x="810260" y="232410"/>
                </a:cubicBezTo>
                <a:cubicBezTo>
                  <a:pt x="798830" y="233680"/>
                  <a:pt x="792480" y="234950"/>
                  <a:pt x="779780" y="234950"/>
                </a:cubicBezTo>
                <a:cubicBezTo>
                  <a:pt x="755650" y="236220"/>
                  <a:pt x="716280" y="233680"/>
                  <a:pt x="675640" y="233680"/>
                </a:cubicBezTo>
                <a:cubicBezTo>
                  <a:pt x="619760" y="233680"/>
                  <a:pt x="547370" y="232410"/>
                  <a:pt x="476250" y="232410"/>
                </a:cubicBezTo>
                <a:cubicBezTo>
                  <a:pt x="394970" y="232410"/>
                  <a:pt x="284480" y="232410"/>
                  <a:pt x="212090" y="232410"/>
                </a:cubicBezTo>
                <a:cubicBezTo>
                  <a:pt x="162560" y="232410"/>
                  <a:pt x="118110" y="227330"/>
                  <a:pt x="86360" y="231140"/>
                </a:cubicBezTo>
                <a:cubicBezTo>
                  <a:pt x="66040" y="233680"/>
                  <a:pt x="46990" y="240030"/>
                  <a:pt x="36830" y="243840"/>
                </a:cubicBezTo>
                <a:cubicBezTo>
                  <a:pt x="31750" y="246380"/>
                  <a:pt x="29210" y="248920"/>
                  <a:pt x="26670" y="250190"/>
                </a:cubicBezTo>
                <a:cubicBezTo>
                  <a:pt x="25400" y="250190"/>
                  <a:pt x="24130" y="250190"/>
                  <a:pt x="22860" y="250190"/>
                </a:cubicBezTo>
                <a:cubicBezTo>
                  <a:pt x="21590" y="250190"/>
                  <a:pt x="20320" y="250190"/>
                  <a:pt x="19050" y="250190"/>
                </a:cubicBezTo>
                <a:cubicBezTo>
                  <a:pt x="17780" y="250190"/>
                  <a:pt x="17780" y="248920"/>
                  <a:pt x="16510" y="248920"/>
                </a:cubicBezTo>
                <a:cubicBezTo>
                  <a:pt x="15240" y="247650"/>
                  <a:pt x="13970" y="247650"/>
                  <a:pt x="12700" y="246380"/>
                </a:cubicBezTo>
                <a:cubicBezTo>
                  <a:pt x="11430" y="245110"/>
                  <a:pt x="10160" y="245110"/>
                  <a:pt x="10160" y="243840"/>
                </a:cubicBezTo>
                <a:cubicBezTo>
                  <a:pt x="8890" y="242570"/>
                  <a:pt x="8890" y="241300"/>
                  <a:pt x="8890" y="240030"/>
                </a:cubicBezTo>
                <a:cubicBezTo>
                  <a:pt x="8890" y="238760"/>
                  <a:pt x="7620" y="238760"/>
                  <a:pt x="7620" y="237490"/>
                </a:cubicBezTo>
                <a:cubicBezTo>
                  <a:pt x="7620" y="236220"/>
                  <a:pt x="7620" y="234950"/>
                  <a:pt x="7620" y="233680"/>
                </a:cubicBezTo>
                <a:cubicBezTo>
                  <a:pt x="7620" y="232410"/>
                  <a:pt x="8890" y="231140"/>
                  <a:pt x="8890" y="229870"/>
                </a:cubicBezTo>
                <a:cubicBezTo>
                  <a:pt x="8890" y="228600"/>
                  <a:pt x="8890" y="227330"/>
                  <a:pt x="10160" y="226060"/>
                </a:cubicBezTo>
                <a:cubicBezTo>
                  <a:pt x="10160" y="224790"/>
                  <a:pt x="11430" y="224790"/>
                  <a:pt x="12700" y="223520"/>
                </a:cubicBezTo>
                <a:cubicBezTo>
                  <a:pt x="13970" y="222250"/>
                  <a:pt x="15240" y="222250"/>
                  <a:pt x="16510" y="220980"/>
                </a:cubicBezTo>
                <a:cubicBezTo>
                  <a:pt x="17780" y="220980"/>
                  <a:pt x="17780" y="219710"/>
                  <a:pt x="19050" y="219710"/>
                </a:cubicBezTo>
                <a:cubicBezTo>
                  <a:pt x="26670" y="218440"/>
                  <a:pt x="59690" y="222250"/>
                  <a:pt x="83820" y="223520"/>
                </a:cubicBezTo>
                <a:cubicBezTo>
                  <a:pt x="114300" y="224790"/>
                  <a:pt x="147320" y="224790"/>
                  <a:pt x="186690" y="224790"/>
                </a:cubicBezTo>
                <a:cubicBezTo>
                  <a:pt x="240030" y="224790"/>
                  <a:pt x="304800" y="226060"/>
                  <a:pt x="372110" y="226060"/>
                </a:cubicBezTo>
                <a:cubicBezTo>
                  <a:pt x="450850" y="226060"/>
                  <a:pt x="535940" y="226060"/>
                  <a:pt x="631190" y="226060"/>
                </a:cubicBezTo>
                <a:cubicBezTo>
                  <a:pt x="745490" y="226060"/>
                  <a:pt x="889000" y="226060"/>
                  <a:pt x="1012190" y="226060"/>
                </a:cubicBezTo>
                <a:cubicBezTo>
                  <a:pt x="1129030" y="226060"/>
                  <a:pt x="1247140" y="226060"/>
                  <a:pt x="1355090" y="226060"/>
                </a:cubicBezTo>
                <a:cubicBezTo>
                  <a:pt x="1451610" y="226060"/>
                  <a:pt x="1543050" y="226060"/>
                  <a:pt x="1629410" y="226060"/>
                </a:cubicBezTo>
                <a:cubicBezTo>
                  <a:pt x="1706880" y="226060"/>
                  <a:pt x="1775460" y="226060"/>
                  <a:pt x="1849120" y="226060"/>
                </a:cubicBezTo>
                <a:cubicBezTo>
                  <a:pt x="1922780" y="226060"/>
                  <a:pt x="1995170" y="226060"/>
                  <a:pt x="2071370" y="226060"/>
                </a:cubicBezTo>
                <a:cubicBezTo>
                  <a:pt x="2151380" y="226060"/>
                  <a:pt x="2250440" y="226060"/>
                  <a:pt x="2320290" y="226060"/>
                </a:cubicBezTo>
                <a:cubicBezTo>
                  <a:pt x="2371090" y="226060"/>
                  <a:pt x="2401570" y="226060"/>
                  <a:pt x="2451100" y="226060"/>
                </a:cubicBezTo>
                <a:cubicBezTo>
                  <a:pt x="2518410" y="226060"/>
                  <a:pt x="2599690" y="227330"/>
                  <a:pt x="2688590" y="226060"/>
                </a:cubicBezTo>
                <a:cubicBezTo>
                  <a:pt x="2804160" y="224790"/>
                  <a:pt x="2956560" y="220980"/>
                  <a:pt x="3084830" y="213360"/>
                </a:cubicBezTo>
                <a:cubicBezTo>
                  <a:pt x="3208020" y="205740"/>
                  <a:pt x="3331210" y="190500"/>
                  <a:pt x="3445510" y="182880"/>
                </a:cubicBezTo>
                <a:cubicBezTo>
                  <a:pt x="3549650" y="176530"/>
                  <a:pt x="3651250" y="172720"/>
                  <a:pt x="3742690" y="168910"/>
                </a:cubicBezTo>
                <a:cubicBezTo>
                  <a:pt x="3820160" y="166370"/>
                  <a:pt x="3895090" y="165100"/>
                  <a:pt x="3958590" y="163830"/>
                </a:cubicBezTo>
                <a:cubicBezTo>
                  <a:pt x="4008120" y="162560"/>
                  <a:pt x="4052570" y="162560"/>
                  <a:pt x="4089400" y="161290"/>
                </a:cubicBezTo>
                <a:cubicBezTo>
                  <a:pt x="4116070" y="161290"/>
                  <a:pt x="4135120" y="160020"/>
                  <a:pt x="4156710" y="160020"/>
                </a:cubicBezTo>
                <a:cubicBezTo>
                  <a:pt x="4175760" y="160020"/>
                  <a:pt x="4188460" y="160020"/>
                  <a:pt x="4212590" y="160020"/>
                </a:cubicBezTo>
                <a:cubicBezTo>
                  <a:pt x="4259580" y="160020"/>
                  <a:pt x="4339590" y="158750"/>
                  <a:pt x="4415790" y="158750"/>
                </a:cubicBezTo>
                <a:cubicBezTo>
                  <a:pt x="4512310" y="158750"/>
                  <a:pt x="4634230" y="158750"/>
                  <a:pt x="4747260" y="158750"/>
                </a:cubicBezTo>
                <a:cubicBezTo>
                  <a:pt x="4865370" y="158750"/>
                  <a:pt x="4987290" y="158750"/>
                  <a:pt x="5107940" y="158750"/>
                </a:cubicBezTo>
                <a:cubicBezTo>
                  <a:pt x="5227320" y="158750"/>
                  <a:pt x="5349240" y="158750"/>
                  <a:pt x="5467350" y="158750"/>
                </a:cubicBezTo>
                <a:cubicBezTo>
                  <a:pt x="5580380" y="158750"/>
                  <a:pt x="5684520" y="158750"/>
                  <a:pt x="5800090" y="158750"/>
                </a:cubicBezTo>
                <a:cubicBezTo>
                  <a:pt x="5924550" y="158750"/>
                  <a:pt x="6061710" y="158750"/>
                  <a:pt x="6186170" y="158750"/>
                </a:cubicBezTo>
                <a:cubicBezTo>
                  <a:pt x="6301740" y="158750"/>
                  <a:pt x="6418580" y="158750"/>
                  <a:pt x="6518910" y="158750"/>
                </a:cubicBezTo>
                <a:cubicBezTo>
                  <a:pt x="6602730" y="158750"/>
                  <a:pt x="6675120" y="158750"/>
                  <a:pt x="6750050" y="158750"/>
                </a:cubicBezTo>
                <a:cubicBezTo>
                  <a:pt x="6819900" y="158750"/>
                  <a:pt x="6875780" y="158750"/>
                  <a:pt x="6950710" y="158750"/>
                </a:cubicBezTo>
                <a:cubicBezTo>
                  <a:pt x="7044690" y="158750"/>
                  <a:pt x="7164070" y="158750"/>
                  <a:pt x="7268210" y="158750"/>
                </a:cubicBezTo>
                <a:cubicBezTo>
                  <a:pt x="7371080" y="158750"/>
                  <a:pt x="7467600" y="158750"/>
                  <a:pt x="7571740" y="158750"/>
                </a:cubicBezTo>
                <a:cubicBezTo>
                  <a:pt x="7680960" y="158750"/>
                  <a:pt x="7793990" y="158750"/>
                  <a:pt x="7905750" y="158750"/>
                </a:cubicBezTo>
                <a:cubicBezTo>
                  <a:pt x="8017510" y="158750"/>
                  <a:pt x="8141970" y="158750"/>
                  <a:pt x="8241030" y="158750"/>
                </a:cubicBezTo>
                <a:cubicBezTo>
                  <a:pt x="8318500" y="158750"/>
                  <a:pt x="8385810" y="158750"/>
                  <a:pt x="8449310" y="158750"/>
                </a:cubicBezTo>
                <a:cubicBezTo>
                  <a:pt x="8503920" y="158750"/>
                  <a:pt x="8552180" y="158750"/>
                  <a:pt x="8601710" y="158750"/>
                </a:cubicBezTo>
                <a:cubicBezTo>
                  <a:pt x="8649970" y="158750"/>
                  <a:pt x="8694420" y="158750"/>
                  <a:pt x="8743950" y="158750"/>
                </a:cubicBezTo>
                <a:cubicBezTo>
                  <a:pt x="8796020" y="158750"/>
                  <a:pt x="8848090" y="158750"/>
                  <a:pt x="8906510" y="158750"/>
                </a:cubicBezTo>
                <a:cubicBezTo>
                  <a:pt x="8975090" y="158750"/>
                  <a:pt x="9053830" y="158750"/>
                  <a:pt x="9131300" y="158750"/>
                </a:cubicBezTo>
                <a:cubicBezTo>
                  <a:pt x="9212580" y="158750"/>
                  <a:pt x="9290050" y="158750"/>
                  <a:pt x="9381490" y="158750"/>
                </a:cubicBezTo>
                <a:cubicBezTo>
                  <a:pt x="9494520" y="158750"/>
                  <a:pt x="9638030" y="158750"/>
                  <a:pt x="9757410" y="158750"/>
                </a:cubicBezTo>
                <a:cubicBezTo>
                  <a:pt x="9866630" y="158750"/>
                  <a:pt x="9973310" y="158750"/>
                  <a:pt x="10072370" y="158750"/>
                </a:cubicBezTo>
                <a:cubicBezTo>
                  <a:pt x="10160000" y="158750"/>
                  <a:pt x="10241280" y="158750"/>
                  <a:pt x="10322560" y="158750"/>
                </a:cubicBezTo>
                <a:cubicBezTo>
                  <a:pt x="10398760" y="158750"/>
                  <a:pt x="10474960" y="158750"/>
                  <a:pt x="10544810" y="158750"/>
                </a:cubicBezTo>
                <a:cubicBezTo>
                  <a:pt x="10605770" y="158750"/>
                  <a:pt x="10665460" y="158750"/>
                  <a:pt x="10716260" y="158750"/>
                </a:cubicBezTo>
                <a:cubicBezTo>
                  <a:pt x="10756900" y="158750"/>
                  <a:pt x="10795000" y="158750"/>
                  <a:pt x="10828020" y="158750"/>
                </a:cubicBezTo>
                <a:cubicBezTo>
                  <a:pt x="10854690" y="158750"/>
                  <a:pt x="10875010" y="158750"/>
                  <a:pt x="10901680" y="158750"/>
                </a:cubicBezTo>
                <a:cubicBezTo>
                  <a:pt x="10934700" y="158750"/>
                  <a:pt x="10970260" y="158750"/>
                  <a:pt x="11009630" y="158750"/>
                </a:cubicBezTo>
                <a:cubicBezTo>
                  <a:pt x="11057890" y="158750"/>
                  <a:pt x="11113770" y="158750"/>
                  <a:pt x="11172190" y="158750"/>
                </a:cubicBezTo>
                <a:cubicBezTo>
                  <a:pt x="11240770" y="158750"/>
                  <a:pt x="11319510" y="158750"/>
                  <a:pt x="11395710" y="158750"/>
                </a:cubicBezTo>
                <a:cubicBezTo>
                  <a:pt x="11476990" y="158750"/>
                  <a:pt x="11559540" y="158750"/>
                  <a:pt x="11645900" y="158750"/>
                </a:cubicBezTo>
                <a:cubicBezTo>
                  <a:pt x="11738610" y="158750"/>
                  <a:pt x="11837670" y="158750"/>
                  <a:pt x="11931650" y="158750"/>
                </a:cubicBezTo>
                <a:cubicBezTo>
                  <a:pt x="12024360" y="158750"/>
                  <a:pt x="12119610" y="158750"/>
                  <a:pt x="12208510" y="158750"/>
                </a:cubicBezTo>
                <a:cubicBezTo>
                  <a:pt x="12289790" y="158750"/>
                  <a:pt x="12363450" y="158750"/>
                  <a:pt x="12442190" y="158750"/>
                </a:cubicBezTo>
                <a:cubicBezTo>
                  <a:pt x="12522200" y="158750"/>
                  <a:pt x="12613640" y="158750"/>
                  <a:pt x="12683490" y="158750"/>
                </a:cubicBezTo>
                <a:cubicBezTo>
                  <a:pt x="12736830" y="158750"/>
                  <a:pt x="12780010" y="158750"/>
                  <a:pt x="12824460" y="158750"/>
                </a:cubicBezTo>
                <a:cubicBezTo>
                  <a:pt x="12863830" y="158750"/>
                  <a:pt x="12901930" y="158750"/>
                  <a:pt x="12936220" y="158750"/>
                </a:cubicBezTo>
                <a:cubicBezTo>
                  <a:pt x="12966700" y="158750"/>
                  <a:pt x="12994639" y="158750"/>
                  <a:pt x="13021311" y="158750"/>
                </a:cubicBezTo>
                <a:cubicBezTo>
                  <a:pt x="13044170" y="158750"/>
                  <a:pt x="13061950" y="158750"/>
                  <a:pt x="13083539" y="158750"/>
                </a:cubicBezTo>
                <a:cubicBezTo>
                  <a:pt x="13105130" y="158750"/>
                  <a:pt x="13127989" y="158750"/>
                  <a:pt x="13149580" y="158750"/>
                </a:cubicBezTo>
                <a:cubicBezTo>
                  <a:pt x="13171170" y="158750"/>
                  <a:pt x="13194030" y="158750"/>
                  <a:pt x="13215620" y="158750"/>
                </a:cubicBezTo>
                <a:cubicBezTo>
                  <a:pt x="13238480" y="158750"/>
                  <a:pt x="13260070" y="158750"/>
                  <a:pt x="13282930" y="158750"/>
                </a:cubicBezTo>
                <a:cubicBezTo>
                  <a:pt x="13304520" y="158750"/>
                  <a:pt x="13324839" y="158750"/>
                  <a:pt x="13348970" y="158750"/>
                </a:cubicBezTo>
                <a:cubicBezTo>
                  <a:pt x="13380720" y="158750"/>
                  <a:pt x="13425170" y="158750"/>
                  <a:pt x="13455650" y="158750"/>
                </a:cubicBezTo>
                <a:cubicBezTo>
                  <a:pt x="13477239" y="158750"/>
                  <a:pt x="13496289" y="158750"/>
                  <a:pt x="13512800" y="158750"/>
                </a:cubicBezTo>
                <a:cubicBezTo>
                  <a:pt x="13526770" y="158750"/>
                  <a:pt x="13545820" y="157480"/>
                  <a:pt x="13550900" y="157480"/>
                </a:cubicBezTo>
                <a:cubicBezTo>
                  <a:pt x="13552170" y="157480"/>
                  <a:pt x="13552170" y="157480"/>
                  <a:pt x="13553439" y="157480"/>
                </a:cubicBezTo>
                <a:cubicBezTo>
                  <a:pt x="13554711" y="157480"/>
                  <a:pt x="13555980" y="157480"/>
                  <a:pt x="13557250" y="157480"/>
                </a:cubicBezTo>
                <a:cubicBezTo>
                  <a:pt x="13558520" y="157480"/>
                  <a:pt x="13559789" y="157480"/>
                  <a:pt x="13561061" y="158750"/>
                </a:cubicBezTo>
                <a:cubicBezTo>
                  <a:pt x="13562330" y="158750"/>
                  <a:pt x="13562330" y="160020"/>
                  <a:pt x="13563600" y="161290"/>
                </a:cubicBezTo>
                <a:cubicBezTo>
                  <a:pt x="13564870" y="162560"/>
                  <a:pt x="13564870" y="162560"/>
                  <a:pt x="13566139" y="163830"/>
                </a:cubicBezTo>
                <a:cubicBezTo>
                  <a:pt x="13566139" y="165100"/>
                  <a:pt x="13567411" y="165100"/>
                  <a:pt x="13567411" y="166370"/>
                </a:cubicBezTo>
                <a:cubicBezTo>
                  <a:pt x="13567411" y="167640"/>
                  <a:pt x="13568680" y="168910"/>
                  <a:pt x="13568680" y="170180"/>
                </a:cubicBezTo>
                <a:cubicBezTo>
                  <a:pt x="13568680" y="171450"/>
                  <a:pt x="13568680" y="172720"/>
                  <a:pt x="13568680" y="173990"/>
                </a:cubicBezTo>
                <a:cubicBezTo>
                  <a:pt x="13568680" y="175260"/>
                  <a:pt x="13567411" y="175260"/>
                  <a:pt x="13567411" y="176530"/>
                </a:cubicBezTo>
                <a:cubicBezTo>
                  <a:pt x="13567411" y="177800"/>
                  <a:pt x="13567411" y="179070"/>
                  <a:pt x="13566139" y="180340"/>
                </a:cubicBezTo>
                <a:cubicBezTo>
                  <a:pt x="13566139" y="181610"/>
                  <a:pt x="13564870" y="181610"/>
                  <a:pt x="13563600" y="182880"/>
                </a:cubicBezTo>
                <a:cubicBezTo>
                  <a:pt x="13562330" y="182880"/>
                  <a:pt x="13562330" y="184150"/>
                  <a:pt x="13561061" y="184150"/>
                </a:cubicBezTo>
                <a:cubicBezTo>
                  <a:pt x="13559789" y="184150"/>
                  <a:pt x="13558520" y="185420"/>
                  <a:pt x="13557250" y="185420"/>
                </a:cubicBezTo>
                <a:cubicBezTo>
                  <a:pt x="13555980" y="185420"/>
                  <a:pt x="13555980" y="186690"/>
                  <a:pt x="13553439" y="186690"/>
                </a:cubicBezTo>
                <a:cubicBezTo>
                  <a:pt x="13543280" y="187960"/>
                  <a:pt x="13491211" y="186690"/>
                  <a:pt x="13454380" y="186690"/>
                </a:cubicBezTo>
                <a:cubicBezTo>
                  <a:pt x="13409930" y="186690"/>
                  <a:pt x="13362939" y="186690"/>
                  <a:pt x="13307061" y="186690"/>
                </a:cubicBezTo>
                <a:cubicBezTo>
                  <a:pt x="13235939" y="186690"/>
                  <a:pt x="13149580" y="185420"/>
                  <a:pt x="13063220" y="185420"/>
                </a:cubicBezTo>
                <a:cubicBezTo>
                  <a:pt x="12966700" y="185420"/>
                  <a:pt x="12858750" y="185420"/>
                  <a:pt x="12753340" y="185420"/>
                </a:cubicBezTo>
                <a:cubicBezTo>
                  <a:pt x="12642850" y="185420"/>
                  <a:pt x="12539980" y="185420"/>
                  <a:pt x="12415520" y="185420"/>
                </a:cubicBezTo>
                <a:cubicBezTo>
                  <a:pt x="12264390" y="185420"/>
                  <a:pt x="12076430" y="185420"/>
                  <a:pt x="11911330" y="185420"/>
                </a:cubicBezTo>
                <a:cubicBezTo>
                  <a:pt x="11751310" y="185420"/>
                  <a:pt x="11593830" y="185420"/>
                  <a:pt x="11438890" y="185420"/>
                </a:cubicBezTo>
                <a:cubicBezTo>
                  <a:pt x="11287760" y="185420"/>
                  <a:pt x="11126470" y="185420"/>
                  <a:pt x="10993120" y="185420"/>
                </a:cubicBezTo>
                <a:cubicBezTo>
                  <a:pt x="10885170" y="185420"/>
                  <a:pt x="10787380" y="184150"/>
                  <a:pt x="10701020" y="184150"/>
                </a:cubicBezTo>
                <a:cubicBezTo>
                  <a:pt x="10631170" y="184150"/>
                  <a:pt x="10563860" y="184150"/>
                  <a:pt x="10511790" y="184150"/>
                </a:cubicBezTo>
                <a:cubicBezTo>
                  <a:pt x="10474960" y="184150"/>
                  <a:pt x="10448290" y="184150"/>
                  <a:pt x="10419080" y="184150"/>
                </a:cubicBezTo>
                <a:cubicBezTo>
                  <a:pt x="10391140" y="184150"/>
                  <a:pt x="10365740" y="184150"/>
                  <a:pt x="10340340" y="184150"/>
                </a:cubicBezTo>
                <a:cubicBezTo>
                  <a:pt x="10316210" y="184150"/>
                  <a:pt x="10293350" y="184150"/>
                  <a:pt x="10269220" y="184150"/>
                </a:cubicBezTo>
                <a:cubicBezTo>
                  <a:pt x="10242550" y="184150"/>
                  <a:pt x="10217150" y="184150"/>
                  <a:pt x="10186670" y="184150"/>
                </a:cubicBezTo>
                <a:cubicBezTo>
                  <a:pt x="10149840" y="184150"/>
                  <a:pt x="10106660" y="184150"/>
                  <a:pt x="10062210" y="184150"/>
                </a:cubicBezTo>
                <a:cubicBezTo>
                  <a:pt x="10010140" y="184150"/>
                  <a:pt x="9950450" y="184150"/>
                  <a:pt x="9892030" y="184150"/>
                </a:cubicBezTo>
                <a:cubicBezTo>
                  <a:pt x="9831070" y="184150"/>
                  <a:pt x="9763760" y="184150"/>
                  <a:pt x="9704070" y="184150"/>
                </a:cubicBezTo>
                <a:cubicBezTo>
                  <a:pt x="9649460" y="184150"/>
                  <a:pt x="9593580" y="184150"/>
                  <a:pt x="9547860" y="184150"/>
                </a:cubicBezTo>
                <a:cubicBezTo>
                  <a:pt x="9513570" y="184150"/>
                  <a:pt x="9472930" y="182880"/>
                  <a:pt x="9455150" y="184150"/>
                </a:cubicBezTo>
                <a:cubicBezTo>
                  <a:pt x="9448800" y="184150"/>
                  <a:pt x="9444990" y="185420"/>
                  <a:pt x="9441180" y="185420"/>
                </a:cubicBezTo>
                <a:cubicBezTo>
                  <a:pt x="9439910" y="185420"/>
                  <a:pt x="9438640" y="185420"/>
                  <a:pt x="9437370" y="185420"/>
                </a:cubicBezTo>
                <a:cubicBezTo>
                  <a:pt x="9436100" y="185420"/>
                  <a:pt x="9436100" y="184150"/>
                  <a:pt x="9434830" y="184150"/>
                </a:cubicBezTo>
                <a:cubicBezTo>
                  <a:pt x="9433560" y="184150"/>
                  <a:pt x="9433560" y="182880"/>
                  <a:pt x="9432290" y="182880"/>
                </a:cubicBezTo>
                <a:cubicBezTo>
                  <a:pt x="9431020" y="181610"/>
                  <a:pt x="9429750" y="181610"/>
                  <a:pt x="9429750" y="180340"/>
                </a:cubicBezTo>
                <a:cubicBezTo>
                  <a:pt x="9428480" y="179070"/>
                  <a:pt x="9428480" y="177800"/>
                  <a:pt x="9428480" y="176530"/>
                </a:cubicBezTo>
                <a:cubicBezTo>
                  <a:pt x="9428480" y="175260"/>
                  <a:pt x="9427210" y="175260"/>
                  <a:pt x="9427210" y="173990"/>
                </a:cubicBezTo>
                <a:cubicBezTo>
                  <a:pt x="9427210" y="172720"/>
                  <a:pt x="9427210" y="171450"/>
                  <a:pt x="9427210" y="170180"/>
                </a:cubicBezTo>
                <a:cubicBezTo>
                  <a:pt x="9427210" y="168910"/>
                  <a:pt x="9428480" y="167640"/>
                  <a:pt x="9428480" y="166370"/>
                </a:cubicBezTo>
                <a:cubicBezTo>
                  <a:pt x="9428480" y="165100"/>
                  <a:pt x="9429750" y="165100"/>
                  <a:pt x="9429750" y="163830"/>
                </a:cubicBezTo>
                <a:cubicBezTo>
                  <a:pt x="9431020" y="162560"/>
                  <a:pt x="9431020" y="162560"/>
                  <a:pt x="9432290" y="161290"/>
                </a:cubicBezTo>
                <a:cubicBezTo>
                  <a:pt x="9433560" y="161290"/>
                  <a:pt x="9433560" y="160020"/>
                  <a:pt x="9434830" y="160020"/>
                </a:cubicBezTo>
                <a:cubicBezTo>
                  <a:pt x="9436100" y="160020"/>
                  <a:pt x="9436100" y="158750"/>
                  <a:pt x="9437370" y="158750"/>
                </a:cubicBezTo>
                <a:cubicBezTo>
                  <a:pt x="9438640" y="158750"/>
                  <a:pt x="9438640" y="157480"/>
                  <a:pt x="9441180" y="157480"/>
                </a:cubicBezTo>
                <a:cubicBezTo>
                  <a:pt x="9448800" y="156210"/>
                  <a:pt x="9476740" y="160020"/>
                  <a:pt x="9499600" y="158750"/>
                </a:cubicBezTo>
                <a:cubicBezTo>
                  <a:pt x="9531350" y="157480"/>
                  <a:pt x="9569450" y="151130"/>
                  <a:pt x="9613900" y="146050"/>
                </a:cubicBezTo>
                <a:cubicBezTo>
                  <a:pt x="9677400" y="138430"/>
                  <a:pt x="9763760" y="124460"/>
                  <a:pt x="9842500" y="115570"/>
                </a:cubicBezTo>
                <a:cubicBezTo>
                  <a:pt x="9925050" y="105410"/>
                  <a:pt x="10003790" y="99060"/>
                  <a:pt x="10095230" y="88900"/>
                </a:cubicBezTo>
                <a:cubicBezTo>
                  <a:pt x="10203180" y="77470"/>
                  <a:pt x="10323830" y="62230"/>
                  <a:pt x="10447020" y="52070"/>
                </a:cubicBezTo>
                <a:cubicBezTo>
                  <a:pt x="10584180" y="40640"/>
                  <a:pt x="10753090" y="29210"/>
                  <a:pt x="10881360" y="22860"/>
                </a:cubicBezTo>
                <a:cubicBezTo>
                  <a:pt x="10982960" y="17780"/>
                  <a:pt x="11065510" y="13970"/>
                  <a:pt x="11155680" y="11430"/>
                </a:cubicBezTo>
                <a:cubicBezTo>
                  <a:pt x="11243310" y="8890"/>
                  <a:pt x="11332210" y="7620"/>
                  <a:pt x="11414760" y="6350"/>
                </a:cubicBezTo>
                <a:cubicBezTo>
                  <a:pt x="11489690" y="5080"/>
                  <a:pt x="11568430" y="5080"/>
                  <a:pt x="11628120" y="3810"/>
                </a:cubicBezTo>
                <a:cubicBezTo>
                  <a:pt x="11672570" y="3810"/>
                  <a:pt x="11710670" y="2540"/>
                  <a:pt x="11743690" y="2540"/>
                </a:cubicBezTo>
                <a:cubicBezTo>
                  <a:pt x="11767820" y="2540"/>
                  <a:pt x="11780520" y="2540"/>
                  <a:pt x="11805920" y="2540"/>
                </a:cubicBezTo>
                <a:cubicBezTo>
                  <a:pt x="11844020" y="2540"/>
                  <a:pt x="11893550" y="2540"/>
                  <a:pt x="11948160" y="2540"/>
                </a:cubicBezTo>
                <a:cubicBezTo>
                  <a:pt x="12020550" y="2540"/>
                  <a:pt x="12118340" y="0"/>
                  <a:pt x="12202160" y="2540"/>
                </a:cubicBezTo>
                <a:cubicBezTo>
                  <a:pt x="12285980" y="5080"/>
                  <a:pt x="12369800" y="10160"/>
                  <a:pt x="12453620" y="15240"/>
                </a:cubicBezTo>
                <a:cubicBezTo>
                  <a:pt x="12536170" y="20320"/>
                  <a:pt x="12630150" y="25400"/>
                  <a:pt x="12701270" y="33020"/>
                </a:cubicBezTo>
                <a:cubicBezTo>
                  <a:pt x="12755880" y="39370"/>
                  <a:pt x="12805410" y="49530"/>
                  <a:pt x="12846050" y="54610"/>
                </a:cubicBezTo>
                <a:cubicBezTo>
                  <a:pt x="12875260" y="58420"/>
                  <a:pt x="12898120" y="60960"/>
                  <a:pt x="12919710" y="63500"/>
                </a:cubicBezTo>
                <a:cubicBezTo>
                  <a:pt x="12936220" y="64770"/>
                  <a:pt x="12948920" y="64770"/>
                  <a:pt x="12964161" y="66040"/>
                </a:cubicBezTo>
                <a:cubicBezTo>
                  <a:pt x="12978130" y="66040"/>
                  <a:pt x="12990830" y="67310"/>
                  <a:pt x="13007339" y="67310"/>
                </a:cubicBezTo>
                <a:cubicBezTo>
                  <a:pt x="13030200" y="67310"/>
                  <a:pt x="13058139" y="68580"/>
                  <a:pt x="13091161" y="68580"/>
                </a:cubicBezTo>
                <a:cubicBezTo>
                  <a:pt x="13139420" y="68580"/>
                  <a:pt x="13208000" y="68580"/>
                  <a:pt x="13267689" y="68580"/>
                </a:cubicBezTo>
                <a:cubicBezTo>
                  <a:pt x="13329920" y="68580"/>
                  <a:pt x="13397230" y="68580"/>
                  <a:pt x="13459461" y="68580"/>
                </a:cubicBezTo>
                <a:cubicBezTo>
                  <a:pt x="13517880" y="68580"/>
                  <a:pt x="13580111" y="68580"/>
                  <a:pt x="13630911" y="68580"/>
                </a:cubicBezTo>
                <a:cubicBezTo>
                  <a:pt x="13671550" y="68580"/>
                  <a:pt x="13710920" y="69850"/>
                  <a:pt x="13742670" y="69850"/>
                </a:cubicBezTo>
                <a:cubicBezTo>
                  <a:pt x="13765530" y="69850"/>
                  <a:pt x="13784580" y="69850"/>
                  <a:pt x="13802361" y="69850"/>
                </a:cubicBezTo>
                <a:cubicBezTo>
                  <a:pt x="13816330" y="69850"/>
                  <a:pt x="13829030" y="69850"/>
                  <a:pt x="13841730" y="68580"/>
                </a:cubicBezTo>
                <a:cubicBezTo>
                  <a:pt x="13851889" y="68580"/>
                  <a:pt x="13859511" y="66040"/>
                  <a:pt x="13870939" y="66040"/>
                </a:cubicBezTo>
                <a:cubicBezTo>
                  <a:pt x="13889989" y="64770"/>
                  <a:pt x="13919200" y="67310"/>
                  <a:pt x="13947139" y="67310"/>
                </a:cubicBezTo>
                <a:cubicBezTo>
                  <a:pt x="13982700" y="67310"/>
                  <a:pt x="14033500" y="68580"/>
                  <a:pt x="14070330" y="68580"/>
                </a:cubicBezTo>
                <a:cubicBezTo>
                  <a:pt x="14099539" y="68580"/>
                  <a:pt x="14126211" y="68580"/>
                  <a:pt x="14149070" y="68580"/>
                </a:cubicBezTo>
                <a:cubicBezTo>
                  <a:pt x="14166850" y="68580"/>
                  <a:pt x="14175739" y="69850"/>
                  <a:pt x="14194789" y="68580"/>
                </a:cubicBezTo>
                <a:cubicBezTo>
                  <a:pt x="14222730" y="67310"/>
                  <a:pt x="14267180" y="58420"/>
                  <a:pt x="14302739" y="55880"/>
                </a:cubicBezTo>
                <a:cubicBezTo>
                  <a:pt x="14337030" y="53340"/>
                  <a:pt x="14373861" y="52070"/>
                  <a:pt x="14401800" y="50800"/>
                </a:cubicBezTo>
                <a:cubicBezTo>
                  <a:pt x="14422120" y="49530"/>
                  <a:pt x="14444980" y="49530"/>
                  <a:pt x="14456411" y="48260"/>
                </a:cubicBezTo>
                <a:cubicBezTo>
                  <a:pt x="14461489" y="46990"/>
                  <a:pt x="14464030" y="45720"/>
                  <a:pt x="14466570" y="45720"/>
                </a:cubicBezTo>
                <a:cubicBezTo>
                  <a:pt x="14467839" y="45720"/>
                  <a:pt x="14469111" y="46990"/>
                  <a:pt x="14470380" y="46990"/>
                </a:cubicBezTo>
                <a:cubicBezTo>
                  <a:pt x="14471650" y="46990"/>
                  <a:pt x="14472920" y="46990"/>
                  <a:pt x="14474189" y="46990"/>
                </a:cubicBezTo>
                <a:cubicBezTo>
                  <a:pt x="14475461" y="46990"/>
                  <a:pt x="14475461" y="48260"/>
                  <a:pt x="14476730" y="49530"/>
                </a:cubicBezTo>
                <a:cubicBezTo>
                  <a:pt x="14478000" y="50800"/>
                  <a:pt x="14478000" y="50800"/>
                  <a:pt x="14479270" y="52070"/>
                </a:cubicBezTo>
                <a:cubicBezTo>
                  <a:pt x="14479270" y="53340"/>
                  <a:pt x="14480539" y="53340"/>
                  <a:pt x="14480539" y="54610"/>
                </a:cubicBezTo>
                <a:cubicBezTo>
                  <a:pt x="14480539" y="55880"/>
                  <a:pt x="14481811" y="57150"/>
                  <a:pt x="14481811" y="58420"/>
                </a:cubicBezTo>
                <a:cubicBezTo>
                  <a:pt x="14481811" y="59690"/>
                  <a:pt x="14481811" y="60960"/>
                  <a:pt x="14481811" y="62230"/>
                </a:cubicBezTo>
                <a:cubicBezTo>
                  <a:pt x="14481811" y="63500"/>
                  <a:pt x="14481811" y="63500"/>
                  <a:pt x="14481811" y="64770"/>
                </a:cubicBezTo>
                <a:cubicBezTo>
                  <a:pt x="14481811" y="66040"/>
                  <a:pt x="14480539" y="67310"/>
                  <a:pt x="14479270" y="68580"/>
                </a:cubicBezTo>
                <a:cubicBezTo>
                  <a:pt x="14479270" y="69850"/>
                  <a:pt x="14479270" y="71120"/>
                  <a:pt x="14478000" y="71120"/>
                </a:cubicBezTo>
                <a:cubicBezTo>
                  <a:pt x="14476730" y="72390"/>
                  <a:pt x="14475461" y="71120"/>
                  <a:pt x="14474189" y="72390"/>
                </a:cubicBezTo>
                <a:cubicBezTo>
                  <a:pt x="14472920" y="72390"/>
                  <a:pt x="14472920" y="74930"/>
                  <a:pt x="14471650" y="74930"/>
                </a:cubicBezTo>
                <a:cubicBezTo>
                  <a:pt x="14470380" y="74930"/>
                  <a:pt x="14470380" y="74930"/>
                  <a:pt x="14467839" y="74930"/>
                </a:cubicBezTo>
                <a:cubicBezTo>
                  <a:pt x="14461489" y="76200"/>
                  <a:pt x="14443711" y="81280"/>
                  <a:pt x="14423389" y="86360"/>
                </a:cubicBezTo>
                <a:cubicBezTo>
                  <a:pt x="14380211" y="97790"/>
                  <a:pt x="14295120" y="127000"/>
                  <a:pt x="14224000" y="142240"/>
                </a:cubicBezTo>
                <a:cubicBezTo>
                  <a:pt x="14145261" y="158750"/>
                  <a:pt x="14063980" y="170180"/>
                  <a:pt x="13968730" y="180340"/>
                </a:cubicBezTo>
                <a:cubicBezTo>
                  <a:pt x="13849350" y="193040"/>
                  <a:pt x="13710920" y="201930"/>
                  <a:pt x="13563600" y="208280"/>
                </a:cubicBezTo>
                <a:cubicBezTo>
                  <a:pt x="13389611" y="215900"/>
                  <a:pt x="13178789" y="218440"/>
                  <a:pt x="12992100" y="220980"/>
                </a:cubicBezTo>
                <a:cubicBezTo>
                  <a:pt x="12813030" y="223520"/>
                  <a:pt x="12635230" y="224790"/>
                  <a:pt x="12466320" y="226060"/>
                </a:cubicBezTo>
                <a:cubicBezTo>
                  <a:pt x="12308840" y="227330"/>
                  <a:pt x="12161520" y="227330"/>
                  <a:pt x="12010390" y="227330"/>
                </a:cubicBezTo>
                <a:cubicBezTo>
                  <a:pt x="11863070" y="227330"/>
                  <a:pt x="11715750" y="228600"/>
                  <a:pt x="11570970" y="228600"/>
                </a:cubicBezTo>
                <a:cubicBezTo>
                  <a:pt x="11430000" y="228600"/>
                  <a:pt x="11295380" y="228600"/>
                  <a:pt x="11153140" y="228600"/>
                </a:cubicBezTo>
                <a:cubicBezTo>
                  <a:pt x="11005820" y="228600"/>
                  <a:pt x="10854690" y="229870"/>
                  <a:pt x="10704830" y="229870"/>
                </a:cubicBezTo>
                <a:cubicBezTo>
                  <a:pt x="10554970" y="229870"/>
                  <a:pt x="10411460" y="229870"/>
                  <a:pt x="10255250" y="229870"/>
                </a:cubicBezTo>
                <a:cubicBezTo>
                  <a:pt x="10083800" y="229870"/>
                  <a:pt x="9888220" y="229870"/>
                  <a:pt x="9716770" y="229870"/>
                </a:cubicBezTo>
                <a:cubicBezTo>
                  <a:pt x="9560560" y="229870"/>
                  <a:pt x="9413240" y="229870"/>
                  <a:pt x="9269730" y="229870"/>
                </a:cubicBezTo>
                <a:cubicBezTo>
                  <a:pt x="9136380" y="229870"/>
                  <a:pt x="9006840" y="229870"/>
                  <a:pt x="8884920" y="229870"/>
                </a:cubicBezTo>
                <a:cubicBezTo>
                  <a:pt x="8774430" y="229870"/>
                  <a:pt x="8663940" y="229870"/>
                  <a:pt x="8567420" y="229870"/>
                </a:cubicBezTo>
                <a:cubicBezTo>
                  <a:pt x="8486140" y="229870"/>
                  <a:pt x="8420100" y="229870"/>
                  <a:pt x="8342630" y="229870"/>
                </a:cubicBezTo>
                <a:cubicBezTo>
                  <a:pt x="8261350" y="229870"/>
                  <a:pt x="8171180" y="229870"/>
                  <a:pt x="8092440" y="229870"/>
                </a:cubicBezTo>
                <a:cubicBezTo>
                  <a:pt x="8022590" y="229870"/>
                  <a:pt x="7961630" y="229870"/>
                  <a:pt x="7895590" y="229870"/>
                </a:cubicBezTo>
                <a:cubicBezTo>
                  <a:pt x="7829550" y="229870"/>
                  <a:pt x="7764780" y="229870"/>
                  <a:pt x="7696200" y="229870"/>
                </a:cubicBezTo>
                <a:cubicBezTo>
                  <a:pt x="7622540" y="229870"/>
                  <a:pt x="7546340" y="229870"/>
                  <a:pt x="7468870" y="229870"/>
                </a:cubicBezTo>
                <a:cubicBezTo>
                  <a:pt x="7387590" y="229870"/>
                  <a:pt x="7306310" y="229870"/>
                  <a:pt x="7218680" y="229870"/>
                </a:cubicBezTo>
                <a:cubicBezTo>
                  <a:pt x="7119620" y="229870"/>
                  <a:pt x="6998970" y="229870"/>
                  <a:pt x="6904990" y="229870"/>
                </a:cubicBezTo>
                <a:cubicBezTo>
                  <a:pt x="6827520" y="229870"/>
                  <a:pt x="6762750" y="229870"/>
                  <a:pt x="6695440" y="229870"/>
                </a:cubicBezTo>
                <a:cubicBezTo>
                  <a:pt x="6633210" y="229870"/>
                  <a:pt x="6568440" y="229870"/>
                  <a:pt x="6515100" y="229870"/>
                </a:cubicBezTo>
                <a:cubicBezTo>
                  <a:pt x="6473190" y="229870"/>
                  <a:pt x="6441440" y="229870"/>
                  <a:pt x="6400800" y="229870"/>
                </a:cubicBezTo>
                <a:cubicBezTo>
                  <a:pt x="6353810" y="229870"/>
                  <a:pt x="6301740" y="229870"/>
                  <a:pt x="6248400" y="229870"/>
                </a:cubicBezTo>
                <a:cubicBezTo>
                  <a:pt x="6191250" y="229870"/>
                  <a:pt x="6129020" y="229870"/>
                  <a:pt x="6068060" y="229870"/>
                </a:cubicBezTo>
                <a:cubicBezTo>
                  <a:pt x="6004560" y="229870"/>
                  <a:pt x="5944870" y="229870"/>
                  <a:pt x="5875020" y="229870"/>
                </a:cubicBezTo>
                <a:cubicBezTo>
                  <a:pt x="5793740" y="229870"/>
                  <a:pt x="5689600" y="229870"/>
                  <a:pt x="5612130" y="229870"/>
                </a:cubicBezTo>
                <a:cubicBezTo>
                  <a:pt x="5551170" y="229870"/>
                  <a:pt x="5502910" y="229870"/>
                  <a:pt x="5449570" y="229870"/>
                </a:cubicBezTo>
                <a:cubicBezTo>
                  <a:pt x="5398770" y="229870"/>
                  <a:pt x="5350510" y="229870"/>
                  <a:pt x="5302250" y="229870"/>
                </a:cubicBezTo>
                <a:cubicBezTo>
                  <a:pt x="5255260" y="229870"/>
                  <a:pt x="5210810" y="229870"/>
                  <a:pt x="5162550" y="229870"/>
                </a:cubicBezTo>
                <a:cubicBezTo>
                  <a:pt x="5110480" y="229870"/>
                  <a:pt x="5053330" y="229870"/>
                  <a:pt x="4999990" y="229870"/>
                </a:cubicBezTo>
                <a:cubicBezTo>
                  <a:pt x="4946650" y="229870"/>
                  <a:pt x="4893310" y="229870"/>
                  <a:pt x="4841240" y="229870"/>
                </a:cubicBezTo>
                <a:cubicBezTo>
                  <a:pt x="4791710" y="229870"/>
                  <a:pt x="4749800" y="229870"/>
                  <a:pt x="4696460" y="229870"/>
                </a:cubicBezTo>
                <a:cubicBezTo>
                  <a:pt x="4631690" y="229870"/>
                  <a:pt x="4554220" y="227330"/>
                  <a:pt x="4480560" y="229870"/>
                </a:cubicBezTo>
                <a:cubicBezTo>
                  <a:pt x="4404360" y="232410"/>
                  <a:pt x="4324350" y="240030"/>
                  <a:pt x="4246880" y="242570"/>
                </a:cubicBezTo>
                <a:cubicBezTo>
                  <a:pt x="4170680" y="245110"/>
                  <a:pt x="4091940" y="246380"/>
                  <a:pt x="4018280" y="247650"/>
                </a:cubicBezTo>
                <a:cubicBezTo>
                  <a:pt x="3949700" y="248920"/>
                  <a:pt x="3882390" y="248920"/>
                  <a:pt x="3817620" y="250190"/>
                </a:cubicBezTo>
                <a:cubicBezTo>
                  <a:pt x="3756660" y="250190"/>
                  <a:pt x="3699510" y="251460"/>
                  <a:pt x="3642360" y="251460"/>
                </a:cubicBezTo>
                <a:cubicBezTo>
                  <a:pt x="3586480" y="251460"/>
                  <a:pt x="3528060" y="251460"/>
                  <a:pt x="3477260" y="251460"/>
                </a:cubicBezTo>
                <a:cubicBezTo>
                  <a:pt x="3434080" y="251460"/>
                  <a:pt x="3397250" y="251460"/>
                  <a:pt x="3356610" y="251460"/>
                </a:cubicBezTo>
                <a:cubicBezTo>
                  <a:pt x="3314700" y="251460"/>
                  <a:pt x="3276600" y="251460"/>
                  <a:pt x="3227070" y="251460"/>
                </a:cubicBezTo>
                <a:cubicBezTo>
                  <a:pt x="3162300" y="251460"/>
                  <a:pt x="3078480" y="251460"/>
                  <a:pt x="3004820" y="251460"/>
                </a:cubicBezTo>
                <a:cubicBezTo>
                  <a:pt x="2933700" y="251460"/>
                  <a:pt x="2871470" y="251460"/>
                  <a:pt x="2794000" y="251460"/>
                </a:cubicBezTo>
                <a:cubicBezTo>
                  <a:pt x="2701290" y="251460"/>
                  <a:pt x="2586990" y="251460"/>
                  <a:pt x="2485390" y="251460"/>
                </a:cubicBezTo>
                <a:cubicBezTo>
                  <a:pt x="2385060" y="251460"/>
                  <a:pt x="2286000" y="251460"/>
                  <a:pt x="2186940" y="251460"/>
                </a:cubicBezTo>
                <a:cubicBezTo>
                  <a:pt x="2087880" y="251460"/>
                  <a:pt x="1985010" y="248920"/>
                  <a:pt x="1892300" y="251460"/>
                </a:cubicBezTo>
                <a:cubicBezTo>
                  <a:pt x="1808480" y="254000"/>
                  <a:pt x="1728470" y="260350"/>
                  <a:pt x="1652270" y="264160"/>
                </a:cubicBezTo>
                <a:cubicBezTo>
                  <a:pt x="1584960" y="266700"/>
                  <a:pt x="1516380" y="269240"/>
                  <a:pt x="1459230" y="270510"/>
                </a:cubicBezTo>
                <a:cubicBezTo>
                  <a:pt x="1414780" y="271780"/>
                  <a:pt x="1377950" y="273050"/>
                  <a:pt x="1338580" y="273050"/>
                </a:cubicBezTo>
                <a:cubicBezTo>
                  <a:pt x="1299210" y="273050"/>
                  <a:pt x="1256030" y="273050"/>
                  <a:pt x="1221740" y="273050"/>
                </a:cubicBezTo>
                <a:cubicBezTo>
                  <a:pt x="1193800" y="273050"/>
                  <a:pt x="1165860" y="267970"/>
                  <a:pt x="1148080" y="274320"/>
                </a:cubicBezTo>
                <a:cubicBezTo>
                  <a:pt x="1135380" y="278130"/>
                  <a:pt x="1123950" y="290830"/>
                  <a:pt x="1120140" y="293370"/>
                </a:cubicBezTo>
                <a:cubicBezTo>
                  <a:pt x="1118870" y="294640"/>
                  <a:pt x="1118870" y="294640"/>
                  <a:pt x="1117600" y="294640"/>
                </a:cubicBezTo>
                <a:cubicBezTo>
                  <a:pt x="1116330" y="294640"/>
                  <a:pt x="1115060" y="294640"/>
                  <a:pt x="1113790" y="294640"/>
                </a:cubicBezTo>
                <a:cubicBezTo>
                  <a:pt x="1112520" y="294640"/>
                  <a:pt x="1111250" y="293370"/>
                  <a:pt x="1109980" y="293370"/>
                </a:cubicBezTo>
                <a:cubicBezTo>
                  <a:pt x="1108710" y="293370"/>
                  <a:pt x="1107440" y="293370"/>
                  <a:pt x="1106170" y="292100"/>
                </a:cubicBezTo>
                <a:cubicBezTo>
                  <a:pt x="1104900" y="292100"/>
                  <a:pt x="1104900" y="290830"/>
                  <a:pt x="1103630" y="289560"/>
                </a:cubicBezTo>
                <a:cubicBezTo>
                  <a:pt x="1103630" y="288290"/>
                  <a:pt x="1102360" y="288290"/>
                  <a:pt x="1102360" y="287020"/>
                </a:cubicBezTo>
                <a:cubicBezTo>
                  <a:pt x="1102360" y="285750"/>
                  <a:pt x="1101090" y="285750"/>
                  <a:pt x="1101090" y="284480"/>
                </a:cubicBezTo>
                <a:cubicBezTo>
                  <a:pt x="1101090" y="283210"/>
                  <a:pt x="1099820" y="281940"/>
                  <a:pt x="1099820" y="280670"/>
                </a:cubicBezTo>
                <a:cubicBezTo>
                  <a:pt x="1099820" y="279400"/>
                  <a:pt x="1099820" y="278130"/>
                  <a:pt x="1099820" y="276860"/>
                </a:cubicBezTo>
                <a:cubicBezTo>
                  <a:pt x="1099820" y="275590"/>
                  <a:pt x="1099820" y="274320"/>
                  <a:pt x="1101090" y="273050"/>
                </a:cubicBezTo>
                <a:cubicBezTo>
                  <a:pt x="1101090" y="271780"/>
                  <a:pt x="1102360" y="271780"/>
                  <a:pt x="1103630" y="270510"/>
                </a:cubicBezTo>
                <a:cubicBezTo>
                  <a:pt x="1104900" y="269240"/>
                  <a:pt x="1104900" y="269240"/>
                  <a:pt x="1106170" y="267970"/>
                </a:cubicBezTo>
                <a:cubicBezTo>
                  <a:pt x="1107440" y="267970"/>
                  <a:pt x="1107440" y="266700"/>
                  <a:pt x="1108710" y="266700"/>
                </a:cubicBezTo>
                <a:cubicBezTo>
                  <a:pt x="1116330" y="265430"/>
                  <a:pt x="1151890" y="267970"/>
                  <a:pt x="1179830" y="267970"/>
                </a:cubicBezTo>
                <a:cubicBezTo>
                  <a:pt x="1221740" y="267970"/>
                  <a:pt x="1273810" y="269240"/>
                  <a:pt x="1334770" y="269240"/>
                </a:cubicBezTo>
                <a:cubicBezTo>
                  <a:pt x="1423670" y="269240"/>
                  <a:pt x="1536700" y="270510"/>
                  <a:pt x="1659890" y="270510"/>
                </a:cubicBezTo>
                <a:cubicBezTo>
                  <a:pt x="1822450" y="270510"/>
                  <a:pt x="2021840" y="270510"/>
                  <a:pt x="2222500" y="270510"/>
                </a:cubicBezTo>
                <a:cubicBezTo>
                  <a:pt x="2452370" y="270510"/>
                  <a:pt x="2688590" y="270510"/>
                  <a:pt x="2964180" y="270510"/>
                </a:cubicBezTo>
                <a:cubicBezTo>
                  <a:pt x="3309620" y="270510"/>
                  <a:pt x="3765550" y="270510"/>
                  <a:pt x="4130040" y="270510"/>
                </a:cubicBezTo>
                <a:cubicBezTo>
                  <a:pt x="4451350" y="270510"/>
                  <a:pt x="4743450" y="273050"/>
                  <a:pt x="5039360" y="270510"/>
                </a:cubicBezTo>
                <a:cubicBezTo>
                  <a:pt x="5320030" y="267970"/>
                  <a:pt x="5601970" y="260350"/>
                  <a:pt x="5862320" y="257810"/>
                </a:cubicBezTo>
                <a:cubicBezTo>
                  <a:pt x="6098540" y="255270"/>
                  <a:pt x="6344920" y="254000"/>
                  <a:pt x="6535420" y="252730"/>
                </a:cubicBezTo>
                <a:cubicBezTo>
                  <a:pt x="6675120" y="251460"/>
                  <a:pt x="6788150" y="250190"/>
                  <a:pt x="6898640" y="250190"/>
                </a:cubicBezTo>
                <a:cubicBezTo>
                  <a:pt x="6991350" y="250190"/>
                  <a:pt x="7077710" y="250190"/>
                  <a:pt x="7156450" y="250190"/>
                </a:cubicBezTo>
                <a:cubicBezTo>
                  <a:pt x="7223760" y="250190"/>
                  <a:pt x="7279640" y="248920"/>
                  <a:pt x="7343140" y="248920"/>
                </a:cubicBezTo>
                <a:cubicBezTo>
                  <a:pt x="7410450" y="248920"/>
                  <a:pt x="7484110" y="251460"/>
                  <a:pt x="7551420" y="248920"/>
                </a:cubicBezTo>
                <a:cubicBezTo>
                  <a:pt x="7616190" y="246380"/>
                  <a:pt x="7687310" y="238760"/>
                  <a:pt x="7741920" y="236220"/>
                </a:cubicBezTo>
                <a:cubicBezTo>
                  <a:pt x="7782560" y="233680"/>
                  <a:pt x="7809230" y="232410"/>
                  <a:pt x="7849870" y="231140"/>
                </a:cubicBezTo>
                <a:cubicBezTo>
                  <a:pt x="7900670" y="229870"/>
                  <a:pt x="7964170" y="228600"/>
                  <a:pt x="8023860" y="228600"/>
                </a:cubicBezTo>
                <a:cubicBezTo>
                  <a:pt x="8086090" y="227330"/>
                  <a:pt x="8144510" y="227330"/>
                  <a:pt x="8214360" y="227330"/>
                </a:cubicBezTo>
                <a:cubicBezTo>
                  <a:pt x="8296910" y="227330"/>
                  <a:pt x="8395970" y="227330"/>
                  <a:pt x="8488680" y="227330"/>
                </a:cubicBezTo>
                <a:cubicBezTo>
                  <a:pt x="8582660" y="227330"/>
                  <a:pt x="8674100" y="226060"/>
                  <a:pt x="8773160" y="226060"/>
                </a:cubicBezTo>
                <a:cubicBezTo>
                  <a:pt x="8881110" y="226060"/>
                  <a:pt x="9000490" y="226060"/>
                  <a:pt x="9112250" y="226060"/>
                </a:cubicBezTo>
                <a:cubicBezTo>
                  <a:pt x="9221470" y="226060"/>
                  <a:pt x="9334500" y="226060"/>
                  <a:pt x="9437370" y="226060"/>
                </a:cubicBezTo>
                <a:cubicBezTo>
                  <a:pt x="9530080" y="226060"/>
                  <a:pt x="9617710" y="226060"/>
                  <a:pt x="9704070" y="226060"/>
                </a:cubicBezTo>
                <a:cubicBezTo>
                  <a:pt x="9786620" y="226060"/>
                  <a:pt x="9869170" y="226060"/>
                  <a:pt x="9946640" y="226060"/>
                </a:cubicBezTo>
                <a:cubicBezTo>
                  <a:pt x="10017760" y="226060"/>
                  <a:pt x="10085070" y="226060"/>
                  <a:pt x="10153650" y="226060"/>
                </a:cubicBezTo>
                <a:cubicBezTo>
                  <a:pt x="10222230" y="226060"/>
                  <a:pt x="10288270" y="226060"/>
                  <a:pt x="10356850" y="226060"/>
                </a:cubicBezTo>
                <a:cubicBezTo>
                  <a:pt x="10427970" y="226060"/>
                  <a:pt x="10502900" y="226060"/>
                  <a:pt x="10572750" y="226060"/>
                </a:cubicBezTo>
                <a:cubicBezTo>
                  <a:pt x="10638790" y="226060"/>
                  <a:pt x="10702290" y="226060"/>
                  <a:pt x="10767060" y="226060"/>
                </a:cubicBezTo>
                <a:cubicBezTo>
                  <a:pt x="10833100" y="226060"/>
                  <a:pt x="10901680" y="226060"/>
                  <a:pt x="10965180" y="226060"/>
                </a:cubicBezTo>
                <a:cubicBezTo>
                  <a:pt x="11024870" y="226060"/>
                  <a:pt x="11085830" y="226060"/>
                  <a:pt x="11140440" y="226060"/>
                </a:cubicBezTo>
                <a:cubicBezTo>
                  <a:pt x="11188700" y="226060"/>
                  <a:pt x="11234420" y="226060"/>
                  <a:pt x="11278870" y="226060"/>
                </a:cubicBezTo>
                <a:cubicBezTo>
                  <a:pt x="11320780" y="226060"/>
                  <a:pt x="11358880" y="226060"/>
                  <a:pt x="11402060" y="226060"/>
                </a:cubicBezTo>
                <a:cubicBezTo>
                  <a:pt x="11447780" y="226060"/>
                  <a:pt x="11497310" y="226060"/>
                  <a:pt x="11545570" y="226060"/>
                </a:cubicBezTo>
                <a:cubicBezTo>
                  <a:pt x="11595100" y="226060"/>
                  <a:pt x="11644630" y="226060"/>
                  <a:pt x="11695430" y="226060"/>
                </a:cubicBezTo>
                <a:cubicBezTo>
                  <a:pt x="11750040" y="226060"/>
                  <a:pt x="11800840" y="226060"/>
                  <a:pt x="11863070" y="226060"/>
                </a:cubicBezTo>
                <a:cubicBezTo>
                  <a:pt x="11944350" y="226060"/>
                  <a:pt x="12045950" y="226060"/>
                  <a:pt x="12139930" y="226060"/>
                </a:cubicBezTo>
                <a:cubicBezTo>
                  <a:pt x="12237720" y="226060"/>
                  <a:pt x="12339320" y="226060"/>
                  <a:pt x="12438380" y="226060"/>
                </a:cubicBezTo>
                <a:cubicBezTo>
                  <a:pt x="12537440" y="226060"/>
                  <a:pt x="12640310" y="226060"/>
                  <a:pt x="12733020" y="226060"/>
                </a:cubicBezTo>
                <a:cubicBezTo>
                  <a:pt x="12816840" y="226060"/>
                  <a:pt x="12901930" y="226060"/>
                  <a:pt x="12974320" y="226060"/>
                </a:cubicBezTo>
                <a:cubicBezTo>
                  <a:pt x="13035280" y="226060"/>
                  <a:pt x="13087350" y="226060"/>
                  <a:pt x="13140689" y="226060"/>
                </a:cubicBezTo>
                <a:cubicBezTo>
                  <a:pt x="13191489" y="226060"/>
                  <a:pt x="13243561" y="226060"/>
                  <a:pt x="13289280" y="226060"/>
                </a:cubicBezTo>
                <a:cubicBezTo>
                  <a:pt x="13329920" y="226060"/>
                  <a:pt x="13365480" y="226060"/>
                  <a:pt x="13403580" y="226060"/>
                </a:cubicBezTo>
                <a:cubicBezTo>
                  <a:pt x="13441680" y="226060"/>
                  <a:pt x="13478511" y="226060"/>
                  <a:pt x="13517880" y="226060"/>
                </a:cubicBezTo>
                <a:cubicBezTo>
                  <a:pt x="13558520" y="226060"/>
                  <a:pt x="13596620" y="226060"/>
                  <a:pt x="13642339" y="226060"/>
                </a:cubicBezTo>
                <a:cubicBezTo>
                  <a:pt x="13700761" y="226060"/>
                  <a:pt x="13771880" y="226060"/>
                  <a:pt x="13837920" y="226060"/>
                </a:cubicBezTo>
                <a:cubicBezTo>
                  <a:pt x="13903961" y="226060"/>
                  <a:pt x="13972539" y="226060"/>
                  <a:pt x="14037311" y="226060"/>
                </a:cubicBezTo>
                <a:cubicBezTo>
                  <a:pt x="14100811" y="226060"/>
                  <a:pt x="14170661" y="226060"/>
                  <a:pt x="14224000" y="226060"/>
                </a:cubicBezTo>
                <a:cubicBezTo>
                  <a:pt x="14264639" y="226060"/>
                  <a:pt x="14298930" y="226060"/>
                  <a:pt x="14329411" y="226060"/>
                </a:cubicBezTo>
                <a:cubicBezTo>
                  <a:pt x="14352270" y="226060"/>
                  <a:pt x="14368780" y="226060"/>
                  <a:pt x="14387830" y="226060"/>
                </a:cubicBezTo>
                <a:cubicBezTo>
                  <a:pt x="14405611" y="226060"/>
                  <a:pt x="14417039" y="226060"/>
                  <a:pt x="14438630" y="226060"/>
                </a:cubicBezTo>
                <a:cubicBezTo>
                  <a:pt x="14478000" y="226060"/>
                  <a:pt x="14549120" y="226060"/>
                  <a:pt x="14601189" y="226060"/>
                </a:cubicBezTo>
                <a:cubicBezTo>
                  <a:pt x="14648180" y="226060"/>
                  <a:pt x="14692630" y="226060"/>
                  <a:pt x="14734539" y="226060"/>
                </a:cubicBezTo>
                <a:cubicBezTo>
                  <a:pt x="14772639" y="226060"/>
                  <a:pt x="14806930" y="228600"/>
                  <a:pt x="14843761" y="226060"/>
                </a:cubicBezTo>
                <a:cubicBezTo>
                  <a:pt x="14881861" y="223520"/>
                  <a:pt x="14947900" y="208280"/>
                  <a:pt x="14961870" y="207010"/>
                </a:cubicBezTo>
                <a:cubicBezTo>
                  <a:pt x="14964411" y="207010"/>
                  <a:pt x="14965680" y="207010"/>
                  <a:pt x="14966950" y="207010"/>
                </a:cubicBezTo>
                <a:cubicBezTo>
                  <a:pt x="14968220" y="207010"/>
                  <a:pt x="14969489" y="208280"/>
                  <a:pt x="14970761" y="208280"/>
                </a:cubicBezTo>
                <a:cubicBezTo>
                  <a:pt x="14972030" y="209550"/>
                  <a:pt x="14973300" y="209550"/>
                  <a:pt x="14974570" y="210820"/>
                </a:cubicBezTo>
                <a:cubicBezTo>
                  <a:pt x="14975839" y="212090"/>
                  <a:pt x="14977111" y="213360"/>
                  <a:pt x="14977111" y="214630"/>
                </a:cubicBezTo>
                <a:cubicBezTo>
                  <a:pt x="14978380" y="215900"/>
                  <a:pt x="14978380" y="218440"/>
                  <a:pt x="14978380" y="219710"/>
                </a:cubicBezTo>
                <a:cubicBezTo>
                  <a:pt x="14978380" y="220980"/>
                  <a:pt x="14978380" y="222250"/>
                  <a:pt x="14978380" y="223520"/>
                </a:cubicBezTo>
                <a:cubicBezTo>
                  <a:pt x="14978380" y="224790"/>
                  <a:pt x="14977111" y="227330"/>
                  <a:pt x="14975839" y="228600"/>
                </a:cubicBezTo>
                <a:cubicBezTo>
                  <a:pt x="14974570" y="229870"/>
                  <a:pt x="14974570" y="229870"/>
                  <a:pt x="14973300" y="231140"/>
                </a:cubicBezTo>
                <a:cubicBezTo>
                  <a:pt x="14972030" y="232410"/>
                  <a:pt x="14970761" y="233680"/>
                  <a:pt x="14969489" y="233680"/>
                </a:cubicBezTo>
                <a:cubicBezTo>
                  <a:pt x="14968220" y="234950"/>
                  <a:pt x="14965680" y="234950"/>
                  <a:pt x="14964411" y="234950"/>
                </a:cubicBezTo>
                <a:cubicBezTo>
                  <a:pt x="14963139" y="234950"/>
                  <a:pt x="14961870" y="234950"/>
                  <a:pt x="14960600" y="234950"/>
                </a:cubicBezTo>
                <a:cubicBezTo>
                  <a:pt x="14959330" y="234950"/>
                  <a:pt x="14956789" y="233680"/>
                  <a:pt x="14955520" y="232410"/>
                </a:cubicBezTo>
                <a:cubicBezTo>
                  <a:pt x="14954250" y="231140"/>
                  <a:pt x="14954250" y="229870"/>
                  <a:pt x="14952980" y="228600"/>
                </a:cubicBezTo>
                <a:cubicBezTo>
                  <a:pt x="14951711" y="227330"/>
                  <a:pt x="14950439" y="226060"/>
                  <a:pt x="14950439" y="224790"/>
                </a:cubicBezTo>
                <a:cubicBezTo>
                  <a:pt x="14950439" y="223520"/>
                  <a:pt x="14950439" y="222250"/>
                  <a:pt x="14950439" y="220980"/>
                </a:cubicBezTo>
                <a:cubicBezTo>
                  <a:pt x="14950439" y="219710"/>
                  <a:pt x="14950439" y="217170"/>
                  <a:pt x="14950439" y="215900"/>
                </a:cubicBezTo>
                <a:cubicBezTo>
                  <a:pt x="14950439" y="214630"/>
                  <a:pt x="14951711" y="213360"/>
                  <a:pt x="14952980" y="212090"/>
                </a:cubicBezTo>
                <a:cubicBezTo>
                  <a:pt x="14954250" y="210820"/>
                  <a:pt x="14955520" y="210820"/>
                  <a:pt x="14956789" y="209550"/>
                </a:cubicBezTo>
                <a:cubicBezTo>
                  <a:pt x="14958061" y="208280"/>
                  <a:pt x="14959330" y="207010"/>
                  <a:pt x="14960600" y="207010"/>
                </a:cubicBezTo>
                <a:cubicBezTo>
                  <a:pt x="14961870" y="207010"/>
                  <a:pt x="14964411" y="207010"/>
                  <a:pt x="14965680" y="207010"/>
                </a:cubicBezTo>
                <a:cubicBezTo>
                  <a:pt x="14966950" y="207010"/>
                  <a:pt x="14968220" y="208280"/>
                  <a:pt x="14969489" y="208280"/>
                </a:cubicBezTo>
                <a:cubicBezTo>
                  <a:pt x="14970761" y="208280"/>
                  <a:pt x="14972030" y="208280"/>
                  <a:pt x="14973300" y="209550"/>
                </a:cubicBezTo>
                <a:cubicBezTo>
                  <a:pt x="14974570" y="210820"/>
                  <a:pt x="14974570" y="212090"/>
                  <a:pt x="14975839" y="213360"/>
                </a:cubicBezTo>
                <a:cubicBezTo>
                  <a:pt x="14977111" y="214630"/>
                  <a:pt x="14978380" y="217170"/>
                  <a:pt x="14978380" y="218440"/>
                </a:cubicBezTo>
                <a:cubicBezTo>
                  <a:pt x="14978380" y="219710"/>
                  <a:pt x="14978380" y="220980"/>
                  <a:pt x="14978380" y="222250"/>
                </a:cubicBezTo>
                <a:cubicBezTo>
                  <a:pt x="14978380" y="223520"/>
                  <a:pt x="14978380" y="226060"/>
                  <a:pt x="14977111" y="227330"/>
                </a:cubicBezTo>
                <a:cubicBezTo>
                  <a:pt x="14977111" y="228600"/>
                  <a:pt x="14975839" y="229870"/>
                  <a:pt x="14974570" y="231140"/>
                </a:cubicBezTo>
                <a:cubicBezTo>
                  <a:pt x="14973300" y="232410"/>
                  <a:pt x="14972030" y="233680"/>
                  <a:pt x="14970761" y="233680"/>
                </a:cubicBezTo>
                <a:cubicBezTo>
                  <a:pt x="14969489" y="234950"/>
                  <a:pt x="14965680" y="234950"/>
                  <a:pt x="14965680" y="234950"/>
                </a:cubicBezTo>
                <a:cubicBezTo>
                  <a:pt x="14965680" y="234950"/>
                  <a:pt x="14883130" y="248920"/>
                  <a:pt x="14843761" y="251460"/>
                </a:cubicBezTo>
                <a:cubicBezTo>
                  <a:pt x="14806930" y="254000"/>
                  <a:pt x="14772639" y="251460"/>
                  <a:pt x="14734539" y="251460"/>
                </a:cubicBezTo>
                <a:cubicBezTo>
                  <a:pt x="14692630" y="251460"/>
                  <a:pt x="14648180" y="251460"/>
                  <a:pt x="14601189" y="251460"/>
                </a:cubicBezTo>
                <a:cubicBezTo>
                  <a:pt x="14549120" y="251460"/>
                  <a:pt x="14478000" y="251460"/>
                  <a:pt x="14438630" y="251460"/>
                </a:cubicBezTo>
                <a:cubicBezTo>
                  <a:pt x="14417039" y="251460"/>
                  <a:pt x="14405611" y="251460"/>
                  <a:pt x="14387830" y="251460"/>
                </a:cubicBezTo>
                <a:cubicBezTo>
                  <a:pt x="14368780" y="251460"/>
                  <a:pt x="14352270" y="251460"/>
                  <a:pt x="14329411" y="251460"/>
                </a:cubicBezTo>
                <a:cubicBezTo>
                  <a:pt x="14298930" y="251460"/>
                  <a:pt x="14264639" y="251460"/>
                  <a:pt x="14224000" y="251460"/>
                </a:cubicBezTo>
                <a:cubicBezTo>
                  <a:pt x="14170661" y="251460"/>
                  <a:pt x="14100811" y="251460"/>
                  <a:pt x="14037311" y="251460"/>
                </a:cubicBezTo>
                <a:cubicBezTo>
                  <a:pt x="13972539" y="251460"/>
                  <a:pt x="13903961" y="251460"/>
                  <a:pt x="13837920" y="251460"/>
                </a:cubicBezTo>
                <a:cubicBezTo>
                  <a:pt x="13771880" y="251460"/>
                  <a:pt x="13700761" y="251460"/>
                  <a:pt x="13642339" y="251460"/>
                </a:cubicBezTo>
                <a:cubicBezTo>
                  <a:pt x="13596620" y="251460"/>
                  <a:pt x="13558520" y="251460"/>
                  <a:pt x="13517880" y="251460"/>
                </a:cubicBezTo>
                <a:cubicBezTo>
                  <a:pt x="13478511" y="251460"/>
                  <a:pt x="13441680" y="251460"/>
                  <a:pt x="13403580" y="251460"/>
                </a:cubicBezTo>
                <a:cubicBezTo>
                  <a:pt x="13365480" y="251460"/>
                  <a:pt x="13329920" y="251460"/>
                  <a:pt x="13289280" y="251460"/>
                </a:cubicBezTo>
                <a:cubicBezTo>
                  <a:pt x="13243561" y="251460"/>
                  <a:pt x="13191489" y="251460"/>
                  <a:pt x="13140689" y="251460"/>
                </a:cubicBezTo>
                <a:cubicBezTo>
                  <a:pt x="13087350" y="251460"/>
                  <a:pt x="13035280" y="251460"/>
                  <a:pt x="12974320" y="251460"/>
                </a:cubicBezTo>
                <a:cubicBezTo>
                  <a:pt x="12901930" y="251460"/>
                  <a:pt x="12816840" y="251460"/>
                  <a:pt x="12733020" y="251460"/>
                </a:cubicBezTo>
                <a:cubicBezTo>
                  <a:pt x="12640310" y="251460"/>
                  <a:pt x="12537440" y="251460"/>
                  <a:pt x="12438380" y="251460"/>
                </a:cubicBezTo>
                <a:cubicBezTo>
                  <a:pt x="12339320" y="251460"/>
                  <a:pt x="12237720" y="251460"/>
                  <a:pt x="12139930" y="251460"/>
                </a:cubicBezTo>
                <a:cubicBezTo>
                  <a:pt x="12045950" y="251460"/>
                  <a:pt x="11944350" y="251460"/>
                  <a:pt x="11863070" y="251460"/>
                </a:cubicBezTo>
                <a:cubicBezTo>
                  <a:pt x="11800840" y="251460"/>
                  <a:pt x="11750040" y="251460"/>
                  <a:pt x="11695430" y="251460"/>
                </a:cubicBezTo>
                <a:cubicBezTo>
                  <a:pt x="11644630" y="251460"/>
                  <a:pt x="11595100" y="251460"/>
                  <a:pt x="11545570" y="251460"/>
                </a:cubicBezTo>
                <a:cubicBezTo>
                  <a:pt x="11497310" y="251460"/>
                  <a:pt x="11447780" y="251460"/>
                  <a:pt x="11402060" y="251460"/>
                </a:cubicBezTo>
                <a:cubicBezTo>
                  <a:pt x="11358880" y="251460"/>
                  <a:pt x="11320780" y="251460"/>
                  <a:pt x="11278870" y="251460"/>
                </a:cubicBezTo>
                <a:cubicBezTo>
                  <a:pt x="11234420" y="251460"/>
                  <a:pt x="11188700" y="251460"/>
                  <a:pt x="11140440" y="251460"/>
                </a:cubicBezTo>
                <a:cubicBezTo>
                  <a:pt x="11085830" y="251460"/>
                  <a:pt x="11024870" y="251460"/>
                  <a:pt x="10965180" y="251460"/>
                </a:cubicBezTo>
                <a:cubicBezTo>
                  <a:pt x="10901680" y="251460"/>
                  <a:pt x="10833100" y="251460"/>
                  <a:pt x="10767060" y="251460"/>
                </a:cubicBezTo>
                <a:cubicBezTo>
                  <a:pt x="10702290" y="251460"/>
                  <a:pt x="10638790" y="251460"/>
                  <a:pt x="10572750" y="251460"/>
                </a:cubicBezTo>
                <a:cubicBezTo>
                  <a:pt x="10502900" y="251460"/>
                  <a:pt x="10427970" y="251460"/>
                  <a:pt x="10356850" y="251460"/>
                </a:cubicBezTo>
                <a:cubicBezTo>
                  <a:pt x="10288270" y="251460"/>
                  <a:pt x="10222230" y="251460"/>
                  <a:pt x="10153650" y="251460"/>
                </a:cubicBezTo>
                <a:cubicBezTo>
                  <a:pt x="10085070" y="251460"/>
                  <a:pt x="10017760" y="251460"/>
                  <a:pt x="9946640" y="251460"/>
                </a:cubicBezTo>
                <a:cubicBezTo>
                  <a:pt x="9869170" y="251460"/>
                  <a:pt x="9786620" y="251460"/>
                  <a:pt x="9704070" y="251460"/>
                </a:cubicBezTo>
                <a:cubicBezTo>
                  <a:pt x="9617710" y="251460"/>
                  <a:pt x="9530080" y="251460"/>
                  <a:pt x="9437370" y="251460"/>
                </a:cubicBezTo>
                <a:cubicBezTo>
                  <a:pt x="9334500" y="251460"/>
                  <a:pt x="9221470" y="251460"/>
                  <a:pt x="9112250" y="251460"/>
                </a:cubicBezTo>
                <a:cubicBezTo>
                  <a:pt x="9000490" y="251460"/>
                  <a:pt x="8881110" y="251460"/>
                  <a:pt x="8773160" y="251460"/>
                </a:cubicBezTo>
                <a:cubicBezTo>
                  <a:pt x="8674100" y="251460"/>
                  <a:pt x="8582660" y="252730"/>
                  <a:pt x="8488680" y="252730"/>
                </a:cubicBezTo>
                <a:cubicBezTo>
                  <a:pt x="8395970" y="252730"/>
                  <a:pt x="8296910" y="252730"/>
                  <a:pt x="8214360" y="252730"/>
                </a:cubicBezTo>
                <a:cubicBezTo>
                  <a:pt x="8145780" y="252730"/>
                  <a:pt x="8087360" y="252730"/>
                  <a:pt x="8025130" y="254000"/>
                </a:cubicBezTo>
                <a:cubicBezTo>
                  <a:pt x="7965440" y="254000"/>
                  <a:pt x="7901940" y="255270"/>
                  <a:pt x="7851140" y="256540"/>
                </a:cubicBezTo>
                <a:cubicBezTo>
                  <a:pt x="7810500" y="257810"/>
                  <a:pt x="7783830" y="259080"/>
                  <a:pt x="7743190" y="261620"/>
                </a:cubicBezTo>
                <a:cubicBezTo>
                  <a:pt x="7688580" y="264160"/>
                  <a:pt x="7616190" y="271780"/>
                  <a:pt x="7551420" y="274320"/>
                </a:cubicBezTo>
                <a:cubicBezTo>
                  <a:pt x="7482840" y="276860"/>
                  <a:pt x="7410450" y="274320"/>
                  <a:pt x="7343140" y="274320"/>
                </a:cubicBezTo>
                <a:cubicBezTo>
                  <a:pt x="7279640" y="274320"/>
                  <a:pt x="7223760" y="275590"/>
                  <a:pt x="7156450" y="275590"/>
                </a:cubicBezTo>
                <a:cubicBezTo>
                  <a:pt x="7077710" y="275590"/>
                  <a:pt x="6991350" y="275590"/>
                  <a:pt x="6898640" y="275590"/>
                </a:cubicBezTo>
                <a:cubicBezTo>
                  <a:pt x="6788150" y="275590"/>
                  <a:pt x="6675120" y="276860"/>
                  <a:pt x="6535420" y="278130"/>
                </a:cubicBezTo>
                <a:cubicBezTo>
                  <a:pt x="6346190" y="279400"/>
                  <a:pt x="6098540" y="281940"/>
                  <a:pt x="5863590" y="284480"/>
                </a:cubicBezTo>
                <a:cubicBezTo>
                  <a:pt x="5603240" y="288290"/>
                  <a:pt x="5321300" y="294640"/>
                  <a:pt x="5039360" y="297180"/>
                </a:cubicBezTo>
                <a:cubicBezTo>
                  <a:pt x="4743450" y="299720"/>
                  <a:pt x="4451350" y="297180"/>
                  <a:pt x="4130040" y="297180"/>
                </a:cubicBezTo>
                <a:cubicBezTo>
                  <a:pt x="3765550" y="297180"/>
                  <a:pt x="3309620" y="297180"/>
                  <a:pt x="2964180" y="297180"/>
                </a:cubicBezTo>
                <a:cubicBezTo>
                  <a:pt x="2688590" y="297180"/>
                  <a:pt x="2452370" y="297180"/>
                  <a:pt x="2222500" y="297180"/>
                </a:cubicBezTo>
                <a:cubicBezTo>
                  <a:pt x="2021840" y="297180"/>
                  <a:pt x="1822450" y="297180"/>
                  <a:pt x="1659890" y="297180"/>
                </a:cubicBezTo>
                <a:cubicBezTo>
                  <a:pt x="1536700" y="297180"/>
                  <a:pt x="1423670" y="297180"/>
                  <a:pt x="1334770" y="297180"/>
                </a:cubicBezTo>
                <a:cubicBezTo>
                  <a:pt x="1273810" y="297180"/>
                  <a:pt x="1217930" y="297180"/>
                  <a:pt x="1178560" y="295910"/>
                </a:cubicBezTo>
                <a:cubicBezTo>
                  <a:pt x="1154430" y="295910"/>
                  <a:pt x="1126490" y="292100"/>
                  <a:pt x="1120140" y="293370"/>
                </a:cubicBezTo>
                <a:cubicBezTo>
                  <a:pt x="1118870" y="293370"/>
                  <a:pt x="1118870" y="294640"/>
                  <a:pt x="1117600" y="294640"/>
                </a:cubicBezTo>
                <a:cubicBezTo>
                  <a:pt x="1116330" y="294640"/>
                  <a:pt x="1115060" y="294640"/>
                  <a:pt x="1113790" y="294640"/>
                </a:cubicBezTo>
                <a:cubicBezTo>
                  <a:pt x="1112520" y="294640"/>
                  <a:pt x="1111250" y="293370"/>
                  <a:pt x="1109980" y="293370"/>
                </a:cubicBezTo>
                <a:cubicBezTo>
                  <a:pt x="1108710" y="293370"/>
                  <a:pt x="1107440" y="293370"/>
                  <a:pt x="1106170" y="292100"/>
                </a:cubicBezTo>
                <a:cubicBezTo>
                  <a:pt x="1104900" y="292100"/>
                  <a:pt x="1104900" y="290830"/>
                  <a:pt x="1103630" y="289560"/>
                </a:cubicBezTo>
                <a:cubicBezTo>
                  <a:pt x="1103630" y="288290"/>
                  <a:pt x="1102360" y="288290"/>
                  <a:pt x="1102360" y="287020"/>
                </a:cubicBezTo>
                <a:cubicBezTo>
                  <a:pt x="1102360" y="285750"/>
                  <a:pt x="1101090" y="285750"/>
                  <a:pt x="1101090" y="284480"/>
                </a:cubicBezTo>
                <a:cubicBezTo>
                  <a:pt x="1101090" y="283210"/>
                  <a:pt x="1099820" y="281940"/>
                  <a:pt x="1099820" y="280670"/>
                </a:cubicBezTo>
                <a:cubicBezTo>
                  <a:pt x="1099820" y="279400"/>
                  <a:pt x="1099820" y="278130"/>
                  <a:pt x="1099820" y="276860"/>
                </a:cubicBezTo>
                <a:cubicBezTo>
                  <a:pt x="1099820" y="275590"/>
                  <a:pt x="1099820" y="274320"/>
                  <a:pt x="1101090" y="273050"/>
                </a:cubicBezTo>
                <a:cubicBezTo>
                  <a:pt x="1101090" y="271780"/>
                  <a:pt x="1102360" y="271780"/>
                  <a:pt x="1103630" y="270510"/>
                </a:cubicBezTo>
                <a:cubicBezTo>
                  <a:pt x="1104900" y="269240"/>
                  <a:pt x="1104900" y="269240"/>
                  <a:pt x="1106170" y="267970"/>
                </a:cubicBezTo>
                <a:cubicBezTo>
                  <a:pt x="1107440" y="267970"/>
                  <a:pt x="1108710" y="266700"/>
                  <a:pt x="1108710" y="266700"/>
                </a:cubicBezTo>
                <a:cubicBezTo>
                  <a:pt x="1108710" y="266700"/>
                  <a:pt x="1106170" y="266700"/>
                  <a:pt x="1106170" y="266700"/>
                </a:cubicBezTo>
                <a:cubicBezTo>
                  <a:pt x="1106170" y="265430"/>
                  <a:pt x="1130300" y="252730"/>
                  <a:pt x="1146810" y="248920"/>
                </a:cubicBezTo>
                <a:cubicBezTo>
                  <a:pt x="1167130" y="243840"/>
                  <a:pt x="1193800" y="247650"/>
                  <a:pt x="1221740" y="247650"/>
                </a:cubicBezTo>
                <a:cubicBezTo>
                  <a:pt x="1256030" y="247650"/>
                  <a:pt x="1297940" y="247650"/>
                  <a:pt x="1337310" y="247650"/>
                </a:cubicBezTo>
                <a:cubicBezTo>
                  <a:pt x="1376680" y="247650"/>
                  <a:pt x="1413510" y="246380"/>
                  <a:pt x="1457960" y="245110"/>
                </a:cubicBezTo>
                <a:cubicBezTo>
                  <a:pt x="1515110" y="243840"/>
                  <a:pt x="1583690" y="241300"/>
                  <a:pt x="1651000" y="238760"/>
                </a:cubicBezTo>
                <a:cubicBezTo>
                  <a:pt x="1727200" y="234950"/>
                  <a:pt x="1807210" y="228600"/>
                  <a:pt x="1892300" y="226060"/>
                </a:cubicBezTo>
                <a:cubicBezTo>
                  <a:pt x="1985010" y="223520"/>
                  <a:pt x="2087880" y="226060"/>
                  <a:pt x="2186940" y="226060"/>
                </a:cubicBezTo>
                <a:cubicBezTo>
                  <a:pt x="2286000" y="226060"/>
                  <a:pt x="2385060" y="226060"/>
                  <a:pt x="2485390" y="226060"/>
                </a:cubicBezTo>
                <a:cubicBezTo>
                  <a:pt x="2586990" y="226060"/>
                  <a:pt x="2701290" y="226060"/>
                  <a:pt x="2794000" y="226060"/>
                </a:cubicBezTo>
                <a:cubicBezTo>
                  <a:pt x="2871470" y="226060"/>
                  <a:pt x="2933700" y="226060"/>
                  <a:pt x="3004820" y="226060"/>
                </a:cubicBezTo>
                <a:cubicBezTo>
                  <a:pt x="3078480" y="226060"/>
                  <a:pt x="3162300" y="226060"/>
                  <a:pt x="3227070" y="226060"/>
                </a:cubicBezTo>
                <a:cubicBezTo>
                  <a:pt x="3276600" y="226060"/>
                  <a:pt x="3314700" y="226060"/>
                  <a:pt x="3356610" y="226060"/>
                </a:cubicBezTo>
                <a:cubicBezTo>
                  <a:pt x="3397250" y="226060"/>
                  <a:pt x="3434080" y="226060"/>
                  <a:pt x="3477260" y="226060"/>
                </a:cubicBezTo>
                <a:cubicBezTo>
                  <a:pt x="3528060" y="226060"/>
                  <a:pt x="3586480" y="226060"/>
                  <a:pt x="3642360" y="226060"/>
                </a:cubicBezTo>
                <a:cubicBezTo>
                  <a:pt x="3699510" y="226060"/>
                  <a:pt x="3756660" y="224790"/>
                  <a:pt x="3817620" y="224790"/>
                </a:cubicBezTo>
                <a:cubicBezTo>
                  <a:pt x="3882390" y="223520"/>
                  <a:pt x="3949700" y="223520"/>
                  <a:pt x="4018280" y="222250"/>
                </a:cubicBezTo>
                <a:cubicBezTo>
                  <a:pt x="4091940" y="220980"/>
                  <a:pt x="4169410" y="219710"/>
                  <a:pt x="4245610" y="217170"/>
                </a:cubicBezTo>
                <a:cubicBezTo>
                  <a:pt x="4323080" y="214630"/>
                  <a:pt x="4404360" y="207010"/>
                  <a:pt x="4480560" y="204470"/>
                </a:cubicBezTo>
                <a:cubicBezTo>
                  <a:pt x="4554220" y="201930"/>
                  <a:pt x="4631690" y="204470"/>
                  <a:pt x="4696460" y="204470"/>
                </a:cubicBezTo>
                <a:cubicBezTo>
                  <a:pt x="4749800" y="204470"/>
                  <a:pt x="4791710" y="204470"/>
                  <a:pt x="4841240" y="204470"/>
                </a:cubicBezTo>
                <a:cubicBezTo>
                  <a:pt x="4893310" y="204470"/>
                  <a:pt x="4946650" y="204470"/>
                  <a:pt x="4999990" y="204470"/>
                </a:cubicBezTo>
                <a:cubicBezTo>
                  <a:pt x="5053330" y="204470"/>
                  <a:pt x="5110480" y="204470"/>
                  <a:pt x="5162550" y="204470"/>
                </a:cubicBezTo>
                <a:cubicBezTo>
                  <a:pt x="5210810" y="204470"/>
                  <a:pt x="5255260" y="204470"/>
                  <a:pt x="5302250" y="204470"/>
                </a:cubicBezTo>
                <a:cubicBezTo>
                  <a:pt x="5350510" y="204470"/>
                  <a:pt x="5398770" y="204470"/>
                  <a:pt x="5449570" y="204470"/>
                </a:cubicBezTo>
                <a:cubicBezTo>
                  <a:pt x="5502910" y="204470"/>
                  <a:pt x="5551170" y="204470"/>
                  <a:pt x="5612130" y="204470"/>
                </a:cubicBezTo>
                <a:cubicBezTo>
                  <a:pt x="5689600" y="204470"/>
                  <a:pt x="5793740" y="204470"/>
                  <a:pt x="5875020" y="204470"/>
                </a:cubicBezTo>
                <a:cubicBezTo>
                  <a:pt x="5944870" y="204470"/>
                  <a:pt x="6004560" y="204470"/>
                  <a:pt x="6068060" y="204470"/>
                </a:cubicBezTo>
                <a:cubicBezTo>
                  <a:pt x="6129020" y="204470"/>
                  <a:pt x="6191250" y="204470"/>
                  <a:pt x="6248400" y="204470"/>
                </a:cubicBezTo>
                <a:cubicBezTo>
                  <a:pt x="6301740" y="204470"/>
                  <a:pt x="6353810" y="204470"/>
                  <a:pt x="6400800" y="204470"/>
                </a:cubicBezTo>
                <a:cubicBezTo>
                  <a:pt x="6441440" y="204470"/>
                  <a:pt x="6473190" y="204470"/>
                  <a:pt x="6515100" y="204470"/>
                </a:cubicBezTo>
                <a:cubicBezTo>
                  <a:pt x="6568440" y="204470"/>
                  <a:pt x="6633210" y="204470"/>
                  <a:pt x="6695440" y="204470"/>
                </a:cubicBezTo>
                <a:cubicBezTo>
                  <a:pt x="6762750" y="204470"/>
                  <a:pt x="6827520" y="204470"/>
                  <a:pt x="6904990" y="204470"/>
                </a:cubicBezTo>
                <a:cubicBezTo>
                  <a:pt x="6998970" y="204470"/>
                  <a:pt x="7119620" y="204470"/>
                  <a:pt x="7218680" y="204470"/>
                </a:cubicBezTo>
                <a:cubicBezTo>
                  <a:pt x="7306310" y="204470"/>
                  <a:pt x="7387590" y="204470"/>
                  <a:pt x="7468870" y="204470"/>
                </a:cubicBezTo>
                <a:cubicBezTo>
                  <a:pt x="7546340" y="204470"/>
                  <a:pt x="7622540" y="204470"/>
                  <a:pt x="7696200" y="204470"/>
                </a:cubicBezTo>
                <a:cubicBezTo>
                  <a:pt x="7764780" y="204470"/>
                  <a:pt x="7829550" y="204470"/>
                  <a:pt x="7895590" y="204470"/>
                </a:cubicBezTo>
                <a:cubicBezTo>
                  <a:pt x="7961630" y="204470"/>
                  <a:pt x="8022590" y="204470"/>
                  <a:pt x="8092440" y="204470"/>
                </a:cubicBezTo>
                <a:cubicBezTo>
                  <a:pt x="8171180" y="204470"/>
                  <a:pt x="8261350" y="204470"/>
                  <a:pt x="8342630" y="204470"/>
                </a:cubicBezTo>
                <a:cubicBezTo>
                  <a:pt x="8420100" y="204470"/>
                  <a:pt x="8486140" y="204470"/>
                  <a:pt x="8567420" y="204470"/>
                </a:cubicBezTo>
                <a:cubicBezTo>
                  <a:pt x="8663940" y="204470"/>
                  <a:pt x="8774430" y="204470"/>
                  <a:pt x="8884920" y="204470"/>
                </a:cubicBezTo>
                <a:cubicBezTo>
                  <a:pt x="9006840" y="204470"/>
                  <a:pt x="9136380" y="204470"/>
                  <a:pt x="9269730" y="204470"/>
                </a:cubicBezTo>
                <a:cubicBezTo>
                  <a:pt x="9413240" y="204470"/>
                  <a:pt x="9560560" y="204470"/>
                  <a:pt x="9716770" y="204470"/>
                </a:cubicBezTo>
                <a:cubicBezTo>
                  <a:pt x="9888220" y="204470"/>
                  <a:pt x="10083800" y="204470"/>
                  <a:pt x="10255250" y="204470"/>
                </a:cubicBezTo>
                <a:cubicBezTo>
                  <a:pt x="10411460" y="204470"/>
                  <a:pt x="10554970" y="204470"/>
                  <a:pt x="10704830" y="204470"/>
                </a:cubicBezTo>
                <a:cubicBezTo>
                  <a:pt x="10854690" y="204470"/>
                  <a:pt x="11005820" y="203200"/>
                  <a:pt x="11153140" y="203200"/>
                </a:cubicBezTo>
                <a:cubicBezTo>
                  <a:pt x="11295380" y="203200"/>
                  <a:pt x="11430000" y="203200"/>
                  <a:pt x="11570970" y="203200"/>
                </a:cubicBezTo>
                <a:cubicBezTo>
                  <a:pt x="11715750" y="203200"/>
                  <a:pt x="11863070" y="201930"/>
                  <a:pt x="12010390" y="201930"/>
                </a:cubicBezTo>
                <a:cubicBezTo>
                  <a:pt x="12160250" y="201930"/>
                  <a:pt x="12307570" y="201930"/>
                  <a:pt x="12465050" y="200660"/>
                </a:cubicBezTo>
                <a:cubicBezTo>
                  <a:pt x="12633960" y="199390"/>
                  <a:pt x="12813030" y="196850"/>
                  <a:pt x="12992100" y="194310"/>
                </a:cubicBezTo>
                <a:cubicBezTo>
                  <a:pt x="13178789" y="191770"/>
                  <a:pt x="13388339" y="190500"/>
                  <a:pt x="13562330" y="182880"/>
                </a:cubicBezTo>
                <a:cubicBezTo>
                  <a:pt x="13708380" y="176530"/>
                  <a:pt x="13846811" y="166370"/>
                  <a:pt x="13964920" y="153670"/>
                </a:cubicBezTo>
                <a:cubicBezTo>
                  <a:pt x="14058900" y="143510"/>
                  <a:pt x="14137639" y="133350"/>
                  <a:pt x="14216380" y="116840"/>
                </a:cubicBezTo>
                <a:cubicBezTo>
                  <a:pt x="14287500" y="101600"/>
                  <a:pt x="14372589" y="72390"/>
                  <a:pt x="14417039" y="59690"/>
                </a:cubicBezTo>
                <a:cubicBezTo>
                  <a:pt x="14438630" y="53340"/>
                  <a:pt x="14458950" y="45720"/>
                  <a:pt x="14466570" y="45720"/>
                </a:cubicBezTo>
                <a:cubicBezTo>
                  <a:pt x="14469111" y="45720"/>
                  <a:pt x="14469111" y="46990"/>
                  <a:pt x="14470380" y="46990"/>
                </a:cubicBezTo>
                <a:cubicBezTo>
                  <a:pt x="14471650" y="46990"/>
                  <a:pt x="14472920" y="46990"/>
                  <a:pt x="14474189" y="46990"/>
                </a:cubicBezTo>
                <a:cubicBezTo>
                  <a:pt x="14475461" y="46990"/>
                  <a:pt x="14475461" y="48260"/>
                  <a:pt x="14476730" y="49530"/>
                </a:cubicBezTo>
                <a:cubicBezTo>
                  <a:pt x="14478000" y="50800"/>
                  <a:pt x="14478000" y="50800"/>
                  <a:pt x="14479270" y="52070"/>
                </a:cubicBezTo>
                <a:cubicBezTo>
                  <a:pt x="14479270" y="53340"/>
                  <a:pt x="14480539" y="53340"/>
                  <a:pt x="14480539" y="54610"/>
                </a:cubicBezTo>
                <a:cubicBezTo>
                  <a:pt x="14480539" y="55880"/>
                  <a:pt x="14481811" y="57150"/>
                  <a:pt x="14481811" y="58420"/>
                </a:cubicBezTo>
                <a:cubicBezTo>
                  <a:pt x="14481811" y="59690"/>
                  <a:pt x="14481811" y="60960"/>
                  <a:pt x="14481811" y="62230"/>
                </a:cubicBezTo>
                <a:cubicBezTo>
                  <a:pt x="14481811" y="63500"/>
                  <a:pt x="14481811" y="63500"/>
                  <a:pt x="14481811" y="64770"/>
                </a:cubicBezTo>
                <a:cubicBezTo>
                  <a:pt x="14481811" y="66040"/>
                  <a:pt x="14480539" y="67310"/>
                  <a:pt x="14479270" y="68580"/>
                </a:cubicBezTo>
                <a:cubicBezTo>
                  <a:pt x="14479270" y="69850"/>
                  <a:pt x="14479270" y="71120"/>
                  <a:pt x="14478000" y="71120"/>
                </a:cubicBezTo>
                <a:cubicBezTo>
                  <a:pt x="14476730" y="72390"/>
                  <a:pt x="14475461" y="71120"/>
                  <a:pt x="14474189" y="72390"/>
                </a:cubicBezTo>
                <a:cubicBezTo>
                  <a:pt x="14472920" y="72390"/>
                  <a:pt x="14472920" y="74930"/>
                  <a:pt x="14471650" y="74930"/>
                </a:cubicBezTo>
                <a:cubicBezTo>
                  <a:pt x="14470380" y="74930"/>
                  <a:pt x="14469111" y="74930"/>
                  <a:pt x="14467839" y="74930"/>
                </a:cubicBezTo>
                <a:cubicBezTo>
                  <a:pt x="14465300" y="74930"/>
                  <a:pt x="14462761" y="74930"/>
                  <a:pt x="14457680" y="74930"/>
                </a:cubicBezTo>
                <a:cubicBezTo>
                  <a:pt x="14446250" y="74930"/>
                  <a:pt x="14423389" y="76200"/>
                  <a:pt x="14403070" y="77470"/>
                </a:cubicBezTo>
                <a:cubicBezTo>
                  <a:pt x="14375130" y="78740"/>
                  <a:pt x="14339570" y="80010"/>
                  <a:pt x="14306550" y="82550"/>
                </a:cubicBezTo>
                <a:cubicBezTo>
                  <a:pt x="14270989" y="86360"/>
                  <a:pt x="14224000" y="95250"/>
                  <a:pt x="14194789" y="96520"/>
                </a:cubicBezTo>
                <a:cubicBezTo>
                  <a:pt x="14175739" y="97790"/>
                  <a:pt x="14166850" y="96520"/>
                  <a:pt x="14149070" y="96520"/>
                </a:cubicBezTo>
                <a:cubicBezTo>
                  <a:pt x="14126211" y="96520"/>
                  <a:pt x="14099539" y="96520"/>
                  <a:pt x="14070330" y="96520"/>
                </a:cubicBezTo>
                <a:cubicBezTo>
                  <a:pt x="14033500" y="96520"/>
                  <a:pt x="13982700" y="96520"/>
                  <a:pt x="13947139" y="96520"/>
                </a:cubicBezTo>
                <a:cubicBezTo>
                  <a:pt x="13919200" y="96520"/>
                  <a:pt x="13889989" y="97790"/>
                  <a:pt x="13870939" y="97790"/>
                </a:cubicBezTo>
                <a:cubicBezTo>
                  <a:pt x="13859511" y="97790"/>
                  <a:pt x="13851889" y="96520"/>
                  <a:pt x="13841730" y="96520"/>
                </a:cubicBezTo>
                <a:cubicBezTo>
                  <a:pt x="13829030" y="96520"/>
                  <a:pt x="13816330" y="95250"/>
                  <a:pt x="13802361" y="95250"/>
                </a:cubicBezTo>
                <a:cubicBezTo>
                  <a:pt x="13784580" y="95250"/>
                  <a:pt x="13765530" y="95250"/>
                  <a:pt x="13742670" y="95250"/>
                </a:cubicBezTo>
                <a:cubicBezTo>
                  <a:pt x="13710920" y="95250"/>
                  <a:pt x="13671550" y="95250"/>
                  <a:pt x="13630911" y="95250"/>
                </a:cubicBezTo>
                <a:cubicBezTo>
                  <a:pt x="13580111" y="95250"/>
                  <a:pt x="13517880" y="95250"/>
                  <a:pt x="13459461" y="95250"/>
                </a:cubicBezTo>
                <a:cubicBezTo>
                  <a:pt x="13397230" y="95250"/>
                  <a:pt x="13329920" y="95250"/>
                  <a:pt x="13267689" y="95250"/>
                </a:cubicBezTo>
                <a:cubicBezTo>
                  <a:pt x="13208000" y="95250"/>
                  <a:pt x="13139420" y="95250"/>
                  <a:pt x="13091161" y="95250"/>
                </a:cubicBezTo>
                <a:cubicBezTo>
                  <a:pt x="13058139" y="95250"/>
                  <a:pt x="13031470" y="96520"/>
                  <a:pt x="13007339" y="95250"/>
                </a:cubicBezTo>
                <a:cubicBezTo>
                  <a:pt x="12989561" y="95250"/>
                  <a:pt x="12976861" y="93980"/>
                  <a:pt x="12961620" y="92710"/>
                </a:cubicBezTo>
                <a:cubicBezTo>
                  <a:pt x="12946380" y="91440"/>
                  <a:pt x="12933680" y="90170"/>
                  <a:pt x="12917170" y="88900"/>
                </a:cubicBezTo>
                <a:cubicBezTo>
                  <a:pt x="12895580" y="86360"/>
                  <a:pt x="12871450" y="83820"/>
                  <a:pt x="12842240" y="80010"/>
                </a:cubicBezTo>
                <a:cubicBezTo>
                  <a:pt x="12802870" y="74930"/>
                  <a:pt x="12754610" y="64770"/>
                  <a:pt x="12700000" y="58420"/>
                </a:cubicBezTo>
                <a:cubicBezTo>
                  <a:pt x="12628880" y="50800"/>
                  <a:pt x="12534900" y="45720"/>
                  <a:pt x="12452350" y="40640"/>
                </a:cubicBezTo>
                <a:cubicBezTo>
                  <a:pt x="12369800" y="35560"/>
                  <a:pt x="12285980" y="30480"/>
                  <a:pt x="12202160" y="27940"/>
                </a:cubicBezTo>
                <a:cubicBezTo>
                  <a:pt x="12118340" y="25400"/>
                  <a:pt x="12020550" y="27940"/>
                  <a:pt x="11948160" y="27940"/>
                </a:cubicBezTo>
                <a:cubicBezTo>
                  <a:pt x="11893550" y="27940"/>
                  <a:pt x="11844020" y="27940"/>
                  <a:pt x="11805920" y="27940"/>
                </a:cubicBezTo>
                <a:cubicBezTo>
                  <a:pt x="11780520" y="27940"/>
                  <a:pt x="11767820" y="27940"/>
                  <a:pt x="11743690" y="27940"/>
                </a:cubicBezTo>
                <a:cubicBezTo>
                  <a:pt x="11710670" y="27940"/>
                  <a:pt x="11672570" y="29210"/>
                  <a:pt x="11628120" y="29210"/>
                </a:cubicBezTo>
                <a:cubicBezTo>
                  <a:pt x="11568430" y="30480"/>
                  <a:pt x="11489690" y="30480"/>
                  <a:pt x="11414760" y="31750"/>
                </a:cubicBezTo>
                <a:cubicBezTo>
                  <a:pt x="11333480" y="33020"/>
                  <a:pt x="11244580" y="34290"/>
                  <a:pt x="11156950" y="36830"/>
                </a:cubicBezTo>
                <a:cubicBezTo>
                  <a:pt x="11066780" y="39370"/>
                  <a:pt x="10984230" y="43180"/>
                  <a:pt x="10882630" y="48260"/>
                </a:cubicBezTo>
                <a:cubicBezTo>
                  <a:pt x="10754360" y="54610"/>
                  <a:pt x="10586720" y="66040"/>
                  <a:pt x="10449560" y="77470"/>
                </a:cubicBezTo>
                <a:cubicBezTo>
                  <a:pt x="10326370" y="87630"/>
                  <a:pt x="10205720" y="102870"/>
                  <a:pt x="10097770" y="114300"/>
                </a:cubicBezTo>
                <a:cubicBezTo>
                  <a:pt x="10006330" y="124460"/>
                  <a:pt x="9927590" y="130810"/>
                  <a:pt x="9846310" y="140970"/>
                </a:cubicBezTo>
                <a:cubicBezTo>
                  <a:pt x="9767570" y="149860"/>
                  <a:pt x="9679940" y="163830"/>
                  <a:pt x="9616440" y="171450"/>
                </a:cubicBezTo>
                <a:cubicBezTo>
                  <a:pt x="9570720" y="176530"/>
                  <a:pt x="9531350" y="181610"/>
                  <a:pt x="9499600" y="184150"/>
                </a:cubicBezTo>
                <a:cubicBezTo>
                  <a:pt x="9476740" y="185420"/>
                  <a:pt x="9448800" y="185420"/>
                  <a:pt x="9441180" y="185420"/>
                </a:cubicBezTo>
                <a:cubicBezTo>
                  <a:pt x="9438640" y="185420"/>
                  <a:pt x="9438640" y="185420"/>
                  <a:pt x="9437370" y="185420"/>
                </a:cubicBezTo>
                <a:cubicBezTo>
                  <a:pt x="9436100" y="185420"/>
                  <a:pt x="9436100" y="184150"/>
                  <a:pt x="9434830" y="184150"/>
                </a:cubicBezTo>
                <a:cubicBezTo>
                  <a:pt x="9433560" y="184150"/>
                  <a:pt x="9433560" y="182880"/>
                  <a:pt x="9432290" y="182880"/>
                </a:cubicBezTo>
                <a:cubicBezTo>
                  <a:pt x="9431020" y="181610"/>
                  <a:pt x="9429750" y="181610"/>
                  <a:pt x="9429750" y="180340"/>
                </a:cubicBezTo>
                <a:cubicBezTo>
                  <a:pt x="9428480" y="179070"/>
                  <a:pt x="9428480" y="177800"/>
                  <a:pt x="9428480" y="176530"/>
                </a:cubicBezTo>
                <a:cubicBezTo>
                  <a:pt x="9428480" y="175260"/>
                  <a:pt x="9427210" y="175260"/>
                  <a:pt x="9427210" y="173990"/>
                </a:cubicBezTo>
                <a:cubicBezTo>
                  <a:pt x="9427210" y="172720"/>
                  <a:pt x="9427210" y="171450"/>
                  <a:pt x="9427210" y="170180"/>
                </a:cubicBezTo>
                <a:cubicBezTo>
                  <a:pt x="9427210" y="168910"/>
                  <a:pt x="9428480" y="167640"/>
                  <a:pt x="9428480" y="166370"/>
                </a:cubicBezTo>
                <a:cubicBezTo>
                  <a:pt x="9428480" y="165100"/>
                  <a:pt x="9429750" y="165100"/>
                  <a:pt x="9429750" y="163830"/>
                </a:cubicBezTo>
                <a:cubicBezTo>
                  <a:pt x="9431020" y="162560"/>
                  <a:pt x="9431020" y="162560"/>
                  <a:pt x="9432290" y="161290"/>
                </a:cubicBezTo>
                <a:cubicBezTo>
                  <a:pt x="9433560" y="161290"/>
                  <a:pt x="9433560" y="160020"/>
                  <a:pt x="9434830" y="160020"/>
                </a:cubicBezTo>
                <a:cubicBezTo>
                  <a:pt x="9436100" y="160020"/>
                  <a:pt x="9436100" y="158750"/>
                  <a:pt x="9437370" y="158750"/>
                </a:cubicBezTo>
                <a:cubicBezTo>
                  <a:pt x="9438640" y="158750"/>
                  <a:pt x="9439910" y="157480"/>
                  <a:pt x="9441180" y="157480"/>
                </a:cubicBezTo>
                <a:cubicBezTo>
                  <a:pt x="9443720" y="157480"/>
                  <a:pt x="9448800" y="158750"/>
                  <a:pt x="9455150" y="158750"/>
                </a:cubicBezTo>
                <a:cubicBezTo>
                  <a:pt x="9472930" y="160020"/>
                  <a:pt x="9513570" y="158750"/>
                  <a:pt x="9547860" y="158750"/>
                </a:cubicBezTo>
                <a:cubicBezTo>
                  <a:pt x="9593580" y="158750"/>
                  <a:pt x="9649460" y="158750"/>
                  <a:pt x="9704070" y="158750"/>
                </a:cubicBezTo>
                <a:cubicBezTo>
                  <a:pt x="9763760" y="158750"/>
                  <a:pt x="9831070" y="158750"/>
                  <a:pt x="9892030" y="158750"/>
                </a:cubicBezTo>
                <a:cubicBezTo>
                  <a:pt x="9950450" y="158750"/>
                  <a:pt x="10010140" y="158750"/>
                  <a:pt x="10062210" y="158750"/>
                </a:cubicBezTo>
                <a:cubicBezTo>
                  <a:pt x="10106660" y="158750"/>
                  <a:pt x="10149840" y="158750"/>
                  <a:pt x="10186670" y="158750"/>
                </a:cubicBezTo>
                <a:cubicBezTo>
                  <a:pt x="10217150" y="158750"/>
                  <a:pt x="10242550" y="158750"/>
                  <a:pt x="10269220" y="158750"/>
                </a:cubicBezTo>
                <a:cubicBezTo>
                  <a:pt x="10293350" y="158750"/>
                  <a:pt x="10316210" y="158750"/>
                  <a:pt x="10340340" y="158750"/>
                </a:cubicBezTo>
                <a:cubicBezTo>
                  <a:pt x="10365740" y="158750"/>
                  <a:pt x="10391140" y="158750"/>
                  <a:pt x="10419080" y="158750"/>
                </a:cubicBezTo>
                <a:cubicBezTo>
                  <a:pt x="10448290" y="158750"/>
                  <a:pt x="10474960" y="158750"/>
                  <a:pt x="10511790" y="158750"/>
                </a:cubicBezTo>
                <a:cubicBezTo>
                  <a:pt x="10563860" y="158750"/>
                  <a:pt x="10631170" y="158750"/>
                  <a:pt x="10701020" y="158750"/>
                </a:cubicBezTo>
                <a:cubicBezTo>
                  <a:pt x="10787380" y="158750"/>
                  <a:pt x="10885170" y="158750"/>
                  <a:pt x="10993120" y="158750"/>
                </a:cubicBezTo>
                <a:cubicBezTo>
                  <a:pt x="11126470" y="158750"/>
                  <a:pt x="11287760" y="158750"/>
                  <a:pt x="11438890" y="158750"/>
                </a:cubicBezTo>
                <a:cubicBezTo>
                  <a:pt x="11593830" y="158750"/>
                  <a:pt x="11751310" y="158750"/>
                  <a:pt x="11911330" y="158750"/>
                </a:cubicBezTo>
                <a:cubicBezTo>
                  <a:pt x="12076430" y="158750"/>
                  <a:pt x="12264390" y="158750"/>
                  <a:pt x="12415520" y="158750"/>
                </a:cubicBezTo>
                <a:cubicBezTo>
                  <a:pt x="12539980" y="158750"/>
                  <a:pt x="12642850" y="158750"/>
                  <a:pt x="12753340" y="158750"/>
                </a:cubicBezTo>
                <a:cubicBezTo>
                  <a:pt x="12858750" y="158750"/>
                  <a:pt x="12966700" y="157480"/>
                  <a:pt x="13063220" y="157480"/>
                </a:cubicBezTo>
                <a:cubicBezTo>
                  <a:pt x="13149580" y="157480"/>
                  <a:pt x="13235939" y="157480"/>
                  <a:pt x="13307061" y="157480"/>
                </a:cubicBezTo>
                <a:cubicBezTo>
                  <a:pt x="13362939" y="157480"/>
                  <a:pt x="13409930" y="157480"/>
                  <a:pt x="13454380" y="157480"/>
                </a:cubicBezTo>
                <a:cubicBezTo>
                  <a:pt x="13491211" y="157480"/>
                  <a:pt x="13542011" y="157480"/>
                  <a:pt x="13553439" y="157480"/>
                </a:cubicBezTo>
                <a:cubicBezTo>
                  <a:pt x="13555980" y="157480"/>
                  <a:pt x="13555980" y="157480"/>
                  <a:pt x="13557250" y="157480"/>
                </a:cubicBezTo>
                <a:cubicBezTo>
                  <a:pt x="13558520" y="157480"/>
                  <a:pt x="13559789" y="157480"/>
                  <a:pt x="13561061" y="158750"/>
                </a:cubicBezTo>
                <a:cubicBezTo>
                  <a:pt x="13562330" y="158750"/>
                  <a:pt x="13562330" y="160020"/>
                  <a:pt x="13563600" y="161290"/>
                </a:cubicBezTo>
                <a:cubicBezTo>
                  <a:pt x="13564870" y="162560"/>
                  <a:pt x="13564870" y="162560"/>
                  <a:pt x="13566139" y="163830"/>
                </a:cubicBezTo>
                <a:cubicBezTo>
                  <a:pt x="13566139" y="165100"/>
                  <a:pt x="13567411" y="165100"/>
                  <a:pt x="13567411" y="166370"/>
                </a:cubicBezTo>
                <a:cubicBezTo>
                  <a:pt x="13567411" y="167640"/>
                  <a:pt x="13568680" y="168910"/>
                  <a:pt x="13568680" y="170180"/>
                </a:cubicBezTo>
                <a:cubicBezTo>
                  <a:pt x="13568680" y="171450"/>
                  <a:pt x="13568680" y="172720"/>
                  <a:pt x="13568680" y="173990"/>
                </a:cubicBezTo>
                <a:cubicBezTo>
                  <a:pt x="13568680" y="175260"/>
                  <a:pt x="13567411" y="175260"/>
                  <a:pt x="13567411" y="176530"/>
                </a:cubicBezTo>
                <a:cubicBezTo>
                  <a:pt x="13567411" y="177800"/>
                  <a:pt x="13567411" y="179070"/>
                  <a:pt x="13566139" y="180340"/>
                </a:cubicBezTo>
                <a:cubicBezTo>
                  <a:pt x="13566139" y="181610"/>
                  <a:pt x="13564870" y="181610"/>
                  <a:pt x="13563600" y="182880"/>
                </a:cubicBezTo>
                <a:cubicBezTo>
                  <a:pt x="13562330" y="182880"/>
                  <a:pt x="13562330" y="184150"/>
                  <a:pt x="13561061" y="184150"/>
                </a:cubicBezTo>
                <a:cubicBezTo>
                  <a:pt x="13559789" y="184150"/>
                  <a:pt x="13558520" y="185420"/>
                  <a:pt x="13557250" y="185420"/>
                </a:cubicBezTo>
                <a:cubicBezTo>
                  <a:pt x="13555980" y="185420"/>
                  <a:pt x="13554711" y="186690"/>
                  <a:pt x="13553439" y="186690"/>
                </a:cubicBezTo>
                <a:cubicBezTo>
                  <a:pt x="13552170" y="186690"/>
                  <a:pt x="13552170" y="185420"/>
                  <a:pt x="13550900" y="185420"/>
                </a:cubicBezTo>
                <a:cubicBezTo>
                  <a:pt x="13545820" y="184150"/>
                  <a:pt x="13526770" y="184150"/>
                  <a:pt x="13512800" y="184150"/>
                </a:cubicBezTo>
                <a:cubicBezTo>
                  <a:pt x="13496289" y="184150"/>
                  <a:pt x="13477239" y="184150"/>
                  <a:pt x="13455650" y="184150"/>
                </a:cubicBezTo>
                <a:cubicBezTo>
                  <a:pt x="13425170" y="184150"/>
                  <a:pt x="13380720" y="184150"/>
                  <a:pt x="13348970" y="184150"/>
                </a:cubicBezTo>
                <a:cubicBezTo>
                  <a:pt x="13324839" y="184150"/>
                  <a:pt x="13304520" y="184150"/>
                  <a:pt x="13282930" y="184150"/>
                </a:cubicBezTo>
                <a:cubicBezTo>
                  <a:pt x="13260070" y="184150"/>
                  <a:pt x="13238480" y="184150"/>
                  <a:pt x="13215620" y="184150"/>
                </a:cubicBezTo>
                <a:cubicBezTo>
                  <a:pt x="13194030" y="184150"/>
                  <a:pt x="13171170" y="184150"/>
                  <a:pt x="13149580" y="184150"/>
                </a:cubicBezTo>
                <a:cubicBezTo>
                  <a:pt x="13127989" y="184150"/>
                  <a:pt x="13105130" y="184150"/>
                  <a:pt x="13083539" y="184150"/>
                </a:cubicBezTo>
                <a:cubicBezTo>
                  <a:pt x="13061950" y="184150"/>
                  <a:pt x="13044170" y="184150"/>
                  <a:pt x="13021311" y="184150"/>
                </a:cubicBezTo>
                <a:cubicBezTo>
                  <a:pt x="12994639" y="184150"/>
                  <a:pt x="12966700" y="184150"/>
                  <a:pt x="12936220" y="184150"/>
                </a:cubicBezTo>
                <a:cubicBezTo>
                  <a:pt x="12901930" y="184150"/>
                  <a:pt x="12863830" y="184150"/>
                  <a:pt x="12824460" y="184150"/>
                </a:cubicBezTo>
                <a:cubicBezTo>
                  <a:pt x="12780010" y="184150"/>
                  <a:pt x="12736830" y="184150"/>
                  <a:pt x="12683490" y="184150"/>
                </a:cubicBezTo>
                <a:cubicBezTo>
                  <a:pt x="12613640" y="184150"/>
                  <a:pt x="12522200" y="184150"/>
                  <a:pt x="12442190" y="184150"/>
                </a:cubicBezTo>
                <a:cubicBezTo>
                  <a:pt x="12363450" y="184150"/>
                  <a:pt x="12289790" y="184150"/>
                  <a:pt x="12208510" y="184150"/>
                </a:cubicBezTo>
                <a:cubicBezTo>
                  <a:pt x="12119610" y="184150"/>
                  <a:pt x="12024360" y="184150"/>
                  <a:pt x="11931650" y="184150"/>
                </a:cubicBezTo>
                <a:cubicBezTo>
                  <a:pt x="11837670" y="184150"/>
                  <a:pt x="11738610" y="184150"/>
                  <a:pt x="11645900" y="184150"/>
                </a:cubicBezTo>
                <a:cubicBezTo>
                  <a:pt x="11559540" y="184150"/>
                  <a:pt x="11476990" y="184150"/>
                  <a:pt x="11395710" y="184150"/>
                </a:cubicBezTo>
                <a:cubicBezTo>
                  <a:pt x="11319510" y="184150"/>
                  <a:pt x="11240770" y="184150"/>
                  <a:pt x="11172190" y="184150"/>
                </a:cubicBezTo>
                <a:cubicBezTo>
                  <a:pt x="11113770" y="184150"/>
                  <a:pt x="11057890" y="184150"/>
                  <a:pt x="11009630" y="184150"/>
                </a:cubicBezTo>
                <a:cubicBezTo>
                  <a:pt x="10970260" y="184150"/>
                  <a:pt x="10934700" y="184150"/>
                  <a:pt x="10901680" y="184150"/>
                </a:cubicBezTo>
                <a:cubicBezTo>
                  <a:pt x="10875010" y="184150"/>
                  <a:pt x="10854690" y="184150"/>
                  <a:pt x="10828020" y="184150"/>
                </a:cubicBezTo>
                <a:cubicBezTo>
                  <a:pt x="10795000" y="184150"/>
                  <a:pt x="10756900" y="184150"/>
                  <a:pt x="10716260" y="184150"/>
                </a:cubicBezTo>
                <a:cubicBezTo>
                  <a:pt x="10665460" y="184150"/>
                  <a:pt x="10605770" y="184150"/>
                  <a:pt x="10544810" y="184150"/>
                </a:cubicBezTo>
                <a:cubicBezTo>
                  <a:pt x="10474960" y="184150"/>
                  <a:pt x="10398760" y="184150"/>
                  <a:pt x="10322560" y="184150"/>
                </a:cubicBezTo>
                <a:cubicBezTo>
                  <a:pt x="10241280" y="184150"/>
                  <a:pt x="10160000" y="184150"/>
                  <a:pt x="10072370" y="184150"/>
                </a:cubicBezTo>
                <a:cubicBezTo>
                  <a:pt x="9973310" y="184150"/>
                  <a:pt x="9866630" y="184150"/>
                  <a:pt x="9757410" y="184150"/>
                </a:cubicBezTo>
                <a:cubicBezTo>
                  <a:pt x="9638030" y="184150"/>
                  <a:pt x="9494520" y="184150"/>
                  <a:pt x="9381490" y="184150"/>
                </a:cubicBezTo>
                <a:cubicBezTo>
                  <a:pt x="9290050" y="184150"/>
                  <a:pt x="9212580" y="184150"/>
                  <a:pt x="9131300" y="184150"/>
                </a:cubicBezTo>
                <a:cubicBezTo>
                  <a:pt x="9053830" y="184150"/>
                  <a:pt x="8975090" y="184150"/>
                  <a:pt x="8906510" y="184150"/>
                </a:cubicBezTo>
                <a:cubicBezTo>
                  <a:pt x="8848090" y="184150"/>
                  <a:pt x="8796020" y="184150"/>
                  <a:pt x="8743950" y="184150"/>
                </a:cubicBezTo>
                <a:cubicBezTo>
                  <a:pt x="8694420" y="184150"/>
                  <a:pt x="8649970" y="184150"/>
                  <a:pt x="8601710" y="184150"/>
                </a:cubicBezTo>
                <a:cubicBezTo>
                  <a:pt x="8552180" y="184150"/>
                  <a:pt x="8503920" y="184150"/>
                  <a:pt x="8449310" y="184150"/>
                </a:cubicBezTo>
                <a:cubicBezTo>
                  <a:pt x="8385810" y="184150"/>
                  <a:pt x="8318500" y="184150"/>
                  <a:pt x="8241030" y="184150"/>
                </a:cubicBezTo>
                <a:cubicBezTo>
                  <a:pt x="8141970" y="184150"/>
                  <a:pt x="8017510" y="184150"/>
                  <a:pt x="7905750" y="184150"/>
                </a:cubicBezTo>
                <a:cubicBezTo>
                  <a:pt x="7793990" y="184150"/>
                  <a:pt x="7680960" y="184150"/>
                  <a:pt x="7571740" y="184150"/>
                </a:cubicBezTo>
                <a:cubicBezTo>
                  <a:pt x="7467600" y="184150"/>
                  <a:pt x="7371080" y="184150"/>
                  <a:pt x="7268210" y="184150"/>
                </a:cubicBezTo>
                <a:cubicBezTo>
                  <a:pt x="7164070" y="184150"/>
                  <a:pt x="7044690" y="184150"/>
                  <a:pt x="6950710" y="184150"/>
                </a:cubicBezTo>
                <a:cubicBezTo>
                  <a:pt x="6875780" y="184150"/>
                  <a:pt x="6819900" y="184150"/>
                  <a:pt x="6750050" y="184150"/>
                </a:cubicBezTo>
                <a:cubicBezTo>
                  <a:pt x="6675120" y="184150"/>
                  <a:pt x="6602730" y="184150"/>
                  <a:pt x="6518910" y="184150"/>
                </a:cubicBezTo>
                <a:cubicBezTo>
                  <a:pt x="6418580" y="184150"/>
                  <a:pt x="6301740" y="184150"/>
                  <a:pt x="6186170" y="184150"/>
                </a:cubicBezTo>
                <a:cubicBezTo>
                  <a:pt x="6061710" y="184150"/>
                  <a:pt x="5924550" y="184150"/>
                  <a:pt x="5800090" y="184150"/>
                </a:cubicBezTo>
                <a:cubicBezTo>
                  <a:pt x="5684520" y="184150"/>
                  <a:pt x="5580380" y="184150"/>
                  <a:pt x="5467350" y="184150"/>
                </a:cubicBezTo>
                <a:cubicBezTo>
                  <a:pt x="5349240" y="184150"/>
                  <a:pt x="5227320" y="184150"/>
                  <a:pt x="5107940" y="184150"/>
                </a:cubicBezTo>
                <a:cubicBezTo>
                  <a:pt x="4987290" y="184150"/>
                  <a:pt x="4865370" y="184150"/>
                  <a:pt x="4747260" y="184150"/>
                </a:cubicBezTo>
                <a:cubicBezTo>
                  <a:pt x="4634230" y="184150"/>
                  <a:pt x="4512310" y="184150"/>
                  <a:pt x="4415790" y="184150"/>
                </a:cubicBezTo>
                <a:cubicBezTo>
                  <a:pt x="4339590" y="184150"/>
                  <a:pt x="4258310" y="185420"/>
                  <a:pt x="4212590" y="185420"/>
                </a:cubicBezTo>
                <a:cubicBezTo>
                  <a:pt x="4188460" y="185420"/>
                  <a:pt x="4177030" y="185420"/>
                  <a:pt x="4157980" y="185420"/>
                </a:cubicBezTo>
                <a:cubicBezTo>
                  <a:pt x="4136390" y="185420"/>
                  <a:pt x="4116070" y="186690"/>
                  <a:pt x="4089400" y="186690"/>
                </a:cubicBezTo>
                <a:cubicBezTo>
                  <a:pt x="4052570" y="187960"/>
                  <a:pt x="4008120" y="187960"/>
                  <a:pt x="3958590" y="189230"/>
                </a:cubicBezTo>
                <a:cubicBezTo>
                  <a:pt x="3896360" y="190500"/>
                  <a:pt x="3821430" y="191770"/>
                  <a:pt x="3743960" y="194310"/>
                </a:cubicBezTo>
                <a:cubicBezTo>
                  <a:pt x="3653790" y="198120"/>
                  <a:pt x="3552190" y="201930"/>
                  <a:pt x="3448050" y="208280"/>
                </a:cubicBezTo>
                <a:cubicBezTo>
                  <a:pt x="3333750" y="215900"/>
                  <a:pt x="3209290" y="231140"/>
                  <a:pt x="3086100" y="238760"/>
                </a:cubicBezTo>
                <a:cubicBezTo>
                  <a:pt x="2956560" y="246380"/>
                  <a:pt x="2804160" y="250190"/>
                  <a:pt x="2688590" y="251460"/>
                </a:cubicBezTo>
                <a:cubicBezTo>
                  <a:pt x="2599690" y="252730"/>
                  <a:pt x="2518410" y="251460"/>
                  <a:pt x="2451100" y="251460"/>
                </a:cubicBezTo>
                <a:cubicBezTo>
                  <a:pt x="2401570" y="251460"/>
                  <a:pt x="2371090" y="251460"/>
                  <a:pt x="2320290" y="251460"/>
                </a:cubicBezTo>
                <a:cubicBezTo>
                  <a:pt x="2250440" y="251460"/>
                  <a:pt x="2151380" y="251460"/>
                  <a:pt x="2071370" y="251460"/>
                </a:cubicBezTo>
                <a:cubicBezTo>
                  <a:pt x="1995170" y="251460"/>
                  <a:pt x="1922780" y="251460"/>
                  <a:pt x="1849120" y="251460"/>
                </a:cubicBezTo>
                <a:cubicBezTo>
                  <a:pt x="1775460" y="251460"/>
                  <a:pt x="1706880" y="251460"/>
                  <a:pt x="1629410" y="251460"/>
                </a:cubicBezTo>
                <a:cubicBezTo>
                  <a:pt x="1543050" y="251460"/>
                  <a:pt x="1451610" y="251460"/>
                  <a:pt x="1355090" y="251460"/>
                </a:cubicBezTo>
                <a:cubicBezTo>
                  <a:pt x="1247140" y="251460"/>
                  <a:pt x="1129030" y="252730"/>
                  <a:pt x="1012190" y="252730"/>
                </a:cubicBezTo>
                <a:cubicBezTo>
                  <a:pt x="889000" y="252730"/>
                  <a:pt x="745490" y="252730"/>
                  <a:pt x="631190" y="252730"/>
                </a:cubicBezTo>
                <a:cubicBezTo>
                  <a:pt x="535940" y="252730"/>
                  <a:pt x="450850" y="252730"/>
                  <a:pt x="372110" y="252730"/>
                </a:cubicBezTo>
                <a:cubicBezTo>
                  <a:pt x="304800" y="252730"/>
                  <a:pt x="240030" y="251460"/>
                  <a:pt x="186690" y="251460"/>
                </a:cubicBezTo>
                <a:cubicBezTo>
                  <a:pt x="147320" y="251460"/>
                  <a:pt x="111760" y="251460"/>
                  <a:pt x="82550" y="251460"/>
                </a:cubicBezTo>
                <a:cubicBezTo>
                  <a:pt x="60960" y="251460"/>
                  <a:pt x="34290" y="250190"/>
                  <a:pt x="26670" y="250190"/>
                </a:cubicBezTo>
                <a:cubicBezTo>
                  <a:pt x="24130" y="250190"/>
                  <a:pt x="24130" y="250190"/>
                  <a:pt x="22860" y="250190"/>
                </a:cubicBezTo>
                <a:cubicBezTo>
                  <a:pt x="21590" y="250190"/>
                  <a:pt x="20320" y="250190"/>
                  <a:pt x="19050" y="250190"/>
                </a:cubicBezTo>
                <a:cubicBezTo>
                  <a:pt x="17780" y="250190"/>
                  <a:pt x="17780" y="248920"/>
                  <a:pt x="16510" y="248920"/>
                </a:cubicBezTo>
                <a:cubicBezTo>
                  <a:pt x="15240" y="247650"/>
                  <a:pt x="13970" y="247650"/>
                  <a:pt x="12700" y="246380"/>
                </a:cubicBezTo>
                <a:cubicBezTo>
                  <a:pt x="11430" y="245110"/>
                  <a:pt x="10160" y="245110"/>
                  <a:pt x="10160" y="243840"/>
                </a:cubicBezTo>
                <a:cubicBezTo>
                  <a:pt x="8890" y="242570"/>
                  <a:pt x="8890" y="241300"/>
                  <a:pt x="8890" y="240030"/>
                </a:cubicBezTo>
                <a:cubicBezTo>
                  <a:pt x="8890" y="238760"/>
                  <a:pt x="7620" y="238760"/>
                  <a:pt x="7620" y="237490"/>
                </a:cubicBezTo>
                <a:cubicBezTo>
                  <a:pt x="7620" y="236220"/>
                  <a:pt x="7620" y="234950"/>
                  <a:pt x="7620" y="233680"/>
                </a:cubicBezTo>
                <a:cubicBezTo>
                  <a:pt x="7620" y="232410"/>
                  <a:pt x="8890" y="231140"/>
                  <a:pt x="8890" y="229870"/>
                </a:cubicBezTo>
                <a:cubicBezTo>
                  <a:pt x="8890" y="228600"/>
                  <a:pt x="8890" y="227330"/>
                  <a:pt x="10160" y="226060"/>
                </a:cubicBezTo>
                <a:cubicBezTo>
                  <a:pt x="10160" y="224790"/>
                  <a:pt x="11430" y="224790"/>
                  <a:pt x="12700" y="223520"/>
                </a:cubicBezTo>
                <a:cubicBezTo>
                  <a:pt x="13970" y="222250"/>
                  <a:pt x="15240" y="222250"/>
                  <a:pt x="16510" y="220980"/>
                </a:cubicBezTo>
                <a:cubicBezTo>
                  <a:pt x="17780" y="220980"/>
                  <a:pt x="17780" y="219710"/>
                  <a:pt x="19050" y="219710"/>
                </a:cubicBezTo>
                <a:cubicBezTo>
                  <a:pt x="21590" y="218440"/>
                  <a:pt x="24130" y="217170"/>
                  <a:pt x="29210" y="215900"/>
                </a:cubicBezTo>
                <a:cubicBezTo>
                  <a:pt x="40640" y="212090"/>
                  <a:pt x="63500" y="204470"/>
                  <a:pt x="86360" y="201930"/>
                </a:cubicBezTo>
                <a:cubicBezTo>
                  <a:pt x="119380" y="198120"/>
                  <a:pt x="162560" y="200660"/>
                  <a:pt x="212090" y="200660"/>
                </a:cubicBezTo>
                <a:cubicBezTo>
                  <a:pt x="284480" y="200660"/>
                  <a:pt x="394970" y="199390"/>
                  <a:pt x="476250" y="199390"/>
                </a:cubicBezTo>
                <a:cubicBezTo>
                  <a:pt x="547370" y="199390"/>
                  <a:pt x="619760" y="199390"/>
                  <a:pt x="674370" y="198120"/>
                </a:cubicBezTo>
                <a:cubicBezTo>
                  <a:pt x="713740" y="198120"/>
                  <a:pt x="751840" y="196850"/>
                  <a:pt x="775970" y="195580"/>
                </a:cubicBezTo>
                <a:cubicBezTo>
                  <a:pt x="788670" y="194310"/>
                  <a:pt x="795020" y="194310"/>
                  <a:pt x="805180" y="193040"/>
                </a:cubicBezTo>
                <a:cubicBezTo>
                  <a:pt x="816610" y="191770"/>
                  <a:pt x="829310" y="190500"/>
                  <a:pt x="842010" y="187960"/>
                </a:cubicBezTo>
                <a:cubicBezTo>
                  <a:pt x="855980" y="184150"/>
                  <a:pt x="869950" y="176530"/>
                  <a:pt x="883920" y="173990"/>
                </a:cubicBezTo>
                <a:cubicBezTo>
                  <a:pt x="899160" y="171450"/>
                  <a:pt x="914400" y="175260"/>
                  <a:pt x="929640" y="176530"/>
                </a:cubicBezTo>
                <a:cubicBezTo>
                  <a:pt x="944880" y="177800"/>
                  <a:pt x="963930" y="177800"/>
                  <a:pt x="977900" y="179070"/>
                </a:cubicBezTo>
                <a:cubicBezTo>
                  <a:pt x="988060" y="179070"/>
                  <a:pt x="995680" y="180340"/>
                  <a:pt x="1005840" y="180340"/>
                </a:cubicBezTo>
                <a:cubicBezTo>
                  <a:pt x="1017270" y="180340"/>
                  <a:pt x="1028700" y="181610"/>
                  <a:pt x="1041400" y="181610"/>
                </a:cubicBezTo>
                <a:cubicBezTo>
                  <a:pt x="1057910" y="181610"/>
                  <a:pt x="1075690" y="181610"/>
                  <a:pt x="1094740" y="181610"/>
                </a:cubicBezTo>
                <a:cubicBezTo>
                  <a:pt x="1115060" y="181610"/>
                  <a:pt x="1135380" y="181610"/>
                  <a:pt x="1158240" y="181610"/>
                </a:cubicBezTo>
                <a:cubicBezTo>
                  <a:pt x="1186180" y="181610"/>
                  <a:pt x="1219200" y="181610"/>
                  <a:pt x="1249680" y="181610"/>
                </a:cubicBezTo>
                <a:cubicBezTo>
                  <a:pt x="1280160" y="181610"/>
                  <a:pt x="1310640" y="181610"/>
                  <a:pt x="1341120" y="181610"/>
                </a:cubicBezTo>
                <a:cubicBezTo>
                  <a:pt x="1371600" y="181610"/>
                  <a:pt x="1403350" y="181610"/>
                  <a:pt x="1435100" y="181610"/>
                </a:cubicBezTo>
                <a:cubicBezTo>
                  <a:pt x="1468120" y="181610"/>
                  <a:pt x="1501140" y="181610"/>
                  <a:pt x="1536700" y="181610"/>
                </a:cubicBezTo>
                <a:cubicBezTo>
                  <a:pt x="1573530" y="181610"/>
                  <a:pt x="1615440" y="181610"/>
                  <a:pt x="1652270" y="181610"/>
                </a:cubicBezTo>
                <a:cubicBezTo>
                  <a:pt x="1684020" y="181610"/>
                  <a:pt x="1710690" y="181610"/>
                  <a:pt x="1743710" y="181610"/>
                </a:cubicBezTo>
                <a:cubicBezTo>
                  <a:pt x="1781810" y="181610"/>
                  <a:pt x="1823720" y="181610"/>
                  <a:pt x="1868170" y="181610"/>
                </a:cubicBezTo>
                <a:cubicBezTo>
                  <a:pt x="1920240" y="181610"/>
                  <a:pt x="1979930" y="181610"/>
                  <a:pt x="2038350" y="181610"/>
                </a:cubicBezTo>
                <a:cubicBezTo>
                  <a:pt x="2099310" y="181610"/>
                  <a:pt x="2169160" y="181610"/>
                  <a:pt x="2227580" y="181610"/>
                </a:cubicBezTo>
                <a:cubicBezTo>
                  <a:pt x="2278380" y="181610"/>
                  <a:pt x="2327910" y="181610"/>
                  <a:pt x="2369820" y="181610"/>
                </a:cubicBezTo>
                <a:cubicBezTo>
                  <a:pt x="2404110" y="181610"/>
                  <a:pt x="2430780" y="181610"/>
                  <a:pt x="2461260" y="181610"/>
                </a:cubicBezTo>
                <a:cubicBezTo>
                  <a:pt x="2491740" y="181610"/>
                  <a:pt x="2524760" y="181610"/>
                  <a:pt x="2553970" y="181610"/>
                </a:cubicBezTo>
                <a:cubicBezTo>
                  <a:pt x="2578100" y="181610"/>
                  <a:pt x="2597150" y="180340"/>
                  <a:pt x="2622550" y="180340"/>
                </a:cubicBezTo>
                <a:cubicBezTo>
                  <a:pt x="2653030" y="180340"/>
                  <a:pt x="2689860" y="180340"/>
                  <a:pt x="2721610" y="180340"/>
                </a:cubicBezTo>
                <a:cubicBezTo>
                  <a:pt x="2750820" y="180340"/>
                  <a:pt x="2774950" y="179070"/>
                  <a:pt x="2804160" y="177800"/>
                </a:cubicBezTo>
                <a:cubicBezTo>
                  <a:pt x="2837180" y="176530"/>
                  <a:pt x="2871470" y="175260"/>
                  <a:pt x="2908300" y="172720"/>
                </a:cubicBezTo>
                <a:cubicBezTo>
                  <a:pt x="2947670" y="168910"/>
                  <a:pt x="2992120" y="161290"/>
                  <a:pt x="3032760" y="158750"/>
                </a:cubicBezTo>
                <a:cubicBezTo>
                  <a:pt x="3069590" y="156210"/>
                  <a:pt x="3101340" y="158750"/>
                  <a:pt x="3140710" y="158750"/>
                </a:cubicBezTo>
                <a:cubicBezTo>
                  <a:pt x="3188970" y="158750"/>
                  <a:pt x="3244850" y="158750"/>
                  <a:pt x="3303270" y="158750"/>
                </a:cubicBezTo>
                <a:cubicBezTo>
                  <a:pt x="3373120" y="158750"/>
                  <a:pt x="3462020" y="158750"/>
                  <a:pt x="3534410" y="158750"/>
                </a:cubicBezTo>
                <a:cubicBezTo>
                  <a:pt x="3599180" y="158750"/>
                  <a:pt x="3655060" y="158750"/>
                  <a:pt x="3716020" y="158750"/>
                </a:cubicBezTo>
                <a:cubicBezTo>
                  <a:pt x="3776980" y="158750"/>
                  <a:pt x="3837940" y="158750"/>
                  <a:pt x="3898900" y="158750"/>
                </a:cubicBezTo>
                <a:cubicBezTo>
                  <a:pt x="3961130" y="158750"/>
                  <a:pt x="4024630" y="158750"/>
                  <a:pt x="4085590" y="158750"/>
                </a:cubicBezTo>
                <a:cubicBezTo>
                  <a:pt x="4142740" y="158750"/>
                  <a:pt x="4197350" y="158750"/>
                  <a:pt x="4254500" y="158750"/>
                </a:cubicBezTo>
                <a:cubicBezTo>
                  <a:pt x="4314190" y="158750"/>
                  <a:pt x="4372610" y="158750"/>
                  <a:pt x="4438650" y="158750"/>
                </a:cubicBezTo>
                <a:cubicBezTo>
                  <a:pt x="4516120" y="158750"/>
                  <a:pt x="4606290" y="158750"/>
                  <a:pt x="4690110" y="158750"/>
                </a:cubicBezTo>
                <a:cubicBezTo>
                  <a:pt x="4775200" y="158750"/>
                  <a:pt x="4862830" y="158750"/>
                  <a:pt x="4946650" y="158750"/>
                </a:cubicBezTo>
                <a:cubicBezTo>
                  <a:pt x="5029200" y="158750"/>
                  <a:pt x="5109210" y="158750"/>
                  <a:pt x="5189220" y="158750"/>
                </a:cubicBezTo>
                <a:cubicBezTo>
                  <a:pt x="5267960" y="158750"/>
                  <a:pt x="5353050" y="158750"/>
                  <a:pt x="5424170" y="158750"/>
                </a:cubicBezTo>
                <a:cubicBezTo>
                  <a:pt x="5482590" y="158750"/>
                  <a:pt x="5527040" y="158750"/>
                  <a:pt x="5582920" y="158750"/>
                </a:cubicBezTo>
                <a:cubicBezTo>
                  <a:pt x="5643880" y="158750"/>
                  <a:pt x="5709920" y="158750"/>
                  <a:pt x="5775960" y="158750"/>
                </a:cubicBezTo>
                <a:cubicBezTo>
                  <a:pt x="5844540" y="158750"/>
                  <a:pt x="5918200" y="158750"/>
                  <a:pt x="5986780" y="158750"/>
                </a:cubicBezTo>
                <a:cubicBezTo>
                  <a:pt x="6052820" y="158750"/>
                  <a:pt x="6113780" y="158750"/>
                  <a:pt x="6179820" y="158750"/>
                </a:cubicBezTo>
                <a:cubicBezTo>
                  <a:pt x="6248400" y="158750"/>
                  <a:pt x="6318250" y="158750"/>
                  <a:pt x="6391910" y="158750"/>
                </a:cubicBezTo>
                <a:cubicBezTo>
                  <a:pt x="6473190" y="158750"/>
                  <a:pt x="6569710" y="158750"/>
                  <a:pt x="6647180" y="158750"/>
                </a:cubicBezTo>
                <a:cubicBezTo>
                  <a:pt x="6711950" y="158750"/>
                  <a:pt x="6767830" y="158750"/>
                  <a:pt x="6823710" y="158750"/>
                </a:cubicBezTo>
                <a:cubicBezTo>
                  <a:pt x="6873240" y="158750"/>
                  <a:pt x="6920230" y="158750"/>
                  <a:pt x="6965950" y="158750"/>
                </a:cubicBezTo>
                <a:cubicBezTo>
                  <a:pt x="7007860" y="158750"/>
                  <a:pt x="7045960" y="160020"/>
                  <a:pt x="7087870" y="160020"/>
                </a:cubicBezTo>
                <a:cubicBezTo>
                  <a:pt x="7132320" y="160020"/>
                  <a:pt x="7176770" y="160020"/>
                  <a:pt x="7223760" y="160020"/>
                </a:cubicBezTo>
                <a:cubicBezTo>
                  <a:pt x="7275830" y="160020"/>
                  <a:pt x="7329170" y="161290"/>
                  <a:pt x="7390130" y="161290"/>
                </a:cubicBezTo>
                <a:cubicBezTo>
                  <a:pt x="7462520" y="162560"/>
                  <a:pt x="7557770" y="162560"/>
                  <a:pt x="7631430" y="163830"/>
                </a:cubicBezTo>
                <a:cubicBezTo>
                  <a:pt x="7693660" y="165100"/>
                  <a:pt x="7748270" y="166370"/>
                  <a:pt x="7805420" y="168910"/>
                </a:cubicBezTo>
                <a:cubicBezTo>
                  <a:pt x="7860030" y="171450"/>
                  <a:pt x="7915910" y="179070"/>
                  <a:pt x="7967980" y="181610"/>
                </a:cubicBezTo>
                <a:cubicBezTo>
                  <a:pt x="8017510" y="184150"/>
                  <a:pt x="8065770" y="181610"/>
                  <a:pt x="8111490" y="181610"/>
                </a:cubicBezTo>
                <a:cubicBezTo>
                  <a:pt x="8154670" y="181610"/>
                  <a:pt x="8191500" y="180340"/>
                  <a:pt x="8237220" y="180340"/>
                </a:cubicBezTo>
                <a:cubicBezTo>
                  <a:pt x="8290560" y="180340"/>
                  <a:pt x="8350250" y="180340"/>
                  <a:pt x="8409940" y="180340"/>
                </a:cubicBezTo>
                <a:cubicBezTo>
                  <a:pt x="8473440" y="180340"/>
                  <a:pt x="8542020" y="179070"/>
                  <a:pt x="8606790" y="177800"/>
                </a:cubicBezTo>
                <a:cubicBezTo>
                  <a:pt x="8670290" y="176530"/>
                  <a:pt x="8728710" y="175260"/>
                  <a:pt x="8794750" y="172720"/>
                </a:cubicBezTo>
                <a:cubicBezTo>
                  <a:pt x="8868410" y="168910"/>
                  <a:pt x="8947150" y="161290"/>
                  <a:pt x="9028430" y="158750"/>
                </a:cubicBezTo>
                <a:cubicBezTo>
                  <a:pt x="9116060" y="156210"/>
                  <a:pt x="9207500" y="158750"/>
                  <a:pt x="9301480" y="158750"/>
                </a:cubicBezTo>
                <a:cubicBezTo>
                  <a:pt x="9401810" y="158750"/>
                  <a:pt x="9507220" y="158750"/>
                  <a:pt x="9612630" y="158750"/>
                </a:cubicBezTo>
                <a:cubicBezTo>
                  <a:pt x="9721850" y="158750"/>
                  <a:pt x="9833610" y="158750"/>
                  <a:pt x="9947910" y="158750"/>
                </a:cubicBezTo>
                <a:cubicBezTo>
                  <a:pt x="10067290" y="158750"/>
                  <a:pt x="10190480" y="158750"/>
                  <a:pt x="10313670" y="158750"/>
                </a:cubicBezTo>
                <a:cubicBezTo>
                  <a:pt x="10438130" y="158750"/>
                  <a:pt x="10556240" y="158750"/>
                  <a:pt x="10689590" y="158750"/>
                </a:cubicBezTo>
                <a:cubicBezTo>
                  <a:pt x="10841990" y="158750"/>
                  <a:pt x="11015980" y="158750"/>
                  <a:pt x="11178540" y="158750"/>
                </a:cubicBezTo>
                <a:cubicBezTo>
                  <a:pt x="11339830" y="158750"/>
                  <a:pt x="11492230" y="158750"/>
                  <a:pt x="11661140" y="158750"/>
                </a:cubicBezTo>
                <a:cubicBezTo>
                  <a:pt x="11847830" y="158750"/>
                  <a:pt x="12057380" y="158750"/>
                  <a:pt x="12252960" y="157480"/>
                </a:cubicBezTo>
                <a:cubicBezTo>
                  <a:pt x="12444730" y="157480"/>
                  <a:pt x="12632690" y="156210"/>
                  <a:pt x="12824460" y="154940"/>
                </a:cubicBezTo>
                <a:cubicBezTo>
                  <a:pt x="13018770" y="153670"/>
                  <a:pt x="13232130" y="153670"/>
                  <a:pt x="13409930" y="149860"/>
                </a:cubicBezTo>
                <a:cubicBezTo>
                  <a:pt x="13558520" y="147320"/>
                  <a:pt x="13694411" y="144780"/>
                  <a:pt x="13820139" y="137160"/>
                </a:cubicBezTo>
                <a:cubicBezTo>
                  <a:pt x="13926820" y="130810"/>
                  <a:pt x="14032230" y="123190"/>
                  <a:pt x="14114780" y="109220"/>
                </a:cubicBezTo>
                <a:cubicBezTo>
                  <a:pt x="14174470" y="99060"/>
                  <a:pt x="14224000" y="83820"/>
                  <a:pt x="14268450" y="72390"/>
                </a:cubicBezTo>
                <a:cubicBezTo>
                  <a:pt x="14304011" y="63500"/>
                  <a:pt x="14354811" y="46990"/>
                  <a:pt x="14363700" y="45720"/>
                </a:cubicBezTo>
                <a:cubicBezTo>
                  <a:pt x="14364970" y="45720"/>
                  <a:pt x="14364970" y="45720"/>
                  <a:pt x="14366239" y="45720"/>
                </a:cubicBezTo>
                <a:cubicBezTo>
                  <a:pt x="14367511" y="45720"/>
                  <a:pt x="14368780" y="45720"/>
                  <a:pt x="14370050" y="46990"/>
                </a:cubicBezTo>
                <a:cubicBezTo>
                  <a:pt x="14371320" y="46990"/>
                  <a:pt x="14371320" y="48260"/>
                  <a:pt x="14372589" y="49530"/>
                </a:cubicBezTo>
                <a:cubicBezTo>
                  <a:pt x="14373861" y="50800"/>
                  <a:pt x="14373861" y="50800"/>
                  <a:pt x="14375130" y="52070"/>
                </a:cubicBezTo>
                <a:cubicBezTo>
                  <a:pt x="14375130" y="53340"/>
                  <a:pt x="14376400" y="53340"/>
                  <a:pt x="14376400" y="54610"/>
                </a:cubicBezTo>
                <a:cubicBezTo>
                  <a:pt x="14376400" y="55880"/>
                  <a:pt x="14377670" y="57150"/>
                  <a:pt x="14377670" y="58420"/>
                </a:cubicBezTo>
                <a:cubicBezTo>
                  <a:pt x="14377670" y="59690"/>
                  <a:pt x="14377670" y="59690"/>
                  <a:pt x="14377670" y="60960"/>
                </a:cubicBezTo>
                <a:cubicBezTo>
                  <a:pt x="14377670" y="62230"/>
                  <a:pt x="14376400" y="63500"/>
                  <a:pt x="14376400" y="64770"/>
                </a:cubicBezTo>
                <a:cubicBezTo>
                  <a:pt x="14376400" y="66040"/>
                  <a:pt x="14376400" y="67310"/>
                  <a:pt x="14375130" y="68580"/>
                </a:cubicBezTo>
                <a:cubicBezTo>
                  <a:pt x="14375130" y="69850"/>
                  <a:pt x="14373861" y="69850"/>
                  <a:pt x="14372589" y="71120"/>
                </a:cubicBezTo>
                <a:cubicBezTo>
                  <a:pt x="14371320" y="71120"/>
                  <a:pt x="14371320" y="72390"/>
                  <a:pt x="14370050" y="72390"/>
                </a:cubicBezTo>
                <a:cubicBezTo>
                  <a:pt x="14368780" y="72390"/>
                  <a:pt x="14367511" y="73660"/>
                  <a:pt x="14366239" y="73660"/>
                </a:cubicBezTo>
                <a:cubicBezTo>
                  <a:pt x="14364970" y="73660"/>
                  <a:pt x="14364970" y="74930"/>
                  <a:pt x="14363700" y="74930"/>
                </a:cubicBezTo>
                <a:cubicBezTo>
                  <a:pt x="14363700" y="74930"/>
                  <a:pt x="14363700" y="74930"/>
                  <a:pt x="14362430" y="74930"/>
                </a:cubicBezTo>
                <a:cubicBezTo>
                  <a:pt x="14357350" y="74930"/>
                  <a:pt x="14321789" y="74930"/>
                  <a:pt x="14302739" y="74930"/>
                </a:cubicBezTo>
                <a:cubicBezTo>
                  <a:pt x="14284961" y="74930"/>
                  <a:pt x="14268450" y="76200"/>
                  <a:pt x="14250670" y="76200"/>
                </a:cubicBezTo>
                <a:cubicBezTo>
                  <a:pt x="14230350" y="76200"/>
                  <a:pt x="14208761" y="77470"/>
                  <a:pt x="14188439" y="77470"/>
                </a:cubicBezTo>
                <a:cubicBezTo>
                  <a:pt x="14169389" y="77470"/>
                  <a:pt x="14152880" y="78740"/>
                  <a:pt x="14135100" y="78740"/>
                </a:cubicBezTo>
                <a:cubicBezTo>
                  <a:pt x="14116050" y="78740"/>
                  <a:pt x="14095730" y="78740"/>
                  <a:pt x="14076680" y="77470"/>
                </a:cubicBezTo>
                <a:cubicBezTo>
                  <a:pt x="14060170" y="77470"/>
                  <a:pt x="14042389" y="76200"/>
                  <a:pt x="14028420" y="74930"/>
                </a:cubicBezTo>
                <a:cubicBezTo>
                  <a:pt x="14018261" y="74930"/>
                  <a:pt x="14010639" y="73660"/>
                  <a:pt x="14000480" y="73660"/>
                </a:cubicBezTo>
                <a:cubicBezTo>
                  <a:pt x="13989050" y="73660"/>
                  <a:pt x="13978889" y="72390"/>
                  <a:pt x="13966189" y="72390"/>
                </a:cubicBezTo>
                <a:cubicBezTo>
                  <a:pt x="13950950" y="72390"/>
                  <a:pt x="13931900" y="72390"/>
                  <a:pt x="13914120" y="72390"/>
                </a:cubicBezTo>
                <a:cubicBezTo>
                  <a:pt x="13895070" y="72390"/>
                  <a:pt x="13874750" y="72390"/>
                  <a:pt x="13853161" y="72390"/>
                </a:cubicBezTo>
                <a:cubicBezTo>
                  <a:pt x="13827761" y="72390"/>
                  <a:pt x="13796011" y="72390"/>
                  <a:pt x="13769339" y="72390"/>
                </a:cubicBezTo>
                <a:cubicBezTo>
                  <a:pt x="13743939" y="72390"/>
                  <a:pt x="13721080" y="72390"/>
                  <a:pt x="13695680" y="72390"/>
                </a:cubicBezTo>
                <a:cubicBezTo>
                  <a:pt x="13667739" y="72390"/>
                  <a:pt x="13638530" y="72390"/>
                  <a:pt x="13610589" y="72390"/>
                </a:cubicBezTo>
                <a:cubicBezTo>
                  <a:pt x="13583920" y="72390"/>
                  <a:pt x="13557250" y="73660"/>
                  <a:pt x="13533120" y="73660"/>
                </a:cubicBezTo>
                <a:cubicBezTo>
                  <a:pt x="13511530" y="73660"/>
                  <a:pt x="13491211" y="74930"/>
                  <a:pt x="13472161" y="74930"/>
                </a:cubicBezTo>
                <a:cubicBezTo>
                  <a:pt x="13454380" y="74930"/>
                  <a:pt x="13437870" y="74930"/>
                  <a:pt x="13418820" y="76200"/>
                </a:cubicBezTo>
                <a:cubicBezTo>
                  <a:pt x="13398500" y="77470"/>
                  <a:pt x="13375639" y="78740"/>
                  <a:pt x="13354050" y="82550"/>
                </a:cubicBezTo>
                <a:cubicBezTo>
                  <a:pt x="13332461" y="86360"/>
                  <a:pt x="13312139" y="93980"/>
                  <a:pt x="13288011" y="96520"/>
                </a:cubicBezTo>
                <a:cubicBezTo>
                  <a:pt x="13260070" y="99060"/>
                  <a:pt x="13232130" y="96520"/>
                  <a:pt x="13197839" y="97790"/>
                </a:cubicBezTo>
                <a:cubicBezTo>
                  <a:pt x="13153389" y="99060"/>
                  <a:pt x="13100050" y="100330"/>
                  <a:pt x="13045439" y="101600"/>
                </a:cubicBezTo>
                <a:cubicBezTo>
                  <a:pt x="12981939" y="104140"/>
                  <a:pt x="12904470" y="104140"/>
                  <a:pt x="12840970" y="110490"/>
                </a:cubicBezTo>
                <a:cubicBezTo>
                  <a:pt x="12786360" y="115570"/>
                  <a:pt x="12739370" y="124460"/>
                  <a:pt x="12689840" y="132080"/>
                </a:cubicBezTo>
                <a:cubicBezTo>
                  <a:pt x="12641580" y="138430"/>
                  <a:pt x="12593320" y="146050"/>
                  <a:pt x="12547600" y="152400"/>
                </a:cubicBezTo>
                <a:cubicBezTo>
                  <a:pt x="12504420" y="158750"/>
                  <a:pt x="12462510" y="165100"/>
                  <a:pt x="12423140" y="168910"/>
                </a:cubicBezTo>
                <a:cubicBezTo>
                  <a:pt x="12386310" y="172720"/>
                  <a:pt x="12348210" y="171450"/>
                  <a:pt x="12316460" y="176530"/>
                </a:cubicBezTo>
                <a:cubicBezTo>
                  <a:pt x="12289790" y="180340"/>
                  <a:pt x="12265660" y="189230"/>
                  <a:pt x="12244070" y="195580"/>
                </a:cubicBezTo>
                <a:cubicBezTo>
                  <a:pt x="12225020" y="201930"/>
                  <a:pt x="12208510" y="209550"/>
                  <a:pt x="12190730" y="213360"/>
                </a:cubicBezTo>
                <a:cubicBezTo>
                  <a:pt x="12171680" y="217170"/>
                  <a:pt x="12153900" y="217170"/>
                  <a:pt x="12132310" y="220980"/>
                </a:cubicBezTo>
                <a:cubicBezTo>
                  <a:pt x="12106910" y="226060"/>
                  <a:pt x="12077700" y="234950"/>
                  <a:pt x="12051030" y="240030"/>
                </a:cubicBezTo>
                <a:cubicBezTo>
                  <a:pt x="12026900" y="245110"/>
                  <a:pt x="12004040" y="251460"/>
                  <a:pt x="11981180" y="254000"/>
                </a:cubicBezTo>
                <a:cubicBezTo>
                  <a:pt x="11958320" y="256540"/>
                  <a:pt x="11934190" y="255270"/>
                  <a:pt x="11911330" y="256540"/>
                </a:cubicBezTo>
                <a:cubicBezTo>
                  <a:pt x="11887200" y="257810"/>
                  <a:pt x="11864340" y="259080"/>
                  <a:pt x="11840210" y="262890"/>
                </a:cubicBezTo>
                <a:cubicBezTo>
                  <a:pt x="11813540" y="266700"/>
                  <a:pt x="11785600" y="274320"/>
                  <a:pt x="11756390" y="278130"/>
                </a:cubicBezTo>
                <a:cubicBezTo>
                  <a:pt x="11724640" y="281940"/>
                  <a:pt x="11692890" y="280670"/>
                  <a:pt x="11657330" y="283210"/>
                </a:cubicBezTo>
                <a:cubicBezTo>
                  <a:pt x="11614150" y="287020"/>
                  <a:pt x="11559540" y="294640"/>
                  <a:pt x="11512550" y="297180"/>
                </a:cubicBezTo>
                <a:cubicBezTo>
                  <a:pt x="11469370" y="299720"/>
                  <a:pt x="11431270" y="297180"/>
                  <a:pt x="11388090" y="297180"/>
                </a:cubicBezTo>
                <a:cubicBezTo>
                  <a:pt x="11342370" y="297180"/>
                  <a:pt x="11295380" y="297180"/>
                  <a:pt x="11244580" y="297180"/>
                </a:cubicBezTo>
                <a:cubicBezTo>
                  <a:pt x="11186160" y="297180"/>
                  <a:pt x="11121390" y="297180"/>
                  <a:pt x="11057890" y="297180"/>
                </a:cubicBezTo>
                <a:cubicBezTo>
                  <a:pt x="10993120" y="297180"/>
                  <a:pt x="10929620" y="297180"/>
                  <a:pt x="10862310" y="297180"/>
                </a:cubicBezTo>
                <a:cubicBezTo>
                  <a:pt x="10792460" y="297180"/>
                  <a:pt x="10722610" y="297180"/>
                  <a:pt x="10646410" y="297180"/>
                </a:cubicBezTo>
                <a:cubicBezTo>
                  <a:pt x="10561320" y="297180"/>
                  <a:pt x="10464800" y="297180"/>
                  <a:pt x="10378440" y="297180"/>
                </a:cubicBezTo>
                <a:cubicBezTo>
                  <a:pt x="10298430" y="297180"/>
                  <a:pt x="10228580" y="297180"/>
                  <a:pt x="10144760" y="297180"/>
                </a:cubicBezTo>
                <a:cubicBezTo>
                  <a:pt x="10049510" y="297180"/>
                  <a:pt x="9925050" y="297180"/>
                  <a:pt x="9836150" y="297180"/>
                </a:cubicBezTo>
                <a:cubicBezTo>
                  <a:pt x="9767570" y="297180"/>
                  <a:pt x="9715500" y="297180"/>
                  <a:pt x="9654540" y="297180"/>
                </a:cubicBezTo>
                <a:cubicBezTo>
                  <a:pt x="9593580" y="297180"/>
                  <a:pt x="9532620" y="297180"/>
                  <a:pt x="9471660" y="297180"/>
                </a:cubicBezTo>
                <a:cubicBezTo>
                  <a:pt x="9409430" y="297180"/>
                  <a:pt x="9348470" y="297180"/>
                  <a:pt x="9284970" y="297180"/>
                </a:cubicBezTo>
                <a:cubicBezTo>
                  <a:pt x="9220200" y="297180"/>
                  <a:pt x="9149080" y="297180"/>
                  <a:pt x="9085580" y="297180"/>
                </a:cubicBezTo>
                <a:cubicBezTo>
                  <a:pt x="9028430" y="297180"/>
                  <a:pt x="8975090" y="297180"/>
                  <a:pt x="8921750" y="297180"/>
                </a:cubicBezTo>
                <a:cubicBezTo>
                  <a:pt x="8872220" y="297180"/>
                  <a:pt x="8823960" y="297180"/>
                  <a:pt x="8776970" y="297180"/>
                </a:cubicBezTo>
                <a:cubicBezTo>
                  <a:pt x="8733790" y="297180"/>
                  <a:pt x="8691880" y="297180"/>
                  <a:pt x="8651240" y="297180"/>
                </a:cubicBezTo>
                <a:cubicBezTo>
                  <a:pt x="8611870" y="297180"/>
                  <a:pt x="8575040" y="297180"/>
                  <a:pt x="8536940" y="297180"/>
                </a:cubicBezTo>
                <a:cubicBezTo>
                  <a:pt x="8497570" y="297180"/>
                  <a:pt x="8459470" y="297180"/>
                  <a:pt x="8418830" y="297180"/>
                </a:cubicBezTo>
                <a:cubicBezTo>
                  <a:pt x="8376920" y="297180"/>
                  <a:pt x="8335010" y="297180"/>
                  <a:pt x="8290560" y="297180"/>
                </a:cubicBezTo>
                <a:cubicBezTo>
                  <a:pt x="8243570" y="297180"/>
                  <a:pt x="8194040" y="297180"/>
                  <a:pt x="8143240" y="297180"/>
                </a:cubicBezTo>
                <a:cubicBezTo>
                  <a:pt x="8089900" y="297180"/>
                  <a:pt x="8035290" y="297180"/>
                  <a:pt x="7979410" y="297180"/>
                </a:cubicBezTo>
                <a:cubicBezTo>
                  <a:pt x="7922260" y="297180"/>
                  <a:pt x="7865110" y="297180"/>
                  <a:pt x="7804150" y="297180"/>
                </a:cubicBezTo>
                <a:cubicBezTo>
                  <a:pt x="7739380" y="297180"/>
                  <a:pt x="7674610" y="297180"/>
                  <a:pt x="7603490" y="297180"/>
                </a:cubicBezTo>
                <a:cubicBezTo>
                  <a:pt x="7522210" y="297180"/>
                  <a:pt x="7426960" y="297180"/>
                  <a:pt x="7344410" y="297180"/>
                </a:cubicBezTo>
                <a:cubicBezTo>
                  <a:pt x="7269480" y="297180"/>
                  <a:pt x="7205980" y="297180"/>
                  <a:pt x="7131050" y="297180"/>
                </a:cubicBezTo>
                <a:cubicBezTo>
                  <a:pt x="7048500" y="297180"/>
                  <a:pt x="6951980" y="297180"/>
                  <a:pt x="6868160" y="297180"/>
                </a:cubicBezTo>
                <a:cubicBezTo>
                  <a:pt x="6790690" y="297180"/>
                  <a:pt x="6724650" y="297180"/>
                  <a:pt x="6647180" y="297180"/>
                </a:cubicBezTo>
                <a:cubicBezTo>
                  <a:pt x="6559550" y="297180"/>
                  <a:pt x="6461760" y="297180"/>
                  <a:pt x="6367780" y="297180"/>
                </a:cubicBezTo>
                <a:cubicBezTo>
                  <a:pt x="6271260" y="297180"/>
                  <a:pt x="6160770" y="297180"/>
                  <a:pt x="6075680" y="297180"/>
                </a:cubicBezTo>
                <a:cubicBezTo>
                  <a:pt x="6010910" y="297180"/>
                  <a:pt x="5962650" y="297180"/>
                  <a:pt x="5904230" y="297180"/>
                </a:cubicBezTo>
                <a:cubicBezTo>
                  <a:pt x="5842000" y="297180"/>
                  <a:pt x="5779770" y="297180"/>
                  <a:pt x="5712460" y="297180"/>
                </a:cubicBezTo>
                <a:cubicBezTo>
                  <a:pt x="5637530" y="297180"/>
                  <a:pt x="5549900" y="297180"/>
                  <a:pt x="5473700" y="297180"/>
                </a:cubicBezTo>
                <a:cubicBezTo>
                  <a:pt x="5405120" y="297180"/>
                  <a:pt x="5344160" y="297180"/>
                  <a:pt x="5276850" y="297180"/>
                </a:cubicBezTo>
                <a:cubicBezTo>
                  <a:pt x="5204460" y="297180"/>
                  <a:pt x="5118100" y="297180"/>
                  <a:pt x="5054600" y="297180"/>
                </a:cubicBezTo>
                <a:cubicBezTo>
                  <a:pt x="5006340" y="297180"/>
                  <a:pt x="4968240" y="297180"/>
                  <a:pt x="4926330" y="297180"/>
                </a:cubicBezTo>
                <a:cubicBezTo>
                  <a:pt x="4885690" y="297180"/>
                  <a:pt x="4841240" y="297180"/>
                  <a:pt x="4806950" y="297180"/>
                </a:cubicBezTo>
                <a:cubicBezTo>
                  <a:pt x="4781550" y="297180"/>
                  <a:pt x="4762500" y="297180"/>
                  <a:pt x="4739640" y="297180"/>
                </a:cubicBezTo>
                <a:cubicBezTo>
                  <a:pt x="4716780" y="297180"/>
                  <a:pt x="4695190" y="297180"/>
                  <a:pt x="4669790" y="297180"/>
                </a:cubicBezTo>
                <a:cubicBezTo>
                  <a:pt x="4638040" y="297180"/>
                  <a:pt x="4605020" y="297180"/>
                  <a:pt x="4565650" y="297180"/>
                </a:cubicBezTo>
                <a:cubicBezTo>
                  <a:pt x="4513580" y="297180"/>
                  <a:pt x="4443730" y="297180"/>
                  <a:pt x="4382770" y="297180"/>
                </a:cubicBezTo>
                <a:cubicBezTo>
                  <a:pt x="4320540" y="297180"/>
                  <a:pt x="4254500" y="297180"/>
                  <a:pt x="4193540" y="297180"/>
                </a:cubicBezTo>
                <a:cubicBezTo>
                  <a:pt x="4135120" y="297180"/>
                  <a:pt x="4075430" y="297180"/>
                  <a:pt x="4022090" y="297180"/>
                </a:cubicBezTo>
                <a:cubicBezTo>
                  <a:pt x="3975100" y="297180"/>
                  <a:pt x="3934460" y="297180"/>
                  <a:pt x="3891280" y="297180"/>
                </a:cubicBezTo>
                <a:cubicBezTo>
                  <a:pt x="3849370" y="297180"/>
                  <a:pt x="3808730" y="297180"/>
                  <a:pt x="3765550" y="297180"/>
                </a:cubicBezTo>
                <a:cubicBezTo>
                  <a:pt x="3719830" y="297180"/>
                  <a:pt x="3675380" y="297180"/>
                  <a:pt x="3623310" y="297180"/>
                </a:cubicBezTo>
                <a:cubicBezTo>
                  <a:pt x="3558540" y="297180"/>
                  <a:pt x="3486150" y="297180"/>
                  <a:pt x="3407410" y="297180"/>
                </a:cubicBezTo>
                <a:cubicBezTo>
                  <a:pt x="3310890" y="297180"/>
                  <a:pt x="3199130" y="297180"/>
                  <a:pt x="3083560" y="297180"/>
                </a:cubicBezTo>
                <a:cubicBezTo>
                  <a:pt x="2950210" y="297180"/>
                  <a:pt x="2799080" y="297180"/>
                  <a:pt x="2653030" y="297180"/>
                </a:cubicBezTo>
                <a:cubicBezTo>
                  <a:pt x="2500630" y="297180"/>
                  <a:pt x="2344420" y="297180"/>
                  <a:pt x="2186940" y="297180"/>
                </a:cubicBezTo>
                <a:cubicBezTo>
                  <a:pt x="2025650" y="297180"/>
                  <a:pt x="1856740" y="297180"/>
                  <a:pt x="1696720" y="297180"/>
                </a:cubicBezTo>
                <a:cubicBezTo>
                  <a:pt x="1541780" y="297180"/>
                  <a:pt x="1390650" y="298450"/>
                  <a:pt x="1240790" y="298450"/>
                </a:cubicBezTo>
                <a:cubicBezTo>
                  <a:pt x="1093470" y="298450"/>
                  <a:pt x="923290" y="298450"/>
                  <a:pt x="803910" y="298450"/>
                </a:cubicBezTo>
                <a:cubicBezTo>
                  <a:pt x="722630" y="298450"/>
                  <a:pt x="652780" y="298450"/>
                  <a:pt x="596900" y="298450"/>
                </a:cubicBezTo>
                <a:cubicBezTo>
                  <a:pt x="560070" y="298450"/>
                  <a:pt x="533400" y="298450"/>
                  <a:pt x="504190" y="298450"/>
                </a:cubicBezTo>
                <a:cubicBezTo>
                  <a:pt x="480060" y="298450"/>
                  <a:pt x="454660" y="299720"/>
                  <a:pt x="435610" y="297180"/>
                </a:cubicBezTo>
                <a:cubicBezTo>
                  <a:pt x="420370" y="295910"/>
                  <a:pt x="408940" y="292100"/>
                  <a:pt x="396240" y="288290"/>
                </a:cubicBezTo>
                <a:cubicBezTo>
                  <a:pt x="383540" y="284480"/>
                  <a:pt x="365760" y="278130"/>
                  <a:pt x="359410" y="275590"/>
                </a:cubicBezTo>
                <a:cubicBezTo>
                  <a:pt x="356870" y="274320"/>
                  <a:pt x="356870" y="274320"/>
                  <a:pt x="355600" y="274320"/>
                </a:cubicBezTo>
                <a:cubicBezTo>
                  <a:pt x="354330" y="274320"/>
                  <a:pt x="354330" y="274320"/>
                  <a:pt x="353060" y="274320"/>
                </a:cubicBezTo>
                <a:cubicBezTo>
                  <a:pt x="351790" y="274320"/>
                  <a:pt x="350520" y="273050"/>
                  <a:pt x="349250" y="271780"/>
                </a:cubicBezTo>
                <a:cubicBezTo>
                  <a:pt x="347980" y="270510"/>
                  <a:pt x="347980" y="270510"/>
                  <a:pt x="347980" y="269240"/>
                </a:cubicBezTo>
                <a:cubicBezTo>
                  <a:pt x="347980" y="267970"/>
                  <a:pt x="346710" y="267970"/>
                  <a:pt x="346710" y="266700"/>
                </a:cubicBezTo>
                <a:cubicBezTo>
                  <a:pt x="346710" y="265430"/>
                  <a:pt x="345440" y="264160"/>
                  <a:pt x="345440" y="262890"/>
                </a:cubicBezTo>
                <a:cubicBezTo>
                  <a:pt x="345440" y="261620"/>
                  <a:pt x="345440" y="261620"/>
                  <a:pt x="345440" y="260350"/>
                </a:cubicBezTo>
                <a:cubicBezTo>
                  <a:pt x="345440" y="259080"/>
                  <a:pt x="346710" y="257810"/>
                  <a:pt x="346710" y="256540"/>
                </a:cubicBezTo>
                <a:cubicBezTo>
                  <a:pt x="346710" y="255270"/>
                  <a:pt x="347980" y="255270"/>
                  <a:pt x="347980" y="254000"/>
                </a:cubicBezTo>
                <a:cubicBezTo>
                  <a:pt x="347980" y="252730"/>
                  <a:pt x="347980" y="252730"/>
                  <a:pt x="349250" y="251460"/>
                </a:cubicBezTo>
                <a:cubicBezTo>
                  <a:pt x="350520" y="250190"/>
                  <a:pt x="351790" y="250190"/>
                  <a:pt x="353060" y="248920"/>
                </a:cubicBezTo>
                <a:cubicBezTo>
                  <a:pt x="354330" y="248920"/>
                  <a:pt x="354330" y="247650"/>
                  <a:pt x="355600" y="247650"/>
                </a:cubicBezTo>
                <a:cubicBezTo>
                  <a:pt x="356870" y="247650"/>
                  <a:pt x="358140" y="247650"/>
                  <a:pt x="359410" y="247650"/>
                </a:cubicBezTo>
                <a:cubicBezTo>
                  <a:pt x="361950" y="247650"/>
                  <a:pt x="364490" y="248920"/>
                  <a:pt x="368300" y="248920"/>
                </a:cubicBezTo>
                <a:cubicBezTo>
                  <a:pt x="378460" y="250190"/>
                  <a:pt x="400050" y="248920"/>
                  <a:pt x="420370" y="248920"/>
                </a:cubicBezTo>
                <a:cubicBezTo>
                  <a:pt x="447040" y="248920"/>
                  <a:pt x="476250" y="248920"/>
                  <a:pt x="513080" y="248920"/>
                </a:cubicBezTo>
                <a:cubicBezTo>
                  <a:pt x="563880" y="248920"/>
                  <a:pt x="638810" y="248920"/>
                  <a:pt x="698500" y="248920"/>
                </a:cubicBezTo>
                <a:cubicBezTo>
                  <a:pt x="755650" y="248920"/>
                  <a:pt x="808990" y="248920"/>
                  <a:pt x="864870" y="248920"/>
                </a:cubicBezTo>
                <a:cubicBezTo>
                  <a:pt x="923290" y="248920"/>
                  <a:pt x="990600" y="248920"/>
                  <a:pt x="1043940" y="248920"/>
                </a:cubicBezTo>
                <a:cubicBezTo>
                  <a:pt x="1087120" y="248920"/>
                  <a:pt x="1121410" y="248920"/>
                  <a:pt x="1160780" y="248920"/>
                </a:cubicBezTo>
                <a:cubicBezTo>
                  <a:pt x="1201420" y="248920"/>
                  <a:pt x="1247140" y="248920"/>
                  <a:pt x="1282700" y="248920"/>
                </a:cubicBezTo>
                <a:cubicBezTo>
                  <a:pt x="1310640" y="248920"/>
                  <a:pt x="1332230" y="248920"/>
                  <a:pt x="1358900" y="248920"/>
                </a:cubicBezTo>
                <a:cubicBezTo>
                  <a:pt x="1386840" y="248920"/>
                  <a:pt x="1416050" y="248920"/>
                  <a:pt x="1447800" y="248920"/>
                </a:cubicBezTo>
                <a:cubicBezTo>
                  <a:pt x="1484630" y="248920"/>
                  <a:pt x="1521460" y="248920"/>
                  <a:pt x="1565910" y="248920"/>
                </a:cubicBezTo>
                <a:cubicBezTo>
                  <a:pt x="1620520" y="248920"/>
                  <a:pt x="1695450" y="248920"/>
                  <a:pt x="1752600" y="248920"/>
                </a:cubicBezTo>
                <a:cubicBezTo>
                  <a:pt x="1802130" y="248920"/>
                  <a:pt x="1841500" y="248920"/>
                  <a:pt x="1889760" y="248920"/>
                </a:cubicBezTo>
                <a:cubicBezTo>
                  <a:pt x="1943100" y="248920"/>
                  <a:pt x="2005330" y="248920"/>
                  <a:pt x="2057400" y="248920"/>
                </a:cubicBezTo>
                <a:cubicBezTo>
                  <a:pt x="2101850" y="248920"/>
                  <a:pt x="2145030" y="248920"/>
                  <a:pt x="2181860" y="248920"/>
                </a:cubicBezTo>
                <a:cubicBezTo>
                  <a:pt x="2211070" y="248920"/>
                  <a:pt x="2236470" y="250190"/>
                  <a:pt x="2261870" y="250190"/>
                </a:cubicBezTo>
                <a:cubicBezTo>
                  <a:pt x="2284730" y="250190"/>
                  <a:pt x="2306320" y="250190"/>
                  <a:pt x="2327910" y="251460"/>
                </a:cubicBezTo>
                <a:cubicBezTo>
                  <a:pt x="2349500" y="251460"/>
                  <a:pt x="2368550" y="252730"/>
                  <a:pt x="2391410" y="254000"/>
                </a:cubicBezTo>
                <a:cubicBezTo>
                  <a:pt x="2418080" y="255270"/>
                  <a:pt x="2451100" y="256540"/>
                  <a:pt x="2480310" y="260350"/>
                </a:cubicBezTo>
                <a:cubicBezTo>
                  <a:pt x="2509520" y="264160"/>
                  <a:pt x="2537460" y="271780"/>
                  <a:pt x="2566670" y="275590"/>
                </a:cubicBezTo>
                <a:cubicBezTo>
                  <a:pt x="2594610" y="279400"/>
                  <a:pt x="2621280" y="278130"/>
                  <a:pt x="2650490" y="280670"/>
                </a:cubicBezTo>
                <a:cubicBezTo>
                  <a:pt x="2683510" y="283210"/>
                  <a:pt x="2720340" y="290830"/>
                  <a:pt x="2753360" y="293370"/>
                </a:cubicBezTo>
                <a:cubicBezTo>
                  <a:pt x="2785110" y="295910"/>
                  <a:pt x="2814320" y="293370"/>
                  <a:pt x="2846070" y="293370"/>
                </a:cubicBezTo>
                <a:cubicBezTo>
                  <a:pt x="2879090" y="293370"/>
                  <a:pt x="2912110" y="293370"/>
                  <a:pt x="2946400" y="293370"/>
                </a:cubicBezTo>
                <a:cubicBezTo>
                  <a:pt x="2983230" y="293370"/>
                  <a:pt x="3021330" y="293370"/>
                  <a:pt x="3058160" y="293370"/>
                </a:cubicBezTo>
                <a:cubicBezTo>
                  <a:pt x="3096260" y="293370"/>
                  <a:pt x="3133090" y="293370"/>
                  <a:pt x="3171190" y="293370"/>
                </a:cubicBezTo>
                <a:cubicBezTo>
                  <a:pt x="3209290" y="293370"/>
                  <a:pt x="3249930" y="293370"/>
                  <a:pt x="3284220" y="293370"/>
                </a:cubicBezTo>
                <a:cubicBezTo>
                  <a:pt x="3314700" y="293370"/>
                  <a:pt x="3340100" y="293370"/>
                  <a:pt x="3368040" y="293370"/>
                </a:cubicBezTo>
                <a:cubicBezTo>
                  <a:pt x="3394710" y="293370"/>
                  <a:pt x="3418840" y="293370"/>
                  <a:pt x="3445510" y="293370"/>
                </a:cubicBezTo>
                <a:cubicBezTo>
                  <a:pt x="3474720" y="293370"/>
                  <a:pt x="3502660" y="293370"/>
                  <a:pt x="3536950" y="293370"/>
                </a:cubicBezTo>
                <a:cubicBezTo>
                  <a:pt x="3581400" y="293370"/>
                  <a:pt x="3636010" y="292100"/>
                  <a:pt x="3690620" y="292100"/>
                </a:cubicBezTo>
                <a:cubicBezTo>
                  <a:pt x="3755390" y="292100"/>
                  <a:pt x="3826510" y="292100"/>
                  <a:pt x="3900170" y="290830"/>
                </a:cubicBezTo>
                <a:cubicBezTo>
                  <a:pt x="3980180" y="289560"/>
                  <a:pt x="4076700" y="289560"/>
                  <a:pt x="4151630" y="287020"/>
                </a:cubicBezTo>
                <a:cubicBezTo>
                  <a:pt x="4212590" y="284480"/>
                  <a:pt x="4264660" y="283210"/>
                  <a:pt x="4318000" y="278130"/>
                </a:cubicBezTo>
                <a:cubicBezTo>
                  <a:pt x="4368800" y="273050"/>
                  <a:pt x="4420870" y="264160"/>
                  <a:pt x="4467860" y="256540"/>
                </a:cubicBezTo>
                <a:cubicBezTo>
                  <a:pt x="4508500" y="250190"/>
                  <a:pt x="4545330" y="243840"/>
                  <a:pt x="4580890" y="238760"/>
                </a:cubicBezTo>
                <a:cubicBezTo>
                  <a:pt x="4611370" y="233680"/>
                  <a:pt x="4641850" y="226060"/>
                  <a:pt x="4665980" y="224790"/>
                </a:cubicBezTo>
                <a:cubicBezTo>
                  <a:pt x="4682490" y="223520"/>
                  <a:pt x="4696460" y="226060"/>
                  <a:pt x="4710430" y="226060"/>
                </a:cubicBezTo>
                <a:cubicBezTo>
                  <a:pt x="4724400" y="226060"/>
                  <a:pt x="4737100" y="226060"/>
                  <a:pt x="4752340" y="226060"/>
                </a:cubicBezTo>
                <a:cubicBezTo>
                  <a:pt x="4772660" y="226060"/>
                  <a:pt x="4795520" y="226060"/>
                  <a:pt x="4820920" y="226060"/>
                </a:cubicBezTo>
                <a:cubicBezTo>
                  <a:pt x="4851400" y="226060"/>
                  <a:pt x="4885690" y="226060"/>
                  <a:pt x="4922520" y="226060"/>
                </a:cubicBezTo>
                <a:cubicBezTo>
                  <a:pt x="4966970" y="226060"/>
                  <a:pt x="5020310" y="226060"/>
                  <a:pt x="5071110" y="226060"/>
                </a:cubicBezTo>
                <a:cubicBezTo>
                  <a:pt x="5124450" y="226060"/>
                  <a:pt x="5176520" y="226060"/>
                  <a:pt x="5237480" y="226060"/>
                </a:cubicBezTo>
                <a:cubicBezTo>
                  <a:pt x="5309870" y="226060"/>
                  <a:pt x="5401310" y="226060"/>
                  <a:pt x="5477510" y="226060"/>
                </a:cubicBezTo>
                <a:cubicBezTo>
                  <a:pt x="5547360" y="226060"/>
                  <a:pt x="5607050" y="226060"/>
                  <a:pt x="5678170" y="226060"/>
                </a:cubicBezTo>
                <a:cubicBezTo>
                  <a:pt x="5759450" y="226060"/>
                  <a:pt x="5852160" y="226060"/>
                  <a:pt x="5937250" y="226060"/>
                </a:cubicBezTo>
                <a:cubicBezTo>
                  <a:pt x="6019800" y="226060"/>
                  <a:pt x="6097270" y="226060"/>
                  <a:pt x="6183630" y="226060"/>
                </a:cubicBezTo>
                <a:cubicBezTo>
                  <a:pt x="6280150" y="226060"/>
                  <a:pt x="6398260" y="226060"/>
                  <a:pt x="6490970" y="226060"/>
                </a:cubicBezTo>
                <a:cubicBezTo>
                  <a:pt x="6567170" y="226060"/>
                  <a:pt x="6625590" y="226060"/>
                  <a:pt x="6697980" y="226060"/>
                </a:cubicBezTo>
                <a:cubicBezTo>
                  <a:pt x="6776720" y="226060"/>
                  <a:pt x="6863080" y="226060"/>
                  <a:pt x="6944360" y="226060"/>
                </a:cubicBezTo>
                <a:cubicBezTo>
                  <a:pt x="7025640" y="226060"/>
                  <a:pt x="7104380" y="226060"/>
                  <a:pt x="7188200" y="226060"/>
                </a:cubicBezTo>
                <a:cubicBezTo>
                  <a:pt x="7275830" y="226060"/>
                  <a:pt x="7369810" y="226060"/>
                  <a:pt x="7459980" y="226060"/>
                </a:cubicBezTo>
                <a:cubicBezTo>
                  <a:pt x="7551420" y="226060"/>
                  <a:pt x="7651750" y="226060"/>
                  <a:pt x="7734300" y="226060"/>
                </a:cubicBezTo>
                <a:cubicBezTo>
                  <a:pt x="7804150" y="226060"/>
                  <a:pt x="7857490" y="226060"/>
                  <a:pt x="7924800" y="226060"/>
                </a:cubicBezTo>
                <a:cubicBezTo>
                  <a:pt x="7999730" y="226060"/>
                  <a:pt x="8077200" y="227330"/>
                  <a:pt x="8161020" y="227330"/>
                </a:cubicBezTo>
                <a:cubicBezTo>
                  <a:pt x="8257540" y="227330"/>
                  <a:pt x="8378190" y="227330"/>
                  <a:pt x="8473440" y="227330"/>
                </a:cubicBezTo>
                <a:cubicBezTo>
                  <a:pt x="8553450" y="227330"/>
                  <a:pt x="8636000" y="227330"/>
                  <a:pt x="8694420" y="228600"/>
                </a:cubicBezTo>
                <a:cubicBezTo>
                  <a:pt x="8732520" y="228600"/>
                  <a:pt x="8752840" y="229870"/>
                  <a:pt x="8788400" y="231140"/>
                </a:cubicBezTo>
                <a:cubicBezTo>
                  <a:pt x="8835390" y="232410"/>
                  <a:pt x="8891270" y="233680"/>
                  <a:pt x="8949690" y="236220"/>
                </a:cubicBezTo>
                <a:cubicBezTo>
                  <a:pt x="9018270" y="238760"/>
                  <a:pt x="9108440" y="247650"/>
                  <a:pt x="9174480" y="248920"/>
                </a:cubicBezTo>
                <a:cubicBezTo>
                  <a:pt x="9226550" y="250190"/>
                  <a:pt x="9262110" y="248920"/>
                  <a:pt x="9312910" y="248920"/>
                </a:cubicBezTo>
                <a:cubicBezTo>
                  <a:pt x="9373870" y="248920"/>
                  <a:pt x="9442450" y="248920"/>
                  <a:pt x="9517380" y="248920"/>
                </a:cubicBezTo>
                <a:cubicBezTo>
                  <a:pt x="9607550" y="248920"/>
                  <a:pt x="9715500" y="248920"/>
                  <a:pt x="9815830" y="248920"/>
                </a:cubicBezTo>
                <a:cubicBezTo>
                  <a:pt x="9917430" y="248920"/>
                  <a:pt x="10039350" y="248920"/>
                  <a:pt x="10123170" y="248920"/>
                </a:cubicBezTo>
                <a:cubicBezTo>
                  <a:pt x="10181590" y="248920"/>
                  <a:pt x="10222230" y="248920"/>
                  <a:pt x="10270490" y="248920"/>
                </a:cubicBezTo>
                <a:cubicBezTo>
                  <a:pt x="10316210" y="248920"/>
                  <a:pt x="10356850" y="248920"/>
                  <a:pt x="10403840" y="248920"/>
                </a:cubicBezTo>
                <a:cubicBezTo>
                  <a:pt x="10455910" y="248920"/>
                  <a:pt x="10510520" y="248920"/>
                  <a:pt x="10567670" y="248920"/>
                </a:cubicBezTo>
                <a:cubicBezTo>
                  <a:pt x="10631170" y="248920"/>
                  <a:pt x="10708640" y="248920"/>
                  <a:pt x="10769600" y="248920"/>
                </a:cubicBezTo>
                <a:cubicBezTo>
                  <a:pt x="10821670" y="248920"/>
                  <a:pt x="10861040" y="248920"/>
                  <a:pt x="10911840" y="248920"/>
                </a:cubicBezTo>
                <a:cubicBezTo>
                  <a:pt x="10968990" y="248920"/>
                  <a:pt x="11033760" y="248920"/>
                  <a:pt x="11094720" y="248920"/>
                </a:cubicBezTo>
                <a:cubicBezTo>
                  <a:pt x="11156950" y="248920"/>
                  <a:pt x="11216640" y="248920"/>
                  <a:pt x="11282680" y="248920"/>
                </a:cubicBezTo>
                <a:cubicBezTo>
                  <a:pt x="11355070" y="248920"/>
                  <a:pt x="11437620" y="248920"/>
                  <a:pt x="11512550" y="248920"/>
                </a:cubicBezTo>
                <a:cubicBezTo>
                  <a:pt x="11582400" y="248920"/>
                  <a:pt x="11654790" y="248920"/>
                  <a:pt x="11718290" y="248920"/>
                </a:cubicBezTo>
                <a:cubicBezTo>
                  <a:pt x="11772900" y="248920"/>
                  <a:pt x="11821160" y="248920"/>
                  <a:pt x="11871960" y="248920"/>
                </a:cubicBezTo>
                <a:cubicBezTo>
                  <a:pt x="11921490" y="248920"/>
                  <a:pt x="11974830" y="248920"/>
                  <a:pt x="12019280" y="248920"/>
                </a:cubicBezTo>
                <a:cubicBezTo>
                  <a:pt x="12056110" y="248920"/>
                  <a:pt x="12086590" y="248920"/>
                  <a:pt x="12122150" y="248920"/>
                </a:cubicBezTo>
                <a:cubicBezTo>
                  <a:pt x="12161520" y="248920"/>
                  <a:pt x="12205970" y="248920"/>
                  <a:pt x="12245340" y="248920"/>
                </a:cubicBezTo>
                <a:cubicBezTo>
                  <a:pt x="12282170" y="248920"/>
                  <a:pt x="12317730" y="248920"/>
                  <a:pt x="12353290" y="248920"/>
                </a:cubicBezTo>
                <a:cubicBezTo>
                  <a:pt x="12387580" y="248920"/>
                  <a:pt x="12415520" y="248920"/>
                  <a:pt x="12453620" y="248920"/>
                </a:cubicBezTo>
                <a:cubicBezTo>
                  <a:pt x="12504420" y="248920"/>
                  <a:pt x="12574270" y="248920"/>
                  <a:pt x="12630150" y="248920"/>
                </a:cubicBezTo>
                <a:cubicBezTo>
                  <a:pt x="12679680" y="248920"/>
                  <a:pt x="12726670" y="247650"/>
                  <a:pt x="12772390" y="247650"/>
                </a:cubicBezTo>
                <a:cubicBezTo>
                  <a:pt x="12814300" y="247650"/>
                  <a:pt x="12853670" y="246380"/>
                  <a:pt x="12895580" y="246380"/>
                </a:cubicBezTo>
                <a:cubicBezTo>
                  <a:pt x="12940030" y="245110"/>
                  <a:pt x="12987020" y="245110"/>
                  <a:pt x="13034011" y="243840"/>
                </a:cubicBezTo>
                <a:cubicBezTo>
                  <a:pt x="13081000" y="242570"/>
                  <a:pt x="13130530" y="241300"/>
                  <a:pt x="13176250" y="237490"/>
                </a:cubicBezTo>
                <a:cubicBezTo>
                  <a:pt x="13219430" y="233680"/>
                  <a:pt x="13262611" y="224790"/>
                  <a:pt x="13303250" y="220980"/>
                </a:cubicBezTo>
                <a:cubicBezTo>
                  <a:pt x="13341350" y="217170"/>
                  <a:pt x="13376911" y="218440"/>
                  <a:pt x="13415011" y="214630"/>
                </a:cubicBezTo>
                <a:cubicBezTo>
                  <a:pt x="13453111" y="210820"/>
                  <a:pt x="13495020" y="201930"/>
                  <a:pt x="13531850" y="198120"/>
                </a:cubicBezTo>
                <a:cubicBezTo>
                  <a:pt x="13563600" y="194310"/>
                  <a:pt x="13589000" y="194310"/>
                  <a:pt x="13620750" y="190500"/>
                </a:cubicBezTo>
                <a:cubicBezTo>
                  <a:pt x="13657580" y="186690"/>
                  <a:pt x="13700761" y="177800"/>
                  <a:pt x="13741400" y="172720"/>
                </a:cubicBezTo>
                <a:cubicBezTo>
                  <a:pt x="13784580" y="167640"/>
                  <a:pt x="13825220" y="166370"/>
                  <a:pt x="13873480" y="161290"/>
                </a:cubicBezTo>
                <a:cubicBezTo>
                  <a:pt x="13930630" y="154940"/>
                  <a:pt x="14003020" y="144780"/>
                  <a:pt x="14060170" y="133350"/>
                </a:cubicBezTo>
                <a:cubicBezTo>
                  <a:pt x="14110970" y="123190"/>
                  <a:pt x="14156689" y="107950"/>
                  <a:pt x="14202411" y="97790"/>
                </a:cubicBezTo>
                <a:cubicBezTo>
                  <a:pt x="14243050" y="88900"/>
                  <a:pt x="14282420" y="83820"/>
                  <a:pt x="14320520" y="76200"/>
                </a:cubicBezTo>
                <a:cubicBezTo>
                  <a:pt x="14354811" y="69850"/>
                  <a:pt x="14387830" y="63500"/>
                  <a:pt x="14418311" y="57150"/>
                </a:cubicBezTo>
                <a:cubicBezTo>
                  <a:pt x="14446250" y="52070"/>
                  <a:pt x="14474189" y="44450"/>
                  <a:pt x="14499589" y="40640"/>
                </a:cubicBezTo>
                <a:cubicBezTo>
                  <a:pt x="14521180" y="36830"/>
                  <a:pt x="14540230" y="38100"/>
                  <a:pt x="14561820" y="34290"/>
                </a:cubicBezTo>
                <a:cubicBezTo>
                  <a:pt x="14583411" y="30480"/>
                  <a:pt x="14607539" y="22860"/>
                  <a:pt x="14627861" y="20320"/>
                </a:cubicBezTo>
                <a:cubicBezTo>
                  <a:pt x="14646911" y="17780"/>
                  <a:pt x="14664689" y="17780"/>
                  <a:pt x="14681200" y="17780"/>
                </a:cubicBezTo>
                <a:cubicBezTo>
                  <a:pt x="14695170" y="17780"/>
                  <a:pt x="14706600" y="17780"/>
                  <a:pt x="14718030" y="17780"/>
                </a:cubicBezTo>
                <a:cubicBezTo>
                  <a:pt x="14728189" y="17780"/>
                  <a:pt x="14739620" y="19050"/>
                  <a:pt x="14744700" y="19050"/>
                </a:cubicBezTo>
                <a:cubicBezTo>
                  <a:pt x="14745970" y="19050"/>
                  <a:pt x="14747239" y="19050"/>
                  <a:pt x="14748511" y="19050"/>
                </a:cubicBezTo>
                <a:cubicBezTo>
                  <a:pt x="14749780" y="19050"/>
                  <a:pt x="14751050" y="20320"/>
                  <a:pt x="14752320" y="21590"/>
                </a:cubicBezTo>
                <a:cubicBezTo>
                  <a:pt x="14753589" y="22860"/>
                  <a:pt x="14754861" y="22860"/>
                  <a:pt x="14756130" y="24130"/>
                </a:cubicBezTo>
                <a:cubicBezTo>
                  <a:pt x="14757400" y="25400"/>
                  <a:pt x="14757400" y="25400"/>
                  <a:pt x="14758670" y="26670"/>
                </a:cubicBezTo>
                <a:cubicBezTo>
                  <a:pt x="14759939" y="27940"/>
                  <a:pt x="14761211" y="29210"/>
                  <a:pt x="14761211" y="30480"/>
                </a:cubicBezTo>
                <a:cubicBezTo>
                  <a:pt x="14762480" y="31750"/>
                  <a:pt x="14762480" y="34290"/>
                  <a:pt x="14762480" y="35560"/>
                </a:cubicBezTo>
                <a:cubicBezTo>
                  <a:pt x="14762480" y="36830"/>
                  <a:pt x="14762480" y="38100"/>
                  <a:pt x="14762480" y="39370"/>
                </a:cubicBezTo>
                <a:cubicBezTo>
                  <a:pt x="14762480" y="40640"/>
                  <a:pt x="14762480" y="43180"/>
                  <a:pt x="14761211" y="44450"/>
                </a:cubicBezTo>
                <a:cubicBezTo>
                  <a:pt x="14761211" y="45720"/>
                  <a:pt x="14759939" y="46990"/>
                  <a:pt x="14758670" y="48260"/>
                </a:cubicBezTo>
                <a:cubicBezTo>
                  <a:pt x="14757400" y="49530"/>
                  <a:pt x="14757400" y="49530"/>
                  <a:pt x="14756130" y="50800"/>
                </a:cubicBezTo>
                <a:cubicBezTo>
                  <a:pt x="14754861" y="52070"/>
                  <a:pt x="14753589" y="52070"/>
                  <a:pt x="14752320" y="53340"/>
                </a:cubicBezTo>
                <a:cubicBezTo>
                  <a:pt x="14751050" y="53340"/>
                  <a:pt x="14749780" y="54610"/>
                  <a:pt x="14748511" y="54610"/>
                </a:cubicBezTo>
                <a:cubicBezTo>
                  <a:pt x="14747239" y="54610"/>
                  <a:pt x="14745970" y="55880"/>
                  <a:pt x="14744700" y="55880"/>
                </a:cubicBezTo>
                <a:cubicBezTo>
                  <a:pt x="14744700" y="55880"/>
                  <a:pt x="14744700" y="55880"/>
                  <a:pt x="14743430" y="55880"/>
                </a:cubicBezTo>
                <a:cubicBezTo>
                  <a:pt x="14739620" y="55880"/>
                  <a:pt x="14724380" y="54610"/>
                  <a:pt x="14712950" y="54610"/>
                </a:cubicBezTo>
                <a:cubicBezTo>
                  <a:pt x="14700250" y="54610"/>
                  <a:pt x="14685011" y="54610"/>
                  <a:pt x="14672311" y="54610"/>
                </a:cubicBezTo>
                <a:cubicBezTo>
                  <a:pt x="14659611" y="54610"/>
                  <a:pt x="14645639" y="54610"/>
                  <a:pt x="14634211" y="54610"/>
                </a:cubicBezTo>
                <a:cubicBezTo>
                  <a:pt x="14624050" y="54610"/>
                  <a:pt x="14616430" y="53340"/>
                  <a:pt x="14607539" y="53340"/>
                </a:cubicBezTo>
                <a:cubicBezTo>
                  <a:pt x="14597380" y="53340"/>
                  <a:pt x="14585950" y="52070"/>
                  <a:pt x="14574520" y="52070"/>
                </a:cubicBezTo>
                <a:cubicBezTo>
                  <a:pt x="14560550" y="52070"/>
                  <a:pt x="14544039" y="52070"/>
                  <a:pt x="14527530" y="52070"/>
                </a:cubicBezTo>
                <a:cubicBezTo>
                  <a:pt x="14511020" y="52070"/>
                  <a:pt x="14495780" y="52070"/>
                  <a:pt x="14476730" y="52070"/>
                </a:cubicBezTo>
                <a:cubicBezTo>
                  <a:pt x="14451330" y="52070"/>
                  <a:pt x="14417039" y="53340"/>
                  <a:pt x="14387830" y="53340"/>
                </a:cubicBezTo>
                <a:cubicBezTo>
                  <a:pt x="14358620" y="53340"/>
                  <a:pt x="14320520" y="53340"/>
                  <a:pt x="14298930" y="53340"/>
                </a:cubicBezTo>
                <a:cubicBezTo>
                  <a:pt x="14287500" y="53340"/>
                  <a:pt x="14281150" y="52070"/>
                  <a:pt x="14272261" y="52070"/>
                </a:cubicBezTo>
                <a:cubicBezTo>
                  <a:pt x="14262100" y="52070"/>
                  <a:pt x="14251939" y="50800"/>
                  <a:pt x="14240511" y="50800"/>
                </a:cubicBezTo>
                <a:cubicBezTo>
                  <a:pt x="14226539" y="50800"/>
                  <a:pt x="14212570" y="50800"/>
                  <a:pt x="14194789" y="50800"/>
                </a:cubicBezTo>
                <a:cubicBezTo>
                  <a:pt x="14173200" y="50800"/>
                  <a:pt x="14147800" y="50800"/>
                  <a:pt x="14118589" y="50800"/>
                </a:cubicBezTo>
                <a:cubicBezTo>
                  <a:pt x="14076680" y="50800"/>
                  <a:pt x="14020800" y="50800"/>
                  <a:pt x="13968730" y="50800"/>
                </a:cubicBezTo>
                <a:cubicBezTo>
                  <a:pt x="13914120" y="50800"/>
                  <a:pt x="13850620" y="50800"/>
                  <a:pt x="13798550" y="50800"/>
                </a:cubicBezTo>
                <a:cubicBezTo>
                  <a:pt x="13754100" y="50800"/>
                  <a:pt x="13710920" y="50800"/>
                  <a:pt x="13672820" y="50800"/>
                </a:cubicBezTo>
                <a:cubicBezTo>
                  <a:pt x="13641070" y="50800"/>
                  <a:pt x="13611861" y="50800"/>
                  <a:pt x="13587730" y="52070"/>
                </a:cubicBezTo>
                <a:cubicBezTo>
                  <a:pt x="13569950" y="52070"/>
                  <a:pt x="13557250" y="53340"/>
                  <a:pt x="13540739" y="54610"/>
                </a:cubicBezTo>
                <a:cubicBezTo>
                  <a:pt x="13524230" y="55880"/>
                  <a:pt x="13506450" y="57150"/>
                  <a:pt x="13488670" y="59690"/>
                </a:cubicBezTo>
                <a:cubicBezTo>
                  <a:pt x="13467080" y="62230"/>
                  <a:pt x="13446761" y="69850"/>
                  <a:pt x="13421361" y="72390"/>
                </a:cubicBezTo>
                <a:cubicBezTo>
                  <a:pt x="13387070" y="76200"/>
                  <a:pt x="13338811" y="72390"/>
                  <a:pt x="13300711" y="72390"/>
                </a:cubicBezTo>
                <a:cubicBezTo>
                  <a:pt x="13265150" y="72390"/>
                  <a:pt x="13230861" y="73660"/>
                  <a:pt x="13197839" y="73660"/>
                </a:cubicBezTo>
                <a:cubicBezTo>
                  <a:pt x="13166089" y="73660"/>
                  <a:pt x="13136880" y="73660"/>
                  <a:pt x="13106400" y="73660"/>
                </a:cubicBezTo>
                <a:cubicBezTo>
                  <a:pt x="13075920" y="73660"/>
                  <a:pt x="13041630" y="73660"/>
                  <a:pt x="13013689" y="73660"/>
                </a:cubicBezTo>
                <a:cubicBezTo>
                  <a:pt x="12989561" y="73660"/>
                  <a:pt x="12965430" y="73660"/>
                  <a:pt x="12946380" y="73660"/>
                </a:cubicBezTo>
                <a:cubicBezTo>
                  <a:pt x="12932410" y="73660"/>
                  <a:pt x="12923520" y="72390"/>
                  <a:pt x="12910820" y="72390"/>
                </a:cubicBezTo>
                <a:cubicBezTo>
                  <a:pt x="12894310" y="72390"/>
                  <a:pt x="12877800" y="73660"/>
                  <a:pt x="12857480" y="73660"/>
                </a:cubicBezTo>
                <a:cubicBezTo>
                  <a:pt x="12829540" y="73660"/>
                  <a:pt x="12796520" y="73660"/>
                  <a:pt x="12760960" y="73660"/>
                </a:cubicBezTo>
                <a:cubicBezTo>
                  <a:pt x="12719050" y="73660"/>
                  <a:pt x="12672060" y="73660"/>
                  <a:pt x="12623800" y="74930"/>
                </a:cubicBezTo>
                <a:cubicBezTo>
                  <a:pt x="12570460" y="76200"/>
                  <a:pt x="12514580" y="77470"/>
                  <a:pt x="12454890" y="78740"/>
                </a:cubicBezTo>
                <a:cubicBezTo>
                  <a:pt x="12387580" y="81280"/>
                  <a:pt x="12305030" y="81280"/>
                  <a:pt x="12240260" y="86360"/>
                </a:cubicBezTo>
                <a:cubicBezTo>
                  <a:pt x="12186920" y="91440"/>
                  <a:pt x="12138660" y="100330"/>
                  <a:pt x="12095480" y="106680"/>
                </a:cubicBezTo>
                <a:cubicBezTo>
                  <a:pt x="12059920" y="111760"/>
                  <a:pt x="12024360" y="118110"/>
                  <a:pt x="11997690" y="121920"/>
                </a:cubicBezTo>
                <a:cubicBezTo>
                  <a:pt x="11979910" y="124460"/>
                  <a:pt x="11967210" y="124460"/>
                  <a:pt x="11951970" y="127000"/>
                </a:cubicBezTo>
                <a:cubicBezTo>
                  <a:pt x="11934190" y="129540"/>
                  <a:pt x="11916410" y="137160"/>
                  <a:pt x="11897360" y="139700"/>
                </a:cubicBezTo>
                <a:cubicBezTo>
                  <a:pt x="11878310" y="142240"/>
                  <a:pt x="11859260" y="139700"/>
                  <a:pt x="11837670" y="139700"/>
                </a:cubicBezTo>
                <a:cubicBezTo>
                  <a:pt x="11813540" y="139700"/>
                  <a:pt x="11785600" y="139700"/>
                  <a:pt x="11757660" y="139700"/>
                </a:cubicBezTo>
                <a:cubicBezTo>
                  <a:pt x="11725910" y="139700"/>
                  <a:pt x="11692890" y="140970"/>
                  <a:pt x="11658600" y="140970"/>
                </a:cubicBezTo>
                <a:cubicBezTo>
                  <a:pt x="11623040" y="140970"/>
                  <a:pt x="11584940" y="140970"/>
                  <a:pt x="11548110" y="140970"/>
                </a:cubicBezTo>
                <a:cubicBezTo>
                  <a:pt x="11511280" y="140970"/>
                  <a:pt x="11478260" y="142240"/>
                  <a:pt x="11440160" y="143510"/>
                </a:cubicBezTo>
                <a:cubicBezTo>
                  <a:pt x="11398250" y="144780"/>
                  <a:pt x="11353800" y="147320"/>
                  <a:pt x="11306810" y="149860"/>
                </a:cubicBezTo>
                <a:cubicBezTo>
                  <a:pt x="11254740" y="153670"/>
                  <a:pt x="11200130" y="160020"/>
                  <a:pt x="11141710" y="162560"/>
                </a:cubicBezTo>
                <a:cubicBezTo>
                  <a:pt x="11078210" y="165100"/>
                  <a:pt x="11007090" y="162560"/>
                  <a:pt x="10939780" y="162560"/>
                </a:cubicBezTo>
                <a:cubicBezTo>
                  <a:pt x="10872470" y="162560"/>
                  <a:pt x="10810240" y="162560"/>
                  <a:pt x="10736580" y="162560"/>
                </a:cubicBezTo>
                <a:cubicBezTo>
                  <a:pt x="10646410" y="162560"/>
                  <a:pt x="10543540" y="162560"/>
                  <a:pt x="10439400" y="162560"/>
                </a:cubicBezTo>
                <a:cubicBezTo>
                  <a:pt x="10323830" y="162560"/>
                  <a:pt x="10191750" y="163830"/>
                  <a:pt x="10074910" y="163830"/>
                </a:cubicBezTo>
                <a:cubicBezTo>
                  <a:pt x="9966960" y="163830"/>
                  <a:pt x="9864090" y="163830"/>
                  <a:pt x="9763760" y="165100"/>
                </a:cubicBezTo>
                <a:cubicBezTo>
                  <a:pt x="9668510" y="166370"/>
                  <a:pt x="9575800" y="166370"/>
                  <a:pt x="9484360" y="168910"/>
                </a:cubicBezTo>
                <a:cubicBezTo>
                  <a:pt x="9395460" y="170180"/>
                  <a:pt x="9307830" y="171450"/>
                  <a:pt x="9224010" y="176530"/>
                </a:cubicBezTo>
                <a:cubicBezTo>
                  <a:pt x="9146540" y="180340"/>
                  <a:pt x="9079230" y="190500"/>
                  <a:pt x="9000490" y="195580"/>
                </a:cubicBezTo>
                <a:cubicBezTo>
                  <a:pt x="8912860" y="201930"/>
                  <a:pt x="8809990" y="207010"/>
                  <a:pt x="8721090" y="210820"/>
                </a:cubicBezTo>
                <a:cubicBezTo>
                  <a:pt x="8639810" y="214630"/>
                  <a:pt x="8568690" y="214630"/>
                  <a:pt x="8487410" y="217170"/>
                </a:cubicBezTo>
                <a:cubicBezTo>
                  <a:pt x="8398510" y="220980"/>
                  <a:pt x="8305800" y="227330"/>
                  <a:pt x="8210550" y="229870"/>
                </a:cubicBezTo>
                <a:cubicBezTo>
                  <a:pt x="8108950" y="232410"/>
                  <a:pt x="7997190" y="231140"/>
                  <a:pt x="7893050" y="231140"/>
                </a:cubicBezTo>
                <a:cubicBezTo>
                  <a:pt x="7792720" y="231140"/>
                  <a:pt x="7694930" y="231140"/>
                  <a:pt x="7599680" y="232410"/>
                </a:cubicBezTo>
                <a:cubicBezTo>
                  <a:pt x="7509510" y="233680"/>
                  <a:pt x="7424420" y="233680"/>
                  <a:pt x="7336790" y="236220"/>
                </a:cubicBezTo>
                <a:cubicBezTo>
                  <a:pt x="7250430" y="238760"/>
                  <a:pt x="7157720" y="240030"/>
                  <a:pt x="7080250" y="246380"/>
                </a:cubicBezTo>
                <a:cubicBezTo>
                  <a:pt x="7015480" y="251460"/>
                  <a:pt x="6963410" y="260350"/>
                  <a:pt x="6901180" y="267970"/>
                </a:cubicBezTo>
                <a:cubicBezTo>
                  <a:pt x="6833870" y="275590"/>
                  <a:pt x="6758940" y="283210"/>
                  <a:pt x="6690360" y="290830"/>
                </a:cubicBezTo>
                <a:cubicBezTo>
                  <a:pt x="6624320" y="298450"/>
                  <a:pt x="6565900" y="306070"/>
                  <a:pt x="6498590" y="313690"/>
                </a:cubicBezTo>
                <a:cubicBezTo>
                  <a:pt x="6423660" y="322580"/>
                  <a:pt x="6343650" y="330200"/>
                  <a:pt x="6259830" y="337820"/>
                </a:cubicBezTo>
                <a:cubicBezTo>
                  <a:pt x="6168390" y="346710"/>
                  <a:pt x="6071870" y="353060"/>
                  <a:pt x="5971540" y="361950"/>
                </a:cubicBezTo>
                <a:cubicBezTo>
                  <a:pt x="5861050" y="370840"/>
                  <a:pt x="5739130" y="384810"/>
                  <a:pt x="5626100" y="389890"/>
                </a:cubicBezTo>
                <a:cubicBezTo>
                  <a:pt x="5515610" y="394970"/>
                  <a:pt x="5412740" y="393700"/>
                  <a:pt x="5300980" y="396240"/>
                </a:cubicBezTo>
                <a:cubicBezTo>
                  <a:pt x="5181600" y="400050"/>
                  <a:pt x="5035550" y="407670"/>
                  <a:pt x="4930140" y="408940"/>
                </a:cubicBezTo>
                <a:cubicBezTo>
                  <a:pt x="4851400" y="410210"/>
                  <a:pt x="4786630" y="408940"/>
                  <a:pt x="4723130" y="408940"/>
                </a:cubicBezTo>
                <a:cubicBezTo>
                  <a:pt x="4668520" y="408940"/>
                  <a:pt x="4622800" y="408940"/>
                  <a:pt x="4570730" y="408940"/>
                </a:cubicBezTo>
                <a:cubicBezTo>
                  <a:pt x="4513580" y="408940"/>
                  <a:pt x="4452620" y="408940"/>
                  <a:pt x="4394200" y="408940"/>
                </a:cubicBezTo>
                <a:cubicBezTo>
                  <a:pt x="4335780" y="408940"/>
                  <a:pt x="4277360" y="407670"/>
                  <a:pt x="4220210" y="407670"/>
                </a:cubicBezTo>
                <a:cubicBezTo>
                  <a:pt x="4164330" y="407670"/>
                  <a:pt x="4112260" y="407670"/>
                  <a:pt x="4056380" y="407670"/>
                </a:cubicBezTo>
                <a:cubicBezTo>
                  <a:pt x="3999230" y="407670"/>
                  <a:pt x="3931920" y="406400"/>
                  <a:pt x="3879850" y="405130"/>
                </a:cubicBezTo>
                <a:cubicBezTo>
                  <a:pt x="3839210" y="403860"/>
                  <a:pt x="3806190" y="402590"/>
                  <a:pt x="3770630" y="398780"/>
                </a:cubicBezTo>
                <a:cubicBezTo>
                  <a:pt x="3735070" y="396240"/>
                  <a:pt x="3703320" y="388620"/>
                  <a:pt x="3666490" y="386080"/>
                </a:cubicBezTo>
                <a:cubicBezTo>
                  <a:pt x="3627120" y="383540"/>
                  <a:pt x="3586480" y="386080"/>
                  <a:pt x="3540760" y="386080"/>
                </a:cubicBezTo>
                <a:cubicBezTo>
                  <a:pt x="3487420" y="386080"/>
                  <a:pt x="3427730" y="386080"/>
                  <a:pt x="3365500" y="386080"/>
                </a:cubicBezTo>
                <a:cubicBezTo>
                  <a:pt x="3294380" y="386080"/>
                  <a:pt x="3209290" y="386080"/>
                  <a:pt x="3134360" y="386080"/>
                </a:cubicBezTo>
                <a:cubicBezTo>
                  <a:pt x="3063240" y="386080"/>
                  <a:pt x="2998470" y="386080"/>
                  <a:pt x="2926080" y="386080"/>
                </a:cubicBezTo>
                <a:cubicBezTo>
                  <a:pt x="2847340" y="386080"/>
                  <a:pt x="2755900" y="386080"/>
                  <a:pt x="2678430" y="386080"/>
                </a:cubicBezTo>
                <a:cubicBezTo>
                  <a:pt x="2611120" y="386080"/>
                  <a:pt x="2548890" y="386080"/>
                  <a:pt x="2490470" y="386080"/>
                </a:cubicBezTo>
                <a:cubicBezTo>
                  <a:pt x="2439670" y="386080"/>
                  <a:pt x="2391410" y="386080"/>
                  <a:pt x="2349500" y="386080"/>
                </a:cubicBezTo>
                <a:cubicBezTo>
                  <a:pt x="2316480" y="386080"/>
                  <a:pt x="2287270" y="387350"/>
                  <a:pt x="2261870" y="387350"/>
                </a:cubicBezTo>
                <a:cubicBezTo>
                  <a:pt x="2241550" y="387350"/>
                  <a:pt x="2227580" y="387350"/>
                  <a:pt x="2208530" y="387350"/>
                </a:cubicBezTo>
                <a:cubicBezTo>
                  <a:pt x="2186940" y="387350"/>
                  <a:pt x="2165350" y="387350"/>
                  <a:pt x="2141220" y="388620"/>
                </a:cubicBezTo>
                <a:cubicBezTo>
                  <a:pt x="2112010" y="389890"/>
                  <a:pt x="2080260" y="391160"/>
                  <a:pt x="2044700" y="392430"/>
                </a:cubicBezTo>
                <a:cubicBezTo>
                  <a:pt x="2002790" y="394970"/>
                  <a:pt x="1958340" y="396240"/>
                  <a:pt x="1906270" y="400050"/>
                </a:cubicBezTo>
                <a:cubicBezTo>
                  <a:pt x="1838960" y="403860"/>
                  <a:pt x="1753870" y="412750"/>
                  <a:pt x="1672590" y="417830"/>
                </a:cubicBezTo>
                <a:cubicBezTo>
                  <a:pt x="1583690" y="422910"/>
                  <a:pt x="1485900" y="429260"/>
                  <a:pt x="1394460" y="431800"/>
                </a:cubicBezTo>
                <a:cubicBezTo>
                  <a:pt x="1306830" y="434340"/>
                  <a:pt x="1217930" y="431800"/>
                  <a:pt x="1136650" y="431800"/>
                </a:cubicBezTo>
                <a:cubicBezTo>
                  <a:pt x="1062990" y="431800"/>
                  <a:pt x="994410" y="430530"/>
                  <a:pt x="924560" y="430530"/>
                </a:cubicBezTo>
                <a:cubicBezTo>
                  <a:pt x="858520" y="430530"/>
                  <a:pt x="793750" y="430530"/>
                  <a:pt x="728980" y="430530"/>
                </a:cubicBezTo>
                <a:cubicBezTo>
                  <a:pt x="665480" y="430530"/>
                  <a:pt x="603250" y="430530"/>
                  <a:pt x="542290" y="429260"/>
                </a:cubicBezTo>
                <a:cubicBezTo>
                  <a:pt x="485140" y="427990"/>
                  <a:pt x="429260" y="427990"/>
                  <a:pt x="374650" y="425450"/>
                </a:cubicBezTo>
                <a:cubicBezTo>
                  <a:pt x="322580" y="422910"/>
                  <a:pt x="269240" y="421640"/>
                  <a:pt x="222250" y="415290"/>
                </a:cubicBezTo>
                <a:cubicBezTo>
                  <a:pt x="181610" y="410210"/>
                  <a:pt x="138430" y="401320"/>
                  <a:pt x="109220" y="391160"/>
                </a:cubicBezTo>
                <a:cubicBezTo>
                  <a:pt x="88900" y="384810"/>
                  <a:pt x="77470" y="375920"/>
                  <a:pt x="60960" y="368300"/>
                </a:cubicBezTo>
                <a:cubicBezTo>
                  <a:pt x="44450" y="360680"/>
                  <a:pt x="16510" y="345440"/>
                  <a:pt x="8890" y="342900"/>
                </a:cubicBezTo>
                <a:cubicBezTo>
                  <a:pt x="6350" y="341630"/>
                  <a:pt x="6350" y="342900"/>
                  <a:pt x="5080" y="341630"/>
                </a:cubicBezTo>
                <a:cubicBezTo>
                  <a:pt x="3810" y="340360"/>
                  <a:pt x="3810" y="339090"/>
                  <a:pt x="2540" y="337820"/>
                </a:cubicBezTo>
                <a:cubicBezTo>
                  <a:pt x="2540" y="336550"/>
                  <a:pt x="1270" y="336550"/>
                  <a:pt x="1270" y="335280"/>
                </a:cubicBezTo>
                <a:cubicBezTo>
                  <a:pt x="1270" y="334010"/>
                  <a:pt x="0" y="332740"/>
                  <a:pt x="0" y="331470"/>
                </a:cubicBezTo>
                <a:cubicBezTo>
                  <a:pt x="0" y="330200"/>
                  <a:pt x="0" y="328930"/>
                  <a:pt x="0" y="327660"/>
                </a:cubicBezTo>
                <a:cubicBezTo>
                  <a:pt x="0" y="326390"/>
                  <a:pt x="1270" y="325120"/>
                  <a:pt x="1270" y="323850"/>
                </a:cubicBezTo>
                <a:cubicBezTo>
                  <a:pt x="1270" y="322580"/>
                  <a:pt x="1270" y="321310"/>
                  <a:pt x="2540" y="320040"/>
                </a:cubicBezTo>
                <a:cubicBezTo>
                  <a:pt x="2540" y="318770"/>
                  <a:pt x="3810" y="318770"/>
                  <a:pt x="5080" y="317500"/>
                </a:cubicBezTo>
                <a:cubicBezTo>
                  <a:pt x="6350" y="316230"/>
                  <a:pt x="6350" y="314960"/>
                  <a:pt x="7620" y="314960"/>
                </a:cubicBezTo>
                <a:cubicBezTo>
                  <a:pt x="8890" y="313690"/>
                  <a:pt x="10160" y="313690"/>
                  <a:pt x="11430" y="313690"/>
                </a:cubicBezTo>
                <a:cubicBezTo>
                  <a:pt x="12700" y="313690"/>
                  <a:pt x="13970" y="312420"/>
                  <a:pt x="15240" y="312420"/>
                </a:cubicBezTo>
                <a:cubicBezTo>
                  <a:pt x="16510" y="312420"/>
                  <a:pt x="17780" y="313690"/>
                  <a:pt x="19050" y="313690"/>
                </a:cubicBezTo>
                <a:cubicBezTo>
                  <a:pt x="20320" y="313690"/>
                  <a:pt x="22860" y="314960"/>
                  <a:pt x="22860" y="314960"/>
                </a:cubicBezTo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96" name="Google Shape;396;p29"/>
          <p:cNvGrpSpPr/>
          <p:nvPr/>
        </p:nvGrpSpPr>
        <p:grpSpPr>
          <a:xfrm>
            <a:off x="-483775" y="-5181971"/>
            <a:ext cx="9875806" cy="6839910"/>
            <a:chOff x="0" y="0"/>
            <a:chExt cx="3429000" cy="2374900"/>
          </a:xfrm>
        </p:grpSpPr>
        <p:sp>
          <p:nvSpPr>
            <p:cNvPr id="397" name="Google Shape;397;p29"/>
            <p:cNvSpPr/>
            <p:nvPr/>
          </p:nvSpPr>
          <p:spPr>
            <a:xfrm>
              <a:off x="50800" y="76200"/>
              <a:ext cx="3340100" cy="2235200"/>
            </a:xfrm>
            <a:custGeom>
              <a:rect b="b" l="l" r="r" t="t"/>
              <a:pathLst>
                <a:path extrusionOk="0" h="2235200" w="3340100">
                  <a:moveTo>
                    <a:pt x="2171700" y="25400"/>
                  </a:moveTo>
                  <a:lnTo>
                    <a:pt x="2400300" y="0"/>
                  </a:lnTo>
                  <a:lnTo>
                    <a:pt x="2641600" y="38100"/>
                  </a:lnTo>
                  <a:lnTo>
                    <a:pt x="2984500" y="38100"/>
                  </a:lnTo>
                  <a:cubicBezTo>
                    <a:pt x="2984500" y="38100"/>
                    <a:pt x="3086100" y="12700"/>
                    <a:pt x="3098800" y="38100"/>
                  </a:cubicBezTo>
                  <a:cubicBezTo>
                    <a:pt x="3111500" y="63500"/>
                    <a:pt x="3162300" y="228600"/>
                    <a:pt x="3162300" y="228600"/>
                  </a:cubicBezTo>
                  <a:cubicBezTo>
                    <a:pt x="3162300" y="228600"/>
                    <a:pt x="3213100" y="304800"/>
                    <a:pt x="3200400" y="355600"/>
                  </a:cubicBezTo>
                  <a:cubicBezTo>
                    <a:pt x="3187700" y="406400"/>
                    <a:pt x="3225800" y="520700"/>
                    <a:pt x="3225800" y="520700"/>
                  </a:cubicBezTo>
                  <a:cubicBezTo>
                    <a:pt x="3225800" y="520700"/>
                    <a:pt x="3251200" y="571500"/>
                    <a:pt x="3225800" y="622300"/>
                  </a:cubicBezTo>
                  <a:cubicBezTo>
                    <a:pt x="3225800" y="622300"/>
                    <a:pt x="3213100" y="762000"/>
                    <a:pt x="3238500" y="812800"/>
                  </a:cubicBezTo>
                  <a:cubicBezTo>
                    <a:pt x="3238500" y="812800"/>
                    <a:pt x="3276600" y="838200"/>
                    <a:pt x="3251200" y="1003300"/>
                  </a:cubicBezTo>
                  <a:lnTo>
                    <a:pt x="3263900" y="1181100"/>
                  </a:lnTo>
                  <a:cubicBezTo>
                    <a:pt x="3263900" y="1181100"/>
                    <a:pt x="3238500" y="1257300"/>
                    <a:pt x="3251200" y="1308100"/>
                  </a:cubicBezTo>
                  <a:lnTo>
                    <a:pt x="3276600" y="1562100"/>
                  </a:lnTo>
                  <a:lnTo>
                    <a:pt x="3327400" y="1701800"/>
                  </a:lnTo>
                  <a:lnTo>
                    <a:pt x="3327400" y="1854200"/>
                  </a:lnTo>
                  <a:lnTo>
                    <a:pt x="3340100" y="1955800"/>
                  </a:lnTo>
                  <a:cubicBezTo>
                    <a:pt x="3340100" y="1955800"/>
                    <a:pt x="3314700" y="2019300"/>
                    <a:pt x="3213100" y="2044700"/>
                  </a:cubicBezTo>
                  <a:cubicBezTo>
                    <a:pt x="3213100" y="2044700"/>
                    <a:pt x="3149600" y="2044700"/>
                    <a:pt x="3098800" y="2082800"/>
                  </a:cubicBezTo>
                  <a:cubicBezTo>
                    <a:pt x="3048000" y="2120900"/>
                    <a:pt x="2933700" y="2197100"/>
                    <a:pt x="2870200" y="2184400"/>
                  </a:cubicBezTo>
                  <a:cubicBezTo>
                    <a:pt x="2870200" y="2184400"/>
                    <a:pt x="2717800" y="2171700"/>
                    <a:pt x="2692400" y="2146300"/>
                  </a:cubicBezTo>
                  <a:cubicBezTo>
                    <a:pt x="2692400" y="2146300"/>
                    <a:pt x="2590800" y="2133600"/>
                    <a:pt x="2565400" y="2133600"/>
                  </a:cubicBezTo>
                  <a:cubicBezTo>
                    <a:pt x="2540000" y="2133600"/>
                    <a:pt x="2476500" y="2146300"/>
                    <a:pt x="2476500" y="2146300"/>
                  </a:cubicBezTo>
                  <a:cubicBezTo>
                    <a:pt x="2476500" y="2146300"/>
                    <a:pt x="2400300" y="2171700"/>
                    <a:pt x="2362200" y="2159000"/>
                  </a:cubicBezTo>
                  <a:cubicBezTo>
                    <a:pt x="2324100" y="2146300"/>
                    <a:pt x="2298700" y="2146300"/>
                    <a:pt x="2222500" y="2159000"/>
                  </a:cubicBezTo>
                  <a:cubicBezTo>
                    <a:pt x="2222500" y="2159000"/>
                    <a:pt x="2197100" y="2184400"/>
                    <a:pt x="2019300" y="2184400"/>
                  </a:cubicBezTo>
                  <a:cubicBezTo>
                    <a:pt x="2019300" y="2184400"/>
                    <a:pt x="1866900" y="2235200"/>
                    <a:pt x="1790700" y="2184400"/>
                  </a:cubicBezTo>
                  <a:cubicBezTo>
                    <a:pt x="1790700" y="2184400"/>
                    <a:pt x="1765300" y="2146300"/>
                    <a:pt x="1549400" y="2159000"/>
                  </a:cubicBezTo>
                  <a:cubicBezTo>
                    <a:pt x="1549400" y="2159000"/>
                    <a:pt x="1397000" y="2171700"/>
                    <a:pt x="1371600" y="2159000"/>
                  </a:cubicBezTo>
                  <a:lnTo>
                    <a:pt x="1066800" y="2197100"/>
                  </a:lnTo>
                  <a:cubicBezTo>
                    <a:pt x="1066800" y="2197100"/>
                    <a:pt x="723900" y="2184400"/>
                    <a:pt x="673100" y="2171700"/>
                  </a:cubicBezTo>
                  <a:cubicBezTo>
                    <a:pt x="622300" y="2159000"/>
                    <a:pt x="419100" y="2120900"/>
                    <a:pt x="393700" y="2146300"/>
                  </a:cubicBezTo>
                  <a:cubicBezTo>
                    <a:pt x="368300" y="2171700"/>
                    <a:pt x="215900" y="2171700"/>
                    <a:pt x="190500" y="2159000"/>
                  </a:cubicBezTo>
                  <a:cubicBezTo>
                    <a:pt x="165100" y="2146300"/>
                    <a:pt x="127000" y="2044700"/>
                    <a:pt x="114300" y="1993900"/>
                  </a:cubicBezTo>
                  <a:cubicBezTo>
                    <a:pt x="101600" y="1943100"/>
                    <a:pt x="101600" y="1803400"/>
                    <a:pt x="101600" y="1778000"/>
                  </a:cubicBezTo>
                  <a:cubicBezTo>
                    <a:pt x="101600" y="1752600"/>
                    <a:pt x="63500" y="1714500"/>
                    <a:pt x="63500" y="1714500"/>
                  </a:cubicBezTo>
                  <a:lnTo>
                    <a:pt x="88900" y="1562100"/>
                  </a:lnTo>
                  <a:cubicBezTo>
                    <a:pt x="88900" y="1562100"/>
                    <a:pt x="88900" y="1435100"/>
                    <a:pt x="63500" y="1397000"/>
                  </a:cubicBezTo>
                  <a:cubicBezTo>
                    <a:pt x="38100" y="1358900"/>
                    <a:pt x="63500" y="1206500"/>
                    <a:pt x="63500" y="1206500"/>
                  </a:cubicBezTo>
                  <a:cubicBezTo>
                    <a:pt x="63500" y="1206500"/>
                    <a:pt x="38100" y="1079500"/>
                    <a:pt x="50800" y="1041400"/>
                  </a:cubicBezTo>
                  <a:cubicBezTo>
                    <a:pt x="63500" y="1003300"/>
                    <a:pt x="76200" y="939800"/>
                    <a:pt x="76200" y="901700"/>
                  </a:cubicBezTo>
                  <a:cubicBezTo>
                    <a:pt x="76200" y="863600"/>
                    <a:pt x="50800" y="673100"/>
                    <a:pt x="50800" y="673100"/>
                  </a:cubicBezTo>
                  <a:lnTo>
                    <a:pt x="25400" y="571500"/>
                  </a:lnTo>
                  <a:cubicBezTo>
                    <a:pt x="25400" y="571500"/>
                    <a:pt x="0" y="508000"/>
                    <a:pt x="12700" y="393700"/>
                  </a:cubicBezTo>
                  <a:cubicBezTo>
                    <a:pt x="25400" y="279400"/>
                    <a:pt x="12700" y="279400"/>
                    <a:pt x="12700" y="279400"/>
                  </a:cubicBezTo>
                  <a:lnTo>
                    <a:pt x="215900" y="190500"/>
                  </a:lnTo>
                  <a:cubicBezTo>
                    <a:pt x="215900" y="190500"/>
                    <a:pt x="317500" y="76200"/>
                    <a:pt x="482600" y="76200"/>
                  </a:cubicBezTo>
                  <a:lnTo>
                    <a:pt x="609600" y="114300"/>
                  </a:lnTo>
                  <a:cubicBezTo>
                    <a:pt x="609600" y="114300"/>
                    <a:pt x="660400" y="139700"/>
                    <a:pt x="749300" y="127000"/>
                  </a:cubicBezTo>
                  <a:cubicBezTo>
                    <a:pt x="838200" y="114300"/>
                    <a:pt x="914400" y="88900"/>
                    <a:pt x="914400" y="88900"/>
                  </a:cubicBezTo>
                  <a:cubicBezTo>
                    <a:pt x="914400" y="88900"/>
                    <a:pt x="1003300" y="114300"/>
                    <a:pt x="1066800" y="88900"/>
                  </a:cubicBezTo>
                  <a:lnTo>
                    <a:pt x="1117600" y="76200"/>
                  </a:lnTo>
                  <a:lnTo>
                    <a:pt x="1143000" y="76200"/>
                  </a:lnTo>
                  <a:cubicBezTo>
                    <a:pt x="1143000" y="76200"/>
                    <a:pt x="1181100" y="50800"/>
                    <a:pt x="1206500" y="76200"/>
                  </a:cubicBezTo>
                  <a:cubicBezTo>
                    <a:pt x="1206500" y="76200"/>
                    <a:pt x="1231900" y="50800"/>
                    <a:pt x="1270000" y="63500"/>
                  </a:cubicBezTo>
                  <a:cubicBezTo>
                    <a:pt x="1270000" y="63500"/>
                    <a:pt x="1346200" y="38100"/>
                    <a:pt x="1346200" y="38100"/>
                  </a:cubicBezTo>
                  <a:cubicBezTo>
                    <a:pt x="1346200" y="38100"/>
                    <a:pt x="1435100" y="38100"/>
                    <a:pt x="1435100" y="38100"/>
                  </a:cubicBezTo>
                  <a:lnTo>
                    <a:pt x="1524000" y="63500"/>
                  </a:lnTo>
                  <a:lnTo>
                    <a:pt x="1765300" y="63500"/>
                  </a:lnTo>
                  <a:lnTo>
                    <a:pt x="1892300" y="50800"/>
                  </a:lnTo>
                  <a:lnTo>
                    <a:pt x="1943100" y="76200"/>
                  </a:lnTo>
                  <a:lnTo>
                    <a:pt x="2019300" y="50800"/>
                  </a:lnTo>
                  <a:lnTo>
                    <a:pt x="2171700" y="2540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6596" l="0" r="0" t="-6596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29"/>
            <p:cNvSpPr/>
            <p:nvPr/>
          </p:nvSpPr>
          <p:spPr>
            <a:xfrm>
              <a:off x="0" y="0"/>
              <a:ext cx="3429000" cy="2374900"/>
            </a:xfrm>
            <a:custGeom>
              <a:rect b="b" l="l" r="r" t="t"/>
              <a:pathLst>
                <a:path extrusionOk="0" h="2374900" w="3429000">
                  <a:moveTo>
                    <a:pt x="3429000" y="2374900"/>
                  </a:moveTo>
                  <a:lnTo>
                    <a:pt x="0" y="2374900"/>
                  </a:lnTo>
                  <a:lnTo>
                    <a:pt x="0" y="0"/>
                  </a:lnTo>
                  <a:lnTo>
                    <a:pt x="3429000" y="0"/>
                  </a:lnTo>
                  <a:lnTo>
                    <a:pt x="3429000" y="237490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-11123" l="-2901" r="-2490" t="-10995"/>
              </a:stretch>
            </a:blipFill>
            <a:ln>
              <a:noFill/>
            </a:ln>
          </p:spPr>
        </p:sp>
      </p:grpSp>
      <p:sp>
        <p:nvSpPr>
          <p:cNvPr id="399" name="Google Shape;399;p29"/>
          <p:cNvSpPr txBox="1"/>
          <p:nvPr/>
        </p:nvSpPr>
        <p:spPr>
          <a:xfrm>
            <a:off x="514350" y="2072276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Step One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00" name="Google Shape;400;p29"/>
          <p:cNvSpPr txBox="1"/>
          <p:nvPr/>
        </p:nvSpPr>
        <p:spPr>
          <a:xfrm>
            <a:off x="514350" y="3582464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Step Three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01" name="Google Shape;401;p29"/>
          <p:cNvSpPr txBox="1"/>
          <p:nvPr/>
        </p:nvSpPr>
        <p:spPr>
          <a:xfrm>
            <a:off x="514350" y="2457239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Presentations are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communication tools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02" name="Google Shape;402;p29"/>
          <p:cNvSpPr txBox="1"/>
          <p:nvPr/>
        </p:nvSpPr>
        <p:spPr>
          <a:xfrm>
            <a:off x="514350" y="3951929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Presentations are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l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communication tools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03" name="Google Shape;403;p29"/>
          <p:cNvSpPr txBox="1"/>
          <p:nvPr/>
        </p:nvSpPr>
        <p:spPr>
          <a:xfrm>
            <a:off x="6641534" y="2072276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Step Two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04" name="Google Shape;404;p29"/>
          <p:cNvSpPr txBox="1"/>
          <p:nvPr/>
        </p:nvSpPr>
        <p:spPr>
          <a:xfrm>
            <a:off x="6641534" y="3582464"/>
            <a:ext cx="19881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Step Four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05" name="Google Shape;405;p29"/>
          <p:cNvSpPr txBox="1"/>
          <p:nvPr/>
        </p:nvSpPr>
        <p:spPr>
          <a:xfrm>
            <a:off x="6741072" y="2441740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Presentations are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communication tools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06" name="Google Shape;406;p29"/>
          <p:cNvSpPr txBox="1"/>
          <p:nvPr/>
        </p:nvSpPr>
        <p:spPr>
          <a:xfrm>
            <a:off x="6741072" y="3951929"/>
            <a:ext cx="18885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Presentations are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communication tools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07" name="Google Shape;407;p29"/>
          <p:cNvSpPr txBox="1"/>
          <p:nvPr/>
        </p:nvSpPr>
        <p:spPr>
          <a:xfrm>
            <a:off x="1085842" y="509588"/>
            <a:ext cx="697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WORLD MAP REPORT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p12"/>
          <p:cNvPicPr preferRelativeResize="0"/>
          <p:nvPr/>
        </p:nvPicPr>
        <p:blipFill rotWithShape="1">
          <a:blip r:embed="rId3">
            <a:alphaModFix/>
          </a:blip>
          <a:srcRect b="19299" l="6902" r="8037" t="806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5" name="Google Shape;85;p12"/>
          <p:cNvGrpSpPr/>
          <p:nvPr/>
        </p:nvGrpSpPr>
        <p:grpSpPr>
          <a:xfrm>
            <a:off x="1350001" y="2644210"/>
            <a:ext cx="647602" cy="650505"/>
            <a:chOff x="1813" y="0"/>
            <a:chExt cx="809173" cy="812800"/>
          </a:xfrm>
        </p:grpSpPr>
        <p:sp>
          <p:nvSpPr>
            <p:cNvPr id="86" name="Google Shape;86;p1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000000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1.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grpSp>
        <p:nvGrpSpPr>
          <p:cNvPr id="88" name="Google Shape;88;p12"/>
          <p:cNvGrpSpPr/>
          <p:nvPr/>
        </p:nvGrpSpPr>
        <p:grpSpPr>
          <a:xfrm>
            <a:off x="4221507" y="2644210"/>
            <a:ext cx="647602" cy="650505"/>
            <a:chOff x="1813" y="0"/>
            <a:chExt cx="809173" cy="812800"/>
          </a:xfrm>
        </p:grpSpPr>
        <p:sp>
          <p:nvSpPr>
            <p:cNvPr id="89" name="Google Shape;89;p1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000000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2.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grpSp>
        <p:nvGrpSpPr>
          <p:cNvPr id="91" name="Google Shape;91;p12"/>
          <p:cNvGrpSpPr/>
          <p:nvPr/>
        </p:nvGrpSpPr>
        <p:grpSpPr>
          <a:xfrm>
            <a:off x="7201068" y="2644210"/>
            <a:ext cx="647602" cy="650505"/>
            <a:chOff x="1813" y="0"/>
            <a:chExt cx="809173" cy="812800"/>
          </a:xfrm>
        </p:grpSpPr>
        <p:sp>
          <p:nvSpPr>
            <p:cNvPr id="92" name="Google Shape;92;p12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12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200" u="none" cap="none" strike="noStrike">
                  <a:solidFill>
                    <a:srgbClr val="000000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3.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sp>
        <p:nvSpPr>
          <p:cNvPr id="94" name="Google Shape;94;p12"/>
          <p:cNvSpPr txBox="1"/>
          <p:nvPr/>
        </p:nvSpPr>
        <p:spPr>
          <a:xfrm>
            <a:off x="1897615" y="509588"/>
            <a:ext cx="5295300" cy="21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DOWNLOAD THIS PRESENTATION AS A POWERPOINT TEMPLATE IN 3 STEPS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95" name="Google Shape;95;p12"/>
          <p:cNvSpPr txBox="1"/>
          <p:nvPr/>
        </p:nvSpPr>
        <p:spPr>
          <a:xfrm>
            <a:off x="3634178" y="3484545"/>
            <a:ext cx="18801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"Share" button on the top right corner in Canva and click on "More" at the bottom of the menu.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600551" y="3484550"/>
            <a:ext cx="2161200" cy="111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"Canva" button next to this presentation. Start editing your presentation. You may need to sign in to your Canva account.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97" name="Google Shape;97;p12"/>
          <p:cNvSpPr txBox="1"/>
          <p:nvPr/>
        </p:nvSpPr>
        <p:spPr>
          <a:xfrm>
            <a:off x="6587050" y="3484550"/>
            <a:ext cx="20124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Enter "PowerPoint" in the search bar and click on the PowerPoint icon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to download.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98" name="Google Shape;98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7248741">
            <a:off x="7342818" y="-799602"/>
            <a:ext cx="2248883" cy="2251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6322258">
            <a:off x="-1018364" y="883336"/>
            <a:ext cx="3041855" cy="205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Google Shape;412;p30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30"/>
          <p:cNvSpPr txBox="1"/>
          <p:nvPr/>
        </p:nvSpPr>
        <p:spPr>
          <a:xfrm>
            <a:off x="2161996" y="476018"/>
            <a:ext cx="1611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strenghts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14" name="Google Shape;414;p30"/>
          <p:cNvSpPr txBox="1"/>
          <p:nvPr/>
        </p:nvSpPr>
        <p:spPr>
          <a:xfrm>
            <a:off x="1812899" y="1585059"/>
            <a:ext cx="2309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are you doing well?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sets you apart?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are your good qualities?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5" name="Google Shape;415;p30"/>
          <p:cNvSpPr txBox="1"/>
          <p:nvPr/>
        </p:nvSpPr>
        <p:spPr>
          <a:xfrm>
            <a:off x="2752733" y="755966"/>
            <a:ext cx="214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16" name="Google Shape;416;p30"/>
          <p:cNvSpPr txBox="1"/>
          <p:nvPr/>
        </p:nvSpPr>
        <p:spPr>
          <a:xfrm>
            <a:off x="1907045" y="2758691"/>
            <a:ext cx="2121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opportunities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17" name="Google Shape;417;p30"/>
          <p:cNvSpPr txBox="1"/>
          <p:nvPr/>
        </p:nvSpPr>
        <p:spPr>
          <a:xfrm>
            <a:off x="1781917" y="3847391"/>
            <a:ext cx="237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are your goals?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Are demands shifting?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How can it be improved?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18" name="Google Shape;418;p30"/>
          <p:cNvSpPr txBox="1"/>
          <p:nvPr/>
        </p:nvSpPr>
        <p:spPr>
          <a:xfrm>
            <a:off x="2752733" y="3008485"/>
            <a:ext cx="214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O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19" name="Google Shape;419;p30"/>
          <p:cNvSpPr txBox="1"/>
          <p:nvPr/>
        </p:nvSpPr>
        <p:spPr>
          <a:xfrm>
            <a:off x="5295683" y="476018"/>
            <a:ext cx="1856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weaknesses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20" name="Google Shape;420;p30"/>
          <p:cNvSpPr txBox="1"/>
          <p:nvPr/>
        </p:nvSpPr>
        <p:spPr>
          <a:xfrm>
            <a:off x="4965560" y="1585059"/>
            <a:ext cx="2516700" cy="800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Where do you need to improve?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Are resources adequate?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do others do better than you?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000" u="none" cap="none" strike="noStrik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1" name="Google Shape;421;p30"/>
          <p:cNvSpPr txBox="1"/>
          <p:nvPr/>
        </p:nvSpPr>
        <p:spPr>
          <a:xfrm>
            <a:off x="5926005" y="755966"/>
            <a:ext cx="214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W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22" name="Google Shape;422;p30"/>
          <p:cNvSpPr txBox="1"/>
          <p:nvPr/>
        </p:nvSpPr>
        <p:spPr>
          <a:xfrm>
            <a:off x="5451669" y="2758691"/>
            <a:ext cx="1544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threats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23" name="Google Shape;423;p30"/>
          <p:cNvSpPr txBox="1"/>
          <p:nvPr/>
        </p:nvSpPr>
        <p:spPr>
          <a:xfrm>
            <a:off x="5045545" y="3847391"/>
            <a:ext cx="23568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are the blockers you're facing?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What are factors outside of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your control?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24" name="Google Shape;424;p30"/>
          <p:cNvSpPr txBox="1"/>
          <p:nvPr/>
        </p:nvSpPr>
        <p:spPr>
          <a:xfrm>
            <a:off x="6068880" y="3008485"/>
            <a:ext cx="2148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T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425" name="Google Shape;425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4256910">
            <a:off x="-2149567" y="-86083"/>
            <a:ext cx="6544414" cy="4114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31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-99390" y="0"/>
            <a:ext cx="6415725" cy="64077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32" name="Google Shape;432;p31"/>
          <p:cNvGrpSpPr/>
          <p:nvPr/>
        </p:nvGrpSpPr>
        <p:grpSpPr>
          <a:xfrm>
            <a:off x="5512643" y="-483858"/>
            <a:ext cx="3906128" cy="5806068"/>
            <a:chOff x="0" y="0"/>
            <a:chExt cx="3175000" cy="4719320"/>
          </a:xfrm>
        </p:grpSpPr>
        <p:sp>
          <p:nvSpPr>
            <p:cNvPr id="433" name="Google Shape;433;p31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62147" r="-62147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1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sp>
        <p:nvSpPr>
          <p:cNvPr id="435" name="Google Shape;435;p31"/>
          <p:cNvSpPr txBox="1"/>
          <p:nvPr/>
        </p:nvSpPr>
        <p:spPr>
          <a:xfrm>
            <a:off x="1637285" y="781601"/>
            <a:ext cx="341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CONTACT US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36" name="Google Shape;436;p31"/>
          <p:cNvSpPr txBox="1"/>
          <p:nvPr/>
        </p:nvSpPr>
        <p:spPr>
          <a:xfrm>
            <a:off x="1827499" y="1724859"/>
            <a:ext cx="2900700" cy="443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123 Anywhere St., Any City,ST 12345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37" name="Google Shape;437;p31"/>
          <p:cNvSpPr txBox="1"/>
          <p:nvPr/>
        </p:nvSpPr>
        <p:spPr>
          <a:xfrm>
            <a:off x="2054625" y="2187670"/>
            <a:ext cx="2446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123-456-7890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38" name="Google Shape;438;p31"/>
          <p:cNvSpPr txBox="1"/>
          <p:nvPr/>
        </p:nvSpPr>
        <p:spPr>
          <a:xfrm>
            <a:off x="2054625" y="2631950"/>
            <a:ext cx="2446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hello@reallygreatsite.com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39" name="Google Shape;439;p31"/>
          <p:cNvSpPr txBox="1"/>
          <p:nvPr/>
        </p:nvSpPr>
        <p:spPr>
          <a:xfrm>
            <a:off x="2054625" y="3522773"/>
            <a:ext cx="2446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reallygreatsite.com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40" name="Google Shape;440;p31"/>
          <p:cNvSpPr txBox="1"/>
          <p:nvPr/>
        </p:nvSpPr>
        <p:spPr>
          <a:xfrm>
            <a:off x="2054625" y="3070622"/>
            <a:ext cx="2446500" cy="184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Rubik Black"/>
                <a:ea typeface="Rubik Black"/>
                <a:cs typeface="Rubik Black"/>
                <a:sym typeface="Rubik Black"/>
              </a:rPr>
              <a:t>@reallygreatsite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32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875735" y="-331284"/>
            <a:ext cx="7880733" cy="5408152"/>
          </a:xfrm>
          <a:prstGeom prst="rect">
            <a:avLst/>
          </a:prstGeom>
          <a:noFill/>
          <a:ln>
            <a:noFill/>
          </a:ln>
        </p:spPr>
      </p:pic>
      <p:sp>
        <p:nvSpPr>
          <p:cNvPr id="447" name="Google Shape;447;p32"/>
          <p:cNvSpPr txBox="1"/>
          <p:nvPr/>
        </p:nvSpPr>
        <p:spPr>
          <a:xfrm>
            <a:off x="1037175" y="2247575"/>
            <a:ext cx="3534900" cy="997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This presentation template is free for everyone to use thanks to the following: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grpSp>
        <p:nvGrpSpPr>
          <p:cNvPr id="448" name="Google Shape;448;p32"/>
          <p:cNvGrpSpPr/>
          <p:nvPr/>
        </p:nvGrpSpPr>
        <p:grpSpPr>
          <a:xfrm>
            <a:off x="5423060" y="-530242"/>
            <a:ext cx="3906128" cy="5806068"/>
            <a:chOff x="0" y="0"/>
            <a:chExt cx="3175000" cy="4719320"/>
          </a:xfrm>
        </p:grpSpPr>
        <p:sp>
          <p:nvSpPr>
            <p:cNvPr id="449" name="Google Shape;449;p32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82830" r="-82830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sp>
        <p:nvSpPr>
          <p:cNvPr id="451" name="Google Shape;451;p32"/>
          <p:cNvSpPr txBox="1"/>
          <p:nvPr/>
        </p:nvSpPr>
        <p:spPr>
          <a:xfrm>
            <a:off x="1037174" y="1382188"/>
            <a:ext cx="2448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ubik Black"/>
                <a:ea typeface="Rubik Black"/>
                <a:cs typeface="Rubik Black"/>
                <a:sym typeface="Rubik Black"/>
              </a:rPr>
              <a:t>CREDITS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52" name="Google Shape;452;p32"/>
          <p:cNvSpPr txBox="1"/>
          <p:nvPr/>
        </p:nvSpPr>
        <p:spPr>
          <a:xfrm>
            <a:off x="1037174" y="3397068"/>
            <a:ext cx="3534900" cy="4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SlidesCarnival for the presentation template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Pexels for the photos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53" name="Google Shape;453;p32"/>
          <p:cNvSpPr txBox="1"/>
          <p:nvPr/>
        </p:nvSpPr>
        <p:spPr>
          <a:xfrm>
            <a:off x="1037174" y="4166842"/>
            <a:ext cx="22926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Happy designing!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8" name="Google Shape;458;p33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59" name="Google Shape;459;p33"/>
          <p:cNvSpPr txBox="1"/>
          <p:nvPr/>
        </p:nvSpPr>
        <p:spPr>
          <a:xfrm>
            <a:off x="1973607" y="509588"/>
            <a:ext cx="51969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Fonts In this Presentation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grpSp>
        <p:nvGrpSpPr>
          <p:cNvPr id="460" name="Google Shape;460;p33"/>
          <p:cNvGrpSpPr/>
          <p:nvPr/>
        </p:nvGrpSpPr>
        <p:grpSpPr>
          <a:xfrm>
            <a:off x="7077377" y="-510290"/>
            <a:ext cx="3906127" cy="5806068"/>
            <a:chOff x="0" y="0"/>
            <a:chExt cx="3175000" cy="4719320"/>
          </a:xfrm>
        </p:grpSpPr>
        <p:sp>
          <p:nvSpPr>
            <p:cNvPr id="461" name="Google Shape;461;p33"/>
            <p:cNvSpPr/>
            <p:nvPr/>
          </p:nvSpPr>
          <p:spPr>
            <a:xfrm>
              <a:off x="20320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3154680" y="4697730"/>
                  </a:moveTo>
                  <a:lnTo>
                    <a:pt x="215900" y="4697730"/>
                  </a:lnTo>
                  <a:cubicBezTo>
                    <a:pt x="215900" y="4697730"/>
                    <a:pt x="215900" y="4654550"/>
                    <a:pt x="194310" y="4611370"/>
                  </a:cubicBezTo>
                  <a:cubicBezTo>
                    <a:pt x="172720" y="4568190"/>
                    <a:pt x="172720" y="4461510"/>
                    <a:pt x="172720" y="4418330"/>
                  </a:cubicBezTo>
                  <a:cubicBezTo>
                    <a:pt x="172720" y="4375150"/>
                    <a:pt x="86360" y="4246880"/>
                    <a:pt x="86360" y="4246880"/>
                  </a:cubicBezTo>
                  <a:cubicBezTo>
                    <a:pt x="0" y="4118610"/>
                    <a:pt x="21590" y="3967480"/>
                    <a:pt x="21590" y="3925570"/>
                  </a:cubicBezTo>
                  <a:cubicBezTo>
                    <a:pt x="21590" y="3882390"/>
                    <a:pt x="43180" y="3818890"/>
                    <a:pt x="86360" y="3754120"/>
                  </a:cubicBezTo>
                  <a:cubicBezTo>
                    <a:pt x="129540" y="3689350"/>
                    <a:pt x="129540" y="3517900"/>
                    <a:pt x="129540" y="3517900"/>
                  </a:cubicBezTo>
                  <a:lnTo>
                    <a:pt x="129540" y="3389630"/>
                  </a:lnTo>
                  <a:lnTo>
                    <a:pt x="129540" y="3261360"/>
                  </a:lnTo>
                  <a:lnTo>
                    <a:pt x="172720" y="3133090"/>
                  </a:lnTo>
                  <a:lnTo>
                    <a:pt x="151130" y="3004820"/>
                  </a:lnTo>
                  <a:cubicBezTo>
                    <a:pt x="151130" y="3004820"/>
                    <a:pt x="129540" y="2918460"/>
                    <a:pt x="151130" y="2876550"/>
                  </a:cubicBezTo>
                  <a:cubicBezTo>
                    <a:pt x="172720" y="2833370"/>
                    <a:pt x="151130" y="2854960"/>
                    <a:pt x="151130" y="2833370"/>
                  </a:cubicBezTo>
                  <a:cubicBezTo>
                    <a:pt x="151130" y="2811780"/>
                    <a:pt x="151130" y="2768600"/>
                    <a:pt x="151130" y="2768600"/>
                  </a:cubicBezTo>
                  <a:lnTo>
                    <a:pt x="151130" y="2531110"/>
                  </a:lnTo>
                  <a:lnTo>
                    <a:pt x="237490" y="2316480"/>
                  </a:lnTo>
                  <a:lnTo>
                    <a:pt x="259080" y="1995170"/>
                  </a:lnTo>
                  <a:lnTo>
                    <a:pt x="302260" y="1737360"/>
                  </a:lnTo>
                  <a:cubicBezTo>
                    <a:pt x="302260" y="1737360"/>
                    <a:pt x="302260" y="1416050"/>
                    <a:pt x="302260" y="1394460"/>
                  </a:cubicBezTo>
                  <a:cubicBezTo>
                    <a:pt x="302260" y="1372870"/>
                    <a:pt x="302260" y="1223010"/>
                    <a:pt x="280670" y="1179830"/>
                  </a:cubicBezTo>
                  <a:cubicBezTo>
                    <a:pt x="259080" y="1136650"/>
                    <a:pt x="387350" y="793750"/>
                    <a:pt x="387350" y="793750"/>
                  </a:cubicBezTo>
                  <a:lnTo>
                    <a:pt x="452120" y="557530"/>
                  </a:lnTo>
                  <a:cubicBezTo>
                    <a:pt x="452120" y="557530"/>
                    <a:pt x="452120" y="257810"/>
                    <a:pt x="473710" y="193040"/>
                  </a:cubicBezTo>
                  <a:cubicBezTo>
                    <a:pt x="495300" y="128270"/>
                    <a:pt x="560070" y="86360"/>
                    <a:pt x="560070" y="86360"/>
                  </a:cubicBezTo>
                  <a:cubicBezTo>
                    <a:pt x="560070" y="86360"/>
                    <a:pt x="624840" y="64770"/>
                    <a:pt x="624840" y="64770"/>
                  </a:cubicBezTo>
                  <a:cubicBezTo>
                    <a:pt x="668020" y="21590"/>
                    <a:pt x="731520" y="21590"/>
                    <a:pt x="731520" y="21590"/>
                  </a:cubicBezTo>
                  <a:cubicBezTo>
                    <a:pt x="731520" y="21590"/>
                    <a:pt x="881380" y="0"/>
                    <a:pt x="924560" y="21590"/>
                  </a:cubicBezTo>
                  <a:cubicBezTo>
                    <a:pt x="967740" y="43180"/>
                    <a:pt x="1139190" y="43180"/>
                    <a:pt x="1139190" y="43180"/>
                  </a:cubicBezTo>
                  <a:cubicBezTo>
                    <a:pt x="1203960" y="0"/>
                    <a:pt x="1332230" y="64770"/>
                    <a:pt x="1332230" y="64770"/>
                  </a:cubicBezTo>
                  <a:lnTo>
                    <a:pt x="1525270" y="86360"/>
                  </a:lnTo>
                  <a:cubicBezTo>
                    <a:pt x="1611630" y="43180"/>
                    <a:pt x="1718310" y="64770"/>
                    <a:pt x="1718310" y="64770"/>
                  </a:cubicBezTo>
                  <a:cubicBezTo>
                    <a:pt x="1718310" y="64770"/>
                    <a:pt x="1824990" y="64770"/>
                    <a:pt x="1868170" y="86360"/>
                  </a:cubicBezTo>
                  <a:cubicBezTo>
                    <a:pt x="1911350" y="107950"/>
                    <a:pt x="1996440" y="86360"/>
                    <a:pt x="1996440" y="86360"/>
                  </a:cubicBezTo>
                  <a:lnTo>
                    <a:pt x="2039620" y="107950"/>
                  </a:lnTo>
                  <a:cubicBezTo>
                    <a:pt x="2082800" y="86360"/>
                    <a:pt x="2125980" y="107950"/>
                    <a:pt x="2125980" y="107950"/>
                  </a:cubicBezTo>
                  <a:cubicBezTo>
                    <a:pt x="2169160" y="151130"/>
                    <a:pt x="2319020" y="151130"/>
                    <a:pt x="2319020" y="151130"/>
                  </a:cubicBezTo>
                  <a:lnTo>
                    <a:pt x="2447290" y="172720"/>
                  </a:lnTo>
                  <a:cubicBezTo>
                    <a:pt x="2490470" y="194310"/>
                    <a:pt x="2597150" y="172720"/>
                    <a:pt x="2597150" y="172720"/>
                  </a:cubicBezTo>
                  <a:cubicBezTo>
                    <a:pt x="2597150" y="172720"/>
                    <a:pt x="2768600" y="129540"/>
                    <a:pt x="2854960" y="129540"/>
                  </a:cubicBezTo>
                  <a:cubicBezTo>
                    <a:pt x="2941320" y="129540"/>
                    <a:pt x="3154680" y="172720"/>
                    <a:pt x="3154680" y="172720"/>
                  </a:cubicBezTo>
                  <a:lnTo>
                    <a:pt x="3154680" y="46977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62147" r="-62147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3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grpSp>
        <p:nvGrpSpPr>
          <p:cNvPr id="463" name="Google Shape;463;p33"/>
          <p:cNvGrpSpPr/>
          <p:nvPr/>
        </p:nvGrpSpPr>
        <p:grpSpPr>
          <a:xfrm rot="10800000">
            <a:off x="-1863042" y="-280788"/>
            <a:ext cx="3929738" cy="5806068"/>
            <a:chOff x="0" y="0"/>
            <a:chExt cx="3194191" cy="4719320"/>
          </a:xfrm>
        </p:grpSpPr>
        <p:sp>
          <p:nvSpPr>
            <p:cNvPr id="464" name="Google Shape;464;p33"/>
            <p:cNvSpPr/>
            <p:nvPr/>
          </p:nvSpPr>
          <p:spPr>
            <a:xfrm flipH="1">
              <a:off x="39511" y="21590"/>
              <a:ext cx="3154680" cy="4697730"/>
            </a:xfrm>
            <a:custGeom>
              <a:rect b="b" l="l" r="r" t="t"/>
              <a:pathLst>
                <a:path extrusionOk="0" h="4697730" w="3154680">
                  <a:moveTo>
                    <a:pt x="0" y="4697730"/>
                  </a:moveTo>
                  <a:lnTo>
                    <a:pt x="2938780" y="4697730"/>
                  </a:lnTo>
                  <a:cubicBezTo>
                    <a:pt x="2938780" y="4697730"/>
                    <a:pt x="2938780" y="4654550"/>
                    <a:pt x="2960370" y="4611370"/>
                  </a:cubicBezTo>
                  <a:cubicBezTo>
                    <a:pt x="2981960" y="4568190"/>
                    <a:pt x="2981960" y="4461510"/>
                    <a:pt x="2981960" y="4418330"/>
                  </a:cubicBezTo>
                  <a:cubicBezTo>
                    <a:pt x="2981960" y="4375150"/>
                    <a:pt x="3068320" y="4246880"/>
                    <a:pt x="3068320" y="4246880"/>
                  </a:cubicBezTo>
                  <a:cubicBezTo>
                    <a:pt x="3154680" y="4118610"/>
                    <a:pt x="3133090" y="3967480"/>
                    <a:pt x="3133090" y="3925570"/>
                  </a:cubicBezTo>
                  <a:cubicBezTo>
                    <a:pt x="3133090" y="3882390"/>
                    <a:pt x="3111500" y="3818890"/>
                    <a:pt x="3068320" y="3754120"/>
                  </a:cubicBezTo>
                  <a:cubicBezTo>
                    <a:pt x="3025140" y="3689350"/>
                    <a:pt x="3025140" y="3517900"/>
                    <a:pt x="3025140" y="3517900"/>
                  </a:cubicBezTo>
                  <a:lnTo>
                    <a:pt x="3025140" y="3389630"/>
                  </a:lnTo>
                  <a:lnTo>
                    <a:pt x="3025140" y="3261360"/>
                  </a:lnTo>
                  <a:lnTo>
                    <a:pt x="2981960" y="3133090"/>
                  </a:lnTo>
                  <a:lnTo>
                    <a:pt x="3003550" y="3004820"/>
                  </a:lnTo>
                  <a:cubicBezTo>
                    <a:pt x="3003550" y="3004820"/>
                    <a:pt x="3025140" y="2918460"/>
                    <a:pt x="3003550" y="2876550"/>
                  </a:cubicBezTo>
                  <a:cubicBezTo>
                    <a:pt x="2981960" y="2833370"/>
                    <a:pt x="3003550" y="2854960"/>
                    <a:pt x="3003550" y="2833370"/>
                  </a:cubicBezTo>
                  <a:cubicBezTo>
                    <a:pt x="3003550" y="2811780"/>
                    <a:pt x="3003550" y="2768600"/>
                    <a:pt x="3003550" y="2768600"/>
                  </a:cubicBezTo>
                  <a:lnTo>
                    <a:pt x="3003550" y="2531110"/>
                  </a:lnTo>
                  <a:lnTo>
                    <a:pt x="2917190" y="2316480"/>
                  </a:lnTo>
                  <a:lnTo>
                    <a:pt x="2895600" y="1995170"/>
                  </a:lnTo>
                  <a:lnTo>
                    <a:pt x="2852420" y="1737360"/>
                  </a:lnTo>
                  <a:cubicBezTo>
                    <a:pt x="2852420" y="1737360"/>
                    <a:pt x="2852420" y="1416050"/>
                    <a:pt x="2852420" y="1394460"/>
                  </a:cubicBezTo>
                  <a:cubicBezTo>
                    <a:pt x="2852420" y="1372870"/>
                    <a:pt x="2852420" y="1223010"/>
                    <a:pt x="2874010" y="1179830"/>
                  </a:cubicBezTo>
                  <a:cubicBezTo>
                    <a:pt x="2895600" y="1136650"/>
                    <a:pt x="2767330" y="793750"/>
                    <a:pt x="2767330" y="793750"/>
                  </a:cubicBezTo>
                  <a:lnTo>
                    <a:pt x="2702560" y="557530"/>
                  </a:lnTo>
                  <a:cubicBezTo>
                    <a:pt x="2702560" y="557530"/>
                    <a:pt x="2702560" y="257810"/>
                    <a:pt x="2680970" y="193040"/>
                  </a:cubicBezTo>
                  <a:cubicBezTo>
                    <a:pt x="2659380" y="128270"/>
                    <a:pt x="2594610" y="86360"/>
                    <a:pt x="2594610" y="86360"/>
                  </a:cubicBezTo>
                  <a:cubicBezTo>
                    <a:pt x="2594610" y="86360"/>
                    <a:pt x="2529840" y="64770"/>
                    <a:pt x="2529840" y="64770"/>
                  </a:cubicBezTo>
                  <a:cubicBezTo>
                    <a:pt x="2486660" y="21590"/>
                    <a:pt x="2423160" y="21590"/>
                    <a:pt x="2423160" y="21590"/>
                  </a:cubicBezTo>
                  <a:cubicBezTo>
                    <a:pt x="2423160" y="21590"/>
                    <a:pt x="2273300" y="0"/>
                    <a:pt x="2230120" y="21590"/>
                  </a:cubicBezTo>
                  <a:cubicBezTo>
                    <a:pt x="2186940" y="43180"/>
                    <a:pt x="2015490" y="43180"/>
                    <a:pt x="2015490" y="43180"/>
                  </a:cubicBezTo>
                  <a:cubicBezTo>
                    <a:pt x="1950720" y="0"/>
                    <a:pt x="1822450" y="64770"/>
                    <a:pt x="1822450" y="64770"/>
                  </a:cubicBezTo>
                  <a:lnTo>
                    <a:pt x="1629410" y="86360"/>
                  </a:lnTo>
                  <a:cubicBezTo>
                    <a:pt x="1543050" y="43180"/>
                    <a:pt x="1436370" y="64770"/>
                    <a:pt x="1436370" y="64770"/>
                  </a:cubicBezTo>
                  <a:cubicBezTo>
                    <a:pt x="1436370" y="64770"/>
                    <a:pt x="1329690" y="64770"/>
                    <a:pt x="1286510" y="86360"/>
                  </a:cubicBezTo>
                  <a:cubicBezTo>
                    <a:pt x="1243330" y="107950"/>
                    <a:pt x="1158240" y="86360"/>
                    <a:pt x="1158240" y="86360"/>
                  </a:cubicBezTo>
                  <a:lnTo>
                    <a:pt x="1115060" y="107950"/>
                  </a:lnTo>
                  <a:cubicBezTo>
                    <a:pt x="1071880" y="86360"/>
                    <a:pt x="1028700" y="107950"/>
                    <a:pt x="1028700" y="107950"/>
                  </a:cubicBezTo>
                  <a:cubicBezTo>
                    <a:pt x="985520" y="151130"/>
                    <a:pt x="835660" y="151130"/>
                    <a:pt x="835660" y="151130"/>
                  </a:cubicBezTo>
                  <a:lnTo>
                    <a:pt x="707390" y="172720"/>
                  </a:lnTo>
                  <a:cubicBezTo>
                    <a:pt x="664210" y="194310"/>
                    <a:pt x="557530" y="172720"/>
                    <a:pt x="557530" y="172720"/>
                  </a:cubicBezTo>
                  <a:cubicBezTo>
                    <a:pt x="557530" y="172720"/>
                    <a:pt x="386080" y="129540"/>
                    <a:pt x="299720" y="129540"/>
                  </a:cubicBezTo>
                  <a:cubicBezTo>
                    <a:pt x="213360" y="129540"/>
                    <a:pt x="0" y="172720"/>
                    <a:pt x="0" y="172720"/>
                  </a:cubicBezTo>
                  <a:lnTo>
                    <a:pt x="0" y="469773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-62147" r="-62147" t="0"/>
              </a:stretch>
            </a:blip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5" name="Google Shape;465;p33"/>
            <p:cNvSpPr/>
            <p:nvPr/>
          </p:nvSpPr>
          <p:spPr>
            <a:xfrm>
              <a:off x="0" y="0"/>
              <a:ext cx="3175000" cy="4719320"/>
            </a:xfrm>
            <a:custGeom>
              <a:rect b="b" l="l" r="r" t="t"/>
              <a:pathLst>
                <a:path extrusionOk="0" h="4719320" w="3175000">
                  <a:moveTo>
                    <a:pt x="3175000" y="4719320"/>
                  </a:moveTo>
                  <a:lnTo>
                    <a:pt x="0" y="4719320"/>
                  </a:lnTo>
                  <a:lnTo>
                    <a:pt x="0" y="0"/>
                  </a:lnTo>
                  <a:lnTo>
                    <a:pt x="3175000" y="0"/>
                  </a:lnTo>
                  <a:lnTo>
                    <a:pt x="3175000" y="471932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4321" r="-516" t="-3534"/>
              </a:stretch>
            </a:blipFill>
            <a:ln>
              <a:noFill/>
            </a:ln>
          </p:spPr>
        </p:sp>
      </p:grpSp>
      <p:sp>
        <p:nvSpPr>
          <p:cNvPr id="466" name="Google Shape;466;p33"/>
          <p:cNvSpPr txBox="1"/>
          <p:nvPr/>
        </p:nvSpPr>
        <p:spPr>
          <a:xfrm>
            <a:off x="2723921" y="2185969"/>
            <a:ext cx="36963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This presentation template uses the following free fonts: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67" name="Google Shape;467;p33"/>
          <p:cNvSpPr txBox="1"/>
          <p:nvPr/>
        </p:nvSpPr>
        <p:spPr>
          <a:xfrm>
            <a:off x="3364931" y="2980642"/>
            <a:ext cx="24141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Titles: </a:t>
            </a:r>
            <a:r>
              <a:rPr i="0" lang="en" sz="1200" u="none" cap="none" strike="noStrike">
                <a:solidFill>
                  <a:srgbClr val="E7191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Rubik </a:t>
            </a: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Headers: </a:t>
            </a:r>
            <a:r>
              <a:rPr i="0" lang="en" sz="1200" u="none" cap="none" strike="noStrike">
                <a:solidFill>
                  <a:srgbClr val="E7191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Ruabik </a:t>
            </a:r>
            <a:endParaRPr sz="1200">
              <a:solidFill>
                <a:srgbClr val="E7191F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Body Copy: </a:t>
            </a:r>
            <a:r>
              <a:rPr i="0" lang="en" sz="1200" u="none" cap="none" strike="noStrike">
                <a:solidFill>
                  <a:srgbClr val="E7191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Open Sauce</a:t>
            </a:r>
            <a:endParaRPr sz="12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468" name="Google Shape;468;p33"/>
          <p:cNvSpPr txBox="1"/>
          <p:nvPr/>
        </p:nvSpPr>
        <p:spPr>
          <a:xfrm>
            <a:off x="2367098" y="3864295"/>
            <a:ext cx="4409700" cy="63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You can find these fonts online too.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Happy designing!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3" name="Google Shape;473;p34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36644" y="715431"/>
            <a:ext cx="2479923" cy="61998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26130" y="1399418"/>
            <a:ext cx="9405472" cy="550220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p34"/>
          <p:cNvSpPr txBox="1"/>
          <p:nvPr/>
        </p:nvSpPr>
        <p:spPr>
          <a:xfrm>
            <a:off x="1481984" y="1884525"/>
            <a:ext cx="61800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Free templates for all your presentation needs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77" name="Google Shape;477;p34"/>
          <p:cNvSpPr txBox="1"/>
          <p:nvPr/>
        </p:nvSpPr>
        <p:spPr>
          <a:xfrm>
            <a:off x="415437" y="3814763"/>
            <a:ext cx="191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For PowerPoint, Google Slides,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and Canva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78" name="Google Shape;478;p34"/>
          <p:cNvSpPr txBox="1"/>
          <p:nvPr/>
        </p:nvSpPr>
        <p:spPr>
          <a:xfrm>
            <a:off x="2509635" y="3814763"/>
            <a:ext cx="19194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100% free for personal or commercial use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79" name="Google Shape;479;p34"/>
          <p:cNvSpPr txBox="1"/>
          <p:nvPr/>
        </p:nvSpPr>
        <p:spPr>
          <a:xfrm>
            <a:off x="4603833" y="3814763"/>
            <a:ext cx="18561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Ready to use, professional,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and customizable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480" name="Google Shape;480;p34"/>
          <p:cNvSpPr txBox="1"/>
          <p:nvPr/>
        </p:nvSpPr>
        <p:spPr>
          <a:xfrm>
            <a:off x="6634596" y="3814763"/>
            <a:ext cx="2094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5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Blow your audience away with attractive visuals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" name="Google Shape;485;p35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35"/>
          <p:cNvPicPr preferRelativeResize="0"/>
          <p:nvPr/>
        </p:nvPicPr>
        <p:blipFill rotWithShape="1">
          <a:blip r:embed="rId4">
            <a:alphaModFix/>
          </a:blip>
          <a:srcRect b="13968" l="0" r="0" t="13967"/>
          <a:stretch/>
        </p:blipFill>
        <p:spPr>
          <a:xfrm>
            <a:off x="4875727" y="3914899"/>
            <a:ext cx="1255313" cy="903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7" name="Google Shape;487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589877" y="4118342"/>
            <a:ext cx="1196635" cy="700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8" name="Google Shape;488;p3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220254" y="4047960"/>
            <a:ext cx="1169889" cy="770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89" name="Google Shape;489;p3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479356" y="3936255"/>
            <a:ext cx="1402972" cy="88211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35"/>
          <p:cNvPicPr preferRelativeResize="0"/>
          <p:nvPr/>
        </p:nvPicPr>
        <p:blipFill rotWithShape="1">
          <a:blip r:embed="rId8">
            <a:alphaModFix/>
          </a:blip>
          <a:srcRect b="15348" l="0" r="0" t="1230"/>
          <a:stretch/>
        </p:blipFill>
        <p:spPr>
          <a:xfrm>
            <a:off x="7564759" y="2753770"/>
            <a:ext cx="1317569" cy="10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1" name="Google Shape;491;p3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479356" y="1663509"/>
            <a:ext cx="1058407" cy="1058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2" name="Google Shape;492;p35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663098" y="287816"/>
            <a:ext cx="1050194" cy="94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35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006586" y="287816"/>
            <a:ext cx="734032" cy="94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35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033911" y="413004"/>
            <a:ext cx="1401059" cy="692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35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7728264" y="369164"/>
            <a:ext cx="1154064" cy="780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35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3784812" y="2958771"/>
            <a:ext cx="1309753" cy="671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35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5859797" y="2822762"/>
            <a:ext cx="939728" cy="943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35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5551254" y="1744163"/>
            <a:ext cx="1032632" cy="897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99" name="Google Shape;499;p35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3835044" y="1781881"/>
            <a:ext cx="820740" cy="821663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p35"/>
          <p:cNvSpPr txBox="1"/>
          <p:nvPr/>
        </p:nvSpPr>
        <p:spPr>
          <a:xfrm>
            <a:off x="388885" y="1226250"/>
            <a:ext cx="2684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ubik Black"/>
                <a:ea typeface="Rubik Black"/>
                <a:cs typeface="Rubik Black"/>
                <a:sym typeface="Rubik Black"/>
              </a:rPr>
              <a:t>RESOURCE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Rubik Black"/>
                <a:ea typeface="Rubik Black"/>
                <a:cs typeface="Rubik Black"/>
                <a:sym typeface="Rubik Black"/>
              </a:rPr>
              <a:t>PAGE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501" name="Google Shape;501;p35"/>
          <p:cNvSpPr txBox="1"/>
          <p:nvPr/>
        </p:nvSpPr>
        <p:spPr>
          <a:xfrm>
            <a:off x="388885" y="2625660"/>
            <a:ext cx="2684400" cy="162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Use these design resources in your Canva Presentation.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200" u="none" cap="none" strike="noStrike"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Happy designing!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0" sz="1200" u="none" cap="none" strike="noStrike">
              <a:solidFill>
                <a:srgbClr val="E7191F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Don't forget to delete this page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before presenting.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Google Shape;104;p13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79567" y="2011116"/>
            <a:ext cx="9405472" cy="550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6" name="Google Shape;106;p13"/>
          <p:cNvGrpSpPr/>
          <p:nvPr/>
        </p:nvGrpSpPr>
        <p:grpSpPr>
          <a:xfrm>
            <a:off x="1345434" y="2908912"/>
            <a:ext cx="647602" cy="650505"/>
            <a:chOff x="1813" y="0"/>
            <a:chExt cx="809173" cy="812800"/>
          </a:xfrm>
        </p:grpSpPr>
        <p:sp>
          <p:nvSpPr>
            <p:cNvPr id="107" name="Google Shape;107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100" u="none" cap="none" strike="noStrike">
                  <a:solidFill>
                    <a:srgbClr val="000000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1.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grpSp>
        <p:nvGrpSpPr>
          <p:cNvPr id="109" name="Google Shape;109;p13"/>
          <p:cNvGrpSpPr/>
          <p:nvPr/>
        </p:nvGrpSpPr>
        <p:grpSpPr>
          <a:xfrm>
            <a:off x="4243631" y="2908912"/>
            <a:ext cx="647602" cy="650505"/>
            <a:chOff x="1813" y="0"/>
            <a:chExt cx="809173" cy="812800"/>
          </a:xfrm>
        </p:grpSpPr>
        <p:sp>
          <p:nvSpPr>
            <p:cNvPr id="110" name="Google Shape;110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100" u="none" cap="none" strike="noStrike">
                  <a:solidFill>
                    <a:srgbClr val="000000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2.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grpSp>
        <p:nvGrpSpPr>
          <p:cNvPr id="112" name="Google Shape;112;p13"/>
          <p:cNvGrpSpPr/>
          <p:nvPr/>
        </p:nvGrpSpPr>
        <p:grpSpPr>
          <a:xfrm>
            <a:off x="7196501" y="2908912"/>
            <a:ext cx="647602" cy="650505"/>
            <a:chOff x="1813" y="0"/>
            <a:chExt cx="809173" cy="812800"/>
          </a:xfrm>
        </p:grpSpPr>
        <p:sp>
          <p:nvSpPr>
            <p:cNvPr id="113" name="Google Shape;113;p13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13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25400" lIns="25400" spcFirstLastPara="1" rIns="25400" wrap="square" tIns="25400">
              <a:noAutofit/>
            </a:bodyPr>
            <a:lstStyle/>
            <a:p>
              <a:pPr indent="0" lvl="0" marL="0" marR="0" rtl="0" algn="ctr">
                <a:lnSpc>
                  <a:spcPct val="14000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0" lang="en" sz="2100" u="none" cap="none" strike="noStrike">
                  <a:solidFill>
                    <a:srgbClr val="000000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3.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sp>
        <p:nvSpPr>
          <p:cNvPr id="115" name="Google Shape;115;p13"/>
          <p:cNvSpPr txBox="1"/>
          <p:nvPr/>
        </p:nvSpPr>
        <p:spPr>
          <a:xfrm>
            <a:off x="1244613" y="834494"/>
            <a:ext cx="6645600" cy="15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USE THIS PRESENTATION </a:t>
            </a:r>
            <a:endParaRPr i="0" sz="3000" u="none" cap="none" strike="noStrike"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AS A GOOGLE SLIDE TEMPLATE </a:t>
            </a:r>
            <a:endParaRPr i="0" sz="3000" u="none" cap="none" strike="noStrike"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IN 3 STEPS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16" name="Google Shape;116;p13"/>
          <p:cNvSpPr txBox="1"/>
          <p:nvPr/>
        </p:nvSpPr>
        <p:spPr>
          <a:xfrm>
            <a:off x="3627327" y="3611805"/>
            <a:ext cx="1880100" cy="88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"Share" button on the top right corner in Canva and click on "More" at the bottom of the menu.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7" name="Google Shape;117;p13"/>
          <p:cNvSpPr txBox="1"/>
          <p:nvPr/>
        </p:nvSpPr>
        <p:spPr>
          <a:xfrm>
            <a:off x="669889" y="3611805"/>
            <a:ext cx="1998600" cy="1354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"Canva" button next to this presentation. Start editing your presentation. You may need to sign in to your </a:t>
            </a:r>
            <a:endParaRPr i="0" sz="1100" u="none" cap="none" strike="noStrike">
              <a:solidFill>
                <a:srgbClr val="000000"/>
              </a:solidFill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Canva account.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18" name="Google Shape;118;p13"/>
          <p:cNvSpPr txBox="1"/>
          <p:nvPr/>
        </p:nvSpPr>
        <p:spPr>
          <a:xfrm>
            <a:off x="6580197" y="3611805"/>
            <a:ext cx="1880100" cy="1828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Enter "Google Drive" in the search bar and click on the Google Drive icon to add this design as a Google slide in your G Drive. It will ask you to link your Google account to Canva the</a:t>
            </a:r>
            <a:endParaRPr sz="11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1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first time.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pic>
        <p:nvPicPr>
          <p:cNvPr id="119" name="Google Shape;119;p13"/>
          <p:cNvPicPr preferRelativeResize="0"/>
          <p:nvPr/>
        </p:nvPicPr>
        <p:blipFill rotWithShape="1">
          <a:blip r:embed="rId5">
            <a:alphaModFix/>
          </a:blip>
          <a:srcRect b="12660" l="0" r="9602" t="6859"/>
          <a:stretch/>
        </p:blipFill>
        <p:spPr>
          <a:xfrm rot="7459051">
            <a:off x="-2374802" y="-3771182"/>
            <a:ext cx="6089381" cy="5414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3"/>
          <p:cNvPicPr preferRelativeResize="0"/>
          <p:nvPr/>
        </p:nvPicPr>
        <p:blipFill rotWithShape="1">
          <a:blip r:embed="rId5">
            <a:alphaModFix/>
          </a:blip>
          <a:srcRect b="12660" l="0" r="9602" t="6859"/>
          <a:stretch/>
        </p:blipFill>
        <p:spPr>
          <a:xfrm rot="-10166063">
            <a:off x="4150360" y="-3258748"/>
            <a:ext cx="6089381" cy="54144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14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10800000">
            <a:off x="3874575" y="-565150"/>
            <a:ext cx="6544414" cy="4114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468" y="1028700"/>
            <a:ext cx="6544414" cy="4114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8" name="Google Shape;128;p14"/>
          <p:cNvSpPr txBox="1"/>
          <p:nvPr/>
        </p:nvSpPr>
        <p:spPr>
          <a:xfrm>
            <a:off x="2225441" y="675511"/>
            <a:ext cx="46932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HOW TO USE </a:t>
            </a:r>
            <a:endParaRPr i="0" sz="3000" u="none" cap="none" strike="noStrike">
              <a:solidFill>
                <a:srgbClr val="000000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THIS PRESENTATION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29" name="Google Shape;129;p14"/>
          <p:cNvSpPr txBox="1"/>
          <p:nvPr/>
        </p:nvSpPr>
        <p:spPr>
          <a:xfrm>
            <a:off x="514350" y="2884488"/>
            <a:ext cx="2570700" cy="1514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"Google Slides" button below this presentation preview.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"Make a copy."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 editing your presentation.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You need to sign in to your Google account.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0" name="Google Shape;130;p14"/>
          <p:cNvSpPr txBox="1"/>
          <p:nvPr/>
        </p:nvSpPr>
        <p:spPr>
          <a:xfrm>
            <a:off x="514350" y="2328098"/>
            <a:ext cx="257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Google Slides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31" name="Google Shape;131;p14"/>
          <p:cNvSpPr txBox="1"/>
          <p:nvPr/>
        </p:nvSpPr>
        <p:spPr>
          <a:xfrm>
            <a:off x="3286675" y="2884488"/>
            <a:ext cx="2570700" cy="15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"PowerPoint" button below this presentation preview.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 editing your presentation.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Download and install the fonts used in this presentation as listed on the next page.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2" name="Google Shape;132;p14"/>
          <p:cNvSpPr txBox="1"/>
          <p:nvPr/>
        </p:nvSpPr>
        <p:spPr>
          <a:xfrm>
            <a:off x="3286675" y="2328098"/>
            <a:ext cx="257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PowerPoint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33" name="Google Shape;133;p14"/>
          <p:cNvSpPr txBox="1"/>
          <p:nvPr/>
        </p:nvSpPr>
        <p:spPr>
          <a:xfrm>
            <a:off x="6058999" y="2884488"/>
            <a:ext cx="2570700" cy="12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Click on the "Canva" button under this presentation preview.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Start editing your presentation.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3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You need to sign in to your Canva account.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34" name="Google Shape;134;p14"/>
          <p:cNvSpPr txBox="1"/>
          <p:nvPr/>
        </p:nvSpPr>
        <p:spPr>
          <a:xfrm>
            <a:off x="6058999" y="2328098"/>
            <a:ext cx="25707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Canva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135" name="Google Shape;135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33789" y="-703888"/>
            <a:ext cx="2248883" cy="225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5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01777" y="38484"/>
            <a:ext cx="2290627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-1056513" y="-51490"/>
            <a:ext cx="2049685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5"/>
          <p:cNvPicPr preferRelativeResize="0"/>
          <p:nvPr/>
        </p:nvPicPr>
        <p:blipFill rotWithShape="1">
          <a:blip r:embed="rId6">
            <a:alphaModFix/>
          </a:blip>
          <a:srcRect b="12660" l="0" r="9602" t="6859"/>
          <a:stretch/>
        </p:blipFill>
        <p:spPr>
          <a:xfrm>
            <a:off x="1181347" y="-135462"/>
            <a:ext cx="6089381" cy="5414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15"/>
          <p:cNvSpPr txBox="1"/>
          <p:nvPr/>
        </p:nvSpPr>
        <p:spPr>
          <a:xfrm>
            <a:off x="2381519" y="1922063"/>
            <a:ext cx="36891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ABOUT US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45" name="Google Shape;145;p15"/>
          <p:cNvSpPr txBox="1"/>
          <p:nvPr/>
        </p:nvSpPr>
        <p:spPr>
          <a:xfrm>
            <a:off x="2895853" y="3386138"/>
            <a:ext cx="2660400" cy="566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6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Elaborate on what you want to discuss.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46" name="Google Shape;146;p15"/>
          <p:cNvSpPr txBox="1"/>
          <p:nvPr/>
        </p:nvSpPr>
        <p:spPr>
          <a:xfrm>
            <a:off x="3497375" y="1155301"/>
            <a:ext cx="14574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4500" u="none" cap="none" strike="noStrike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01.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pic>
        <p:nvPicPr>
          <p:cNvPr id="147" name="Google Shape;147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-1734533" y="3075375"/>
            <a:ext cx="2248883" cy="22514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16"/>
          <p:cNvPicPr preferRelativeResize="0"/>
          <p:nvPr/>
        </p:nvPicPr>
        <p:blipFill rotWithShape="1">
          <a:blip r:embed="rId3">
            <a:alphaModFix/>
          </a:blip>
          <a:srcRect b="21632" l="18211" r="19803" t="25439"/>
          <a:stretch/>
        </p:blipFill>
        <p:spPr>
          <a:xfrm rot="5400000">
            <a:off x="-1121887" y="-2942012"/>
            <a:ext cx="10024275" cy="7907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53" name="Google Shape;153;p16"/>
          <p:cNvGrpSpPr/>
          <p:nvPr/>
        </p:nvGrpSpPr>
        <p:grpSpPr>
          <a:xfrm>
            <a:off x="4932129" y="564713"/>
            <a:ext cx="3939297" cy="4289828"/>
            <a:chOff x="0" y="0"/>
            <a:chExt cx="5994400" cy="6527800"/>
          </a:xfrm>
        </p:grpSpPr>
        <p:sp>
          <p:nvSpPr>
            <p:cNvPr id="154" name="Google Shape;154;p16"/>
            <p:cNvSpPr/>
            <p:nvPr/>
          </p:nvSpPr>
          <p:spPr>
            <a:xfrm>
              <a:off x="0" y="0"/>
              <a:ext cx="5994400" cy="6527800"/>
            </a:xfrm>
            <a:custGeom>
              <a:rect b="b" l="l" r="r" t="t"/>
              <a:pathLst>
                <a:path extrusionOk="0" h="6527800" w="5994400">
                  <a:moveTo>
                    <a:pt x="0" y="0"/>
                  </a:moveTo>
                  <a:lnTo>
                    <a:pt x="5994400" y="0"/>
                  </a:lnTo>
                  <a:lnTo>
                    <a:pt x="5994400" y="6527800"/>
                  </a:lnTo>
                  <a:lnTo>
                    <a:pt x="0" y="65278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</p:sp>
        <p:sp>
          <p:nvSpPr>
            <p:cNvPr id="155" name="Google Shape;155;p16"/>
            <p:cNvSpPr/>
            <p:nvPr/>
          </p:nvSpPr>
          <p:spPr>
            <a:xfrm>
              <a:off x="894080" y="190500"/>
              <a:ext cx="4152900" cy="6264910"/>
            </a:xfrm>
            <a:custGeom>
              <a:rect b="b" l="l" r="r" t="t"/>
              <a:pathLst>
                <a:path extrusionOk="0" h="6264910" w="4152900">
                  <a:moveTo>
                    <a:pt x="0" y="0"/>
                  </a:moveTo>
                  <a:lnTo>
                    <a:pt x="4152900" y="0"/>
                  </a:lnTo>
                  <a:lnTo>
                    <a:pt x="4152900" y="6264910"/>
                  </a:lnTo>
                  <a:lnTo>
                    <a:pt x="0" y="626491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0" l="-284" r="-284" t="0"/>
              </a:stretch>
            </a:blipFill>
            <a:ln>
              <a:noFill/>
            </a:ln>
          </p:spPr>
        </p:sp>
      </p:grpSp>
      <p:sp>
        <p:nvSpPr>
          <p:cNvPr id="156" name="Google Shape;156;p16"/>
          <p:cNvSpPr txBox="1"/>
          <p:nvPr/>
        </p:nvSpPr>
        <p:spPr>
          <a:xfrm>
            <a:off x="549340" y="559950"/>
            <a:ext cx="3918000" cy="27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WELCOME </a:t>
            </a:r>
            <a:endParaRPr sz="4500">
              <a:solidFill>
                <a:srgbClr val="FFE24A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TO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PRESENTA</a:t>
            </a:r>
            <a:endParaRPr sz="4500">
              <a:solidFill>
                <a:srgbClr val="FFE24A"/>
              </a:solidFill>
              <a:latin typeface="Rubik Black"/>
              <a:ea typeface="Rubik Black"/>
              <a:cs typeface="Rubik Black"/>
              <a:sym typeface="Rubik Black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TION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57" name="Google Shape;157;p16"/>
          <p:cNvSpPr txBox="1"/>
          <p:nvPr/>
        </p:nvSpPr>
        <p:spPr>
          <a:xfrm>
            <a:off x="549340" y="3428966"/>
            <a:ext cx="2804400" cy="1385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I'm Rain, and I'll be sharing with you my beautiful ideas. Follow me at @reallygreatsite to learn more.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7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-194562" y="1494192"/>
            <a:ext cx="9405472" cy="550220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17"/>
          <p:cNvSpPr/>
          <p:nvPr/>
        </p:nvSpPr>
        <p:spPr>
          <a:xfrm>
            <a:off x="1323902" y="537925"/>
            <a:ext cx="2623185" cy="2623185"/>
          </a:xfrm>
          <a:custGeom>
            <a:rect b="b" l="l" r="r" t="t"/>
            <a:pathLst>
              <a:path extrusionOk="0" h="6350000" w="6350000">
                <a:moveTo>
                  <a:pt x="6350000" y="3604260"/>
                </a:moveTo>
                <a:lnTo>
                  <a:pt x="6350000" y="4345940"/>
                </a:lnTo>
                <a:lnTo>
                  <a:pt x="4345940" y="6350000"/>
                </a:lnTo>
                <a:lnTo>
                  <a:pt x="3604260" y="6350000"/>
                </a:lnTo>
                <a:lnTo>
                  <a:pt x="6350000" y="3604260"/>
                </a:lnTo>
                <a:close/>
                <a:moveTo>
                  <a:pt x="2811780" y="6350000"/>
                </a:moveTo>
                <a:lnTo>
                  <a:pt x="3553460" y="6350000"/>
                </a:lnTo>
                <a:lnTo>
                  <a:pt x="6350000" y="3553460"/>
                </a:lnTo>
                <a:lnTo>
                  <a:pt x="6350000" y="2811780"/>
                </a:lnTo>
                <a:lnTo>
                  <a:pt x="2811780" y="6350000"/>
                </a:lnTo>
                <a:close/>
                <a:moveTo>
                  <a:pt x="2020570" y="6350000"/>
                </a:moveTo>
                <a:lnTo>
                  <a:pt x="2762250" y="6350000"/>
                </a:lnTo>
                <a:lnTo>
                  <a:pt x="6350000" y="2760980"/>
                </a:lnTo>
                <a:lnTo>
                  <a:pt x="6350000" y="2019300"/>
                </a:lnTo>
                <a:lnTo>
                  <a:pt x="2020570" y="6350000"/>
                </a:lnTo>
                <a:close/>
                <a:moveTo>
                  <a:pt x="4396740" y="6350000"/>
                </a:moveTo>
                <a:lnTo>
                  <a:pt x="5138420" y="6350000"/>
                </a:lnTo>
                <a:lnTo>
                  <a:pt x="6350000" y="5138420"/>
                </a:lnTo>
                <a:lnTo>
                  <a:pt x="6350000" y="4396740"/>
                </a:lnTo>
                <a:lnTo>
                  <a:pt x="4396740" y="6350000"/>
                </a:lnTo>
                <a:close/>
                <a:moveTo>
                  <a:pt x="396240" y="0"/>
                </a:moveTo>
                <a:lnTo>
                  <a:pt x="0" y="0"/>
                </a:lnTo>
                <a:lnTo>
                  <a:pt x="0" y="396240"/>
                </a:lnTo>
                <a:lnTo>
                  <a:pt x="396240" y="0"/>
                </a:lnTo>
                <a:close/>
                <a:moveTo>
                  <a:pt x="0" y="6350000"/>
                </a:moveTo>
                <a:lnTo>
                  <a:pt x="384810" y="6350000"/>
                </a:lnTo>
                <a:lnTo>
                  <a:pt x="6350000" y="384810"/>
                </a:lnTo>
                <a:lnTo>
                  <a:pt x="6350000" y="0"/>
                </a:lnTo>
                <a:lnTo>
                  <a:pt x="5993130" y="0"/>
                </a:lnTo>
                <a:lnTo>
                  <a:pt x="0" y="5993130"/>
                </a:lnTo>
                <a:lnTo>
                  <a:pt x="0" y="6350000"/>
                </a:lnTo>
                <a:close/>
                <a:moveTo>
                  <a:pt x="1228090" y="6350000"/>
                </a:moveTo>
                <a:lnTo>
                  <a:pt x="1968500" y="6350000"/>
                </a:lnTo>
                <a:lnTo>
                  <a:pt x="6350000" y="1968500"/>
                </a:lnTo>
                <a:lnTo>
                  <a:pt x="6350000" y="1228090"/>
                </a:lnTo>
                <a:lnTo>
                  <a:pt x="1228090" y="6350000"/>
                </a:lnTo>
                <a:close/>
                <a:moveTo>
                  <a:pt x="6350000" y="5930900"/>
                </a:moveTo>
                <a:lnTo>
                  <a:pt x="6350000" y="5189220"/>
                </a:lnTo>
                <a:lnTo>
                  <a:pt x="5189220" y="6350000"/>
                </a:lnTo>
                <a:lnTo>
                  <a:pt x="5930900" y="6350000"/>
                </a:lnTo>
                <a:lnTo>
                  <a:pt x="6350000" y="5930900"/>
                </a:lnTo>
                <a:close/>
                <a:moveTo>
                  <a:pt x="0" y="4408170"/>
                </a:moveTo>
                <a:lnTo>
                  <a:pt x="0" y="5149850"/>
                </a:lnTo>
                <a:lnTo>
                  <a:pt x="5149850" y="0"/>
                </a:lnTo>
                <a:lnTo>
                  <a:pt x="4408170" y="0"/>
                </a:lnTo>
                <a:lnTo>
                  <a:pt x="0" y="4408170"/>
                </a:lnTo>
                <a:close/>
                <a:moveTo>
                  <a:pt x="435610" y="6350000"/>
                </a:moveTo>
                <a:lnTo>
                  <a:pt x="1177290" y="6350000"/>
                </a:lnTo>
                <a:lnTo>
                  <a:pt x="6350000" y="1176020"/>
                </a:lnTo>
                <a:lnTo>
                  <a:pt x="6350000" y="434340"/>
                </a:lnTo>
                <a:lnTo>
                  <a:pt x="435610" y="6350000"/>
                </a:lnTo>
                <a:close/>
                <a:moveTo>
                  <a:pt x="0" y="447040"/>
                </a:moveTo>
                <a:lnTo>
                  <a:pt x="0" y="1188720"/>
                </a:lnTo>
                <a:lnTo>
                  <a:pt x="1188720" y="0"/>
                </a:lnTo>
                <a:lnTo>
                  <a:pt x="447040" y="0"/>
                </a:lnTo>
                <a:lnTo>
                  <a:pt x="0" y="447040"/>
                </a:lnTo>
                <a:close/>
                <a:moveTo>
                  <a:pt x="0" y="2032000"/>
                </a:moveTo>
                <a:lnTo>
                  <a:pt x="0" y="2773680"/>
                </a:lnTo>
                <a:lnTo>
                  <a:pt x="2772410" y="0"/>
                </a:lnTo>
                <a:lnTo>
                  <a:pt x="2032000" y="0"/>
                </a:lnTo>
                <a:lnTo>
                  <a:pt x="0" y="2032000"/>
                </a:lnTo>
                <a:close/>
                <a:moveTo>
                  <a:pt x="5981700" y="6350000"/>
                </a:moveTo>
                <a:lnTo>
                  <a:pt x="6350000" y="6350000"/>
                </a:lnTo>
                <a:lnTo>
                  <a:pt x="6350000" y="5981700"/>
                </a:lnTo>
                <a:lnTo>
                  <a:pt x="5981700" y="6350000"/>
                </a:lnTo>
                <a:close/>
                <a:moveTo>
                  <a:pt x="0" y="1239520"/>
                </a:moveTo>
                <a:lnTo>
                  <a:pt x="0" y="1981200"/>
                </a:lnTo>
                <a:lnTo>
                  <a:pt x="1979930" y="0"/>
                </a:lnTo>
                <a:lnTo>
                  <a:pt x="1239520" y="0"/>
                </a:lnTo>
                <a:lnTo>
                  <a:pt x="0" y="1239520"/>
                </a:lnTo>
                <a:close/>
                <a:moveTo>
                  <a:pt x="0" y="5200650"/>
                </a:moveTo>
                <a:lnTo>
                  <a:pt x="0" y="5942330"/>
                </a:lnTo>
                <a:lnTo>
                  <a:pt x="5942330" y="0"/>
                </a:lnTo>
                <a:lnTo>
                  <a:pt x="5200650" y="0"/>
                </a:lnTo>
                <a:lnTo>
                  <a:pt x="0" y="5200650"/>
                </a:lnTo>
                <a:close/>
                <a:moveTo>
                  <a:pt x="0" y="2824480"/>
                </a:moveTo>
                <a:lnTo>
                  <a:pt x="0" y="3566160"/>
                </a:lnTo>
                <a:lnTo>
                  <a:pt x="3564890" y="0"/>
                </a:lnTo>
                <a:lnTo>
                  <a:pt x="2823210" y="0"/>
                </a:lnTo>
                <a:lnTo>
                  <a:pt x="0" y="2824480"/>
                </a:lnTo>
                <a:close/>
                <a:moveTo>
                  <a:pt x="0" y="3615690"/>
                </a:moveTo>
                <a:lnTo>
                  <a:pt x="0" y="4357370"/>
                </a:lnTo>
                <a:lnTo>
                  <a:pt x="4357370" y="0"/>
                </a:lnTo>
                <a:lnTo>
                  <a:pt x="3615690" y="0"/>
                </a:lnTo>
                <a:lnTo>
                  <a:pt x="0" y="361569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0" l="-25045" r="-25045" t="0"/>
            </a:stretch>
          </a:blipFill>
          <a:ln>
            <a:noFill/>
          </a:ln>
        </p:spPr>
      </p:sp>
      <p:sp>
        <p:nvSpPr>
          <p:cNvPr id="165" name="Google Shape;165;p17"/>
          <p:cNvSpPr/>
          <p:nvPr/>
        </p:nvSpPr>
        <p:spPr>
          <a:xfrm>
            <a:off x="4801822" y="537925"/>
            <a:ext cx="2623185" cy="2623185"/>
          </a:xfrm>
          <a:custGeom>
            <a:rect b="b" l="l" r="r" t="t"/>
            <a:pathLst>
              <a:path extrusionOk="0" h="6350000" w="6350000">
                <a:moveTo>
                  <a:pt x="6350000" y="3604260"/>
                </a:moveTo>
                <a:lnTo>
                  <a:pt x="6350000" y="4345940"/>
                </a:lnTo>
                <a:lnTo>
                  <a:pt x="4345940" y="6350000"/>
                </a:lnTo>
                <a:lnTo>
                  <a:pt x="3604260" y="6350000"/>
                </a:lnTo>
                <a:lnTo>
                  <a:pt x="6350000" y="3604260"/>
                </a:lnTo>
                <a:close/>
                <a:moveTo>
                  <a:pt x="2811780" y="6350000"/>
                </a:moveTo>
                <a:lnTo>
                  <a:pt x="3553460" y="6350000"/>
                </a:lnTo>
                <a:lnTo>
                  <a:pt x="6350000" y="3553460"/>
                </a:lnTo>
                <a:lnTo>
                  <a:pt x="6350000" y="2811780"/>
                </a:lnTo>
                <a:lnTo>
                  <a:pt x="2811780" y="6350000"/>
                </a:lnTo>
                <a:close/>
                <a:moveTo>
                  <a:pt x="2020570" y="6350000"/>
                </a:moveTo>
                <a:lnTo>
                  <a:pt x="2762250" y="6350000"/>
                </a:lnTo>
                <a:lnTo>
                  <a:pt x="6350000" y="2760980"/>
                </a:lnTo>
                <a:lnTo>
                  <a:pt x="6350000" y="2019300"/>
                </a:lnTo>
                <a:lnTo>
                  <a:pt x="2020570" y="6350000"/>
                </a:lnTo>
                <a:close/>
                <a:moveTo>
                  <a:pt x="4396740" y="6350000"/>
                </a:moveTo>
                <a:lnTo>
                  <a:pt x="5138420" y="6350000"/>
                </a:lnTo>
                <a:lnTo>
                  <a:pt x="6350000" y="5138420"/>
                </a:lnTo>
                <a:lnTo>
                  <a:pt x="6350000" y="4396740"/>
                </a:lnTo>
                <a:lnTo>
                  <a:pt x="4396740" y="6350000"/>
                </a:lnTo>
                <a:close/>
                <a:moveTo>
                  <a:pt x="396240" y="0"/>
                </a:moveTo>
                <a:lnTo>
                  <a:pt x="0" y="0"/>
                </a:lnTo>
                <a:lnTo>
                  <a:pt x="0" y="396240"/>
                </a:lnTo>
                <a:lnTo>
                  <a:pt x="396240" y="0"/>
                </a:lnTo>
                <a:close/>
                <a:moveTo>
                  <a:pt x="0" y="6350000"/>
                </a:moveTo>
                <a:lnTo>
                  <a:pt x="384810" y="6350000"/>
                </a:lnTo>
                <a:lnTo>
                  <a:pt x="6350000" y="384810"/>
                </a:lnTo>
                <a:lnTo>
                  <a:pt x="6350000" y="0"/>
                </a:lnTo>
                <a:lnTo>
                  <a:pt x="5993130" y="0"/>
                </a:lnTo>
                <a:lnTo>
                  <a:pt x="0" y="5993130"/>
                </a:lnTo>
                <a:lnTo>
                  <a:pt x="0" y="6350000"/>
                </a:lnTo>
                <a:close/>
                <a:moveTo>
                  <a:pt x="1228090" y="6350000"/>
                </a:moveTo>
                <a:lnTo>
                  <a:pt x="1968500" y="6350000"/>
                </a:lnTo>
                <a:lnTo>
                  <a:pt x="6350000" y="1968500"/>
                </a:lnTo>
                <a:lnTo>
                  <a:pt x="6350000" y="1228090"/>
                </a:lnTo>
                <a:lnTo>
                  <a:pt x="1228090" y="6350000"/>
                </a:lnTo>
                <a:close/>
                <a:moveTo>
                  <a:pt x="6350000" y="5930900"/>
                </a:moveTo>
                <a:lnTo>
                  <a:pt x="6350000" y="5189220"/>
                </a:lnTo>
                <a:lnTo>
                  <a:pt x="5189220" y="6350000"/>
                </a:lnTo>
                <a:lnTo>
                  <a:pt x="5930900" y="6350000"/>
                </a:lnTo>
                <a:lnTo>
                  <a:pt x="6350000" y="5930900"/>
                </a:lnTo>
                <a:close/>
                <a:moveTo>
                  <a:pt x="0" y="4408170"/>
                </a:moveTo>
                <a:lnTo>
                  <a:pt x="0" y="5149850"/>
                </a:lnTo>
                <a:lnTo>
                  <a:pt x="5149850" y="0"/>
                </a:lnTo>
                <a:lnTo>
                  <a:pt x="4408170" y="0"/>
                </a:lnTo>
                <a:lnTo>
                  <a:pt x="0" y="4408170"/>
                </a:lnTo>
                <a:close/>
                <a:moveTo>
                  <a:pt x="435610" y="6350000"/>
                </a:moveTo>
                <a:lnTo>
                  <a:pt x="1177290" y="6350000"/>
                </a:lnTo>
                <a:lnTo>
                  <a:pt x="6350000" y="1176020"/>
                </a:lnTo>
                <a:lnTo>
                  <a:pt x="6350000" y="434340"/>
                </a:lnTo>
                <a:lnTo>
                  <a:pt x="435610" y="6350000"/>
                </a:lnTo>
                <a:close/>
                <a:moveTo>
                  <a:pt x="0" y="447040"/>
                </a:moveTo>
                <a:lnTo>
                  <a:pt x="0" y="1188720"/>
                </a:lnTo>
                <a:lnTo>
                  <a:pt x="1188720" y="0"/>
                </a:lnTo>
                <a:lnTo>
                  <a:pt x="447040" y="0"/>
                </a:lnTo>
                <a:lnTo>
                  <a:pt x="0" y="447040"/>
                </a:lnTo>
                <a:close/>
                <a:moveTo>
                  <a:pt x="0" y="2032000"/>
                </a:moveTo>
                <a:lnTo>
                  <a:pt x="0" y="2773680"/>
                </a:lnTo>
                <a:lnTo>
                  <a:pt x="2772410" y="0"/>
                </a:lnTo>
                <a:lnTo>
                  <a:pt x="2032000" y="0"/>
                </a:lnTo>
                <a:lnTo>
                  <a:pt x="0" y="2032000"/>
                </a:lnTo>
                <a:close/>
                <a:moveTo>
                  <a:pt x="5981700" y="6350000"/>
                </a:moveTo>
                <a:lnTo>
                  <a:pt x="6350000" y="6350000"/>
                </a:lnTo>
                <a:lnTo>
                  <a:pt x="6350000" y="5981700"/>
                </a:lnTo>
                <a:lnTo>
                  <a:pt x="5981700" y="6350000"/>
                </a:lnTo>
                <a:close/>
                <a:moveTo>
                  <a:pt x="0" y="1239520"/>
                </a:moveTo>
                <a:lnTo>
                  <a:pt x="0" y="1981200"/>
                </a:lnTo>
                <a:lnTo>
                  <a:pt x="1979930" y="0"/>
                </a:lnTo>
                <a:lnTo>
                  <a:pt x="1239520" y="0"/>
                </a:lnTo>
                <a:lnTo>
                  <a:pt x="0" y="1239520"/>
                </a:lnTo>
                <a:close/>
                <a:moveTo>
                  <a:pt x="0" y="5200650"/>
                </a:moveTo>
                <a:lnTo>
                  <a:pt x="0" y="5942330"/>
                </a:lnTo>
                <a:lnTo>
                  <a:pt x="5942330" y="0"/>
                </a:lnTo>
                <a:lnTo>
                  <a:pt x="5200650" y="0"/>
                </a:lnTo>
                <a:lnTo>
                  <a:pt x="0" y="5200650"/>
                </a:lnTo>
                <a:close/>
                <a:moveTo>
                  <a:pt x="0" y="2824480"/>
                </a:moveTo>
                <a:lnTo>
                  <a:pt x="0" y="3566160"/>
                </a:lnTo>
                <a:lnTo>
                  <a:pt x="3564890" y="0"/>
                </a:lnTo>
                <a:lnTo>
                  <a:pt x="2823210" y="0"/>
                </a:lnTo>
                <a:lnTo>
                  <a:pt x="0" y="2824480"/>
                </a:lnTo>
                <a:close/>
                <a:moveTo>
                  <a:pt x="0" y="3615690"/>
                </a:moveTo>
                <a:lnTo>
                  <a:pt x="0" y="4357370"/>
                </a:lnTo>
                <a:lnTo>
                  <a:pt x="4357370" y="0"/>
                </a:lnTo>
                <a:lnTo>
                  <a:pt x="3615690" y="0"/>
                </a:lnTo>
                <a:lnTo>
                  <a:pt x="0" y="361569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 b="0" l="-24624" r="-24622" t="0"/>
            </a:stretch>
          </a:blipFill>
          <a:ln>
            <a:noFill/>
          </a:ln>
        </p:spPr>
      </p:sp>
      <p:sp>
        <p:nvSpPr>
          <p:cNvPr id="166" name="Google Shape;166;p17"/>
          <p:cNvSpPr txBox="1"/>
          <p:nvPr/>
        </p:nvSpPr>
        <p:spPr>
          <a:xfrm>
            <a:off x="4801822" y="3630025"/>
            <a:ext cx="1851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Vision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4801822" y="4131945"/>
            <a:ext cx="2783685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your grand vision statement!</a:t>
            </a:r>
            <a:endParaRPr sz="700"/>
          </a:p>
        </p:txBody>
      </p:sp>
      <p:sp>
        <p:nvSpPr>
          <p:cNvPr id="168" name="Google Shape;168;p17"/>
          <p:cNvSpPr txBox="1"/>
          <p:nvPr/>
        </p:nvSpPr>
        <p:spPr>
          <a:xfrm>
            <a:off x="1323902" y="3630025"/>
            <a:ext cx="2418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3000" u="none" cap="none" strike="noStrike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Mission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69" name="Google Shape;169;p17"/>
          <p:cNvSpPr txBox="1"/>
          <p:nvPr/>
        </p:nvSpPr>
        <p:spPr>
          <a:xfrm>
            <a:off x="1323902" y="4131945"/>
            <a:ext cx="2783685" cy="202882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Enter your grand vision statement!</a:t>
            </a:r>
            <a:endParaRPr sz="700"/>
          </a:p>
        </p:txBody>
      </p:sp>
      <p:grpSp>
        <p:nvGrpSpPr>
          <p:cNvPr id="170" name="Google Shape;170;p17"/>
          <p:cNvGrpSpPr/>
          <p:nvPr/>
        </p:nvGrpSpPr>
        <p:grpSpPr>
          <a:xfrm>
            <a:off x="696624" y="2283619"/>
            <a:ext cx="364331" cy="1671638"/>
            <a:chOff x="50800" y="39370"/>
            <a:chExt cx="971550" cy="4457700"/>
          </a:xfrm>
        </p:grpSpPr>
        <p:sp>
          <p:nvSpPr>
            <p:cNvPr id="171" name="Google Shape;171;p17"/>
            <p:cNvSpPr/>
            <p:nvPr/>
          </p:nvSpPr>
          <p:spPr>
            <a:xfrm>
              <a:off x="80010" y="394970"/>
              <a:ext cx="697230" cy="4102100"/>
            </a:xfrm>
            <a:custGeom>
              <a:rect b="b" l="l" r="r" t="t"/>
              <a:pathLst>
                <a:path extrusionOk="0" h="4102100" w="697230">
                  <a:moveTo>
                    <a:pt x="398780" y="4089400"/>
                  </a:moveTo>
                  <a:cubicBezTo>
                    <a:pt x="292100" y="4003040"/>
                    <a:pt x="262890" y="3980180"/>
                    <a:pt x="232410" y="3944620"/>
                  </a:cubicBezTo>
                  <a:cubicBezTo>
                    <a:pt x="191770" y="3896360"/>
                    <a:pt x="135890" y="3816350"/>
                    <a:pt x="106680" y="3760470"/>
                  </a:cubicBezTo>
                  <a:cubicBezTo>
                    <a:pt x="85090" y="3719830"/>
                    <a:pt x="76200" y="3683000"/>
                    <a:pt x="63500" y="3646170"/>
                  </a:cubicBezTo>
                  <a:cubicBezTo>
                    <a:pt x="50800" y="3611880"/>
                    <a:pt x="39370" y="3581400"/>
                    <a:pt x="30480" y="3545840"/>
                  </a:cubicBezTo>
                  <a:cubicBezTo>
                    <a:pt x="20320" y="3507740"/>
                    <a:pt x="12700" y="3469640"/>
                    <a:pt x="7620" y="3427730"/>
                  </a:cubicBezTo>
                  <a:cubicBezTo>
                    <a:pt x="2540" y="3382010"/>
                    <a:pt x="2540" y="3332480"/>
                    <a:pt x="1270" y="3281680"/>
                  </a:cubicBezTo>
                  <a:cubicBezTo>
                    <a:pt x="0" y="3225800"/>
                    <a:pt x="1270" y="3168650"/>
                    <a:pt x="2540" y="3105150"/>
                  </a:cubicBezTo>
                  <a:cubicBezTo>
                    <a:pt x="3810" y="3030220"/>
                    <a:pt x="5080" y="2951480"/>
                    <a:pt x="11430" y="2860040"/>
                  </a:cubicBezTo>
                  <a:cubicBezTo>
                    <a:pt x="19050" y="2743200"/>
                    <a:pt x="31750" y="2597150"/>
                    <a:pt x="46990" y="2462530"/>
                  </a:cubicBezTo>
                  <a:cubicBezTo>
                    <a:pt x="62230" y="2321560"/>
                    <a:pt x="80010" y="2178050"/>
                    <a:pt x="101600" y="2033270"/>
                  </a:cubicBezTo>
                  <a:cubicBezTo>
                    <a:pt x="124460" y="1882140"/>
                    <a:pt x="152400" y="1723390"/>
                    <a:pt x="179070" y="1573530"/>
                  </a:cubicBezTo>
                  <a:cubicBezTo>
                    <a:pt x="204470" y="1428750"/>
                    <a:pt x="232410" y="1282700"/>
                    <a:pt x="259080" y="1149350"/>
                  </a:cubicBezTo>
                  <a:cubicBezTo>
                    <a:pt x="283210" y="1031240"/>
                    <a:pt x="308610" y="913130"/>
                    <a:pt x="331470" y="814070"/>
                  </a:cubicBezTo>
                  <a:cubicBezTo>
                    <a:pt x="350520" y="735330"/>
                    <a:pt x="364490" y="673100"/>
                    <a:pt x="384810" y="601980"/>
                  </a:cubicBezTo>
                  <a:cubicBezTo>
                    <a:pt x="405130" y="530860"/>
                    <a:pt x="431800" y="450850"/>
                    <a:pt x="454660" y="387350"/>
                  </a:cubicBezTo>
                  <a:cubicBezTo>
                    <a:pt x="472440" y="335280"/>
                    <a:pt x="492760" y="289560"/>
                    <a:pt x="508000" y="248920"/>
                  </a:cubicBezTo>
                  <a:cubicBezTo>
                    <a:pt x="520700" y="217170"/>
                    <a:pt x="528320" y="195580"/>
                    <a:pt x="541020" y="163830"/>
                  </a:cubicBezTo>
                  <a:cubicBezTo>
                    <a:pt x="557530" y="124460"/>
                    <a:pt x="590550" y="53340"/>
                    <a:pt x="600710" y="31750"/>
                  </a:cubicBezTo>
                  <a:cubicBezTo>
                    <a:pt x="604520" y="24130"/>
                    <a:pt x="604520" y="21590"/>
                    <a:pt x="608330" y="17780"/>
                  </a:cubicBezTo>
                  <a:cubicBezTo>
                    <a:pt x="612140" y="13970"/>
                    <a:pt x="615950" y="8890"/>
                    <a:pt x="621030" y="6350"/>
                  </a:cubicBezTo>
                  <a:cubicBezTo>
                    <a:pt x="626110" y="3810"/>
                    <a:pt x="631190" y="2540"/>
                    <a:pt x="636270" y="1270"/>
                  </a:cubicBezTo>
                  <a:cubicBezTo>
                    <a:pt x="641350" y="0"/>
                    <a:pt x="646430" y="0"/>
                    <a:pt x="651510" y="0"/>
                  </a:cubicBezTo>
                  <a:cubicBezTo>
                    <a:pt x="656590" y="0"/>
                    <a:pt x="662940" y="1270"/>
                    <a:pt x="668020" y="3810"/>
                  </a:cubicBezTo>
                  <a:cubicBezTo>
                    <a:pt x="673100" y="6350"/>
                    <a:pt x="676910" y="8890"/>
                    <a:pt x="680720" y="12700"/>
                  </a:cubicBezTo>
                  <a:cubicBezTo>
                    <a:pt x="684530" y="16510"/>
                    <a:pt x="688340" y="20320"/>
                    <a:pt x="690880" y="25400"/>
                  </a:cubicBezTo>
                  <a:cubicBezTo>
                    <a:pt x="693420" y="30480"/>
                    <a:pt x="694690" y="36830"/>
                    <a:pt x="695960" y="41910"/>
                  </a:cubicBezTo>
                  <a:cubicBezTo>
                    <a:pt x="697230" y="46990"/>
                    <a:pt x="697230" y="52070"/>
                    <a:pt x="695960" y="57150"/>
                  </a:cubicBezTo>
                  <a:cubicBezTo>
                    <a:pt x="694690" y="62230"/>
                    <a:pt x="693420" y="67310"/>
                    <a:pt x="690880" y="72390"/>
                  </a:cubicBezTo>
                  <a:cubicBezTo>
                    <a:pt x="688340" y="77470"/>
                    <a:pt x="685800" y="82550"/>
                    <a:pt x="681990" y="86360"/>
                  </a:cubicBezTo>
                  <a:cubicBezTo>
                    <a:pt x="678180" y="90170"/>
                    <a:pt x="673100" y="92710"/>
                    <a:pt x="668020" y="95250"/>
                  </a:cubicBezTo>
                  <a:cubicBezTo>
                    <a:pt x="662940" y="97790"/>
                    <a:pt x="657860" y="97790"/>
                    <a:pt x="652780" y="99060"/>
                  </a:cubicBezTo>
                  <a:cubicBezTo>
                    <a:pt x="647700" y="100330"/>
                    <a:pt x="641350" y="100330"/>
                    <a:pt x="636270" y="99060"/>
                  </a:cubicBezTo>
                  <a:cubicBezTo>
                    <a:pt x="631190" y="97790"/>
                    <a:pt x="626110" y="95250"/>
                    <a:pt x="621030" y="92710"/>
                  </a:cubicBezTo>
                  <a:cubicBezTo>
                    <a:pt x="615950" y="90170"/>
                    <a:pt x="612140" y="86360"/>
                    <a:pt x="608330" y="82550"/>
                  </a:cubicBezTo>
                  <a:cubicBezTo>
                    <a:pt x="604520" y="78740"/>
                    <a:pt x="601980" y="73660"/>
                    <a:pt x="600710" y="68580"/>
                  </a:cubicBezTo>
                  <a:cubicBezTo>
                    <a:pt x="598170" y="63500"/>
                    <a:pt x="596900" y="57150"/>
                    <a:pt x="596900" y="52070"/>
                  </a:cubicBezTo>
                  <a:cubicBezTo>
                    <a:pt x="596900" y="46990"/>
                    <a:pt x="596900" y="41910"/>
                    <a:pt x="598170" y="36830"/>
                  </a:cubicBezTo>
                  <a:cubicBezTo>
                    <a:pt x="599440" y="31750"/>
                    <a:pt x="603250" y="26670"/>
                    <a:pt x="605790" y="21590"/>
                  </a:cubicBezTo>
                  <a:cubicBezTo>
                    <a:pt x="608330" y="17780"/>
                    <a:pt x="612140" y="12700"/>
                    <a:pt x="615950" y="10160"/>
                  </a:cubicBezTo>
                  <a:cubicBezTo>
                    <a:pt x="619760" y="6350"/>
                    <a:pt x="626110" y="3810"/>
                    <a:pt x="631190" y="2540"/>
                  </a:cubicBezTo>
                  <a:cubicBezTo>
                    <a:pt x="636270" y="1270"/>
                    <a:pt x="641350" y="0"/>
                    <a:pt x="646430" y="0"/>
                  </a:cubicBezTo>
                  <a:cubicBezTo>
                    <a:pt x="651510" y="0"/>
                    <a:pt x="657860" y="1270"/>
                    <a:pt x="662940" y="2540"/>
                  </a:cubicBezTo>
                  <a:cubicBezTo>
                    <a:pt x="668020" y="3810"/>
                    <a:pt x="673100" y="7620"/>
                    <a:pt x="676910" y="10160"/>
                  </a:cubicBezTo>
                  <a:cubicBezTo>
                    <a:pt x="680720" y="13970"/>
                    <a:pt x="685800" y="17780"/>
                    <a:pt x="688340" y="21590"/>
                  </a:cubicBezTo>
                  <a:cubicBezTo>
                    <a:pt x="690880" y="25400"/>
                    <a:pt x="693420" y="30480"/>
                    <a:pt x="694690" y="35560"/>
                  </a:cubicBezTo>
                  <a:cubicBezTo>
                    <a:pt x="695960" y="40640"/>
                    <a:pt x="697230" y="46990"/>
                    <a:pt x="697230" y="52070"/>
                  </a:cubicBezTo>
                  <a:cubicBezTo>
                    <a:pt x="697230" y="57150"/>
                    <a:pt x="693420" y="68580"/>
                    <a:pt x="693420" y="68580"/>
                  </a:cubicBezTo>
                  <a:cubicBezTo>
                    <a:pt x="693420" y="68580"/>
                    <a:pt x="693420" y="67310"/>
                    <a:pt x="693420" y="67310"/>
                  </a:cubicBezTo>
                  <a:cubicBezTo>
                    <a:pt x="690880" y="67310"/>
                    <a:pt x="642620" y="162560"/>
                    <a:pt x="622300" y="200660"/>
                  </a:cubicBezTo>
                  <a:cubicBezTo>
                    <a:pt x="607060" y="229870"/>
                    <a:pt x="595630" y="247650"/>
                    <a:pt x="581660" y="276860"/>
                  </a:cubicBezTo>
                  <a:cubicBezTo>
                    <a:pt x="563880" y="314960"/>
                    <a:pt x="547370" y="361950"/>
                    <a:pt x="529590" y="411480"/>
                  </a:cubicBezTo>
                  <a:cubicBezTo>
                    <a:pt x="508000" y="473710"/>
                    <a:pt x="482600" y="551180"/>
                    <a:pt x="462280" y="621030"/>
                  </a:cubicBezTo>
                  <a:cubicBezTo>
                    <a:pt x="441960" y="690880"/>
                    <a:pt x="426720" y="753110"/>
                    <a:pt x="408940" y="830580"/>
                  </a:cubicBezTo>
                  <a:cubicBezTo>
                    <a:pt x="386080" y="928370"/>
                    <a:pt x="361950" y="1045210"/>
                    <a:pt x="339090" y="1163320"/>
                  </a:cubicBezTo>
                  <a:cubicBezTo>
                    <a:pt x="313690" y="1295400"/>
                    <a:pt x="287020" y="1443990"/>
                    <a:pt x="261620" y="1587500"/>
                  </a:cubicBezTo>
                  <a:cubicBezTo>
                    <a:pt x="236220" y="1736090"/>
                    <a:pt x="208280" y="1893570"/>
                    <a:pt x="186690" y="2043430"/>
                  </a:cubicBezTo>
                  <a:cubicBezTo>
                    <a:pt x="166370" y="2188210"/>
                    <a:pt x="149860" y="2330450"/>
                    <a:pt x="135890" y="2470150"/>
                  </a:cubicBezTo>
                  <a:cubicBezTo>
                    <a:pt x="123190" y="2603500"/>
                    <a:pt x="110490" y="2748280"/>
                    <a:pt x="105410" y="2862580"/>
                  </a:cubicBezTo>
                  <a:cubicBezTo>
                    <a:pt x="101600" y="2952750"/>
                    <a:pt x="101600" y="3028950"/>
                    <a:pt x="102870" y="3102610"/>
                  </a:cubicBezTo>
                  <a:cubicBezTo>
                    <a:pt x="104140" y="3164840"/>
                    <a:pt x="107950" y="3220720"/>
                    <a:pt x="111760" y="3274060"/>
                  </a:cubicBezTo>
                  <a:cubicBezTo>
                    <a:pt x="115570" y="3321050"/>
                    <a:pt x="118110" y="3365500"/>
                    <a:pt x="123190" y="3406140"/>
                  </a:cubicBezTo>
                  <a:cubicBezTo>
                    <a:pt x="128270" y="3442970"/>
                    <a:pt x="133350" y="3475990"/>
                    <a:pt x="142240" y="3509010"/>
                  </a:cubicBezTo>
                  <a:cubicBezTo>
                    <a:pt x="149860" y="3542030"/>
                    <a:pt x="162560" y="3573780"/>
                    <a:pt x="172720" y="3605530"/>
                  </a:cubicBezTo>
                  <a:cubicBezTo>
                    <a:pt x="184150" y="3637280"/>
                    <a:pt x="189230" y="3666490"/>
                    <a:pt x="207010" y="3700780"/>
                  </a:cubicBezTo>
                  <a:cubicBezTo>
                    <a:pt x="231140" y="3747770"/>
                    <a:pt x="279400" y="3815080"/>
                    <a:pt x="314960" y="3855720"/>
                  </a:cubicBezTo>
                  <a:cubicBezTo>
                    <a:pt x="342900" y="3887470"/>
                    <a:pt x="370840" y="3907790"/>
                    <a:pt x="398780" y="3931920"/>
                  </a:cubicBezTo>
                  <a:cubicBezTo>
                    <a:pt x="424180" y="3953510"/>
                    <a:pt x="461010" y="3981450"/>
                    <a:pt x="474980" y="3994150"/>
                  </a:cubicBezTo>
                  <a:cubicBezTo>
                    <a:pt x="480060" y="3999230"/>
                    <a:pt x="482600" y="4000500"/>
                    <a:pt x="485140" y="4004310"/>
                  </a:cubicBezTo>
                  <a:cubicBezTo>
                    <a:pt x="487680" y="4008120"/>
                    <a:pt x="490220" y="4013200"/>
                    <a:pt x="491490" y="4017010"/>
                  </a:cubicBezTo>
                  <a:cubicBezTo>
                    <a:pt x="494030" y="4022090"/>
                    <a:pt x="495300" y="4025900"/>
                    <a:pt x="496570" y="4030980"/>
                  </a:cubicBezTo>
                  <a:cubicBezTo>
                    <a:pt x="497840" y="4036060"/>
                    <a:pt x="496570" y="4041140"/>
                    <a:pt x="496570" y="4046220"/>
                  </a:cubicBezTo>
                  <a:cubicBezTo>
                    <a:pt x="496570" y="4051300"/>
                    <a:pt x="495300" y="4056380"/>
                    <a:pt x="494030" y="4060190"/>
                  </a:cubicBezTo>
                  <a:cubicBezTo>
                    <a:pt x="492760" y="4065270"/>
                    <a:pt x="490220" y="4069080"/>
                    <a:pt x="487680" y="4072890"/>
                  </a:cubicBezTo>
                  <a:cubicBezTo>
                    <a:pt x="485140" y="4076700"/>
                    <a:pt x="482600" y="4080510"/>
                    <a:pt x="478790" y="4084320"/>
                  </a:cubicBezTo>
                  <a:cubicBezTo>
                    <a:pt x="474980" y="4088130"/>
                    <a:pt x="471170" y="4090670"/>
                    <a:pt x="467360" y="4093210"/>
                  </a:cubicBezTo>
                  <a:cubicBezTo>
                    <a:pt x="463550" y="4095750"/>
                    <a:pt x="458470" y="4098290"/>
                    <a:pt x="453390" y="4099560"/>
                  </a:cubicBezTo>
                  <a:cubicBezTo>
                    <a:pt x="448310" y="4100830"/>
                    <a:pt x="444500" y="4102100"/>
                    <a:pt x="439420" y="4102100"/>
                  </a:cubicBezTo>
                  <a:cubicBezTo>
                    <a:pt x="434340" y="4102100"/>
                    <a:pt x="430530" y="4102100"/>
                    <a:pt x="425450" y="4100830"/>
                  </a:cubicBezTo>
                  <a:cubicBezTo>
                    <a:pt x="420370" y="4099560"/>
                    <a:pt x="415290" y="4099560"/>
                    <a:pt x="411480" y="4097020"/>
                  </a:cubicBezTo>
                  <a:cubicBezTo>
                    <a:pt x="406400" y="4094480"/>
                    <a:pt x="398780" y="4088130"/>
                    <a:pt x="398780" y="408813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17"/>
            <p:cNvSpPr/>
            <p:nvPr/>
          </p:nvSpPr>
          <p:spPr>
            <a:xfrm>
              <a:off x="50800" y="39370"/>
              <a:ext cx="971550" cy="1866900"/>
            </a:xfrm>
            <a:custGeom>
              <a:rect b="b" l="l" r="r" t="t"/>
              <a:pathLst>
                <a:path extrusionOk="0" h="1866900" w="971550">
                  <a:moveTo>
                    <a:pt x="1270" y="1370330"/>
                  </a:moveTo>
                  <a:cubicBezTo>
                    <a:pt x="45720" y="1214120"/>
                    <a:pt x="67310" y="1174750"/>
                    <a:pt x="86360" y="1130300"/>
                  </a:cubicBezTo>
                  <a:cubicBezTo>
                    <a:pt x="106680" y="1082040"/>
                    <a:pt x="127000" y="1028700"/>
                    <a:pt x="149860" y="976630"/>
                  </a:cubicBezTo>
                  <a:cubicBezTo>
                    <a:pt x="173990" y="922020"/>
                    <a:pt x="200660" y="863600"/>
                    <a:pt x="224790" y="810260"/>
                  </a:cubicBezTo>
                  <a:cubicBezTo>
                    <a:pt x="246380" y="760730"/>
                    <a:pt x="264160" y="715010"/>
                    <a:pt x="287020" y="664210"/>
                  </a:cubicBezTo>
                  <a:cubicBezTo>
                    <a:pt x="312420" y="607060"/>
                    <a:pt x="336550" y="546100"/>
                    <a:pt x="368300" y="485140"/>
                  </a:cubicBezTo>
                  <a:cubicBezTo>
                    <a:pt x="402590" y="419100"/>
                    <a:pt x="450850" y="344170"/>
                    <a:pt x="490220" y="283210"/>
                  </a:cubicBezTo>
                  <a:cubicBezTo>
                    <a:pt x="523240" y="231140"/>
                    <a:pt x="558800" y="184150"/>
                    <a:pt x="588010" y="143510"/>
                  </a:cubicBezTo>
                  <a:cubicBezTo>
                    <a:pt x="610870" y="111760"/>
                    <a:pt x="622300" y="80010"/>
                    <a:pt x="650240" y="58420"/>
                  </a:cubicBezTo>
                  <a:cubicBezTo>
                    <a:pt x="680720" y="34290"/>
                    <a:pt x="737870" y="0"/>
                    <a:pt x="765810" y="11430"/>
                  </a:cubicBezTo>
                  <a:cubicBezTo>
                    <a:pt x="793750" y="22860"/>
                    <a:pt x="805180" y="77470"/>
                    <a:pt x="817880" y="124460"/>
                  </a:cubicBezTo>
                  <a:cubicBezTo>
                    <a:pt x="835660" y="191770"/>
                    <a:pt x="835660" y="297180"/>
                    <a:pt x="842010" y="381000"/>
                  </a:cubicBezTo>
                  <a:cubicBezTo>
                    <a:pt x="848360" y="459740"/>
                    <a:pt x="853440" y="532130"/>
                    <a:pt x="858520" y="610870"/>
                  </a:cubicBezTo>
                  <a:cubicBezTo>
                    <a:pt x="863600" y="694690"/>
                    <a:pt x="868680" y="788670"/>
                    <a:pt x="872490" y="871220"/>
                  </a:cubicBezTo>
                  <a:cubicBezTo>
                    <a:pt x="876300" y="947420"/>
                    <a:pt x="880110" y="1019810"/>
                    <a:pt x="883920" y="1088390"/>
                  </a:cubicBezTo>
                  <a:cubicBezTo>
                    <a:pt x="887730" y="1149350"/>
                    <a:pt x="891540" y="1209040"/>
                    <a:pt x="896620" y="1263650"/>
                  </a:cubicBezTo>
                  <a:cubicBezTo>
                    <a:pt x="901700" y="1311910"/>
                    <a:pt x="908050" y="1357630"/>
                    <a:pt x="911860" y="1399540"/>
                  </a:cubicBezTo>
                  <a:cubicBezTo>
                    <a:pt x="915670" y="1436370"/>
                    <a:pt x="916940" y="1470660"/>
                    <a:pt x="920750" y="1504950"/>
                  </a:cubicBezTo>
                  <a:cubicBezTo>
                    <a:pt x="924560" y="1539240"/>
                    <a:pt x="927100" y="1568450"/>
                    <a:pt x="933450" y="1607820"/>
                  </a:cubicBezTo>
                  <a:cubicBezTo>
                    <a:pt x="942340" y="1662430"/>
                    <a:pt x="967740" y="1771650"/>
                    <a:pt x="970280" y="1802130"/>
                  </a:cubicBezTo>
                  <a:cubicBezTo>
                    <a:pt x="971550" y="1812290"/>
                    <a:pt x="971550" y="1814830"/>
                    <a:pt x="970280" y="1821180"/>
                  </a:cubicBezTo>
                  <a:cubicBezTo>
                    <a:pt x="969010" y="1827530"/>
                    <a:pt x="966470" y="1832610"/>
                    <a:pt x="963930" y="1837690"/>
                  </a:cubicBezTo>
                  <a:cubicBezTo>
                    <a:pt x="961390" y="1842770"/>
                    <a:pt x="956310" y="1847850"/>
                    <a:pt x="952500" y="1851660"/>
                  </a:cubicBezTo>
                  <a:cubicBezTo>
                    <a:pt x="947420" y="1855470"/>
                    <a:pt x="942340" y="1859280"/>
                    <a:pt x="937260" y="1861820"/>
                  </a:cubicBezTo>
                  <a:cubicBezTo>
                    <a:pt x="932180" y="1864360"/>
                    <a:pt x="925830" y="1866900"/>
                    <a:pt x="919480" y="1866900"/>
                  </a:cubicBezTo>
                  <a:cubicBezTo>
                    <a:pt x="913130" y="1866900"/>
                    <a:pt x="906780" y="1866900"/>
                    <a:pt x="901700" y="1865630"/>
                  </a:cubicBezTo>
                  <a:cubicBezTo>
                    <a:pt x="895350" y="1864360"/>
                    <a:pt x="890270" y="1861820"/>
                    <a:pt x="885190" y="1858010"/>
                  </a:cubicBezTo>
                  <a:cubicBezTo>
                    <a:pt x="880110" y="1855470"/>
                    <a:pt x="875030" y="1851660"/>
                    <a:pt x="871220" y="1846580"/>
                  </a:cubicBezTo>
                  <a:cubicBezTo>
                    <a:pt x="867410" y="1841500"/>
                    <a:pt x="864870" y="1835150"/>
                    <a:pt x="862330" y="1830070"/>
                  </a:cubicBezTo>
                  <a:cubicBezTo>
                    <a:pt x="859790" y="1824990"/>
                    <a:pt x="858520" y="1819910"/>
                    <a:pt x="858520" y="1813560"/>
                  </a:cubicBezTo>
                  <a:cubicBezTo>
                    <a:pt x="858520" y="1807210"/>
                    <a:pt x="859790" y="1800860"/>
                    <a:pt x="861060" y="1794510"/>
                  </a:cubicBezTo>
                  <a:cubicBezTo>
                    <a:pt x="862330" y="1789430"/>
                    <a:pt x="864870" y="1784350"/>
                    <a:pt x="868680" y="1779270"/>
                  </a:cubicBezTo>
                  <a:cubicBezTo>
                    <a:pt x="872490" y="1774190"/>
                    <a:pt x="876300" y="1769110"/>
                    <a:pt x="881380" y="1765300"/>
                  </a:cubicBezTo>
                  <a:cubicBezTo>
                    <a:pt x="886460" y="1761490"/>
                    <a:pt x="891540" y="1758950"/>
                    <a:pt x="897890" y="1757680"/>
                  </a:cubicBezTo>
                  <a:cubicBezTo>
                    <a:pt x="902970" y="1756410"/>
                    <a:pt x="909320" y="1755140"/>
                    <a:pt x="915670" y="1755140"/>
                  </a:cubicBezTo>
                  <a:cubicBezTo>
                    <a:pt x="922020" y="1755140"/>
                    <a:pt x="928370" y="1755140"/>
                    <a:pt x="933450" y="1757680"/>
                  </a:cubicBezTo>
                  <a:cubicBezTo>
                    <a:pt x="938530" y="1760220"/>
                    <a:pt x="943610" y="1762760"/>
                    <a:pt x="948690" y="1766570"/>
                  </a:cubicBezTo>
                  <a:cubicBezTo>
                    <a:pt x="953770" y="1770380"/>
                    <a:pt x="957580" y="1775460"/>
                    <a:pt x="961390" y="1780540"/>
                  </a:cubicBezTo>
                  <a:cubicBezTo>
                    <a:pt x="965200" y="1785620"/>
                    <a:pt x="967740" y="1790700"/>
                    <a:pt x="969010" y="1797050"/>
                  </a:cubicBezTo>
                  <a:cubicBezTo>
                    <a:pt x="970280" y="1802130"/>
                    <a:pt x="970280" y="1808480"/>
                    <a:pt x="970280" y="1814830"/>
                  </a:cubicBezTo>
                  <a:cubicBezTo>
                    <a:pt x="970280" y="1821180"/>
                    <a:pt x="969010" y="1827530"/>
                    <a:pt x="966470" y="1832610"/>
                  </a:cubicBezTo>
                  <a:cubicBezTo>
                    <a:pt x="963930" y="1837690"/>
                    <a:pt x="960120" y="1842770"/>
                    <a:pt x="956310" y="1847850"/>
                  </a:cubicBezTo>
                  <a:cubicBezTo>
                    <a:pt x="952500" y="1851660"/>
                    <a:pt x="947420" y="1856740"/>
                    <a:pt x="942340" y="1859280"/>
                  </a:cubicBezTo>
                  <a:cubicBezTo>
                    <a:pt x="937260" y="1861820"/>
                    <a:pt x="930910" y="1864360"/>
                    <a:pt x="925830" y="1865630"/>
                  </a:cubicBezTo>
                  <a:cubicBezTo>
                    <a:pt x="919480" y="1866900"/>
                    <a:pt x="914400" y="1866900"/>
                    <a:pt x="908050" y="1865630"/>
                  </a:cubicBezTo>
                  <a:cubicBezTo>
                    <a:pt x="901700" y="1864360"/>
                    <a:pt x="895350" y="1863090"/>
                    <a:pt x="890270" y="1860550"/>
                  </a:cubicBezTo>
                  <a:cubicBezTo>
                    <a:pt x="885190" y="1858010"/>
                    <a:pt x="880110" y="1854200"/>
                    <a:pt x="876300" y="1850390"/>
                  </a:cubicBezTo>
                  <a:cubicBezTo>
                    <a:pt x="872490" y="1846580"/>
                    <a:pt x="867410" y="1841500"/>
                    <a:pt x="864870" y="1836420"/>
                  </a:cubicBezTo>
                  <a:cubicBezTo>
                    <a:pt x="862330" y="1831340"/>
                    <a:pt x="859790" y="1818640"/>
                    <a:pt x="859790" y="1818640"/>
                  </a:cubicBezTo>
                  <a:cubicBezTo>
                    <a:pt x="859790" y="1818640"/>
                    <a:pt x="848360" y="1733550"/>
                    <a:pt x="844550" y="1696720"/>
                  </a:cubicBezTo>
                  <a:cubicBezTo>
                    <a:pt x="840740" y="1667510"/>
                    <a:pt x="838200" y="1645920"/>
                    <a:pt x="835660" y="1617980"/>
                  </a:cubicBezTo>
                  <a:cubicBezTo>
                    <a:pt x="833120" y="1584960"/>
                    <a:pt x="829310" y="1545590"/>
                    <a:pt x="828040" y="1510030"/>
                  </a:cubicBezTo>
                  <a:cubicBezTo>
                    <a:pt x="826770" y="1475740"/>
                    <a:pt x="828040" y="1445260"/>
                    <a:pt x="826770" y="1408430"/>
                  </a:cubicBezTo>
                  <a:cubicBezTo>
                    <a:pt x="824230" y="1365250"/>
                    <a:pt x="817880" y="1319530"/>
                    <a:pt x="814070" y="1270000"/>
                  </a:cubicBezTo>
                  <a:cubicBezTo>
                    <a:pt x="808990" y="1214120"/>
                    <a:pt x="803910" y="1155700"/>
                    <a:pt x="798830" y="1093470"/>
                  </a:cubicBezTo>
                  <a:cubicBezTo>
                    <a:pt x="793750" y="1024890"/>
                    <a:pt x="787400" y="951230"/>
                    <a:pt x="782320" y="876300"/>
                  </a:cubicBezTo>
                  <a:cubicBezTo>
                    <a:pt x="775970" y="793750"/>
                    <a:pt x="770890" y="702310"/>
                    <a:pt x="763270" y="619760"/>
                  </a:cubicBezTo>
                  <a:cubicBezTo>
                    <a:pt x="756920" y="541020"/>
                    <a:pt x="746760" y="472440"/>
                    <a:pt x="740410" y="392430"/>
                  </a:cubicBezTo>
                  <a:cubicBezTo>
                    <a:pt x="732790" y="303530"/>
                    <a:pt x="745490" y="121920"/>
                    <a:pt x="720090" y="113030"/>
                  </a:cubicBezTo>
                  <a:cubicBezTo>
                    <a:pt x="704850" y="107950"/>
                    <a:pt x="676910" y="160020"/>
                    <a:pt x="654050" y="189230"/>
                  </a:cubicBezTo>
                  <a:cubicBezTo>
                    <a:pt x="624840" y="227330"/>
                    <a:pt x="591820" y="275590"/>
                    <a:pt x="560070" y="325120"/>
                  </a:cubicBezTo>
                  <a:cubicBezTo>
                    <a:pt x="523240" y="383540"/>
                    <a:pt x="478790" y="454660"/>
                    <a:pt x="445770" y="519430"/>
                  </a:cubicBezTo>
                  <a:cubicBezTo>
                    <a:pt x="415290" y="579120"/>
                    <a:pt x="391160" y="640080"/>
                    <a:pt x="367030" y="697230"/>
                  </a:cubicBezTo>
                  <a:cubicBezTo>
                    <a:pt x="345440" y="749300"/>
                    <a:pt x="328930" y="795020"/>
                    <a:pt x="308610" y="845820"/>
                  </a:cubicBezTo>
                  <a:cubicBezTo>
                    <a:pt x="287020" y="900430"/>
                    <a:pt x="261620" y="957580"/>
                    <a:pt x="240030" y="1012190"/>
                  </a:cubicBezTo>
                  <a:cubicBezTo>
                    <a:pt x="219710" y="1065530"/>
                    <a:pt x="201930" y="1123950"/>
                    <a:pt x="182880" y="1172210"/>
                  </a:cubicBezTo>
                  <a:cubicBezTo>
                    <a:pt x="166370" y="1212850"/>
                    <a:pt x="148590" y="1244600"/>
                    <a:pt x="134620" y="1282700"/>
                  </a:cubicBezTo>
                  <a:cubicBezTo>
                    <a:pt x="121920" y="1320800"/>
                    <a:pt x="107950" y="1380490"/>
                    <a:pt x="102870" y="1398270"/>
                  </a:cubicBezTo>
                  <a:cubicBezTo>
                    <a:pt x="101600" y="1404620"/>
                    <a:pt x="100330" y="1405890"/>
                    <a:pt x="99060" y="1409700"/>
                  </a:cubicBezTo>
                  <a:cubicBezTo>
                    <a:pt x="96520" y="1413510"/>
                    <a:pt x="93980" y="1417320"/>
                    <a:pt x="91440" y="1419860"/>
                  </a:cubicBezTo>
                  <a:cubicBezTo>
                    <a:pt x="88900" y="1423670"/>
                    <a:pt x="85090" y="1426210"/>
                    <a:pt x="81280" y="1428750"/>
                  </a:cubicBezTo>
                  <a:cubicBezTo>
                    <a:pt x="77470" y="1431290"/>
                    <a:pt x="73660" y="1432560"/>
                    <a:pt x="69850" y="1433830"/>
                  </a:cubicBezTo>
                  <a:cubicBezTo>
                    <a:pt x="66040" y="1435100"/>
                    <a:pt x="62230" y="1436370"/>
                    <a:pt x="58420" y="1436370"/>
                  </a:cubicBezTo>
                  <a:cubicBezTo>
                    <a:pt x="54610" y="1436370"/>
                    <a:pt x="49530" y="1436370"/>
                    <a:pt x="45720" y="1436370"/>
                  </a:cubicBezTo>
                  <a:cubicBezTo>
                    <a:pt x="41910" y="1436370"/>
                    <a:pt x="36830" y="1435100"/>
                    <a:pt x="33020" y="1433830"/>
                  </a:cubicBezTo>
                  <a:cubicBezTo>
                    <a:pt x="29210" y="1432560"/>
                    <a:pt x="25400" y="1430020"/>
                    <a:pt x="21590" y="1427480"/>
                  </a:cubicBezTo>
                  <a:cubicBezTo>
                    <a:pt x="17780" y="1424940"/>
                    <a:pt x="15240" y="1421130"/>
                    <a:pt x="12700" y="1418590"/>
                  </a:cubicBezTo>
                  <a:cubicBezTo>
                    <a:pt x="10160" y="1414780"/>
                    <a:pt x="6350" y="1412240"/>
                    <a:pt x="5080" y="1408430"/>
                  </a:cubicBezTo>
                  <a:cubicBezTo>
                    <a:pt x="2540" y="1404620"/>
                    <a:pt x="2540" y="1399540"/>
                    <a:pt x="1270" y="1395730"/>
                  </a:cubicBezTo>
                  <a:cubicBezTo>
                    <a:pt x="0" y="1391920"/>
                    <a:pt x="0" y="1386840"/>
                    <a:pt x="0" y="1383030"/>
                  </a:cubicBezTo>
                  <a:cubicBezTo>
                    <a:pt x="0" y="1379220"/>
                    <a:pt x="1270" y="1370330"/>
                    <a:pt x="1270" y="137033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73" name="Google Shape;173;p17"/>
          <p:cNvGrpSpPr/>
          <p:nvPr/>
        </p:nvGrpSpPr>
        <p:grpSpPr>
          <a:xfrm>
            <a:off x="6373654" y="3474720"/>
            <a:ext cx="595789" cy="481013"/>
            <a:chOff x="49530" y="41910"/>
            <a:chExt cx="1588770" cy="1282700"/>
          </a:xfrm>
        </p:grpSpPr>
        <p:sp>
          <p:nvSpPr>
            <p:cNvPr id="174" name="Google Shape;174;p17"/>
            <p:cNvSpPr/>
            <p:nvPr/>
          </p:nvSpPr>
          <p:spPr>
            <a:xfrm>
              <a:off x="49530" y="297180"/>
              <a:ext cx="1212850" cy="1027430"/>
            </a:xfrm>
            <a:custGeom>
              <a:rect b="b" l="l" r="r" t="t"/>
              <a:pathLst>
                <a:path extrusionOk="0" h="1027430" w="1212850">
                  <a:moveTo>
                    <a:pt x="73660" y="880110"/>
                  </a:moveTo>
                  <a:cubicBezTo>
                    <a:pt x="237490" y="883920"/>
                    <a:pt x="266700" y="875030"/>
                    <a:pt x="295910" y="871220"/>
                  </a:cubicBezTo>
                  <a:cubicBezTo>
                    <a:pt x="322580" y="867410"/>
                    <a:pt x="345440" y="869950"/>
                    <a:pt x="373380" y="863600"/>
                  </a:cubicBezTo>
                  <a:cubicBezTo>
                    <a:pt x="411480" y="854710"/>
                    <a:pt x="463550" y="828040"/>
                    <a:pt x="500380" y="812800"/>
                  </a:cubicBezTo>
                  <a:cubicBezTo>
                    <a:pt x="528320" y="801370"/>
                    <a:pt x="546100" y="792480"/>
                    <a:pt x="574040" y="779780"/>
                  </a:cubicBezTo>
                  <a:cubicBezTo>
                    <a:pt x="609600" y="763270"/>
                    <a:pt x="661670" y="740410"/>
                    <a:pt x="693420" y="720090"/>
                  </a:cubicBezTo>
                  <a:cubicBezTo>
                    <a:pt x="717550" y="704850"/>
                    <a:pt x="732790" y="688340"/>
                    <a:pt x="751840" y="671830"/>
                  </a:cubicBezTo>
                  <a:cubicBezTo>
                    <a:pt x="770890" y="655320"/>
                    <a:pt x="789940" y="638810"/>
                    <a:pt x="807720" y="619760"/>
                  </a:cubicBezTo>
                  <a:cubicBezTo>
                    <a:pt x="825500" y="600710"/>
                    <a:pt x="839470" y="580390"/>
                    <a:pt x="857250" y="558800"/>
                  </a:cubicBezTo>
                  <a:cubicBezTo>
                    <a:pt x="877570" y="534670"/>
                    <a:pt x="900430" y="508000"/>
                    <a:pt x="920750" y="483870"/>
                  </a:cubicBezTo>
                  <a:cubicBezTo>
                    <a:pt x="939800" y="459740"/>
                    <a:pt x="960120" y="438150"/>
                    <a:pt x="976630" y="414020"/>
                  </a:cubicBezTo>
                  <a:cubicBezTo>
                    <a:pt x="993140" y="389890"/>
                    <a:pt x="1005840" y="368300"/>
                    <a:pt x="1018540" y="340360"/>
                  </a:cubicBezTo>
                  <a:cubicBezTo>
                    <a:pt x="1033780" y="307340"/>
                    <a:pt x="1050290" y="261620"/>
                    <a:pt x="1057910" y="227330"/>
                  </a:cubicBezTo>
                  <a:cubicBezTo>
                    <a:pt x="1062990" y="199390"/>
                    <a:pt x="1064260" y="171450"/>
                    <a:pt x="1062990" y="148590"/>
                  </a:cubicBezTo>
                  <a:cubicBezTo>
                    <a:pt x="1061720" y="129540"/>
                    <a:pt x="1056640" y="110490"/>
                    <a:pt x="1054100" y="96520"/>
                  </a:cubicBezTo>
                  <a:cubicBezTo>
                    <a:pt x="1052830" y="86360"/>
                    <a:pt x="1050290" y="80010"/>
                    <a:pt x="1051560" y="71120"/>
                  </a:cubicBezTo>
                  <a:cubicBezTo>
                    <a:pt x="1052830" y="63500"/>
                    <a:pt x="1054100" y="54610"/>
                    <a:pt x="1057910" y="46990"/>
                  </a:cubicBezTo>
                  <a:cubicBezTo>
                    <a:pt x="1060450" y="39370"/>
                    <a:pt x="1065530" y="33020"/>
                    <a:pt x="1070610" y="26670"/>
                  </a:cubicBezTo>
                  <a:cubicBezTo>
                    <a:pt x="1075690" y="20320"/>
                    <a:pt x="1082040" y="13970"/>
                    <a:pt x="1089660" y="10160"/>
                  </a:cubicBezTo>
                  <a:cubicBezTo>
                    <a:pt x="1097280" y="6350"/>
                    <a:pt x="1106170" y="2540"/>
                    <a:pt x="1113790" y="1270"/>
                  </a:cubicBezTo>
                  <a:cubicBezTo>
                    <a:pt x="1121410" y="0"/>
                    <a:pt x="1130300" y="0"/>
                    <a:pt x="1137920" y="1270"/>
                  </a:cubicBezTo>
                  <a:cubicBezTo>
                    <a:pt x="1145540" y="2540"/>
                    <a:pt x="1154430" y="3810"/>
                    <a:pt x="1162050" y="7620"/>
                  </a:cubicBezTo>
                  <a:cubicBezTo>
                    <a:pt x="1169670" y="11430"/>
                    <a:pt x="1176020" y="16510"/>
                    <a:pt x="1182370" y="22860"/>
                  </a:cubicBezTo>
                  <a:cubicBezTo>
                    <a:pt x="1187450" y="29210"/>
                    <a:pt x="1192530" y="35560"/>
                    <a:pt x="1196340" y="43180"/>
                  </a:cubicBezTo>
                  <a:cubicBezTo>
                    <a:pt x="1200150" y="50800"/>
                    <a:pt x="1202690" y="58420"/>
                    <a:pt x="1203960" y="66040"/>
                  </a:cubicBezTo>
                  <a:cubicBezTo>
                    <a:pt x="1205230" y="73660"/>
                    <a:pt x="1205230" y="83820"/>
                    <a:pt x="1203960" y="91440"/>
                  </a:cubicBezTo>
                  <a:cubicBezTo>
                    <a:pt x="1202690" y="99060"/>
                    <a:pt x="1198880" y="106680"/>
                    <a:pt x="1195070" y="114300"/>
                  </a:cubicBezTo>
                  <a:cubicBezTo>
                    <a:pt x="1191260" y="120650"/>
                    <a:pt x="1186180" y="128270"/>
                    <a:pt x="1179830" y="133350"/>
                  </a:cubicBezTo>
                  <a:cubicBezTo>
                    <a:pt x="1173480" y="138430"/>
                    <a:pt x="1167130" y="143510"/>
                    <a:pt x="1159510" y="147320"/>
                  </a:cubicBezTo>
                  <a:cubicBezTo>
                    <a:pt x="1151890" y="151130"/>
                    <a:pt x="1143000" y="152400"/>
                    <a:pt x="1135380" y="153670"/>
                  </a:cubicBezTo>
                  <a:cubicBezTo>
                    <a:pt x="1126490" y="154940"/>
                    <a:pt x="1117600" y="153670"/>
                    <a:pt x="1109980" y="151130"/>
                  </a:cubicBezTo>
                  <a:cubicBezTo>
                    <a:pt x="1102360" y="148590"/>
                    <a:pt x="1093470" y="146050"/>
                    <a:pt x="1087120" y="142240"/>
                  </a:cubicBezTo>
                  <a:cubicBezTo>
                    <a:pt x="1080770" y="138430"/>
                    <a:pt x="1074420" y="132080"/>
                    <a:pt x="1069340" y="125730"/>
                  </a:cubicBezTo>
                  <a:cubicBezTo>
                    <a:pt x="1064260" y="119380"/>
                    <a:pt x="1059180" y="111760"/>
                    <a:pt x="1056640" y="104140"/>
                  </a:cubicBezTo>
                  <a:cubicBezTo>
                    <a:pt x="1054100" y="96520"/>
                    <a:pt x="1051560" y="87630"/>
                    <a:pt x="1051560" y="80010"/>
                  </a:cubicBezTo>
                  <a:cubicBezTo>
                    <a:pt x="1051560" y="71120"/>
                    <a:pt x="1052830" y="62230"/>
                    <a:pt x="1055370" y="54610"/>
                  </a:cubicBezTo>
                  <a:cubicBezTo>
                    <a:pt x="1057910" y="46990"/>
                    <a:pt x="1060450" y="39370"/>
                    <a:pt x="1065530" y="33020"/>
                  </a:cubicBezTo>
                  <a:cubicBezTo>
                    <a:pt x="1070610" y="26670"/>
                    <a:pt x="1076960" y="20320"/>
                    <a:pt x="1083310" y="15240"/>
                  </a:cubicBezTo>
                  <a:cubicBezTo>
                    <a:pt x="1089660" y="10160"/>
                    <a:pt x="1097280" y="6350"/>
                    <a:pt x="1104900" y="3810"/>
                  </a:cubicBezTo>
                  <a:cubicBezTo>
                    <a:pt x="1112520" y="1270"/>
                    <a:pt x="1121410" y="0"/>
                    <a:pt x="1130300" y="0"/>
                  </a:cubicBezTo>
                  <a:cubicBezTo>
                    <a:pt x="1137920" y="0"/>
                    <a:pt x="1146810" y="2540"/>
                    <a:pt x="1154430" y="5080"/>
                  </a:cubicBezTo>
                  <a:cubicBezTo>
                    <a:pt x="1162050" y="7620"/>
                    <a:pt x="1169670" y="11430"/>
                    <a:pt x="1176020" y="16510"/>
                  </a:cubicBezTo>
                  <a:cubicBezTo>
                    <a:pt x="1182370" y="21590"/>
                    <a:pt x="1187450" y="27940"/>
                    <a:pt x="1192530" y="35560"/>
                  </a:cubicBezTo>
                  <a:cubicBezTo>
                    <a:pt x="1196340" y="41910"/>
                    <a:pt x="1202690" y="58420"/>
                    <a:pt x="1202690" y="58420"/>
                  </a:cubicBezTo>
                  <a:cubicBezTo>
                    <a:pt x="1202690" y="58420"/>
                    <a:pt x="1212850" y="158750"/>
                    <a:pt x="1207770" y="205740"/>
                  </a:cubicBezTo>
                  <a:cubicBezTo>
                    <a:pt x="1202690" y="251460"/>
                    <a:pt x="1184910" y="299720"/>
                    <a:pt x="1172210" y="336550"/>
                  </a:cubicBezTo>
                  <a:cubicBezTo>
                    <a:pt x="1162050" y="364490"/>
                    <a:pt x="1151890" y="383540"/>
                    <a:pt x="1139190" y="408940"/>
                  </a:cubicBezTo>
                  <a:cubicBezTo>
                    <a:pt x="1123950" y="438150"/>
                    <a:pt x="1106170" y="474980"/>
                    <a:pt x="1087120" y="502920"/>
                  </a:cubicBezTo>
                  <a:cubicBezTo>
                    <a:pt x="1069340" y="529590"/>
                    <a:pt x="1047750" y="549910"/>
                    <a:pt x="1028700" y="574040"/>
                  </a:cubicBezTo>
                  <a:cubicBezTo>
                    <a:pt x="1008380" y="598170"/>
                    <a:pt x="988060" y="623570"/>
                    <a:pt x="967740" y="648970"/>
                  </a:cubicBezTo>
                  <a:cubicBezTo>
                    <a:pt x="947420" y="674370"/>
                    <a:pt x="927100" y="703580"/>
                    <a:pt x="905510" y="726440"/>
                  </a:cubicBezTo>
                  <a:cubicBezTo>
                    <a:pt x="885190" y="748030"/>
                    <a:pt x="864870" y="763270"/>
                    <a:pt x="842010" y="782320"/>
                  </a:cubicBezTo>
                  <a:cubicBezTo>
                    <a:pt x="817880" y="802640"/>
                    <a:pt x="795020" y="825500"/>
                    <a:pt x="764540" y="844550"/>
                  </a:cubicBezTo>
                  <a:cubicBezTo>
                    <a:pt x="726440" y="868680"/>
                    <a:pt x="669290" y="891540"/>
                    <a:pt x="628650" y="909320"/>
                  </a:cubicBezTo>
                  <a:cubicBezTo>
                    <a:pt x="596900" y="923290"/>
                    <a:pt x="571500" y="935990"/>
                    <a:pt x="543560" y="946150"/>
                  </a:cubicBezTo>
                  <a:cubicBezTo>
                    <a:pt x="518160" y="955040"/>
                    <a:pt x="497840" y="961390"/>
                    <a:pt x="468630" y="969010"/>
                  </a:cubicBezTo>
                  <a:cubicBezTo>
                    <a:pt x="426720" y="980440"/>
                    <a:pt x="363220" y="994410"/>
                    <a:pt x="316230" y="1003300"/>
                  </a:cubicBezTo>
                  <a:cubicBezTo>
                    <a:pt x="276860" y="1010920"/>
                    <a:pt x="243840" y="1016000"/>
                    <a:pt x="204470" y="1019810"/>
                  </a:cubicBezTo>
                  <a:cubicBezTo>
                    <a:pt x="162560" y="1023620"/>
                    <a:pt x="96520" y="1027430"/>
                    <a:pt x="73660" y="1026160"/>
                  </a:cubicBezTo>
                  <a:cubicBezTo>
                    <a:pt x="66040" y="1026160"/>
                    <a:pt x="62230" y="1024890"/>
                    <a:pt x="57150" y="1023620"/>
                  </a:cubicBezTo>
                  <a:cubicBezTo>
                    <a:pt x="52070" y="1022350"/>
                    <a:pt x="45720" y="1019810"/>
                    <a:pt x="40640" y="1017270"/>
                  </a:cubicBezTo>
                  <a:cubicBezTo>
                    <a:pt x="35560" y="1014730"/>
                    <a:pt x="30480" y="1010920"/>
                    <a:pt x="25400" y="1007110"/>
                  </a:cubicBezTo>
                  <a:cubicBezTo>
                    <a:pt x="21590" y="1003300"/>
                    <a:pt x="17780" y="999490"/>
                    <a:pt x="13970" y="994410"/>
                  </a:cubicBezTo>
                  <a:cubicBezTo>
                    <a:pt x="11430" y="989330"/>
                    <a:pt x="8890" y="984250"/>
                    <a:pt x="6350" y="979170"/>
                  </a:cubicBezTo>
                  <a:cubicBezTo>
                    <a:pt x="3810" y="974090"/>
                    <a:pt x="2540" y="967740"/>
                    <a:pt x="1270" y="961390"/>
                  </a:cubicBezTo>
                  <a:cubicBezTo>
                    <a:pt x="0" y="955040"/>
                    <a:pt x="0" y="949960"/>
                    <a:pt x="1270" y="943610"/>
                  </a:cubicBezTo>
                  <a:cubicBezTo>
                    <a:pt x="2540" y="938530"/>
                    <a:pt x="3810" y="932180"/>
                    <a:pt x="6350" y="927100"/>
                  </a:cubicBezTo>
                  <a:cubicBezTo>
                    <a:pt x="8890" y="922020"/>
                    <a:pt x="11430" y="916940"/>
                    <a:pt x="13970" y="911860"/>
                  </a:cubicBezTo>
                  <a:cubicBezTo>
                    <a:pt x="17780" y="906780"/>
                    <a:pt x="21590" y="901700"/>
                    <a:pt x="25400" y="897890"/>
                  </a:cubicBezTo>
                  <a:cubicBezTo>
                    <a:pt x="30480" y="894080"/>
                    <a:pt x="35560" y="890270"/>
                    <a:pt x="40640" y="887730"/>
                  </a:cubicBezTo>
                  <a:cubicBezTo>
                    <a:pt x="45720" y="885190"/>
                    <a:pt x="52070" y="882650"/>
                    <a:pt x="57150" y="881380"/>
                  </a:cubicBezTo>
                  <a:cubicBezTo>
                    <a:pt x="62230" y="880110"/>
                    <a:pt x="73660" y="880110"/>
                    <a:pt x="73660" y="88011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17"/>
            <p:cNvSpPr/>
            <p:nvPr/>
          </p:nvSpPr>
          <p:spPr>
            <a:xfrm>
              <a:off x="801370" y="41910"/>
              <a:ext cx="836930" cy="770890"/>
            </a:xfrm>
            <a:custGeom>
              <a:rect b="b" l="l" r="r" t="t"/>
              <a:pathLst>
                <a:path extrusionOk="0" h="770890" w="836930">
                  <a:moveTo>
                    <a:pt x="5080" y="675640"/>
                  </a:moveTo>
                  <a:cubicBezTo>
                    <a:pt x="67310" y="525780"/>
                    <a:pt x="72390" y="486410"/>
                    <a:pt x="81280" y="448310"/>
                  </a:cubicBezTo>
                  <a:cubicBezTo>
                    <a:pt x="90170" y="408940"/>
                    <a:pt x="100330" y="368300"/>
                    <a:pt x="110490" y="326390"/>
                  </a:cubicBezTo>
                  <a:cubicBezTo>
                    <a:pt x="120650" y="280670"/>
                    <a:pt x="135890" y="226060"/>
                    <a:pt x="142240" y="185420"/>
                  </a:cubicBezTo>
                  <a:cubicBezTo>
                    <a:pt x="147320" y="153670"/>
                    <a:pt x="138430" y="128270"/>
                    <a:pt x="151130" y="101600"/>
                  </a:cubicBezTo>
                  <a:cubicBezTo>
                    <a:pt x="166370" y="68580"/>
                    <a:pt x="201930" y="16510"/>
                    <a:pt x="238760" y="8890"/>
                  </a:cubicBezTo>
                  <a:cubicBezTo>
                    <a:pt x="280670" y="0"/>
                    <a:pt x="347980" y="43180"/>
                    <a:pt x="392430" y="68580"/>
                  </a:cubicBezTo>
                  <a:cubicBezTo>
                    <a:pt x="433070" y="91440"/>
                    <a:pt x="468630" y="127000"/>
                    <a:pt x="496570" y="153670"/>
                  </a:cubicBezTo>
                  <a:cubicBezTo>
                    <a:pt x="518160" y="173990"/>
                    <a:pt x="533400" y="193040"/>
                    <a:pt x="551180" y="213360"/>
                  </a:cubicBezTo>
                  <a:cubicBezTo>
                    <a:pt x="568960" y="233680"/>
                    <a:pt x="588010" y="255270"/>
                    <a:pt x="604520" y="276860"/>
                  </a:cubicBezTo>
                  <a:cubicBezTo>
                    <a:pt x="622300" y="299720"/>
                    <a:pt x="636270" y="321310"/>
                    <a:pt x="654050" y="346710"/>
                  </a:cubicBezTo>
                  <a:cubicBezTo>
                    <a:pt x="675640" y="377190"/>
                    <a:pt x="702310" y="415290"/>
                    <a:pt x="725170" y="447040"/>
                  </a:cubicBezTo>
                  <a:cubicBezTo>
                    <a:pt x="745490" y="474980"/>
                    <a:pt x="763270" y="508000"/>
                    <a:pt x="782320" y="527050"/>
                  </a:cubicBezTo>
                  <a:cubicBezTo>
                    <a:pt x="795020" y="541020"/>
                    <a:pt x="811530" y="547370"/>
                    <a:pt x="820420" y="557530"/>
                  </a:cubicBezTo>
                  <a:cubicBezTo>
                    <a:pt x="826770" y="565150"/>
                    <a:pt x="829310" y="572770"/>
                    <a:pt x="831850" y="580390"/>
                  </a:cubicBezTo>
                  <a:cubicBezTo>
                    <a:pt x="834390" y="588010"/>
                    <a:pt x="835660" y="596900"/>
                    <a:pt x="835660" y="604520"/>
                  </a:cubicBezTo>
                  <a:cubicBezTo>
                    <a:pt x="835660" y="612140"/>
                    <a:pt x="834390" y="621030"/>
                    <a:pt x="831850" y="628650"/>
                  </a:cubicBezTo>
                  <a:cubicBezTo>
                    <a:pt x="829310" y="636270"/>
                    <a:pt x="825500" y="645160"/>
                    <a:pt x="820420" y="651510"/>
                  </a:cubicBezTo>
                  <a:cubicBezTo>
                    <a:pt x="815340" y="657860"/>
                    <a:pt x="808990" y="662940"/>
                    <a:pt x="801370" y="668020"/>
                  </a:cubicBezTo>
                  <a:cubicBezTo>
                    <a:pt x="795020" y="671830"/>
                    <a:pt x="786130" y="675640"/>
                    <a:pt x="778510" y="678180"/>
                  </a:cubicBezTo>
                  <a:cubicBezTo>
                    <a:pt x="770890" y="680720"/>
                    <a:pt x="762000" y="680720"/>
                    <a:pt x="754380" y="680720"/>
                  </a:cubicBezTo>
                  <a:cubicBezTo>
                    <a:pt x="746760" y="680720"/>
                    <a:pt x="737870" y="678180"/>
                    <a:pt x="730250" y="675640"/>
                  </a:cubicBezTo>
                  <a:cubicBezTo>
                    <a:pt x="722630" y="673100"/>
                    <a:pt x="715010" y="668020"/>
                    <a:pt x="708660" y="662940"/>
                  </a:cubicBezTo>
                  <a:cubicBezTo>
                    <a:pt x="702310" y="657860"/>
                    <a:pt x="695960" y="651510"/>
                    <a:pt x="692150" y="643890"/>
                  </a:cubicBezTo>
                  <a:cubicBezTo>
                    <a:pt x="688340" y="636270"/>
                    <a:pt x="684530" y="627380"/>
                    <a:pt x="683260" y="619760"/>
                  </a:cubicBezTo>
                  <a:cubicBezTo>
                    <a:pt x="681990" y="612140"/>
                    <a:pt x="680720" y="603250"/>
                    <a:pt x="681990" y="595630"/>
                  </a:cubicBezTo>
                  <a:cubicBezTo>
                    <a:pt x="683260" y="588010"/>
                    <a:pt x="685800" y="579120"/>
                    <a:pt x="689610" y="571500"/>
                  </a:cubicBezTo>
                  <a:cubicBezTo>
                    <a:pt x="693420" y="563880"/>
                    <a:pt x="698500" y="557530"/>
                    <a:pt x="703580" y="551180"/>
                  </a:cubicBezTo>
                  <a:cubicBezTo>
                    <a:pt x="708660" y="544830"/>
                    <a:pt x="715010" y="539750"/>
                    <a:pt x="722630" y="535940"/>
                  </a:cubicBezTo>
                  <a:cubicBezTo>
                    <a:pt x="730250" y="532130"/>
                    <a:pt x="739140" y="529590"/>
                    <a:pt x="746760" y="528320"/>
                  </a:cubicBezTo>
                  <a:cubicBezTo>
                    <a:pt x="755650" y="527050"/>
                    <a:pt x="764540" y="527050"/>
                    <a:pt x="772160" y="528320"/>
                  </a:cubicBezTo>
                  <a:cubicBezTo>
                    <a:pt x="779780" y="529590"/>
                    <a:pt x="787400" y="532130"/>
                    <a:pt x="795020" y="535940"/>
                  </a:cubicBezTo>
                  <a:cubicBezTo>
                    <a:pt x="802640" y="539750"/>
                    <a:pt x="810260" y="544830"/>
                    <a:pt x="815340" y="551180"/>
                  </a:cubicBezTo>
                  <a:cubicBezTo>
                    <a:pt x="821690" y="557530"/>
                    <a:pt x="825500" y="565150"/>
                    <a:pt x="829310" y="572770"/>
                  </a:cubicBezTo>
                  <a:cubicBezTo>
                    <a:pt x="833120" y="580390"/>
                    <a:pt x="834390" y="589280"/>
                    <a:pt x="835660" y="596900"/>
                  </a:cubicBezTo>
                  <a:cubicBezTo>
                    <a:pt x="836930" y="604520"/>
                    <a:pt x="835660" y="613410"/>
                    <a:pt x="834390" y="621030"/>
                  </a:cubicBezTo>
                  <a:cubicBezTo>
                    <a:pt x="833120" y="628650"/>
                    <a:pt x="828040" y="637540"/>
                    <a:pt x="824230" y="643890"/>
                  </a:cubicBezTo>
                  <a:cubicBezTo>
                    <a:pt x="819150" y="651510"/>
                    <a:pt x="814070" y="657860"/>
                    <a:pt x="807720" y="662940"/>
                  </a:cubicBezTo>
                  <a:cubicBezTo>
                    <a:pt x="801370" y="668020"/>
                    <a:pt x="795020" y="673100"/>
                    <a:pt x="787400" y="675640"/>
                  </a:cubicBezTo>
                  <a:cubicBezTo>
                    <a:pt x="779780" y="678180"/>
                    <a:pt x="770890" y="680720"/>
                    <a:pt x="762000" y="680720"/>
                  </a:cubicBezTo>
                  <a:cubicBezTo>
                    <a:pt x="754380" y="680720"/>
                    <a:pt x="745490" y="680720"/>
                    <a:pt x="737870" y="678180"/>
                  </a:cubicBezTo>
                  <a:cubicBezTo>
                    <a:pt x="730250" y="675640"/>
                    <a:pt x="721360" y="673100"/>
                    <a:pt x="715010" y="668020"/>
                  </a:cubicBezTo>
                  <a:cubicBezTo>
                    <a:pt x="708660" y="662940"/>
                    <a:pt x="697230" y="650240"/>
                    <a:pt x="697230" y="650240"/>
                  </a:cubicBezTo>
                  <a:cubicBezTo>
                    <a:pt x="697230" y="650240"/>
                    <a:pt x="657860" y="605790"/>
                    <a:pt x="637540" y="580390"/>
                  </a:cubicBezTo>
                  <a:cubicBezTo>
                    <a:pt x="614680" y="551180"/>
                    <a:pt x="590550" y="516890"/>
                    <a:pt x="567690" y="482600"/>
                  </a:cubicBezTo>
                  <a:cubicBezTo>
                    <a:pt x="543560" y="445770"/>
                    <a:pt x="523240" y="405130"/>
                    <a:pt x="496570" y="368300"/>
                  </a:cubicBezTo>
                  <a:cubicBezTo>
                    <a:pt x="468630" y="330200"/>
                    <a:pt x="434340" y="289560"/>
                    <a:pt x="402590" y="256540"/>
                  </a:cubicBezTo>
                  <a:cubicBezTo>
                    <a:pt x="374650" y="227330"/>
                    <a:pt x="342900" y="201930"/>
                    <a:pt x="317500" y="177800"/>
                  </a:cubicBezTo>
                  <a:cubicBezTo>
                    <a:pt x="297180" y="157480"/>
                    <a:pt x="274320" y="115570"/>
                    <a:pt x="262890" y="119380"/>
                  </a:cubicBezTo>
                  <a:cubicBezTo>
                    <a:pt x="251460" y="123190"/>
                    <a:pt x="254000" y="172720"/>
                    <a:pt x="248920" y="204470"/>
                  </a:cubicBezTo>
                  <a:cubicBezTo>
                    <a:pt x="242570" y="246380"/>
                    <a:pt x="236220" y="304800"/>
                    <a:pt x="227330" y="351790"/>
                  </a:cubicBezTo>
                  <a:cubicBezTo>
                    <a:pt x="219710" y="394970"/>
                    <a:pt x="210820" y="431800"/>
                    <a:pt x="201930" y="473710"/>
                  </a:cubicBezTo>
                  <a:cubicBezTo>
                    <a:pt x="193040" y="518160"/>
                    <a:pt x="186690" y="567690"/>
                    <a:pt x="175260" y="610870"/>
                  </a:cubicBezTo>
                  <a:cubicBezTo>
                    <a:pt x="163830" y="651510"/>
                    <a:pt x="143510" y="707390"/>
                    <a:pt x="133350" y="727710"/>
                  </a:cubicBezTo>
                  <a:cubicBezTo>
                    <a:pt x="129540" y="735330"/>
                    <a:pt x="128270" y="737870"/>
                    <a:pt x="124460" y="741680"/>
                  </a:cubicBezTo>
                  <a:cubicBezTo>
                    <a:pt x="120650" y="746760"/>
                    <a:pt x="116840" y="750570"/>
                    <a:pt x="113030" y="754380"/>
                  </a:cubicBezTo>
                  <a:cubicBezTo>
                    <a:pt x="109220" y="758190"/>
                    <a:pt x="105410" y="760730"/>
                    <a:pt x="100330" y="763270"/>
                  </a:cubicBezTo>
                  <a:cubicBezTo>
                    <a:pt x="95250" y="765810"/>
                    <a:pt x="88900" y="767080"/>
                    <a:pt x="83820" y="768350"/>
                  </a:cubicBezTo>
                  <a:cubicBezTo>
                    <a:pt x="78740" y="769620"/>
                    <a:pt x="72390" y="770890"/>
                    <a:pt x="67310" y="770890"/>
                  </a:cubicBezTo>
                  <a:cubicBezTo>
                    <a:pt x="62230" y="770890"/>
                    <a:pt x="55880" y="769620"/>
                    <a:pt x="50800" y="768350"/>
                  </a:cubicBezTo>
                  <a:cubicBezTo>
                    <a:pt x="45720" y="767080"/>
                    <a:pt x="40640" y="764540"/>
                    <a:pt x="35560" y="762000"/>
                  </a:cubicBezTo>
                  <a:cubicBezTo>
                    <a:pt x="30480" y="759460"/>
                    <a:pt x="26670" y="755650"/>
                    <a:pt x="22860" y="751840"/>
                  </a:cubicBezTo>
                  <a:cubicBezTo>
                    <a:pt x="19050" y="748030"/>
                    <a:pt x="13970" y="744220"/>
                    <a:pt x="11430" y="740410"/>
                  </a:cubicBezTo>
                  <a:cubicBezTo>
                    <a:pt x="7620" y="735330"/>
                    <a:pt x="6350" y="730250"/>
                    <a:pt x="3810" y="725170"/>
                  </a:cubicBezTo>
                  <a:cubicBezTo>
                    <a:pt x="2540" y="720090"/>
                    <a:pt x="0" y="713740"/>
                    <a:pt x="0" y="708660"/>
                  </a:cubicBezTo>
                  <a:cubicBezTo>
                    <a:pt x="0" y="703580"/>
                    <a:pt x="0" y="697230"/>
                    <a:pt x="1270" y="692150"/>
                  </a:cubicBezTo>
                  <a:cubicBezTo>
                    <a:pt x="2540" y="687070"/>
                    <a:pt x="5080" y="675640"/>
                    <a:pt x="5080" y="675640"/>
                  </a:cubicBezTo>
                </a:path>
              </a:pathLst>
            </a:custGeom>
            <a:solidFill>
              <a:srgbClr val="E7191F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76" name="Google Shape;176;p17"/>
          <p:cNvSpPr/>
          <p:nvPr/>
        </p:nvSpPr>
        <p:spPr>
          <a:xfrm>
            <a:off x="3114199" y="252889"/>
            <a:ext cx="249555" cy="570071"/>
          </a:xfrm>
          <a:custGeom>
            <a:rect b="b" l="l" r="r" t="t"/>
            <a:pathLst>
              <a:path extrusionOk="0" h="1520190" w="665480">
                <a:moveTo>
                  <a:pt x="459740" y="1376680"/>
                </a:moveTo>
                <a:cubicBezTo>
                  <a:pt x="382270" y="1176020"/>
                  <a:pt x="356870" y="1104900"/>
                  <a:pt x="335280" y="1042670"/>
                </a:cubicBezTo>
                <a:cubicBezTo>
                  <a:pt x="314960" y="982980"/>
                  <a:pt x="293370" y="924560"/>
                  <a:pt x="276860" y="868680"/>
                </a:cubicBezTo>
                <a:cubicBezTo>
                  <a:pt x="261620" y="816610"/>
                  <a:pt x="250190" y="764540"/>
                  <a:pt x="236220" y="715010"/>
                </a:cubicBezTo>
                <a:cubicBezTo>
                  <a:pt x="223520" y="666750"/>
                  <a:pt x="210820" y="617220"/>
                  <a:pt x="196850" y="574040"/>
                </a:cubicBezTo>
                <a:cubicBezTo>
                  <a:pt x="185420" y="535940"/>
                  <a:pt x="175260" y="506730"/>
                  <a:pt x="161290" y="469900"/>
                </a:cubicBezTo>
                <a:cubicBezTo>
                  <a:pt x="146050" y="429260"/>
                  <a:pt x="123190" y="370840"/>
                  <a:pt x="109220" y="340360"/>
                </a:cubicBezTo>
                <a:cubicBezTo>
                  <a:pt x="101600" y="323850"/>
                  <a:pt x="93980" y="311150"/>
                  <a:pt x="90170" y="300990"/>
                </a:cubicBezTo>
                <a:cubicBezTo>
                  <a:pt x="88900" y="295910"/>
                  <a:pt x="87630" y="292100"/>
                  <a:pt x="87630" y="287020"/>
                </a:cubicBezTo>
                <a:cubicBezTo>
                  <a:pt x="87630" y="283210"/>
                  <a:pt x="87630" y="278130"/>
                  <a:pt x="88900" y="274320"/>
                </a:cubicBezTo>
                <a:cubicBezTo>
                  <a:pt x="90170" y="269240"/>
                  <a:pt x="90170" y="264160"/>
                  <a:pt x="92710" y="260350"/>
                </a:cubicBezTo>
                <a:cubicBezTo>
                  <a:pt x="93980" y="256540"/>
                  <a:pt x="97790" y="252730"/>
                  <a:pt x="100330" y="248920"/>
                </a:cubicBezTo>
                <a:cubicBezTo>
                  <a:pt x="102870" y="245110"/>
                  <a:pt x="106680" y="241300"/>
                  <a:pt x="110490" y="238760"/>
                </a:cubicBezTo>
                <a:cubicBezTo>
                  <a:pt x="114300" y="236220"/>
                  <a:pt x="119380" y="233680"/>
                  <a:pt x="123190" y="232410"/>
                </a:cubicBezTo>
                <a:cubicBezTo>
                  <a:pt x="127000" y="231140"/>
                  <a:pt x="132080" y="229870"/>
                  <a:pt x="135890" y="228600"/>
                </a:cubicBezTo>
                <a:cubicBezTo>
                  <a:pt x="140970" y="227330"/>
                  <a:pt x="144780" y="227330"/>
                  <a:pt x="149860" y="227330"/>
                </a:cubicBezTo>
                <a:cubicBezTo>
                  <a:pt x="154940" y="227330"/>
                  <a:pt x="158750" y="229870"/>
                  <a:pt x="163830" y="231140"/>
                </a:cubicBezTo>
                <a:cubicBezTo>
                  <a:pt x="167640" y="232410"/>
                  <a:pt x="172720" y="233680"/>
                  <a:pt x="176530" y="236220"/>
                </a:cubicBezTo>
                <a:cubicBezTo>
                  <a:pt x="180340" y="238760"/>
                  <a:pt x="184150" y="241300"/>
                  <a:pt x="186690" y="245110"/>
                </a:cubicBezTo>
                <a:cubicBezTo>
                  <a:pt x="190500" y="248920"/>
                  <a:pt x="193040" y="252730"/>
                  <a:pt x="195580" y="256540"/>
                </a:cubicBezTo>
                <a:cubicBezTo>
                  <a:pt x="198120" y="260350"/>
                  <a:pt x="198120" y="262890"/>
                  <a:pt x="200660" y="269240"/>
                </a:cubicBezTo>
                <a:cubicBezTo>
                  <a:pt x="208280" y="293370"/>
                  <a:pt x="224790" y="381000"/>
                  <a:pt x="240030" y="440690"/>
                </a:cubicBezTo>
                <a:cubicBezTo>
                  <a:pt x="256540" y="505460"/>
                  <a:pt x="275590" y="577850"/>
                  <a:pt x="293370" y="642620"/>
                </a:cubicBezTo>
                <a:cubicBezTo>
                  <a:pt x="309880" y="701040"/>
                  <a:pt x="327660" y="755650"/>
                  <a:pt x="344170" y="811530"/>
                </a:cubicBezTo>
                <a:cubicBezTo>
                  <a:pt x="360680" y="867410"/>
                  <a:pt x="374650" y="923290"/>
                  <a:pt x="389890" y="979170"/>
                </a:cubicBezTo>
                <a:cubicBezTo>
                  <a:pt x="405130" y="1035050"/>
                  <a:pt x="424180" y="1099820"/>
                  <a:pt x="438150" y="1148080"/>
                </a:cubicBezTo>
                <a:cubicBezTo>
                  <a:pt x="448310" y="1184910"/>
                  <a:pt x="454660" y="1217930"/>
                  <a:pt x="464820" y="1244600"/>
                </a:cubicBezTo>
                <a:cubicBezTo>
                  <a:pt x="472440" y="1266190"/>
                  <a:pt x="487680" y="1287780"/>
                  <a:pt x="491490" y="1299210"/>
                </a:cubicBezTo>
                <a:cubicBezTo>
                  <a:pt x="492760" y="1304290"/>
                  <a:pt x="494030" y="1306830"/>
                  <a:pt x="494030" y="1310640"/>
                </a:cubicBezTo>
                <a:cubicBezTo>
                  <a:pt x="494030" y="1314450"/>
                  <a:pt x="494030" y="1319530"/>
                  <a:pt x="494030" y="1323340"/>
                </a:cubicBezTo>
                <a:cubicBezTo>
                  <a:pt x="494030" y="1327150"/>
                  <a:pt x="492760" y="1330960"/>
                  <a:pt x="491490" y="1334770"/>
                </a:cubicBezTo>
                <a:cubicBezTo>
                  <a:pt x="490220" y="1338580"/>
                  <a:pt x="487680" y="1342390"/>
                  <a:pt x="485140" y="1346200"/>
                </a:cubicBezTo>
                <a:cubicBezTo>
                  <a:pt x="482600" y="1350010"/>
                  <a:pt x="480060" y="1352550"/>
                  <a:pt x="476250" y="1355090"/>
                </a:cubicBezTo>
                <a:cubicBezTo>
                  <a:pt x="473710" y="1357630"/>
                  <a:pt x="469900" y="1360170"/>
                  <a:pt x="466090" y="1361440"/>
                </a:cubicBezTo>
                <a:cubicBezTo>
                  <a:pt x="462280" y="1363980"/>
                  <a:pt x="458470" y="1365250"/>
                  <a:pt x="454660" y="1366520"/>
                </a:cubicBezTo>
                <a:cubicBezTo>
                  <a:pt x="450850" y="1367790"/>
                  <a:pt x="445770" y="1366520"/>
                  <a:pt x="441960" y="1366520"/>
                </a:cubicBezTo>
                <a:cubicBezTo>
                  <a:pt x="438150" y="1366520"/>
                  <a:pt x="433070" y="1366520"/>
                  <a:pt x="429260" y="1365250"/>
                </a:cubicBezTo>
                <a:cubicBezTo>
                  <a:pt x="425450" y="1363980"/>
                  <a:pt x="421640" y="1362710"/>
                  <a:pt x="417830" y="1360170"/>
                </a:cubicBezTo>
                <a:cubicBezTo>
                  <a:pt x="414020" y="1358900"/>
                  <a:pt x="410210" y="1356360"/>
                  <a:pt x="407670" y="1353820"/>
                </a:cubicBezTo>
                <a:cubicBezTo>
                  <a:pt x="405130" y="1351280"/>
                  <a:pt x="402590" y="1347470"/>
                  <a:pt x="400050" y="1343660"/>
                </a:cubicBezTo>
                <a:cubicBezTo>
                  <a:pt x="397510" y="1339850"/>
                  <a:pt x="396240" y="1338580"/>
                  <a:pt x="394970" y="1332230"/>
                </a:cubicBezTo>
                <a:cubicBezTo>
                  <a:pt x="388620" y="1310640"/>
                  <a:pt x="383540" y="1235710"/>
                  <a:pt x="378460" y="1183640"/>
                </a:cubicBezTo>
                <a:cubicBezTo>
                  <a:pt x="372110" y="1125220"/>
                  <a:pt x="368300" y="1062990"/>
                  <a:pt x="361950" y="999490"/>
                </a:cubicBezTo>
                <a:cubicBezTo>
                  <a:pt x="355600" y="930910"/>
                  <a:pt x="347980" y="855980"/>
                  <a:pt x="340360" y="783590"/>
                </a:cubicBezTo>
                <a:cubicBezTo>
                  <a:pt x="332740" y="709930"/>
                  <a:pt x="325120" y="631190"/>
                  <a:pt x="317500" y="561340"/>
                </a:cubicBezTo>
                <a:cubicBezTo>
                  <a:pt x="311150" y="497840"/>
                  <a:pt x="304800" y="433070"/>
                  <a:pt x="299720" y="382270"/>
                </a:cubicBezTo>
                <a:cubicBezTo>
                  <a:pt x="295910" y="344170"/>
                  <a:pt x="293370" y="313690"/>
                  <a:pt x="288290" y="281940"/>
                </a:cubicBezTo>
                <a:cubicBezTo>
                  <a:pt x="284480" y="254000"/>
                  <a:pt x="279400" y="227330"/>
                  <a:pt x="273050" y="204470"/>
                </a:cubicBezTo>
                <a:cubicBezTo>
                  <a:pt x="266700" y="184150"/>
                  <a:pt x="254000" y="161290"/>
                  <a:pt x="251460" y="148590"/>
                </a:cubicBezTo>
                <a:cubicBezTo>
                  <a:pt x="250190" y="143510"/>
                  <a:pt x="250190" y="139700"/>
                  <a:pt x="250190" y="135890"/>
                </a:cubicBezTo>
                <a:cubicBezTo>
                  <a:pt x="250190" y="130810"/>
                  <a:pt x="250190" y="127000"/>
                  <a:pt x="251460" y="121920"/>
                </a:cubicBezTo>
                <a:cubicBezTo>
                  <a:pt x="252730" y="118110"/>
                  <a:pt x="254000" y="113030"/>
                  <a:pt x="256540" y="109220"/>
                </a:cubicBezTo>
                <a:cubicBezTo>
                  <a:pt x="259080" y="105410"/>
                  <a:pt x="261620" y="101600"/>
                  <a:pt x="264160" y="99060"/>
                </a:cubicBezTo>
                <a:cubicBezTo>
                  <a:pt x="266700" y="95250"/>
                  <a:pt x="270510" y="92710"/>
                  <a:pt x="274320" y="90170"/>
                </a:cubicBezTo>
                <a:cubicBezTo>
                  <a:pt x="278130" y="87630"/>
                  <a:pt x="281940" y="85090"/>
                  <a:pt x="285750" y="83820"/>
                </a:cubicBezTo>
                <a:cubicBezTo>
                  <a:pt x="289560" y="82550"/>
                  <a:pt x="294640" y="81280"/>
                  <a:pt x="298450" y="80010"/>
                </a:cubicBezTo>
                <a:cubicBezTo>
                  <a:pt x="303530" y="78740"/>
                  <a:pt x="307340" y="78740"/>
                  <a:pt x="312420" y="80010"/>
                </a:cubicBezTo>
                <a:cubicBezTo>
                  <a:pt x="316230" y="81280"/>
                  <a:pt x="321310" y="82550"/>
                  <a:pt x="325120" y="83820"/>
                </a:cubicBezTo>
                <a:cubicBezTo>
                  <a:pt x="328930" y="85090"/>
                  <a:pt x="332740" y="87630"/>
                  <a:pt x="336550" y="90170"/>
                </a:cubicBezTo>
                <a:cubicBezTo>
                  <a:pt x="340360" y="92710"/>
                  <a:pt x="344170" y="95250"/>
                  <a:pt x="346710" y="97790"/>
                </a:cubicBezTo>
                <a:cubicBezTo>
                  <a:pt x="349250" y="101600"/>
                  <a:pt x="351790" y="105410"/>
                  <a:pt x="354330" y="109220"/>
                </a:cubicBezTo>
                <a:cubicBezTo>
                  <a:pt x="356870" y="113030"/>
                  <a:pt x="356870" y="115570"/>
                  <a:pt x="359410" y="121920"/>
                </a:cubicBezTo>
                <a:cubicBezTo>
                  <a:pt x="365760" y="140970"/>
                  <a:pt x="381000" y="193040"/>
                  <a:pt x="391160" y="234950"/>
                </a:cubicBezTo>
                <a:cubicBezTo>
                  <a:pt x="403860" y="287020"/>
                  <a:pt x="415290" y="354330"/>
                  <a:pt x="427990" y="408940"/>
                </a:cubicBezTo>
                <a:cubicBezTo>
                  <a:pt x="439420" y="458470"/>
                  <a:pt x="453390" y="504190"/>
                  <a:pt x="466090" y="551180"/>
                </a:cubicBezTo>
                <a:cubicBezTo>
                  <a:pt x="478790" y="598170"/>
                  <a:pt x="491490" y="645160"/>
                  <a:pt x="504190" y="689610"/>
                </a:cubicBezTo>
                <a:cubicBezTo>
                  <a:pt x="515620" y="731520"/>
                  <a:pt x="525780" y="770890"/>
                  <a:pt x="538480" y="810260"/>
                </a:cubicBezTo>
                <a:cubicBezTo>
                  <a:pt x="549910" y="847090"/>
                  <a:pt x="563880" y="886460"/>
                  <a:pt x="575310" y="919480"/>
                </a:cubicBezTo>
                <a:cubicBezTo>
                  <a:pt x="585470" y="947420"/>
                  <a:pt x="595630" y="971550"/>
                  <a:pt x="603250" y="998220"/>
                </a:cubicBezTo>
                <a:cubicBezTo>
                  <a:pt x="610870" y="1024890"/>
                  <a:pt x="617220" y="1055370"/>
                  <a:pt x="623570" y="1080770"/>
                </a:cubicBezTo>
                <a:cubicBezTo>
                  <a:pt x="628650" y="1102360"/>
                  <a:pt x="637540" y="1126490"/>
                  <a:pt x="638810" y="1139190"/>
                </a:cubicBezTo>
                <a:cubicBezTo>
                  <a:pt x="640080" y="1145540"/>
                  <a:pt x="638810" y="1148080"/>
                  <a:pt x="638810" y="1153160"/>
                </a:cubicBezTo>
                <a:cubicBezTo>
                  <a:pt x="638810" y="1158240"/>
                  <a:pt x="637540" y="1163320"/>
                  <a:pt x="636270" y="1167130"/>
                </a:cubicBezTo>
                <a:cubicBezTo>
                  <a:pt x="635000" y="1172210"/>
                  <a:pt x="632460" y="1176020"/>
                  <a:pt x="629920" y="1179830"/>
                </a:cubicBezTo>
                <a:cubicBezTo>
                  <a:pt x="627380" y="1183640"/>
                  <a:pt x="624840" y="1187450"/>
                  <a:pt x="621030" y="1191260"/>
                </a:cubicBezTo>
                <a:cubicBezTo>
                  <a:pt x="617220" y="1195070"/>
                  <a:pt x="613410" y="1197610"/>
                  <a:pt x="609600" y="1200150"/>
                </a:cubicBezTo>
                <a:cubicBezTo>
                  <a:pt x="605790" y="1202690"/>
                  <a:pt x="600710" y="1203960"/>
                  <a:pt x="595630" y="1205230"/>
                </a:cubicBezTo>
                <a:cubicBezTo>
                  <a:pt x="590550" y="1206500"/>
                  <a:pt x="586740" y="1207770"/>
                  <a:pt x="581660" y="1207770"/>
                </a:cubicBezTo>
                <a:cubicBezTo>
                  <a:pt x="576580" y="1207770"/>
                  <a:pt x="571500" y="1207770"/>
                  <a:pt x="566420" y="1206500"/>
                </a:cubicBezTo>
                <a:cubicBezTo>
                  <a:pt x="561340" y="1205230"/>
                  <a:pt x="557530" y="1203960"/>
                  <a:pt x="553720" y="1201420"/>
                </a:cubicBezTo>
                <a:cubicBezTo>
                  <a:pt x="549910" y="1198880"/>
                  <a:pt x="544830" y="1196340"/>
                  <a:pt x="541020" y="1193800"/>
                </a:cubicBezTo>
                <a:cubicBezTo>
                  <a:pt x="537210" y="1191260"/>
                  <a:pt x="533400" y="1187450"/>
                  <a:pt x="530860" y="1183640"/>
                </a:cubicBezTo>
                <a:cubicBezTo>
                  <a:pt x="528320" y="1179830"/>
                  <a:pt x="525780" y="1174750"/>
                  <a:pt x="524510" y="1170940"/>
                </a:cubicBezTo>
                <a:cubicBezTo>
                  <a:pt x="521970" y="1165860"/>
                  <a:pt x="521970" y="1163320"/>
                  <a:pt x="519430" y="1156970"/>
                </a:cubicBezTo>
                <a:cubicBezTo>
                  <a:pt x="510540" y="1135380"/>
                  <a:pt x="478790" y="1070610"/>
                  <a:pt x="461010" y="1023620"/>
                </a:cubicBezTo>
                <a:cubicBezTo>
                  <a:pt x="441960" y="972820"/>
                  <a:pt x="425450" y="914400"/>
                  <a:pt x="410210" y="861060"/>
                </a:cubicBezTo>
                <a:cubicBezTo>
                  <a:pt x="394970" y="810260"/>
                  <a:pt x="381000" y="762000"/>
                  <a:pt x="368300" y="713740"/>
                </a:cubicBezTo>
                <a:cubicBezTo>
                  <a:pt x="355600" y="666750"/>
                  <a:pt x="342900" y="622300"/>
                  <a:pt x="334010" y="572770"/>
                </a:cubicBezTo>
                <a:cubicBezTo>
                  <a:pt x="323850" y="518160"/>
                  <a:pt x="320040" y="452120"/>
                  <a:pt x="313690" y="401320"/>
                </a:cubicBezTo>
                <a:cubicBezTo>
                  <a:pt x="308610" y="360680"/>
                  <a:pt x="304800" y="323850"/>
                  <a:pt x="300990" y="289560"/>
                </a:cubicBezTo>
                <a:cubicBezTo>
                  <a:pt x="298450" y="259080"/>
                  <a:pt x="295910" y="233680"/>
                  <a:pt x="293370" y="203200"/>
                </a:cubicBezTo>
                <a:cubicBezTo>
                  <a:pt x="290830" y="168910"/>
                  <a:pt x="287020" y="120650"/>
                  <a:pt x="284480" y="95250"/>
                </a:cubicBezTo>
                <a:cubicBezTo>
                  <a:pt x="283210" y="81280"/>
                  <a:pt x="280670" y="71120"/>
                  <a:pt x="280670" y="62230"/>
                </a:cubicBezTo>
                <a:cubicBezTo>
                  <a:pt x="280670" y="57150"/>
                  <a:pt x="280670" y="53340"/>
                  <a:pt x="281940" y="48260"/>
                </a:cubicBezTo>
                <a:cubicBezTo>
                  <a:pt x="283210" y="43180"/>
                  <a:pt x="284480" y="38100"/>
                  <a:pt x="287020" y="34290"/>
                </a:cubicBezTo>
                <a:cubicBezTo>
                  <a:pt x="289560" y="29210"/>
                  <a:pt x="292100" y="25400"/>
                  <a:pt x="295910" y="21590"/>
                </a:cubicBezTo>
                <a:cubicBezTo>
                  <a:pt x="299720" y="17780"/>
                  <a:pt x="303530" y="13970"/>
                  <a:pt x="307340" y="11430"/>
                </a:cubicBezTo>
                <a:cubicBezTo>
                  <a:pt x="311150" y="8890"/>
                  <a:pt x="316230" y="6350"/>
                  <a:pt x="320040" y="5080"/>
                </a:cubicBezTo>
                <a:cubicBezTo>
                  <a:pt x="325120" y="3810"/>
                  <a:pt x="328930" y="2540"/>
                  <a:pt x="334010" y="1270"/>
                </a:cubicBezTo>
                <a:cubicBezTo>
                  <a:pt x="339090" y="0"/>
                  <a:pt x="344170" y="0"/>
                  <a:pt x="349250" y="1270"/>
                </a:cubicBezTo>
                <a:cubicBezTo>
                  <a:pt x="354330" y="2540"/>
                  <a:pt x="358140" y="3810"/>
                  <a:pt x="363220" y="5080"/>
                </a:cubicBezTo>
                <a:cubicBezTo>
                  <a:pt x="367030" y="6350"/>
                  <a:pt x="372110" y="8890"/>
                  <a:pt x="375920" y="11430"/>
                </a:cubicBezTo>
                <a:cubicBezTo>
                  <a:pt x="379730" y="13970"/>
                  <a:pt x="383540" y="16510"/>
                  <a:pt x="387350" y="20320"/>
                </a:cubicBezTo>
                <a:cubicBezTo>
                  <a:pt x="391160" y="24130"/>
                  <a:pt x="393700" y="27940"/>
                  <a:pt x="396240" y="33020"/>
                </a:cubicBezTo>
                <a:cubicBezTo>
                  <a:pt x="398780" y="36830"/>
                  <a:pt x="400050" y="41910"/>
                  <a:pt x="401320" y="46990"/>
                </a:cubicBezTo>
                <a:cubicBezTo>
                  <a:pt x="402590" y="52070"/>
                  <a:pt x="402590" y="54610"/>
                  <a:pt x="402590" y="60960"/>
                </a:cubicBezTo>
                <a:cubicBezTo>
                  <a:pt x="403860" y="81280"/>
                  <a:pt x="405130" y="138430"/>
                  <a:pt x="406400" y="182880"/>
                </a:cubicBezTo>
                <a:cubicBezTo>
                  <a:pt x="408940" y="236220"/>
                  <a:pt x="411480" y="302260"/>
                  <a:pt x="414020" y="359410"/>
                </a:cubicBezTo>
                <a:cubicBezTo>
                  <a:pt x="416560" y="412750"/>
                  <a:pt x="420370" y="459740"/>
                  <a:pt x="422910" y="513080"/>
                </a:cubicBezTo>
                <a:cubicBezTo>
                  <a:pt x="426720" y="571500"/>
                  <a:pt x="429260" y="636270"/>
                  <a:pt x="433070" y="694690"/>
                </a:cubicBezTo>
                <a:cubicBezTo>
                  <a:pt x="436880" y="748030"/>
                  <a:pt x="440690" y="797560"/>
                  <a:pt x="443230" y="848360"/>
                </a:cubicBezTo>
                <a:cubicBezTo>
                  <a:pt x="445770" y="896620"/>
                  <a:pt x="445770" y="946150"/>
                  <a:pt x="449580" y="991870"/>
                </a:cubicBezTo>
                <a:cubicBezTo>
                  <a:pt x="452120" y="1033780"/>
                  <a:pt x="455930" y="1075690"/>
                  <a:pt x="461010" y="1111250"/>
                </a:cubicBezTo>
                <a:cubicBezTo>
                  <a:pt x="464820" y="1140460"/>
                  <a:pt x="469900" y="1167130"/>
                  <a:pt x="476250" y="1189990"/>
                </a:cubicBezTo>
                <a:cubicBezTo>
                  <a:pt x="481330" y="1209040"/>
                  <a:pt x="491490" y="1228090"/>
                  <a:pt x="492760" y="1239520"/>
                </a:cubicBezTo>
                <a:cubicBezTo>
                  <a:pt x="494030" y="1245870"/>
                  <a:pt x="492760" y="1248410"/>
                  <a:pt x="492760" y="1253490"/>
                </a:cubicBezTo>
                <a:cubicBezTo>
                  <a:pt x="492760" y="1257300"/>
                  <a:pt x="491490" y="1262380"/>
                  <a:pt x="490220" y="1266190"/>
                </a:cubicBezTo>
                <a:cubicBezTo>
                  <a:pt x="488950" y="1270000"/>
                  <a:pt x="486410" y="1273810"/>
                  <a:pt x="483870" y="1277620"/>
                </a:cubicBezTo>
                <a:cubicBezTo>
                  <a:pt x="481330" y="1281430"/>
                  <a:pt x="478790" y="1285240"/>
                  <a:pt x="476250" y="1287780"/>
                </a:cubicBezTo>
                <a:cubicBezTo>
                  <a:pt x="472440" y="1290320"/>
                  <a:pt x="468630" y="1292860"/>
                  <a:pt x="464820" y="1295400"/>
                </a:cubicBezTo>
                <a:cubicBezTo>
                  <a:pt x="461010" y="1297940"/>
                  <a:pt x="457200" y="1299210"/>
                  <a:pt x="453390" y="1300480"/>
                </a:cubicBezTo>
                <a:cubicBezTo>
                  <a:pt x="449580" y="1301750"/>
                  <a:pt x="444500" y="1301750"/>
                  <a:pt x="440690" y="1301750"/>
                </a:cubicBezTo>
                <a:cubicBezTo>
                  <a:pt x="436880" y="1301750"/>
                  <a:pt x="431800" y="1301750"/>
                  <a:pt x="427990" y="1300480"/>
                </a:cubicBezTo>
                <a:cubicBezTo>
                  <a:pt x="424180" y="1299210"/>
                  <a:pt x="419100" y="1297940"/>
                  <a:pt x="415290" y="1296670"/>
                </a:cubicBezTo>
                <a:cubicBezTo>
                  <a:pt x="411480" y="1294130"/>
                  <a:pt x="407670" y="1291590"/>
                  <a:pt x="403860" y="1289050"/>
                </a:cubicBezTo>
                <a:cubicBezTo>
                  <a:pt x="400050" y="1286510"/>
                  <a:pt x="397510" y="1283970"/>
                  <a:pt x="394970" y="1280160"/>
                </a:cubicBezTo>
                <a:cubicBezTo>
                  <a:pt x="392430" y="1276350"/>
                  <a:pt x="389890" y="1272540"/>
                  <a:pt x="388620" y="1268730"/>
                </a:cubicBezTo>
                <a:cubicBezTo>
                  <a:pt x="387350" y="1264920"/>
                  <a:pt x="387350" y="1262380"/>
                  <a:pt x="386080" y="1256030"/>
                </a:cubicBezTo>
                <a:cubicBezTo>
                  <a:pt x="379730" y="1233170"/>
                  <a:pt x="349250" y="1158240"/>
                  <a:pt x="330200" y="1109980"/>
                </a:cubicBezTo>
                <a:cubicBezTo>
                  <a:pt x="311150" y="1062990"/>
                  <a:pt x="293370" y="1019810"/>
                  <a:pt x="274320" y="970280"/>
                </a:cubicBezTo>
                <a:cubicBezTo>
                  <a:pt x="252730" y="914400"/>
                  <a:pt x="226060" y="850900"/>
                  <a:pt x="204470" y="792480"/>
                </a:cubicBezTo>
                <a:cubicBezTo>
                  <a:pt x="182880" y="735330"/>
                  <a:pt x="163830" y="676910"/>
                  <a:pt x="144780" y="623570"/>
                </a:cubicBezTo>
                <a:cubicBezTo>
                  <a:pt x="128270" y="574040"/>
                  <a:pt x="113030" y="529590"/>
                  <a:pt x="96520" y="482600"/>
                </a:cubicBezTo>
                <a:cubicBezTo>
                  <a:pt x="80010" y="434340"/>
                  <a:pt x="62230" y="379730"/>
                  <a:pt x="46990" y="339090"/>
                </a:cubicBezTo>
                <a:cubicBezTo>
                  <a:pt x="35560" y="307340"/>
                  <a:pt x="17780" y="285750"/>
                  <a:pt x="12700" y="256540"/>
                </a:cubicBezTo>
                <a:cubicBezTo>
                  <a:pt x="7620" y="227330"/>
                  <a:pt x="0" y="186690"/>
                  <a:pt x="13970" y="166370"/>
                </a:cubicBezTo>
                <a:cubicBezTo>
                  <a:pt x="27940" y="146050"/>
                  <a:pt x="71120" y="133350"/>
                  <a:pt x="100330" y="138430"/>
                </a:cubicBezTo>
                <a:cubicBezTo>
                  <a:pt x="135890" y="146050"/>
                  <a:pt x="177800" y="193040"/>
                  <a:pt x="207010" y="228600"/>
                </a:cubicBezTo>
                <a:cubicBezTo>
                  <a:pt x="237490" y="264160"/>
                  <a:pt x="260350" y="311150"/>
                  <a:pt x="279400" y="353060"/>
                </a:cubicBezTo>
                <a:cubicBezTo>
                  <a:pt x="297180" y="393700"/>
                  <a:pt x="307340" y="433070"/>
                  <a:pt x="320040" y="476250"/>
                </a:cubicBezTo>
                <a:cubicBezTo>
                  <a:pt x="332740" y="521970"/>
                  <a:pt x="342900" y="570230"/>
                  <a:pt x="354330" y="619760"/>
                </a:cubicBezTo>
                <a:cubicBezTo>
                  <a:pt x="365760" y="671830"/>
                  <a:pt x="379730" y="730250"/>
                  <a:pt x="389890" y="782320"/>
                </a:cubicBezTo>
                <a:cubicBezTo>
                  <a:pt x="398780" y="830580"/>
                  <a:pt x="403860" y="875030"/>
                  <a:pt x="412750" y="922020"/>
                </a:cubicBezTo>
                <a:cubicBezTo>
                  <a:pt x="421640" y="970280"/>
                  <a:pt x="433070" y="1022350"/>
                  <a:pt x="443230" y="1070610"/>
                </a:cubicBezTo>
                <a:cubicBezTo>
                  <a:pt x="453390" y="1117600"/>
                  <a:pt x="462280" y="1168400"/>
                  <a:pt x="471170" y="1211580"/>
                </a:cubicBezTo>
                <a:cubicBezTo>
                  <a:pt x="478790" y="1249680"/>
                  <a:pt x="487680" y="1286510"/>
                  <a:pt x="495300" y="1318260"/>
                </a:cubicBezTo>
                <a:cubicBezTo>
                  <a:pt x="501650" y="1344930"/>
                  <a:pt x="506730" y="1369060"/>
                  <a:pt x="514350" y="1391920"/>
                </a:cubicBezTo>
                <a:cubicBezTo>
                  <a:pt x="520700" y="1410970"/>
                  <a:pt x="534670" y="1432560"/>
                  <a:pt x="538480" y="1445260"/>
                </a:cubicBezTo>
                <a:cubicBezTo>
                  <a:pt x="539750" y="1451610"/>
                  <a:pt x="541020" y="1454150"/>
                  <a:pt x="541020" y="1459230"/>
                </a:cubicBezTo>
                <a:cubicBezTo>
                  <a:pt x="541020" y="1464310"/>
                  <a:pt x="541020" y="1468120"/>
                  <a:pt x="539750" y="1473200"/>
                </a:cubicBezTo>
                <a:cubicBezTo>
                  <a:pt x="538480" y="1477010"/>
                  <a:pt x="537210" y="1482090"/>
                  <a:pt x="535940" y="1485900"/>
                </a:cubicBezTo>
                <a:cubicBezTo>
                  <a:pt x="533400" y="1489710"/>
                  <a:pt x="530860" y="1493520"/>
                  <a:pt x="528320" y="1497330"/>
                </a:cubicBezTo>
                <a:cubicBezTo>
                  <a:pt x="525780" y="1501140"/>
                  <a:pt x="523240" y="1504950"/>
                  <a:pt x="519430" y="1507490"/>
                </a:cubicBezTo>
                <a:cubicBezTo>
                  <a:pt x="515620" y="1510030"/>
                  <a:pt x="510540" y="1512570"/>
                  <a:pt x="506730" y="1515110"/>
                </a:cubicBezTo>
                <a:cubicBezTo>
                  <a:pt x="502920" y="1516380"/>
                  <a:pt x="497840" y="1517650"/>
                  <a:pt x="494030" y="1518920"/>
                </a:cubicBezTo>
                <a:cubicBezTo>
                  <a:pt x="488950" y="1520190"/>
                  <a:pt x="485140" y="1518920"/>
                  <a:pt x="480060" y="1518920"/>
                </a:cubicBezTo>
                <a:cubicBezTo>
                  <a:pt x="476250" y="1518920"/>
                  <a:pt x="471170" y="1517650"/>
                  <a:pt x="467360" y="1516380"/>
                </a:cubicBezTo>
                <a:cubicBezTo>
                  <a:pt x="463550" y="1515110"/>
                  <a:pt x="458470" y="1513840"/>
                  <a:pt x="454660" y="1511300"/>
                </a:cubicBezTo>
                <a:cubicBezTo>
                  <a:pt x="450850" y="1508760"/>
                  <a:pt x="447040" y="1506220"/>
                  <a:pt x="443230" y="1502410"/>
                </a:cubicBezTo>
                <a:cubicBezTo>
                  <a:pt x="440690" y="1499870"/>
                  <a:pt x="438150" y="1496060"/>
                  <a:pt x="435610" y="1492250"/>
                </a:cubicBezTo>
                <a:cubicBezTo>
                  <a:pt x="433070" y="1488440"/>
                  <a:pt x="430530" y="1485900"/>
                  <a:pt x="429260" y="1479550"/>
                </a:cubicBezTo>
                <a:cubicBezTo>
                  <a:pt x="424180" y="1463040"/>
                  <a:pt x="424180" y="1421130"/>
                  <a:pt x="419100" y="1384300"/>
                </a:cubicBezTo>
                <a:cubicBezTo>
                  <a:pt x="412750" y="1332230"/>
                  <a:pt x="401320" y="1258570"/>
                  <a:pt x="392430" y="1195070"/>
                </a:cubicBezTo>
                <a:cubicBezTo>
                  <a:pt x="383540" y="1131570"/>
                  <a:pt x="375920" y="1068070"/>
                  <a:pt x="367030" y="1005840"/>
                </a:cubicBezTo>
                <a:cubicBezTo>
                  <a:pt x="359410" y="947420"/>
                  <a:pt x="350520" y="889000"/>
                  <a:pt x="342900" y="833120"/>
                </a:cubicBezTo>
                <a:cubicBezTo>
                  <a:pt x="336550" y="781050"/>
                  <a:pt x="330200" y="730250"/>
                  <a:pt x="325120" y="681990"/>
                </a:cubicBezTo>
                <a:cubicBezTo>
                  <a:pt x="321310" y="637540"/>
                  <a:pt x="318770" y="594360"/>
                  <a:pt x="314960" y="553720"/>
                </a:cubicBezTo>
                <a:cubicBezTo>
                  <a:pt x="311150" y="516890"/>
                  <a:pt x="304800" y="483870"/>
                  <a:pt x="300990" y="449580"/>
                </a:cubicBezTo>
                <a:cubicBezTo>
                  <a:pt x="297180" y="417830"/>
                  <a:pt x="298450" y="386080"/>
                  <a:pt x="293370" y="355600"/>
                </a:cubicBezTo>
                <a:cubicBezTo>
                  <a:pt x="289560" y="325120"/>
                  <a:pt x="278130" y="284480"/>
                  <a:pt x="274320" y="264160"/>
                </a:cubicBezTo>
                <a:cubicBezTo>
                  <a:pt x="273050" y="254000"/>
                  <a:pt x="270510" y="248920"/>
                  <a:pt x="270510" y="242570"/>
                </a:cubicBezTo>
                <a:cubicBezTo>
                  <a:pt x="270510" y="237490"/>
                  <a:pt x="269240" y="232410"/>
                  <a:pt x="270510" y="227330"/>
                </a:cubicBezTo>
                <a:cubicBezTo>
                  <a:pt x="271780" y="222250"/>
                  <a:pt x="273050" y="218440"/>
                  <a:pt x="274320" y="213360"/>
                </a:cubicBezTo>
                <a:cubicBezTo>
                  <a:pt x="275590" y="209550"/>
                  <a:pt x="278130" y="204470"/>
                  <a:pt x="280670" y="200660"/>
                </a:cubicBezTo>
                <a:cubicBezTo>
                  <a:pt x="283210" y="196850"/>
                  <a:pt x="285750" y="193040"/>
                  <a:pt x="289560" y="190500"/>
                </a:cubicBezTo>
                <a:cubicBezTo>
                  <a:pt x="293370" y="186690"/>
                  <a:pt x="298450" y="184150"/>
                  <a:pt x="302260" y="181610"/>
                </a:cubicBezTo>
                <a:cubicBezTo>
                  <a:pt x="306070" y="179070"/>
                  <a:pt x="309880" y="177800"/>
                  <a:pt x="314960" y="176530"/>
                </a:cubicBezTo>
                <a:cubicBezTo>
                  <a:pt x="320040" y="175260"/>
                  <a:pt x="325120" y="175260"/>
                  <a:pt x="330200" y="175260"/>
                </a:cubicBezTo>
                <a:cubicBezTo>
                  <a:pt x="335280" y="175260"/>
                  <a:pt x="339090" y="175260"/>
                  <a:pt x="344170" y="176530"/>
                </a:cubicBezTo>
                <a:cubicBezTo>
                  <a:pt x="349250" y="177800"/>
                  <a:pt x="354330" y="179070"/>
                  <a:pt x="358140" y="181610"/>
                </a:cubicBezTo>
                <a:cubicBezTo>
                  <a:pt x="361950" y="184150"/>
                  <a:pt x="365760" y="186690"/>
                  <a:pt x="369570" y="190500"/>
                </a:cubicBezTo>
                <a:cubicBezTo>
                  <a:pt x="373380" y="193040"/>
                  <a:pt x="377190" y="196850"/>
                  <a:pt x="379730" y="200660"/>
                </a:cubicBezTo>
                <a:cubicBezTo>
                  <a:pt x="382270" y="204470"/>
                  <a:pt x="384810" y="209550"/>
                  <a:pt x="386080" y="213360"/>
                </a:cubicBezTo>
                <a:cubicBezTo>
                  <a:pt x="387350" y="218440"/>
                  <a:pt x="388620" y="219710"/>
                  <a:pt x="389890" y="227330"/>
                </a:cubicBezTo>
                <a:cubicBezTo>
                  <a:pt x="393700" y="247650"/>
                  <a:pt x="394970" y="313690"/>
                  <a:pt x="398780" y="351790"/>
                </a:cubicBezTo>
                <a:cubicBezTo>
                  <a:pt x="402590" y="386080"/>
                  <a:pt x="405130" y="414020"/>
                  <a:pt x="410210" y="447040"/>
                </a:cubicBezTo>
                <a:cubicBezTo>
                  <a:pt x="416560" y="482600"/>
                  <a:pt x="426720" y="520700"/>
                  <a:pt x="434340" y="557530"/>
                </a:cubicBezTo>
                <a:cubicBezTo>
                  <a:pt x="441960" y="595630"/>
                  <a:pt x="445770" y="635000"/>
                  <a:pt x="453390" y="673100"/>
                </a:cubicBezTo>
                <a:cubicBezTo>
                  <a:pt x="459740" y="708660"/>
                  <a:pt x="467360" y="741680"/>
                  <a:pt x="476250" y="778510"/>
                </a:cubicBezTo>
                <a:cubicBezTo>
                  <a:pt x="485140" y="817880"/>
                  <a:pt x="496570" y="861060"/>
                  <a:pt x="506730" y="899160"/>
                </a:cubicBezTo>
                <a:cubicBezTo>
                  <a:pt x="516890" y="933450"/>
                  <a:pt x="527050" y="962660"/>
                  <a:pt x="537210" y="995680"/>
                </a:cubicBezTo>
                <a:cubicBezTo>
                  <a:pt x="548640" y="1028700"/>
                  <a:pt x="565150" y="1075690"/>
                  <a:pt x="571500" y="1097280"/>
                </a:cubicBezTo>
                <a:cubicBezTo>
                  <a:pt x="574040" y="1107440"/>
                  <a:pt x="575310" y="1113790"/>
                  <a:pt x="576580" y="1120140"/>
                </a:cubicBezTo>
                <a:cubicBezTo>
                  <a:pt x="577850" y="1125220"/>
                  <a:pt x="577850" y="1130300"/>
                  <a:pt x="577850" y="1135380"/>
                </a:cubicBezTo>
                <a:cubicBezTo>
                  <a:pt x="577850" y="1140460"/>
                  <a:pt x="577850" y="1145540"/>
                  <a:pt x="576580" y="1150620"/>
                </a:cubicBezTo>
                <a:cubicBezTo>
                  <a:pt x="575310" y="1155700"/>
                  <a:pt x="572770" y="1160780"/>
                  <a:pt x="570230" y="1165860"/>
                </a:cubicBezTo>
                <a:cubicBezTo>
                  <a:pt x="567690" y="1170940"/>
                  <a:pt x="565150" y="1174750"/>
                  <a:pt x="561340" y="1178560"/>
                </a:cubicBezTo>
                <a:cubicBezTo>
                  <a:pt x="557530" y="1182370"/>
                  <a:pt x="553720" y="1186180"/>
                  <a:pt x="549910" y="1188720"/>
                </a:cubicBezTo>
                <a:cubicBezTo>
                  <a:pt x="546100" y="1191260"/>
                  <a:pt x="541020" y="1193800"/>
                  <a:pt x="535940" y="1196340"/>
                </a:cubicBezTo>
                <a:cubicBezTo>
                  <a:pt x="530860" y="1197610"/>
                  <a:pt x="525780" y="1198880"/>
                  <a:pt x="520700" y="1200150"/>
                </a:cubicBezTo>
                <a:cubicBezTo>
                  <a:pt x="515620" y="1201420"/>
                  <a:pt x="509270" y="1201420"/>
                  <a:pt x="504190" y="1200150"/>
                </a:cubicBezTo>
                <a:cubicBezTo>
                  <a:pt x="499110" y="1198880"/>
                  <a:pt x="494030" y="1197610"/>
                  <a:pt x="488950" y="1196340"/>
                </a:cubicBezTo>
                <a:cubicBezTo>
                  <a:pt x="483870" y="1193800"/>
                  <a:pt x="478790" y="1191260"/>
                  <a:pt x="474980" y="1188720"/>
                </a:cubicBezTo>
                <a:cubicBezTo>
                  <a:pt x="471170" y="1186180"/>
                  <a:pt x="467360" y="1182370"/>
                  <a:pt x="463550" y="1178560"/>
                </a:cubicBezTo>
                <a:cubicBezTo>
                  <a:pt x="459740" y="1174750"/>
                  <a:pt x="457200" y="1170940"/>
                  <a:pt x="454660" y="1165860"/>
                </a:cubicBezTo>
                <a:cubicBezTo>
                  <a:pt x="452120" y="1160780"/>
                  <a:pt x="450850" y="1158240"/>
                  <a:pt x="448310" y="1150620"/>
                </a:cubicBezTo>
                <a:cubicBezTo>
                  <a:pt x="439420" y="1127760"/>
                  <a:pt x="410210" y="1062990"/>
                  <a:pt x="392430" y="1017270"/>
                </a:cubicBezTo>
                <a:cubicBezTo>
                  <a:pt x="373380" y="967740"/>
                  <a:pt x="353060" y="914400"/>
                  <a:pt x="335280" y="862330"/>
                </a:cubicBezTo>
                <a:cubicBezTo>
                  <a:pt x="317500" y="810260"/>
                  <a:pt x="302260" y="756920"/>
                  <a:pt x="288290" y="706120"/>
                </a:cubicBezTo>
                <a:cubicBezTo>
                  <a:pt x="275590" y="656590"/>
                  <a:pt x="266700" y="604520"/>
                  <a:pt x="254000" y="561340"/>
                </a:cubicBezTo>
                <a:cubicBezTo>
                  <a:pt x="243840" y="525780"/>
                  <a:pt x="231140" y="496570"/>
                  <a:pt x="220980" y="467360"/>
                </a:cubicBezTo>
                <a:cubicBezTo>
                  <a:pt x="212090" y="441960"/>
                  <a:pt x="203200" y="419100"/>
                  <a:pt x="196850" y="393700"/>
                </a:cubicBezTo>
                <a:cubicBezTo>
                  <a:pt x="190500" y="368300"/>
                  <a:pt x="189230" y="344170"/>
                  <a:pt x="182880" y="317500"/>
                </a:cubicBezTo>
                <a:cubicBezTo>
                  <a:pt x="175260" y="288290"/>
                  <a:pt x="160020" y="245110"/>
                  <a:pt x="153670" y="227330"/>
                </a:cubicBezTo>
                <a:cubicBezTo>
                  <a:pt x="151130" y="219710"/>
                  <a:pt x="149860" y="217170"/>
                  <a:pt x="148590" y="212090"/>
                </a:cubicBezTo>
                <a:cubicBezTo>
                  <a:pt x="147320" y="207010"/>
                  <a:pt x="147320" y="201930"/>
                  <a:pt x="147320" y="196850"/>
                </a:cubicBezTo>
                <a:cubicBezTo>
                  <a:pt x="147320" y="191770"/>
                  <a:pt x="148590" y="185420"/>
                  <a:pt x="149860" y="180340"/>
                </a:cubicBezTo>
                <a:cubicBezTo>
                  <a:pt x="151130" y="175260"/>
                  <a:pt x="152400" y="170180"/>
                  <a:pt x="154940" y="166370"/>
                </a:cubicBezTo>
                <a:cubicBezTo>
                  <a:pt x="157480" y="161290"/>
                  <a:pt x="161290" y="157480"/>
                  <a:pt x="165100" y="153670"/>
                </a:cubicBezTo>
                <a:cubicBezTo>
                  <a:pt x="168910" y="149860"/>
                  <a:pt x="172720" y="146050"/>
                  <a:pt x="176530" y="143510"/>
                </a:cubicBezTo>
                <a:cubicBezTo>
                  <a:pt x="180340" y="140970"/>
                  <a:pt x="185420" y="137160"/>
                  <a:pt x="190500" y="135890"/>
                </a:cubicBezTo>
                <a:cubicBezTo>
                  <a:pt x="195580" y="134620"/>
                  <a:pt x="201930" y="133350"/>
                  <a:pt x="207010" y="133350"/>
                </a:cubicBezTo>
                <a:cubicBezTo>
                  <a:pt x="212090" y="133350"/>
                  <a:pt x="217170" y="133350"/>
                  <a:pt x="222250" y="133350"/>
                </a:cubicBezTo>
                <a:cubicBezTo>
                  <a:pt x="227330" y="133350"/>
                  <a:pt x="232410" y="135890"/>
                  <a:pt x="237490" y="137160"/>
                </a:cubicBezTo>
                <a:cubicBezTo>
                  <a:pt x="242570" y="139700"/>
                  <a:pt x="247650" y="142240"/>
                  <a:pt x="251460" y="144780"/>
                </a:cubicBezTo>
                <a:cubicBezTo>
                  <a:pt x="255270" y="148590"/>
                  <a:pt x="259080" y="152400"/>
                  <a:pt x="262890" y="156210"/>
                </a:cubicBezTo>
                <a:cubicBezTo>
                  <a:pt x="266700" y="160020"/>
                  <a:pt x="267970" y="162560"/>
                  <a:pt x="271780" y="168910"/>
                </a:cubicBezTo>
                <a:cubicBezTo>
                  <a:pt x="280670" y="189230"/>
                  <a:pt x="295910" y="259080"/>
                  <a:pt x="307340" y="298450"/>
                </a:cubicBezTo>
                <a:cubicBezTo>
                  <a:pt x="316230" y="331470"/>
                  <a:pt x="323850" y="358140"/>
                  <a:pt x="334010" y="387350"/>
                </a:cubicBezTo>
                <a:cubicBezTo>
                  <a:pt x="345440" y="417830"/>
                  <a:pt x="359410" y="448310"/>
                  <a:pt x="372110" y="480060"/>
                </a:cubicBezTo>
                <a:cubicBezTo>
                  <a:pt x="384810" y="514350"/>
                  <a:pt x="398780" y="552450"/>
                  <a:pt x="411480" y="585470"/>
                </a:cubicBezTo>
                <a:cubicBezTo>
                  <a:pt x="422910" y="614680"/>
                  <a:pt x="433070" y="636270"/>
                  <a:pt x="445770" y="666750"/>
                </a:cubicBezTo>
                <a:cubicBezTo>
                  <a:pt x="462280" y="703580"/>
                  <a:pt x="483870" y="750570"/>
                  <a:pt x="500380" y="791210"/>
                </a:cubicBezTo>
                <a:cubicBezTo>
                  <a:pt x="516890" y="829310"/>
                  <a:pt x="530860" y="868680"/>
                  <a:pt x="544830" y="904240"/>
                </a:cubicBezTo>
                <a:cubicBezTo>
                  <a:pt x="557530" y="935990"/>
                  <a:pt x="570230" y="963930"/>
                  <a:pt x="581660" y="991870"/>
                </a:cubicBezTo>
                <a:cubicBezTo>
                  <a:pt x="593090" y="1018540"/>
                  <a:pt x="604520" y="1041400"/>
                  <a:pt x="613410" y="1069340"/>
                </a:cubicBezTo>
                <a:cubicBezTo>
                  <a:pt x="623570" y="1102360"/>
                  <a:pt x="629920" y="1144270"/>
                  <a:pt x="636270" y="1178560"/>
                </a:cubicBezTo>
                <a:cubicBezTo>
                  <a:pt x="641350" y="1210310"/>
                  <a:pt x="645160" y="1239520"/>
                  <a:pt x="648970" y="1268730"/>
                </a:cubicBezTo>
                <a:cubicBezTo>
                  <a:pt x="652780" y="1296670"/>
                  <a:pt x="665480" y="1341120"/>
                  <a:pt x="661670" y="1352550"/>
                </a:cubicBezTo>
                <a:cubicBezTo>
                  <a:pt x="660400" y="1355090"/>
                  <a:pt x="657860" y="1355090"/>
                  <a:pt x="656590" y="1357630"/>
                </a:cubicBezTo>
                <a:cubicBezTo>
                  <a:pt x="655320" y="1361440"/>
                  <a:pt x="657860" y="1371600"/>
                  <a:pt x="657860" y="1377950"/>
                </a:cubicBezTo>
                <a:cubicBezTo>
                  <a:pt x="657860" y="1384300"/>
                  <a:pt x="655320" y="1391920"/>
                  <a:pt x="652780" y="1398270"/>
                </a:cubicBezTo>
                <a:cubicBezTo>
                  <a:pt x="650240" y="1404620"/>
                  <a:pt x="647700" y="1410970"/>
                  <a:pt x="643890" y="1416050"/>
                </a:cubicBezTo>
                <a:cubicBezTo>
                  <a:pt x="640080" y="1422400"/>
                  <a:pt x="635000" y="1427480"/>
                  <a:pt x="629920" y="1432560"/>
                </a:cubicBezTo>
                <a:cubicBezTo>
                  <a:pt x="624840" y="1437640"/>
                  <a:pt x="619760" y="1441450"/>
                  <a:pt x="613410" y="1443990"/>
                </a:cubicBezTo>
                <a:cubicBezTo>
                  <a:pt x="607060" y="1447800"/>
                  <a:pt x="600710" y="1450340"/>
                  <a:pt x="594360" y="1451610"/>
                </a:cubicBezTo>
                <a:cubicBezTo>
                  <a:pt x="588010" y="1452880"/>
                  <a:pt x="580390" y="1454150"/>
                  <a:pt x="574040" y="1454150"/>
                </a:cubicBezTo>
                <a:cubicBezTo>
                  <a:pt x="567690" y="1454150"/>
                  <a:pt x="560070" y="1452880"/>
                  <a:pt x="553720" y="1451610"/>
                </a:cubicBezTo>
                <a:cubicBezTo>
                  <a:pt x="547370" y="1450340"/>
                  <a:pt x="541020" y="1446530"/>
                  <a:pt x="534670" y="1443990"/>
                </a:cubicBezTo>
                <a:cubicBezTo>
                  <a:pt x="528320" y="1440180"/>
                  <a:pt x="521970" y="1437640"/>
                  <a:pt x="516890" y="1432560"/>
                </a:cubicBezTo>
                <a:cubicBezTo>
                  <a:pt x="511810" y="1428750"/>
                  <a:pt x="508000" y="1422400"/>
                  <a:pt x="504190" y="1417320"/>
                </a:cubicBezTo>
                <a:cubicBezTo>
                  <a:pt x="500380" y="1412240"/>
                  <a:pt x="496570" y="1405890"/>
                  <a:pt x="494030" y="1399540"/>
                </a:cubicBezTo>
                <a:cubicBezTo>
                  <a:pt x="491490" y="1393190"/>
                  <a:pt x="492760" y="1389380"/>
                  <a:pt x="488950" y="1380490"/>
                </a:cubicBezTo>
                <a:cubicBezTo>
                  <a:pt x="478790" y="1358900"/>
                  <a:pt x="431800" y="1314450"/>
                  <a:pt x="414020" y="1280160"/>
                </a:cubicBezTo>
                <a:cubicBezTo>
                  <a:pt x="397510" y="1248410"/>
                  <a:pt x="392430" y="1215390"/>
                  <a:pt x="383540" y="1182370"/>
                </a:cubicBezTo>
                <a:cubicBezTo>
                  <a:pt x="374650" y="1150620"/>
                  <a:pt x="364490" y="1109980"/>
                  <a:pt x="363220" y="1087120"/>
                </a:cubicBezTo>
                <a:cubicBezTo>
                  <a:pt x="361950" y="1074420"/>
                  <a:pt x="361950" y="1066800"/>
                  <a:pt x="364490" y="1057910"/>
                </a:cubicBezTo>
                <a:cubicBezTo>
                  <a:pt x="367030" y="1049020"/>
                  <a:pt x="369570" y="1040130"/>
                  <a:pt x="374650" y="1032510"/>
                </a:cubicBezTo>
                <a:cubicBezTo>
                  <a:pt x="379730" y="1024890"/>
                  <a:pt x="386080" y="1017270"/>
                  <a:pt x="393700" y="1010920"/>
                </a:cubicBezTo>
                <a:cubicBezTo>
                  <a:pt x="401320" y="1004570"/>
                  <a:pt x="408940" y="1000760"/>
                  <a:pt x="417830" y="996950"/>
                </a:cubicBezTo>
                <a:cubicBezTo>
                  <a:pt x="426720" y="993140"/>
                  <a:pt x="436880" y="990600"/>
                  <a:pt x="445770" y="990600"/>
                </a:cubicBezTo>
                <a:cubicBezTo>
                  <a:pt x="454660" y="990600"/>
                  <a:pt x="464820" y="991870"/>
                  <a:pt x="473710" y="994410"/>
                </a:cubicBezTo>
                <a:cubicBezTo>
                  <a:pt x="482600" y="996950"/>
                  <a:pt x="491490" y="1000760"/>
                  <a:pt x="499110" y="1005840"/>
                </a:cubicBezTo>
                <a:cubicBezTo>
                  <a:pt x="506730" y="1010920"/>
                  <a:pt x="514350" y="1018540"/>
                  <a:pt x="519430" y="1026160"/>
                </a:cubicBezTo>
                <a:cubicBezTo>
                  <a:pt x="524510" y="1033780"/>
                  <a:pt x="529590" y="1042670"/>
                  <a:pt x="532130" y="1051560"/>
                </a:cubicBezTo>
                <a:cubicBezTo>
                  <a:pt x="534670" y="1060450"/>
                  <a:pt x="535940" y="1069340"/>
                  <a:pt x="535940" y="1078230"/>
                </a:cubicBezTo>
                <a:cubicBezTo>
                  <a:pt x="535940" y="1087120"/>
                  <a:pt x="533400" y="1097280"/>
                  <a:pt x="530860" y="1106170"/>
                </a:cubicBezTo>
                <a:cubicBezTo>
                  <a:pt x="528320" y="1115060"/>
                  <a:pt x="523240" y="1123950"/>
                  <a:pt x="518160" y="1131570"/>
                </a:cubicBezTo>
                <a:cubicBezTo>
                  <a:pt x="513080" y="1139190"/>
                  <a:pt x="505460" y="1145540"/>
                  <a:pt x="497840" y="1150620"/>
                </a:cubicBezTo>
                <a:cubicBezTo>
                  <a:pt x="490220" y="1155700"/>
                  <a:pt x="480060" y="1159510"/>
                  <a:pt x="471170" y="1162050"/>
                </a:cubicBezTo>
                <a:cubicBezTo>
                  <a:pt x="462280" y="1164590"/>
                  <a:pt x="452120" y="1165860"/>
                  <a:pt x="443230" y="1164590"/>
                </a:cubicBezTo>
                <a:cubicBezTo>
                  <a:pt x="434340" y="1163320"/>
                  <a:pt x="425450" y="1162050"/>
                  <a:pt x="416560" y="1158240"/>
                </a:cubicBezTo>
                <a:cubicBezTo>
                  <a:pt x="407670" y="1154430"/>
                  <a:pt x="398780" y="1150620"/>
                  <a:pt x="392430" y="1144270"/>
                </a:cubicBezTo>
                <a:cubicBezTo>
                  <a:pt x="384810" y="1137920"/>
                  <a:pt x="379730" y="1130300"/>
                  <a:pt x="374650" y="1122680"/>
                </a:cubicBezTo>
                <a:cubicBezTo>
                  <a:pt x="369570" y="1115060"/>
                  <a:pt x="365760" y="1104900"/>
                  <a:pt x="364490" y="1096010"/>
                </a:cubicBezTo>
                <a:cubicBezTo>
                  <a:pt x="363220" y="1087120"/>
                  <a:pt x="361950" y="1076960"/>
                  <a:pt x="363220" y="1068070"/>
                </a:cubicBezTo>
                <a:cubicBezTo>
                  <a:pt x="364490" y="1059180"/>
                  <a:pt x="367030" y="1049020"/>
                  <a:pt x="370840" y="1040130"/>
                </a:cubicBezTo>
                <a:cubicBezTo>
                  <a:pt x="374650" y="1031240"/>
                  <a:pt x="379730" y="1023620"/>
                  <a:pt x="386080" y="1017270"/>
                </a:cubicBezTo>
                <a:cubicBezTo>
                  <a:pt x="392430" y="1010920"/>
                  <a:pt x="400050" y="1004570"/>
                  <a:pt x="408940" y="1000760"/>
                </a:cubicBezTo>
                <a:cubicBezTo>
                  <a:pt x="416560" y="996950"/>
                  <a:pt x="426720" y="993140"/>
                  <a:pt x="435610" y="991870"/>
                </a:cubicBezTo>
                <a:cubicBezTo>
                  <a:pt x="444500" y="990600"/>
                  <a:pt x="454660" y="990600"/>
                  <a:pt x="463550" y="991870"/>
                </a:cubicBezTo>
                <a:cubicBezTo>
                  <a:pt x="472440" y="993140"/>
                  <a:pt x="481330" y="996950"/>
                  <a:pt x="490220" y="1002030"/>
                </a:cubicBezTo>
                <a:cubicBezTo>
                  <a:pt x="497840" y="1005840"/>
                  <a:pt x="506730" y="1012190"/>
                  <a:pt x="513080" y="1018540"/>
                </a:cubicBezTo>
                <a:cubicBezTo>
                  <a:pt x="519430" y="1024890"/>
                  <a:pt x="524510" y="1033780"/>
                  <a:pt x="528320" y="1042670"/>
                </a:cubicBezTo>
                <a:cubicBezTo>
                  <a:pt x="532130" y="1051560"/>
                  <a:pt x="535940" y="1069340"/>
                  <a:pt x="535940" y="1069340"/>
                </a:cubicBezTo>
                <a:cubicBezTo>
                  <a:pt x="535940" y="1069340"/>
                  <a:pt x="535940" y="1089660"/>
                  <a:pt x="538480" y="1104900"/>
                </a:cubicBezTo>
                <a:cubicBezTo>
                  <a:pt x="543560" y="1131570"/>
                  <a:pt x="557530" y="1182370"/>
                  <a:pt x="571500" y="1215390"/>
                </a:cubicBezTo>
                <a:cubicBezTo>
                  <a:pt x="584200" y="1243330"/>
                  <a:pt x="600710" y="1266190"/>
                  <a:pt x="614680" y="1290320"/>
                </a:cubicBezTo>
                <a:cubicBezTo>
                  <a:pt x="628650" y="1313180"/>
                  <a:pt x="651510" y="1341120"/>
                  <a:pt x="656590" y="1357630"/>
                </a:cubicBezTo>
                <a:cubicBezTo>
                  <a:pt x="659130" y="1366520"/>
                  <a:pt x="657860" y="1371600"/>
                  <a:pt x="657860" y="1377950"/>
                </a:cubicBezTo>
                <a:cubicBezTo>
                  <a:pt x="657860" y="1384300"/>
                  <a:pt x="655320" y="1391920"/>
                  <a:pt x="652780" y="1398270"/>
                </a:cubicBezTo>
                <a:cubicBezTo>
                  <a:pt x="650240" y="1404620"/>
                  <a:pt x="647700" y="1410970"/>
                  <a:pt x="643890" y="1416050"/>
                </a:cubicBezTo>
                <a:cubicBezTo>
                  <a:pt x="640080" y="1422400"/>
                  <a:pt x="635000" y="1427480"/>
                  <a:pt x="629920" y="1432560"/>
                </a:cubicBezTo>
                <a:cubicBezTo>
                  <a:pt x="624840" y="1437640"/>
                  <a:pt x="619760" y="1441450"/>
                  <a:pt x="613410" y="1443990"/>
                </a:cubicBezTo>
                <a:cubicBezTo>
                  <a:pt x="607060" y="1447800"/>
                  <a:pt x="600710" y="1450340"/>
                  <a:pt x="594360" y="1451610"/>
                </a:cubicBezTo>
                <a:cubicBezTo>
                  <a:pt x="588010" y="1452880"/>
                  <a:pt x="580390" y="1454150"/>
                  <a:pt x="574040" y="1454150"/>
                </a:cubicBezTo>
                <a:cubicBezTo>
                  <a:pt x="567690" y="1454150"/>
                  <a:pt x="560070" y="1452880"/>
                  <a:pt x="553720" y="1451610"/>
                </a:cubicBezTo>
                <a:cubicBezTo>
                  <a:pt x="547370" y="1450340"/>
                  <a:pt x="541020" y="1446530"/>
                  <a:pt x="534670" y="1443990"/>
                </a:cubicBezTo>
                <a:cubicBezTo>
                  <a:pt x="528320" y="1440180"/>
                  <a:pt x="521970" y="1437640"/>
                  <a:pt x="516890" y="1432560"/>
                </a:cubicBezTo>
                <a:cubicBezTo>
                  <a:pt x="511810" y="1428750"/>
                  <a:pt x="508000" y="1422400"/>
                  <a:pt x="504190" y="1417320"/>
                </a:cubicBezTo>
                <a:cubicBezTo>
                  <a:pt x="500380" y="1412240"/>
                  <a:pt x="496570" y="1405890"/>
                  <a:pt x="494030" y="1399540"/>
                </a:cubicBezTo>
                <a:cubicBezTo>
                  <a:pt x="491490" y="1393190"/>
                  <a:pt x="488950" y="1388110"/>
                  <a:pt x="488950" y="1380490"/>
                </a:cubicBezTo>
                <a:cubicBezTo>
                  <a:pt x="487680" y="1370330"/>
                  <a:pt x="492760" y="1357630"/>
                  <a:pt x="492760" y="1341120"/>
                </a:cubicBezTo>
                <a:cubicBezTo>
                  <a:pt x="492760" y="1315720"/>
                  <a:pt x="483870" y="1273810"/>
                  <a:pt x="481330" y="1240790"/>
                </a:cubicBezTo>
                <a:cubicBezTo>
                  <a:pt x="478790" y="1210310"/>
                  <a:pt x="483870" y="1181100"/>
                  <a:pt x="478790" y="1150620"/>
                </a:cubicBezTo>
                <a:cubicBezTo>
                  <a:pt x="472440" y="1117600"/>
                  <a:pt x="454660" y="1084580"/>
                  <a:pt x="443230" y="1051560"/>
                </a:cubicBezTo>
                <a:cubicBezTo>
                  <a:pt x="431800" y="1017270"/>
                  <a:pt x="419100" y="981710"/>
                  <a:pt x="407670" y="947420"/>
                </a:cubicBezTo>
                <a:cubicBezTo>
                  <a:pt x="396240" y="914400"/>
                  <a:pt x="388620" y="883920"/>
                  <a:pt x="375920" y="848360"/>
                </a:cubicBezTo>
                <a:cubicBezTo>
                  <a:pt x="360680" y="806450"/>
                  <a:pt x="339090" y="754380"/>
                  <a:pt x="323850" y="715010"/>
                </a:cubicBezTo>
                <a:cubicBezTo>
                  <a:pt x="312420" y="684530"/>
                  <a:pt x="303530" y="661670"/>
                  <a:pt x="292100" y="632460"/>
                </a:cubicBezTo>
                <a:cubicBezTo>
                  <a:pt x="279400" y="600710"/>
                  <a:pt x="264160" y="565150"/>
                  <a:pt x="250190" y="530860"/>
                </a:cubicBezTo>
                <a:cubicBezTo>
                  <a:pt x="234950" y="496570"/>
                  <a:pt x="217170" y="459740"/>
                  <a:pt x="204470" y="426720"/>
                </a:cubicBezTo>
                <a:cubicBezTo>
                  <a:pt x="193040" y="396240"/>
                  <a:pt x="186690" y="369570"/>
                  <a:pt x="179070" y="339090"/>
                </a:cubicBezTo>
                <a:cubicBezTo>
                  <a:pt x="170180" y="304800"/>
                  <a:pt x="158750" y="247650"/>
                  <a:pt x="153670" y="227330"/>
                </a:cubicBezTo>
                <a:cubicBezTo>
                  <a:pt x="151130" y="219710"/>
                  <a:pt x="149860" y="217170"/>
                  <a:pt x="148590" y="212090"/>
                </a:cubicBezTo>
                <a:cubicBezTo>
                  <a:pt x="147320" y="207010"/>
                  <a:pt x="147320" y="201930"/>
                  <a:pt x="147320" y="196850"/>
                </a:cubicBezTo>
                <a:cubicBezTo>
                  <a:pt x="147320" y="191770"/>
                  <a:pt x="148590" y="185420"/>
                  <a:pt x="149860" y="180340"/>
                </a:cubicBezTo>
                <a:cubicBezTo>
                  <a:pt x="151130" y="175260"/>
                  <a:pt x="152400" y="170180"/>
                  <a:pt x="154940" y="166370"/>
                </a:cubicBezTo>
                <a:cubicBezTo>
                  <a:pt x="157480" y="161290"/>
                  <a:pt x="161290" y="157480"/>
                  <a:pt x="165100" y="153670"/>
                </a:cubicBezTo>
                <a:cubicBezTo>
                  <a:pt x="168910" y="149860"/>
                  <a:pt x="172720" y="146050"/>
                  <a:pt x="176530" y="143510"/>
                </a:cubicBezTo>
                <a:cubicBezTo>
                  <a:pt x="180340" y="140970"/>
                  <a:pt x="185420" y="137160"/>
                  <a:pt x="190500" y="135890"/>
                </a:cubicBezTo>
                <a:cubicBezTo>
                  <a:pt x="195580" y="134620"/>
                  <a:pt x="201930" y="133350"/>
                  <a:pt x="207010" y="133350"/>
                </a:cubicBezTo>
                <a:cubicBezTo>
                  <a:pt x="212090" y="133350"/>
                  <a:pt x="217170" y="133350"/>
                  <a:pt x="222250" y="133350"/>
                </a:cubicBezTo>
                <a:cubicBezTo>
                  <a:pt x="227330" y="133350"/>
                  <a:pt x="232410" y="135890"/>
                  <a:pt x="237490" y="137160"/>
                </a:cubicBezTo>
                <a:cubicBezTo>
                  <a:pt x="242570" y="139700"/>
                  <a:pt x="247650" y="142240"/>
                  <a:pt x="251460" y="144780"/>
                </a:cubicBezTo>
                <a:cubicBezTo>
                  <a:pt x="255270" y="148590"/>
                  <a:pt x="259080" y="152400"/>
                  <a:pt x="262890" y="156210"/>
                </a:cubicBezTo>
                <a:cubicBezTo>
                  <a:pt x="266700" y="160020"/>
                  <a:pt x="269240" y="163830"/>
                  <a:pt x="271780" y="168910"/>
                </a:cubicBezTo>
                <a:cubicBezTo>
                  <a:pt x="274320" y="176530"/>
                  <a:pt x="273050" y="184150"/>
                  <a:pt x="275590" y="196850"/>
                </a:cubicBezTo>
                <a:cubicBezTo>
                  <a:pt x="279400" y="220980"/>
                  <a:pt x="292100" y="265430"/>
                  <a:pt x="299720" y="302260"/>
                </a:cubicBezTo>
                <a:cubicBezTo>
                  <a:pt x="307340" y="344170"/>
                  <a:pt x="312420" y="394970"/>
                  <a:pt x="321310" y="435610"/>
                </a:cubicBezTo>
                <a:cubicBezTo>
                  <a:pt x="330200" y="471170"/>
                  <a:pt x="341630" y="500380"/>
                  <a:pt x="351790" y="535940"/>
                </a:cubicBezTo>
                <a:cubicBezTo>
                  <a:pt x="364490" y="577850"/>
                  <a:pt x="374650" y="626110"/>
                  <a:pt x="389890" y="671830"/>
                </a:cubicBezTo>
                <a:cubicBezTo>
                  <a:pt x="405130" y="718820"/>
                  <a:pt x="422910" y="762000"/>
                  <a:pt x="444500" y="815340"/>
                </a:cubicBezTo>
                <a:cubicBezTo>
                  <a:pt x="472440" y="881380"/>
                  <a:pt x="519430" y="981710"/>
                  <a:pt x="543560" y="1037590"/>
                </a:cubicBezTo>
                <a:cubicBezTo>
                  <a:pt x="557530" y="1071880"/>
                  <a:pt x="572770" y="1103630"/>
                  <a:pt x="576580" y="1120140"/>
                </a:cubicBezTo>
                <a:cubicBezTo>
                  <a:pt x="577850" y="1126490"/>
                  <a:pt x="577850" y="1130300"/>
                  <a:pt x="577850" y="1135380"/>
                </a:cubicBezTo>
                <a:cubicBezTo>
                  <a:pt x="577850" y="1140460"/>
                  <a:pt x="577850" y="1145540"/>
                  <a:pt x="576580" y="1150620"/>
                </a:cubicBezTo>
                <a:cubicBezTo>
                  <a:pt x="575310" y="1155700"/>
                  <a:pt x="572770" y="1160780"/>
                  <a:pt x="570230" y="1165860"/>
                </a:cubicBezTo>
                <a:cubicBezTo>
                  <a:pt x="567690" y="1170940"/>
                  <a:pt x="565150" y="1174750"/>
                  <a:pt x="561340" y="1178560"/>
                </a:cubicBezTo>
                <a:cubicBezTo>
                  <a:pt x="557530" y="1182370"/>
                  <a:pt x="553720" y="1186180"/>
                  <a:pt x="549910" y="1188720"/>
                </a:cubicBezTo>
                <a:cubicBezTo>
                  <a:pt x="546100" y="1191260"/>
                  <a:pt x="541020" y="1193800"/>
                  <a:pt x="535940" y="1196340"/>
                </a:cubicBezTo>
                <a:cubicBezTo>
                  <a:pt x="530860" y="1197610"/>
                  <a:pt x="525780" y="1198880"/>
                  <a:pt x="520700" y="1200150"/>
                </a:cubicBezTo>
                <a:cubicBezTo>
                  <a:pt x="515620" y="1201420"/>
                  <a:pt x="509270" y="1201420"/>
                  <a:pt x="504190" y="1200150"/>
                </a:cubicBezTo>
                <a:cubicBezTo>
                  <a:pt x="499110" y="1198880"/>
                  <a:pt x="494030" y="1197610"/>
                  <a:pt x="488950" y="1196340"/>
                </a:cubicBezTo>
                <a:cubicBezTo>
                  <a:pt x="483870" y="1193800"/>
                  <a:pt x="478790" y="1191260"/>
                  <a:pt x="474980" y="1188720"/>
                </a:cubicBezTo>
                <a:cubicBezTo>
                  <a:pt x="471170" y="1186180"/>
                  <a:pt x="467360" y="1182370"/>
                  <a:pt x="463550" y="1178560"/>
                </a:cubicBezTo>
                <a:cubicBezTo>
                  <a:pt x="459740" y="1174750"/>
                  <a:pt x="457200" y="1170940"/>
                  <a:pt x="454660" y="1165860"/>
                </a:cubicBezTo>
                <a:cubicBezTo>
                  <a:pt x="452120" y="1160780"/>
                  <a:pt x="449580" y="1156970"/>
                  <a:pt x="448310" y="1150620"/>
                </a:cubicBezTo>
                <a:cubicBezTo>
                  <a:pt x="447040" y="1144270"/>
                  <a:pt x="448310" y="1137920"/>
                  <a:pt x="447040" y="1127760"/>
                </a:cubicBezTo>
                <a:cubicBezTo>
                  <a:pt x="444500" y="1106170"/>
                  <a:pt x="433070" y="1062990"/>
                  <a:pt x="424180" y="1029970"/>
                </a:cubicBezTo>
                <a:cubicBezTo>
                  <a:pt x="415290" y="996950"/>
                  <a:pt x="405130" y="965200"/>
                  <a:pt x="394970" y="929640"/>
                </a:cubicBezTo>
                <a:cubicBezTo>
                  <a:pt x="383540" y="890270"/>
                  <a:pt x="369570" y="844550"/>
                  <a:pt x="359410" y="803910"/>
                </a:cubicBezTo>
                <a:cubicBezTo>
                  <a:pt x="349250" y="765810"/>
                  <a:pt x="341630" y="730250"/>
                  <a:pt x="334010" y="693420"/>
                </a:cubicBezTo>
                <a:cubicBezTo>
                  <a:pt x="326390" y="657860"/>
                  <a:pt x="322580" y="622300"/>
                  <a:pt x="314960" y="585470"/>
                </a:cubicBezTo>
                <a:cubicBezTo>
                  <a:pt x="306070" y="544830"/>
                  <a:pt x="290830" y="500380"/>
                  <a:pt x="284480" y="461010"/>
                </a:cubicBezTo>
                <a:cubicBezTo>
                  <a:pt x="278130" y="426720"/>
                  <a:pt x="276860" y="397510"/>
                  <a:pt x="274320" y="363220"/>
                </a:cubicBezTo>
                <a:cubicBezTo>
                  <a:pt x="271780" y="325120"/>
                  <a:pt x="270510" y="264160"/>
                  <a:pt x="270510" y="242570"/>
                </a:cubicBezTo>
                <a:cubicBezTo>
                  <a:pt x="270510" y="234950"/>
                  <a:pt x="269240" y="232410"/>
                  <a:pt x="270510" y="227330"/>
                </a:cubicBezTo>
                <a:cubicBezTo>
                  <a:pt x="271780" y="222250"/>
                  <a:pt x="273050" y="218440"/>
                  <a:pt x="274320" y="213360"/>
                </a:cubicBezTo>
                <a:cubicBezTo>
                  <a:pt x="275590" y="209550"/>
                  <a:pt x="278130" y="204470"/>
                  <a:pt x="280670" y="200660"/>
                </a:cubicBezTo>
                <a:cubicBezTo>
                  <a:pt x="283210" y="196850"/>
                  <a:pt x="285750" y="193040"/>
                  <a:pt x="289560" y="190500"/>
                </a:cubicBezTo>
                <a:cubicBezTo>
                  <a:pt x="293370" y="186690"/>
                  <a:pt x="298450" y="184150"/>
                  <a:pt x="302260" y="181610"/>
                </a:cubicBezTo>
                <a:cubicBezTo>
                  <a:pt x="306070" y="179070"/>
                  <a:pt x="309880" y="177800"/>
                  <a:pt x="314960" y="176530"/>
                </a:cubicBezTo>
                <a:cubicBezTo>
                  <a:pt x="320040" y="175260"/>
                  <a:pt x="325120" y="175260"/>
                  <a:pt x="330200" y="175260"/>
                </a:cubicBezTo>
                <a:cubicBezTo>
                  <a:pt x="335280" y="175260"/>
                  <a:pt x="339090" y="175260"/>
                  <a:pt x="344170" y="176530"/>
                </a:cubicBezTo>
                <a:cubicBezTo>
                  <a:pt x="349250" y="177800"/>
                  <a:pt x="354330" y="179070"/>
                  <a:pt x="358140" y="181610"/>
                </a:cubicBezTo>
                <a:cubicBezTo>
                  <a:pt x="361950" y="184150"/>
                  <a:pt x="365760" y="186690"/>
                  <a:pt x="369570" y="190500"/>
                </a:cubicBezTo>
                <a:cubicBezTo>
                  <a:pt x="373380" y="193040"/>
                  <a:pt x="377190" y="196850"/>
                  <a:pt x="379730" y="200660"/>
                </a:cubicBezTo>
                <a:cubicBezTo>
                  <a:pt x="382270" y="204470"/>
                  <a:pt x="384810" y="209550"/>
                  <a:pt x="386080" y="213360"/>
                </a:cubicBezTo>
                <a:cubicBezTo>
                  <a:pt x="387350" y="218440"/>
                  <a:pt x="388620" y="222250"/>
                  <a:pt x="389890" y="227330"/>
                </a:cubicBezTo>
                <a:cubicBezTo>
                  <a:pt x="391160" y="233680"/>
                  <a:pt x="389890" y="240030"/>
                  <a:pt x="389890" y="250190"/>
                </a:cubicBezTo>
                <a:cubicBezTo>
                  <a:pt x="391160" y="271780"/>
                  <a:pt x="396240" y="317500"/>
                  <a:pt x="397510" y="350520"/>
                </a:cubicBezTo>
                <a:cubicBezTo>
                  <a:pt x="398780" y="381000"/>
                  <a:pt x="397510" y="408940"/>
                  <a:pt x="398780" y="439420"/>
                </a:cubicBezTo>
                <a:cubicBezTo>
                  <a:pt x="400050" y="473710"/>
                  <a:pt x="405130" y="510540"/>
                  <a:pt x="407670" y="547370"/>
                </a:cubicBezTo>
                <a:cubicBezTo>
                  <a:pt x="410210" y="586740"/>
                  <a:pt x="410210" y="627380"/>
                  <a:pt x="414020" y="670560"/>
                </a:cubicBezTo>
                <a:cubicBezTo>
                  <a:pt x="419100" y="717550"/>
                  <a:pt x="427990" y="767080"/>
                  <a:pt x="435610" y="817880"/>
                </a:cubicBezTo>
                <a:cubicBezTo>
                  <a:pt x="444500" y="873760"/>
                  <a:pt x="455930" y="932180"/>
                  <a:pt x="466090" y="990600"/>
                </a:cubicBezTo>
                <a:cubicBezTo>
                  <a:pt x="477520" y="1051560"/>
                  <a:pt x="487680" y="1115060"/>
                  <a:pt x="500380" y="1177290"/>
                </a:cubicBezTo>
                <a:cubicBezTo>
                  <a:pt x="513080" y="1240790"/>
                  <a:pt x="537210" y="1319530"/>
                  <a:pt x="541020" y="1369060"/>
                </a:cubicBezTo>
                <a:cubicBezTo>
                  <a:pt x="543560" y="1399540"/>
                  <a:pt x="537210" y="1430020"/>
                  <a:pt x="538480" y="1445260"/>
                </a:cubicBezTo>
                <a:cubicBezTo>
                  <a:pt x="538480" y="1451610"/>
                  <a:pt x="541020" y="1454150"/>
                  <a:pt x="541020" y="1459230"/>
                </a:cubicBezTo>
                <a:cubicBezTo>
                  <a:pt x="541020" y="1464310"/>
                  <a:pt x="541020" y="1468120"/>
                  <a:pt x="539750" y="1473200"/>
                </a:cubicBezTo>
                <a:cubicBezTo>
                  <a:pt x="538480" y="1477010"/>
                  <a:pt x="537210" y="1482090"/>
                  <a:pt x="535940" y="1485900"/>
                </a:cubicBezTo>
                <a:cubicBezTo>
                  <a:pt x="533400" y="1489710"/>
                  <a:pt x="530860" y="1493520"/>
                  <a:pt x="528320" y="1497330"/>
                </a:cubicBezTo>
                <a:cubicBezTo>
                  <a:pt x="525780" y="1501140"/>
                  <a:pt x="523240" y="1504950"/>
                  <a:pt x="519430" y="1507490"/>
                </a:cubicBezTo>
                <a:cubicBezTo>
                  <a:pt x="515620" y="1510030"/>
                  <a:pt x="510540" y="1512570"/>
                  <a:pt x="506730" y="1515110"/>
                </a:cubicBezTo>
                <a:cubicBezTo>
                  <a:pt x="502920" y="1516380"/>
                  <a:pt x="497840" y="1517650"/>
                  <a:pt x="494030" y="1518920"/>
                </a:cubicBezTo>
                <a:cubicBezTo>
                  <a:pt x="488950" y="1520190"/>
                  <a:pt x="485140" y="1518920"/>
                  <a:pt x="480060" y="1518920"/>
                </a:cubicBezTo>
                <a:cubicBezTo>
                  <a:pt x="476250" y="1518920"/>
                  <a:pt x="471170" y="1517650"/>
                  <a:pt x="467360" y="1516380"/>
                </a:cubicBezTo>
                <a:cubicBezTo>
                  <a:pt x="463550" y="1515110"/>
                  <a:pt x="458470" y="1513840"/>
                  <a:pt x="454660" y="1511300"/>
                </a:cubicBezTo>
                <a:cubicBezTo>
                  <a:pt x="450850" y="1508760"/>
                  <a:pt x="447040" y="1506220"/>
                  <a:pt x="443230" y="1502410"/>
                </a:cubicBezTo>
                <a:cubicBezTo>
                  <a:pt x="440690" y="1499870"/>
                  <a:pt x="438150" y="1496060"/>
                  <a:pt x="435610" y="1492250"/>
                </a:cubicBezTo>
                <a:cubicBezTo>
                  <a:pt x="433070" y="1488440"/>
                  <a:pt x="431800" y="1485900"/>
                  <a:pt x="429260" y="1479550"/>
                </a:cubicBezTo>
                <a:cubicBezTo>
                  <a:pt x="424180" y="1466850"/>
                  <a:pt x="416560" y="1436370"/>
                  <a:pt x="411480" y="1413510"/>
                </a:cubicBezTo>
                <a:cubicBezTo>
                  <a:pt x="406400" y="1389380"/>
                  <a:pt x="403860" y="1363980"/>
                  <a:pt x="398780" y="1336040"/>
                </a:cubicBezTo>
                <a:cubicBezTo>
                  <a:pt x="393700" y="1303020"/>
                  <a:pt x="389890" y="1268730"/>
                  <a:pt x="382270" y="1230630"/>
                </a:cubicBezTo>
                <a:cubicBezTo>
                  <a:pt x="374650" y="1187450"/>
                  <a:pt x="363220" y="1137920"/>
                  <a:pt x="351790" y="1090930"/>
                </a:cubicBezTo>
                <a:cubicBezTo>
                  <a:pt x="340360" y="1041400"/>
                  <a:pt x="325120" y="989330"/>
                  <a:pt x="313690" y="939800"/>
                </a:cubicBezTo>
                <a:cubicBezTo>
                  <a:pt x="303530" y="894080"/>
                  <a:pt x="299720" y="852170"/>
                  <a:pt x="288290" y="806450"/>
                </a:cubicBezTo>
                <a:cubicBezTo>
                  <a:pt x="276860" y="756920"/>
                  <a:pt x="259080" y="701040"/>
                  <a:pt x="243840" y="651510"/>
                </a:cubicBezTo>
                <a:cubicBezTo>
                  <a:pt x="229870" y="604520"/>
                  <a:pt x="218440" y="563880"/>
                  <a:pt x="200660" y="516890"/>
                </a:cubicBezTo>
                <a:cubicBezTo>
                  <a:pt x="181610" y="463550"/>
                  <a:pt x="147320" y="401320"/>
                  <a:pt x="130810" y="349250"/>
                </a:cubicBezTo>
                <a:cubicBezTo>
                  <a:pt x="116840" y="306070"/>
                  <a:pt x="100330" y="226060"/>
                  <a:pt x="101600" y="226060"/>
                </a:cubicBezTo>
                <a:cubicBezTo>
                  <a:pt x="102870" y="226060"/>
                  <a:pt x="116840" y="279400"/>
                  <a:pt x="127000" y="311150"/>
                </a:cubicBezTo>
                <a:cubicBezTo>
                  <a:pt x="140970" y="353060"/>
                  <a:pt x="162560" y="406400"/>
                  <a:pt x="180340" y="453390"/>
                </a:cubicBezTo>
                <a:cubicBezTo>
                  <a:pt x="196850" y="500380"/>
                  <a:pt x="212090" y="543560"/>
                  <a:pt x="229870" y="591820"/>
                </a:cubicBezTo>
                <a:cubicBezTo>
                  <a:pt x="248920" y="643890"/>
                  <a:pt x="270510" y="701040"/>
                  <a:pt x="293370" y="755650"/>
                </a:cubicBezTo>
                <a:cubicBezTo>
                  <a:pt x="316230" y="812800"/>
                  <a:pt x="342900" y="873760"/>
                  <a:pt x="368300" y="928370"/>
                </a:cubicBezTo>
                <a:cubicBezTo>
                  <a:pt x="391160" y="977900"/>
                  <a:pt x="415290" y="1018540"/>
                  <a:pt x="435610" y="1068070"/>
                </a:cubicBezTo>
                <a:cubicBezTo>
                  <a:pt x="457200" y="1121410"/>
                  <a:pt x="488950" y="1214120"/>
                  <a:pt x="492760" y="1239520"/>
                </a:cubicBezTo>
                <a:cubicBezTo>
                  <a:pt x="494030" y="1247140"/>
                  <a:pt x="492760" y="1248410"/>
                  <a:pt x="492760" y="1253490"/>
                </a:cubicBezTo>
                <a:cubicBezTo>
                  <a:pt x="492760" y="1257300"/>
                  <a:pt x="491490" y="1262380"/>
                  <a:pt x="490220" y="1266190"/>
                </a:cubicBezTo>
                <a:cubicBezTo>
                  <a:pt x="488950" y="1270000"/>
                  <a:pt x="486410" y="1273810"/>
                  <a:pt x="483870" y="1277620"/>
                </a:cubicBezTo>
                <a:cubicBezTo>
                  <a:pt x="481330" y="1281430"/>
                  <a:pt x="478790" y="1285240"/>
                  <a:pt x="476250" y="1287780"/>
                </a:cubicBezTo>
                <a:cubicBezTo>
                  <a:pt x="472440" y="1290320"/>
                  <a:pt x="468630" y="1292860"/>
                  <a:pt x="464820" y="1295400"/>
                </a:cubicBezTo>
                <a:cubicBezTo>
                  <a:pt x="461010" y="1297940"/>
                  <a:pt x="457200" y="1299210"/>
                  <a:pt x="453390" y="1300480"/>
                </a:cubicBezTo>
                <a:cubicBezTo>
                  <a:pt x="449580" y="1301750"/>
                  <a:pt x="444500" y="1301750"/>
                  <a:pt x="440690" y="1301750"/>
                </a:cubicBezTo>
                <a:cubicBezTo>
                  <a:pt x="436880" y="1301750"/>
                  <a:pt x="431800" y="1301750"/>
                  <a:pt x="427990" y="1300480"/>
                </a:cubicBezTo>
                <a:cubicBezTo>
                  <a:pt x="424180" y="1299210"/>
                  <a:pt x="419100" y="1297940"/>
                  <a:pt x="415290" y="1296670"/>
                </a:cubicBezTo>
                <a:cubicBezTo>
                  <a:pt x="411480" y="1294130"/>
                  <a:pt x="407670" y="1291590"/>
                  <a:pt x="403860" y="1289050"/>
                </a:cubicBezTo>
                <a:cubicBezTo>
                  <a:pt x="400050" y="1286510"/>
                  <a:pt x="397510" y="1283970"/>
                  <a:pt x="394970" y="1280160"/>
                </a:cubicBezTo>
                <a:cubicBezTo>
                  <a:pt x="392430" y="1276350"/>
                  <a:pt x="389890" y="1272540"/>
                  <a:pt x="388620" y="1268730"/>
                </a:cubicBezTo>
                <a:cubicBezTo>
                  <a:pt x="387350" y="1264920"/>
                  <a:pt x="387350" y="1261110"/>
                  <a:pt x="386080" y="1256030"/>
                </a:cubicBezTo>
                <a:cubicBezTo>
                  <a:pt x="383540" y="1244600"/>
                  <a:pt x="378460" y="1224280"/>
                  <a:pt x="375920" y="1205230"/>
                </a:cubicBezTo>
                <a:cubicBezTo>
                  <a:pt x="372110" y="1179830"/>
                  <a:pt x="370840" y="1150620"/>
                  <a:pt x="368300" y="1118870"/>
                </a:cubicBezTo>
                <a:cubicBezTo>
                  <a:pt x="365760" y="1082040"/>
                  <a:pt x="361950" y="1037590"/>
                  <a:pt x="359410" y="995680"/>
                </a:cubicBezTo>
                <a:cubicBezTo>
                  <a:pt x="356870" y="949960"/>
                  <a:pt x="356870" y="902970"/>
                  <a:pt x="353060" y="855980"/>
                </a:cubicBezTo>
                <a:cubicBezTo>
                  <a:pt x="349250" y="806450"/>
                  <a:pt x="341630" y="755650"/>
                  <a:pt x="336550" y="702310"/>
                </a:cubicBezTo>
                <a:cubicBezTo>
                  <a:pt x="330200" y="645160"/>
                  <a:pt x="326390" y="580390"/>
                  <a:pt x="320040" y="523240"/>
                </a:cubicBezTo>
                <a:cubicBezTo>
                  <a:pt x="313690" y="469900"/>
                  <a:pt x="306070" y="422910"/>
                  <a:pt x="299720" y="369570"/>
                </a:cubicBezTo>
                <a:cubicBezTo>
                  <a:pt x="292100" y="309880"/>
                  <a:pt x="280670" y="238760"/>
                  <a:pt x="278130" y="182880"/>
                </a:cubicBezTo>
                <a:cubicBezTo>
                  <a:pt x="275590" y="138430"/>
                  <a:pt x="279400" y="82550"/>
                  <a:pt x="280670" y="62230"/>
                </a:cubicBezTo>
                <a:cubicBezTo>
                  <a:pt x="280670" y="55880"/>
                  <a:pt x="280670" y="53340"/>
                  <a:pt x="281940" y="48260"/>
                </a:cubicBezTo>
                <a:cubicBezTo>
                  <a:pt x="283210" y="43180"/>
                  <a:pt x="284480" y="38100"/>
                  <a:pt x="287020" y="34290"/>
                </a:cubicBezTo>
                <a:cubicBezTo>
                  <a:pt x="289560" y="29210"/>
                  <a:pt x="292100" y="25400"/>
                  <a:pt x="295910" y="21590"/>
                </a:cubicBezTo>
                <a:cubicBezTo>
                  <a:pt x="299720" y="17780"/>
                  <a:pt x="303530" y="13970"/>
                  <a:pt x="307340" y="11430"/>
                </a:cubicBezTo>
                <a:cubicBezTo>
                  <a:pt x="311150" y="8890"/>
                  <a:pt x="316230" y="6350"/>
                  <a:pt x="320040" y="5080"/>
                </a:cubicBezTo>
                <a:cubicBezTo>
                  <a:pt x="325120" y="3810"/>
                  <a:pt x="328930" y="2540"/>
                  <a:pt x="334010" y="1270"/>
                </a:cubicBezTo>
                <a:cubicBezTo>
                  <a:pt x="339090" y="0"/>
                  <a:pt x="344170" y="0"/>
                  <a:pt x="349250" y="1270"/>
                </a:cubicBezTo>
                <a:cubicBezTo>
                  <a:pt x="354330" y="2540"/>
                  <a:pt x="358140" y="3810"/>
                  <a:pt x="363220" y="5080"/>
                </a:cubicBezTo>
                <a:cubicBezTo>
                  <a:pt x="367030" y="6350"/>
                  <a:pt x="372110" y="8890"/>
                  <a:pt x="375920" y="11430"/>
                </a:cubicBezTo>
                <a:cubicBezTo>
                  <a:pt x="379730" y="13970"/>
                  <a:pt x="383540" y="16510"/>
                  <a:pt x="387350" y="20320"/>
                </a:cubicBezTo>
                <a:cubicBezTo>
                  <a:pt x="391160" y="24130"/>
                  <a:pt x="393700" y="27940"/>
                  <a:pt x="396240" y="33020"/>
                </a:cubicBezTo>
                <a:cubicBezTo>
                  <a:pt x="398780" y="36830"/>
                  <a:pt x="400050" y="41910"/>
                  <a:pt x="401320" y="46990"/>
                </a:cubicBezTo>
                <a:cubicBezTo>
                  <a:pt x="402590" y="52070"/>
                  <a:pt x="402590" y="55880"/>
                  <a:pt x="402590" y="60960"/>
                </a:cubicBezTo>
                <a:cubicBezTo>
                  <a:pt x="402590" y="69850"/>
                  <a:pt x="401320" y="80010"/>
                  <a:pt x="401320" y="93980"/>
                </a:cubicBezTo>
                <a:cubicBezTo>
                  <a:pt x="400050" y="119380"/>
                  <a:pt x="397510" y="165100"/>
                  <a:pt x="397510" y="198120"/>
                </a:cubicBezTo>
                <a:cubicBezTo>
                  <a:pt x="397510" y="227330"/>
                  <a:pt x="396240" y="252730"/>
                  <a:pt x="397510" y="281940"/>
                </a:cubicBezTo>
                <a:cubicBezTo>
                  <a:pt x="398780" y="314960"/>
                  <a:pt x="400050" y="349250"/>
                  <a:pt x="403860" y="388620"/>
                </a:cubicBezTo>
                <a:cubicBezTo>
                  <a:pt x="408940" y="436880"/>
                  <a:pt x="417830" y="497840"/>
                  <a:pt x="427990" y="548640"/>
                </a:cubicBezTo>
                <a:cubicBezTo>
                  <a:pt x="438150" y="595630"/>
                  <a:pt x="450850" y="637540"/>
                  <a:pt x="464820" y="683260"/>
                </a:cubicBezTo>
                <a:cubicBezTo>
                  <a:pt x="478790" y="730250"/>
                  <a:pt x="496570" y="775970"/>
                  <a:pt x="514350" y="824230"/>
                </a:cubicBezTo>
                <a:cubicBezTo>
                  <a:pt x="533400" y="875030"/>
                  <a:pt x="554990" y="927100"/>
                  <a:pt x="575310" y="979170"/>
                </a:cubicBezTo>
                <a:cubicBezTo>
                  <a:pt x="595630" y="1032510"/>
                  <a:pt x="633730" y="1115060"/>
                  <a:pt x="638810" y="1139190"/>
                </a:cubicBezTo>
                <a:cubicBezTo>
                  <a:pt x="640080" y="1146810"/>
                  <a:pt x="638810" y="1148080"/>
                  <a:pt x="638810" y="1153160"/>
                </a:cubicBezTo>
                <a:cubicBezTo>
                  <a:pt x="638810" y="1158240"/>
                  <a:pt x="637540" y="1163320"/>
                  <a:pt x="636270" y="1167130"/>
                </a:cubicBezTo>
                <a:cubicBezTo>
                  <a:pt x="635000" y="1172210"/>
                  <a:pt x="632460" y="1176020"/>
                  <a:pt x="629920" y="1179830"/>
                </a:cubicBezTo>
                <a:cubicBezTo>
                  <a:pt x="627380" y="1183640"/>
                  <a:pt x="624840" y="1187450"/>
                  <a:pt x="621030" y="1191260"/>
                </a:cubicBezTo>
                <a:cubicBezTo>
                  <a:pt x="617220" y="1195070"/>
                  <a:pt x="613410" y="1197610"/>
                  <a:pt x="609600" y="1200150"/>
                </a:cubicBezTo>
                <a:cubicBezTo>
                  <a:pt x="605790" y="1202690"/>
                  <a:pt x="600710" y="1203960"/>
                  <a:pt x="595630" y="1205230"/>
                </a:cubicBezTo>
                <a:cubicBezTo>
                  <a:pt x="590550" y="1206500"/>
                  <a:pt x="586740" y="1207770"/>
                  <a:pt x="581660" y="1207770"/>
                </a:cubicBezTo>
                <a:cubicBezTo>
                  <a:pt x="576580" y="1207770"/>
                  <a:pt x="571500" y="1207770"/>
                  <a:pt x="566420" y="1206500"/>
                </a:cubicBezTo>
                <a:cubicBezTo>
                  <a:pt x="561340" y="1205230"/>
                  <a:pt x="557530" y="1203960"/>
                  <a:pt x="553720" y="1201420"/>
                </a:cubicBezTo>
                <a:cubicBezTo>
                  <a:pt x="549910" y="1198880"/>
                  <a:pt x="544830" y="1196340"/>
                  <a:pt x="541020" y="1193800"/>
                </a:cubicBezTo>
                <a:cubicBezTo>
                  <a:pt x="537210" y="1191260"/>
                  <a:pt x="533400" y="1187450"/>
                  <a:pt x="530860" y="1183640"/>
                </a:cubicBezTo>
                <a:cubicBezTo>
                  <a:pt x="528320" y="1179830"/>
                  <a:pt x="525780" y="1174750"/>
                  <a:pt x="524510" y="1170940"/>
                </a:cubicBezTo>
                <a:cubicBezTo>
                  <a:pt x="521970" y="1165860"/>
                  <a:pt x="520700" y="1163320"/>
                  <a:pt x="519430" y="1156970"/>
                </a:cubicBezTo>
                <a:cubicBezTo>
                  <a:pt x="516890" y="1145540"/>
                  <a:pt x="515620" y="1123950"/>
                  <a:pt x="513080" y="1104900"/>
                </a:cubicBezTo>
                <a:cubicBezTo>
                  <a:pt x="509270" y="1082040"/>
                  <a:pt x="505460" y="1054100"/>
                  <a:pt x="500380" y="1028700"/>
                </a:cubicBezTo>
                <a:cubicBezTo>
                  <a:pt x="495300" y="1003300"/>
                  <a:pt x="487680" y="979170"/>
                  <a:pt x="480060" y="951230"/>
                </a:cubicBezTo>
                <a:cubicBezTo>
                  <a:pt x="469900" y="916940"/>
                  <a:pt x="454660" y="875030"/>
                  <a:pt x="443230" y="835660"/>
                </a:cubicBezTo>
                <a:cubicBezTo>
                  <a:pt x="431800" y="796290"/>
                  <a:pt x="424180" y="758190"/>
                  <a:pt x="412750" y="717550"/>
                </a:cubicBezTo>
                <a:cubicBezTo>
                  <a:pt x="400050" y="673100"/>
                  <a:pt x="384810" y="626110"/>
                  <a:pt x="369570" y="579120"/>
                </a:cubicBezTo>
                <a:cubicBezTo>
                  <a:pt x="354330" y="532130"/>
                  <a:pt x="339090" y="486410"/>
                  <a:pt x="323850" y="435610"/>
                </a:cubicBezTo>
                <a:cubicBezTo>
                  <a:pt x="307340" y="379730"/>
                  <a:pt x="285750" y="309880"/>
                  <a:pt x="273050" y="257810"/>
                </a:cubicBezTo>
                <a:cubicBezTo>
                  <a:pt x="262890" y="217170"/>
                  <a:pt x="254000" y="167640"/>
                  <a:pt x="251460" y="148590"/>
                </a:cubicBezTo>
                <a:cubicBezTo>
                  <a:pt x="250190" y="142240"/>
                  <a:pt x="250190" y="139700"/>
                  <a:pt x="250190" y="135890"/>
                </a:cubicBezTo>
                <a:cubicBezTo>
                  <a:pt x="250190" y="130810"/>
                  <a:pt x="250190" y="127000"/>
                  <a:pt x="251460" y="121920"/>
                </a:cubicBezTo>
                <a:cubicBezTo>
                  <a:pt x="252730" y="118110"/>
                  <a:pt x="254000" y="113030"/>
                  <a:pt x="256540" y="109220"/>
                </a:cubicBezTo>
                <a:cubicBezTo>
                  <a:pt x="259080" y="105410"/>
                  <a:pt x="261620" y="101600"/>
                  <a:pt x="264160" y="99060"/>
                </a:cubicBezTo>
                <a:cubicBezTo>
                  <a:pt x="266700" y="95250"/>
                  <a:pt x="270510" y="92710"/>
                  <a:pt x="274320" y="90170"/>
                </a:cubicBezTo>
                <a:cubicBezTo>
                  <a:pt x="278130" y="87630"/>
                  <a:pt x="281940" y="85090"/>
                  <a:pt x="285750" y="83820"/>
                </a:cubicBezTo>
                <a:cubicBezTo>
                  <a:pt x="289560" y="82550"/>
                  <a:pt x="294640" y="81280"/>
                  <a:pt x="298450" y="80010"/>
                </a:cubicBezTo>
                <a:cubicBezTo>
                  <a:pt x="303530" y="78740"/>
                  <a:pt x="307340" y="78740"/>
                  <a:pt x="312420" y="80010"/>
                </a:cubicBezTo>
                <a:cubicBezTo>
                  <a:pt x="316230" y="81280"/>
                  <a:pt x="321310" y="82550"/>
                  <a:pt x="325120" y="83820"/>
                </a:cubicBezTo>
                <a:cubicBezTo>
                  <a:pt x="328930" y="85090"/>
                  <a:pt x="332740" y="87630"/>
                  <a:pt x="336550" y="90170"/>
                </a:cubicBezTo>
                <a:cubicBezTo>
                  <a:pt x="340360" y="92710"/>
                  <a:pt x="344170" y="95250"/>
                  <a:pt x="346710" y="97790"/>
                </a:cubicBezTo>
                <a:cubicBezTo>
                  <a:pt x="349250" y="101600"/>
                  <a:pt x="351790" y="105410"/>
                  <a:pt x="354330" y="109220"/>
                </a:cubicBezTo>
                <a:cubicBezTo>
                  <a:pt x="356870" y="113030"/>
                  <a:pt x="358140" y="115570"/>
                  <a:pt x="359410" y="121920"/>
                </a:cubicBezTo>
                <a:cubicBezTo>
                  <a:pt x="363220" y="135890"/>
                  <a:pt x="369570" y="167640"/>
                  <a:pt x="373380" y="191770"/>
                </a:cubicBezTo>
                <a:cubicBezTo>
                  <a:pt x="377190" y="218440"/>
                  <a:pt x="379730" y="245110"/>
                  <a:pt x="381000" y="274320"/>
                </a:cubicBezTo>
                <a:cubicBezTo>
                  <a:pt x="383540" y="306070"/>
                  <a:pt x="382270" y="335280"/>
                  <a:pt x="384810" y="373380"/>
                </a:cubicBezTo>
                <a:cubicBezTo>
                  <a:pt x="388620" y="424180"/>
                  <a:pt x="397510" y="488950"/>
                  <a:pt x="405130" y="551180"/>
                </a:cubicBezTo>
                <a:cubicBezTo>
                  <a:pt x="414020" y="621030"/>
                  <a:pt x="424180" y="699770"/>
                  <a:pt x="433070" y="773430"/>
                </a:cubicBezTo>
                <a:cubicBezTo>
                  <a:pt x="441960" y="845820"/>
                  <a:pt x="452120" y="919480"/>
                  <a:pt x="461010" y="988060"/>
                </a:cubicBezTo>
                <a:cubicBezTo>
                  <a:pt x="469900" y="1051560"/>
                  <a:pt x="481330" y="1113790"/>
                  <a:pt x="486410" y="1169670"/>
                </a:cubicBezTo>
                <a:cubicBezTo>
                  <a:pt x="490220" y="1216660"/>
                  <a:pt x="488950" y="1278890"/>
                  <a:pt x="491490" y="1299210"/>
                </a:cubicBezTo>
                <a:cubicBezTo>
                  <a:pt x="492760" y="1305560"/>
                  <a:pt x="494030" y="1306830"/>
                  <a:pt x="494030" y="1310640"/>
                </a:cubicBezTo>
                <a:cubicBezTo>
                  <a:pt x="494030" y="1314450"/>
                  <a:pt x="494030" y="1319530"/>
                  <a:pt x="494030" y="1323340"/>
                </a:cubicBezTo>
                <a:cubicBezTo>
                  <a:pt x="494030" y="1327150"/>
                  <a:pt x="492760" y="1330960"/>
                  <a:pt x="491490" y="1334770"/>
                </a:cubicBezTo>
                <a:cubicBezTo>
                  <a:pt x="490220" y="1338580"/>
                  <a:pt x="487680" y="1342390"/>
                  <a:pt x="485140" y="1346200"/>
                </a:cubicBezTo>
                <a:cubicBezTo>
                  <a:pt x="482600" y="1350010"/>
                  <a:pt x="480060" y="1352550"/>
                  <a:pt x="476250" y="1355090"/>
                </a:cubicBezTo>
                <a:cubicBezTo>
                  <a:pt x="473710" y="1357630"/>
                  <a:pt x="469900" y="1360170"/>
                  <a:pt x="466090" y="1361440"/>
                </a:cubicBezTo>
                <a:cubicBezTo>
                  <a:pt x="462280" y="1363980"/>
                  <a:pt x="458470" y="1365250"/>
                  <a:pt x="454660" y="1366520"/>
                </a:cubicBezTo>
                <a:cubicBezTo>
                  <a:pt x="450850" y="1367790"/>
                  <a:pt x="445770" y="1366520"/>
                  <a:pt x="441960" y="1366520"/>
                </a:cubicBezTo>
                <a:cubicBezTo>
                  <a:pt x="438150" y="1366520"/>
                  <a:pt x="433070" y="1366520"/>
                  <a:pt x="429260" y="1365250"/>
                </a:cubicBezTo>
                <a:cubicBezTo>
                  <a:pt x="425450" y="1363980"/>
                  <a:pt x="421640" y="1362710"/>
                  <a:pt x="417830" y="1360170"/>
                </a:cubicBezTo>
                <a:cubicBezTo>
                  <a:pt x="414020" y="1358900"/>
                  <a:pt x="410210" y="1356360"/>
                  <a:pt x="407670" y="1353820"/>
                </a:cubicBezTo>
                <a:cubicBezTo>
                  <a:pt x="405130" y="1351280"/>
                  <a:pt x="402590" y="1347470"/>
                  <a:pt x="400050" y="1343660"/>
                </a:cubicBezTo>
                <a:cubicBezTo>
                  <a:pt x="397510" y="1339850"/>
                  <a:pt x="397510" y="1337310"/>
                  <a:pt x="394970" y="1332230"/>
                </a:cubicBezTo>
                <a:cubicBezTo>
                  <a:pt x="389890" y="1319530"/>
                  <a:pt x="381000" y="1289050"/>
                  <a:pt x="374650" y="1264920"/>
                </a:cubicBezTo>
                <a:cubicBezTo>
                  <a:pt x="368300" y="1236980"/>
                  <a:pt x="367030" y="1207770"/>
                  <a:pt x="358140" y="1172210"/>
                </a:cubicBezTo>
                <a:cubicBezTo>
                  <a:pt x="346710" y="1123950"/>
                  <a:pt x="322580" y="1057910"/>
                  <a:pt x="306070" y="1002030"/>
                </a:cubicBezTo>
                <a:cubicBezTo>
                  <a:pt x="289560" y="947420"/>
                  <a:pt x="275590" y="894080"/>
                  <a:pt x="257810" y="839470"/>
                </a:cubicBezTo>
                <a:cubicBezTo>
                  <a:pt x="240030" y="783590"/>
                  <a:pt x="219710" y="728980"/>
                  <a:pt x="200660" y="669290"/>
                </a:cubicBezTo>
                <a:cubicBezTo>
                  <a:pt x="180340" y="604520"/>
                  <a:pt x="158750" y="530860"/>
                  <a:pt x="139700" y="467360"/>
                </a:cubicBezTo>
                <a:cubicBezTo>
                  <a:pt x="121920" y="408940"/>
                  <a:pt x="96520" y="326390"/>
                  <a:pt x="90170" y="300990"/>
                </a:cubicBezTo>
                <a:cubicBezTo>
                  <a:pt x="88900" y="293370"/>
                  <a:pt x="87630" y="292100"/>
                  <a:pt x="87630" y="287020"/>
                </a:cubicBezTo>
                <a:cubicBezTo>
                  <a:pt x="87630" y="283210"/>
                  <a:pt x="87630" y="278130"/>
                  <a:pt x="88900" y="274320"/>
                </a:cubicBezTo>
                <a:cubicBezTo>
                  <a:pt x="90170" y="269240"/>
                  <a:pt x="90170" y="264160"/>
                  <a:pt x="92710" y="260350"/>
                </a:cubicBezTo>
                <a:cubicBezTo>
                  <a:pt x="93980" y="256540"/>
                  <a:pt x="97790" y="252730"/>
                  <a:pt x="100330" y="248920"/>
                </a:cubicBezTo>
                <a:cubicBezTo>
                  <a:pt x="102870" y="245110"/>
                  <a:pt x="106680" y="241300"/>
                  <a:pt x="110490" y="238760"/>
                </a:cubicBezTo>
                <a:cubicBezTo>
                  <a:pt x="114300" y="236220"/>
                  <a:pt x="119380" y="233680"/>
                  <a:pt x="123190" y="232410"/>
                </a:cubicBezTo>
                <a:cubicBezTo>
                  <a:pt x="127000" y="231140"/>
                  <a:pt x="132080" y="229870"/>
                  <a:pt x="135890" y="228600"/>
                </a:cubicBezTo>
                <a:cubicBezTo>
                  <a:pt x="140970" y="227330"/>
                  <a:pt x="144780" y="227330"/>
                  <a:pt x="149860" y="227330"/>
                </a:cubicBezTo>
                <a:cubicBezTo>
                  <a:pt x="154940" y="227330"/>
                  <a:pt x="158750" y="229870"/>
                  <a:pt x="163830" y="231140"/>
                </a:cubicBezTo>
                <a:cubicBezTo>
                  <a:pt x="167640" y="232410"/>
                  <a:pt x="172720" y="233680"/>
                  <a:pt x="176530" y="236220"/>
                </a:cubicBezTo>
                <a:cubicBezTo>
                  <a:pt x="180340" y="238760"/>
                  <a:pt x="184150" y="241300"/>
                  <a:pt x="186690" y="245110"/>
                </a:cubicBezTo>
                <a:cubicBezTo>
                  <a:pt x="190500" y="248920"/>
                  <a:pt x="193040" y="252730"/>
                  <a:pt x="195580" y="256540"/>
                </a:cubicBezTo>
                <a:cubicBezTo>
                  <a:pt x="198120" y="260350"/>
                  <a:pt x="201930" y="267970"/>
                  <a:pt x="200660" y="269240"/>
                </a:cubicBezTo>
                <a:cubicBezTo>
                  <a:pt x="198120" y="270510"/>
                  <a:pt x="167640" y="238760"/>
                  <a:pt x="166370" y="240030"/>
                </a:cubicBezTo>
                <a:cubicBezTo>
                  <a:pt x="163830" y="242570"/>
                  <a:pt x="198120" y="276860"/>
                  <a:pt x="210820" y="303530"/>
                </a:cubicBezTo>
                <a:cubicBezTo>
                  <a:pt x="228600" y="340360"/>
                  <a:pt x="237490" y="400050"/>
                  <a:pt x="250190" y="443230"/>
                </a:cubicBezTo>
                <a:cubicBezTo>
                  <a:pt x="260350" y="481330"/>
                  <a:pt x="269240" y="511810"/>
                  <a:pt x="280670" y="549910"/>
                </a:cubicBezTo>
                <a:cubicBezTo>
                  <a:pt x="293370" y="593090"/>
                  <a:pt x="308610" y="643890"/>
                  <a:pt x="322580" y="690880"/>
                </a:cubicBezTo>
                <a:cubicBezTo>
                  <a:pt x="336550" y="739140"/>
                  <a:pt x="347980" y="786130"/>
                  <a:pt x="364490" y="836930"/>
                </a:cubicBezTo>
                <a:cubicBezTo>
                  <a:pt x="382270" y="891540"/>
                  <a:pt x="406400" y="949960"/>
                  <a:pt x="429260" y="1007110"/>
                </a:cubicBezTo>
                <a:cubicBezTo>
                  <a:pt x="453390" y="1066800"/>
                  <a:pt x="478790" y="1135380"/>
                  <a:pt x="504190" y="1191260"/>
                </a:cubicBezTo>
                <a:cubicBezTo>
                  <a:pt x="525780" y="1240790"/>
                  <a:pt x="562610" y="1305560"/>
                  <a:pt x="571500" y="1327150"/>
                </a:cubicBezTo>
                <a:cubicBezTo>
                  <a:pt x="574040" y="1333500"/>
                  <a:pt x="574040" y="1336040"/>
                  <a:pt x="575310" y="1341120"/>
                </a:cubicBezTo>
                <a:cubicBezTo>
                  <a:pt x="576580" y="1346200"/>
                  <a:pt x="576580" y="1350010"/>
                  <a:pt x="576580" y="1355090"/>
                </a:cubicBezTo>
                <a:cubicBezTo>
                  <a:pt x="576580" y="1360170"/>
                  <a:pt x="574040" y="1365250"/>
                  <a:pt x="572770" y="1370330"/>
                </a:cubicBezTo>
                <a:cubicBezTo>
                  <a:pt x="571500" y="1375410"/>
                  <a:pt x="570230" y="1379220"/>
                  <a:pt x="567690" y="1383030"/>
                </a:cubicBezTo>
                <a:cubicBezTo>
                  <a:pt x="565150" y="1386840"/>
                  <a:pt x="561340" y="1390650"/>
                  <a:pt x="557530" y="1394460"/>
                </a:cubicBezTo>
                <a:cubicBezTo>
                  <a:pt x="553720" y="1398270"/>
                  <a:pt x="549910" y="1402080"/>
                  <a:pt x="546100" y="1404620"/>
                </a:cubicBezTo>
                <a:cubicBezTo>
                  <a:pt x="542290" y="1407160"/>
                  <a:pt x="538480" y="1408430"/>
                  <a:pt x="533400" y="1409700"/>
                </a:cubicBezTo>
                <a:cubicBezTo>
                  <a:pt x="528320" y="1410970"/>
                  <a:pt x="523240" y="1412240"/>
                  <a:pt x="518160" y="1412240"/>
                </a:cubicBezTo>
                <a:cubicBezTo>
                  <a:pt x="513080" y="1412240"/>
                  <a:pt x="509270" y="1413510"/>
                  <a:pt x="504190" y="1412240"/>
                </a:cubicBezTo>
                <a:cubicBezTo>
                  <a:pt x="499110" y="1410970"/>
                  <a:pt x="495300" y="1409700"/>
                  <a:pt x="490220" y="1407160"/>
                </a:cubicBezTo>
                <a:cubicBezTo>
                  <a:pt x="486410" y="1404620"/>
                  <a:pt x="481330" y="1402080"/>
                  <a:pt x="477520" y="1399540"/>
                </a:cubicBezTo>
                <a:cubicBezTo>
                  <a:pt x="473710" y="1397000"/>
                  <a:pt x="469900" y="1393190"/>
                  <a:pt x="467360" y="1389380"/>
                </a:cubicBezTo>
                <a:cubicBezTo>
                  <a:pt x="464820" y="1385570"/>
                  <a:pt x="459740" y="1376680"/>
                  <a:pt x="459740" y="1376680"/>
                </a:cubicBezTo>
              </a:path>
            </a:pathLst>
          </a:custGeom>
          <a:solidFill>
            <a:srgbClr val="E7191F"/>
          </a:solidFill>
          <a:ln cap="flat" cmpd="sng" w="19050">
            <a:solidFill>
              <a:srgbClr val="E719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7"/>
          <p:cNvSpPr/>
          <p:nvPr/>
        </p:nvSpPr>
        <p:spPr>
          <a:xfrm>
            <a:off x="3281363" y="869156"/>
            <a:ext cx="170021" cy="159068"/>
          </a:xfrm>
          <a:custGeom>
            <a:rect b="b" l="l" r="r" t="t"/>
            <a:pathLst>
              <a:path extrusionOk="0" h="424180" w="453390">
                <a:moveTo>
                  <a:pt x="205740" y="276860"/>
                </a:moveTo>
                <a:cubicBezTo>
                  <a:pt x="134620" y="295910"/>
                  <a:pt x="104140" y="295910"/>
                  <a:pt x="81280" y="285750"/>
                </a:cubicBezTo>
                <a:cubicBezTo>
                  <a:pt x="54610" y="274320"/>
                  <a:pt x="20320" y="246380"/>
                  <a:pt x="10160" y="218440"/>
                </a:cubicBezTo>
                <a:cubicBezTo>
                  <a:pt x="0" y="190500"/>
                  <a:pt x="7620" y="147320"/>
                  <a:pt x="22860" y="119380"/>
                </a:cubicBezTo>
                <a:cubicBezTo>
                  <a:pt x="38100" y="91440"/>
                  <a:pt x="72390" y="69850"/>
                  <a:pt x="105410" y="52070"/>
                </a:cubicBezTo>
                <a:cubicBezTo>
                  <a:pt x="142240" y="31750"/>
                  <a:pt x="195580" y="0"/>
                  <a:pt x="236220" y="6350"/>
                </a:cubicBezTo>
                <a:cubicBezTo>
                  <a:pt x="276860" y="13970"/>
                  <a:pt x="321310" y="63500"/>
                  <a:pt x="349250" y="96520"/>
                </a:cubicBezTo>
                <a:cubicBezTo>
                  <a:pt x="373380" y="124460"/>
                  <a:pt x="389890" y="157480"/>
                  <a:pt x="402590" y="187960"/>
                </a:cubicBezTo>
                <a:cubicBezTo>
                  <a:pt x="412750" y="213360"/>
                  <a:pt x="422910" y="237490"/>
                  <a:pt x="422910" y="264160"/>
                </a:cubicBezTo>
                <a:cubicBezTo>
                  <a:pt x="422910" y="295910"/>
                  <a:pt x="414020" y="340360"/>
                  <a:pt x="394970" y="364490"/>
                </a:cubicBezTo>
                <a:cubicBezTo>
                  <a:pt x="375920" y="388620"/>
                  <a:pt x="341630" y="402590"/>
                  <a:pt x="309880" y="410210"/>
                </a:cubicBezTo>
                <a:cubicBezTo>
                  <a:pt x="274320" y="417830"/>
                  <a:pt x="226060" y="414020"/>
                  <a:pt x="190500" y="405130"/>
                </a:cubicBezTo>
                <a:cubicBezTo>
                  <a:pt x="158750" y="397510"/>
                  <a:pt x="125730" y="383540"/>
                  <a:pt x="104140" y="363220"/>
                </a:cubicBezTo>
                <a:cubicBezTo>
                  <a:pt x="82550" y="342900"/>
                  <a:pt x="63500" y="313690"/>
                  <a:pt x="58420" y="283210"/>
                </a:cubicBezTo>
                <a:cubicBezTo>
                  <a:pt x="52070" y="247650"/>
                  <a:pt x="67310" y="195580"/>
                  <a:pt x="81280" y="162560"/>
                </a:cubicBezTo>
                <a:cubicBezTo>
                  <a:pt x="92710" y="134620"/>
                  <a:pt x="107950" y="111760"/>
                  <a:pt x="128270" y="92710"/>
                </a:cubicBezTo>
                <a:cubicBezTo>
                  <a:pt x="148590" y="72390"/>
                  <a:pt x="179070" y="53340"/>
                  <a:pt x="205740" y="45720"/>
                </a:cubicBezTo>
                <a:cubicBezTo>
                  <a:pt x="231140" y="38100"/>
                  <a:pt x="259080" y="36830"/>
                  <a:pt x="283210" y="41910"/>
                </a:cubicBezTo>
                <a:cubicBezTo>
                  <a:pt x="307340" y="46990"/>
                  <a:pt x="334010" y="58420"/>
                  <a:pt x="353060" y="73660"/>
                </a:cubicBezTo>
                <a:cubicBezTo>
                  <a:pt x="372110" y="88900"/>
                  <a:pt x="386080" y="110490"/>
                  <a:pt x="400050" y="134620"/>
                </a:cubicBezTo>
                <a:cubicBezTo>
                  <a:pt x="415290" y="162560"/>
                  <a:pt x="433070" y="196850"/>
                  <a:pt x="439420" y="231140"/>
                </a:cubicBezTo>
                <a:cubicBezTo>
                  <a:pt x="445770" y="267970"/>
                  <a:pt x="453390" y="318770"/>
                  <a:pt x="435610" y="349250"/>
                </a:cubicBezTo>
                <a:cubicBezTo>
                  <a:pt x="416560" y="381000"/>
                  <a:pt x="361950" y="405130"/>
                  <a:pt x="321310" y="414020"/>
                </a:cubicBezTo>
                <a:cubicBezTo>
                  <a:pt x="279400" y="424180"/>
                  <a:pt x="213360" y="411480"/>
                  <a:pt x="185420" y="405130"/>
                </a:cubicBezTo>
                <a:cubicBezTo>
                  <a:pt x="171450" y="401320"/>
                  <a:pt x="165100" y="397510"/>
                  <a:pt x="156210" y="392430"/>
                </a:cubicBezTo>
                <a:cubicBezTo>
                  <a:pt x="147320" y="387350"/>
                  <a:pt x="138430" y="379730"/>
                  <a:pt x="132080" y="372110"/>
                </a:cubicBezTo>
                <a:cubicBezTo>
                  <a:pt x="125730" y="364490"/>
                  <a:pt x="120650" y="355600"/>
                  <a:pt x="116840" y="345440"/>
                </a:cubicBezTo>
                <a:cubicBezTo>
                  <a:pt x="113030" y="335280"/>
                  <a:pt x="109220" y="323850"/>
                  <a:pt x="109220" y="313690"/>
                </a:cubicBezTo>
                <a:cubicBezTo>
                  <a:pt x="109220" y="303530"/>
                  <a:pt x="110490" y="292100"/>
                  <a:pt x="113030" y="281940"/>
                </a:cubicBezTo>
                <a:cubicBezTo>
                  <a:pt x="115570" y="271780"/>
                  <a:pt x="120650" y="262890"/>
                  <a:pt x="127000" y="254000"/>
                </a:cubicBezTo>
                <a:cubicBezTo>
                  <a:pt x="133350" y="245110"/>
                  <a:pt x="140970" y="237490"/>
                  <a:pt x="148590" y="231140"/>
                </a:cubicBezTo>
                <a:cubicBezTo>
                  <a:pt x="157480" y="224790"/>
                  <a:pt x="166370" y="219710"/>
                  <a:pt x="176530" y="215900"/>
                </a:cubicBezTo>
                <a:cubicBezTo>
                  <a:pt x="186690" y="212090"/>
                  <a:pt x="198120" y="210820"/>
                  <a:pt x="208280" y="210820"/>
                </a:cubicBezTo>
                <a:cubicBezTo>
                  <a:pt x="218440" y="210820"/>
                  <a:pt x="228600" y="213360"/>
                  <a:pt x="238760" y="217170"/>
                </a:cubicBezTo>
                <a:cubicBezTo>
                  <a:pt x="248920" y="220980"/>
                  <a:pt x="259080" y="224790"/>
                  <a:pt x="266700" y="231140"/>
                </a:cubicBezTo>
                <a:cubicBezTo>
                  <a:pt x="275590" y="237490"/>
                  <a:pt x="281940" y="246380"/>
                  <a:pt x="288290" y="255270"/>
                </a:cubicBezTo>
                <a:cubicBezTo>
                  <a:pt x="293370" y="264160"/>
                  <a:pt x="298450" y="273050"/>
                  <a:pt x="300990" y="283210"/>
                </a:cubicBezTo>
                <a:cubicBezTo>
                  <a:pt x="303530" y="293370"/>
                  <a:pt x="306070" y="304800"/>
                  <a:pt x="304800" y="314960"/>
                </a:cubicBezTo>
                <a:cubicBezTo>
                  <a:pt x="303530" y="325120"/>
                  <a:pt x="300990" y="335280"/>
                  <a:pt x="297180" y="345440"/>
                </a:cubicBezTo>
                <a:cubicBezTo>
                  <a:pt x="293370" y="355600"/>
                  <a:pt x="288290" y="365760"/>
                  <a:pt x="281940" y="373380"/>
                </a:cubicBezTo>
                <a:cubicBezTo>
                  <a:pt x="275590" y="381000"/>
                  <a:pt x="265430" y="388620"/>
                  <a:pt x="256540" y="393700"/>
                </a:cubicBezTo>
                <a:cubicBezTo>
                  <a:pt x="247650" y="398780"/>
                  <a:pt x="237490" y="402590"/>
                  <a:pt x="227330" y="405130"/>
                </a:cubicBezTo>
                <a:cubicBezTo>
                  <a:pt x="217170" y="407670"/>
                  <a:pt x="205740" y="407670"/>
                  <a:pt x="195580" y="406400"/>
                </a:cubicBezTo>
                <a:cubicBezTo>
                  <a:pt x="185420" y="405130"/>
                  <a:pt x="173990" y="402590"/>
                  <a:pt x="165100" y="397510"/>
                </a:cubicBezTo>
                <a:cubicBezTo>
                  <a:pt x="156210" y="393700"/>
                  <a:pt x="147320" y="387350"/>
                  <a:pt x="139700" y="379730"/>
                </a:cubicBezTo>
                <a:cubicBezTo>
                  <a:pt x="132080" y="372110"/>
                  <a:pt x="125730" y="363220"/>
                  <a:pt x="120650" y="354330"/>
                </a:cubicBezTo>
                <a:cubicBezTo>
                  <a:pt x="115570" y="345440"/>
                  <a:pt x="111760" y="334010"/>
                  <a:pt x="110490" y="323850"/>
                </a:cubicBezTo>
                <a:cubicBezTo>
                  <a:pt x="109220" y="313690"/>
                  <a:pt x="109220" y="303530"/>
                  <a:pt x="110490" y="293370"/>
                </a:cubicBezTo>
                <a:cubicBezTo>
                  <a:pt x="111760" y="283210"/>
                  <a:pt x="115570" y="271780"/>
                  <a:pt x="120650" y="262890"/>
                </a:cubicBezTo>
                <a:cubicBezTo>
                  <a:pt x="125730" y="254000"/>
                  <a:pt x="133350" y="245110"/>
                  <a:pt x="140970" y="237490"/>
                </a:cubicBezTo>
                <a:cubicBezTo>
                  <a:pt x="148590" y="229870"/>
                  <a:pt x="157480" y="223520"/>
                  <a:pt x="166370" y="219710"/>
                </a:cubicBezTo>
                <a:cubicBezTo>
                  <a:pt x="175260" y="215900"/>
                  <a:pt x="186690" y="213360"/>
                  <a:pt x="196850" y="212090"/>
                </a:cubicBezTo>
                <a:cubicBezTo>
                  <a:pt x="207010" y="210820"/>
                  <a:pt x="228600" y="213360"/>
                  <a:pt x="228600" y="213360"/>
                </a:cubicBezTo>
                <a:cubicBezTo>
                  <a:pt x="228600" y="213360"/>
                  <a:pt x="240030" y="264160"/>
                  <a:pt x="241300" y="264160"/>
                </a:cubicBezTo>
                <a:cubicBezTo>
                  <a:pt x="242570" y="264160"/>
                  <a:pt x="243840" y="179070"/>
                  <a:pt x="228600" y="171450"/>
                </a:cubicBezTo>
                <a:cubicBezTo>
                  <a:pt x="213360" y="163830"/>
                  <a:pt x="168910" y="224790"/>
                  <a:pt x="149860" y="218440"/>
                </a:cubicBezTo>
                <a:cubicBezTo>
                  <a:pt x="132080" y="212090"/>
                  <a:pt x="113030" y="154940"/>
                  <a:pt x="118110" y="140970"/>
                </a:cubicBezTo>
                <a:cubicBezTo>
                  <a:pt x="121920" y="132080"/>
                  <a:pt x="137160" y="130810"/>
                  <a:pt x="146050" y="127000"/>
                </a:cubicBezTo>
                <a:cubicBezTo>
                  <a:pt x="152400" y="124460"/>
                  <a:pt x="158750" y="123190"/>
                  <a:pt x="165100" y="121920"/>
                </a:cubicBezTo>
                <a:cubicBezTo>
                  <a:pt x="171450" y="120650"/>
                  <a:pt x="177800" y="121920"/>
                  <a:pt x="184150" y="121920"/>
                </a:cubicBezTo>
                <a:cubicBezTo>
                  <a:pt x="190500" y="121920"/>
                  <a:pt x="196850" y="123190"/>
                  <a:pt x="203200" y="125730"/>
                </a:cubicBezTo>
                <a:cubicBezTo>
                  <a:pt x="209550" y="128270"/>
                  <a:pt x="215900" y="130810"/>
                  <a:pt x="220980" y="134620"/>
                </a:cubicBezTo>
                <a:cubicBezTo>
                  <a:pt x="226060" y="138430"/>
                  <a:pt x="231140" y="142240"/>
                  <a:pt x="234950" y="147320"/>
                </a:cubicBezTo>
                <a:cubicBezTo>
                  <a:pt x="238760" y="152400"/>
                  <a:pt x="243840" y="157480"/>
                  <a:pt x="246380" y="162560"/>
                </a:cubicBezTo>
                <a:cubicBezTo>
                  <a:pt x="250190" y="167640"/>
                  <a:pt x="252730" y="173990"/>
                  <a:pt x="254000" y="180340"/>
                </a:cubicBezTo>
                <a:cubicBezTo>
                  <a:pt x="255270" y="186690"/>
                  <a:pt x="256540" y="194310"/>
                  <a:pt x="256540" y="200660"/>
                </a:cubicBezTo>
                <a:cubicBezTo>
                  <a:pt x="256540" y="207010"/>
                  <a:pt x="255270" y="213360"/>
                  <a:pt x="254000" y="219710"/>
                </a:cubicBezTo>
                <a:cubicBezTo>
                  <a:pt x="252730" y="226060"/>
                  <a:pt x="250190" y="232410"/>
                  <a:pt x="247650" y="237490"/>
                </a:cubicBezTo>
                <a:cubicBezTo>
                  <a:pt x="245110" y="243840"/>
                  <a:pt x="241300" y="248920"/>
                  <a:pt x="237490" y="254000"/>
                </a:cubicBezTo>
                <a:cubicBezTo>
                  <a:pt x="233680" y="259080"/>
                  <a:pt x="228600" y="262890"/>
                  <a:pt x="223520" y="266700"/>
                </a:cubicBezTo>
                <a:cubicBezTo>
                  <a:pt x="218440" y="270510"/>
                  <a:pt x="205740" y="276860"/>
                  <a:pt x="205740" y="276860"/>
                </a:cubicBezTo>
              </a:path>
            </a:pathLst>
          </a:custGeom>
          <a:solidFill>
            <a:srgbClr val="E7191F"/>
          </a:solidFill>
          <a:ln cap="flat" cmpd="sng" w="19050">
            <a:solidFill>
              <a:srgbClr val="E7191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17"/>
          <p:cNvSpPr/>
          <p:nvPr/>
        </p:nvSpPr>
        <p:spPr>
          <a:xfrm>
            <a:off x="4703922" y="4845368"/>
            <a:ext cx="4227671" cy="61913"/>
          </a:xfrm>
          <a:custGeom>
            <a:rect b="b" l="l" r="r" t="t"/>
            <a:pathLst>
              <a:path extrusionOk="0" h="165100" w="11273790">
                <a:moveTo>
                  <a:pt x="49530" y="0"/>
                </a:moveTo>
                <a:cubicBezTo>
                  <a:pt x="420370" y="15240"/>
                  <a:pt x="572770" y="15240"/>
                  <a:pt x="735330" y="16510"/>
                </a:cubicBezTo>
                <a:cubicBezTo>
                  <a:pt x="938530" y="17780"/>
                  <a:pt x="1176020" y="19050"/>
                  <a:pt x="1421130" y="19050"/>
                </a:cubicBezTo>
                <a:cubicBezTo>
                  <a:pt x="1703070" y="20320"/>
                  <a:pt x="2001520" y="20320"/>
                  <a:pt x="2332990" y="20320"/>
                </a:cubicBezTo>
                <a:cubicBezTo>
                  <a:pt x="2727960" y="20320"/>
                  <a:pt x="3159760" y="21590"/>
                  <a:pt x="3633470" y="21590"/>
                </a:cubicBezTo>
                <a:cubicBezTo>
                  <a:pt x="4203700" y="21590"/>
                  <a:pt x="4908550" y="20320"/>
                  <a:pt x="5519420" y="22860"/>
                </a:cubicBezTo>
                <a:cubicBezTo>
                  <a:pt x="6098540" y="25400"/>
                  <a:pt x="6673850" y="30480"/>
                  <a:pt x="7209790" y="38100"/>
                </a:cubicBezTo>
                <a:cubicBezTo>
                  <a:pt x="7696200" y="45720"/>
                  <a:pt x="8171180" y="59690"/>
                  <a:pt x="8602980" y="67310"/>
                </a:cubicBezTo>
                <a:cubicBezTo>
                  <a:pt x="8977630" y="73660"/>
                  <a:pt x="9326880" y="77470"/>
                  <a:pt x="9654540" y="81280"/>
                </a:cubicBezTo>
                <a:cubicBezTo>
                  <a:pt x="9941560" y="83820"/>
                  <a:pt x="10231120" y="88900"/>
                  <a:pt x="10462260" y="86360"/>
                </a:cubicBezTo>
                <a:cubicBezTo>
                  <a:pt x="10636250" y="85090"/>
                  <a:pt x="10793730" y="77470"/>
                  <a:pt x="10918190" y="73660"/>
                </a:cubicBezTo>
                <a:cubicBezTo>
                  <a:pt x="11004550" y="71120"/>
                  <a:pt x="11079480" y="69850"/>
                  <a:pt x="11136630" y="67310"/>
                </a:cubicBezTo>
                <a:cubicBezTo>
                  <a:pt x="11173460" y="66040"/>
                  <a:pt x="11212830" y="60960"/>
                  <a:pt x="11229340" y="60960"/>
                </a:cubicBezTo>
                <a:cubicBezTo>
                  <a:pt x="11235690" y="60960"/>
                  <a:pt x="11238230" y="60960"/>
                  <a:pt x="11242040" y="62230"/>
                </a:cubicBezTo>
                <a:cubicBezTo>
                  <a:pt x="11245850" y="63500"/>
                  <a:pt x="11250930" y="66040"/>
                  <a:pt x="11254740" y="68580"/>
                </a:cubicBezTo>
                <a:cubicBezTo>
                  <a:pt x="11258550" y="71120"/>
                  <a:pt x="11262360" y="74930"/>
                  <a:pt x="11264900" y="78740"/>
                </a:cubicBezTo>
                <a:cubicBezTo>
                  <a:pt x="11267440" y="82550"/>
                  <a:pt x="11269980" y="86360"/>
                  <a:pt x="11271250" y="91440"/>
                </a:cubicBezTo>
                <a:cubicBezTo>
                  <a:pt x="11272520" y="96520"/>
                  <a:pt x="11273790" y="100330"/>
                  <a:pt x="11273790" y="105410"/>
                </a:cubicBezTo>
                <a:cubicBezTo>
                  <a:pt x="11273790" y="109220"/>
                  <a:pt x="11271250" y="114300"/>
                  <a:pt x="11269980" y="118110"/>
                </a:cubicBezTo>
                <a:cubicBezTo>
                  <a:pt x="11268710" y="121920"/>
                  <a:pt x="11266170" y="127000"/>
                  <a:pt x="11263630" y="130810"/>
                </a:cubicBezTo>
                <a:cubicBezTo>
                  <a:pt x="11261090" y="134620"/>
                  <a:pt x="11257280" y="137160"/>
                  <a:pt x="11253470" y="139700"/>
                </a:cubicBezTo>
                <a:cubicBezTo>
                  <a:pt x="11249660" y="142240"/>
                  <a:pt x="11245850" y="144780"/>
                  <a:pt x="11240770" y="146050"/>
                </a:cubicBezTo>
                <a:cubicBezTo>
                  <a:pt x="11236960" y="147320"/>
                  <a:pt x="11231880" y="147320"/>
                  <a:pt x="11226800" y="147320"/>
                </a:cubicBezTo>
                <a:cubicBezTo>
                  <a:pt x="11221720" y="147320"/>
                  <a:pt x="11216640" y="146050"/>
                  <a:pt x="11212830" y="143510"/>
                </a:cubicBezTo>
                <a:cubicBezTo>
                  <a:pt x="11209020" y="142240"/>
                  <a:pt x="11205210" y="138430"/>
                  <a:pt x="11201400" y="135890"/>
                </a:cubicBezTo>
                <a:cubicBezTo>
                  <a:pt x="11197590" y="132080"/>
                  <a:pt x="11195050" y="128270"/>
                  <a:pt x="11192510" y="124460"/>
                </a:cubicBezTo>
                <a:cubicBezTo>
                  <a:pt x="11189970" y="120650"/>
                  <a:pt x="11188700" y="115570"/>
                  <a:pt x="11187430" y="111760"/>
                </a:cubicBezTo>
                <a:cubicBezTo>
                  <a:pt x="11186160" y="106680"/>
                  <a:pt x="11187430" y="102870"/>
                  <a:pt x="11187430" y="97790"/>
                </a:cubicBezTo>
                <a:cubicBezTo>
                  <a:pt x="11187430" y="92710"/>
                  <a:pt x="11188700" y="87630"/>
                  <a:pt x="11191240" y="83820"/>
                </a:cubicBezTo>
                <a:cubicBezTo>
                  <a:pt x="11192510" y="80010"/>
                  <a:pt x="11196320" y="76200"/>
                  <a:pt x="11198860" y="72390"/>
                </a:cubicBezTo>
                <a:cubicBezTo>
                  <a:pt x="11201400" y="68580"/>
                  <a:pt x="11206480" y="66040"/>
                  <a:pt x="11210290" y="64770"/>
                </a:cubicBezTo>
                <a:cubicBezTo>
                  <a:pt x="11214100" y="62230"/>
                  <a:pt x="11219180" y="60960"/>
                  <a:pt x="11224260" y="60960"/>
                </a:cubicBezTo>
                <a:cubicBezTo>
                  <a:pt x="11229340" y="60960"/>
                  <a:pt x="11233150" y="59690"/>
                  <a:pt x="11238230" y="60960"/>
                </a:cubicBezTo>
                <a:cubicBezTo>
                  <a:pt x="11242040" y="62230"/>
                  <a:pt x="11247120" y="63500"/>
                  <a:pt x="11250930" y="66040"/>
                </a:cubicBezTo>
                <a:cubicBezTo>
                  <a:pt x="11254740" y="68580"/>
                  <a:pt x="11258550" y="71120"/>
                  <a:pt x="11262360" y="74930"/>
                </a:cubicBezTo>
                <a:cubicBezTo>
                  <a:pt x="11264900" y="78740"/>
                  <a:pt x="11268710" y="82550"/>
                  <a:pt x="11269980" y="86360"/>
                </a:cubicBezTo>
                <a:cubicBezTo>
                  <a:pt x="11271250" y="90170"/>
                  <a:pt x="11272520" y="95250"/>
                  <a:pt x="11272520" y="100330"/>
                </a:cubicBezTo>
                <a:cubicBezTo>
                  <a:pt x="11272520" y="105410"/>
                  <a:pt x="11272520" y="109220"/>
                  <a:pt x="11271250" y="114300"/>
                </a:cubicBezTo>
                <a:cubicBezTo>
                  <a:pt x="11269980" y="118110"/>
                  <a:pt x="11268710" y="123190"/>
                  <a:pt x="11266170" y="127000"/>
                </a:cubicBezTo>
                <a:cubicBezTo>
                  <a:pt x="11263630" y="130810"/>
                  <a:pt x="11261090" y="134620"/>
                  <a:pt x="11257280" y="137160"/>
                </a:cubicBezTo>
                <a:cubicBezTo>
                  <a:pt x="11253470" y="139700"/>
                  <a:pt x="11249660" y="143510"/>
                  <a:pt x="11244580" y="144780"/>
                </a:cubicBezTo>
                <a:cubicBezTo>
                  <a:pt x="11240770" y="146050"/>
                  <a:pt x="11230610" y="147320"/>
                  <a:pt x="11230610" y="147320"/>
                </a:cubicBezTo>
                <a:cubicBezTo>
                  <a:pt x="11230610" y="147320"/>
                  <a:pt x="11174730" y="144780"/>
                  <a:pt x="11137900" y="144780"/>
                </a:cubicBezTo>
                <a:cubicBezTo>
                  <a:pt x="11080750" y="144780"/>
                  <a:pt x="11007090" y="147320"/>
                  <a:pt x="10920730" y="149860"/>
                </a:cubicBezTo>
                <a:cubicBezTo>
                  <a:pt x="10796270" y="153670"/>
                  <a:pt x="10636250" y="161290"/>
                  <a:pt x="10460990" y="162560"/>
                </a:cubicBezTo>
                <a:cubicBezTo>
                  <a:pt x="10229850" y="165100"/>
                  <a:pt x="9941560" y="160020"/>
                  <a:pt x="9654540" y="157480"/>
                </a:cubicBezTo>
                <a:cubicBezTo>
                  <a:pt x="9326880" y="154940"/>
                  <a:pt x="8977630" y="152400"/>
                  <a:pt x="8601710" y="146050"/>
                </a:cubicBezTo>
                <a:cubicBezTo>
                  <a:pt x="8169910" y="139700"/>
                  <a:pt x="7694930" y="124460"/>
                  <a:pt x="7208520" y="116840"/>
                </a:cubicBezTo>
                <a:cubicBezTo>
                  <a:pt x="6672580" y="109220"/>
                  <a:pt x="6098540" y="104140"/>
                  <a:pt x="5519420" y="101600"/>
                </a:cubicBezTo>
                <a:cubicBezTo>
                  <a:pt x="4907280" y="99060"/>
                  <a:pt x="4202430" y="101600"/>
                  <a:pt x="3632200" y="101600"/>
                </a:cubicBezTo>
                <a:cubicBezTo>
                  <a:pt x="3158490" y="101600"/>
                  <a:pt x="2727960" y="102870"/>
                  <a:pt x="2332990" y="102870"/>
                </a:cubicBezTo>
                <a:cubicBezTo>
                  <a:pt x="2002790" y="102870"/>
                  <a:pt x="1703070" y="102870"/>
                  <a:pt x="1421130" y="102870"/>
                </a:cubicBezTo>
                <a:cubicBezTo>
                  <a:pt x="1176020" y="102870"/>
                  <a:pt x="938530" y="102870"/>
                  <a:pt x="734060" y="102870"/>
                </a:cubicBezTo>
                <a:cubicBezTo>
                  <a:pt x="570230" y="102870"/>
                  <a:pt x="417830" y="102870"/>
                  <a:pt x="292100" y="101600"/>
                </a:cubicBezTo>
                <a:cubicBezTo>
                  <a:pt x="198120" y="100330"/>
                  <a:pt x="76200" y="99060"/>
                  <a:pt x="46990" y="96520"/>
                </a:cubicBezTo>
                <a:cubicBezTo>
                  <a:pt x="40640" y="96520"/>
                  <a:pt x="39370" y="96520"/>
                  <a:pt x="35560" y="95250"/>
                </a:cubicBezTo>
                <a:cubicBezTo>
                  <a:pt x="31750" y="93980"/>
                  <a:pt x="27940" y="92710"/>
                  <a:pt x="24130" y="90170"/>
                </a:cubicBezTo>
                <a:cubicBezTo>
                  <a:pt x="20320" y="88900"/>
                  <a:pt x="17780" y="86360"/>
                  <a:pt x="15240" y="83820"/>
                </a:cubicBezTo>
                <a:cubicBezTo>
                  <a:pt x="12700" y="81280"/>
                  <a:pt x="10160" y="78740"/>
                  <a:pt x="7620" y="74930"/>
                </a:cubicBezTo>
                <a:cubicBezTo>
                  <a:pt x="5080" y="72390"/>
                  <a:pt x="3810" y="68580"/>
                  <a:pt x="2540" y="64770"/>
                </a:cubicBezTo>
                <a:cubicBezTo>
                  <a:pt x="1270" y="60960"/>
                  <a:pt x="0" y="57150"/>
                  <a:pt x="0" y="53340"/>
                </a:cubicBezTo>
                <a:cubicBezTo>
                  <a:pt x="0" y="49530"/>
                  <a:pt x="0" y="45720"/>
                  <a:pt x="0" y="41910"/>
                </a:cubicBezTo>
                <a:cubicBezTo>
                  <a:pt x="0" y="38100"/>
                  <a:pt x="2540" y="34290"/>
                  <a:pt x="3810" y="30480"/>
                </a:cubicBezTo>
                <a:cubicBezTo>
                  <a:pt x="5080" y="26670"/>
                  <a:pt x="6350" y="22860"/>
                  <a:pt x="8890" y="20320"/>
                </a:cubicBezTo>
                <a:cubicBezTo>
                  <a:pt x="11430" y="16510"/>
                  <a:pt x="15240" y="13970"/>
                  <a:pt x="17780" y="11430"/>
                </a:cubicBezTo>
                <a:cubicBezTo>
                  <a:pt x="20320" y="8890"/>
                  <a:pt x="22860" y="6350"/>
                  <a:pt x="26670" y="5080"/>
                </a:cubicBezTo>
                <a:cubicBezTo>
                  <a:pt x="30480" y="3810"/>
                  <a:pt x="34290" y="2540"/>
                  <a:pt x="38100" y="1270"/>
                </a:cubicBezTo>
                <a:cubicBezTo>
                  <a:pt x="41910" y="0"/>
                  <a:pt x="49530" y="0"/>
                  <a:pt x="49530" y="0"/>
                </a:cubicBezTo>
              </a:path>
            </a:pathLst>
          </a:custGeom>
          <a:solidFill>
            <a:srgbClr val="E7191F"/>
          </a:solidFill>
          <a:ln>
            <a:noFill/>
          </a:ln>
        </p:spPr>
        <p:txBody>
          <a:bodyPr anchorCtr="0" anchor="ctr" bIns="45725" lIns="45725" spcFirstLastPara="1" rIns="45725" wrap="square" tIns="457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p18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18"/>
          <p:cNvPicPr preferRelativeResize="0"/>
          <p:nvPr/>
        </p:nvPicPr>
        <p:blipFill rotWithShape="1">
          <a:blip r:embed="rId4">
            <a:alphaModFix/>
          </a:blip>
          <a:srcRect b="15348" l="0" r="0" t="1230"/>
          <a:stretch/>
        </p:blipFill>
        <p:spPr>
          <a:xfrm>
            <a:off x="0" y="718082"/>
            <a:ext cx="5994792" cy="491956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5" name="Google Shape;185;p18"/>
          <p:cNvGrpSpPr/>
          <p:nvPr/>
        </p:nvGrpSpPr>
        <p:grpSpPr>
          <a:xfrm>
            <a:off x="5245008" y="530777"/>
            <a:ext cx="4943785" cy="6079976"/>
            <a:chOff x="0" y="0"/>
            <a:chExt cx="4928586" cy="6061285"/>
          </a:xfrm>
        </p:grpSpPr>
        <p:sp>
          <p:nvSpPr>
            <p:cNvPr id="186" name="Google Shape;186;p18"/>
            <p:cNvSpPr/>
            <p:nvPr/>
          </p:nvSpPr>
          <p:spPr>
            <a:xfrm>
              <a:off x="0" y="0"/>
              <a:ext cx="4928586" cy="6061285"/>
            </a:xfrm>
            <a:custGeom>
              <a:rect b="b" l="l" r="r" t="t"/>
              <a:pathLst>
                <a:path extrusionOk="0" h="6061285" w="4928586">
                  <a:moveTo>
                    <a:pt x="3020531" y="3775664"/>
                  </a:moveTo>
                  <a:lnTo>
                    <a:pt x="0" y="3775664"/>
                  </a:lnTo>
                  <a:lnTo>
                    <a:pt x="0" y="0"/>
                  </a:lnTo>
                  <a:lnTo>
                    <a:pt x="3020531" y="0"/>
                  </a:lnTo>
                  <a:lnTo>
                    <a:pt x="3020531" y="3775664"/>
                  </a:lnTo>
                  <a:close/>
                  <a:moveTo>
                    <a:pt x="4928586" y="6061285"/>
                  </a:moveTo>
                  <a:lnTo>
                    <a:pt x="1908055" y="6061285"/>
                  </a:lnTo>
                  <a:cubicBezTo>
                    <a:pt x="1272037" y="5299412"/>
                    <a:pt x="636018" y="4537538"/>
                    <a:pt x="0" y="3775664"/>
                  </a:cubicBezTo>
                  <a:cubicBezTo>
                    <a:pt x="1006844" y="3775664"/>
                    <a:pt x="2013688" y="3775664"/>
                    <a:pt x="3020531" y="3775664"/>
                  </a:cubicBezTo>
                  <a:cubicBezTo>
                    <a:pt x="3656550" y="4537538"/>
                    <a:pt x="4292568" y="5299412"/>
                    <a:pt x="4928586" y="6061285"/>
                  </a:cubicBezTo>
                  <a:close/>
                  <a:moveTo>
                    <a:pt x="4928586" y="6061285"/>
                  </a:moveTo>
                  <a:cubicBezTo>
                    <a:pt x="4292568" y="5299412"/>
                    <a:pt x="3656550" y="4537538"/>
                    <a:pt x="3020531" y="3775664"/>
                  </a:cubicBezTo>
                  <a:cubicBezTo>
                    <a:pt x="3020531" y="2517110"/>
                    <a:pt x="3020531" y="1258555"/>
                    <a:pt x="3020531" y="0"/>
                  </a:cubicBezTo>
                  <a:cubicBezTo>
                    <a:pt x="3656550" y="761874"/>
                    <a:pt x="4292568" y="1523747"/>
                    <a:pt x="4928586" y="2285621"/>
                  </a:cubicBezTo>
                  <a:lnTo>
                    <a:pt x="4928586" y="6061285"/>
                  </a:lnTo>
                  <a:close/>
                </a:path>
              </a:pathLst>
            </a:custGeom>
            <a:solidFill>
              <a:srgbClr val="F9C5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0" y="0"/>
              <a:ext cx="3020531" cy="3775664"/>
            </a:xfrm>
            <a:custGeom>
              <a:rect b="b" l="l" r="r" t="t"/>
              <a:pathLst>
                <a:path extrusionOk="0" h="3775664" w="3020531">
                  <a:moveTo>
                    <a:pt x="3020531" y="3775664"/>
                  </a:moveTo>
                  <a:lnTo>
                    <a:pt x="0" y="3775664"/>
                  </a:lnTo>
                  <a:lnTo>
                    <a:pt x="0" y="0"/>
                  </a:lnTo>
                  <a:lnTo>
                    <a:pt x="3020531" y="0"/>
                  </a:lnTo>
                  <a:lnTo>
                    <a:pt x="3020531" y="3775664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b="-10036" l="0" r="0" t="-10036"/>
              </a:stretch>
            </a:blipFill>
            <a:ln>
              <a:noFill/>
            </a:ln>
          </p:spPr>
        </p:sp>
        <p:sp>
          <p:nvSpPr>
            <p:cNvPr id="188" name="Google Shape;188;p18"/>
            <p:cNvSpPr/>
            <p:nvPr/>
          </p:nvSpPr>
          <p:spPr>
            <a:xfrm>
              <a:off x="0" y="3775664"/>
              <a:ext cx="4928586" cy="2285621"/>
            </a:xfrm>
            <a:custGeom>
              <a:rect b="b" l="l" r="r" t="t"/>
              <a:pathLst>
                <a:path extrusionOk="0" h="2285621" w="4928586">
                  <a:moveTo>
                    <a:pt x="4928586" y="2285621"/>
                  </a:moveTo>
                  <a:lnTo>
                    <a:pt x="1908055" y="2285621"/>
                  </a:lnTo>
                  <a:cubicBezTo>
                    <a:pt x="1272037" y="1523748"/>
                    <a:pt x="636018" y="761874"/>
                    <a:pt x="0" y="0"/>
                  </a:cubicBezTo>
                  <a:cubicBezTo>
                    <a:pt x="1006844" y="0"/>
                    <a:pt x="2013688" y="0"/>
                    <a:pt x="3020531" y="0"/>
                  </a:cubicBezTo>
                  <a:cubicBezTo>
                    <a:pt x="3656550" y="761874"/>
                    <a:pt x="4292568" y="1523748"/>
                    <a:pt x="4928586" y="2285621"/>
                  </a:cubicBezTo>
                  <a:close/>
                </a:path>
              </a:pathLst>
            </a:custGeom>
            <a:solidFill>
              <a:srgbClr val="F9C500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18"/>
            <p:cNvSpPr/>
            <p:nvPr/>
          </p:nvSpPr>
          <p:spPr>
            <a:xfrm>
              <a:off x="3020531" y="0"/>
              <a:ext cx="1908055" cy="6061285"/>
            </a:xfrm>
            <a:custGeom>
              <a:rect b="b" l="l" r="r" t="t"/>
              <a:pathLst>
                <a:path extrusionOk="0" h="6061285" w="1908055">
                  <a:moveTo>
                    <a:pt x="1908055" y="6061285"/>
                  </a:moveTo>
                  <a:cubicBezTo>
                    <a:pt x="1272037" y="5299412"/>
                    <a:pt x="636019" y="4537538"/>
                    <a:pt x="0" y="3775664"/>
                  </a:cubicBezTo>
                  <a:cubicBezTo>
                    <a:pt x="0" y="2517110"/>
                    <a:pt x="0" y="1258555"/>
                    <a:pt x="0" y="0"/>
                  </a:cubicBezTo>
                  <a:cubicBezTo>
                    <a:pt x="636019" y="761874"/>
                    <a:pt x="1272037" y="1523747"/>
                    <a:pt x="1908055" y="2285621"/>
                  </a:cubicBezTo>
                  <a:lnTo>
                    <a:pt x="1908055" y="6061285"/>
                  </a:lnTo>
                  <a:close/>
                </a:path>
              </a:pathLst>
            </a:custGeom>
            <a:solidFill>
              <a:srgbClr val="FF3131"/>
            </a:solidFill>
            <a:ln>
              <a:noFill/>
            </a:ln>
          </p:spPr>
          <p:txBody>
            <a:bodyPr anchorCtr="0" anchor="ctr" bIns="45725" lIns="45725" spcFirstLastPara="1" rIns="45725" wrap="square" tIns="457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90" name="Google Shape;190;p18"/>
          <p:cNvSpPr txBox="1"/>
          <p:nvPr/>
        </p:nvSpPr>
        <p:spPr>
          <a:xfrm>
            <a:off x="588358" y="509588"/>
            <a:ext cx="4146300" cy="692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E7191F"/>
                </a:solidFill>
                <a:latin typeface="Rubik Black"/>
                <a:ea typeface="Rubik Black"/>
                <a:cs typeface="Rubik Black"/>
                <a:sym typeface="Rubik Black"/>
              </a:rPr>
              <a:t>ABOUT US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91" name="Google Shape;191;p18"/>
          <p:cNvSpPr txBox="1"/>
          <p:nvPr/>
        </p:nvSpPr>
        <p:spPr>
          <a:xfrm>
            <a:off x="783335" y="3553410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What We Do? 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92" name="Google Shape;192;p18"/>
          <p:cNvSpPr txBox="1"/>
          <p:nvPr/>
        </p:nvSpPr>
        <p:spPr>
          <a:xfrm>
            <a:off x="789236" y="2212617"/>
            <a:ext cx="22920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rPr>
              <a:t>Who We Are?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  <p:sp>
        <p:nvSpPr>
          <p:cNvPr id="193" name="Google Shape;193;p18"/>
          <p:cNvSpPr txBox="1"/>
          <p:nvPr/>
        </p:nvSpPr>
        <p:spPr>
          <a:xfrm>
            <a:off x="789236" y="2614390"/>
            <a:ext cx="2292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Briefly elaborate on what you want to discuss.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  <p:sp>
        <p:nvSpPr>
          <p:cNvPr id="194" name="Google Shape;194;p18"/>
          <p:cNvSpPr txBox="1"/>
          <p:nvPr/>
        </p:nvSpPr>
        <p:spPr>
          <a:xfrm>
            <a:off x="783335" y="3955175"/>
            <a:ext cx="2292000" cy="4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1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200" u="none" cap="none" strike="noStrike">
                <a:solidFill>
                  <a:srgbClr val="FFFFFF"/>
                </a:solidFill>
                <a:latin typeface="Open Sans SemiBold"/>
                <a:ea typeface="Open Sans SemiBold"/>
                <a:cs typeface="Open Sans SemiBold"/>
                <a:sym typeface="Open Sans SemiBold"/>
              </a:rPr>
              <a:t>Briefly elaborate on what you want to discuss. </a:t>
            </a:r>
            <a:endParaRPr sz="700">
              <a:latin typeface="Open Sans SemiBold"/>
              <a:ea typeface="Open Sans SemiBold"/>
              <a:cs typeface="Open Sans SemiBold"/>
              <a:sym typeface="Open Sans Semi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Google Shape;199;p19"/>
          <p:cNvPicPr preferRelativeResize="0"/>
          <p:nvPr/>
        </p:nvPicPr>
        <p:blipFill rotWithShape="1">
          <a:blip r:embed="rId3">
            <a:alphaModFix/>
          </a:blip>
          <a:srcRect b="27463" l="0" r="0" t="27463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00" name="Google Shape;200;p19"/>
          <p:cNvGrpSpPr/>
          <p:nvPr/>
        </p:nvGrpSpPr>
        <p:grpSpPr>
          <a:xfrm>
            <a:off x="1278073" y="0"/>
            <a:ext cx="6873678" cy="6189811"/>
            <a:chOff x="0" y="0"/>
            <a:chExt cx="18329808" cy="16506162"/>
          </a:xfrm>
        </p:grpSpPr>
        <p:pic>
          <p:nvPicPr>
            <p:cNvPr id="201" name="Google Shape;201;p19"/>
            <p:cNvPicPr preferRelativeResize="0"/>
            <p:nvPr/>
          </p:nvPicPr>
          <p:blipFill rotWithShape="1">
            <a:blip r:embed="rId4">
              <a:alphaModFix/>
            </a:blip>
            <a:srcRect b="12659" l="0" r="3131" t="0"/>
            <a:stretch/>
          </p:blipFill>
          <p:spPr>
            <a:xfrm flipH="1" rot="10800000">
              <a:off x="0" y="0"/>
              <a:ext cx="18329808" cy="1650616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2" name="Google Shape;202;p19"/>
            <p:cNvSpPr txBox="1"/>
            <p:nvPr/>
          </p:nvSpPr>
          <p:spPr>
            <a:xfrm>
              <a:off x="0" y="1362075"/>
              <a:ext cx="17073000" cy="923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rgbClr val="FFE24A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WRITE AN </a:t>
              </a:r>
              <a:endParaRPr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rgbClr val="FFE24A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ORIGINAL STATEMENT OR INSPIRING </a:t>
              </a:r>
              <a:endParaRPr sz="4500">
                <a:solidFill>
                  <a:srgbClr val="FFE24A"/>
                </a:solidFill>
                <a:latin typeface="Rubik Black"/>
                <a:ea typeface="Rubik Black"/>
                <a:cs typeface="Rubik Black"/>
                <a:sym typeface="Rubik Black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4500">
                  <a:solidFill>
                    <a:srgbClr val="FFE24A"/>
                  </a:solidFill>
                  <a:latin typeface="Rubik Black"/>
                  <a:ea typeface="Rubik Black"/>
                  <a:cs typeface="Rubik Black"/>
                  <a:sym typeface="Rubik Black"/>
                </a:rPr>
                <a:t>QUOTE</a:t>
              </a:r>
              <a:endParaRPr sz="700">
                <a:latin typeface="Rubik Black"/>
                <a:ea typeface="Rubik Black"/>
                <a:cs typeface="Rubik Black"/>
                <a:sym typeface="Rubik Black"/>
              </a:endParaRPr>
            </a:p>
          </p:txBody>
        </p:sp>
      </p:grpSp>
      <p:pic>
        <p:nvPicPr>
          <p:cNvPr id="203" name="Google Shape;20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2587" y="139150"/>
            <a:ext cx="1601031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077990" y="3520222"/>
            <a:ext cx="1659840" cy="8208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19"/>
          <p:cNvSpPr txBox="1"/>
          <p:nvPr/>
        </p:nvSpPr>
        <p:spPr>
          <a:xfrm>
            <a:off x="1370809" y="4520150"/>
            <a:ext cx="6402300" cy="2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0" lang="en" sz="1800" u="none" cap="none" strike="noStrike">
                <a:solidFill>
                  <a:srgbClr val="000000"/>
                </a:solidFill>
                <a:latin typeface="Rubik Black"/>
                <a:ea typeface="Rubik Black"/>
                <a:cs typeface="Rubik Black"/>
                <a:sym typeface="Rubik Black"/>
              </a:rPr>
              <a:t>Include a credit, citation, or supporting message</a:t>
            </a:r>
            <a:endParaRPr sz="700">
              <a:latin typeface="Rubik Black"/>
              <a:ea typeface="Rubik Black"/>
              <a:cs typeface="Rubik Black"/>
              <a:sym typeface="Rubik Black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FFE24A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