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  <p:sldMasterId id="214748366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Lato"/>
      <p:regular r:id="rId32"/>
      <p:bold r:id="rId33"/>
      <p:italic r:id="rId34"/>
      <p:boldItalic r:id="rId35"/>
    </p:embeddedFont>
    <p:embeddedFont>
      <p:font typeface="Pacifico"/>
      <p:regular r:id="rId36"/>
    </p:embeddedFont>
    <p:embeddedFont>
      <p:font typeface="Lilita One"/>
      <p:regular r:id="rId37"/>
    </p:embeddedFont>
    <p:embeddedFont>
      <p:font typeface="Open Sans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italic.fntdata"/><Relationship Id="rId20" Type="http://schemas.openxmlformats.org/officeDocument/2006/relationships/slide" Target="slides/slide14.xml"/><Relationship Id="rId41" Type="http://schemas.openxmlformats.org/officeDocument/2006/relationships/font" Target="fonts/OpenSansLight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-bold.fntdata"/><Relationship Id="rId10" Type="http://schemas.openxmlformats.org/officeDocument/2006/relationships/slide" Target="slides/slide4.xml"/><Relationship Id="rId32" Type="http://schemas.openxmlformats.org/officeDocument/2006/relationships/font" Target="fonts/Lato-regular.fntdata"/><Relationship Id="rId13" Type="http://schemas.openxmlformats.org/officeDocument/2006/relationships/slide" Target="slides/slide7.xml"/><Relationship Id="rId35" Type="http://schemas.openxmlformats.org/officeDocument/2006/relationships/font" Target="fonts/Lato-boldItalic.fntdata"/><Relationship Id="rId12" Type="http://schemas.openxmlformats.org/officeDocument/2006/relationships/slide" Target="slides/slide6.xml"/><Relationship Id="rId34" Type="http://schemas.openxmlformats.org/officeDocument/2006/relationships/font" Target="fonts/Lato-italic.fntdata"/><Relationship Id="rId15" Type="http://schemas.openxmlformats.org/officeDocument/2006/relationships/slide" Target="slides/slide9.xml"/><Relationship Id="rId37" Type="http://schemas.openxmlformats.org/officeDocument/2006/relationships/font" Target="fonts/LilitaOne-regular.fntdata"/><Relationship Id="rId14" Type="http://schemas.openxmlformats.org/officeDocument/2006/relationships/slide" Target="slides/slide8.xml"/><Relationship Id="rId36" Type="http://schemas.openxmlformats.org/officeDocument/2006/relationships/font" Target="fonts/Pacifico-regular.fntdata"/><Relationship Id="rId17" Type="http://schemas.openxmlformats.org/officeDocument/2006/relationships/slide" Target="slides/slide11.xml"/><Relationship Id="rId39" Type="http://schemas.openxmlformats.org/officeDocument/2006/relationships/font" Target="fonts/OpenSansLight-bold.fntdata"/><Relationship Id="rId16" Type="http://schemas.openxmlformats.org/officeDocument/2006/relationships/slide" Target="slides/slide10.xml"/><Relationship Id="rId38" Type="http://schemas.openxmlformats.org/officeDocument/2006/relationships/font" Target="fonts/OpenSansLight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42d092a753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42d092a753_2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42d092a753_2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242d092a753_2_2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42d092a753_2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g242d092a753_2_2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42d092a753_2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42d092a753_2_29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42d092a753_2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g242d092a753_2_3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42d092a753_2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242d092a753_2_3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42d092a753_2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g242d092a753_2_3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42d092a753_2_3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g242d092a753_2_3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42d092a753_2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g242d092a753_2_40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242d092a753_2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242d092a753_2_4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242d092a753_2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242d092a753_2_4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2d092a753_2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42d092a753_2_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42d092a753_2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242d092a753_2_4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42d092a753_2_5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g242d092a753_2_5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42d092a753_2_5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g242d092a753_2_5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42d092a753_2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g242d092a753_2_5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42d092a753_2_5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g242d092a753_2_5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42d092a753_2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2" name="Google Shape;692;g242d092a753_2_6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2d092a753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242d092a753_2_1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42d092a753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242d092a753_2_1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2d092a753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242d092a753_2_1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2d092a753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42d092a753_2_1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42d092a753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242d092a753_2_20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2d092a753_2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42d092a753_2_2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2d092a753_2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242d092a753_2_2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3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82954" y="3626719"/>
            <a:ext cx="889495" cy="99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4780" y="4205002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2742" y="-391326"/>
            <a:ext cx="1892933" cy="141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8" name="Google Shape;88;p15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9" name="Google Shape;89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5" name="Google Shape;95;p16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6" name="Google Shape;96;p16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7" name="Google Shape;97;p16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8" name="Google Shape;98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19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7" name="Google Shape;117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222344">
            <a:off x="-657121" y="-7559788"/>
            <a:ext cx="10610642" cy="188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1594061">
            <a:off x="7225262" y="2960234"/>
            <a:ext cx="141025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338610">
            <a:off x="7162757" y="341657"/>
            <a:ext cx="1375729" cy="1203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73369">
            <a:off x="6607568" y="206432"/>
            <a:ext cx="213907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251233">
            <a:off x="27175" y="2675225"/>
            <a:ext cx="1826933" cy="1803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490250" y="450150"/>
            <a:ext cx="8530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3625" y="3233591"/>
            <a:ext cx="2252175" cy="58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685521">
            <a:off x="7463426" y="150116"/>
            <a:ext cx="1319653" cy="122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262259">
            <a:off x="303542" y="3828603"/>
            <a:ext cx="1715645" cy="106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651" y="99328"/>
            <a:ext cx="1020320" cy="99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170884">
            <a:off x="8075155" y="211738"/>
            <a:ext cx="889495" cy="99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652024" y="151759"/>
            <a:ext cx="2177601" cy="16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885" y="112942"/>
            <a:ext cx="3108025" cy="170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176" y="334100"/>
            <a:ext cx="1389975" cy="125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36185" y="792921"/>
            <a:ext cx="5671630" cy="355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66699">
            <a:off x="919801" y="863718"/>
            <a:ext cx="56525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166710">
            <a:off x="1049522" y="1742978"/>
            <a:ext cx="305818" cy="28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203900">
            <a:off x="6980897" y="3822345"/>
            <a:ext cx="636585" cy="707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Char char="●"/>
              <a:defRPr sz="18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lita One"/>
              <a:buChar char="○"/>
              <a:defRPr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41.png"/><Relationship Id="rId6" Type="http://schemas.openxmlformats.org/officeDocument/2006/relationships/image" Target="../media/image28.png"/><Relationship Id="rId7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9.jpg"/><Relationship Id="rId4" Type="http://schemas.openxmlformats.org/officeDocument/2006/relationships/image" Target="../media/image50.png"/><Relationship Id="rId5" Type="http://schemas.openxmlformats.org/officeDocument/2006/relationships/image" Target="../media/image48.png"/><Relationship Id="rId6" Type="http://schemas.openxmlformats.org/officeDocument/2006/relationships/image" Target="../media/image6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63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Relationship Id="rId7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9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9" Type="http://schemas.openxmlformats.org/officeDocument/2006/relationships/image" Target="../media/image34.png"/><Relationship Id="rId5" Type="http://schemas.openxmlformats.org/officeDocument/2006/relationships/image" Target="../media/image75.jpg"/><Relationship Id="rId6" Type="http://schemas.openxmlformats.org/officeDocument/2006/relationships/image" Target="../media/image81.jpg"/><Relationship Id="rId7" Type="http://schemas.openxmlformats.org/officeDocument/2006/relationships/image" Target="../media/image78.png"/><Relationship Id="rId8" Type="http://schemas.openxmlformats.org/officeDocument/2006/relationships/image" Target="../media/image5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12.png"/><Relationship Id="rId6" Type="http://schemas.openxmlformats.org/officeDocument/2006/relationships/image" Target="../media/image6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4" Type="http://schemas.openxmlformats.org/officeDocument/2006/relationships/image" Target="../media/image57.jpg"/><Relationship Id="rId9" Type="http://schemas.openxmlformats.org/officeDocument/2006/relationships/image" Target="../media/image70.png"/><Relationship Id="rId5" Type="http://schemas.openxmlformats.org/officeDocument/2006/relationships/image" Target="../media/image74.jpg"/><Relationship Id="rId6" Type="http://schemas.openxmlformats.org/officeDocument/2006/relationships/image" Target="../media/image72.jpg"/><Relationship Id="rId7" Type="http://schemas.openxmlformats.org/officeDocument/2006/relationships/image" Target="../media/image69.jpg"/><Relationship Id="rId8" Type="http://schemas.openxmlformats.org/officeDocument/2006/relationships/image" Target="../media/image5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64.png"/><Relationship Id="rId5" Type="http://schemas.openxmlformats.org/officeDocument/2006/relationships/image" Target="../media/image73.png"/><Relationship Id="rId6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6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66.png"/><Relationship Id="rId9" Type="http://schemas.openxmlformats.org/officeDocument/2006/relationships/image" Target="../media/image105.png"/><Relationship Id="rId5" Type="http://schemas.openxmlformats.org/officeDocument/2006/relationships/image" Target="../media/image34.png"/><Relationship Id="rId6" Type="http://schemas.openxmlformats.org/officeDocument/2006/relationships/image" Target="../media/image18.png"/><Relationship Id="rId7" Type="http://schemas.openxmlformats.org/officeDocument/2006/relationships/image" Target="../media/image103.png"/><Relationship Id="rId8" Type="http://schemas.openxmlformats.org/officeDocument/2006/relationships/image" Target="../media/image8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95.jpg"/><Relationship Id="rId11" Type="http://schemas.openxmlformats.org/officeDocument/2006/relationships/image" Target="../media/image79.png"/><Relationship Id="rId10" Type="http://schemas.openxmlformats.org/officeDocument/2006/relationships/image" Target="../media/image90.jpg"/><Relationship Id="rId9" Type="http://schemas.openxmlformats.org/officeDocument/2006/relationships/image" Target="../media/image68.jpg"/><Relationship Id="rId5" Type="http://schemas.openxmlformats.org/officeDocument/2006/relationships/image" Target="../media/image80.jpg"/><Relationship Id="rId6" Type="http://schemas.openxmlformats.org/officeDocument/2006/relationships/image" Target="../media/image82.jpg"/><Relationship Id="rId7" Type="http://schemas.openxmlformats.org/officeDocument/2006/relationships/image" Target="../media/image77.jpg"/><Relationship Id="rId8" Type="http://schemas.openxmlformats.org/officeDocument/2006/relationships/image" Target="../media/image7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89.png"/><Relationship Id="rId5" Type="http://schemas.openxmlformats.org/officeDocument/2006/relationships/image" Target="../media/image31.png"/><Relationship Id="rId6" Type="http://schemas.openxmlformats.org/officeDocument/2006/relationships/image" Target="../media/image9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34.png"/><Relationship Id="rId5" Type="http://schemas.openxmlformats.org/officeDocument/2006/relationships/image" Target="../media/image18.png"/><Relationship Id="rId6" Type="http://schemas.openxmlformats.org/officeDocument/2006/relationships/image" Target="../media/image45.png"/><Relationship Id="rId7" Type="http://schemas.openxmlformats.org/officeDocument/2006/relationships/image" Target="../media/image10.png"/><Relationship Id="rId8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08.png"/><Relationship Id="rId6" Type="http://schemas.openxmlformats.org/officeDocument/2006/relationships/image" Target="../media/image3.png"/><Relationship Id="rId7" Type="http://schemas.openxmlformats.org/officeDocument/2006/relationships/image" Target="../media/image10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4.png"/><Relationship Id="rId4" Type="http://schemas.openxmlformats.org/officeDocument/2006/relationships/image" Target="../media/image111.jpg"/><Relationship Id="rId5" Type="http://schemas.openxmlformats.org/officeDocument/2006/relationships/image" Target="../media/image10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4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20" Type="http://schemas.openxmlformats.org/officeDocument/2006/relationships/image" Target="../media/image62.png"/><Relationship Id="rId22" Type="http://schemas.openxmlformats.org/officeDocument/2006/relationships/image" Target="../media/image9.png"/><Relationship Id="rId21" Type="http://schemas.openxmlformats.org/officeDocument/2006/relationships/image" Target="../media/image63.png"/><Relationship Id="rId24" Type="http://schemas.openxmlformats.org/officeDocument/2006/relationships/image" Target="../media/image12.png"/><Relationship Id="rId23" Type="http://schemas.openxmlformats.org/officeDocument/2006/relationships/image" Target="../media/image12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4.png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26" Type="http://schemas.openxmlformats.org/officeDocument/2006/relationships/image" Target="../media/image65.png"/><Relationship Id="rId25" Type="http://schemas.openxmlformats.org/officeDocument/2006/relationships/image" Target="../media/image73.png"/><Relationship Id="rId28" Type="http://schemas.openxmlformats.org/officeDocument/2006/relationships/image" Target="../media/image79.png"/><Relationship Id="rId27" Type="http://schemas.openxmlformats.org/officeDocument/2006/relationships/image" Target="../media/image109.png"/><Relationship Id="rId5" Type="http://schemas.openxmlformats.org/officeDocument/2006/relationships/image" Target="../media/image97.png"/><Relationship Id="rId6" Type="http://schemas.openxmlformats.org/officeDocument/2006/relationships/image" Target="../media/image28.png"/><Relationship Id="rId7" Type="http://schemas.openxmlformats.org/officeDocument/2006/relationships/image" Target="../media/image5.png"/><Relationship Id="rId8" Type="http://schemas.openxmlformats.org/officeDocument/2006/relationships/image" Target="../media/image10.png"/><Relationship Id="rId11" Type="http://schemas.openxmlformats.org/officeDocument/2006/relationships/image" Target="../media/image7.png"/><Relationship Id="rId10" Type="http://schemas.openxmlformats.org/officeDocument/2006/relationships/image" Target="../media/image29.png"/><Relationship Id="rId13" Type="http://schemas.openxmlformats.org/officeDocument/2006/relationships/image" Target="../media/image15.png"/><Relationship Id="rId12" Type="http://schemas.openxmlformats.org/officeDocument/2006/relationships/image" Target="../media/image11.png"/><Relationship Id="rId15" Type="http://schemas.openxmlformats.org/officeDocument/2006/relationships/image" Target="../media/image2.png"/><Relationship Id="rId14" Type="http://schemas.openxmlformats.org/officeDocument/2006/relationships/image" Target="../media/image124.png"/><Relationship Id="rId17" Type="http://schemas.openxmlformats.org/officeDocument/2006/relationships/image" Target="../media/image106.png"/><Relationship Id="rId16" Type="http://schemas.openxmlformats.org/officeDocument/2006/relationships/image" Target="../media/image104.png"/><Relationship Id="rId19" Type="http://schemas.openxmlformats.org/officeDocument/2006/relationships/image" Target="../media/image26.png"/><Relationship Id="rId18" Type="http://schemas.openxmlformats.org/officeDocument/2006/relationships/image" Target="../media/image130.png"/></Relationships>
</file>

<file path=ppt/slides/_rels/slide24.xml.rels><?xml version="1.0" encoding="UTF-8" standalone="yes"?><Relationships xmlns="http://schemas.openxmlformats.org/package/2006/relationships"><Relationship Id="rId20" Type="http://schemas.openxmlformats.org/officeDocument/2006/relationships/image" Target="../media/image134.png"/><Relationship Id="rId22" Type="http://schemas.openxmlformats.org/officeDocument/2006/relationships/image" Target="../media/image59.png"/><Relationship Id="rId21" Type="http://schemas.openxmlformats.org/officeDocument/2006/relationships/image" Target="../media/image141.png"/><Relationship Id="rId24" Type="http://schemas.openxmlformats.org/officeDocument/2006/relationships/image" Target="../media/image126.png"/><Relationship Id="rId23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4.png"/><Relationship Id="rId4" Type="http://schemas.openxmlformats.org/officeDocument/2006/relationships/image" Target="../media/image117.png"/><Relationship Id="rId9" Type="http://schemas.openxmlformats.org/officeDocument/2006/relationships/image" Target="../media/image107.png"/><Relationship Id="rId26" Type="http://schemas.openxmlformats.org/officeDocument/2006/relationships/image" Target="../media/image18.png"/><Relationship Id="rId25" Type="http://schemas.openxmlformats.org/officeDocument/2006/relationships/image" Target="../media/image135.png"/><Relationship Id="rId28" Type="http://schemas.openxmlformats.org/officeDocument/2006/relationships/image" Target="../media/image137.png"/><Relationship Id="rId27" Type="http://schemas.openxmlformats.org/officeDocument/2006/relationships/image" Target="../media/image132.png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29" Type="http://schemas.openxmlformats.org/officeDocument/2006/relationships/image" Target="../media/image133.png"/><Relationship Id="rId7" Type="http://schemas.openxmlformats.org/officeDocument/2006/relationships/image" Target="../media/image125.png"/><Relationship Id="rId8" Type="http://schemas.openxmlformats.org/officeDocument/2006/relationships/image" Target="../media/image120.png"/><Relationship Id="rId31" Type="http://schemas.openxmlformats.org/officeDocument/2006/relationships/image" Target="../media/image53.png"/><Relationship Id="rId30" Type="http://schemas.openxmlformats.org/officeDocument/2006/relationships/image" Target="../media/image25.png"/><Relationship Id="rId11" Type="http://schemas.openxmlformats.org/officeDocument/2006/relationships/image" Target="../media/image45.png"/><Relationship Id="rId33" Type="http://schemas.openxmlformats.org/officeDocument/2006/relationships/image" Target="../media/image47.png"/><Relationship Id="rId10" Type="http://schemas.openxmlformats.org/officeDocument/2006/relationships/image" Target="../media/image122.png"/><Relationship Id="rId32" Type="http://schemas.openxmlformats.org/officeDocument/2006/relationships/image" Target="../media/image27.png"/><Relationship Id="rId13" Type="http://schemas.openxmlformats.org/officeDocument/2006/relationships/image" Target="../media/image121.png"/><Relationship Id="rId35" Type="http://schemas.openxmlformats.org/officeDocument/2006/relationships/image" Target="../media/image144.png"/><Relationship Id="rId12" Type="http://schemas.openxmlformats.org/officeDocument/2006/relationships/image" Target="../media/image114.png"/><Relationship Id="rId34" Type="http://schemas.openxmlformats.org/officeDocument/2006/relationships/image" Target="../media/image128.png"/><Relationship Id="rId15" Type="http://schemas.openxmlformats.org/officeDocument/2006/relationships/image" Target="../media/image118.png"/><Relationship Id="rId37" Type="http://schemas.openxmlformats.org/officeDocument/2006/relationships/image" Target="../media/image146.png"/><Relationship Id="rId14" Type="http://schemas.openxmlformats.org/officeDocument/2006/relationships/image" Target="../media/image143.png"/><Relationship Id="rId36" Type="http://schemas.openxmlformats.org/officeDocument/2006/relationships/image" Target="../media/image142.png"/><Relationship Id="rId17" Type="http://schemas.openxmlformats.org/officeDocument/2006/relationships/image" Target="../media/image140.png"/><Relationship Id="rId16" Type="http://schemas.openxmlformats.org/officeDocument/2006/relationships/image" Target="../media/image129.png"/><Relationship Id="rId38" Type="http://schemas.openxmlformats.org/officeDocument/2006/relationships/image" Target="../media/image147.png"/><Relationship Id="rId19" Type="http://schemas.openxmlformats.org/officeDocument/2006/relationships/image" Target="../media/image78.png"/><Relationship Id="rId18" Type="http://schemas.openxmlformats.org/officeDocument/2006/relationships/image" Target="../media/image3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1.png"/><Relationship Id="rId4" Type="http://schemas.openxmlformats.org/officeDocument/2006/relationships/image" Target="../media/image138.png"/><Relationship Id="rId5" Type="http://schemas.openxmlformats.org/officeDocument/2006/relationships/image" Target="../media/image145.png"/><Relationship Id="rId6" Type="http://schemas.openxmlformats.org/officeDocument/2006/relationships/image" Target="../media/image139.png"/><Relationship Id="rId7" Type="http://schemas.openxmlformats.org/officeDocument/2006/relationships/image" Target="../media/image1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54.png"/><Relationship Id="rId5" Type="http://schemas.openxmlformats.org/officeDocument/2006/relationships/image" Target="../media/image53.png"/><Relationship Id="rId6" Type="http://schemas.openxmlformats.org/officeDocument/2006/relationships/image" Target="../media/image27.png"/><Relationship Id="rId7" Type="http://schemas.openxmlformats.org/officeDocument/2006/relationships/image" Target="../media/image7.png"/><Relationship Id="rId8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25.png"/><Relationship Id="rId6" Type="http://schemas.openxmlformats.org/officeDocument/2006/relationships/image" Target="../media/image53.png"/><Relationship Id="rId7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6" Type="http://schemas.openxmlformats.org/officeDocument/2006/relationships/image" Target="../media/image5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42.jp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33.jpg"/><Relationship Id="rId9" Type="http://schemas.openxmlformats.org/officeDocument/2006/relationships/image" Target="../media/image23.png"/><Relationship Id="rId5" Type="http://schemas.openxmlformats.org/officeDocument/2006/relationships/image" Target="../media/image49.jpg"/><Relationship Id="rId6" Type="http://schemas.openxmlformats.org/officeDocument/2006/relationships/image" Target="../media/image44.jpg"/><Relationship Id="rId7" Type="http://schemas.openxmlformats.org/officeDocument/2006/relationships/image" Target="../media/image37.png"/><Relationship Id="rId8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11" Type="http://schemas.openxmlformats.org/officeDocument/2006/relationships/image" Target="../media/image87.png"/><Relationship Id="rId10" Type="http://schemas.openxmlformats.org/officeDocument/2006/relationships/image" Target="../media/image23.png"/><Relationship Id="rId9" Type="http://schemas.openxmlformats.org/officeDocument/2006/relationships/image" Target="../media/image10.png"/><Relationship Id="rId5" Type="http://schemas.openxmlformats.org/officeDocument/2006/relationships/image" Target="../media/image53.png"/><Relationship Id="rId6" Type="http://schemas.openxmlformats.org/officeDocument/2006/relationships/image" Target="../media/image27.png"/><Relationship Id="rId7" Type="http://schemas.openxmlformats.org/officeDocument/2006/relationships/image" Target="../media/image47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7C0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22"/>
          <p:cNvGrpSpPr/>
          <p:nvPr/>
        </p:nvGrpSpPr>
        <p:grpSpPr>
          <a:xfrm>
            <a:off x="2425945" y="2910588"/>
            <a:ext cx="4601159" cy="1615379"/>
            <a:chOff x="0" y="-38100"/>
            <a:chExt cx="2423656" cy="850900"/>
          </a:xfrm>
        </p:grpSpPr>
        <p:sp>
          <p:nvSpPr>
            <p:cNvPr id="138" name="Google Shape;138;p22"/>
            <p:cNvSpPr/>
            <p:nvPr/>
          </p:nvSpPr>
          <p:spPr>
            <a:xfrm>
              <a:off x="0" y="0"/>
              <a:ext cx="2423656" cy="746113"/>
            </a:xfrm>
            <a:custGeom>
              <a:rect b="b" l="l" r="r" t="t"/>
              <a:pathLst>
                <a:path extrusionOk="0" h="746113" w="2423656">
                  <a:moveTo>
                    <a:pt x="42906" y="0"/>
                  </a:moveTo>
                  <a:lnTo>
                    <a:pt x="2380749" y="0"/>
                  </a:lnTo>
                  <a:cubicBezTo>
                    <a:pt x="2404446" y="0"/>
                    <a:pt x="2423656" y="19210"/>
                    <a:pt x="2423656" y="42906"/>
                  </a:cubicBezTo>
                  <a:lnTo>
                    <a:pt x="2423656" y="703206"/>
                  </a:lnTo>
                  <a:cubicBezTo>
                    <a:pt x="2423656" y="714586"/>
                    <a:pt x="2419135" y="725499"/>
                    <a:pt x="2411089" y="733546"/>
                  </a:cubicBezTo>
                  <a:cubicBezTo>
                    <a:pt x="2403042" y="741592"/>
                    <a:pt x="2392129" y="746113"/>
                    <a:pt x="2380749" y="746113"/>
                  </a:cubicBezTo>
                  <a:lnTo>
                    <a:pt x="42906" y="746113"/>
                  </a:lnTo>
                  <a:cubicBezTo>
                    <a:pt x="31527" y="746113"/>
                    <a:pt x="20613" y="741592"/>
                    <a:pt x="12567" y="733546"/>
                  </a:cubicBezTo>
                  <a:cubicBezTo>
                    <a:pt x="4520" y="725499"/>
                    <a:pt x="0" y="714586"/>
                    <a:pt x="0" y="703206"/>
                  </a:cubicBezTo>
                  <a:lnTo>
                    <a:pt x="0" y="42906"/>
                  </a:lnTo>
                  <a:cubicBezTo>
                    <a:pt x="0" y="31527"/>
                    <a:pt x="4520" y="20613"/>
                    <a:pt x="12567" y="12567"/>
                  </a:cubicBezTo>
                  <a:cubicBezTo>
                    <a:pt x="20613" y="4520"/>
                    <a:pt x="31527" y="0"/>
                    <a:pt x="42906" y="0"/>
                  </a:cubicBezTo>
                  <a:close/>
                </a:path>
              </a:pathLst>
            </a:custGeom>
            <a:solidFill>
              <a:srgbClr val="F8EAC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22"/>
          <p:cNvGrpSpPr/>
          <p:nvPr/>
        </p:nvGrpSpPr>
        <p:grpSpPr>
          <a:xfrm rot="-312411">
            <a:off x="1147381" y="1610039"/>
            <a:ext cx="6619748" cy="1615379"/>
            <a:chOff x="0" y="-38100"/>
            <a:chExt cx="3486945" cy="850900"/>
          </a:xfrm>
        </p:grpSpPr>
        <p:sp>
          <p:nvSpPr>
            <p:cNvPr id="141" name="Google Shape;141;p22"/>
            <p:cNvSpPr/>
            <p:nvPr/>
          </p:nvSpPr>
          <p:spPr>
            <a:xfrm>
              <a:off x="0" y="0"/>
              <a:ext cx="3486945" cy="746113"/>
            </a:xfrm>
            <a:custGeom>
              <a:rect b="b" l="l" r="r" t="t"/>
              <a:pathLst>
                <a:path extrusionOk="0" h="746113" w="3486945">
                  <a:moveTo>
                    <a:pt x="29823" y="0"/>
                  </a:moveTo>
                  <a:lnTo>
                    <a:pt x="3457123" y="0"/>
                  </a:lnTo>
                  <a:cubicBezTo>
                    <a:pt x="3465032" y="0"/>
                    <a:pt x="3472617" y="3142"/>
                    <a:pt x="3478211" y="8735"/>
                  </a:cubicBezTo>
                  <a:cubicBezTo>
                    <a:pt x="3483803" y="14328"/>
                    <a:pt x="3486945" y="21913"/>
                    <a:pt x="3486945" y="29823"/>
                  </a:cubicBezTo>
                  <a:lnTo>
                    <a:pt x="3486945" y="716290"/>
                  </a:lnTo>
                  <a:cubicBezTo>
                    <a:pt x="3486945" y="732760"/>
                    <a:pt x="3473593" y="746113"/>
                    <a:pt x="3457123" y="746113"/>
                  </a:cubicBezTo>
                  <a:lnTo>
                    <a:pt x="29823" y="746113"/>
                  </a:lnTo>
                  <a:cubicBezTo>
                    <a:pt x="21913" y="746113"/>
                    <a:pt x="14328" y="742971"/>
                    <a:pt x="8735" y="737378"/>
                  </a:cubicBezTo>
                  <a:cubicBezTo>
                    <a:pt x="3142" y="731785"/>
                    <a:pt x="0" y="724199"/>
                    <a:pt x="0" y="716290"/>
                  </a:cubicBezTo>
                  <a:lnTo>
                    <a:pt x="0" y="29823"/>
                  </a:lnTo>
                  <a:cubicBezTo>
                    <a:pt x="0" y="21913"/>
                    <a:pt x="3142" y="14328"/>
                    <a:pt x="8735" y="8735"/>
                  </a:cubicBezTo>
                  <a:cubicBezTo>
                    <a:pt x="14328" y="3142"/>
                    <a:pt x="21913" y="0"/>
                    <a:pt x="29823" y="0"/>
                  </a:cubicBezTo>
                  <a:close/>
                </a:path>
              </a:pathLst>
            </a:custGeom>
            <a:solidFill>
              <a:srgbClr val="3A1C8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3" name="Google Shape;1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1588">
            <a:off x="7291510" y="786948"/>
            <a:ext cx="1502793" cy="131494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2"/>
          <p:cNvSpPr txBox="1"/>
          <p:nvPr/>
        </p:nvSpPr>
        <p:spPr>
          <a:xfrm rot="-312406">
            <a:off x="1188262" y="1663544"/>
            <a:ext cx="6436358" cy="1508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800" u="none" cap="none" strike="noStrike">
                <a:solidFill>
                  <a:srgbClr val="FE6868"/>
                </a:solidFill>
                <a:latin typeface="Pacifico"/>
                <a:ea typeface="Pacifico"/>
                <a:cs typeface="Pacifico"/>
                <a:sym typeface="Pacifico"/>
              </a:rPr>
              <a:t>Lettering</a:t>
            </a:r>
            <a:endParaRPr sz="7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32221">
            <a:off x="2656889" y="578121"/>
            <a:ext cx="3595806" cy="1274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62262">
            <a:off x="788057" y="1621522"/>
            <a:ext cx="968188" cy="60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88660" y="3628663"/>
            <a:ext cx="2053239" cy="2000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2540346" y="2838167"/>
            <a:ext cx="4372357" cy="1531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0" u="none" cap="none" strike="noStrike">
                <a:solidFill>
                  <a:srgbClr val="3D1D9F"/>
                </a:solidFill>
                <a:latin typeface="Lilita One"/>
                <a:ea typeface="Lilita One"/>
                <a:cs typeface="Lilita One"/>
                <a:sym typeface="Lilita One"/>
              </a:rPr>
              <a:t>DESIGN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 b="7786" l="0" r="0" t="7786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0" name="Google Shape;340;p31"/>
          <p:cNvGrpSpPr/>
          <p:nvPr/>
        </p:nvGrpSpPr>
        <p:grpSpPr>
          <a:xfrm rot="-505363">
            <a:off x="-133238" y="368780"/>
            <a:ext cx="3831749" cy="1869084"/>
            <a:chOff x="0" y="-1"/>
            <a:chExt cx="10217997" cy="4984223"/>
          </a:xfrm>
        </p:grpSpPr>
        <p:pic>
          <p:nvPicPr>
            <p:cNvPr id="341" name="Google Shape;341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49637" y="606115"/>
              <a:ext cx="8485979" cy="33635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2" name="Google Shape;342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2559525">
              <a:off x="8616539" y="42396"/>
              <a:ext cx="985382" cy="22030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2559525">
              <a:off x="616075" y="2738737"/>
              <a:ext cx="985382" cy="22030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31"/>
            <p:cNvSpPr txBox="1"/>
            <p:nvPr/>
          </p:nvSpPr>
          <p:spPr>
            <a:xfrm>
              <a:off x="1108766" y="753045"/>
              <a:ext cx="8167721" cy="2936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200" u="none" cap="none" strike="noStrike">
                  <a:solidFill>
                    <a:srgbClr val="1C0072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 HEADING HERE</a:t>
              </a:r>
              <a:endParaRPr sz="700"/>
            </a:p>
          </p:txBody>
        </p:sp>
      </p:grpSp>
      <p:pic>
        <p:nvPicPr>
          <p:cNvPr id="345" name="Google Shape;34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91359">
            <a:off x="6687523" y="3609713"/>
            <a:ext cx="2233268" cy="1117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2"/>
          <p:cNvSpPr txBox="1"/>
          <p:nvPr/>
        </p:nvSpPr>
        <p:spPr>
          <a:xfrm>
            <a:off x="5815912" y="522298"/>
            <a:ext cx="247994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352" name="Google Shape;352;p32"/>
          <p:cNvSpPr txBox="1"/>
          <p:nvPr/>
        </p:nvSpPr>
        <p:spPr>
          <a:xfrm>
            <a:off x="5815912" y="994529"/>
            <a:ext cx="2479946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5F3E5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 sz="700"/>
          </a:p>
        </p:txBody>
      </p:sp>
      <p:sp>
        <p:nvSpPr>
          <p:cNvPr id="353" name="Google Shape;353;p32"/>
          <p:cNvSpPr txBox="1"/>
          <p:nvPr/>
        </p:nvSpPr>
        <p:spPr>
          <a:xfrm>
            <a:off x="5815912" y="2218636"/>
            <a:ext cx="247994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354" name="Google Shape;354;p32"/>
          <p:cNvSpPr txBox="1"/>
          <p:nvPr/>
        </p:nvSpPr>
        <p:spPr>
          <a:xfrm>
            <a:off x="5815912" y="2690867"/>
            <a:ext cx="2479946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5F3E5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 sz="700"/>
          </a:p>
        </p:txBody>
      </p:sp>
      <p:sp>
        <p:nvSpPr>
          <p:cNvPr id="355" name="Google Shape;355;p32"/>
          <p:cNvSpPr txBox="1"/>
          <p:nvPr/>
        </p:nvSpPr>
        <p:spPr>
          <a:xfrm>
            <a:off x="5815912" y="3914974"/>
            <a:ext cx="247994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356" name="Google Shape;356;p32"/>
          <p:cNvSpPr txBox="1"/>
          <p:nvPr/>
        </p:nvSpPr>
        <p:spPr>
          <a:xfrm>
            <a:off x="5815912" y="4387205"/>
            <a:ext cx="2479946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5F3E5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 sz="700"/>
          </a:p>
        </p:txBody>
      </p:sp>
      <p:grpSp>
        <p:nvGrpSpPr>
          <p:cNvPr id="357" name="Google Shape;357;p32"/>
          <p:cNvGrpSpPr/>
          <p:nvPr/>
        </p:nvGrpSpPr>
        <p:grpSpPr>
          <a:xfrm>
            <a:off x="742956" y="1871966"/>
            <a:ext cx="4063719" cy="1862129"/>
            <a:chOff x="0" y="-38100"/>
            <a:chExt cx="1933435" cy="885963"/>
          </a:xfrm>
        </p:grpSpPr>
        <p:sp>
          <p:nvSpPr>
            <p:cNvPr id="358" name="Google Shape;358;p32"/>
            <p:cNvSpPr/>
            <p:nvPr/>
          </p:nvSpPr>
          <p:spPr>
            <a:xfrm>
              <a:off x="0" y="0"/>
              <a:ext cx="1933435" cy="847863"/>
            </a:xfrm>
            <a:custGeom>
              <a:rect b="b" l="l" r="r" t="t"/>
              <a:pathLst>
                <a:path extrusionOk="0" h="847863" w="1933435">
                  <a:moveTo>
                    <a:pt x="48581" y="0"/>
                  </a:moveTo>
                  <a:lnTo>
                    <a:pt x="1884854" y="0"/>
                  </a:lnTo>
                  <a:cubicBezTo>
                    <a:pt x="1897738" y="0"/>
                    <a:pt x="1910095" y="5118"/>
                    <a:pt x="1919206" y="14229"/>
                  </a:cubicBezTo>
                  <a:cubicBezTo>
                    <a:pt x="1928316" y="23340"/>
                    <a:pt x="1933435" y="35696"/>
                    <a:pt x="1933435" y="48581"/>
                  </a:cubicBezTo>
                  <a:lnTo>
                    <a:pt x="1933435" y="799282"/>
                  </a:lnTo>
                  <a:cubicBezTo>
                    <a:pt x="1933435" y="826113"/>
                    <a:pt x="1911684" y="847863"/>
                    <a:pt x="1884854" y="847863"/>
                  </a:cubicBezTo>
                  <a:lnTo>
                    <a:pt x="48581" y="847863"/>
                  </a:lnTo>
                  <a:cubicBezTo>
                    <a:pt x="21750" y="847863"/>
                    <a:pt x="0" y="826113"/>
                    <a:pt x="0" y="799282"/>
                  </a:cubicBezTo>
                  <a:lnTo>
                    <a:pt x="0" y="48581"/>
                  </a:lnTo>
                  <a:cubicBezTo>
                    <a:pt x="0" y="21750"/>
                    <a:pt x="21750" y="0"/>
                    <a:pt x="48581" y="0"/>
                  </a:cubicBezTo>
                  <a:close/>
                </a:path>
              </a:pathLst>
            </a:custGeom>
            <a:solidFill>
              <a:srgbClr val="F8EAC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60" name="Google Shape;36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90605">
            <a:off x="1973098" y="1360546"/>
            <a:ext cx="1603436" cy="717742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2"/>
          <p:cNvSpPr txBox="1"/>
          <p:nvPr/>
        </p:nvSpPr>
        <p:spPr>
          <a:xfrm>
            <a:off x="942765" y="2107704"/>
            <a:ext cx="3664102" cy="138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 sz="700"/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TOPIC OR IDEA</a:t>
            </a:r>
            <a:endParaRPr sz="700"/>
          </a:p>
        </p:txBody>
      </p:sp>
      <p:pic>
        <p:nvPicPr>
          <p:cNvPr id="362" name="Google Shape;362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928" y="3734095"/>
            <a:ext cx="889496" cy="99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3468" y="-559976"/>
            <a:ext cx="1892933" cy="141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8268" y="4411018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724087" y="1548470"/>
            <a:ext cx="707044" cy="640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82875" y="359076"/>
            <a:ext cx="1365942" cy="126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3"/>
          <p:cNvPicPr preferRelativeResize="0"/>
          <p:nvPr/>
        </p:nvPicPr>
        <p:blipFill rotWithShape="1">
          <a:blip r:embed="rId5">
            <a:alphaModFix/>
          </a:blip>
          <a:srcRect b="0" l="58555" r="3997" t="0"/>
          <a:stretch/>
        </p:blipFill>
        <p:spPr>
          <a:xfrm>
            <a:off x="0" y="0"/>
            <a:ext cx="289083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3"/>
          <p:cNvPicPr preferRelativeResize="0"/>
          <p:nvPr/>
        </p:nvPicPr>
        <p:blipFill rotWithShape="1">
          <a:blip r:embed="rId6">
            <a:alphaModFix/>
          </a:blip>
          <a:srcRect b="0" l="31276" r="31277" t="0"/>
          <a:stretch/>
        </p:blipFill>
        <p:spPr>
          <a:xfrm>
            <a:off x="6253163" y="0"/>
            <a:ext cx="2890838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33"/>
          <p:cNvGrpSpPr/>
          <p:nvPr/>
        </p:nvGrpSpPr>
        <p:grpSpPr>
          <a:xfrm rot="-665235">
            <a:off x="3492697" y="3872779"/>
            <a:ext cx="1946297" cy="644485"/>
            <a:chOff x="0" y="0"/>
            <a:chExt cx="5190125" cy="1718627"/>
          </a:xfrm>
        </p:grpSpPr>
        <p:pic>
          <p:nvPicPr>
            <p:cNvPr id="375" name="Google Shape;375;p3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0"/>
              <a:ext cx="1137126" cy="15987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3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976353" y="95745"/>
              <a:ext cx="981843" cy="16228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3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958197" y="695493"/>
              <a:ext cx="858114" cy="903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8" name="Google Shape;378;p3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3633522" y="695493"/>
              <a:ext cx="858114" cy="903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3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2656686" y="172733"/>
              <a:ext cx="976836" cy="142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3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4491636" y="650059"/>
              <a:ext cx="698489" cy="9487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1" name="Google Shape;381;p33"/>
          <p:cNvSpPr txBox="1"/>
          <p:nvPr/>
        </p:nvSpPr>
        <p:spPr>
          <a:xfrm>
            <a:off x="3238500" y="1695716"/>
            <a:ext cx="2667000" cy="2094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WRITE A CAPTION FOR THE </a:t>
            </a:r>
            <a:endParaRPr sz="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34"/>
          <p:cNvGrpSpPr/>
          <p:nvPr/>
        </p:nvGrpSpPr>
        <p:grpSpPr>
          <a:xfrm>
            <a:off x="2021028" y="873261"/>
            <a:ext cx="5296040" cy="3531347"/>
            <a:chOff x="0" y="-38100"/>
            <a:chExt cx="2519748" cy="1680143"/>
          </a:xfrm>
        </p:grpSpPr>
        <p:sp>
          <p:nvSpPr>
            <p:cNvPr id="388" name="Google Shape;388;p34"/>
            <p:cNvSpPr/>
            <p:nvPr/>
          </p:nvSpPr>
          <p:spPr>
            <a:xfrm>
              <a:off x="0" y="0"/>
              <a:ext cx="2519748" cy="1642043"/>
            </a:xfrm>
            <a:custGeom>
              <a:rect b="b" l="l" r="r" t="t"/>
              <a:pathLst>
                <a:path extrusionOk="0" h="1642043" w="2519748">
                  <a:moveTo>
                    <a:pt x="37277" y="0"/>
                  </a:moveTo>
                  <a:lnTo>
                    <a:pt x="2482471" y="0"/>
                  </a:lnTo>
                  <a:cubicBezTo>
                    <a:pt x="2503058" y="0"/>
                    <a:pt x="2519748" y="16689"/>
                    <a:pt x="2519748" y="37277"/>
                  </a:cubicBezTo>
                  <a:lnTo>
                    <a:pt x="2519748" y="1604766"/>
                  </a:lnTo>
                  <a:cubicBezTo>
                    <a:pt x="2519748" y="1625353"/>
                    <a:pt x="2503058" y="1642043"/>
                    <a:pt x="2482471" y="1642043"/>
                  </a:cubicBezTo>
                  <a:lnTo>
                    <a:pt x="37277" y="1642043"/>
                  </a:lnTo>
                  <a:cubicBezTo>
                    <a:pt x="27390" y="1642043"/>
                    <a:pt x="17909" y="1638115"/>
                    <a:pt x="10918" y="1631124"/>
                  </a:cubicBezTo>
                  <a:cubicBezTo>
                    <a:pt x="3927" y="1624134"/>
                    <a:pt x="0" y="1614652"/>
                    <a:pt x="0" y="1604766"/>
                  </a:cubicBezTo>
                  <a:lnTo>
                    <a:pt x="0" y="37277"/>
                  </a:lnTo>
                  <a:cubicBezTo>
                    <a:pt x="0" y="16689"/>
                    <a:pt x="16689" y="0"/>
                    <a:pt x="37277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34"/>
          <p:cNvGrpSpPr/>
          <p:nvPr/>
        </p:nvGrpSpPr>
        <p:grpSpPr>
          <a:xfrm>
            <a:off x="1923980" y="766037"/>
            <a:ext cx="5296040" cy="3531347"/>
            <a:chOff x="0" y="-38100"/>
            <a:chExt cx="2519748" cy="1680143"/>
          </a:xfrm>
        </p:grpSpPr>
        <p:sp>
          <p:nvSpPr>
            <p:cNvPr id="391" name="Google Shape;391;p34"/>
            <p:cNvSpPr/>
            <p:nvPr/>
          </p:nvSpPr>
          <p:spPr>
            <a:xfrm>
              <a:off x="0" y="0"/>
              <a:ext cx="2519748" cy="1642043"/>
            </a:xfrm>
            <a:custGeom>
              <a:rect b="b" l="l" r="r" t="t"/>
              <a:pathLst>
                <a:path extrusionOk="0" h="1642043" w="2519748">
                  <a:moveTo>
                    <a:pt x="37277" y="0"/>
                  </a:moveTo>
                  <a:lnTo>
                    <a:pt x="2482471" y="0"/>
                  </a:lnTo>
                  <a:cubicBezTo>
                    <a:pt x="2503058" y="0"/>
                    <a:pt x="2519748" y="16689"/>
                    <a:pt x="2519748" y="37277"/>
                  </a:cubicBezTo>
                  <a:lnTo>
                    <a:pt x="2519748" y="1604766"/>
                  </a:lnTo>
                  <a:cubicBezTo>
                    <a:pt x="2519748" y="1625353"/>
                    <a:pt x="2503058" y="1642043"/>
                    <a:pt x="2482471" y="1642043"/>
                  </a:cubicBezTo>
                  <a:lnTo>
                    <a:pt x="37277" y="1642043"/>
                  </a:lnTo>
                  <a:cubicBezTo>
                    <a:pt x="27390" y="1642043"/>
                    <a:pt x="17909" y="1638115"/>
                    <a:pt x="10918" y="1631124"/>
                  </a:cubicBezTo>
                  <a:cubicBezTo>
                    <a:pt x="3927" y="1624134"/>
                    <a:pt x="0" y="1614652"/>
                    <a:pt x="0" y="1604766"/>
                  </a:cubicBezTo>
                  <a:lnTo>
                    <a:pt x="0" y="37277"/>
                  </a:lnTo>
                  <a:cubicBezTo>
                    <a:pt x="0" y="16689"/>
                    <a:pt x="16689" y="0"/>
                    <a:pt x="37277" y="0"/>
                  </a:cubicBezTo>
                  <a:close/>
                </a:path>
              </a:pathLst>
            </a:custGeom>
            <a:solidFill>
              <a:srgbClr val="F8EAC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93" name="Google Shape;39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2115" y="297468"/>
            <a:ext cx="936250" cy="1040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4" name="Google Shape;394;p34"/>
          <p:cNvGrpSpPr/>
          <p:nvPr/>
        </p:nvGrpSpPr>
        <p:grpSpPr>
          <a:xfrm>
            <a:off x="1826932" y="2191021"/>
            <a:ext cx="5490135" cy="1705373"/>
            <a:chOff x="0" y="-152400"/>
            <a:chExt cx="14640360" cy="4547661"/>
          </a:xfrm>
        </p:grpSpPr>
        <p:sp>
          <p:nvSpPr>
            <p:cNvPr id="395" name="Google Shape;395;p34"/>
            <p:cNvSpPr txBox="1"/>
            <p:nvPr/>
          </p:nvSpPr>
          <p:spPr>
            <a:xfrm>
              <a:off x="0" y="-152400"/>
              <a:ext cx="14640360" cy="3336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36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ORIGINAL STATEMENT OR INSPIRING QUOTE</a:t>
              </a:r>
              <a:endParaRPr sz="700"/>
            </a:p>
          </p:txBody>
        </p:sp>
        <p:sp>
          <p:nvSpPr>
            <p:cNvPr id="396" name="Google Shape;396;p34"/>
            <p:cNvSpPr txBox="1"/>
            <p:nvPr/>
          </p:nvSpPr>
          <p:spPr>
            <a:xfrm>
              <a:off x="174097" y="3901443"/>
              <a:ext cx="14292166" cy="4938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1C0072"/>
                  </a:solidFill>
                  <a:latin typeface="Lato"/>
                  <a:ea typeface="Lato"/>
                  <a:cs typeface="Lato"/>
                  <a:sym typeface="Lato"/>
                </a:rPr>
                <a:t>— Include a credit, citation, or supporting message</a:t>
              </a:r>
              <a:endParaRPr sz="700"/>
            </a:p>
          </p:txBody>
        </p:sp>
      </p:grpSp>
      <p:pic>
        <p:nvPicPr>
          <p:cNvPr id="397" name="Google Shape;39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4350" y="3124924"/>
            <a:ext cx="1826933" cy="1803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92489">
            <a:off x="7439666" y="1134480"/>
            <a:ext cx="1562571" cy="1159144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34"/>
          <p:cNvSpPr txBox="1"/>
          <p:nvPr/>
        </p:nvSpPr>
        <p:spPr>
          <a:xfrm>
            <a:off x="2933024" y="1123497"/>
            <a:ext cx="3278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6200" u="none" cap="none" strike="noStrike">
                <a:solidFill>
                  <a:srgbClr val="1C0072"/>
                </a:solidFill>
                <a:latin typeface="Pacifico"/>
                <a:ea typeface="Pacifico"/>
                <a:cs typeface="Pacifico"/>
                <a:sym typeface="Pacifico"/>
              </a:rPr>
              <a:t>Write an</a:t>
            </a:r>
            <a:endParaRPr sz="7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48669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35"/>
          <p:cNvGrpSpPr/>
          <p:nvPr/>
        </p:nvGrpSpPr>
        <p:grpSpPr>
          <a:xfrm>
            <a:off x="541865" y="2726484"/>
            <a:ext cx="1737700" cy="2742338"/>
            <a:chOff x="0" y="-38100"/>
            <a:chExt cx="826762" cy="1304748"/>
          </a:xfrm>
        </p:grpSpPr>
        <p:sp>
          <p:nvSpPr>
            <p:cNvPr id="406" name="Google Shape;406;p35"/>
            <p:cNvSpPr/>
            <p:nvPr/>
          </p:nvSpPr>
          <p:spPr>
            <a:xfrm>
              <a:off x="0" y="0"/>
              <a:ext cx="826762" cy="1266648"/>
            </a:xfrm>
            <a:custGeom>
              <a:rect b="b" l="l" r="r" t="t"/>
              <a:pathLst>
                <a:path extrusionOk="0" h="1266648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1153039"/>
                  </a:lnTo>
                  <a:cubicBezTo>
                    <a:pt x="826762" y="1215784"/>
                    <a:pt x="775898" y="1266648"/>
                    <a:pt x="713153" y="1266648"/>
                  </a:cubicBezTo>
                  <a:lnTo>
                    <a:pt x="113609" y="1266648"/>
                  </a:lnTo>
                  <a:cubicBezTo>
                    <a:pt x="50865" y="1266648"/>
                    <a:pt x="0" y="1215784"/>
                    <a:pt x="0" y="1153039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35"/>
          <p:cNvGrpSpPr/>
          <p:nvPr/>
        </p:nvGrpSpPr>
        <p:grpSpPr>
          <a:xfrm>
            <a:off x="2649688" y="2726484"/>
            <a:ext cx="1737700" cy="2742338"/>
            <a:chOff x="0" y="-38100"/>
            <a:chExt cx="826762" cy="1304748"/>
          </a:xfrm>
        </p:grpSpPr>
        <p:sp>
          <p:nvSpPr>
            <p:cNvPr id="409" name="Google Shape;409;p35"/>
            <p:cNvSpPr/>
            <p:nvPr/>
          </p:nvSpPr>
          <p:spPr>
            <a:xfrm>
              <a:off x="0" y="0"/>
              <a:ext cx="826762" cy="1266648"/>
            </a:xfrm>
            <a:custGeom>
              <a:rect b="b" l="l" r="r" t="t"/>
              <a:pathLst>
                <a:path extrusionOk="0" h="1266648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1153039"/>
                  </a:lnTo>
                  <a:cubicBezTo>
                    <a:pt x="826762" y="1215784"/>
                    <a:pt x="775898" y="1266648"/>
                    <a:pt x="713153" y="1266648"/>
                  </a:cubicBezTo>
                  <a:lnTo>
                    <a:pt x="113609" y="1266648"/>
                  </a:lnTo>
                  <a:cubicBezTo>
                    <a:pt x="50865" y="1266648"/>
                    <a:pt x="0" y="1215784"/>
                    <a:pt x="0" y="1153039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1" name="Google Shape;411;p35"/>
          <p:cNvGrpSpPr/>
          <p:nvPr/>
        </p:nvGrpSpPr>
        <p:grpSpPr>
          <a:xfrm>
            <a:off x="4757062" y="2726484"/>
            <a:ext cx="1737700" cy="2742338"/>
            <a:chOff x="0" y="-38100"/>
            <a:chExt cx="826762" cy="1304748"/>
          </a:xfrm>
        </p:grpSpPr>
        <p:sp>
          <p:nvSpPr>
            <p:cNvPr id="412" name="Google Shape;412;p35"/>
            <p:cNvSpPr/>
            <p:nvPr/>
          </p:nvSpPr>
          <p:spPr>
            <a:xfrm>
              <a:off x="0" y="0"/>
              <a:ext cx="826762" cy="1266648"/>
            </a:xfrm>
            <a:custGeom>
              <a:rect b="b" l="l" r="r" t="t"/>
              <a:pathLst>
                <a:path extrusionOk="0" h="1266648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1153039"/>
                  </a:lnTo>
                  <a:cubicBezTo>
                    <a:pt x="826762" y="1215784"/>
                    <a:pt x="775898" y="1266648"/>
                    <a:pt x="713153" y="1266648"/>
                  </a:cubicBezTo>
                  <a:lnTo>
                    <a:pt x="113609" y="1266648"/>
                  </a:lnTo>
                  <a:cubicBezTo>
                    <a:pt x="50865" y="1266648"/>
                    <a:pt x="0" y="1215784"/>
                    <a:pt x="0" y="1153039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4" name="Google Shape;414;p35"/>
          <p:cNvGrpSpPr/>
          <p:nvPr/>
        </p:nvGrpSpPr>
        <p:grpSpPr>
          <a:xfrm>
            <a:off x="6864435" y="2726484"/>
            <a:ext cx="1737700" cy="2742338"/>
            <a:chOff x="0" y="-38100"/>
            <a:chExt cx="826762" cy="1304748"/>
          </a:xfrm>
        </p:grpSpPr>
        <p:sp>
          <p:nvSpPr>
            <p:cNvPr id="415" name="Google Shape;415;p35"/>
            <p:cNvSpPr/>
            <p:nvPr/>
          </p:nvSpPr>
          <p:spPr>
            <a:xfrm>
              <a:off x="0" y="0"/>
              <a:ext cx="826762" cy="1266648"/>
            </a:xfrm>
            <a:custGeom>
              <a:rect b="b" l="l" r="r" t="t"/>
              <a:pathLst>
                <a:path extrusionOk="0" h="1266648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1153039"/>
                  </a:lnTo>
                  <a:cubicBezTo>
                    <a:pt x="826762" y="1215784"/>
                    <a:pt x="775898" y="1266648"/>
                    <a:pt x="713153" y="1266648"/>
                  </a:cubicBezTo>
                  <a:lnTo>
                    <a:pt x="113609" y="1266648"/>
                  </a:lnTo>
                  <a:cubicBezTo>
                    <a:pt x="50865" y="1266648"/>
                    <a:pt x="0" y="1215784"/>
                    <a:pt x="0" y="1153039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7" name="Google Shape;417;p35"/>
          <p:cNvPicPr preferRelativeResize="0"/>
          <p:nvPr/>
        </p:nvPicPr>
        <p:blipFill rotWithShape="1">
          <a:blip r:embed="rId4">
            <a:alphaModFix/>
          </a:blip>
          <a:srcRect b="0" l="39357" r="25391" t="0"/>
          <a:stretch/>
        </p:blipFill>
        <p:spPr>
          <a:xfrm>
            <a:off x="2759279" y="1374177"/>
            <a:ext cx="1518519" cy="28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35"/>
          <p:cNvPicPr preferRelativeResize="0"/>
          <p:nvPr/>
        </p:nvPicPr>
        <p:blipFill rotWithShape="1">
          <a:blip r:embed="rId5">
            <a:alphaModFix/>
          </a:blip>
          <a:srcRect b="0" l="32342" r="32342" t="0"/>
          <a:stretch/>
        </p:blipFill>
        <p:spPr>
          <a:xfrm>
            <a:off x="4866652" y="1374177"/>
            <a:ext cx="1518519" cy="28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35"/>
          <p:cNvPicPr preferRelativeResize="0"/>
          <p:nvPr/>
        </p:nvPicPr>
        <p:blipFill rotWithShape="1">
          <a:blip r:embed="rId6">
            <a:alphaModFix/>
          </a:blip>
          <a:srcRect b="0" l="62201" r="2482" t="0"/>
          <a:stretch/>
        </p:blipFill>
        <p:spPr>
          <a:xfrm>
            <a:off x="6974026" y="1374177"/>
            <a:ext cx="1518518" cy="28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5"/>
          <p:cNvPicPr preferRelativeResize="0"/>
          <p:nvPr/>
        </p:nvPicPr>
        <p:blipFill rotWithShape="1">
          <a:blip r:embed="rId7">
            <a:alphaModFix/>
          </a:blip>
          <a:srcRect b="0" l="62201" r="2482" t="0"/>
          <a:stretch/>
        </p:blipFill>
        <p:spPr>
          <a:xfrm>
            <a:off x="651456" y="1374177"/>
            <a:ext cx="1518518" cy="28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1694" y="1262329"/>
            <a:ext cx="1059523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5"/>
          <p:cNvPicPr preferRelativeResize="0"/>
          <p:nvPr/>
        </p:nvPicPr>
        <p:blipFill rotWithShape="1">
          <a:blip r:embed="rId9">
            <a:alphaModFix/>
          </a:blip>
          <a:srcRect b="2151" l="34876" r="0" t="0"/>
          <a:stretch/>
        </p:blipFill>
        <p:spPr>
          <a:xfrm rot="-575576">
            <a:off x="2596420" y="547291"/>
            <a:ext cx="1614493" cy="53807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35"/>
          <p:cNvSpPr txBox="1"/>
          <p:nvPr/>
        </p:nvSpPr>
        <p:spPr>
          <a:xfrm>
            <a:off x="639811" y="433388"/>
            <a:ext cx="785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                     MEMBERS PAGE</a:t>
            </a:r>
            <a:endParaRPr sz="700"/>
          </a:p>
        </p:txBody>
      </p:sp>
      <p:sp>
        <p:nvSpPr>
          <p:cNvPr id="424" name="Google Shape;424;p35"/>
          <p:cNvSpPr txBox="1"/>
          <p:nvPr/>
        </p:nvSpPr>
        <p:spPr>
          <a:xfrm>
            <a:off x="651456" y="4277051"/>
            <a:ext cx="151851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 NAME</a:t>
            </a:r>
            <a:endParaRPr sz="700"/>
          </a:p>
        </p:txBody>
      </p:sp>
      <p:sp>
        <p:nvSpPr>
          <p:cNvPr id="425" name="Google Shape;425;p35"/>
          <p:cNvSpPr txBox="1"/>
          <p:nvPr/>
        </p:nvSpPr>
        <p:spPr>
          <a:xfrm>
            <a:off x="2759279" y="4277051"/>
            <a:ext cx="1518519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 NAME</a:t>
            </a:r>
            <a:endParaRPr sz="700"/>
          </a:p>
        </p:txBody>
      </p:sp>
      <p:sp>
        <p:nvSpPr>
          <p:cNvPr id="426" name="Google Shape;426;p35"/>
          <p:cNvSpPr txBox="1"/>
          <p:nvPr/>
        </p:nvSpPr>
        <p:spPr>
          <a:xfrm>
            <a:off x="4866652" y="4277051"/>
            <a:ext cx="151851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 NAME</a:t>
            </a:r>
            <a:endParaRPr sz="700"/>
          </a:p>
        </p:txBody>
      </p:sp>
      <p:sp>
        <p:nvSpPr>
          <p:cNvPr id="427" name="Google Shape;427;p35"/>
          <p:cNvSpPr txBox="1"/>
          <p:nvPr/>
        </p:nvSpPr>
        <p:spPr>
          <a:xfrm>
            <a:off x="6974026" y="4277051"/>
            <a:ext cx="151851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 NAME</a:t>
            </a:r>
            <a:endParaRPr sz="700"/>
          </a:p>
        </p:txBody>
      </p:sp>
      <p:sp>
        <p:nvSpPr>
          <p:cNvPr id="428" name="Google Shape;428;p35"/>
          <p:cNvSpPr txBox="1"/>
          <p:nvPr/>
        </p:nvSpPr>
        <p:spPr>
          <a:xfrm>
            <a:off x="651456" y="4605338"/>
            <a:ext cx="1518518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 sz="700"/>
          </a:p>
        </p:txBody>
      </p:sp>
      <p:sp>
        <p:nvSpPr>
          <p:cNvPr id="429" name="Google Shape;429;p35"/>
          <p:cNvSpPr txBox="1"/>
          <p:nvPr/>
        </p:nvSpPr>
        <p:spPr>
          <a:xfrm>
            <a:off x="2759279" y="4605338"/>
            <a:ext cx="1518519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 sz="700"/>
          </a:p>
        </p:txBody>
      </p:sp>
      <p:sp>
        <p:nvSpPr>
          <p:cNvPr id="430" name="Google Shape;430;p35"/>
          <p:cNvSpPr txBox="1"/>
          <p:nvPr/>
        </p:nvSpPr>
        <p:spPr>
          <a:xfrm>
            <a:off x="4866652" y="4605338"/>
            <a:ext cx="1518518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 sz="700"/>
          </a:p>
        </p:txBody>
      </p:sp>
      <p:sp>
        <p:nvSpPr>
          <p:cNvPr id="431" name="Google Shape;431;p35"/>
          <p:cNvSpPr txBox="1"/>
          <p:nvPr/>
        </p:nvSpPr>
        <p:spPr>
          <a:xfrm>
            <a:off x="6974026" y="4605338"/>
            <a:ext cx="1518518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Title or Position</a:t>
            </a:r>
            <a:endParaRPr sz="7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92785" y="71855"/>
            <a:ext cx="4358431" cy="4557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36119" y="3392818"/>
            <a:ext cx="1696863" cy="1573454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6"/>
          <p:cNvSpPr txBox="1"/>
          <p:nvPr/>
        </p:nvSpPr>
        <p:spPr>
          <a:xfrm>
            <a:off x="2786392" y="2154110"/>
            <a:ext cx="3571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4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SECTION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4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HEADER</a:t>
            </a:r>
            <a:endParaRPr sz="700"/>
          </a:p>
        </p:txBody>
      </p:sp>
      <p:sp>
        <p:nvSpPr>
          <p:cNvPr id="440" name="Google Shape;440;p36"/>
          <p:cNvSpPr txBox="1"/>
          <p:nvPr/>
        </p:nvSpPr>
        <p:spPr>
          <a:xfrm>
            <a:off x="2786392" y="1437977"/>
            <a:ext cx="3571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1C0072"/>
                </a:solidFill>
                <a:latin typeface="Pacifico"/>
                <a:ea typeface="Pacifico"/>
                <a:cs typeface="Pacifico"/>
                <a:sym typeface="Pacifico"/>
              </a:rPr>
              <a:t>Add a</a:t>
            </a:r>
            <a:endParaRPr sz="70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441" name="Google Shape;44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1979" y="1356148"/>
            <a:ext cx="889495" cy="99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2982" y="2745037"/>
            <a:ext cx="579470" cy="64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91474" y="3855655"/>
            <a:ext cx="340665" cy="38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37"/>
          <p:cNvSpPr/>
          <p:nvPr/>
        </p:nvSpPr>
        <p:spPr>
          <a:xfrm>
            <a:off x="844677" y="791077"/>
            <a:ext cx="7667057" cy="3780235"/>
          </a:xfrm>
          <a:custGeom>
            <a:rect b="b" l="l" r="r" t="t"/>
            <a:pathLst>
              <a:path extrusionOk="0" h="13363759" w="27104316">
                <a:moveTo>
                  <a:pt x="63030" y="12770204"/>
                </a:moveTo>
                <a:cubicBezTo>
                  <a:pt x="63030" y="12770204"/>
                  <a:pt x="0" y="12523640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6211244" y="6965"/>
                </a:cubicBezTo>
                <a:lnTo>
                  <a:pt x="26211244" y="6965"/>
                </a:lnTo>
                <a:cubicBezTo>
                  <a:pt x="26427991" y="16819"/>
                  <a:pt x="26632307" y="36481"/>
                  <a:pt x="26766494" y="101690"/>
                </a:cubicBezTo>
                <a:cubicBezTo>
                  <a:pt x="27022541" y="226120"/>
                  <a:pt x="27104315" y="459160"/>
                  <a:pt x="27098827" y="704684"/>
                </a:cubicBezTo>
                <a:cubicBezTo>
                  <a:pt x="27098827" y="704684"/>
                  <a:pt x="27055540" y="1013073"/>
                  <a:pt x="27062975" y="1248607"/>
                </a:cubicBezTo>
                <a:cubicBezTo>
                  <a:pt x="27070097" y="12512006"/>
                  <a:pt x="27077254" y="12707609"/>
                  <a:pt x="27077254" y="12707609"/>
                </a:cubicBezTo>
                <a:cubicBezTo>
                  <a:pt x="27060572" y="12923342"/>
                  <a:pt x="26945928" y="13133953"/>
                  <a:pt x="26749060" y="13245577"/>
                </a:cubicBezTo>
                <a:cubicBezTo>
                  <a:pt x="26598709" y="13330826"/>
                  <a:pt x="26400678" y="13345924"/>
                  <a:pt x="21013448" y="13335182"/>
                </a:cubicBezTo>
                <a:lnTo>
                  <a:pt x="21013123" y="13335182"/>
                </a:lnTo>
                <a:cubicBezTo>
                  <a:pt x="645952" y="13329905"/>
                  <a:pt x="384604" y="13363759"/>
                  <a:pt x="254278" y="13254601"/>
                </a:cubicBezTo>
                <a:cubicBezTo>
                  <a:pt x="145767" y="13163715"/>
                  <a:pt x="81795" y="12970404"/>
                  <a:pt x="63030" y="12770204"/>
                </a:cubicBezTo>
                <a:close/>
              </a:path>
            </a:pathLst>
          </a:custGeom>
          <a:solidFill>
            <a:srgbClr val="F9705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7"/>
          <p:cNvSpPr/>
          <p:nvPr/>
        </p:nvSpPr>
        <p:spPr>
          <a:xfrm>
            <a:off x="737925" y="684325"/>
            <a:ext cx="7667057" cy="3780235"/>
          </a:xfrm>
          <a:custGeom>
            <a:rect b="b" l="l" r="r" t="t"/>
            <a:pathLst>
              <a:path extrusionOk="0" h="13363759" w="27104316">
                <a:moveTo>
                  <a:pt x="63030" y="12770204"/>
                </a:moveTo>
                <a:cubicBezTo>
                  <a:pt x="63030" y="12770204"/>
                  <a:pt x="0" y="12523640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6211244" y="6965"/>
                </a:cubicBezTo>
                <a:lnTo>
                  <a:pt x="26211244" y="6965"/>
                </a:lnTo>
                <a:cubicBezTo>
                  <a:pt x="26427991" y="16819"/>
                  <a:pt x="26632307" y="36481"/>
                  <a:pt x="26766494" y="101690"/>
                </a:cubicBezTo>
                <a:cubicBezTo>
                  <a:pt x="27022541" y="226120"/>
                  <a:pt x="27104315" y="459160"/>
                  <a:pt x="27098827" y="704684"/>
                </a:cubicBezTo>
                <a:cubicBezTo>
                  <a:pt x="27098827" y="704684"/>
                  <a:pt x="27055540" y="1013073"/>
                  <a:pt x="27062975" y="1248607"/>
                </a:cubicBezTo>
                <a:cubicBezTo>
                  <a:pt x="27070097" y="12512006"/>
                  <a:pt x="27077254" y="12707609"/>
                  <a:pt x="27077254" y="12707609"/>
                </a:cubicBezTo>
                <a:cubicBezTo>
                  <a:pt x="27060572" y="12923342"/>
                  <a:pt x="26945928" y="13133953"/>
                  <a:pt x="26749060" y="13245577"/>
                </a:cubicBezTo>
                <a:cubicBezTo>
                  <a:pt x="26598709" y="13330826"/>
                  <a:pt x="26400678" y="13345924"/>
                  <a:pt x="21013448" y="13335182"/>
                </a:cubicBezTo>
                <a:lnTo>
                  <a:pt x="21013123" y="13335182"/>
                </a:lnTo>
                <a:cubicBezTo>
                  <a:pt x="645952" y="13329905"/>
                  <a:pt x="384604" y="13363759"/>
                  <a:pt x="254278" y="13254601"/>
                </a:cubicBezTo>
                <a:cubicBezTo>
                  <a:pt x="145767" y="13163715"/>
                  <a:pt x="81795" y="12970404"/>
                  <a:pt x="63030" y="12770204"/>
                </a:cubicBezTo>
                <a:close/>
              </a:path>
            </a:pathLst>
          </a:custGeom>
          <a:solidFill>
            <a:srgbClr val="F8EAC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1" name="Google Shape;451;p37"/>
          <p:cNvGrpSpPr/>
          <p:nvPr/>
        </p:nvGrpSpPr>
        <p:grpSpPr>
          <a:xfrm>
            <a:off x="4776076" y="1053657"/>
            <a:ext cx="3243995" cy="3021899"/>
            <a:chOff x="0" y="-38100"/>
            <a:chExt cx="8650652" cy="8058399"/>
          </a:xfrm>
        </p:grpSpPr>
        <p:sp>
          <p:nvSpPr>
            <p:cNvPr id="452" name="Google Shape;452;p37"/>
            <p:cNvSpPr txBox="1"/>
            <p:nvPr/>
          </p:nvSpPr>
          <p:spPr>
            <a:xfrm>
              <a:off x="981568" y="7504679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1</a:t>
              </a:r>
              <a:endParaRPr sz="700"/>
            </a:p>
          </p:txBody>
        </p:sp>
        <p:sp>
          <p:nvSpPr>
            <p:cNvPr id="453" name="Google Shape;453;p37"/>
            <p:cNvSpPr txBox="1"/>
            <p:nvPr/>
          </p:nvSpPr>
          <p:spPr>
            <a:xfrm>
              <a:off x="2557155" y="7504679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2</a:t>
              </a:r>
              <a:endParaRPr sz="700"/>
            </a:p>
          </p:txBody>
        </p:sp>
        <p:sp>
          <p:nvSpPr>
            <p:cNvPr id="454" name="Google Shape;454;p37"/>
            <p:cNvSpPr txBox="1"/>
            <p:nvPr/>
          </p:nvSpPr>
          <p:spPr>
            <a:xfrm>
              <a:off x="4132742" y="7504679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3</a:t>
              </a:r>
              <a:endParaRPr sz="700"/>
            </a:p>
          </p:txBody>
        </p:sp>
        <p:sp>
          <p:nvSpPr>
            <p:cNvPr id="455" name="Google Shape;455;p37"/>
            <p:cNvSpPr txBox="1"/>
            <p:nvPr/>
          </p:nvSpPr>
          <p:spPr>
            <a:xfrm>
              <a:off x="5708330" y="7504679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4</a:t>
              </a:r>
              <a:endParaRPr sz="700"/>
            </a:p>
          </p:txBody>
        </p:sp>
        <p:sp>
          <p:nvSpPr>
            <p:cNvPr id="456" name="Google Shape;456;p37"/>
            <p:cNvSpPr txBox="1"/>
            <p:nvPr/>
          </p:nvSpPr>
          <p:spPr>
            <a:xfrm>
              <a:off x="7283917" y="7504679"/>
              <a:ext cx="1157883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Item 5</a:t>
              </a:r>
              <a:endParaRPr sz="700"/>
            </a:p>
          </p:txBody>
        </p:sp>
        <p:grpSp>
          <p:nvGrpSpPr>
            <p:cNvPr id="457" name="Google Shape;457;p37"/>
            <p:cNvGrpSpPr/>
            <p:nvPr/>
          </p:nvGrpSpPr>
          <p:grpSpPr>
            <a:xfrm>
              <a:off x="772716" y="232410"/>
              <a:ext cx="7877936" cy="7113519"/>
              <a:chOff x="0" y="-6350"/>
              <a:chExt cx="7877936" cy="7113519"/>
            </a:xfrm>
          </p:grpSpPr>
          <p:sp>
            <p:nvSpPr>
              <p:cNvPr id="458" name="Google Shape;458;p37"/>
              <p:cNvSpPr/>
              <p:nvPr/>
            </p:nvSpPr>
            <p:spPr>
              <a:xfrm>
                <a:off x="0" y="-6350"/>
                <a:ext cx="7877936" cy="12700"/>
              </a:xfrm>
              <a:custGeom>
                <a:rect b="b" l="l" r="r" t="t"/>
                <a:pathLst>
                  <a:path extrusionOk="0" h="12700" w="7877936">
                    <a:moveTo>
                      <a:pt x="0" y="0"/>
                    </a:moveTo>
                    <a:lnTo>
                      <a:pt x="7877936" y="0"/>
                    </a:lnTo>
                    <a:lnTo>
                      <a:pt x="78779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59" name="Google Shape;459;p37"/>
              <p:cNvSpPr/>
              <p:nvPr/>
            </p:nvSpPr>
            <p:spPr>
              <a:xfrm>
                <a:off x="0" y="1413814"/>
                <a:ext cx="7877936" cy="12700"/>
              </a:xfrm>
              <a:custGeom>
                <a:rect b="b" l="l" r="r" t="t"/>
                <a:pathLst>
                  <a:path extrusionOk="0" h="12700" w="7877936">
                    <a:moveTo>
                      <a:pt x="0" y="0"/>
                    </a:moveTo>
                    <a:lnTo>
                      <a:pt x="7877936" y="0"/>
                    </a:lnTo>
                    <a:lnTo>
                      <a:pt x="78779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60" name="Google Shape;460;p37"/>
              <p:cNvSpPr/>
              <p:nvPr/>
            </p:nvSpPr>
            <p:spPr>
              <a:xfrm>
                <a:off x="0" y="2833978"/>
                <a:ext cx="7877936" cy="12700"/>
              </a:xfrm>
              <a:custGeom>
                <a:rect b="b" l="l" r="r" t="t"/>
                <a:pathLst>
                  <a:path extrusionOk="0" h="12700" w="7877936">
                    <a:moveTo>
                      <a:pt x="0" y="0"/>
                    </a:moveTo>
                    <a:lnTo>
                      <a:pt x="7877936" y="0"/>
                    </a:lnTo>
                    <a:lnTo>
                      <a:pt x="78779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61" name="Google Shape;461;p37"/>
              <p:cNvSpPr/>
              <p:nvPr/>
            </p:nvSpPr>
            <p:spPr>
              <a:xfrm>
                <a:off x="0" y="4254141"/>
                <a:ext cx="7877936" cy="12700"/>
              </a:xfrm>
              <a:custGeom>
                <a:rect b="b" l="l" r="r" t="t"/>
                <a:pathLst>
                  <a:path extrusionOk="0" h="12700" w="7877936">
                    <a:moveTo>
                      <a:pt x="0" y="0"/>
                    </a:moveTo>
                    <a:lnTo>
                      <a:pt x="7877936" y="0"/>
                    </a:lnTo>
                    <a:lnTo>
                      <a:pt x="78779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62" name="Google Shape;462;p37"/>
              <p:cNvSpPr/>
              <p:nvPr/>
            </p:nvSpPr>
            <p:spPr>
              <a:xfrm>
                <a:off x="0" y="5674305"/>
                <a:ext cx="7877936" cy="12700"/>
              </a:xfrm>
              <a:custGeom>
                <a:rect b="b" l="l" r="r" t="t"/>
                <a:pathLst>
                  <a:path extrusionOk="0" h="12700" w="7877936">
                    <a:moveTo>
                      <a:pt x="0" y="0"/>
                    </a:moveTo>
                    <a:lnTo>
                      <a:pt x="7877936" y="0"/>
                    </a:lnTo>
                    <a:lnTo>
                      <a:pt x="78779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05"/>
                </a:srgbClr>
              </a:solidFill>
              <a:ln>
                <a:noFill/>
              </a:ln>
            </p:spPr>
          </p:sp>
          <p:sp>
            <p:nvSpPr>
              <p:cNvPr id="463" name="Google Shape;463;p37"/>
              <p:cNvSpPr/>
              <p:nvPr/>
            </p:nvSpPr>
            <p:spPr>
              <a:xfrm>
                <a:off x="0" y="7094469"/>
                <a:ext cx="7877936" cy="12700"/>
              </a:xfrm>
              <a:custGeom>
                <a:rect b="b" l="l" r="r" t="t"/>
                <a:pathLst>
                  <a:path extrusionOk="0" h="12700" w="7877936">
                    <a:moveTo>
                      <a:pt x="0" y="0"/>
                    </a:moveTo>
                    <a:lnTo>
                      <a:pt x="7877936" y="0"/>
                    </a:lnTo>
                    <a:lnTo>
                      <a:pt x="787793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464" name="Google Shape;464;p37"/>
            <p:cNvSpPr txBox="1"/>
            <p:nvPr/>
          </p:nvSpPr>
          <p:spPr>
            <a:xfrm>
              <a:off x="0" y="-38100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50 </a:t>
              </a:r>
              <a:endParaRPr sz="700"/>
            </a:p>
          </p:txBody>
        </p:sp>
        <p:sp>
          <p:nvSpPr>
            <p:cNvPr id="465" name="Google Shape;465;p37"/>
            <p:cNvSpPr txBox="1"/>
            <p:nvPr/>
          </p:nvSpPr>
          <p:spPr>
            <a:xfrm>
              <a:off x="0" y="1382064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40 </a:t>
              </a:r>
              <a:endParaRPr sz="700"/>
            </a:p>
          </p:txBody>
        </p:sp>
        <p:sp>
          <p:nvSpPr>
            <p:cNvPr id="466" name="Google Shape;466;p37"/>
            <p:cNvSpPr txBox="1"/>
            <p:nvPr/>
          </p:nvSpPr>
          <p:spPr>
            <a:xfrm>
              <a:off x="0" y="2802228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30 </a:t>
              </a:r>
              <a:endParaRPr sz="700"/>
            </a:p>
          </p:txBody>
        </p:sp>
        <p:sp>
          <p:nvSpPr>
            <p:cNvPr id="467" name="Google Shape;467;p37"/>
            <p:cNvSpPr txBox="1"/>
            <p:nvPr/>
          </p:nvSpPr>
          <p:spPr>
            <a:xfrm>
              <a:off x="0" y="4222391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20 </a:t>
              </a:r>
              <a:endParaRPr sz="700"/>
            </a:p>
          </p:txBody>
        </p:sp>
        <p:sp>
          <p:nvSpPr>
            <p:cNvPr id="468" name="Google Shape;468;p37"/>
            <p:cNvSpPr txBox="1"/>
            <p:nvPr/>
          </p:nvSpPr>
          <p:spPr>
            <a:xfrm>
              <a:off x="0" y="5642555"/>
              <a:ext cx="569516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10 </a:t>
              </a:r>
              <a:endParaRPr sz="700"/>
            </a:p>
          </p:txBody>
        </p:sp>
        <p:sp>
          <p:nvSpPr>
            <p:cNvPr id="469" name="Google Shape;469;p37"/>
            <p:cNvSpPr txBox="1"/>
            <p:nvPr/>
          </p:nvSpPr>
          <p:spPr>
            <a:xfrm>
              <a:off x="231973" y="7062719"/>
              <a:ext cx="337542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200" u="none" cap="none" strike="noStrike">
                  <a:solidFill>
                    <a:srgbClr val="000000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0 </a:t>
              </a:r>
              <a:endParaRPr sz="700"/>
            </a:p>
          </p:txBody>
        </p:sp>
        <p:grpSp>
          <p:nvGrpSpPr>
            <p:cNvPr id="470" name="Google Shape;470;p37"/>
            <p:cNvGrpSpPr/>
            <p:nvPr/>
          </p:nvGrpSpPr>
          <p:grpSpPr>
            <a:xfrm>
              <a:off x="1560509" y="238760"/>
              <a:ext cx="6302349" cy="7100819"/>
              <a:chOff x="787794" y="0"/>
              <a:chExt cx="6302349" cy="7100819"/>
            </a:xfrm>
          </p:grpSpPr>
          <p:sp>
            <p:nvSpPr>
              <p:cNvPr id="471" name="Google Shape;471;p37"/>
              <p:cNvSpPr/>
              <p:nvPr/>
            </p:nvSpPr>
            <p:spPr>
              <a:xfrm>
                <a:off x="787794" y="0"/>
                <a:ext cx="6302349" cy="7100819"/>
              </a:xfrm>
              <a:custGeom>
                <a:rect b="b" l="l" r="r" t="t"/>
                <a:pathLst>
                  <a:path extrusionOk="0" h="7100819" w="6302349">
                    <a:moveTo>
                      <a:pt x="0" y="7100819"/>
                    </a:moveTo>
                    <a:lnTo>
                      <a:pt x="0" y="5680655"/>
                    </a:lnTo>
                    <a:lnTo>
                      <a:pt x="1575587" y="4260491"/>
                    </a:lnTo>
                    <a:lnTo>
                      <a:pt x="3151174" y="2840328"/>
                    </a:lnTo>
                    <a:lnTo>
                      <a:pt x="4726761" y="1420164"/>
                    </a:lnTo>
                    <a:lnTo>
                      <a:pt x="6302348" y="0"/>
                    </a:lnTo>
                    <a:lnTo>
                      <a:pt x="6302348" y="7100819"/>
                    </a:lnTo>
                    <a:close/>
                  </a:path>
                </a:pathLst>
              </a:custGeom>
              <a:solidFill>
                <a:srgbClr val="F7BF3E">
                  <a:alpha val="64705"/>
                </a:srgbClr>
              </a:solidFill>
              <a:ln>
                <a:noFill/>
              </a:ln>
            </p:spPr>
          </p:sp>
          <p:sp>
            <p:nvSpPr>
              <p:cNvPr id="472" name="Google Shape;472;p37"/>
              <p:cNvSpPr/>
              <p:nvPr/>
            </p:nvSpPr>
            <p:spPr>
              <a:xfrm>
                <a:off x="787794" y="1136131"/>
                <a:ext cx="6302349" cy="5964687"/>
              </a:xfrm>
              <a:custGeom>
                <a:rect b="b" l="l" r="r" t="t"/>
                <a:pathLst>
                  <a:path extrusionOk="0" h="5964687" w="6302349">
                    <a:moveTo>
                      <a:pt x="0" y="5964688"/>
                    </a:moveTo>
                    <a:lnTo>
                      <a:pt x="0" y="5254606"/>
                    </a:lnTo>
                    <a:lnTo>
                      <a:pt x="1575587" y="3692426"/>
                    </a:lnTo>
                    <a:lnTo>
                      <a:pt x="3151174" y="2414278"/>
                    </a:lnTo>
                    <a:lnTo>
                      <a:pt x="4726761" y="1420164"/>
                    </a:lnTo>
                    <a:lnTo>
                      <a:pt x="6302348" y="0"/>
                    </a:lnTo>
                    <a:lnTo>
                      <a:pt x="6302348" y="5964688"/>
                    </a:lnTo>
                    <a:close/>
                  </a:path>
                </a:pathLst>
              </a:custGeom>
              <a:solidFill>
                <a:srgbClr val="1C0072">
                  <a:alpha val="64705"/>
                </a:srgbClr>
              </a:solidFill>
              <a:ln>
                <a:noFill/>
              </a:ln>
            </p:spPr>
          </p:sp>
          <p:sp>
            <p:nvSpPr>
              <p:cNvPr id="473" name="Google Shape;473;p37"/>
              <p:cNvSpPr/>
              <p:nvPr/>
            </p:nvSpPr>
            <p:spPr>
              <a:xfrm>
                <a:off x="787794" y="3976458"/>
                <a:ext cx="6302349" cy="3124360"/>
              </a:xfrm>
              <a:custGeom>
                <a:rect b="b" l="l" r="r" t="t"/>
                <a:pathLst>
                  <a:path extrusionOk="0" h="3124360" w="6302349">
                    <a:moveTo>
                      <a:pt x="0" y="3124361"/>
                    </a:moveTo>
                    <a:lnTo>
                      <a:pt x="0" y="3124361"/>
                    </a:lnTo>
                    <a:lnTo>
                      <a:pt x="1575587" y="1988230"/>
                    </a:lnTo>
                    <a:lnTo>
                      <a:pt x="3151174" y="994115"/>
                    </a:lnTo>
                    <a:lnTo>
                      <a:pt x="4726761" y="568066"/>
                    </a:lnTo>
                    <a:lnTo>
                      <a:pt x="6302348" y="0"/>
                    </a:lnTo>
                    <a:lnTo>
                      <a:pt x="6302348" y="3124361"/>
                    </a:lnTo>
                    <a:close/>
                  </a:path>
                </a:pathLst>
              </a:custGeom>
              <a:solidFill>
                <a:srgbClr val="FB6C49">
                  <a:alpha val="64705"/>
                </a:srgbClr>
              </a:solidFill>
              <a:ln>
                <a:noFill/>
              </a:ln>
            </p:spPr>
          </p:sp>
        </p:grpSp>
      </p:grpSp>
      <p:pic>
        <p:nvPicPr>
          <p:cNvPr id="474" name="Google Shape;474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0538" y="2184291"/>
            <a:ext cx="2071463" cy="2444859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37"/>
          <p:cNvSpPr txBox="1"/>
          <p:nvPr/>
        </p:nvSpPr>
        <p:spPr>
          <a:xfrm>
            <a:off x="920870" y="958407"/>
            <a:ext cx="3556227" cy="937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4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ANALYSIS</a:t>
            </a:r>
            <a:endParaRPr sz="700"/>
          </a:p>
        </p:txBody>
      </p:sp>
      <p:sp>
        <p:nvSpPr>
          <p:cNvPr id="476" name="Google Shape;476;p37"/>
          <p:cNvSpPr txBox="1"/>
          <p:nvPr/>
        </p:nvSpPr>
        <p:spPr>
          <a:xfrm>
            <a:off x="1092093" y="2044291"/>
            <a:ext cx="1796887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Elaborate on the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featured statistic.</a:t>
            </a:r>
            <a:endParaRPr sz="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38"/>
          <p:cNvSpPr/>
          <p:nvPr/>
        </p:nvSpPr>
        <p:spPr>
          <a:xfrm>
            <a:off x="1444287" y="392906"/>
            <a:ext cx="6254333" cy="4363073"/>
          </a:xfrm>
          <a:custGeom>
            <a:rect b="b" l="l" r="r" t="t"/>
            <a:pathLst>
              <a:path extrusionOk="0" h="15424188" w="22110104">
                <a:moveTo>
                  <a:pt x="63030" y="14830634"/>
                </a:moveTo>
                <a:cubicBezTo>
                  <a:pt x="63030" y="14830634"/>
                  <a:pt x="0" y="14584070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1217031" y="6965"/>
                </a:cubicBezTo>
                <a:lnTo>
                  <a:pt x="21217033" y="6965"/>
                </a:lnTo>
                <a:cubicBezTo>
                  <a:pt x="21433779" y="16819"/>
                  <a:pt x="21638094" y="36481"/>
                  <a:pt x="21772283" y="101690"/>
                </a:cubicBezTo>
                <a:cubicBezTo>
                  <a:pt x="22028329" y="226120"/>
                  <a:pt x="22110104" y="459160"/>
                  <a:pt x="22104616" y="704684"/>
                </a:cubicBezTo>
                <a:cubicBezTo>
                  <a:pt x="22104616" y="704684"/>
                  <a:pt x="22061329" y="1013073"/>
                  <a:pt x="22068762" y="1248607"/>
                </a:cubicBezTo>
                <a:cubicBezTo>
                  <a:pt x="22075884" y="14572435"/>
                  <a:pt x="22083042" y="14768037"/>
                  <a:pt x="22083042" y="14768037"/>
                </a:cubicBezTo>
                <a:cubicBezTo>
                  <a:pt x="22066359" y="14983770"/>
                  <a:pt x="21951715" y="15194382"/>
                  <a:pt x="21754847" y="15306006"/>
                </a:cubicBezTo>
                <a:cubicBezTo>
                  <a:pt x="21604496" y="15391255"/>
                  <a:pt x="21406465" y="15406352"/>
                  <a:pt x="17036057" y="15395612"/>
                </a:cubicBezTo>
                <a:lnTo>
                  <a:pt x="17035797" y="15395612"/>
                </a:lnTo>
                <a:cubicBezTo>
                  <a:pt x="645952" y="15390334"/>
                  <a:pt x="384604" y="15424188"/>
                  <a:pt x="254278" y="15315030"/>
                </a:cubicBezTo>
                <a:cubicBezTo>
                  <a:pt x="145767" y="15224144"/>
                  <a:pt x="81795" y="15030832"/>
                  <a:pt x="63030" y="14830634"/>
                </a:cubicBezTo>
                <a:close/>
              </a:path>
            </a:pathLst>
          </a:custGeom>
          <a:solidFill>
            <a:srgbClr val="F68373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3" name="Google Shape;483;p38"/>
          <p:cNvGrpSpPr/>
          <p:nvPr/>
        </p:nvGrpSpPr>
        <p:grpSpPr>
          <a:xfrm>
            <a:off x="1691207" y="625997"/>
            <a:ext cx="5878750" cy="3923214"/>
            <a:chOff x="0" y="0"/>
            <a:chExt cx="15676666" cy="10461905"/>
          </a:xfrm>
        </p:grpSpPr>
        <p:pic>
          <p:nvPicPr>
            <p:cNvPr id="484" name="Google Shape;484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3637" y="112965"/>
              <a:ext cx="1637430" cy="19580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38"/>
            <p:cNvSpPr txBox="1"/>
            <p:nvPr/>
          </p:nvSpPr>
          <p:spPr>
            <a:xfrm>
              <a:off x="888095" y="2340902"/>
              <a:ext cx="4808515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1C0072"/>
                  </a:solidFill>
                  <a:latin typeface="Lilita One"/>
                  <a:ea typeface="Lilita One"/>
                  <a:cs typeface="Lilita One"/>
                  <a:sym typeface="Lilita One"/>
                </a:rPr>
                <a:t>STRENGHTS</a:t>
              </a:r>
              <a:endParaRPr sz="700"/>
            </a:p>
          </p:txBody>
        </p:sp>
        <p:sp>
          <p:nvSpPr>
            <p:cNvPr id="486" name="Google Shape;486;p38"/>
            <p:cNvSpPr txBox="1"/>
            <p:nvPr/>
          </p:nvSpPr>
          <p:spPr>
            <a:xfrm>
              <a:off x="0" y="3330510"/>
              <a:ext cx="6584704" cy="1535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What are you doing well? 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What sets you apart?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What are your good qualities?</a:t>
              </a:r>
              <a:endParaRPr sz="700"/>
            </a:p>
          </p:txBody>
        </p:sp>
        <p:pic>
          <p:nvPicPr>
            <p:cNvPr id="487" name="Google Shape;487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84330" y="5755899"/>
              <a:ext cx="1816045" cy="1911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38"/>
            <p:cNvSpPr txBox="1"/>
            <p:nvPr/>
          </p:nvSpPr>
          <p:spPr>
            <a:xfrm>
              <a:off x="0" y="7956129"/>
              <a:ext cx="6584704" cy="7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rgbClr val="1C0072"/>
                  </a:solidFill>
                  <a:latin typeface="Lilita One"/>
                  <a:ea typeface="Lilita One"/>
                  <a:cs typeface="Lilita One"/>
                  <a:sym typeface="Lilita One"/>
                </a:rPr>
                <a:t>OPPORTUNITTIES</a:t>
              </a:r>
              <a:endParaRPr sz="700"/>
            </a:p>
          </p:txBody>
        </p:sp>
        <p:sp>
          <p:nvSpPr>
            <p:cNvPr id="489" name="Google Shape;489;p38"/>
            <p:cNvSpPr txBox="1"/>
            <p:nvPr/>
          </p:nvSpPr>
          <p:spPr>
            <a:xfrm>
              <a:off x="0" y="8926687"/>
              <a:ext cx="6584704" cy="1535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What are your goals? 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Are demands shifting?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How can it be improved?</a:t>
              </a:r>
              <a:endParaRPr sz="700"/>
            </a:p>
          </p:txBody>
        </p:sp>
        <p:pic>
          <p:nvPicPr>
            <p:cNvPr id="490" name="Google Shape;490;p3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409982" y="0"/>
              <a:ext cx="2538820" cy="2367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38"/>
            <p:cNvSpPr txBox="1"/>
            <p:nvPr/>
          </p:nvSpPr>
          <p:spPr>
            <a:xfrm>
              <a:off x="8167628" y="2340902"/>
              <a:ext cx="702352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1C0072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WEAKNESSES</a:t>
              </a:r>
              <a:endParaRPr sz="700"/>
            </a:p>
          </p:txBody>
        </p:sp>
        <p:sp>
          <p:nvSpPr>
            <p:cNvPr id="492" name="Google Shape;492;p38"/>
            <p:cNvSpPr txBox="1"/>
            <p:nvPr/>
          </p:nvSpPr>
          <p:spPr>
            <a:xfrm>
              <a:off x="8167628" y="3330510"/>
              <a:ext cx="7023527" cy="20559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Where do you need to improve? 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Are resources adequate?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What do others do better than you?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1100" u="none" cap="none" strike="noStrike">
                <a:solidFill>
                  <a:srgbClr val="F5F3E5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93" name="Google Shape;493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691471" y="5627728"/>
              <a:ext cx="1975841" cy="19116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4" name="Google Shape;494;p38"/>
            <p:cNvSpPr txBox="1"/>
            <p:nvPr/>
          </p:nvSpPr>
          <p:spPr>
            <a:xfrm>
              <a:off x="8905966" y="7937079"/>
              <a:ext cx="5546852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1C0072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THREATS</a:t>
              </a:r>
              <a:endParaRPr sz="700"/>
            </a:p>
          </p:txBody>
        </p:sp>
        <p:sp>
          <p:nvSpPr>
            <p:cNvPr id="495" name="Google Shape;495;p38"/>
            <p:cNvSpPr txBox="1"/>
            <p:nvPr/>
          </p:nvSpPr>
          <p:spPr>
            <a:xfrm>
              <a:off x="7682116" y="8926687"/>
              <a:ext cx="7994550" cy="10145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What are the blockers you're facing? 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5F3E5"/>
                  </a:solidFill>
                  <a:latin typeface="Lato"/>
                  <a:ea typeface="Lato"/>
                  <a:cs typeface="Lato"/>
                  <a:sym typeface="Lato"/>
                </a:rPr>
                <a:t>What are factors outside of your control?</a:t>
              </a:r>
              <a:endParaRPr sz="700"/>
            </a:p>
          </p:txBody>
        </p:sp>
      </p:grpSp>
      <p:pic>
        <p:nvPicPr>
          <p:cNvPr id="496" name="Google Shape;496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02220" y="2571750"/>
            <a:ext cx="1327430" cy="14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360650" y="3202567"/>
            <a:ext cx="1210570" cy="600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2" cy="188253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3" name="Google Shape;503;p39"/>
          <p:cNvCxnSpPr/>
          <p:nvPr/>
        </p:nvCxnSpPr>
        <p:spPr>
          <a:xfrm rot="10800000">
            <a:off x="2669149" y="2702250"/>
            <a:ext cx="3702218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4" name="Google Shape;504;p39"/>
          <p:cNvCxnSpPr/>
          <p:nvPr/>
        </p:nvCxnSpPr>
        <p:spPr>
          <a:xfrm rot="-5399924">
            <a:off x="4543851" y="2621287"/>
            <a:ext cx="152400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5" name="Google Shape;505;p39"/>
          <p:cNvCxnSpPr/>
          <p:nvPr/>
        </p:nvCxnSpPr>
        <p:spPr>
          <a:xfrm rot="-5400000">
            <a:off x="6278392" y="2780937"/>
            <a:ext cx="176424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6" name="Google Shape;506;p39"/>
          <p:cNvCxnSpPr/>
          <p:nvPr/>
        </p:nvCxnSpPr>
        <p:spPr>
          <a:xfrm rot="10800000">
            <a:off x="2065393" y="3527332"/>
            <a:ext cx="1369663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7" name="Google Shape;507;p39"/>
          <p:cNvCxnSpPr/>
          <p:nvPr/>
        </p:nvCxnSpPr>
        <p:spPr>
          <a:xfrm rot="-5400000">
            <a:off x="1996901" y="3600587"/>
            <a:ext cx="156035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39"/>
          <p:cNvCxnSpPr/>
          <p:nvPr/>
        </p:nvCxnSpPr>
        <p:spPr>
          <a:xfrm rot="10800000">
            <a:off x="5754564" y="3525674"/>
            <a:ext cx="1369663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39"/>
          <p:cNvCxnSpPr/>
          <p:nvPr/>
        </p:nvCxnSpPr>
        <p:spPr>
          <a:xfrm rot="-5400000">
            <a:off x="6288958" y="3452789"/>
            <a:ext cx="155293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0" name="Google Shape;510;p39"/>
          <p:cNvCxnSpPr/>
          <p:nvPr/>
        </p:nvCxnSpPr>
        <p:spPr>
          <a:xfrm rot="-5400000">
            <a:off x="5686072" y="3598929"/>
            <a:ext cx="156035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1" name="Google Shape;511;p39"/>
          <p:cNvCxnSpPr/>
          <p:nvPr/>
        </p:nvCxnSpPr>
        <p:spPr>
          <a:xfrm rot="-5400000">
            <a:off x="3352275" y="3598804"/>
            <a:ext cx="156035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2" name="Google Shape;512;p39"/>
          <p:cNvCxnSpPr/>
          <p:nvPr/>
        </p:nvCxnSpPr>
        <p:spPr>
          <a:xfrm rot="-5400000">
            <a:off x="7055735" y="3594166"/>
            <a:ext cx="156035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3" name="Google Shape;513;p39"/>
          <p:cNvCxnSpPr/>
          <p:nvPr/>
        </p:nvCxnSpPr>
        <p:spPr>
          <a:xfrm rot="-5400000">
            <a:off x="2590462" y="2790462"/>
            <a:ext cx="176424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4" name="Google Shape;514;p39"/>
          <p:cNvCxnSpPr/>
          <p:nvPr/>
        </p:nvCxnSpPr>
        <p:spPr>
          <a:xfrm rot="-5400000">
            <a:off x="2575597" y="3417834"/>
            <a:ext cx="206155" cy="0"/>
          </a:xfrm>
          <a:prstGeom prst="straightConnector1">
            <a:avLst/>
          </a:prstGeom>
          <a:noFill/>
          <a:ln cap="flat" cmpd="sng" w="38100">
            <a:solidFill>
              <a:srgbClr val="9CCEE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5" name="Google Shape;515;p39"/>
          <p:cNvSpPr/>
          <p:nvPr/>
        </p:nvSpPr>
        <p:spPr>
          <a:xfrm>
            <a:off x="3988960" y="2099480"/>
            <a:ext cx="1243118" cy="490684"/>
          </a:xfrm>
          <a:custGeom>
            <a:rect b="b" l="l" r="r" t="t"/>
            <a:pathLst>
              <a:path extrusionOk="0" h="184260" w="466811">
                <a:moveTo>
                  <a:pt x="0" y="0"/>
                </a:moveTo>
                <a:lnTo>
                  <a:pt x="466811" y="0"/>
                </a:lnTo>
                <a:lnTo>
                  <a:pt x="466811" y="184260"/>
                </a:lnTo>
                <a:lnTo>
                  <a:pt x="0" y="184260"/>
                </a:lnTo>
                <a:close/>
              </a:path>
            </a:pathLst>
          </a:custGeom>
          <a:solidFill>
            <a:srgbClr val="F68373"/>
          </a:solidFill>
          <a:ln>
            <a:noFill/>
          </a:ln>
        </p:spPr>
      </p:sp>
      <p:grpSp>
        <p:nvGrpSpPr>
          <p:cNvPr id="516" name="Google Shape;516;p39"/>
          <p:cNvGrpSpPr/>
          <p:nvPr/>
        </p:nvGrpSpPr>
        <p:grpSpPr>
          <a:xfrm>
            <a:off x="5745040" y="2802578"/>
            <a:ext cx="2164506" cy="2240607"/>
            <a:chOff x="0" y="-28575"/>
            <a:chExt cx="812800" cy="841375"/>
          </a:xfrm>
        </p:grpSpPr>
        <p:sp>
          <p:nvSpPr>
            <p:cNvPr id="517" name="Google Shape;517;p39"/>
            <p:cNvSpPr/>
            <p:nvPr/>
          </p:nvSpPr>
          <p:spPr>
            <a:xfrm>
              <a:off x="0" y="0"/>
              <a:ext cx="466811" cy="184260"/>
            </a:xfrm>
            <a:custGeom>
              <a:rect b="b" l="l" r="r" t="t"/>
              <a:pathLst>
                <a:path extrusionOk="0" h="184260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84260"/>
                  </a:lnTo>
                  <a:lnTo>
                    <a:pt x="0" y="184260"/>
                  </a:ln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</p:sp>
        <p:sp>
          <p:nvSpPr>
            <p:cNvPr id="518" name="Google Shape;518;p3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519" name="Google Shape;519;p39"/>
          <p:cNvGrpSpPr/>
          <p:nvPr/>
        </p:nvGrpSpPr>
        <p:grpSpPr>
          <a:xfrm>
            <a:off x="1335338" y="3612025"/>
            <a:ext cx="1243118" cy="566788"/>
            <a:chOff x="0" y="-28578"/>
            <a:chExt cx="466811" cy="212838"/>
          </a:xfrm>
        </p:grpSpPr>
        <p:sp>
          <p:nvSpPr>
            <p:cNvPr id="520" name="Google Shape;520;p39"/>
            <p:cNvSpPr/>
            <p:nvPr/>
          </p:nvSpPr>
          <p:spPr>
            <a:xfrm>
              <a:off x="0" y="0"/>
              <a:ext cx="466811" cy="184260"/>
            </a:xfrm>
            <a:custGeom>
              <a:rect b="b" l="l" r="r" t="t"/>
              <a:pathLst>
                <a:path extrusionOk="0" h="184260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84260"/>
                  </a:lnTo>
                  <a:lnTo>
                    <a:pt x="0" y="184260"/>
                  </a:ln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</p:sp>
        <p:sp>
          <p:nvSpPr>
            <p:cNvPr id="521" name="Google Shape;521;p39"/>
            <p:cNvSpPr txBox="1"/>
            <p:nvPr/>
          </p:nvSpPr>
          <p:spPr>
            <a:xfrm>
              <a:off x="5" y="-28578"/>
              <a:ext cx="4668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b="0" i="0" sz="9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</a:t>
              </a: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b T</a:t>
              </a: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itle</a:t>
              </a:r>
              <a:endParaRPr sz="700"/>
            </a:p>
          </p:txBody>
        </p:sp>
      </p:grpSp>
      <p:grpSp>
        <p:nvGrpSpPr>
          <p:cNvPr id="522" name="Google Shape;522;p39"/>
          <p:cNvGrpSpPr/>
          <p:nvPr/>
        </p:nvGrpSpPr>
        <p:grpSpPr>
          <a:xfrm>
            <a:off x="7088264" y="3605615"/>
            <a:ext cx="1243129" cy="566783"/>
            <a:chOff x="0" y="-28574"/>
            <a:chExt cx="466811" cy="212834"/>
          </a:xfrm>
        </p:grpSpPr>
        <p:sp>
          <p:nvSpPr>
            <p:cNvPr id="523" name="Google Shape;523;p39"/>
            <p:cNvSpPr/>
            <p:nvPr/>
          </p:nvSpPr>
          <p:spPr>
            <a:xfrm>
              <a:off x="0" y="0"/>
              <a:ext cx="466811" cy="184260"/>
            </a:xfrm>
            <a:custGeom>
              <a:rect b="b" l="l" r="r" t="t"/>
              <a:pathLst>
                <a:path extrusionOk="0" h="184260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84260"/>
                  </a:lnTo>
                  <a:lnTo>
                    <a:pt x="0" y="184260"/>
                  </a:ln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</p:sp>
        <p:sp>
          <p:nvSpPr>
            <p:cNvPr id="524" name="Google Shape;524;p39"/>
            <p:cNvSpPr txBox="1"/>
            <p:nvPr/>
          </p:nvSpPr>
          <p:spPr>
            <a:xfrm>
              <a:off x="3" y="-28574"/>
              <a:ext cx="466800" cy="20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525" name="Google Shape;525;p39"/>
          <p:cNvGrpSpPr/>
          <p:nvPr/>
        </p:nvGrpSpPr>
        <p:grpSpPr>
          <a:xfrm>
            <a:off x="3247223" y="3612032"/>
            <a:ext cx="1243118" cy="566782"/>
            <a:chOff x="0" y="-28576"/>
            <a:chExt cx="466811" cy="212836"/>
          </a:xfrm>
        </p:grpSpPr>
        <p:sp>
          <p:nvSpPr>
            <p:cNvPr id="526" name="Google Shape;526;p39"/>
            <p:cNvSpPr/>
            <p:nvPr/>
          </p:nvSpPr>
          <p:spPr>
            <a:xfrm>
              <a:off x="0" y="0"/>
              <a:ext cx="466811" cy="184260"/>
            </a:xfrm>
            <a:custGeom>
              <a:rect b="b" l="l" r="r" t="t"/>
              <a:pathLst>
                <a:path extrusionOk="0" h="184260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84260"/>
                  </a:lnTo>
                  <a:lnTo>
                    <a:pt x="0" y="184260"/>
                  </a:ln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</p:sp>
        <p:sp>
          <p:nvSpPr>
            <p:cNvPr id="527" name="Google Shape;527;p39"/>
            <p:cNvSpPr txBox="1"/>
            <p:nvPr/>
          </p:nvSpPr>
          <p:spPr>
            <a:xfrm>
              <a:off x="0" y="-28576"/>
              <a:ext cx="430800" cy="2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grpSp>
        <p:nvGrpSpPr>
          <p:cNvPr id="528" name="Google Shape;528;p39"/>
          <p:cNvGrpSpPr/>
          <p:nvPr/>
        </p:nvGrpSpPr>
        <p:grpSpPr>
          <a:xfrm>
            <a:off x="5206871" y="3605616"/>
            <a:ext cx="1243118" cy="566776"/>
            <a:chOff x="0" y="-28574"/>
            <a:chExt cx="466811" cy="212834"/>
          </a:xfrm>
        </p:grpSpPr>
        <p:sp>
          <p:nvSpPr>
            <p:cNvPr id="529" name="Google Shape;529;p39"/>
            <p:cNvSpPr/>
            <p:nvPr/>
          </p:nvSpPr>
          <p:spPr>
            <a:xfrm>
              <a:off x="0" y="0"/>
              <a:ext cx="466811" cy="184260"/>
            </a:xfrm>
            <a:custGeom>
              <a:rect b="b" l="l" r="r" t="t"/>
              <a:pathLst>
                <a:path extrusionOk="0" h="184260" w="466811">
                  <a:moveTo>
                    <a:pt x="0" y="0"/>
                  </a:moveTo>
                  <a:lnTo>
                    <a:pt x="466811" y="0"/>
                  </a:lnTo>
                  <a:lnTo>
                    <a:pt x="466811" y="184260"/>
                  </a:lnTo>
                  <a:lnTo>
                    <a:pt x="0" y="184260"/>
                  </a:ln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</p:sp>
        <p:sp>
          <p:nvSpPr>
            <p:cNvPr id="530" name="Google Shape;530;p39"/>
            <p:cNvSpPr txBox="1"/>
            <p:nvPr/>
          </p:nvSpPr>
          <p:spPr>
            <a:xfrm>
              <a:off x="1" y="-28574"/>
              <a:ext cx="466800" cy="21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0" lIns="127000" spcFirstLastPara="1" rIns="127000" wrap="square" tIns="127000">
              <a:noAutofit/>
            </a:bodyPr>
            <a:lstStyle/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Name</a:t>
              </a:r>
              <a:endParaRPr sz="700"/>
            </a:p>
            <a:p>
              <a:pPr indent="0" lvl="0" marL="0" marR="0" rtl="0" algn="l">
                <a:lnSpc>
                  <a:spcPct val="13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900" u="none" cap="none" strike="noStrike">
                  <a:solidFill>
                    <a:srgbClr val="F8EAC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Job Title</a:t>
              </a:r>
              <a:endParaRPr sz="700"/>
            </a:p>
          </p:txBody>
        </p:sp>
      </p:grpSp>
      <p:sp>
        <p:nvSpPr>
          <p:cNvPr id="531" name="Google Shape;531;p39"/>
          <p:cNvSpPr/>
          <p:nvPr/>
        </p:nvSpPr>
        <p:spPr>
          <a:xfrm>
            <a:off x="2057110" y="2878674"/>
            <a:ext cx="1243118" cy="490684"/>
          </a:xfrm>
          <a:custGeom>
            <a:rect b="b" l="l" r="r" t="t"/>
            <a:pathLst>
              <a:path extrusionOk="0" h="184260" w="466811">
                <a:moveTo>
                  <a:pt x="0" y="0"/>
                </a:moveTo>
                <a:lnTo>
                  <a:pt x="466811" y="0"/>
                </a:lnTo>
                <a:lnTo>
                  <a:pt x="466811" y="184260"/>
                </a:lnTo>
                <a:lnTo>
                  <a:pt x="0" y="184260"/>
                </a:lnTo>
                <a:close/>
              </a:path>
            </a:pathLst>
          </a:custGeom>
          <a:solidFill>
            <a:srgbClr val="F68373"/>
          </a:solidFill>
          <a:ln>
            <a:noFill/>
          </a:ln>
        </p:spPr>
      </p:sp>
      <p:sp>
        <p:nvSpPr>
          <p:cNvPr id="532" name="Google Shape;532;p39"/>
          <p:cNvSpPr/>
          <p:nvPr/>
        </p:nvSpPr>
        <p:spPr>
          <a:xfrm>
            <a:off x="3439818" y="2074651"/>
            <a:ext cx="567582" cy="555055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199" l="-119432" r="0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39"/>
          <p:cNvSpPr/>
          <p:nvPr/>
        </p:nvSpPr>
        <p:spPr>
          <a:xfrm>
            <a:off x="1507933" y="2853845"/>
            <a:ext cx="567582" cy="555055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3508" l="-108511" r="-13538" t="-3204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39"/>
          <p:cNvSpPr/>
          <p:nvPr/>
        </p:nvSpPr>
        <p:spPr>
          <a:xfrm>
            <a:off x="5197105" y="2872602"/>
            <a:ext cx="567582" cy="555055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61456" l="-101525" r="-63263" t="-19234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39"/>
          <p:cNvSpPr/>
          <p:nvPr/>
        </p:nvSpPr>
        <p:spPr>
          <a:xfrm>
            <a:off x="812608" y="3656880"/>
            <a:ext cx="567582" cy="555055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112887" l="-85876" r="-154294" t="-19233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2716125" y="3656880"/>
            <a:ext cx="567582" cy="555055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126204" l="-31302" r="-20865" t="-7576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39"/>
          <p:cNvSpPr/>
          <p:nvPr/>
        </p:nvSpPr>
        <p:spPr>
          <a:xfrm>
            <a:off x="4696248" y="3663301"/>
            <a:ext cx="567582" cy="555055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12134" l="-73308" r="-143618" t="-4274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39"/>
          <p:cNvSpPr/>
          <p:nvPr/>
        </p:nvSpPr>
        <p:spPr>
          <a:xfrm>
            <a:off x="6569520" y="3663301"/>
            <a:ext cx="567582" cy="555055"/>
          </a:xfrm>
          <a:custGeom>
            <a:rect b="b" l="l" r="r" t="t"/>
            <a:pathLst>
              <a:path extrusionOk="0" h="4726940" w="4833620">
                <a:moveTo>
                  <a:pt x="3416300" y="4662170"/>
                </a:moveTo>
                <a:cubicBezTo>
                  <a:pt x="3388360" y="4669790"/>
                  <a:pt x="3366770" y="4679950"/>
                  <a:pt x="3345180" y="4682490"/>
                </a:cubicBezTo>
                <a:cubicBezTo>
                  <a:pt x="3223260" y="4692650"/>
                  <a:pt x="3102610" y="4702810"/>
                  <a:pt x="2980690" y="4711700"/>
                </a:cubicBezTo>
                <a:cubicBezTo>
                  <a:pt x="2918460" y="4715510"/>
                  <a:pt x="2856230" y="4719320"/>
                  <a:pt x="2794000" y="4720590"/>
                </a:cubicBezTo>
                <a:cubicBezTo>
                  <a:pt x="2726690" y="4723130"/>
                  <a:pt x="2659380" y="4726940"/>
                  <a:pt x="2593340" y="4724400"/>
                </a:cubicBezTo>
                <a:cubicBezTo>
                  <a:pt x="2529840" y="4723130"/>
                  <a:pt x="2466340" y="4719320"/>
                  <a:pt x="2405380" y="4707890"/>
                </a:cubicBezTo>
                <a:cubicBezTo>
                  <a:pt x="2326640" y="4693920"/>
                  <a:pt x="2246630" y="4693920"/>
                  <a:pt x="2169160" y="4681220"/>
                </a:cubicBezTo>
                <a:cubicBezTo>
                  <a:pt x="1967230" y="4648200"/>
                  <a:pt x="1761490" y="4657090"/>
                  <a:pt x="1558290" y="4643120"/>
                </a:cubicBezTo>
                <a:cubicBezTo>
                  <a:pt x="1443990" y="4635500"/>
                  <a:pt x="1329690" y="4617720"/>
                  <a:pt x="1215390" y="4602480"/>
                </a:cubicBezTo>
                <a:cubicBezTo>
                  <a:pt x="1085850" y="4585970"/>
                  <a:pt x="956310" y="4566920"/>
                  <a:pt x="825500" y="4549140"/>
                </a:cubicBezTo>
                <a:cubicBezTo>
                  <a:pt x="730250" y="4536440"/>
                  <a:pt x="633730" y="4523740"/>
                  <a:pt x="538480" y="4511040"/>
                </a:cubicBezTo>
                <a:cubicBezTo>
                  <a:pt x="535940" y="4511040"/>
                  <a:pt x="533400" y="4509770"/>
                  <a:pt x="530860" y="4509770"/>
                </a:cubicBezTo>
                <a:cubicBezTo>
                  <a:pt x="450850" y="4475479"/>
                  <a:pt x="365760" y="4448810"/>
                  <a:pt x="292100" y="4404360"/>
                </a:cubicBezTo>
                <a:cubicBezTo>
                  <a:pt x="167640" y="4328160"/>
                  <a:pt x="114300" y="4206240"/>
                  <a:pt x="109220" y="4062730"/>
                </a:cubicBezTo>
                <a:cubicBezTo>
                  <a:pt x="107950" y="4013200"/>
                  <a:pt x="101600" y="3964940"/>
                  <a:pt x="101600" y="3915410"/>
                </a:cubicBezTo>
                <a:cubicBezTo>
                  <a:pt x="102870" y="3846830"/>
                  <a:pt x="107950" y="3779520"/>
                  <a:pt x="111760" y="3712210"/>
                </a:cubicBezTo>
                <a:cubicBezTo>
                  <a:pt x="121920" y="3511550"/>
                  <a:pt x="127000" y="3310890"/>
                  <a:pt x="111760" y="3110230"/>
                </a:cubicBezTo>
                <a:cubicBezTo>
                  <a:pt x="97790" y="2929890"/>
                  <a:pt x="85090" y="2750820"/>
                  <a:pt x="71120" y="2570480"/>
                </a:cubicBezTo>
                <a:cubicBezTo>
                  <a:pt x="62230" y="2454910"/>
                  <a:pt x="50800" y="2340610"/>
                  <a:pt x="43180" y="2225040"/>
                </a:cubicBezTo>
                <a:cubicBezTo>
                  <a:pt x="38100" y="2148840"/>
                  <a:pt x="39370" y="2071370"/>
                  <a:pt x="34290" y="1995170"/>
                </a:cubicBezTo>
                <a:cubicBezTo>
                  <a:pt x="31750" y="1951990"/>
                  <a:pt x="17780" y="1910080"/>
                  <a:pt x="16510" y="1866900"/>
                </a:cubicBezTo>
                <a:cubicBezTo>
                  <a:pt x="11430" y="1762760"/>
                  <a:pt x="10160" y="1657350"/>
                  <a:pt x="7620" y="1551940"/>
                </a:cubicBezTo>
                <a:cubicBezTo>
                  <a:pt x="6350" y="1511300"/>
                  <a:pt x="0" y="1470660"/>
                  <a:pt x="1270" y="1430020"/>
                </a:cubicBezTo>
                <a:cubicBezTo>
                  <a:pt x="2540" y="1366520"/>
                  <a:pt x="10160" y="1303020"/>
                  <a:pt x="11430" y="1239520"/>
                </a:cubicBezTo>
                <a:cubicBezTo>
                  <a:pt x="12700" y="1165860"/>
                  <a:pt x="5080" y="1092200"/>
                  <a:pt x="7620" y="1019810"/>
                </a:cubicBezTo>
                <a:cubicBezTo>
                  <a:pt x="7620" y="949960"/>
                  <a:pt x="16510" y="881380"/>
                  <a:pt x="25400" y="811530"/>
                </a:cubicBezTo>
                <a:cubicBezTo>
                  <a:pt x="27940" y="787400"/>
                  <a:pt x="45720" y="765810"/>
                  <a:pt x="50800" y="741680"/>
                </a:cubicBezTo>
                <a:cubicBezTo>
                  <a:pt x="72390" y="622300"/>
                  <a:pt x="95250" y="502920"/>
                  <a:pt x="151130" y="392430"/>
                </a:cubicBezTo>
                <a:cubicBezTo>
                  <a:pt x="163830" y="368300"/>
                  <a:pt x="184150" y="346710"/>
                  <a:pt x="203200" y="327660"/>
                </a:cubicBezTo>
                <a:cubicBezTo>
                  <a:pt x="209550" y="321310"/>
                  <a:pt x="224790" y="325120"/>
                  <a:pt x="228600" y="325120"/>
                </a:cubicBezTo>
                <a:cubicBezTo>
                  <a:pt x="237490" y="308610"/>
                  <a:pt x="242570" y="292100"/>
                  <a:pt x="252730" y="284480"/>
                </a:cubicBezTo>
                <a:cubicBezTo>
                  <a:pt x="307340" y="242570"/>
                  <a:pt x="364490" y="212090"/>
                  <a:pt x="435610" y="204470"/>
                </a:cubicBezTo>
                <a:cubicBezTo>
                  <a:pt x="488950" y="198120"/>
                  <a:pt x="541020" y="175260"/>
                  <a:pt x="594360" y="162560"/>
                </a:cubicBezTo>
                <a:cubicBezTo>
                  <a:pt x="659130" y="147320"/>
                  <a:pt x="723900" y="129540"/>
                  <a:pt x="791210" y="120650"/>
                </a:cubicBezTo>
                <a:cubicBezTo>
                  <a:pt x="852170" y="113030"/>
                  <a:pt x="910590" y="96520"/>
                  <a:pt x="972820" y="91440"/>
                </a:cubicBezTo>
                <a:cubicBezTo>
                  <a:pt x="1036320" y="86360"/>
                  <a:pt x="1099820" y="71120"/>
                  <a:pt x="1164590" y="66040"/>
                </a:cubicBezTo>
                <a:cubicBezTo>
                  <a:pt x="1339850" y="53340"/>
                  <a:pt x="1516380" y="44450"/>
                  <a:pt x="1691640" y="34290"/>
                </a:cubicBezTo>
                <a:cubicBezTo>
                  <a:pt x="1734820" y="31750"/>
                  <a:pt x="1778000" y="34290"/>
                  <a:pt x="1821180" y="35560"/>
                </a:cubicBezTo>
                <a:cubicBezTo>
                  <a:pt x="1842770" y="36830"/>
                  <a:pt x="1864360" y="41910"/>
                  <a:pt x="1887220" y="44450"/>
                </a:cubicBezTo>
                <a:cubicBezTo>
                  <a:pt x="1897380" y="45720"/>
                  <a:pt x="1907540" y="41910"/>
                  <a:pt x="1917700" y="41910"/>
                </a:cubicBezTo>
                <a:cubicBezTo>
                  <a:pt x="1948180" y="41910"/>
                  <a:pt x="1979930" y="41910"/>
                  <a:pt x="2010410" y="40640"/>
                </a:cubicBezTo>
                <a:cubicBezTo>
                  <a:pt x="2068830" y="38100"/>
                  <a:pt x="2128520" y="31750"/>
                  <a:pt x="2186940" y="31750"/>
                </a:cubicBezTo>
                <a:cubicBezTo>
                  <a:pt x="2244090" y="31750"/>
                  <a:pt x="2301240" y="35560"/>
                  <a:pt x="2358390" y="38100"/>
                </a:cubicBezTo>
                <a:lnTo>
                  <a:pt x="2404110" y="38100"/>
                </a:lnTo>
                <a:cubicBezTo>
                  <a:pt x="2473960" y="35560"/>
                  <a:pt x="2542540" y="35560"/>
                  <a:pt x="2612390" y="31750"/>
                </a:cubicBezTo>
                <a:cubicBezTo>
                  <a:pt x="2679700" y="27940"/>
                  <a:pt x="2745740" y="19050"/>
                  <a:pt x="2813050" y="15240"/>
                </a:cubicBezTo>
                <a:cubicBezTo>
                  <a:pt x="2844800" y="12700"/>
                  <a:pt x="2877820" y="12700"/>
                  <a:pt x="2909570" y="19050"/>
                </a:cubicBezTo>
                <a:cubicBezTo>
                  <a:pt x="2957830" y="27940"/>
                  <a:pt x="3003550" y="33020"/>
                  <a:pt x="3051810" y="19050"/>
                </a:cubicBezTo>
                <a:cubicBezTo>
                  <a:pt x="3069590" y="13970"/>
                  <a:pt x="3092450" y="22860"/>
                  <a:pt x="3112770" y="25400"/>
                </a:cubicBezTo>
                <a:cubicBezTo>
                  <a:pt x="3121660" y="26670"/>
                  <a:pt x="3131820" y="29210"/>
                  <a:pt x="3136900" y="25400"/>
                </a:cubicBezTo>
                <a:cubicBezTo>
                  <a:pt x="3171190" y="0"/>
                  <a:pt x="3202940" y="6350"/>
                  <a:pt x="3235960" y="27940"/>
                </a:cubicBezTo>
                <a:cubicBezTo>
                  <a:pt x="3239770" y="30480"/>
                  <a:pt x="3249930" y="24130"/>
                  <a:pt x="3257550" y="24130"/>
                </a:cubicBezTo>
                <a:cubicBezTo>
                  <a:pt x="3288030" y="24130"/>
                  <a:pt x="3318510" y="24130"/>
                  <a:pt x="3350260" y="25400"/>
                </a:cubicBezTo>
                <a:cubicBezTo>
                  <a:pt x="3373120" y="26670"/>
                  <a:pt x="3394710" y="34290"/>
                  <a:pt x="3417570" y="36830"/>
                </a:cubicBezTo>
                <a:cubicBezTo>
                  <a:pt x="3467100" y="43180"/>
                  <a:pt x="3517900" y="53340"/>
                  <a:pt x="3568700" y="53340"/>
                </a:cubicBezTo>
                <a:cubicBezTo>
                  <a:pt x="3663950" y="54610"/>
                  <a:pt x="3759200" y="58420"/>
                  <a:pt x="3853180" y="78740"/>
                </a:cubicBezTo>
                <a:cubicBezTo>
                  <a:pt x="3940809" y="97790"/>
                  <a:pt x="4030980" y="97790"/>
                  <a:pt x="4119880" y="113030"/>
                </a:cubicBezTo>
                <a:cubicBezTo>
                  <a:pt x="4173220" y="121920"/>
                  <a:pt x="4227830" y="138430"/>
                  <a:pt x="4273550" y="165100"/>
                </a:cubicBezTo>
                <a:cubicBezTo>
                  <a:pt x="4323080" y="193040"/>
                  <a:pt x="4361180" y="238760"/>
                  <a:pt x="4405630" y="276860"/>
                </a:cubicBezTo>
                <a:cubicBezTo>
                  <a:pt x="4422139" y="290830"/>
                  <a:pt x="4446270" y="300990"/>
                  <a:pt x="4457700" y="318770"/>
                </a:cubicBezTo>
                <a:cubicBezTo>
                  <a:pt x="4490720" y="367030"/>
                  <a:pt x="4519930" y="417830"/>
                  <a:pt x="4549140" y="468630"/>
                </a:cubicBezTo>
                <a:cubicBezTo>
                  <a:pt x="4570730" y="505460"/>
                  <a:pt x="4592320" y="543560"/>
                  <a:pt x="4608830" y="581660"/>
                </a:cubicBezTo>
                <a:cubicBezTo>
                  <a:pt x="4626610" y="626110"/>
                  <a:pt x="4640580" y="671830"/>
                  <a:pt x="4654550" y="718820"/>
                </a:cubicBezTo>
                <a:cubicBezTo>
                  <a:pt x="4676140" y="792480"/>
                  <a:pt x="4701540" y="866140"/>
                  <a:pt x="4715510" y="942340"/>
                </a:cubicBezTo>
                <a:cubicBezTo>
                  <a:pt x="4735830" y="1049020"/>
                  <a:pt x="4745990" y="1158240"/>
                  <a:pt x="4761230" y="1266190"/>
                </a:cubicBezTo>
                <a:cubicBezTo>
                  <a:pt x="4766310" y="1301750"/>
                  <a:pt x="4772660" y="1337310"/>
                  <a:pt x="4775200" y="1372870"/>
                </a:cubicBezTo>
                <a:cubicBezTo>
                  <a:pt x="4782820" y="1474470"/>
                  <a:pt x="4787900" y="1574800"/>
                  <a:pt x="4794250" y="1676400"/>
                </a:cubicBezTo>
                <a:cubicBezTo>
                  <a:pt x="4803140" y="1802130"/>
                  <a:pt x="4815840" y="1926590"/>
                  <a:pt x="4822190" y="2052320"/>
                </a:cubicBezTo>
                <a:cubicBezTo>
                  <a:pt x="4828540" y="2172970"/>
                  <a:pt x="4833620" y="2294890"/>
                  <a:pt x="4831080" y="2416810"/>
                </a:cubicBezTo>
                <a:cubicBezTo>
                  <a:pt x="4827270" y="2620010"/>
                  <a:pt x="4817110" y="2821940"/>
                  <a:pt x="4806950" y="3025140"/>
                </a:cubicBezTo>
                <a:cubicBezTo>
                  <a:pt x="4800600" y="3150870"/>
                  <a:pt x="4791710" y="3275330"/>
                  <a:pt x="4779010" y="3399790"/>
                </a:cubicBezTo>
                <a:cubicBezTo>
                  <a:pt x="4766310" y="3524250"/>
                  <a:pt x="4747260" y="3647440"/>
                  <a:pt x="4733290" y="3771900"/>
                </a:cubicBezTo>
                <a:cubicBezTo>
                  <a:pt x="4723130" y="3858260"/>
                  <a:pt x="4720590" y="3944620"/>
                  <a:pt x="4709160" y="4029710"/>
                </a:cubicBezTo>
                <a:cubicBezTo>
                  <a:pt x="4699000" y="4107180"/>
                  <a:pt x="4660900" y="4175760"/>
                  <a:pt x="4610100" y="4232910"/>
                </a:cubicBezTo>
                <a:cubicBezTo>
                  <a:pt x="4568191" y="4281170"/>
                  <a:pt x="4535170" y="4335780"/>
                  <a:pt x="4491991" y="4382770"/>
                </a:cubicBezTo>
                <a:cubicBezTo>
                  <a:pt x="4453891" y="4424679"/>
                  <a:pt x="4411981" y="4466590"/>
                  <a:pt x="4345941" y="4467860"/>
                </a:cubicBezTo>
                <a:cubicBezTo>
                  <a:pt x="4330700" y="4467860"/>
                  <a:pt x="4316731" y="4483100"/>
                  <a:pt x="4301491" y="4490720"/>
                </a:cubicBezTo>
                <a:cubicBezTo>
                  <a:pt x="4236720" y="4518660"/>
                  <a:pt x="4169411" y="4542790"/>
                  <a:pt x="4105911" y="4573270"/>
                </a:cubicBezTo>
                <a:cubicBezTo>
                  <a:pt x="3989070" y="4629150"/>
                  <a:pt x="3863341" y="4638040"/>
                  <a:pt x="3737611" y="4643120"/>
                </a:cubicBezTo>
                <a:cubicBezTo>
                  <a:pt x="3689351" y="4645660"/>
                  <a:pt x="3639820" y="4641850"/>
                  <a:pt x="3591561" y="4645660"/>
                </a:cubicBezTo>
                <a:cubicBezTo>
                  <a:pt x="3567431" y="4646930"/>
                  <a:pt x="3544570" y="4658360"/>
                  <a:pt x="3521711" y="4663440"/>
                </a:cubicBezTo>
                <a:cubicBezTo>
                  <a:pt x="3511551" y="4665980"/>
                  <a:pt x="3501391" y="4664710"/>
                  <a:pt x="3489961" y="4665980"/>
                </a:cubicBezTo>
                <a:cubicBezTo>
                  <a:pt x="3474720" y="4667250"/>
                  <a:pt x="3459481" y="4671060"/>
                  <a:pt x="3444241" y="4669790"/>
                </a:cubicBezTo>
                <a:cubicBezTo>
                  <a:pt x="3429000" y="4667250"/>
                  <a:pt x="3418841" y="4662170"/>
                  <a:pt x="3416300" y="4662170"/>
                </a:cubicBez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69566" l="-15650" r="-11477" t="-25746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9" name="Google Shape;539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297065" y="2031875"/>
            <a:ext cx="1609669" cy="1337488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9"/>
          <p:cNvSpPr txBox="1"/>
          <p:nvPr/>
        </p:nvSpPr>
        <p:spPr>
          <a:xfrm>
            <a:off x="1155405" y="641619"/>
            <a:ext cx="6833190" cy="937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4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            PAGE</a:t>
            </a:r>
            <a:endParaRPr sz="700"/>
          </a:p>
        </p:txBody>
      </p:sp>
      <p:sp>
        <p:nvSpPr>
          <p:cNvPr id="541" name="Google Shape;541;p39"/>
          <p:cNvSpPr txBox="1"/>
          <p:nvPr/>
        </p:nvSpPr>
        <p:spPr>
          <a:xfrm>
            <a:off x="2910641" y="742295"/>
            <a:ext cx="3571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 u="none" cap="none" strike="noStrike">
                <a:solidFill>
                  <a:srgbClr val="F5F3E5"/>
                </a:solidFill>
                <a:latin typeface="Pacifico"/>
                <a:ea typeface="Pacifico"/>
                <a:cs typeface="Pacifico"/>
                <a:sym typeface="Pacifico"/>
              </a:rPr>
              <a:t>Chart</a:t>
            </a:r>
            <a:endParaRPr sz="700">
              <a:solidFill>
                <a:srgbClr val="F5F3E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42" name="Google Shape;542;p39"/>
          <p:cNvSpPr txBox="1"/>
          <p:nvPr/>
        </p:nvSpPr>
        <p:spPr>
          <a:xfrm>
            <a:off x="2118828" y="2773676"/>
            <a:ext cx="7542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 sz="700"/>
          </a:p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Job Title</a:t>
            </a:r>
            <a:endParaRPr sz="700"/>
          </a:p>
        </p:txBody>
      </p:sp>
      <p:sp>
        <p:nvSpPr>
          <p:cNvPr id="543" name="Google Shape;543;p39"/>
          <p:cNvSpPr txBox="1"/>
          <p:nvPr/>
        </p:nvSpPr>
        <p:spPr>
          <a:xfrm>
            <a:off x="5822692" y="2773676"/>
            <a:ext cx="7542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 sz="700"/>
          </a:p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Job Title</a:t>
            </a:r>
            <a:endParaRPr sz="700"/>
          </a:p>
        </p:txBody>
      </p:sp>
      <p:sp>
        <p:nvSpPr>
          <p:cNvPr id="544" name="Google Shape;544;p39"/>
          <p:cNvSpPr txBox="1"/>
          <p:nvPr/>
        </p:nvSpPr>
        <p:spPr>
          <a:xfrm>
            <a:off x="4023828" y="2011676"/>
            <a:ext cx="7542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7000" lIns="127000" spcFirstLastPara="1" rIns="127000" wrap="square" tIns="127000">
            <a:noAutofit/>
          </a:bodyPr>
          <a:lstStyle/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Name</a:t>
            </a:r>
            <a:endParaRPr sz="700"/>
          </a:p>
          <a:p>
            <a:pPr indent="0" lvl="0" marL="0" marR="0" rtl="0" algn="l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Job Title</a:t>
            </a:r>
            <a:endParaRPr sz="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58845" y="2040341"/>
            <a:ext cx="5226311" cy="258880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40"/>
          <p:cNvSpPr txBox="1"/>
          <p:nvPr/>
        </p:nvSpPr>
        <p:spPr>
          <a:xfrm>
            <a:off x="2288962" y="354220"/>
            <a:ext cx="4566076" cy="6139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6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</a:t>
            </a:r>
            <a:endParaRPr sz="700"/>
          </a:p>
        </p:txBody>
      </p:sp>
      <p:sp>
        <p:nvSpPr>
          <p:cNvPr id="552" name="Google Shape;552;p40"/>
          <p:cNvSpPr txBox="1"/>
          <p:nvPr/>
        </p:nvSpPr>
        <p:spPr>
          <a:xfrm>
            <a:off x="514350" y="2066878"/>
            <a:ext cx="198811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sp>
        <p:nvSpPr>
          <p:cNvPr id="553" name="Google Shape;553;p40"/>
          <p:cNvSpPr txBox="1"/>
          <p:nvPr/>
        </p:nvSpPr>
        <p:spPr>
          <a:xfrm>
            <a:off x="514350" y="3577067"/>
            <a:ext cx="1988117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sp>
        <p:nvSpPr>
          <p:cNvPr id="554" name="Google Shape;554;p40"/>
          <p:cNvSpPr txBox="1"/>
          <p:nvPr/>
        </p:nvSpPr>
        <p:spPr>
          <a:xfrm>
            <a:off x="514350" y="2502893"/>
            <a:ext cx="1888579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Presentations are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communication tools</a:t>
            </a:r>
            <a:endParaRPr sz="700"/>
          </a:p>
        </p:txBody>
      </p:sp>
      <p:sp>
        <p:nvSpPr>
          <p:cNvPr id="555" name="Google Shape;555;p40"/>
          <p:cNvSpPr txBox="1"/>
          <p:nvPr/>
        </p:nvSpPr>
        <p:spPr>
          <a:xfrm>
            <a:off x="514350" y="3997583"/>
            <a:ext cx="1888579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Presentations are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communication tools</a:t>
            </a:r>
            <a:endParaRPr sz="700"/>
          </a:p>
        </p:txBody>
      </p:sp>
      <p:sp>
        <p:nvSpPr>
          <p:cNvPr id="556" name="Google Shape;556;p40"/>
          <p:cNvSpPr txBox="1"/>
          <p:nvPr/>
        </p:nvSpPr>
        <p:spPr>
          <a:xfrm>
            <a:off x="6641534" y="2066878"/>
            <a:ext cx="198811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sp>
        <p:nvSpPr>
          <p:cNvPr id="557" name="Google Shape;557;p40"/>
          <p:cNvSpPr txBox="1"/>
          <p:nvPr/>
        </p:nvSpPr>
        <p:spPr>
          <a:xfrm>
            <a:off x="6641534" y="3577067"/>
            <a:ext cx="198811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sp>
        <p:nvSpPr>
          <p:cNvPr id="558" name="Google Shape;558;p40"/>
          <p:cNvSpPr txBox="1"/>
          <p:nvPr/>
        </p:nvSpPr>
        <p:spPr>
          <a:xfrm>
            <a:off x="6741072" y="2487394"/>
            <a:ext cx="1888579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Presentations are</a:t>
            </a:r>
            <a:endParaRPr sz="700"/>
          </a:p>
          <a:p>
            <a: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communication tools</a:t>
            </a:r>
            <a:endParaRPr sz="700"/>
          </a:p>
        </p:txBody>
      </p:sp>
      <p:sp>
        <p:nvSpPr>
          <p:cNvPr id="559" name="Google Shape;559;p40"/>
          <p:cNvSpPr txBox="1"/>
          <p:nvPr/>
        </p:nvSpPr>
        <p:spPr>
          <a:xfrm>
            <a:off x="6741072" y="3997583"/>
            <a:ext cx="1888579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Presentations are</a:t>
            </a:r>
            <a:endParaRPr sz="700"/>
          </a:p>
          <a:p>
            <a:pPr indent="0" lvl="1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communication tools</a:t>
            </a:r>
            <a:endParaRPr sz="700"/>
          </a:p>
        </p:txBody>
      </p:sp>
      <p:pic>
        <p:nvPicPr>
          <p:cNvPr id="560" name="Google Shape;560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60928" y="2040341"/>
            <a:ext cx="580605" cy="64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35150" y="2453503"/>
            <a:ext cx="580606" cy="64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0786" y="3504780"/>
            <a:ext cx="580606" cy="64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4433" y="3504780"/>
            <a:ext cx="580605" cy="645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812347">
            <a:off x="3689612" y="1849802"/>
            <a:ext cx="1897460" cy="729793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0"/>
          <p:cNvSpPr txBox="1"/>
          <p:nvPr/>
        </p:nvSpPr>
        <p:spPr>
          <a:xfrm>
            <a:off x="2792770" y="775231"/>
            <a:ext cx="35586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5500" u="none" cap="none" strike="noStrike">
                <a:solidFill>
                  <a:srgbClr val="FCC7C0"/>
                </a:solidFill>
                <a:latin typeface="Pacifico"/>
                <a:ea typeface="Pacifico"/>
                <a:cs typeface="Pacifico"/>
                <a:sym typeface="Pacifico"/>
              </a:rPr>
              <a:t>world map</a:t>
            </a:r>
            <a:endParaRPr sz="700">
              <a:solidFill>
                <a:srgbClr val="FCC7C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C7C0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23"/>
          <p:cNvGrpSpPr/>
          <p:nvPr/>
        </p:nvGrpSpPr>
        <p:grpSpPr>
          <a:xfrm rot="133788">
            <a:off x="527676" y="3087695"/>
            <a:ext cx="4061487" cy="1425912"/>
            <a:chOff x="0" y="-38100"/>
            <a:chExt cx="2423656" cy="850900"/>
          </a:xfrm>
        </p:grpSpPr>
        <p:sp>
          <p:nvSpPr>
            <p:cNvPr id="155" name="Google Shape;155;p23"/>
            <p:cNvSpPr/>
            <p:nvPr/>
          </p:nvSpPr>
          <p:spPr>
            <a:xfrm>
              <a:off x="0" y="0"/>
              <a:ext cx="2423656" cy="413835"/>
            </a:xfrm>
            <a:custGeom>
              <a:rect b="b" l="l" r="r" t="t"/>
              <a:pathLst>
                <a:path extrusionOk="0" h="413835" w="2423656">
                  <a:moveTo>
                    <a:pt x="48608" y="0"/>
                  </a:moveTo>
                  <a:lnTo>
                    <a:pt x="2375048" y="0"/>
                  </a:lnTo>
                  <a:cubicBezTo>
                    <a:pt x="2401893" y="0"/>
                    <a:pt x="2423656" y="21763"/>
                    <a:pt x="2423656" y="48608"/>
                  </a:cubicBezTo>
                  <a:lnTo>
                    <a:pt x="2423656" y="365227"/>
                  </a:lnTo>
                  <a:cubicBezTo>
                    <a:pt x="2423656" y="378118"/>
                    <a:pt x="2418535" y="390482"/>
                    <a:pt x="2409419" y="399598"/>
                  </a:cubicBezTo>
                  <a:cubicBezTo>
                    <a:pt x="2400303" y="408713"/>
                    <a:pt x="2387939" y="413835"/>
                    <a:pt x="2375048" y="413835"/>
                  </a:cubicBezTo>
                  <a:lnTo>
                    <a:pt x="48608" y="413835"/>
                  </a:lnTo>
                  <a:cubicBezTo>
                    <a:pt x="35716" y="413835"/>
                    <a:pt x="23353" y="408713"/>
                    <a:pt x="14237" y="399598"/>
                  </a:cubicBezTo>
                  <a:cubicBezTo>
                    <a:pt x="5121" y="390482"/>
                    <a:pt x="0" y="378118"/>
                    <a:pt x="0" y="365227"/>
                  </a:cubicBezTo>
                  <a:lnTo>
                    <a:pt x="0" y="48608"/>
                  </a:lnTo>
                  <a:cubicBezTo>
                    <a:pt x="0" y="21763"/>
                    <a:pt x="21763" y="0"/>
                    <a:pt x="48608" y="0"/>
                  </a:cubicBezTo>
                  <a:close/>
                </a:path>
              </a:pathLst>
            </a:custGeom>
            <a:solidFill>
              <a:srgbClr val="F8EAC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23"/>
          <p:cNvGrpSpPr/>
          <p:nvPr/>
        </p:nvGrpSpPr>
        <p:grpSpPr>
          <a:xfrm rot="430874">
            <a:off x="1168721" y="1290465"/>
            <a:ext cx="2625693" cy="1368736"/>
            <a:chOff x="0" y="0"/>
            <a:chExt cx="7001849" cy="3649964"/>
          </a:xfrm>
        </p:grpSpPr>
        <p:pic>
          <p:nvPicPr>
            <p:cNvPr id="158" name="Google Shape;158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432654">
              <a:off x="2848606" y="1585600"/>
              <a:ext cx="1569094" cy="1651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rot="-432654">
              <a:off x="4324486" y="618896"/>
              <a:ext cx="2538820" cy="236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-432654">
              <a:off x="202161" y="138301"/>
              <a:ext cx="2416171" cy="33733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39104" y="851119"/>
            <a:ext cx="889496" cy="99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624780" y="4205002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3468" y="-559976"/>
            <a:ext cx="1892933" cy="141109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866265" y="2481439"/>
            <a:ext cx="33843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68373"/>
                </a:solidFill>
                <a:latin typeface="Pacifico"/>
                <a:ea typeface="Pacifico"/>
                <a:cs typeface="Pacifico"/>
                <a:sym typeface="Pacifico"/>
              </a:rPr>
              <a:t>to</a:t>
            </a:r>
            <a:r>
              <a:rPr b="0" i="0" lang="en" sz="4400" u="none" cap="none" strike="noStrike">
                <a:solidFill>
                  <a:srgbClr val="F6837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0" lang="en" sz="4400" u="none" cap="none" strike="noStrike">
                <a:solidFill>
                  <a:srgbClr val="F68373"/>
                </a:solidFill>
                <a:latin typeface="Pacifico"/>
                <a:ea typeface="Pacifico"/>
                <a:cs typeface="Pacifico"/>
                <a:sym typeface="Pacifico"/>
              </a:rPr>
              <a:t>Use This</a:t>
            </a:r>
            <a:endParaRPr sz="700">
              <a:solidFill>
                <a:srgbClr val="F6837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 rot="133777">
            <a:off x="626759" y="3203740"/>
            <a:ext cx="3863325" cy="615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1C0072"/>
                </a:solidFill>
                <a:latin typeface="Lilita One"/>
                <a:ea typeface="Lilita One"/>
                <a:cs typeface="Lilita One"/>
                <a:sym typeface="Lilita One"/>
              </a:rPr>
              <a:t>PRESENTATION</a:t>
            </a:r>
            <a:endParaRPr sz="700"/>
          </a:p>
        </p:txBody>
      </p:sp>
      <p:sp>
        <p:nvSpPr>
          <p:cNvPr id="166" name="Google Shape;166;p23"/>
          <p:cNvSpPr txBox="1"/>
          <p:nvPr/>
        </p:nvSpPr>
        <p:spPr>
          <a:xfrm>
            <a:off x="5845695" y="3946029"/>
            <a:ext cx="2577569" cy="776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Click on the "Canva" button under this presentation preview.  Start editing your presentation. You need to sign in to your Canva account.</a:t>
            </a:r>
            <a:endParaRPr sz="700"/>
          </a:p>
        </p:txBody>
      </p:sp>
      <p:sp>
        <p:nvSpPr>
          <p:cNvPr id="167" name="Google Shape;167;p23"/>
          <p:cNvSpPr txBox="1"/>
          <p:nvPr/>
        </p:nvSpPr>
        <p:spPr>
          <a:xfrm>
            <a:off x="5845695" y="3580025"/>
            <a:ext cx="186968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CANVA</a:t>
            </a:r>
            <a:endParaRPr sz="700"/>
          </a:p>
        </p:txBody>
      </p:sp>
      <p:sp>
        <p:nvSpPr>
          <p:cNvPr id="168" name="Google Shape;168;p23"/>
          <p:cNvSpPr txBox="1"/>
          <p:nvPr/>
        </p:nvSpPr>
        <p:spPr>
          <a:xfrm>
            <a:off x="4883184" y="3889154"/>
            <a:ext cx="919493" cy="565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3.</a:t>
            </a:r>
            <a:endParaRPr sz="700"/>
          </a:p>
        </p:txBody>
      </p:sp>
      <p:sp>
        <p:nvSpPr>
          <p:cNvPr id="169" name="Google Shape;169;p23"/>
          <p:cNvSpPr txBox="1"/>
          <p:nvPr/>
        </p:nvSpPr>
        <p:spPr>
          <a:xfrm>
            <a:off x="5845695" y="2348703"/>
            <a:ext cx="2897138" cy="7769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Click on the "PowerPoint" button below this presentation preview.  Start editing your presentation. Download and install the fonts used in this presentation as listed on the next page.</a:t>
            </a:r>
            <a:endParaRPr sz="700"/>
          </a:p>
        </p:txBody>
      </p:sp>
      <p:sp>
        <p:nvSpPr>
          <p:cNvPr id="170" name="Google Shape;170;p23"/>
          <p:cNvSpPr txBox="1"/>
          <p:nvPr/>
        </p:nvSpPr>
        <p:spPr>
          <a:xfrm>
            <a:off x="5845695" y="1982646"/>
            <a:ext cx="1869685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POWERPOINT</a:t>
            </a:r>
            <a:endParaRPr sz="700"/>
          </a:p>
        </p:txBody>
      </p:sp>
      <p:sp>
        <p:nvSpPr>
          <p:cNvPr id="171" name="Google Shape;171;p23"/>
          <p:cNvSpPr txBox="1"/>
          <p:nvPr/>
        </p:nvSpPr>
        <p:spPr>
          <a:xfrm>
            <a:off x="4883184" y="2291801"/>
            <a:ext cx="919493" cy="565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2.</a:t>
            </a:r>
            <a:endParaRPr sz="700"/>
          </a:p>
        </p:txBody>
      </p:sp>
      <p:sp>
        <p:nvSpPr>
          <p:cNvPr id="172" name="Google Shape;172;p23"/>
          <p:cNvSpPr txBox="1"/>
          <p:nvPr/>
        </p:nvSpPr>
        <p:spPr>
          <a:xfrm>
            <a:off x="4883184" y="690631"/>
            <a:ext cx="919493" cy="565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3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1.</a:t>
            </a:r>
            <a:endParaRPr sz="700"/>
          </a:p>
        </p:txBody>
      </p:sp>
      <p:sp>
        <p:nvSpPr>
          <p:cNvPr id="173" name="Google Shape;173;p23"/>
          <p:cNvSpPr txBox="1"/>
          <p:nvPr/>
        </p:nvSpPr>
        <p:spPr>
          <a:xfrm>
            <a:off x="5845695" y="751324"/>
            <a:ext cx="2694027" cy="776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Click on the "Google Slides" button below this presentation preview.  Click on "Make a copy."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Start editing your presentation. You need to sign in to your Google account.</a:t>
            </a:r>
            <a:endParaRPr sz="700"/>
          </a:p>
        </p:txBody>
      </p:sp>
      <p:sp>
        <p:nvSpPr>
          <p:cNvPr id="174" name="Google Shape;174;p23"/>
          <p:cNvSpPr txBox="1"/>
          <p:nvPr/>
        </p:nvSpPr>
        <p:spPr>
          <a:xfrm>
            <a:off x="5845695" y="377686"/>
            <a:ext cx="1880789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GOOGLE SLIDES</a:t>
            </a:r>
            <a:endParaRPr sz="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6185" y="792921"/>
            <a:ext cx="5671630" cy="355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321076">
            <a:off x="6545578" y="3251082"/>
            <a:ext cx="17244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66703">
            <a:off x="919801" y="863717"/>
            <a:ext cx="56525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166703">
            <a:off x="1049522" y="1742978"/>
            <a:ext cx="305818" cy="28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43200" y="1475992"/>
            <a:ext cx="3657600" cy="1502941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41"/>
          <p:cNvSpPr txBox="1"/>
          <p:nvPr/>
        </p:nvSpPr>
        <p:spPr>
          <a:xfrm>
            <a:off x="2851909" y="3126127"/>
            <a:ext cx="3440182" cy="6175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WRITE A CLOSING STATEMENT OR CALL-TO-ACTION HERE.</a:t>
            </a:r>
            <a:endParaRPr sz="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5645E"/>
        </a:solidFill>
      </p:bgPr>
    </p:bg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2" name="Google Shape;582;p42"/>
          <p:cNvGrpSpPr/>
          <p:nvPr/>
        </p:nvGrpSpPr>
        <p:grpSpPr>
          <a:xfrm>
            <a:off x="4334160" y="-464735"/>
            <a:ext cx="4473244" cy="5283132"/>
            <a:chOff x="1813" y="-142875"/>
            <a:chExt cx="809173" cy="955675"/>
          </a:xfrm>
        </p:grpSpPr>
        <p:sp>
          <p:nvSpPr>
            <p:cNvPr id="583" name="Google Shape;583;p4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705A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2"/>
            <p:cNvSpPr txBox="1"/>
            <p:nvPr/>
          </p:nvSpPr>
          <p:spPr>
            <a:xfrm>
              <a:off x="76200" y="-142875"/>
              <a:ext cx="660400" cy="879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l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4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I</a:t>
              </a:r>
              <a:endParaRPr sz="700"/>
            </a:p>
          </p:txBody>
        </p:sp>
      </p:grpSp>
      <p:sp>
        <p:nvSpPr>
          <p:cNvPr id="585" name="Google Shape;585;p42"/>
          <p:cNvSpPr/>
          <p:nvPr/>
        </p:nvSpPr>
        <p:spPr>
          <a:xfrm>
            <a:off x="4511919" y="514350"/>
            <a:ext cx="4117731" cy="411771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1841" r="-82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6" name="Google Shape;58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7138" y="2853192"/>
            <a:ext cx="2057400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42"/>
          <p:cNvSpPr txBox="1"/>
          <p:nvPr/>
        </p:nvSpPr>
        <p:spPr>
          <a:xfrm>
            <a:off x="514350" y="697290"/>
            <a:ext cx="3162988" cy="9379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4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CREDITS</a:t>
            </a:r>
            <a:endParaRPr sz="700"/>
          </a:p>
        </p:txBody>
      </p:sp>
      <p:sp>
        <p:nvSpPr>
          <p:cNvPr id="588" name="Google Shape;588;p42"/>
          <p:cNvSpPr txBox="1"/>
          <p:nvPr/>
        </p:nvSpPr>
        <p:spPr>
          <a:xfrm>
            <a:off x="514350" y="1870975"/>
            <a:ext cx="3162988" cy="12366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589" name="Google Shape;589;p42"/>
          <p:cNvSpPr txBox="1"/>
          <p:nvPr/>
        </p:nvSpPr>
        <p:spPr>
          <a:xfrm>
            <a:off x="514350" y="3362432"/>
            <a:ext cx="3162988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SlidesCarnival for the presentation template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Pexels for the photos</a:t>
            </a:r>
            <a:endParaRPr sz="700"/>
          </a:p>
        </p:txBody>
      </p:sp>
      <p:sp>
        <p:nvSpPr>
          <p:cNvPr id="590" name="Google Shape;590;p42"/>
          <p:cNvSpPr txBox="1"/>
          <p:nvPr/>
        </p:nvSpPr>
        <p:spPr>
          <a:xfrm>
            <a:off x="514350" y="3984573"/>
            <a:ext cx="3162988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HAPPY DESIGNING! </a:t>
            </a:r>
            <a:endParaRPr sz="7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" name="Google Shape;595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6" name="Google Shape;596;p43"/>
          <p:cNvGrpSpPr/>
          <p:nvPr/>
        </p:nvGrpSpPr>
        <p:grpSpPr>
          <a:xfrm>
            <a:off x="1973607" y="432197"/>
            <a:ext cx="5196787" cy="4196953"/>
            <a:chOff x="0" y="-219075"/>
            <a:chExt cx="13858097" cy="11191875"/>
          </a:xfrm>
        </p:grpSpPr>
        <p:sp>
          <p:nvSpPr>
            <p:cNvPr id="597" name="Google Shape;597;p43"/>
            <p:cNvSpPr txBox="1"/>
            <p:nvPr/>
          </p:nvSpPr>
          <p:spPr>
            <a:xfrm>
              <a:off x="0" y="-219075"/>
              <a:ext cx="13858097" cy="50062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9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54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FONTS IN THIS PRESENTATION</a:t>
              </a:r>
              <a:endParaRPr sz="700"/>
            </a:p>
          </p:txBody>
        </p:sp>
        <p:sp>
          <p:nvSpPr>
            <p:cNvPr id="598" name="Google Shape;598;p43"/>
            <p:cNvSpPr txBox="1"/>
            <p:nvPr/>
          </p:nvSpPr>
          <p:spPr>
            <a:xfrm>
              <a:off x="1518848" y="5245817"/>
              <a:ext cx="10820400" cy="1618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THIS PRESENTATION TEMPLATE USES THE FOLLOWING FREE FONTS:</a:t>
              </a:r>
              <a:endParaRPr sz="700"/>
            </a:p>
          </p:txBody>
        </p:sp>
        <p:sp>
          <p:nvSpPr>
            <p:cNvPr id="599" name="Google Shape;599;p43"/>
            <p:cNvSpPr txBox="1"/>
            <p:nvPr/>
          </p:nvSpPr>
          <p:spPr>
            <a:xfrm>
              <a:off x="981191" y="7360749"/>
              <a:ext cx="11895714" cy="15352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8EACD"/>
                  </a:solidFill>
                  <a:latin typeface="Lato"/>
                  <a:ea typeface="Lato"/>
                  <a:cs typeface="Lato"/>
                  <a:sym typeface="Lato"/>
                </a:rPr>
                <a:t>Titles:  Lilita One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8EACD"/>
                  </a:solidFill>
                  <a:latin typeface="Lato"/>
                  <a:ea typeface="Lato"/>
                  <a:cs typeface="Lato"/>
                  <a:sym typeface="Lato"/>
                </a:rPr>
                <a:t>Headers: Lilita One</a:t>
              </a:r>
              <a:endParaRPr sz="700"/>
            </a:p>
            <a:p>
              <a:pPr indent="0" lvl="1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8EACD"/>
                  </a:solidFill>
                  <a:latin typeface="Lato"/>
                  <a:ea typeface="Lato"/>
                  <a:cs typeface="Lato"/>
                  <a:sym typeface="Lato"/>
                </a:rPr>
                <a:t>Body Copy: Lato Bold</a:t>
              </a:r>
              <a:endParaRPr sz="700"/>
            </a:p>
          </p:txBody>
        </p:sp>
        <p:sp>
          <p:nvSpPr>
            <p:cNvPr id="600" name="Google Shape;600;p43"/>
            <p:cNvSpPr txBox="1"/>
            <p:nvPr/>
          </p:nvSpPr>
          <p:spPr>
            <a:xfrm>
              <a:off x="981191" y="9354608"/>
              <a:ext cx="11895714" cy="1618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YOU CAN FIND THESE FONTS ONLINE TOO. HAPPY DESIGNING! </a:t>
              </a:r>
              <a:endParaRPr sz="700"/>
            </a:p>
          </p:txBody>
        </p:sp>
      </p:grpSp>
      <p:pic>
        <p:nvPicPr>
          <p:cNvPr id="601" name="Google Shape;60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1595" y="2753250"/>
            <a:ext cx="889496" cy="99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2" name="Google Shape;60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91488" y="1776679"/>
            <a:ext cx="322031" cy="35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48741" y="365583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83184" y="3747605"/>
            <a:ext cx="1892933" cy="141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44"/>
          <p:cNvGrpSpPr/>
          <p:nvPr/>
        </p:nvGrpSpPr>
        <p:grpSpPr>
          <a:xfrm>
            <a:off x="2762067" y="-289367"/>
            <a:ext cx="7239738" cy="5631821"/>
            <a:chOff x="0" y="-47625"/>
            <a:chExt cx="3813525" cy="2966556"/>
          </a:xfrm>
        </p:grpSpPr>
        <p:sp>
          <p:nvSpPr>
            <p:cNvPr id="611" name="Google Shape;611;p44"/>
            <p:cNvSpPr/>
            <p:nvPr/>
          </p:nvSpPr>
          <p:spPr>
            <a:xfrm>
              <a:off x="0" y="0"/>
              <a:ext cx="3813525" cy="2918931"/>
            </a:xfrm>
            <a:custGeom>
              <a:rect b="b" l="l" r="r" t="t"/>
              <a:pathLst>
                <a:path extrusionOk="0" h="2918931" w="3813525">
                  <a:moveTo>
                    <a:pt x="0" y="0"/>
                  </a:moveTo>
                  <a:lnTo>
                    <a:pt x="3813525" y="0"/>
                  </a:lnTo>
                  <a:lnTo>
                    <a:pt x="3813525" y="2918931"/>
                  </a:lnTo>
                  <a:lnTo>
                    <a:pt x="0" y="2918931"/>
                  </a:lnTo>
                  <a:close/>
                </a:path>
              </a:pathLst>
            </a:custGeom>
            <a:solidFill>
              <a:srgbClr val="1C0072"/>
            </a:solidFill>
            <a:ln>
              <a:noFill/>
            </a:ln>
          </p:spPr>
        </p:sp>
        <p:sp>
          <p:nvSpPr>
            <p:cNvPr id="612" name="Google Shape;612;p4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3" name="Google Shape;613;p44"/>
          <p:cNvSpPr txBox="1"/>
          <p:nvPr/>
        </p:nvSpPr>
        <p:spPr>
          <a:xfrm>
            <a:off x="514350" y="501658"/>
            <a:ext cx="2529566" cy="105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PAGE</a:t>
            </a:r>
            <a:endParaRPr sz="700"/>
          </a:p>
        </p:txBody>
      </p:sp>
      <p:sp>
        <p:nvSpPr>
          <p:cNvPr id="614" name="Google Shape;614;p44"/>
          <p:cNvSpPr txBox="1"/>
          <p:nvPr/>
        </p:nvSpPr>
        <p:spPr>
          <a:xfrm>
            <a:off x="514350" y="3449052"/>
            <a:ext cx="2102557" cy="116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F8EAC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Don't forget to delete this page before presenting. </a:t>
            </a:r>
            <a:endParaRPr sz="700"/>
          </a:p>
        </p:txBody>
      </p:sp>
      <p:pic>
        <p:nvPicPr>
          <p:cNvPr id="615" name="Google Shape;615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51588">
            <a:off x="5931728" y="241372"/>
            <a:ext cx="900417" cy="78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32221">
            <a:off x="3053019" y="443881"/>
            <a:ext cx="1412009" cy="50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62262">
            <a:off x="4717733" y="335166"/>
            <a:ext cx="968188" cy="600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43971" y="211738"/>
            <a:ext cx="869260" cy="847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75155" y="211738"/>
            <a:ext cx="889496" cy="99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4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983124" y="1206092"/>
            <a:ext cx="1007452" cy="751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4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220086" y="1381678"/>
            <a:ext cx="1963482" cy="39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4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735086" y="1420636"/>
            <a:ext cx="1229564" cy="32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4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009732" y="2190464"/>
            <a:ext cx="954236" cy="9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4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 rot="-1594061">
            <a:off x="6622226" y="1062378"/>
            <a:ext cx="674203" cy="983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4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4220086" y="2229249"/>
            <a:ext cx="1031631" cy="68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4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600910" y="2229249"/>
            <a:ext cx="1251667" cy="685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 rot="1069272">
            <a:off x="7059354" y="2203787"/>
            <a:ext cx="770198" cy="774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4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 rot="-66517">
            <a:off x="3660059" y="4228811"/>
            <a:ext cx="1120053" cy="533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4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 rot="-130947">
            <a:off x="4921708" y="4276658"/>
            <a:ext cx="1074782" cy="43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4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084343" y="4149553"/>
            <a:ext cx="707044" cy="64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4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 rot="203160">
            <a:off x="5634436" y="3346227"/>
            <a:ext cx="959321" cy="48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816649" y="3309795"/>
            <a:ext cx="1216376" cy="54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251520" y="3177797"/>
            <a:ext cx="756262" cy="70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4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3073428" y="4218026"/>
            <a:ext cx="455036" cy="50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44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4320103" y="3045598"/>
            <a:ext cx="931614" cy="91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44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3019291" y="3229591"/>
            <a:ext cx="935118" cy="867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4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8075155" y="1935261"/>
            <a:ext cx="889496" cy="1049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44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002871" y="4250466"/>
            <a:ext cx="883165" cy="43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44"/>
          <p:cNvPicPr preferRelativeResize="0"/>
          <p:nvPr/>
        </p:nvPicPr>
        <p:blipFill rotWithShape="1">
          <a:blip r:embed="rId28">
            <a:alphaModFix/>
          </a:blip>
          <a:srcRect b="0" l="0" r="0" t="0"/>
          <a:stretch/>
        </p:blipFill>
        <p:spPr>
          <a:xfrm>
            <a:off x="8161268" y="4011384"/>
            <a:ext cx="936764" cy="7783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Google Shape;64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5" name="Google Shape;645;p45"/>
          <p:cNvGrpSpPr/>
          <p:nvPr/>
        </p:nvGrpSpPr>
        <p:grpSpPr>
          <a:xfrm>
            <a:off x="2762067" y="-289367"/>
            <a:ext cx="7239738" cy="5631821"/>
            <a:chOff x="0" y="-47625"/>
            <a:chExt cx="3813525" cy="2966556"/>
          </a:xfrm>
        </p:grpSpPr>
        <p:sp>
          <p:nvSpPr>
            <p:cNvPr id="646" name="Google Shape;646;p45"/>
            <p:cNvSpPr/>
            <p:nvPr/>
          </p:nvSpPr>
          <p:spPr>
            <a:xfrm>
              <a:off x="0" y="0"/>
              <a:ext cx="3813525" cy="2918931"/>
            </a:xfrm>
            <a:custGeom>
              <a:rect b="b" l="l" r="r" t="t"/>
              <a:pathLst>
                <a:path extrusionOk="0" h="2918931" w="3813525">
                  <a:moveTo>
                    <a:pt x="0" y="0"/>
                  </a:moveTo>
                  <a:lnTo>
                    <a:pt x="3813525" y="0"/>
                  </a:lnTo>
                  <a:lnTo>
                    <a:pt x="3813525" y="2918931"/>
                  </a:lnTo>
                  <a:lnTo>
                    <a:pt x="0" y="2918931"/>
                  </a:lnTo>
                  <a:close/>
                </a:path>
              </a:pathLst>
            </a:custGeom>
            <a:solidFill>
              <a:srgbClr val="1C0072"/>
            </a:solidFill>
            <a:ln>
              <a:noFill/>
            </a:ln>
          </p:spPr>
        </p:sp>
        <p:sp>
          <p:nvSpPr>
            <p:cNvPr id="647" name="Google Shape;647;p4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45"/>
          <p:cNvGrpSpPr/>
          <p:nvPr/>
        </p:nvGrpSpPr>
        <p:grpSpPr>
          <a:xfrm>
            <a:off x="4225336" y="481080"/>
            <a:ext cx="3460759" cy="677563"/>
            <a:chOff x="0" y="0"/>
            <a:chExt cx="9228690" cy="1806835"/>
          </a:xfrm>
        </p:grpSpPr>
        <p:pic>
          <p:nvPicPr>
            <p:cNvPr id="649" name="Google Shape;649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1612600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0" name="Google Shape;650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31690" y="0"/>
              <a:ext cx="1477087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1" name="Google Shape;651;p4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727867" y="0"/>
              <a:ext cx="1601307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2" name="Google Shape;652;p4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648264" y="0"/>
              <a:ext cx="1567429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3" name="Google Shape;653;p4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534783" y="0"/>
              <a:ext cx="1693907" cy="1806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4" name="Google Shape;654;p45"/>
          <p:cNvGrpSpPr/>
          <p:nvPr/>
        </p:nvGrpSpPr>
        <p:grpSpPr>
          <a:xfrm>
            <a:off x="3715313" y="1291507"/>
            <a:ext cx="4480806" cy="677563"/>
            <a:chOff x="0" y="0"/>
            <a:chExt cx="11948815" cy="1806835"/>
          </a:xfrm>
        </p:grpSpPr>
        <p:pic>
          <p:nvPicPr>
            <p:cNvPr id="655" name="Google Shape;655;p4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0" y="0"/>
              <a:ext cx="1438692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6" name="Google Shape;656;p4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96353" y="0"/>
              <a:ext cx="1784249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7" name="Google Shape;657;p45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738263" y="0"/>
              <a:ext cx="1294145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8" name="Google Shape;658;p45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5290069" y="0"/>
              <a:ext cx="1705200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9" name="Google Shape;659;p4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7252930" y="0"/>
              <a:ext cx="971174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0" name="Google Shape;660;p45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8481764" y="0"/>
              <a:ext cx="1544844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45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0284269" y="0"/>
              <a:ext cx="1664546" cy="18068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2" name="Google Shape;662;p45"/>
          <p:cNvGrpSpPr/>
          <p:nvPr/>
        </p:nvGrpSpPr>
        <p:grpSpPr>
          <a:xfrm>
            <a:off x="3360482" y="2101933"/>
            <a:ext cx="5190469" cy="716031"/>
            <a:chOff x="0" y="0"/>
            <a:chExt cx="13841251" cy="1909416"/>
          </a:xfrm>
        </p:grpSpPr>
        <p:pic>
          <p:nvPicPr>
            <p:cNvPr id="663" name="Google Shape;663;p45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0" y="66920"/>
              <a:ext cx="2429357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4" name="Google Shape;664;p45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2696057" y="0"/>
              <a:ext cx="1891973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5" name="Google Shape;665;p45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4740457" y="31259"/>
              <a:ext cx="1784249" cy="18781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6" name="Google Shape;666;p45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6791406" y="33460"/>
              <a:ext cx="1332708" cy="187375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7" name="Google Shape;667;p45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8390814" y="66920"/>
              <a:ext cx="1804576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8" name="Google Shape;668;p45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10644941" y="0"/>
              <a:ext cx="1544844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9" name="Google Shape;669;p45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2461699" y="0"/>
              <a:ext cx="1379552" cy="18737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0" name="Google Shape;670;p45"/>
          <p:cNvGrpSpPr/>
          <p:nvPr/>
        </p:nvGrpSpPr>
        <p:grpSpPr>
          <a:xfrm>
            <a:off x="3409257" y="2950827"/>
            <a:ext cx="5092919" cy="752847"/>
            <a:chOff x="0" y="0"/>
            <a:chExt cx="13581118" cy="2007594"/>
          </a:xfrm>
        </p:grpSpPr>
        <p:pic>
          <p:nvPicPr>
            <p:cNvPr id="671" name="Google Shape;671;p45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0" y="31018"/>
              <a:ext cx="1332708" cy="1945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2" name="Google Shape;672;p45"/>
            <p:cNvPicPr preferRelativeResize="0"/>
            <p:nvPr/>
          </p:nvPicPr>
          <p:blipFill rotWithShape="1">
            <a:blip r:embed="rId24">
              <a:alphaModFix/>
            </a:blip>
            <a:srcRect b="2167" l="0" r="0" t="2168"/>
            <a:stretch/>
          </p:blipFill>
          <p:spPr>
            <a:xfrm>
              <a:off x="1598616" y="62027"/>
              <a:ext cx="1759747" cy="1883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3" name="Google Shape;673;p45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3624270" y="100380"/>
              <a:ext cx="1761664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4" name="Google Shape;674;p45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5651841" y="31018"/>
              <a:ext cx="2086390" cy="19455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5" name="Google Shape;675;p45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8004139" y="100380"/>
              <a:ext cx="1955978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45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0226025" y="0"/>
              <a:ext cx="1440449" cy="20075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7" name="Google Shape;677;p45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1932381" y="100380"/>
              <a:ext cx="1648737" cy="18068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78" name="Google Shape;678;p45"/>
          <p:cNvSpPr txBox="1"/>
          <p:nvPr/>
        </p:nvSpPr>
        <p:spPr>
          <a:xfrm>
            <a:off x="514350" y="501658"/>
            <a:ext cx="2529566" cy="10525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RESOURCE 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PAGE</a:t>
            </a:r>
            <a:endParaRPr sz="700"/>
          </a:p>
        </p:txBody>
      </p:sp>
      <p:grpSp>
        <p:nvGrpSpPr>
          <p:cNvPr id="679" name="Google Shape;679;p45"/>
          <p:cNvGrpSpPr/>
          <p:nvPr/>
        </p:nvGrpSpPr>
        <p:grpSpPr>
          <a:xfrm>
            <a:off x="3155620" y="3836538"/>
            <a:ext cx="5600192" cy="792612"/>
            <a:chOff x="0" y="0"/>
            <a:chExt cx="14933845" cy="2113631"/>
          </a:xfrm>
        </p:grpSpPr>
        <p:pic>
          <p:nvPicPr>
            <p:cNvPr id="680" name="Google Shape;680;p45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0" y="64718"/>
              <a:ext cx="935037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1" name="Google Shape;681;p45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1279468" y="0"/>
              <a:ext cx="1442522" cy="1936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2" name="Google Shape;682;p45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3066422" y="162077"/>
              <a:ext cx="1379970" cy="184920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3" name="Google Shape;683;p45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4790823" y="19546"/>
              <a:ext cx="1719767" cy="2094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4" name="Google Shape;684;p45"/>
            <p:cNvPicPr preferRelativeResize="0"/>
            <p:nvPr/>
          </p:nvPicPr>
          <p:blipFill rotWithShape="1">
            <a:blip r:embed="rId34">
              <a:alphaModFix/>
            </a:blip>
            <a:srcRect b="0" l="0" r="0" t="0"/>
            <a:stretch/>
          </p:blipFill>
          <p:spPr>
            <a:xfrm>
              <a:off x="6855022" y="163172"/>
              <a:ext cx="1305438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5" name="Google Shape;685;p45"/>
            <p:cNvPicPr preferRelativeResize="0"/>
            <p:nvPr/>
          </p:nvPicPr>
          <p:blipFill rotWithShape="1">
            <a:blip r:embed="rId35">
              <a:alphaModFix/>
            </a:blip>
            <a:srcRect b="0" l="0" r="0" t="0"/>
            <a:stretch/>
          </p:blipFill>
          <p:spPr>
            <a:xfrm>
              <a:off x="8504891" y="163172"/>
              <a:ext cx="1456760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6" name="Google Shape;686;p45"/>
            <p:cNvPicPr preferRelativeResize="0"/>
            <p:nvPr/>
          </p:nvPicPr>
          <p:blipFill rotWithShape="1">
            <a:blip r:embed="rId36">
              <a:alphaModFix/>
            </a:blip>
            <a:srcRect b="0" l="0" r="0" t="0"/>
            <a:stretch/>
          </p:blipFill>
          <p:spPr>
            <a:xfrm>
              <a:off x="10306083" y="163172"/>
              <a:ext cx="1370936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7" name="Google Shape;687;p45"/>
            <p:cNvPicPr preferRelativeResize="0"/>
            <p:nvPr/>
          </p:nvPicPr>
          <p:blipFill rotWithShape="1">
            <a:blip r:embed="rId37">
              <a:alphaModFix/>
            </a:blip>
            <a:srcRect b="0" l="0" r="0" t="0"/>
            <a:stretch/>
          </p:blipFill>
          <p:spPr>
            <a:xfrm>
              <a:off x="12021450" y="163172"/>
              <a:ext cx="1282853" cy="18068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8" name="Google Shape;688;p45"/>
            <p:cNvPicPr preferRelativeResize="0"/>
            <p:nvPr/>
          </p:nvPicPr>
          <p:blipFill rotWithShape="1">
            <a:blip r:embed="rId38">
              <a:alphaModFix/>
            </a:blip>
            <a:srcRect b="0" l="0" r="0" t="0"/>
            <a:stretch/>
          </p:blipFill>
          <p:spPr>
            <a:xfrm>
              <a:off x="13648734" y="129437"/>
              <a:ext cx="1285111" cy="18068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9" name="Google Shape;689;p45"/>
          <p:cNvSpPr txBox="1"/>
          <p:nvPr/>
        </p:nvSpPr>
        <p:spPr>
          <a:xfrm>
            <a:off x="514350" y="3449052"/>
            <a:ext cx="2102557" cy="116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Use these design resources in your Canva Presentation.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Happy designing! </a:t>
            </a:r>
            <a:endParaRPr sz="700"/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F8EAC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Don't forget to delete this page before presenting. </a:t>
            </a:r>
            <a:endParaRPr sz="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" name="Google Shape;69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6"/>
          <p:cNvSpPr/>
          <p:nvPr/>
        </p:nvSpPr>
        <p:spPr>
          <a:xfrm>
            <a:off x="844677" y="791077"/>
            <a:ext cx="7667057" cy="3780235"/>
          </a:xfrm>
          <a:custGeom>
            <a:rect b="b" l="l" r="r" t="t"/>
            <a:pathLst>
              <a:path extrusionOk="0" h="13363759" w="27104316">
                <a:moveTo>
                  <a:pt x="63030" y="12770204"/>
                </a:moveTo>
                <a:cubicBezTo>
                  <a:pt x="63030" y="12770204"/>
                  <a:pt x="0" y="12523640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6211244" y="6965"/>
                </a:cubicBezTo>
                <a:lnTo>
                  <a:pt x="26211244" y="6965"/>
                </a:lnTo>
                <a:cubicBezTo>
                  <a:pt x="26427991" y="16819"/>
                  <a:pt x="26632307" y="36481"/>
                  <a:pt x="26766494" y="101690"/>
                </a:cubicBezTo>
                <a:cubicBezTo>
                  <a:pt x="27022541" y="226120"/>
                  <a:pt x="27104315" y="459160"/>
                  <a:pt x="27098827" y="704684"/>
                </a:cubicBezTo>
                <a:cubicBezTo>
                  <a:pt x="27098827" y="704684"/>
                  <a:pt x="27055540" y="1013073"/>
                  <a:pt x="27062975" y="1248607"/>
                </a:cubicBezTo>
                <a:cubicBezTo>
                  <a:pt x="27070097" y="12512006"/>
                  <a:pt x="27077254" y="12707609"/>
                  <a:pt x="27077254" y="12707609"/>
                </a:cubicBezTo>
                <a:cubicBezTo>
                  <a:pt x="27060572" y="12923342"/>
                  <a:pt x="26945928" y="13133953"/>
                  <a:pt x="26749060" y="13245577"/>
                </a:cubicBezTo>
                <a:cubicBezTo>
                  <a:pt x="26598709" y="13330826"/>
                  <a:pt x="26400678" y="13345924"/>
                  <a:pt x="21013448" y="13335182"/>
                </a:cubicBezTo>
                <a:lnTo>
                  <a:pt x="21013123" y="13335182"/>
                </a:lnTo>
                <a:cubicBezTo>
                  <a:pt x="645952" y="13329905"/>
                  <a:pt x="384604" y="13363759"/>
                  <a:pt x="254278" y="13254601"/>
                </a:cubicBezTo>
                <a:cubicBezTo>
                  <a:pt x="145767" y="13163715"/>
                  <a:pt x="81795" y="12970404"/>
                  <a:pt x="63030" y="12770204"/>
                </a:cubicBezTo>
                <a:close/>
              </a:path>
            </a:pathLst>
          </a:custGeom>
          <a:solidFill>
            <a:srgbClr val="F9705A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46"/>
          <p:cNvSpPr/>
          <p:nvPr/>
        </p:nvSpPr>
        <p:spPr>
          <a:xfrm>
            <a:off x="737925" y="684325"/>
            <a:ext cx="7667057" cy="3780235"/>
          </a:xfrm>
          <a:custGeom>
            <a:rect b="b" l="l" r="r" t="t"/>
            <a:pathLst>
              <a:path extrusionOk="0" h="13363759" w="27104316">
                <a:moveTo>
                  <a:pt x="63030" y="12770204"/>
                </a:moveTo>
                <a:cubicBezTo>
                  <a:pt x="63030" y="12770204"/>
                  <a:pt x="0" y="12523640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6211244" y="6965"/>
                </a:cubicBezTo>
                <a:lnTo>
                  <a:pt x="26211244" y="6965"/>
                </a:lnTo>
                <a:cubicBezTo>
                  <a:pt x="26427991" y="16819"/>
                  <a:pt x="26632307" y="36481"/>
                  <a:pt x="26766494" y="101690"/>
                </a:cubicBezTo>
                <a:cubicBezTo>
                  <a:pt x="27022541" y="226120"/>
                  <a:pt x="27104315" y="459160"/>
                  <a:pt x="27098827" y="704684"/>
                </a:cubicBezTo>
                <a:cubicBezTo>
                  <a:pt x="27098827" y="704684"/>
                  <a:pt x="27055540" y="1013073"/>
                  <a:pt x="27062975" y="1248607"/>
                </a:cubicBezTo>
                <a:cubicBezTo>
                  <a:pt x="27070097" y="12512006"/>
                  <a:pt x="27077254" y="12707609"/>
                  <a:pt x="27077254" y="12707609"/>
                </a:cubicBezTo>
                <a:cubicBezTo>
                  <a:pt x="27060572" y="12923342"/>
                  <a:pt x="26945928" y="13133953"/>
                  <a:pt x="26749060" y="13245577"/>
                </a:cubicBezTo>
                <a:cubicBezTo>
                  <a:pt x="26598709" y="13330826"/>
                  <a:pt x="26400678" y="13345924"/>
                  <a:pt x="21013448" y="13335182"/>
                </a:cubicBezTo>
                <a:lnTo>
                  <a:pt x="21013123" y="13335182"/>
                </a:lnTo>
                <a:cubicBezTo>
                  <a:pt x="645952" y="13329905"/>
                  <a:pt x="384604" y="13363759"/>
                  <a:pt x="254278" y="13254601"/>
                </a:cubicBezTo>
                <a:cubicBezTo>
                  <a:pt x="145767" y="13163715"/>
                  <a:pt x="81795" y="12970404"/>
                  <a:pt x="63030" y="12770204"/>
                </a:cubicBezTo>
                <a:close/>
              </a:path>
            </a:pathLst>
          </a:custGeom>
          <a:solidFill>
            <a:srgbClr val="F8EACD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46"/>
          <p:cNvSpPr txBox="1"/>
          <p:nvPr/>
        </p:nvSpPr>
        <p:spPr>
          <a:xfrm>
            <a:off x="5363860" y="1348838"/>
            <a:ext cx="2988070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For PowerPoint, Google Slides, and Canva</a:t>
            </a:r>
            <a:endParaRPr sz="700"/>
          </a:p>
        </p:txBody>
      </p:sp>
      <p:sp>
        <p:nvSpPr>
          <p:cNvPr id="698" name="Google Shape;698;p46"/>
          <p:cNvSpPr txBox="1"/>
          <p:nvPr/>
        </p:nvSpPr>
        <p:spPr>
          <a:xfrm>
            <a:off x="5363860" y="2101708"/>
            <a:ext cx="2988070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100% free for personal or commercial use</a:t>
            </a:r>
            <a:endParaRPr sz="700"/>
          </a:p>
        </p:txBody>
      </p:sp>
      <p:sp>
        <p:nvSpPr>
          <p:cNvPr id="699" name="Google Shape;699;p46"/>
          <p:cNvSpPr txBox="1"/>
          <p:nvPr/>
        </p:nvSpPr>
        <p:spPr>
          <a:xfrm>
            <a:off x="5363860" y="2860251"/>
            <a:ext cx="2988070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Ready to use, professional, and customizable</a:t>
            </a:r>
            <a:endParaRPr sz="700"/>
          </a:p>
        </p:txBody>
      </p:sp>
      <p:sp>
        <p:nvSpPr>
          <p:cNvPr id="700" name="Google Shape;700;p46"/>
          <p:cNvSpPr txBox="1"/>
          <p:nvPr/>
        </p:nvSpPr>
        <p:spPr>
          <a:xfrm>
            <a:off x="5363860" y="3614466"/>
            <a:ext cx="2988070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Blow your audience away with attractive visuals</a:t>
            </a:r>
            <a:endParaRPr sz="700"/>
          </a:p>
        </p:txBody>
      </p:sp>
      <p:sp>
        <p:nvSpPr>
          <p:cNvPr id="701" name="Google Shape;701;p46"/>
          <p:cNvSpPr txBox="1"/>
          <p:nvPr/>
        </p:nvSpPr>
        <p:spPr>
          <a:xfrm>
            <a:off x="1446048" y="2863578"/>
            <a:ext cx="3256168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FREE TEMPLATES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FOR ALL YOUR</a:t>
            </a:r>
            <a:endParaRPr sz="7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PRESENTATION NEEDS</a:t>
            </a:r>
            <a:endParaRPr sz="700"/>
          </a:p>
        </p:txBody>
      </p:sp>
      <p:pic>
        <p:nvPicPr>
          <p:cNvPr id="702" name="Google Shape;70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46048" y="1352822"/>
            <a:ext cx="2388732" cy="597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56340" y="365583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5534" y="3923602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4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13339" y="-191198"/>
            <a:ext cx="1892933" cy="1411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657121" y="-7559788"/>
            <a:ext cx="10610642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24"/>
          <p:cNvGrpSpPr/>
          <p:nvPr/>
        </p:nvGrpSpPr>
        <p:grpSpPr>
          <a:xfrm>
            <a:off x="5496964" y="497376"/>
            <a:ext cx="3132687" cy="1788431"/>
            <a:chOff x="0" y="-38100"/>
            <a:chExt cx="1490468" cy="850900"/>
          </a:xfrm>
        </p:grpSpPr>
        <p:sp>
          <p:nvSpPr>
            <p:cNvPr id="181" name="Google Shape;181;p24"/>
            <p:cNvSpPr/>
            <p:nvPr/>
          </p:nvSpPr>
          <p:spPr>
            <a:xfrm>
              <a:off x="0" y="0"/>
              <a:ext cx="1490468" cy="413835"/>
            </a:xfrm>
            <a:custGeom>
              <a:rect b="b" l="l" r="r" t="t"/>
              <a:pathLst>
                <a:path extrusionOk="0" h="413835" w="1490468">
                  <a:moveTo>
                    <a:pt x="63019" y="0"/>
                  </a:moveTo>
                  <a:lnTo>
                    <a:pt x="1427449" y="0"/>
                  </a:lnTo>
                  <a:cubicBezTo>
                    <a:pt x="1462254" y="0"/>
                    <a:pt x="1490468" y="28215"/>
                    <a:pt x="1490468" y="63019"/>
                  </a:cubicBezTo>
                  <a:lnTo>
                    <a:pt x="1490468" y="350816"/>
                  </a:lnTo>
                  <a:cubicBezTo>
                    <a:pt x="1490468" y="367529"/>
                    <a:pt x="1483829" y="383558"/>
                    <a:pt x="1472010" y="395377"/>
                  </a:cubicBezTo>
                  <a:cubicBezTo>
                    <a:pt x="1460192" y="407195"/>
                    <a:pt x="1444163" y="413835"/>
                    <a:pt x="1427449" y="413835"/>
                  </a:cubicBezTo>
                  <a:lnTo>
                    <a:pt x="63019" y="413835"/>
                  </a:lnTo>
                  <a:cubicBezTo>
                    <a:pt x="46305" y="413835"/>
                    <a:pt x="30276" y="407195"/>
                    <a:pt x="18458" y="395377"/>
                  </a:cubicBezTo>
                  <a:cubicBezTo>
                    <a:pt x="6639" y="383558"/>
                    <a:pt x="0" y="367529"/>
                    <a:pt x="0" y="350816"/>
                  </a:cubicBezTo>
                  <a:lnTo>
                    <a:pt x="0" y="63019"/>
                  </a:lnTo>
                  <a:cubicBezTo>
                    <a:pt x="0" y="28215"/>
                    <a:pt x="28215" y="0"/>
                    <a:pt x="6301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24"/>
          <p:cNvGrpSpPr/>
          <p:nvPr/>
        </p:nvGrpSpPr>
        <p:grpSpPr>
          <a:xfrm>
            <a:off x="5496964" y="2118602"/>
            <a:ext cx="3132687" cy="1788431"/>
            <a:chOff x="0" y="-38100"/>
            <a:chExt cx="1490468" cy="850900"/>
          </a:xfrm>
        </p:grpSpPr>
        <p:sp>
          <p:nvSpPr>
            <p:cNvPr id="184" name="Google Shape;184;p24"/>
            <p:cNvSpPr/>
            <p:nvPr/>
          </p:nvSpPr>
          <p:spPr>
            <a:xfrm>
              <a:off x="0" y="0"/>
              <a:ext cx="1490468" cy="413835"/>
            </a:xfrm>
            <a:custGeom>
              <a:rect b="b" l="l" r="r" t="t"/>
              <a:pathLst>
                <a:path extrusionOk="0" h="413835" w="1490468">
                  <a:moveTo>
                    <a:pt x="63019" y="0"/>
                  </a:moveTo>
                  <a:lnTo>
                    <a:pt x="1427449" y="0"/>
                  </a:lnTo>
                  <a:cubicBezTo>
                    <a:pt x="1462254" y="0"/>
                    <a:pt x="1490468" y="28215"/>
                    <a:pt x="1490468" y="63019"/>
                  </a:cubicBezTo>
                  <a:lnTo>
                    <a:pt x="1490468" y="350816"/>
                  </a:lnTo>
                  <a:cubicBezTo>
                    <a:pt x="1490468" y="367529"/>
                    <a:pt x="1483829" y="383558"/>
                    <a:pt x="1472010" y="395377"/>
                  </a:cubicBezTo>
                  <a:cubicBezTo>
                    <a:pt x="1460192" y="407195"/>
                    <a:pt x="1444163" y="413835"/>
                    <a:pt x="1427449" y="413835"/>
                  </a:cubicBezTo>
                  <a:lnTo>
                    <a:pt x="63019" y="413835"/>
                  </a:lnTo>
                  <a:cubicBezTo>
                    <a:pt x="46305" y="413835"/>
                    <a:pt x="30276" y="407195"/>
                    <a:pt x="18458" y="395377"/>
                  </a:cubicBezTo>
                  <a:cubicBezTo>
                    <a:pt x="6639" y="383558"/>
                    <a:pt x="0" y="367529"/>
                    <a:pt x="0" y="350816"/>
                  </a:cubicBezTo>
                  <a:lnTo>
                    <a:pt x="0" y="63019"/>
                  </a:lnTo>
                  <a:cubicBezTo>
                    <a:pt x="0" y="28215"/>
                    <a:pt x="28215" y="0"/>
                    <a:pt x="6301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24"/>
          <p:cNvGrpSpPr/>
          <p:nvPr/>
        </p:nvGrpSpPr>
        <p:grpSpPr>
          <a:xfrm>
            <a:off x="5496964" y="3677995"/>
            <a:ext cx="3132687" cy="1788431"/>
            <a:chOff x="0" y="-38100"/>
            <a:chExt cx="1490468" cy="850900"/>
          </a:xfrm>
        </p:grpSpPr>
        <p:sp>
          <p:nvSpPr>
            <p:cNvPr id="187" name="Google Shape;187;p24"/>
            <p:cNvSpPr/>
            <p:nvPr/>
          </p:nvSpPr>
          <p:spPr>
            <a:xfrm>
              <a:off x="0" y="0"/>
              <a:ext cx="1490468" cy="413835"/>
            </a:xfrm>
            <a:custGeom>
              <a:rect b="b" l="l" r="r" t="t"/>
              <a:pathLst>
                <a:path extrusionOk="0" h="413835" w="1490468">
                  <a:moveTo>
                    <a:pt x="63019" y="0"/>
                  </a:moveTo>
                  <a:lnTo>
                    <a:pt x="1427449" y="0"/>
                  </a:lnTo>
                  <a:cubicBezTo>
                    <a:pt x="1462254" y="0"/>
                    <a:pt x="1490468" y="28215"/>
                    <a:pt x="1490468" y="63019"/>
                  </a:cubicBezTo>
                  <a:lnTo>
                    <a:pt x="1490468" y="350816"/>
                  </a:lnTo>
                  <a:cubicBezTo>
                    <a:pt x="1490468" y="367529"/>
                    <a:pt x="1483829" y="383558"/>
                    <a:pt x="1472010" y="395377"/>
                  </a:cubicBezTo>
                  <a:cubicBezTo>
                    <a:pt x="1460192" y="407195"/>
                    <a:pt x="1444163" y="413835"/>
                    <a:pt x="1427449" y="413835"/>
                  </a:cubicBezTo>
                  <a:lnTo>
                    <a:pt x="63019" y="413835"/>
                  </a:lnTo>
                  <a:cubicBezTo>
                    <a:pt x="46305" y="413835"/>
                    <a:pt x="30276" y="407195"/>
                    <a:pt x="18458" y="395377"/>
                  </a:cubicBezTo>
                  <a:cubicBezTo>
                    <a:pt x="6639" y="383558"/>
                    <a:pt x="0" y="367529"/>
                    <a:pt x="0" y="350816"/>
                  </a:cubicBezTo>
                  <a:lnTo>
                    <a:pt x="0" y="63019"/>
                  </a:lnTo>
                  <a:cubicBezTo>
                    <a:pt x="0" y="28215"/>
                    <a:pt x="28215" y="0"/>
                    <a:pt x="6301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9" name="Google Shape;18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8233" y="661803"/>
            <a:ext cx="362824" cy="70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8921" y="2283029"/>
            <a:ext cx="522325" cy="70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38044" y="3842422"/>
            <a:ext cx="523202" cy="70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2502429">
            <a:off x="7872132" y="4466916"/>
            <a:ext cx="1229564" cy="32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9507" y="1852879"/>
            <a:ext cx="3657600" cy="74482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449300" y="1887514"/>
            <a:ext cx="37878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1C0072"/>
                </a:solidFill>
                <a:latin typeface="Pacifico"/>
                <a:ea typeface="Pacifico"/>
                <a:cs typeface="Pacifico"/>
                <a:sym typeface="Pacifico"/>
              </a:rPr>
              <a:t>Download</a:t>
            </a:r>
            <a:endParaRPr sz="70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542925" y="2640562"/>
            <a:ext cx="3787914" cy="1760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THIS PRESENTATION AS A POWERPOINT TEMPLATE IN</a:t>
            </a:r>
            <a:endParaRPr sz="700"/>
          </a:p>
          <a:p>
            <a:pPr indent="0" lvl="0" marL="0" marR="0" rtl="0" algn="ctr">
              <a:lnSpc>
                <a:spcPct val="11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3 STEPS</a:t>
            </a:r>
            <a:endParaRPr sz="700"/>
          </a:p>
        </p:txBody>
      </p:sp>
      <p:pic>
        <p:nvPicPr>
          <p:cNvPr id="196" name="Google Shape;196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834422" y="212822"/>
            <a:ext cx="1204918" cy="159907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4"/>
          <p:cNvSpPr txBox="1"/>
          <p:nvPr/>
        </p:nvSpPr>
        <p:spPr>
          <a:xfrm>
            <a:off x="5732512" y="709621"/>
            <a:ext cx="2754402" cy="58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Click on the "Canva" button next to this presentation. Start editing your presentation. You may need to sign in to your Canva account.</a:t>
            </a:r>
            <a:endParaRPr sz="700"/>
          </a:p>
        </p:txBody>
      </p:sp>
      <p:sp>
        <p:nvSpPr>
          <p:cNvPr id="198" name="Google Shape;198;p24"/>
          <p:cNvSpPr txBox="1"/>
          <p:nvPr/>
        </p:nvSpPr>
        <p:spPr>
          <a:xfrm>
            <a:off x="5732512" y="3987871"/>
            <a:ext cx="2577570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Enter "PowerPoint" in the search bar and click on the PowerPoint icon to download.</a:t>
            </a:r>
            <a:endParaRPr sz="700"/>
          </a:p>
        </p:txBody>
      </p:sp>
      <p:sp>
        <p:nvSpPr>
          <p:cNvPr id="199" name="Google Shape;199;p24"/>
          <p:cNvSpPr txBox="1"/>
          <p:nvPr/>
        </p:nvSpPr>
        <p:spPr>
          <a:xfrm>
            <a:off x="5732512" y="2330846"/>
            <a:ext cx="2577570" cy="5816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Click on the "Share" button on the top right corner in Canva and click on "More" at the bottom of the menu.</a:t>
            </a:r>
            <a:endParaRPr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617" y="514350"/>
            <a:ext cx="7898767" cy="160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22175" y="2633583"/>
            <a:ext cx="362824" cy="70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10837" y="2633583"/>
            <a:ext cx="522325" cy="70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42586" y="2633583"/>
            <a:ext cx="523202" cy="7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5"/>
          <p:cNvSpPr txBox="1"/>
          <p:nvPr/>
        </p:nvSpPr>
        <p:spPr>
          <a:xfrm>
            <a:off x="1133392" y="824038"/>
            <a:ext cx="6877216" cy="10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USE THIS PRESENTATION AS A GOOGLE SLIDE TEMPLATE IN 3 STEPS</a:t>
            </a:r>
            <a:endParaRPr sz="700"/>
          </a:p>
        </p:txBody>
      </p:sp>
      <p:sp>
        <p:nvSpPr>
          <p:cNvPr id="210" name="Google Shape;210;p25"/>
          <p:cNvSpPr txBox="1"/>
          <p:nvPr/>
        </p:nvSpPr>
        <p:spPr>
          <a:xfrm>
            <a:off x="1133392" y="765809"/>
            <a:ext cx="6877216" cy="1043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USE THIS PRESENTATION AS A </a:t>
            </a:r>
            <a:r>
              <a:rPr b="0" i="0" lang="en" sz="3000" u="none" cap="none" strike="noStrike">
                <a:solidFill>
                  <a:srgbClr val="1C0072"/>
                </a:solidFill>
                <a:latin typeface="Lilita One"/>
                <a:ea typeface="Lilita One"/>
                <a:cs typeface="Lilita One"/>
                <a:sym typeface="Lilita One"/>
              </a:rPr>
              <a:t>GOOGLE SLIDE</a:t>
            </a:r>
            <a:r>
              <a:rPr b="0" i="0" lang="en" sz="3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 TEMPLATE IN 3 STEPS</a:t>
            </a:r>
            <a:endParaRPr sz="700"/>
          </a:p>
        </p:txBody>
      </p:sp>
      <p:sp>
        <p:nvSpPr>
          <p:cNvPr id="211" name="Google Shape;211;p25"/>
          <p:cNvSpPr txBox="1"/>
          <p:nvPr/>
        </p:nvSpPr>
        <p:spPr>
          <a:xfrm>
            <a:off x="514350" y="3573463"/>
            <a:ext cx="2141297" cy="972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Click on the "Canva" button next to this presentation. Start editing your presentation. You may need to sign in to your Canva account.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100" u="none" cap="none" strike="noStrike">
              <a:solidFill>
                <a:srgbClr val="F8EACD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5"/>
          <p:cNvSpPr txBox="1"/>
          <p:nvPr/>
        </p:nvSpPr>
        <p:spPr>
          <a:xfrm>
            <a:off x="6614246" y="3573463"/>
            <a:ext cx="1979883" cy="1167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Enter "Google Drive" in the search bar and click on the Google Drive icon to add this design as a Google slide in your G Drive. It will ask you to link your Google account to Canva the first time.</a:t>
            </a:r>
            <a:endParaRPr sz="700"/>
          </a:p>
        </p:txBody>
      </p:sp>
      <p:sp>
        <p:nvSpPr>
          <p:cNvPr id="213" name="Google Shape;213;p25"/>
          <p:cNvSpPr txBox="1"/>
          <p:nvPr/>
        </p:nvSpPr>
        <p:spPr>
          <a:xfrm>
            <a:off x="3601198" y="3573463"/>
            <a:ext cx="1941605" cy="776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Click on the "Share" button on the top right corner in Canva and click on "More" at the bottom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of the menu.</a:t>
            </a:r>
            <a:endParaRPr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26"/>
          <p:cNvGrpSpPr/>
          <p:nvPr/>
        </p:nvGrpSpPr>
        <p:grpSpPr>
          <a:xfrm>
            <a:off x="2310838" y="959719"/>
            <a:ext cx="4607185" cy="1788431"/>
            <a:chOff x="0" y="-38100"/>
            <a:chExt cx="2192005" cy="850900"/>
          </a:xfrm>
        </p:grpSpPr>
        <p:sp>
          <p:nvSpPr>
            <p:cNvPr id="220" name="Google Shape;220;p26"/>
            <p:cNvSpPr/>
            <p:nvPr/>
          </p:nvSpPr>
          <p:spPr>
            <a:xfrm>
              <a:off x="0" y="0"/>
              <a:ext cx="2192005" cy="413835"/>
            </a:xfrm>
            <a:custGeom>
              <a:rect b="b" l="l" r="r" t="t"/>
              <a:pathLst>
                <a:path extrusionOk="0" h="413835" w="2192005">
                  <a:moveTo>
                    <a:pt x="42850" y="0"/>
                  </a:moveTo>
                  <a:lnTo>
                    <a:pt x="2149154" y="0"/>
                  </a:lnTo>
                  <a:cubicBezTo>
                    <a:pt x="2172820" y="0"/>
                    <a:pt x="2192005" y="19185"/>
                    <a:pt x="2192005" y="42850"/>
                  </a:cubicBezTo>
                  <a:lnTo>
                    <a:pt x="2192005" y="370984"/>
                  </a:lnTo>
                  <a:cubicBezTo>
                    <a:pt x="2192005" y="394650"/>
                    <a:pt x="2172820" y="413835"/>
                    <a:pt x="2149154" y="413835"/>
                  </a:cubicBezTo>
                  <a:lnTo>
                    <a:pt x="42850" y="413835"/>
                  </a:lnTo>
                  <a:cubicBezTo>
                    <a:pt x="19185" y="413835"/>
                    <a:pt x="0" y="394650"/>
                    <a:pt x="0" y="370984"/>
                  </a:cubicBezTo>
                  <a:lnTo>
                    <a:pt x="0" y="42850"/>
                  </a:lnTo>
                  <a:cubicBezTo>
                    <a:pt x="0" y="19185"/>
                    <a:pt x="19185" y="0"/>
                    <a:pt x="42850" y="0"/>
                  </a:cubicBezTo>
                  <a:close/>
                </a:path>
              </a:pathLst>
            </a:custGeom>
            <a:solidFill>
              <a:srgbClr val="F8EACD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26"/>
          <p:cNvGrpSpPr/>
          <p:nvPr/>
        </p:nvGrpSpPr>
        <p:grpSpPr>
          <a:xfrm>
            <a:off x="953414" y="2376613"/>
            <a:ext cx="7237173" cy="2252537"/>
            <a:chOff x="0" y="-213544"/>
            <a:chExt cx="19299128" cy="6006765"/>
          </a:xfrm>
        </p:grpSpPr>
        <p:grpSp>
          <p:nvGrpSpPr>
            <p:cNvPr id="223" name="Google Shape;223;p26"/>
            <p:cNvGrpSpPr/>
            <p:nvPr/>
          </p:nvGrpSpPr>
          <p:grpSpPr>
            <a:xfrm>
              <a:off x="0" y="-213544"/>
              <a:ext cx="8429805" cy="6006765"/>
              <a:chOff x="0" y="-38100"/>
              <a:chExt cx="1504023" cy="1071711"/>
            </a:xfrm>
          </p:grpSpPr>
          <p:sp>
            <p:nvSpPr>
              <p:cNvPr id="224" name="Google Shape;224;p26"/>
              <p:cNvSpPr/>
              <p:nvPr/>
            </p:nvSpPr>
            <p:spPr>
              <a:xfrm>
                <a:off x="0" y="0"/>
                <a:ext cx="1504023" cy="1033611"/>
              </a:xfrm>
              <a:custGeom>
                <a:rect b="b" l="l" r="r" t="t"/>
                <a:pathLst>
                  <a:path extrusionOk="0" h="1033611" w="1504023">
                    <a:moveTo>
                      <a:pt x="62451" y="0"/>
                    </a:moveTo>
                    <a:lnTo>
                      <a:pt x="1441572" y="0"/>
                    </a:lnTo>
                    <a:cubicBezTo>
                      <a:pt x="1458135" y="0"/>
                      <a:pt x="1474020" y="6580"/>
                      <a:pt x="1485732" y="18292"/>
                    </a:cubicBezTo>
                    <a:cubicBezTo>
                      <a:pt x="1497444" y="30003"/>
                      <a:pt x="1504023" y="45888"/>
                      <a:pt x="1504023" y="62451"/>
                    </a:cubicBezTo>
                    <a:lnTo>
                      <a:pt x="1504023" y="971160"/>
                    </a:lnTo>
                    <a:cubicBezTo>
                      <a:pt x="1504023" y="987723"/>
                      <a:pt x="1497444" y="1003608"/>
                      <a:pt x="1485732" y="1015320"/>
                    </a:cubicBezTo>
                    <a:cubicBezTo>
                      <a:pt x="1474020" y="1027031"/>
                      <a:pt x="1458135" y="1033611"/>
                      <a:pt x="1441572" y="1033611"/>
                    </a:cubicBezTo>
                    <a:lnTo>
                      <a:pt x="62451" y="1033611"/>
                    </a:lnTo>
                    <a:cubicBezTo>
                      <a:pt x="45888" y="1033611"/>
                      <a:pt x="30003" y="1027031"/>
                      <a:pt x="18292" y="1015320"/>
                    </a:cubicBezTo>
                    <a:cubicBezTo>
                      <a:pt x="6580" y="1003608"/>
                      <a:pt x="0" y="987723"/>
                      <a:pt x="0" y="971160"/>
                    </a:cubicBezTo>
                    <a:lnTo>
                      <a:pt x="0" y="62451"/>
                    </a:lnTo>
                    <a:cubicBezTo>
                      <a:pt x="0" y="45888"/>
                      <a:pt x="6580" y="30003"/>
                      <a:pt x="18292" y="18292"/>
                    </a:cubicBezTo>
                    <a:cubicBezTo>
                      <a:pt x="30003" y="6580"/>
                      <a:pt x="45888" y="0"/>
                      <a:pt x="62451" y="0"/>
                    </a:cubicBezTo>
                    <a:close/>
                  </a:path>
                </a:pathLst>
              </a:custGeom>
              <a:solidFill>
                <a:srgbClr val="F6BBB7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Google Shape;226;p26"/>
            <p:cNvSpPr txBox="1"/>
            <p:nvPr/>
          </p:nvSpPr>
          <p:spPr>
            <a:xfrm>
              <a:off x="630614" y="420745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27" name="Google Shape;227;p26"/>
            <p:cNvSpPr txBox="1"/>
            <p:nvPr/>
          </p:nvSpPr>
          <p:spPr>
            <a:xfrm>
              <a:off x="630614" y="37008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630614" y="15164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29" name="Google Shape;229;p26"/>
            <p:cNvSpPr txBox="1"/>
            <p:nvPr/>
          </p:nvSpPr>
          <p:spPr>
            <a:xfrm>
              <a:off x="630614" y="26086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30" name="Google Shape;230;p26"/>
            <p:cNvSpPr txBox="1"/>
            <p:nvPr/>
          </p:nvSpPr>
          <p:spPr>
            <a:xfrm>
              <a:off x="630614" y="47930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grpSp>
          <p:nvGrpSpPr>
            <p:cNvPr id="231" name="Google Shape;231;p26"/>
            <p:cNvGrpSpPr/>
            <p:nvPr/>
          </p:nvGrpSpPr>
          <p:grpSpPr>
            <a:xfrm>
              <a:off x="10869323" y="-213544"/>
              <a:ext cx="8429805" cy="6006765"/>
              <a:chOff x="0" y="-38100"/>
              <a:chExt cx="1504023" cy="1071711"/>
            </a:xfrm>
          </p:grpSpPr>
          <p:sp>
            <p:nvSpPr>
              <p:cNvPr id="232" name="Google Shape;232;p26"/>
              <p:cNvSpPr/>
              <p:nvPr/>
            </p:nvSpPr>
            <p:spPr>
              <a:xfrm>
                <a:off x="0" y="0"/>
                <a:ext cx="1504023" cy="1033611"/>
              </a:xfrm>
              <a:custGeom>
                <a:rect b="b" l="l" r="r" t="t"/>
                <a:pathLst>
                  <a:path extrusionOk="0" h="1033611" w="1504023">
                    <a:moveTo>
                      <a:pt x="62451" y="0"/>
                    </a:moveTo>
                    <a:lnTo>
                      <a:pt x="1441572" y="0"/>
                    </a:lnTo>
                    <a:cubicBezTo>
                      <a:pt x="1458135" y="0"/>
                      <a:pt x="1474020" y="6580"/>
                      <a:pt x="1485732" y="18292"/>
                    </a:cubicBezTo>
                    <a:cubicBezTo>
                      <a:pt x="1497444" y="30003"/>
                      <a:pt x="1504023" y="45888"/>
                      <a:pt x="1504023" y="62451"/>
                    </a:cubicBezTo>
                    <a:lnTo>
                      <a:pt x="1504023" y="971160"/>
                    </a:lnTo>
                    <a:cubicBezTo>
                      <a:pt x="1504023" y="987723"/>
                      <a:pt x="1497444" y="1003608"/>
                      <a:pt x="1485732" y="1015320"/>
                    </a:cubicBezTo>
                    <a:cubicBezTo>
                      <a:pt x="1474020" y="1027031"/>
                      <a:pt x="1458135" y="1033611"/>
                      <a:pt x="1441572" y="1033611"/>
                    </a:cubicBezTo>
                    <a:lnTo>
                      <a:pt x="62451" y="1033611"/>
                    </a:lnTo>
                    <a:cubicBezTo>
                      <a:pt x="45888" y="1033611"/>
                      <a:pt x="30003" y="1027031"/>
                      <a:pt x="18292" y="1015320"/>
                    </a:cubicBezTo>
                    <a:cubicBezTo>
                      <a:pt x="6580" y="1003608"/>
                      <a:pt x="0" y="987723"/>
                      <a:pt x="0" y="971160"/>
                    </a:cubicBezTo>
                    <a:lnTo>
                      <a:pt x="0" y="62451"/>
                    </a:lnTo>
                    <a:cubicBezTo>
                      <a:pt x="0" y="45888"/>
                      <a:pt x="6580" y="30003"/>
                      <a:pt x="18292" y="18292"/>
                    </a:cubicBezTo>
                    <a:cubicBezTo>
                      <a:pt x="30003" y="6580"/>
                      <a:pt x="45888" y="0"/>
                      <a:pt x="62451" y="0"/>
                    </a:cubicBezTo>
                    <a:close/>
                  </a:path>
                </a:pathLst>
              </a:custGeom>
              <a:solidFill>
                <a:srgbClr val="EAA6A2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2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34" name="Google Shape;234;p26"/>
            <p:cNvSpPr txBox="1"/>
            <p:nvPr/>
          </p:nvSpPr>
          <p:spPr>
            <a:xfrm>
              <a:off x="11499937" y="420745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35" name="Google Shape;235;p26"/>
            <p:cNvSpPr txBox="1"/>
            <p:nvPr/>
          </p:nvSpPr>
          <p:spPr>
            <a:xfrm>
              <a:off x="11499937" y="37008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36" name="Google Shape;236;p26"/>
            <p:cNvSpPr txBox="1"/>
            <p:nvPr/>
          </p:nvSpPr>
          <p:spPr>
            <a:xfrm>
              <a:off x="11499937" y="15164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37" name="Google Shape;237;p26"/>
            <p:cNvSpPr txBox="1"/>
            <p:nvPr/>
          </p:nvSpPr>
          <p:spPr>
            <a:xfrm>
              <a:off x="11499937" y="26086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  <p:sp>
          <p:nvSpPr>
            <p:cNvPr id="238" name="Google Shape;238;p26"/>
            <p:cNvSpPr txBox="1"/>
            <p:nvPr/>
          </p:nvSpPr>
          <p:spPr>
            <a:xfrm>
              <a:off x="11499937" y="4793096"/>
              <a:ext cx="7168577" cy="7926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800" u="none" cap="none" strike="noStrike">
                  <a:solidFill>
                    <a:srgbClr val="F9705A"/>
                  </a:solidFill>
                  <a:latin typeface="Lilita One"/>
                  <a:ea typeface="Lilita One"/>
                  <a:cs typeface="Lilita One"/>
                  <a:sym typeface="Lilita One"/>
                </a:rPr>
                <a:t>WRITE AN AGENDA HERE.</a:t>
              </a:r>
              <a:endParaRPr sz="700"/>
            </a:p>
          </p:txBody>
        </p:sp>
      </p:grpSp>
      <p:pic>
        <p:nvPicPr>
          <p:cNvPr id="239" name="Google Shape;23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31194" y="824757"/>
            <a:ext cx="2139074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1594061">
            <a:off x="405412" y="618009"/>
            <a:ext cx="1410254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6"/>
          <p:cNvSpPr txBox="1"/>
          <p:nvPr/>
        </p:nvSpPr>
        <p:spPr>
          <a:xfrm>
            <a:off x="2509101" y="991168"/>
            <a:ext cx="4210661" cy="8622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rgbClr val="1C0072"/>
                </a:solidFill>
                <a:latin typeface="Lilita One"/>
                <a:ea typeface="Lilita One"/>
                <a:cs typeface="Lilita One"/>
                <a:sym typeface="Lilita One"/>
              </a:rPr>
              <a:t>AGENDA PAGE</a:t>
            </a:r>
            <a:endParaRPr sz="700"/>
          </a:p>
        </p:txBody>
      </p:sp>
      <p:sp>
        <p:nvSpPr>
          <p:cNvPr id="242" name="Google Shape;242;p26"/>
          <p:cNvSpPr txBox="1"/>
          <p:nvPr/>
        </p:nvSpPr>
        <p:spPr>
          <a:xfrm>
            <a:off x="3503414" y="288923"/>
            <a:ext cx="21372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5F3E5"/>
                </a:solidFill>
                <a:latin typeface="Pacifico"/>
                <a:ea typeface="Pacifico"/>
                <a:cs typeface="Pacifico"/>
                <a:sym typeface="Pacifico"/>
              </a:rPr>
              <a:t>Add an </a:t>
            </a:r>
            <a:endParaRPr sz="700"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7"/>
          <p:cNvSpPr/>
          <p:nvPr/>
        </p:nvSpPr>
        <p:spPr>
          <a:xfrm>
            <a:off x="1344043" y="2052695"/>
            <a:ext cx="6454820" cy="2489503"/>
          </a:xfrm>
          <a:custGeom>
            <a:rect b="b" l="l" r="r" t="t"/>
            <a:pathLst>
              <a:path extrusionOk="0" h="8800806" w="22818858">
                <a:moveTo>
                  <a:pt x="63030" y="8207253"/>
                </a:moveTo>
                <a:cubicBezTo>
                  <a:pt x="63030" y="8207253"/>
                  <a:pt x="0" y="7960689"/>
                  <a:pt x="10218" y="1214762"/>
                </a:cubicBezTo>
                <a:cubicBezTo>
                  <a:pt x="18651" y="990971"/>
                  <a:pt x="65033" y="645332"/>
                  <a:pt x="65033" y="645332"/>
                </a:cubicBezTo>
                <a:cubicBezTo>
                  <a:pt x="82233" y="502466"/>
                  <a:pt x="56685" y="337866"/>
                  <a:pt x="181385" y="223925"/>
                </a:cubicBezTo>
                <a:cubicBezTo>
                  <a:pt x="346794" y="72788"/>
                  <a:pt x="621643" y="0"/>
                  <a:pt x="21925785" y="6965"/>
                </a:cubicBezTo>
                <a:lnTo>
                  <a:pt x="21925787" y="6965"/>
                </a:lnTo>
                <a:cubicBezTo>
                  <a:pt x="22142533" y="16819"/>
                  <a:pt x="22346848" y="36481"/>
                  <a:pt x="22481036" y="101690"/>
                </a:cubicBezTo>
                <a:cubicBezTo>
                  <a:pt x="22737081" y="226120"/>
                  <a:pt x="22818858" y="459160"/>
                  <a:pt x="22813370" y="704684"/>
                </a:cubicBezTo>
                <a:cubicBezTo>
                  <a:pt x="22813370" y="704684"/>
                  <a:pt x="22770082" y="1013073"/>
                  <a:pt x="22777514" y="1248607"/>
                </a:cubicBezTo>
                <a:cubicBezTo>
                  <a:pt x="22784638" y="7949054"/>
                  <a:pt x="22791794" y="8144657"/>
                  <a:pt x="22791794" y="8144657"/>
                </a:cubicBezTo>
                <a:cubicBezTo>
                  <a:pt x="22775113" y="8360390"/>
                  <a:pt x="22660469" y="8571001"/>
                  <a:pt x="22463600" y="8682625"/>
                </a:cubicBezTo>
                <a:cubicBezTo>
                  <a:pt x="22313248" y="8767874"/>
                  <a:pt x="22115217" y="8782972"/>
                  <a:pt x="17600508" y="8772230"/>
                </a:cubicBezTo>
                <a:lnTo>
                  <a:pt x="17600238" y="8772230"/>
                </a:lnTo>
                <a:cubicBezTo>
                  <a:pt x="645952" y="8766953"/>
                  <a:pt x="384604" y="8800806"/>
                  <a:pt x="254278" y="8691649"/>
                </a:cubicBezTo>
                <a:cubicBezTo>
                  <a:pt x="145767" y="8600763"/>
                  <a:pt x="81795" y="8407452"/>
                  <a:pt x="63030" y="8207253"/>
                </a:cubicBezTo>
                <a:close/>
              </a:path>
            </a:pathLst>
          </a:custGeom>
          <a:solidFill>
            <a:srgbClr val="F5F3E5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0485" y="3653781"/>
            <a:ext cx="1050229" cy="117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546316" y="932188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500" y="2657084"/>
            <a:ext cx="408748" cy="456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4949" y="213169"/>
            <a:ext cx="1848912" cy="15635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7"/>
          <p:cNvSpPr txBox="1"/>
          <p:nvPr/>
        </p:nvSpPr>
        <p:spPr>
          <a:xfrm>
            <a:off x="2089730" y="433388"/>
            <a:ext cx="4964539" cy="138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 sz="700"/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 OR </a:t>
            </a:r>
            <a:endParaRPr sz="700"/>
          </a:p>
        </p:txBody>
      </p:sp>
      <p:sp>
        <p:nvSpPr>
          <p:cNvPr id="254" name="Google Shape;254;p27"/>
          <p:cNvSpPr txBox="1"/>
          <p:nvPr/>
        </p:nvSpPr>
        <p:spPr>
          <a:xfrm>
            <a:off x="2360844" y="1072281"/>
            <a:ext cx="1859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CC7C0"/>
                </a:solidFill>
                <a:latin typeface="Pacifico"/>
                <a:ea typeface="Pacifico"/>
                <a:cs typeface="Pacifico"/>
                <a:sym typeface="Pacifico"/>
              </a:rPr>
              <a:t>Topic</a:t>
            </a:r>
            <a:endParaRPr sz="700">
              <a:solidFill>
                <a:srgbClr val="FCC7C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55" name="Google Shape;255;p27"/>
          <p:cNvSpPr txBox="1"/>
          <p:nvPr/>
        </p:nvSpPr>
        <p:spPr>
          <a:xfrm>
            <a:off x="4924138" y="1072281"/>
            <a:ext cx="1859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CC7C0"/>
                </a:solidFill>
                <a:latin typeface="Pacifico"/>
                <a:ea typeface="Pacifico"/>
                <a:cs typeface="Pacifico"/>
                <a:sym typeface="Pacifico"/>
              </a:rPr>
              <a:t>Idea</a:t>
            </a:r>
            <a:endParaRPr sz="700">
              <a:solidFill>
                <a:srgbClr val="FCC7C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1739916" y="2305846"/>
            <a:ext cx="247994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57" name="Google Shape;257;p27"/>
          <p:cNvSpPr txBox="1"/>
          <p:nvPr/>
        </p:nvSpPr>
        <p:spPr>
          <a:xfrm>
            <a:off x="1739916" y="2778077"/>
            <a:ext cx="2479946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 sz="700"/>
          </a:p>
        </p:txBody>
      </p:sp>
      <p:sp>
        <p:nvSpPr>
          <p:cNvPr id="258" name="Google Shape;258;p27"/>
          <p:cNvSpPr txBox="1"/>
          <p:nvPr/>
        </p:nvSpPr>
        <p:spPr>
          <a:xfrm>
            <a:off x="1739916" y="3577434"/>
            <a:ext cx="247994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59" name="Google Shape;259;p27"/>
          <p:cNvSpPr txBox="1"/>
          <p:nvPr/>
        </p:nvSpPr>
        <p:spPr>
          <a:xfrm>
            <a:off x="1739916" y="4049665"/>
            <a:ext cx="2479946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 sz="700"/>
          </a:p>
        </p:txBody>
      </p:sp>
      <p:sp>
        <p:nvSpPr>
          <p:cNvPr id="260" name="Google Shape;260;p27"/>
          <p:cNvSpPr txBox="1"/>
          <p:nvPr/>
        </p:nvSpPr>
        <p:spPr>
          <a:xfrm>
            <a:off x="4924138" y="2305846"/>
            <a:ext cx="247994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61" name="Google Shape;261;p27"/>
          <p:cNvSpPr txBox="1"/>
          <p:nvPr/>
        </p:nvSpPr>
        <p:spPr>
          <a:xfrm>
            <a:off x="4924138" y="2778077"/>
            <a:ext cx="2479946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 sz="700"/>
          </a:p>
        </p:txBody>
      </p:sp>
      <p:sp>
        <p:nvSpPr>
          <p:cNvPr id="262" name="Google Shape;262;p27"/>
          <p:cNvSpPr txBox="1"/>
          <p:nvPr/>
        </p:nvSpPr>
        <p:spPr>
          <a:xfrm>
            <a:off x="4924138" y="3577434"/>
            <a:ext cx="2479946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ADD A MAIN POINT</a:t>
            </a:r>
            <a:endParaRPr sz="700"/>
          </a:p>
        </p:txBody>
      </p:sp>
      <p:sp>
        <p:nvSpPr>
          <p:cNvPr id="263" name="Google Shape;263;p27"/>
          <p:cNvSpPr txBox="1"/>
          <p:nvPr/>
        </p:nvSpPr>
        <p:spPr>
          <a:xfrm>
            <a:off x="4924138" y="4049665"/>
            <a:ext cx="2479946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1C0072"/>
                </a:solidFill>
                <a:latin typeface="Lato"/>
                <a:ea typeface="Lato"/>
                <a:cs typeface="Lato"/>
                <a:sym typeface="Lato"/>
              </a:rPr>
              <a:t>Elaborate on what you want to discuss.</a:t>
            </a:r>
            <a:endParaRPr sz="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8"/>
          <p:cNvSpPr/>
          <p:nvPr/>
        </p:nvSpPr>
        <p:spPr>
          <a:xfrm>
            <a:off x="4794935" y="568039"/>
            <a:ext cx="4007437" cy="400742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5045" r="-25045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0" name="Google Shape;27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7486" y="688024"/>
            <a:ext cx="2473117" cy="135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8"/>
          <p:cNvSpPr txBox="1"/>
          <p:nvPr/>
        </p:nvSpPr>
        <p:spPr>
          <a:xfrm>
            <a:off x="514350" y="2129373"/>
            <a:ext cx="3839389" cy="138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WELCOME TO PRESENTATION</a:t>
            </a:r>
            <a:endParaRPr sz="700"/>
          </a:p>
        </p:txBody>
      </p:sp>
      <p:sp>
        <p:nvSpPr>
          <p:cNvPr id="272" name="Google Shape;272;p28"/>
          <p:cNvSpPr txBox="1"/>
          <p:nvPr/>
        </p:nvSpPr>
        <p:spPr>
          <a:xfrm>
            <a:off x="980566" y="3711337"/>
            <a:ext cx="2906957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I'm Rain, and I'll be sharing with you my beautiful ideas. Follow me at @reallygreatsite to learn more.</a:t>
            </a:r>
            <a:endParaRPr sz="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29"/>
          <p:cNvGrpSpPr/>
          <p:nvPr/>
        </p:nvGrpSpPr>
        <p:grpSpPr>
          <a:xfrm>
            <a:off x="230400" y="2135038"/>
            <a:ext cx="2734184" cy="2746440"/>
            <a:chOff x="1813" y="0"/>
            <a:chExt cx="809173" cy="812800"/>
          </a:xfrm>
        </p:grpSpPr>
        <p:sp>
          <p:nvSpPr>
            <p:cNvPr id="279" name="Google Shape;279;p2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705A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1" name="Google Shape;281;p29"/>
          <p:cNvGrpSpPr/>
          <p:nvPr/>
        </p:nvGrpSpPr>
        <p:grpSpPr>
          <a:xfrm>
            <a:off x="3204907" y="2135038"/>
            <a:ext cx="2734184" cy="2746440"/>
            <a:chOff x="1813" y="0"/>
            <a:chExt cx="809173" cy="812800"/>
          </a:xfrm>
        </p:grpSpPr>
        <p:sp>
          <p:nvSpPr>
            <p:cNvPr id="282" name="Google Shape;282;p2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705A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29"/>
          <p:cNvGrpSpPr/>
          <p:nvPr/>
        </p:nvGrpSpPr>
        <p:grpSpPr>
          <a:xfrm>
            <a:off x="6179413" y="2135038"/>
            <a:ext cx="2734184" cy="2746440"/>
            <a:chOff x="1813" y="0"/>
            <a:chExt cx="809173" cy="812800"/>
          </a:xfrm>
        </p:grpSpPr>
        <p:sp>
          <p:nvSpPr>
            <p:cNvPr id="285" name="Google Shape;285;p29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705A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" name="Google Shape;287;p29"/>
          <p:cNvSpPr/>
          <p:nvPr/>
        </p:nvSpPr>
        <p:spPr>
          <a:xfrm>
            <a:off x="297371" y="2208140"/>
            <a:ext cx="2600246" cy="260023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24973" r="-24973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9"/>
          <p:cNvSpPr/>
          <p:nvPr/>
        </p:nvSpPr>
        <p:spPr>
          <a:xfrm>
            <a:off x="3271877" y="2208140"/>
            <a:ext cx="2600246" cy="260023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4828" r="-14827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9"/>
          <p:cNvSpPr/>
          <p:nvPr/>
        </p:nvSpPr>
        <p:spPr>
          <a:xfrm>
            <a:off x="6246384" y="2208140"/>
            <a:ext cx="2600246" cy="260023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25469" r="-25469" t="0"/>
            </a:stretch>
          </a:blip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133087" y="543077"/>
            <a:ext cx="1732280" cy="145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75615" y="318414"/>
            <a:ext cx="1063699" cy="89544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 txBox="1"/>
          <p:nvPr/>
        </p:nvSpPr>
        <p:spPr>
          <a:xfrm>
            <a:off x="1374667" y="1810206"/>
            <a:ext cx="6394667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Elaborate on what you want to discuss. </a:t>
            </a:r>
            <a:endParaRPr sz="700"/>
          </a:p>
        </p:txBody>
      </p:sp>
      <p:sp>
        <p:nvSpPr>
          <p:cNvPr id="293" name="Google Shape;293;p29"/>
          <p:cNvSpPr txBox="1"/>
          <p:nvPr/>
        </p:nvSpPr>
        <p:spPr>
          <a:xfrm>
            <a:off x="2089730" y="237451"/>
            <a:ext cx="4964539" cy="138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 sz="700"/>
          </a:p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 OR </a:t>
            </a:r>
            <a:endParaRPr sz="700"/>
          </a:p>
        </p:txBody>
      </p:sp>
      <p:sp>
        <p:nvSpPr>
          <p:cNvPr id="294" name="Google Shape;294;p29"/>
          <p:cNvSpPr txBox="1"/>
          <p:nvPr/>
        </p:nvSpPr>
        <p:spPr>
          <a:xfrm>
            <a:off x="2468031" y="999095"/>
            <a:ext cx="1859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8EACD"/>
                </a:solidFill>
                <a:latin typeface="Pacifico"/>
                <a:ea typeface="Pacifico"/>
                <a:cs typeface="Pacifico"/>
                <a:sym typeface="Pacifico"/>
              </a:rPr>
              <a:t>Topic</a:t>
            </a:r>
            <a:endParaRPr sz="700">
              <a:solidFill>
                <a:srgbClr val="F8EAC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4816887" y="999095"/>
            <a:ext cx="1859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8EACD"/>
                </a:solidFill>
                <a:latin typeface="Pacifico"/>
                <a:ea typeface="Pacifico"/>
                <a:cs typeface="Pacifico"/>
                <a:sym typeface="Pacifico"/>
              </a:rPr>
              <a:t>Idea</a:t>
            </a:r>
            <a:endParaRPr sz="700">
              <a:solidFill>
                <a:srgbClr val="F8EACD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96" name="Google Shape;296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46380" y="1128472"/>
            <a:ext cx="1892933" cy="1411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007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4222344">
            <a:off x="-733321" y="-7635988"/>
            <a:ext cx="10610643" cy="188253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30"/>
          <p:cNvGrpSpPr/>
          <p:nvPr/>
        </p:nvGrpSpPr>
        <p:grpSpPr>
          <a:xfrm>
            <a:off x="514350" y="2896104"/>
            <a:ext cx="1737700" cy="1788433"/>
            <a:chOff x="0" y="-38100"/>
            <a:chExt cx="826762" cy="850900"/>
          </a:xfrm>
        </p:grpSpPr>
        <p:sp>
          <p:nvSpPr>
            <p:cNvPr id="303" name="Google Shape;303;p30"/>
            <p:cNvSpPr/>
            <p:nvPr/>
          </p:nvSpPr>
          <p:spPr>
            <a:xfrm>
              <a:off x="0" y="0"/>
              <a:ext cx="826762" cy="694101"/>
            </a:xfrm>
            <a:custGeom>
              <a:rect b="b" l="l" r="r" t="t"/>
              <a:pathLst>
                <a:path extrusionOk="0" h="694101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580492"/>
                  </a:lnTo>
                  <a:cubicBezTo>
                    <a:pt x="826762" y="643237"/>
                    <a:pt x="775898" y="694101"/>
                    <a:pt x="713153" y="694101"/>
                  </a:cubicBezTo>
                  <a:lnTo>
                    <a:pt x="113609" y="694101"/>
                  </a:lnTo>
                  <a:cubicBezTo>
                    <a:pt x="50865" y="694101"/>
                    <a:pt x="0" y="643237"/>
                    <a:pt x="0" y="580492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5" name="Google Shape;30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1789" y="2088934"/>
            <a:ext cx="362824" cy="7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/>
        </p:nvSpPr>
        <p:spPr>
          <a:xfrm>
            <a:off x="627539" y="3100762"/>
            <a:ext cx="1511322" cy="617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2640217" y="2896104"/>
            <a:ext cx="1737700" cy="1788433"/>
            <a:chOff x="0" y="-38100"/>
            <a:chExt cx="826762" cy="850900"/>
          </a:xfrm>
        </p:grpSpPr>
        <p:sp>
          <p:nvSpPr>
            <p:cNvPr id="308" name="Google Shape;308;p30"/>
            <p:cNvSpPr/>
            <p:nvPr/>
          </p:nvSpPr>
          <p:spPr>
            <a:xfrm>
              <a:off x="0" y="0"/>
              <a:ext cx="826762" cy="694101"/>
            </a:xfrm>
            <a:custGeom>
              <a:rect b="b" l="l" r="r" t="t"/>
              <a:pathLst>
                <a:path extrusionOk="0" h="694101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580492"/>
                  </a:lnTo>
                  <a:cubicBezTo>
                    <a:pt x="826762" y="643237"/>
                    <a:pt x="775898" y="694101"/>
                    <a:pt x="713153" y="694101"/>
                  </a:cubicBezTo>
                  <a:lnTo>
                    <a:pt x="113609" y="694101"/>
                  </a:lnTo>
                  <a:cubicBezTo>
                    <a:pt x="50865" y="694101"/>
                    <a:pt x="0" y="643237"/>
                    <a:pt x="0" y="580492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0" name="Google Shape;310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47904" y="2088934"/>
            <a:ext cx="522325" cy="701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30"/>
          <p:cNvGrpSpPr/>
          <p:nvPr/>
        </p:nvGrpSpPr>
        <p:grpSpPr>
          <a:xfrm>
            <a:off x="4766083" y="2896104"/>
            <a:ext cx="1737700" cy="1788433"/>
            <a:chOff x="0" y="-38100"/>
            <a:chExt cx="826762" cy="850900"/>
          </a:xfrm>
        </p:grpSpPr>
        <p:sp>
          <p:nvSpPr>
            <p:cNvPr id="312" name="Google Shape;312;p30"/>
            <p:cNvSpPr/>
            <p:nvPr/>
          </p:nvSpPr>
          <p:spPr>
            <a:xfrm>
              <a:off x="0" y="0"/>
              <a:ext cx="826762" cy="694101"/>
            </a:xfrm>
            <a:custGeom>
              <a:rect b="b" l="l" r="r" t="t"/>
              <a:pathLst>
                <a:path extrusionOk="0" h="694101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580492"/>
                  </a:lnTo>
                  <a:cubicBezTo>
                    <a:pt x="826762" y="643237"/>
                    <a:pt x="775898" y="694101"/>
                    <a:pt x="713153" y="694101"/>
                  </a:cubicBezTo>
                  <a:lnTo>
                    <a:pt x="113609" y="694101"/>
                  </a:lnTo>
                  <a:cubicBezTo>
                    <a:pt x="50865" y="694101"/>
                    <a:pt x="0" y="643237"/>
                    <a:pt x="0" y="580492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4" name="Google Shape;314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3333" y="2088934"/>
            <a:ext cx="523202" cy="701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0"/>
          <p:cNvGrpSpPr/>
          <p:nvPr/>
        </p:nvGrpSpPr>
        <p:grpSpPr>
          <a:xfrm>
            <a:off x="6891950" y="2896104"/>
            <a:ext cx="1737700" cy="1788433"/>
            <a:chOff x="0" y="-38100"/>
            <a:chExt cx="826762" cy="850900"/>
          </a:xfrm>
        </p:grpSpPr>
        <p:sp>
          <p:nvSpPr>
            <p:cNvPr id="316" name="Google Shape;316;p30"/>
            <p:cNvSpPr/>
            <p:nvPr/>
          </p:nvSpPr>
          <p:spPr>
            <a:xfrm>
              <a:off x="0" y="0"/>
              <a:ext cx="826762" cy="694101"/>
            </a:xfrm>
            <a:custGeom>
              <a:rect b="b" l="l" r="r" t="t"/>
              <a:pathLst>
                <a:path extrusionOk="0" h="694101" w="826762">
                  <a:moveTo>
                    <a:pt x="113609" y="0"/>
                  </a:moveTo>
                  <a:lnTo>
                    <a:pt x="713153" y="0"/>
                  </a:lnTo>
                  <a:cubicBezTo>
                    <a:pt x="775898" y="0"/>
                    <a:pt x="826762" y="50865"/>
                    <a:pt x="826762" y="113609"/>
                  </a:cubicBezTo>
                  <a:lnTo>
                    <a:pt x="826762" y="580492"/>
                  </a:lnTo>
                  <a:cubicBezTo>
                    <a:pt x="826762" y="643237"/>
                    <a:pt x="775898" y="694101"/>
                    <a:pt x="713153" y="694101"/>
                  </a:cubicBezTo>
                  <a:lnTo>
                    <a:pt x="113609" y="694101"/>
                  </a:lnTo>
                  <a:cubicBezTo>
                    <a:pt x="50865" y="694101"/>
                    <a:pt x="0" y="643237"/>
                    <a:pt x="0" y="580492"/>
                  </a:cubicBezTo>
                  <a:lnTo>
                    <a:pt x="0" y="113609"/>
                  </a:lnTo>
                  <a:cubicBezTo>
                    <a:pt x="0" y="50865"/>
                    <a:pt x="50865" y="0"/>
                    <a:pt x="113609" y="0"/>
                  </a:cubicBezTo>
                  <a:close/>
                </a:path>
              </a:pathLst>
            </a:custGeom>
            <a:solidFill>
              <a:srgbClr val="F68373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3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8" name="Google Shape;318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72908" y="2088934"/>
            <a:ext cx="575785" cy="70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1443" y="2621798"/>
            <a:ext cx="707045" cy="640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239496" y="4262701"/>
            <a:ext cx="1050230" cy="1174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629177" y="325413"/>
            <a:ext cx="1892933" cy="141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197534" y="1474600"/>
            <a:ext cx="1892933" cy="141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419434" y="-954912"/>
            <a:ext cx="2420432" cy="217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-582677" y="-1722345"/>
            <a:ext cx="2420433" cy="217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0"/>
          <p:cNvSpPr txBox="1"/>
          <p:nvPr/>
        </p:nvSpPr>
        <p:spPr>
          <a:xfrm>
            <a:off x="627539" y="3785816"/>
            <a:ext cx="1511322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 sz="700"/>
          </a:p>
        </p:txBody>
      </p:sp>
      <p:sp>
        <p:nvSpPr>
          <p:cNvPr id="326" name="Google Shape;326;p30"/>
          <p:cNvSpPr txBox="1"/>
          <p:nvPr/>
        </p:nvSpPr>
        <p:spPr>
          <a:xfrm>
            <a:off x="2753406" y="3785816"/>
            <a:ext cx="1511322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 sz="700"/>
          </a:p>
        </p:txBody>
      </p:sp>
      <p:sp>
        <p:nvSpPr>
          <p:cNvPr id="327" name="Google Shape;327;p30"/>
          <p:cNvSpPr txBox="1"/>
          <p:nvPr/>
        </p:nvSpPr>
        <p:spPr>
          <a:xfrm>
            <a:off x="2673686" y="3100762"/>
            <a:ext cx="1670761" cy="617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sp>
        <p:nvSpPr>
          <p:cNvPr id="328" name="Google Shape;328;p30"/>
          <p:cNvSpPr txBox="1"/>
          <p:nvPr/>
        </p:nvSpPr>
        <p:spPr>
          <a:xfrm>
            <a:off x="4879273" y="3785816"/>
            <a:ext cx="1511322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 sz="700"/>
          </a:p>
        </p:txBody>
      </p:sp>
      <p:sp>
        <p:nvSpPr>
          <p:cNvPr id="329" name="Google Shape;329;p30"/>
          <p:cNvSpPr txBox="1"/>
          <p:nvPr/>
        </p:nvSpPr>
        <p:spPr>
          <a:xfrm>
            <a:off x="4855601" y="3100762"/>
            <a:ext cx="1558666" cy="617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sp>
        <p:nvSpPr>
          <p:cNvPr id="330" name="Google Shape;330;p30"/>
          <p:cNvSpPr txBox="1"/>
          <p:nvPr/>
        </p:nvSpPr>
        <p:spPr>
          <a:xfrm>
            <a:off x="7005139" y="3785816"/>
            <a:ext cx="1511322" cy="386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Elaborate on what</a:t>
            </a:r>
            <a:endParaRPr sz="700"/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8EACD"/>
                </a:solidFill>
                <a:latin typeface="Lato"/>
                <a:ea typeface="Lato"/>
                <a:cs typeface="Lato"/>
                <a:sym typeface="Lato"/>
              </a:rPr>
              <a:t>you want to discuss.</a:t>
            </a:r>
            <a:endParaRPr sz="700"/>
          </a:p>
        </p:txBody>
      </p:sp>
      <p:sp>
        <p:nvSpPr>
          <p:cNvPr id="331" name="Google Shape;331;p30"/>
          <p:cNvSpPr txBox="1"/>
          <p:nvPr/>
        </p:nvSpPr>
        <p:spPr>
          <a:xfrm>
            <a:off x="6971763" y="3100762"/>
            <a:ext cx="1578076" cy="6175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ADD A</a:t>
            </a:r>
            <a:endParaRPr sz="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rgbClr val="F8EACD"/>
                </a:solidFill>
                <a:latin typeface="Lilita One"/>
                <a:ea typeface="Lilita One"/>
                <a:cs typeface="Lilita One"/>
                <a:sym typeface="Lilita One"/>
              </a:rPr>
              <a:t>MAIN POINT</a:t>
            </a:r>
            <a:endParaRPr sz="700"/>
          </a:p>
        </p:txBody>
      </p:sp>
      <p:sp>
        <p:nvSpPr>
          <p:cNvPr id="332" name="Google Shape;332;p30"/>
          <p:cNvSpPr txBox="1"/>
          <p:nvPr/>
        </p:nvSpPr>
        <p:spPr>
          <a:xfrm>
            <a:off x="2089730" y="433388"/>
            <a:ext cx="4964539" cy="13897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WRITE YOUR</a:t>
            </a:r>
            <a:endParaRPr sz="700"/>
          </a:p>
          <a:p>
            <a:pPr indent="0" lvl="0" marL="0" marR="0" rtl="0" algn="l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000" u="none" cap="none" strike="noStrike">
                <a:solidFill>
                  <a:srgbClr val="F9705A"/>
                </a:solidFill>
                <a:latin typeface="Lilita One"/>
                <a:ea typeface="Lilita One"/>
                <a:cs typeface="Lilita One"/>
                <a:sym typeface="Lilita One"/>
              </a:rPr>
              <a:t>            OR </a:t>
            </a:r>
            <a:endParaRPr sz="700"/>
          </a:p>
        </p:txBody>
      </p:sp>
      <p:sp>
        <p:nvSpPr>
          <p:cNvPr id="333" name="Google Shape;333;p30"/>
          <p:cNvSpPr txBox="1"/>
          <p:nvPr/>
        </p:nvSpPr>
        <p:spPr>
          <a:xfrm>
            <a:off x="4855594" y="449993"/>
            <a:ext cx="1859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5F3E5"/>
                </a:solidFill>
                <a:latin typeface="Pacifico"/>
                <a:ea typeface="Pacifico"/>
                <a:cs typeface="Pacifico"/>
                <a:sym typeface="Pacifico"/>
              </a:rPr>
              <a:t>Topic</a:t>
            </a:r>
            <a:endParaRPr sz="700">
              <a:solidFill>
                <a:srgbClr val="F5F3E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34" name="Google Shape;334;p30"/>
          <p:cNvSpPr txBox="1"/>
          <p:nvPr/>
        </p:nvSpPr>
        <p:spPr>
          <a:xfrm>
            <a:off x="3770216" y="1229281"/>
            <a:ext cx="18591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400" u="none" cap="none" strike="noStrike">
                <a:solidFill>
                  <a:srgbClr val="F5F3E5"/>
                </a:solidFill>
                <a:latin typeface="Pacifico"/>
                <a:ea typeface="Pacifico"/>
                <a:cs typeface="Pacifico"/>
                <a:sym typeface="Pacifico"/>
              </a:rPr>
              <a:t>Idea</a:t>
            </a:r>
            <a:endParaRPr sz="700">
              <a:solidFill>
                <a:srgbClr val="F5F3E5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F9705A"/>
      </a:dk1>
      <a:lt1>
        <a:srgbClr val="3A1C8F"/>
      </a:lt1>
      <a:dk2>
        <a:srgbClr val="F8EACD"/>
      </a:dk2>
      <a:lt2>
        <a:srgbClr val="FE6868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