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Lato"/>
      <p:regular r:id="rId33"/>
      <p:bold r:id="rId34"/>
      <p:italic r:id="rId35"/>
      <p:boldItalic r:id="rId36"/>
    </p:embeddedFont>
    <p:embeddedFont>
      <p:font typeface="Merriweather"/>
      <p:regular r:id="rId37"/>
      <p:bold r:id="rId38"/>
      <p:italic r:id="rId39"/>
      <p:boldItalic r:id="rId40"/>
    </p:embeddedFont>
    <p:embeddedFont>
      <p:font typeface="Nunito Light"/>
      <p:regular r:id="rId41"/>
      <p:bold r:id="rId42"/>
      <p:italic r:id="rId43"/>
      <p:boldItalic r:id="rId44"/>
    </p:embeddedFont>
    <p:embeddedFont>
      <p:font typeface="Open Sans Ligh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47FB08-6548-4A13-B7C4-18DF16DA62DB}">
  <a:tblStyle styleId="{3E47FB08-6548-4A13-B7C4-18DF16DA62D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Italic.fntdata"/><Relationship Id="rId20" Type="http://schemas.openxmlformats.org/officeDocument/2006/relationships/slide" Target="slides/slide14.xml"/><Relationship Id="rId42" Type="http://schemas.openxmlformats.org/officeDocument/2006/relationships/font" Target="fonts/NunitoLight-bold.fntdata"/><Relationship Id="rId41" Type="http://schemas.openxmlformats.org/officeDocument/2006/relationships/font" Target="fonts/NunitoLight-regular.fntdata"/><Relationship Id="rId22" Type="http://schemas.openxmlformats.org/officeDocument/2006/relationships/slide" Target="slides/slide16.xml"/><Relationship Id="rId44" Type="http://schemas.openxmlformats.org/officeDocument/2006/relationships/font" Target="fonts/NunitoLight-boldItalic.fntdata"/><Relationship Id="rId21" Type="http://schemas.openxmlformats.org/officeDocument/2006/relationships/slide" Target="slides/slide15.xml"/><Relationship Id="rId43" Type="http://schemas.openxmlformats.org/officeDocument/2006/relationships/font" Target="fonts/NunitoLight-italic.fntdata"/><Relationship Id="rId24" Type="http://schemas.openxmlformats.org/officeDocument/2006/relationships/slide" Target="slides/slide18.xml"/><Relationship Id="rId46" Type="http://schemas.openxmlformats.org/officeDocument/2006/relationships/font" Target="fonts/OpenSansLight-bold.fntdata"/><Relationship Id="rId23" Type="http://schemas.openxmlformats.org/officeDocument/2006/relationships/slide" Target="slides/slide17.xml"/><Relationship Id="rId45" Type="http://schemas.openxmlformats.org/officeDocument/2006/relationships/font" Target="fonts/OpenSans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OpenSansLight-boldItalic.fntdata"/><Relationship Id="rId25" Type="http://schemas.openxmlformats.org/officeDocument/2006/relationships/slide" Target="slides/slide19.xml"/><Relationship Id="rId47" Type="http://schemas.openxmlformats.org/officeDocument/2006/relationships/font" Target="fonts/OpenSansLight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ato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Lato-italic.fntdata"/><Relationship Id="rId12" Type="http://schemas.openxmlformats.org/officeDocument/2006/relationships/slide" Target="slides/slide6.xml"/><Relationship Id="rId34" Type="http://schemas.openxmlformats.org/officeDocument/2006/relationships/font" Target="fonts/Lato-bold.fntdata"/><Relationship Id="rId15" Type="http://schemas.openxmlformats.org/officeDocument/2006/relationships/slide" Target="slides/slide9.xml"/><Relationship Id="rId37" Type="http://schemas.openxmlformats.org/officeDocument/2006/relationships/font" Target="fonts/Merriweather-regular.fntdata"/><Relationship Id="rId14" Type="http://schemas.openxmlformats.org/officeDocument/2006/relationships/slide" Target="slides/slide8.xml"/><Relationship Id="rId36" Type="http://schemas.openxmlformats.org/officeDocument/2006/relationships/font" Target="fonts/Lato-boldItalic.fntdata"/><Relationship Id="rId17" Type="http://schemas.openxmlformats.org/officeDocument/2006/relationships/slide" Target="slides/slide11.xml"/><Relationship Id="rId39" Type="http://schemas.openxmlformats.org/officeDocument/2006/relationships/font" Target="fonts/Merriweather-italic.fntdata"/><Relationship Id="rId16" Type="http://schemas.openxmlformats.org/officeDocument/2006/relationships/slide" Target="slides/slide10.xml"/><Relationship Id="rId38" Type="http://schemas.openxmlformats.org/officeDocument/2006/relationships/font" Target="fonts/Merriweather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2cfef40a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242cfef40ae_1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2cfef40ae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42cfef40ae_1_1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2cfef40ae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42cfef40ae_1_1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42cfef40ae_1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42cfef40ae_1_1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2cfef40ae_1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42cfef40ae_1_19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2cfef40ae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42cfef40ae_1_20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42cfef40ae_1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42cfef40ae_1_2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42cfef40ae_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42cfef40ae_1_2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42cfef40ae_1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242cfef40ae_1_2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42cfef40ae_1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242cfef40ae_1_2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42cfef40ae_1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242cfef40ae_1_2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2cfef40ae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242cfef40ae_1_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42cfef40ae_1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242cfef40ae_1_30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42cfef40ae_1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242cfef40ae_1_3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42cfef40ae_1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242cfef40ae_1_3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42cfef40ae_1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242cfef40ae_1_3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42cfef40ae_1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g242cfef40ae_1_3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42cfef40ae_1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242cfef40ae_1_4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42cfef40ae_1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g242cfef40ae_1_4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2cfef40ae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42cfef40ae_1_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2cfef40ae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42cfef40ae_1_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2cfef40ae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42cfef40ae_1_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2cfef40ae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42cfef40ae_1_9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2cfef40ae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242cfef40ae_1_10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2cfef40ae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42cfef40ae_1_1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2cfef40ae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42cfef40ae_1_1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6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42.png"/><Relationship Id="rId13" Type="http://schemas.openxmlformats.org/officeDocument/2006/relationships/image" Target="../media/image13.png"/><Relationship Id="rId1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3.png"/><Relationship Id="rId7" Type="http://schemas.openxmlformats.org/officeDocument/2006/relationships/image" Target="../media/image11.png"/><Relationship Id="rId8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9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42.png"/><Relationship Id="rId7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689374">
            <a:off x="3384323" y="3942312"/>
            <a:ext cx="185351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5125" y="4097969"/>
            <a:ext cx="1423395" cy="142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8759" y="3942313"/>
            <a:ext cx="208776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4818" y="4047797"/>
            <a:ext cx="1577216" cy="162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828609">
            <a:off x="6086361" y="3871270"/>
            <a:ext cx="3319664" cy="302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689374">
            <a:off x="7566150" y="-416184"/>
            <a:ext cx="185351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981785">
            <a:off x="-650188" y="-593258"/>
            <a:ext cx="19676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24959" y="1419385"/>
            <a:ext cx="204991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8200" y="1419385"/>
            <a:ext cx="130925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698502">
            <a:off x="1678723" y="-874376"/>
            <a:ext cx="161599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868961">
            <a:off x="6028207" y="3967086"/>
            <a:ext cx="1507497" cy="191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03828" y="3635750"/>
            <a:ext cx="1236355" cy="15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418095">
            <a:off x="7280511" y="3650451"/>
            <a:ext cx="1693321" cy="158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35035" y="4242047"/>
            <a:ext cx="135788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1693880">
            <a:off x="486268" y="3923372"/>
            <a:ext cx="3058720" cy="282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85079" y="9856"/>
            <a:ext cx="1005320" cy="100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410139" y="4389625"/>
            <a:ext cx="1242231" cy="121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5184397">
            <a:off x="4636598" y="-691593"/>
            <a:ext cx="422702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8657011">
            <a:off x="7597446" y="-635807"/>
            <a:ext cx="1608342" cy="179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662055">
            <a:off x="5545910" y="4271369"/>
            <a:ext cx="1721875" cy="19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80918">
            <a:off x="-572930" y="3534362"/>
            <a:ext cx="2183054" cy="228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8062" y="3811532"/>
            <a:ext cx="1967876" cy="172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503302">
            <a:off x="1507641" y="3966404"/>
            <a:ext cx="1935027" cy="178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8452761">
            <a:off x="6952160" y="2902695"/>
            <a:ext cx="2898949" cy="255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2737" y="3520073"/>
            <a:ext cx="4528541" cy="267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95804" y="3520073"/>
            <a:ext cx="4528541" cy="267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83629" y="89126"/>
            <a:ext cx="5472966" cy="544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38685">
            <a:off x="4519694" y="73893"/>
            <a:ext cx="5073215" cy="516716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325" y="-353743"/>
            <a:ext cx="1453175" cy="177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94562"/>
            <a:ext cx="1644725" cy="16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3991125" y="-65550"/>
            <a:ext cx="5302800" cy="5274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452180">
            <a:off x="4198239" y="622896"/>
            <a:ext cx="5933301" cy="580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77110">
            <a:off x="4404248" y="-354182"/>
            <a:ext cx="196762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77109">
            <a:off x="8295261" y="-52783"/>
            <a:ext cx="184043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77109">
            <a:off x="4218286" y="4347985"/>
            <a:ext cx="1840437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●"/>
              <a:defRPr sz="1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23.png"/><Relationship Id="rId13" Type="http://schemas.openxmlformats.org/officeDocument/2006/relationships/image" Target="../media/image3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39.png"/><Relationship Id="rId9" Type="http://schemas.openxmlformats.org/officeDocument/2006/relationships/image" Target="../media/image4.png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7" Type="http://schemas.openxmlformats.org/officeDocument/2006/relationships/image" Target="../media/image47.png"/><Relationship Id="rId16" Type="http://schemas.openxmlformats.org/officeDocument/2006/relationships/image" Target="../media/image42.png"/><Relationship Id="rId5" Type="http://schemas.openxmlformats.org/officeDocument/2006/relationships/image" Target="../media/image1.png"/><Relationship Id="rId6" Type="http://schemas.openxmlformats.org/officeDocument/2006/relationships/image" Target="../media/image48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7.png"/><Relationship Id="rId4" Type="http://schemas.openxmlformats.org/officeDocument/2006/relationships/image" Target="../media/image77.png"/><Relationship Id="rId5" Type="http://schemas.openxmlformats.org/officeDocument/2006/relationships/image" Target="../media/image79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9.png"/><Relationship Id="rId10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9.jpg"/><Relationship Id="rId4" Type="http://schemas.openxmlformats.org/officeDocument/2006/relationships/image" Target="../media/image108.jpg"/><Relationship Id="rId9" Type="http://schemas.openxmlformats.org/officeDocument/2006/relationships/image" Target="../media/image9.png"/><Relationship Id="rId5" Type="http://schemas.openxmlformats.org/officeDocument/2006/relationships/image" Target="../media/image75.jpg"/><Relationship Id="rId6" Type="http://schemas.openxmlformats.org/officeDocument/2006/relationships/image" Target="../media/image81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7.png"/><Relationship Id="rId4" Type="http://schemas.openxmlformats.org/officeDocument/2006/relationships/image" Target="../media/image1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3.png"/><Relationship Id="rId4" Type="http://schemas.openxmlformats.org/officeDocument/2006/relationships/image" Target="../media/image8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0.png"/><Relationship Id="rId4" Type="http://schemas.openxmlformats.org/officeDocument/2006/relationships/image" Target="../media/image1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5.png"/><Relationship Id="rId4" Type="http://schemas.openxmlformats.org/officeDocument/2006/relationships/image" Target="../media/image97.png"/><Relationship Id="rId5" Type="http://schemas.openxmlformats.org/officeDocument/2006/relationships/image" Target="../media/image15.png"/><Relationship Id="rId6" Type="http://schemas.openxmlformats.org/officeDocument/2006/relationships/image" Target="../media/image1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112.jpg"/><Relationship Id="rId5" Type="http://schemas.openxmlformats.org/officeDocument/2006/relationships/image" Target="../media/image10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Relationship Id="rId4" Type="http://schemas.openxmlformats.org/officeDocument/2006/relationships/image" Target="../media/image123.png"/><Relationship Id="rId5" Type="http://schemas.openxmlformats.org/officeDocument/2006/relationships/image" Target="../media/image19.png"/><Relationship Id="rId6" Type="http://schemas.openxmlformats.org/officeDocument/2006/relationships/image" Target="../media/image130.png"/><Relationship Id="rId7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23.png"/><Relationship Id="rId8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6.png"/><Relationship Id="rId10" Type="http://schemas.openxmlformats.org/officeDocument/2006/relationships/image" Target="../media/image131.png"/><Relationship Id="rId13" Type="http://schemas.openxmlformats.org/officeDocument/2006/relationships/image" Target="../media/image122.png"/><Relationship Id="rId12" Type="http://schemas.openxmlformats.org/officeDocument/2006/relationships/image" Target="../media/image12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6.png"/><Relationship Id="rId4" Type="http://schemas.openxmlformats.org/officeDocument/2006/relationships/image" Target="../media/image7.png"/><Relationship Id="rId9" Type="http://schemas.openxmlformats.org/officeDocument/2006/relationships/image" Target="../media/image36.png"/><Relationship Id="rId15" Type="http://schemas.openxmlformats.org/officeDocument/2006/relationships/image" Target="../media/image3.png"/><Relationship Id="rId1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32.png"/><Relationship Id="rId8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20" Type="http://schemas.openxmlformats.org/officeDocument/2006/relationships/image" Target="../media/image50.png"/><Relationship Id="rId11" Type="http://schemas.openxmlformats.org/officeDocument/2006/relationships/image" Target="../media/image11.png"/><Relationship Id="rId22" Type="http://schemas.openxmlformats.org/officeDocument/2006/relationships/image" Target="../media/image107.png"/><Relationship Id="rId10" Type="http://schemas.openxmlformats.org/officeDocument/2006/relationships/image" Target="../media/image23.png"/><Relationship Id="rId21" Type="http://schemas.openxmlformats.org/officeDocument/2006/relationships/image" Target="../media/image49.png"/><Relationship Id="rId13" Type="http://schemas.openxmlformats.org/officeDocument/2006/relationships/image" Target="../media/image34.png"/><Relationship Id="rId24" Type="http://schemas.openxmlformats.org/officeDocument/2006/relationships/image" Target="../media/image18.png"/><Relationship Id="rId12" Type="http://schemas.openxmlformats.org/officeDocument/2006/relationships/image" Target="../media/image10.png"/><Relationship Id="rId23" Type="http://schemas.openxmlformats.org/officeDocument/2006/relationships/image" Target="../media/image9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Relationship Id="rId4" Type="http://schemas.openxmlformats.org/officeDocument/2006/relationships/image" Target="../media/image39.png"/><Relationship Id="rId9" Type="http://schemas.openxmlformats.org/officeDocument/2006/relationships/image" Target="../media/image4.png"/><Relationship Id="rId15" Type="http://schemas.openxmlformats.org/officeDocument/2006/relationships/image" Target="../media/image42.png"/><Relationship Id="rId14" Type="http://schemas.openxmlformats.org/officeDocument/2006/relationships/image" Target="../media/image6.png"/><Relationship Id="rId17" Type="http://schemas.openxmlformats.org/officeDocument/2006/relationships/image" Target="../media/image124.png"/><Relationship Id="rId16" Type="http://schemas.openxmlformats.org/officeDocument/2006/relationships/image" Target="../media/image47.png"/><Relationship Id="rId5" Type="http://schemas.openxmlformats.org/officeDocument/2006/relationships/image" Target="../media/image1.png"/><Relationship Id="rId19" Type="http://schemas.openxmlformats.org/officeDocument/2006/relationships/image" Target="../media/image52.png"/><Relationship Id="rId6" Type="http://schemas.openxmlformats.org/officeDocument/2006/relationships/image" Target="../media/image48.png"/><Relationship Id="rId18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Relationship Id="rId4" Type="http://schemas.openxmlformats.org/officeDocument/2006/relationships/image" Target="../media/image14.png"/><Relationship Id="rId5" Type="http://schemas.openxmlformats.org/officeDocument/2006/relationships/image" Target="../media/image1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3.png"/><Relationship Id="rId4" Type="http://schemas.openxmlformats.org/officeDocument/2006/relationships/image" Target="../media/image57.png"/><Relationship Id="rId5" Type="http://schemas.openxmlformats.org/officeDocument/2006/relationships/image" Target="../media/image46.png"/><Relationship Id="rId6" Type="http://schemas.openxmlformats.org/officeDocument/2006/relationships/image" Target="../media/image10.png"/><Relationship Id="rId7" Type="http://schemas.openxmlformats.org/officeDocument/2006/relationships/image" Target="../media/image44.png"/><Relationship Id="rId8" Type="http://schemas.openxmlformats.org/officeDocument/2006/relationships/image" Target="../media/image6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7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2.png"/><Relationship Id="rId4" Type="http://schemas.openxmlformats.org/officeDocument/2006/relationships/image" Target="../media/image50.png"/><Relationship Id="rId5" Type="http://schemas.openxmlformats.org/officeDocument/2006/relationships/image" Target="../media/image4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1.jpg"/><Relationship Id="rId4" Type="http://schemas.openxmlformats.org/officeDocument/2006/relationships/image" Target="../media/image56.png"/><Relationship Id="rId5" Type="http://schemas.openxmlformats.org/officeDocument/2006/relationships/image" Target="../media/image54.png"/><Relationship Id="rId6" Type="http://schemas.openxmlformats.org/officeDocument/2006/relationships/image" Target="../media/image5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6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55.png"/><Relationship Id="rId7" Type="http://schemas.openxmlformats.org/officeDocument/2006/relationships/image" Target="../media/image60.png"/><Relationship Id="rId8" Type="http://schemas.openxmlformats.org/officeDocument/2006/relationships/image" Target="../media/image5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1.png"/><Relationship Id="rId4" Type="http://schemas.openxmlformats.org/officeDocument/2006/relationships/image" Target="../media/image64.png"/><Relationship Id="rId5" Type="http://schemas.openxmlformats.org/officeDocument/2006/relationships/image" Target="../media/image8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5.jpg"/><Relationship Id="rId4" Type="http://schemas.openxmlformats.org/officeDocument/2006/relationships/image" Target="../media/image71.jpg"/><Relationship Id="rId9" Type="http://schemas.openxmlformats.org/officeDocument/2006/relationships/image" Target="../media/image73.png"/><Relationship Id="rId5" Type="http://schemas.openxmlformats.org/officeDocument/2006/relationships/image" Target="../media/image68.jpg"/><Relationship Id="rId6" Type="http://schemas.openxmlformats.org/officeDocument/2006/relationships/image" Target="../media/image69.jpg"/><Relationship Id="rId7" Type="http://schemas.openxmlformats.org/officeDocument/2006/relationships/image" Target="../media/image66.png"/><Relationship Id="rId8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257313">
            <a:off x="-180144" y="3416073"/>
            <a:ext cx="183997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89374">
            <a:off x="7656071" y="1121"/>
            <a:ext cx="185351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981785">
            <a:off x="7469117" y="1667950"/>
            <a:ext cx="19676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8665" y="513185"/>
            <a:ext cx="1467856" cy="33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20251" y="3727687"/>
            <a:ext cx="1632968" cy="143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024959" y="1419385"/>
            <a:ext cx="204991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217" y="-699045"/>
            <a:ext cx="130925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6283257">
            <a:off x="1727246" y="-699045"/>
            <a:ext cx="161599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7868961">
            <a:off x="6610492" y="1414470"/>
            <a:ext cx="1507498" cy="191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78796" y="-492296"/>
            <a:ext cx="1236355" cy="15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10738834">
            <a:off x="4585998" y="-281137"/>
            <a:ext cx="1693321" cy="158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flipH="1" rot="10800000">
            <a:off x="3062495" y="0"/>
            <a:ext cx="1346006" cy="135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2700000">
            <a:off x="6253430" y="4674594"/>
            <a:ext cx="1242231" cy="121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99755" y="3425207"/>
            <a:ext cx="135788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1693880">
            <a:off x="2940561" y="3393557"/>
            <a:ext cx="3058720" cy="282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5400000">
            <a:off x="7467801" y="3346487"/>
            <a:ext cx="1295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0"/>
          <p:cNvSpPr txBox="1"/>
          <p:nvPr/>
        </p:nvSpPr>
        <p:spPr>
          <a:xfrm>
            <a:off x="2596521" y="2018988"/>
            <a:ext cx="3950959" cy="122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Matisse Style</a:t>
            </a:r>
            <a:endParaRPr sz="700"/>
          </a:p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Presentation</a:t>
            </a:r>
            <a:endParaRPr sz="700"/>
          </a:p>
        </p:txBody>
      </p:sp>
      <p:sp>
        <p:nvSpPr>
          <p:cNvPr id="93" name="Google Shape;93;p10"/>
          <p:cNvSpPr txBox="1"/>
          <p:nvPr/>
        </p:nvSpPr>
        <p:spPr>
          <a:xfrm>
            <a:off x="3444246" y="1610078"/>
            <a:ext cx="2255509" cy="352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ART THEME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CA9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8337" y="522138"/>
            <a:ext cx="2567327" cy="23199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6216" y="1163512"/>
            <a:ext cx="7931568" cy="2408434"/>
            <a:chOff x="0" y="1"/>
            <a:chExt cx="21150847" cy="6422491"/>
          </a:xfrm>
        </p:grpSpPr>
        <p:pic>
          <p:nvPicPr>
            <p:cNvPr id="232" name="Google Shape;232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7131923">
              <a:off x="1287885" y="468046"/>
              <a:ext cx="4309318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6784886">
              <a:off x="15627875" y="468046"/>
              <a:ext cx="4309318" cy="5486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4" name="Google Shape;23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048359">
            <a:off x="1327560" y="1049802"/>
            <a:ext cx="2023963" cy="46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882006">
            <a:off x="5829397" y="1084865"/>
            <a:ext cx="2023963" cy="46735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9"/>
          <p:cNvSpPr txBox="1"/>
          <p:nvPr/>
        </p:nvSpPr>
        <p:spPr>
          <a:xfrm>
            <a:off x="1370809" y="3018280"/>
            <a:ext cx="6402382" cy="122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4D9B7"/>
                </a:solidFill>
                <a:latin typeface="Merriweather"/>
                <a:ea typeface="Merriweather"/>
                <a:cs typeface="Merriweather"/>
                <a:sym typeface="Merriweather"/>
              </a:rPr>
              <a:t>Write an original statement or inspiring quote</a:t>
            </a:r>
            <a:endParaRPr sz="700"/>
          </a:p>
        </p:txBody>
      </p:sp>
      <p:sp>
        <p:nvSpPr>
          <p:cNvPr id="237" name="Google Shape;237;p19"/>
          <p:cNvSpPr txBox="1"/>
          <p:nvPr/>
        </p:nvSpPr>
        <p:spPr>
          <a:xfrm>
            <a:off x="1370809" y="4464050"/>
            <a:ext cx="6402382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4D9B7"/>
                </a:solidFill>
                <a:latin typeface="Nunito Light"/>
                <a:ea typeface="Nunito Light"/>
                <a:cs typeface="Nunito Light"/>
                <a:sym typeface="Nunito Light"/>
              </a:rPr>
              <a:t>— Include a credit, citation, or supporting message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0"/>
          <p:cNvPicPr preferRelativeResize="0"/>
          <p:nvPr/>
        </p:nvPicPr>
        <p:blipFill rotWithShape="1">
          <a:blip r:embed="rId3">
            <a:alphaModFix/>
          </a:blip>
          <a:srcRect b="0" l="12395" r="12395" t="0"/>
          <a:stretch/>
        </p:blipFill>
        <p:spPr>
          <a:xfrm>
            <a:off x="983283" y="1691258"/>
            <a:ext cx="2062324" cy="182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 rotWithShape="1">
          <a:blip r:embed="rId4">
            <a:alphaModFix/>
          </a:blip>
          <a:srcRect b="0" l="12395" r="12395" t="0"/>
          <a:stretch/>
        </p:blipFill>
        <p:spPr>
          <a:xfrm>
            <a:off x="3540838" y="1691258"/>
            <a:ext cx="2062325" cy="182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/>
          <p:cNvPicPr preferRelativeResize="0"/>
          <p:nvPr/>
        </p:nvPicPr>
        <p:blipFill rotWithShape="1">
          <a:blip r:embed="rId5">
            <a:alphaModFix/>
          </a:blip>
          <a:srcRect b="6455" l="0" r="0" t="22342"/>
          <a:stretch/>
        </p:blipFill>
        <p:spPr>
          <a:xfrm>
            <a:off x="6098393" y="1691258"/>
            <a:ext cx="2062325" cy="182692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0"/>
          <p:cNvSpPr txBox="1"/>
          <p:nvPr/>
        </p:nvSpPr>
        <p:spPr>
          <a:xfrm>
            <a:off x="1661324" y="535759"/>
            <a:ext cx="5821354" cy="5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Meet Our Team</a:t>
            </a:r>
            <a:endParaRPr sz="700"/>
          </a:p>
        </p:txBody>
      </p:sp>
      <p:grpSp>
        <p:nvGrpSpPr>
          <p:cNvPr id="246" name="Google Shape;246;p20"/>
          <p:cNvGrpSpPr/>
          <p:nvPr/>
        </p:nvGrpSpPr>
        <p:grpSpPr>
          <a:xfrm>
            <a:off x="983283" y="4160302"/>
            <a:ext cx="2062256" cy="1615383"/>
            <a:chOff x="0" y="-38100"/>
            <a:chExt cx="1086291" cy="850900"/>
          </a:xfrm>
        </p:grpSpPr>
        <p:sp>
          <p:nvSpPr>
            <p:cNvPr id="247" name="Google Shape;247;p20"/>
            <p:cNvSpPr/>
            <p:nvPr/>
          </p:nvSpPr>
          <p:spPr>
            <a:xfrm>
              <a:off x="0" y="0"/>
              <a:ext cx="1086291" cy="186919"/>
            </a:xfrm>
            <a:custGeom>
              <a:rect b="b" l="l" r="r" t="t"/>
              <a:pathLst>
                <a:path extrusionOk="0" h="186919" w="1086291">
                  <a:moveTo>
                    <a:pt x="0" y="0"/>
                  </a:moveTo>
                  <a:lnTo>
                    <a:pt x="1086291" y="0"/>
                  </a:lnTo>
                  <a:lnTo>
                    <a:pt x="1086291" y="186919"/>
                  </a:lnTo>
                  <a:lnTo>
                    <a:pt x="0" y="186919"/>
                  </a:lnTo>
                  <a:close/>
                </a:path>
              </a:pathLst>
            </a:custGeom>
            <a:solidFill>
              <a:srgbClr val="2E2CA9"/>
            </a:solidFill>
            <a:ln>
              <a:noFill/>
            </a:ln>
          </p:spPr>
        </p:sp>
        <p:sp>
          <p:nvSpPr>
            <p:cNvPr id="248" name="Google Shape;248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20"/>
          <p:cNvGrpSpPr/>
          <p:nvPr/>
        </p:nvGrpSpPr>
        <p:grpSpPr>
          <a:xfrm>
            <a:off x="3540838" y="4160302"/>
            <a:ext cx="2062256" cy="1615383"/>
            <a:chOff x="0" y="-38100"/>
            <a:chExt cx="1086291" cy="850900"/>
          </a:xfrm>
        </p:grpSpPr>
        <p:sp>
          <p:nvSpPr>
            <p:cNvPr id="250" name="Google Shape;250;p20"/>
            <p:cNvSpPr/>
            <p:nvPr/>
          </p:nvSpPr>
          <p:spPr>
            <a:xfrm>
              <a:off x="0" y="0"/>
              <a:ext cx="1086291" cy="186919"/>
            </a:xfrm>
            <a:custGeom>
              <a:rect b="b" l="l" r="r" t="t"/>
              <a:pathLst>
                <a:path extrusionOk="0" h="186919" w="1086291">
                  <a:moveTo>
                    <a:pt x="0" y="0"/>
                  </a:moveTo>
                  <a:lnTo>
                    <a:pt x="1086291" y="0"/>
                  </a:lnTo>
                  <a:lnTo>
                    <a:pt x="1086291" y="186919"/>
                  </a:lnTo>
                  <a:lnTo>
                    <a:pt x="0" y="186919"/>
                  </a:lnTo>
                  <a:close/>
                </a:path>
              </a:pathLst>
            </a:custGeom>
            <a:solidFill>
              <a:srgbClr val="2E2CA9"/>
            </a:solidFill>
            <a:ln>
              <a:noFill/>
            </a:ln>
          </p:spPr>
        </p:sp>
        <p:sp>
          <p:nvSpPr>
            <p:cNvPr id="251" name="Google Shape;251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20"/>
          <p:cNvGrpSpPr/>
          <p:nvPr/>
        </p:nvGrpSpPr>
        <p:grpSpPr>
          <a:xfrm>
            <a:off x="6098393" y="4160302"/>
            <a:ext cx="2062256" cy="1615383"/>
            <a:chOff x="0" y="-38100"/>
            <a:chExt cx="1086291" cy="850900"/>
          </a:xfrm>
        </p:grpSpPr>
        <p:sp>
          <p:nvSpPr>
            <p:cNvPr id="253" name="Google Shape;253;p20"/>
            <p:cNvSpPr/>
            <p:nvPr/>
          </p:nvSpPr>
          <p:spPr>
            <a:xfrm>
              <a:off x="0" y="0"/>
              <a:ext cx="1086291" cy="186919"/>
            </a:xfrm>
            <a:custGeom>
              <a:rect b="b" l="l" r="r" t="t"/>
              <a:pathLst>
                <a:path extrusionOk="0" h="186919" w="1086291">
                  <a:moveTo>
                    <a:pt x="0" y="0"/>
                  </a:moveTo>
                  <a:lnTo>
                    <a:pt x="1086291" y="0"/>
                  </a:lnTo>
                  <a:lnTo>
                    <a:pt x="1086291" y="186919"/>
                  </a:lnTo>
                  <a:lnTo>
                    <a:pt x="0" y="186919"/>
                  </a:lnTo>
                  <a:close/>
                </a:path>
              </a:pathLst>
            </a:custGeom>
            <a:solidFill>
              <a:srgbClr val="2E2CA9"/>
            </a:solidFill>
            <a:ln>
              <a:noFill/>
            </a:ln>
          </p:spPr>
        </p:sp>
        <p:sp>
          <p:nvSpPr>
            <p:cNvPr id="254" name="Google Shape;254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20"/>
          <p:cNvSpPr txBox="1"/>
          <p:nvPr/>
        </p:nvSpPr>
        <p:spPr>
          <a:xfrm>
            <a:off x="983283" y="3640178"/>
            <a:ext cx="2062325" cy="416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endParaRPr sz="700"/>
          </a:p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SURNAME</a:t>
            </a:r>
            <a:endParaRPr sz="700"/>
          </a:p>
        </p:txBody>
      </p:sp>
      <p:sp>
        <p:nvSpPr>
          <p:cNvPr id="256" name="Google Shape;256;p20"/>
          <p:cNvSpPr txBox="1"/>
          <p:nvPr/>
        </p:nvSpPr>
        <p:spPr>
          <a:xfrm>
            <a:off x="3540838" y="3640178"/>
            <a:ext cx="2062325" cy="416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endParaRPr sz="700"/>
          </a:p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SURNAME</a:t>
            </a:r>
            <a:endParaRPr sz="700"/>
          </a:p>
        </p:txBody>
      </p:sp>
      <p:sp>
        <p:nvSpPr>
          <p:cNvPr id="257" name="Google Shape;257;p20"/>
          <p:cNvSpPr txBox="1"/>
          <p:nvPr/>
        </p:nvSpPr>
        <p:spPr>
          <a:xfrm>
            <a:off x="6098393" y="3640178"/>
            <a:ext cx="2062325" cy="416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endParaRPr sz="700"/>
          </a:p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SURNAME</a:t>
            </a:r>
            <a:endParaRPr sz="700"/>
          </a:p>
        </p:txBody>
      </p:sp>
      <p:sp>
        <p:nvSpPr>
          <p:cNvPr id="258" name="Google Shape;258;p20"/>
          <p:cNvSpPr txBox="1"/>
          <p:nvPr/>
        </p:nvSpPr>
        <p:spPr>
          <a:xfrm>
            <a:off x="983283" y="4320374"/>
            <a:ext cx="2062325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4D9B7"/>
                </a:solidFill>
                <a:latin typeface="Nunito Light"/>
                <a:ea typeface="Nunito Light"/>
                <a:cs typeface="Nunito Light"/>
                <a:sym typeface="Nunito Light"/>
              </a:rPr>
              <a:t>Title</a:t>
            </a:r>
            <a:endParaRPr sz="700"/>
          </a:p>
        </p:txBody>
      </p:sp>
      <p:sp>
        <p:nvSpPr>
          <p:cNvPr id="259" name="Google Shape;259;p20"/>
          <p:cNvSpPr txBox="1"/>
          <p:nvPr/>
        </p:nvSpPr>
        <p:spPr>
          <a:xfrm>
            <a:off x="3540838" y="4320374"/>
            <a:ext cx="2062325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4D9B7"/>
                </a:solidFill>
                <a:latin typeface="Nunito Light"/>
                <a:ea typeface="Nunito Light"/>
                <a:cs typeface="Nunito Light"/>
                <a:sym typeface="Nunito Light"/>
              </a:rPr>
              <a:t>Title</a:t>
            </a:r>
            <a:endParaRPr sz="700"/>
          </a:p>
        </p:txBody>
      </p:sp>
      <p:sp>
        <p:nvSpPr>
          <p:cNvPr id="260" name="Google Shape;260;p20"/>
          <p:cNvSpPr txBox="1"/>
          <p:nvPr/>
        </p:nvSpPr>
        <p:spPr>
          <a:xfrm>
            <a:off x="6098393" y="4320374"/>
            <a:ext cx="2062325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4D9B7"/>
                </a:solidFill>
                <a:latin typeface="Nunito Light"/>
                <a:ea typeface="Nunito Light"/>
                <a:cs typeface="Nunito Light"/>
                <a:sym typeface="Nunito Light"/>
              </a:rPr>
              <a:t>Title</a:t>
            </a:r>
            <a:endParaRPr sz="700"/>
          </a:p>
        </p:txBody>
      </p:sp>
      <p:pic>
        <p:nvPicPr>
          <p:cNvPr id="261" name="Google Shape;26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689374">
            <a:off x="7551261" y="-251395"/>
            <a:ext cx="2080194" cy="230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6981785">
            <a:off x="-469462" y="-787353"/>
            <a:ext cx="19676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66344" y="4048435"/>
            <a:ext cx="1632968" cy="143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844233" y="3305962"/>
            <a:ext cx="204991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-1683114" y="1088933"/>
            <a:ext cx="3058720" cy="282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83722" y="1817092"/>
            <a:ext cx="1291856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CA9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3" y="-240246"/>
            <a:ext cx="4008426" cy="628391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1"/>
          <p:cNvSpPr/>
          <p:nvPr/>
        </p:nvSpPr>
        <p:spPr>
          <a:xfrm>
            <a:off x="4013478" y="0"/>
            <a:ext cx="5130522" cy="5143500"/>
          </a:xfrm>
          <a:prstGeom prst="rect">
            <a:avLst/>
          </a:prstGeom>
          <a:solidFill>
            <a:srgbClr val="F2699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272" y="3086100"/>
            <a:ext cx="136536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110433">
            <a:off x="4355146" y="-786083"/>
            <a:ext cx="136536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1"/>
          <p:cNvSpPr txBox="1"/>
          <p:nvPr/>
        </p:nvSpPr>
        <p:spPr>
          <a:xfrm>
            <a:off x="4399524" y="1930553"/>
            <a:ext cx="4358431" cy="122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4D9B7"/>
                </a:solidFill>
                <a:latin typeface="Merriweather"/>
                <a:ea typeface="Merriweather"/>
                <a:cs typeface="Merriweather"/>
                <a:sym typeface="Merriweather"/>
              </a:rPr>
              <a:t>Add a Section Header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998" y="316959"/>
            <a:ext cx="4002003" cy="245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86651" y="316959"/>
            <a:ext cx="4002003" cy="245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0151" y="316959"/>
            <a:ext cx="4002003" cy="24521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2"/>
          <p:cNvGrpSpPr/>
          <p:nvPr/>
        </p:nvGrpSpPr>
        <p:grpSpPr>
          <a:xfrm>
            <a:off x="2570998" y="3024522"/>
            <a:ext cx="4002003" cy="1604628"/>
            <a:chOff x="0" y="-123825"/>
            <a:chExt cx="10672007" cy="4279008"/>
          </a:xfrm>
        </p:grpSpPr>
        <p:sp>
          <p:nvSpPr>
            <p:cNvPr id="284" name="Google Shape;284;p22"/>
            <p:cNvSpPr txBox="1"/>
            <p:nvPr/>
          </p:nvSpPr>
          <p:spPr>
            <a:xfrm>
              <a:off x="724622" y="3724441"/>
              <a:ext cx="9222764" cy="430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what you want to discuss. </a:t>
              </a:r>
              <a:endParaRPr sz="700"/>
            </a:p>
          </p:txBody>
        </p:sp>
        <p:sp>
          <p:nvSpPr>
            <p:cNvPr id="285" name="Google Shape;285;p22"/>
            <p:cNvSpPr txBox="1"/>
            <p:nvPr/>
          </p:nvSpPr>
          <p:spPr>
            <a:xfrm>
              <a:off x="0" y="-123825"/>
              <a:ext cx="10672007" cy="32133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2E2CA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Write Your Big Topic or Idea</a:t>
              </a:r>
              <a:endParaRPr sz="7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Google Shape;290;p23"/>
          <p:cNvCxnSpPr/>
          <p:nvPr/>
        </p:nvCxnSpPr>
        <p:spPr>
          <a:xfrm>
            <a:off x="4572000" y="3938026"/>
            <a:ext cx="0" cy="6256375"/>
          </a:xfrm>
          <a:prstGeom prst="straightConnector1">
            <a:avLst/>
          </a:prstGeom>
          <a:noFill/>
          <a:ln cap="flat" cmpd="sng" w="19050">
            <a:solidFill>
              <a:srgbClr val="F2699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23"/>
          <p:cNvCxnSpPr/>
          <p:nvPr/>
        </p:nvCxnSpPr>
        <p:spPr>
          <a:xfrm>
            <a:off x="4572000" y="-5241355"/>
            <a:ext cx="0" cy="6256375"/>
          </a:xfrm>
          <a:prstGeom prst="straightConnector1">
            <a:avLst/>
          </a:prstGeom>
          <a:noFill/>
          <a:ln cap="flat" cmpd="sng" w="19050">
            <a:solidFill>
              <a:srgbClr val="F2699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" name="Google Shape;292;p23"/>
          <p:cNvCxnSpPr/>
          <p:nvPr/>
        </p:nvCxnSpPr>
        <p:spPr>
          <a:xfrm rot="10800000">
            <a:off x="-5938456" y="2571750"/>
            <a:ext cx="9533361" cy="0"/>
          </a:xfrm>
          <a:prstGeom prst="straightConnector1">
            <a:avLst/>
          </a:prstGeom>
          <a:noFill/>
          <a:ln cap="flat" cmpd="sng" w="19050">
            <a:solidFill>
              <a:srgbClr val="F2699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3" name="Google Shape;293;p23"/>
          <p:cNvCxnSpPr/>
          <p:nvPr/>
        </p:nvCxnSpPr>
        <p:spPr>
          <a:xfrm rot="10800000">
            <a:off x="5347839" y="2571750"/>
            <a:ext cx="9533361" cy="0"/>
          </a:xfrm>
          <a:prstGeom prst="straightConnector1">
            <a:avLst/>
          </a:prstGeom>
          <a:noFill/>
          <a:ln cap="flat" cmpd="sng" w="19050">
            <a:solidFill>
              <a:srgbClr val="F2699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94" name="Google Shape;2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7868" y="860362"/>
            <a:ext cx="2128266" cy="342277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3"/>
          <p:cNvSpPr txBox="1"/>
          <p:nvPr/>
        </p:nvSpPr>
        <p:spPr>
          <a:xfrm>
            <a:off x="452808" y="1121655"/>
            <a:ext cx="2633823" cy="197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STRENGTHS</a:t>
            </a:r>
            <a:endParaRPr sz="700"/>
          </a:p>
        </p:txBody>
      </p:sp>
      <p:sp>
        <p:nvSpPr>
          <p:cNvPr id="296" name="Google Shape;296;p23"/>
          <p:cNvSpPr txBox="1"/>
          <p:nvPr/>
        </p:nvSpPr>
        <p:spPr>
          <a:xfrm>
            <a:off x="452808" y="1415931"/>
            <a:ext cx="3422132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just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What are you doing well? </a:t>
            </a:r>
            <a:endParaRPr sz="700"/>
          </a:p>
          <a:p>
            <a:pPr indent="0" lvl="1" marL="0" marR="0" rtl="0" algn="just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What sets you apart?</a:t>
            </a:r>
            <a:endParaRPr sz="700"/>
          </a:p>
          <a:p>
            <a:pPr indent="0" lvl="1" marL="0" marR="0" rtl="0" algn="just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What are your good qualities?</a:t>
            </a:r>
            <a:endParaRPr sz="700"/>
          </a:p>
        </p:txBody>
      </p:sp>
      <p:sp>
        <p:nvSpPr>
          <p:cNvPr id="297" name="Google Shape;297;p23"/>
          <p:cNvSpPr txBox="1"/>
          <p:nvPr/>
        </p:nvSpPr>
        <p:spPr>
          <a:xfrm>
            <a:off x="452808" y="404139"/>
            <a:ext cx="330999" cy="5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S</a:t>
            </a:r>
            <a:endParaRPr sz="700"/>
          </a:p>
        </p:txBody>
      </p:sp>
      <p:sp>
        <p:nvSpPr>
          <p:cNvPr id="298" name="Google Shape;298;p23"/>
          <p:cNvSpPr txBox="1"/>
          <p:nvPr/>
        </p:nvSpPr>
        <p:spPr>
          <a:xfrm>
            <a:off x="452808" y="3811064"/>
            <a:ext cx="2633823" cy="2015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71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OPPORTUNITIES</a:t>
            </a:r>
            <a:endParaRPr sz="700"/>
          </a:p>
        </p:txBody>
      </p:sp>
      <p:sp>
        <p:nvSpPr>
          <p:cNvPr id="299" name="Google Shape;299;p23"/>
          <p:cNvSpPr txBox="1"/>
          <p:nvPr/>
        </p:nvSpPr>
        <p:spPr>
          <a:xfrm>
            <a:off x="452808" y="4105339"/>
            <a:ext cx="3422132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just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What are your goals? </a:t>
            </a:r>
            <a:endParaRPr sz="700"/>
          </a:p>
          <a:p>
            <a:pPr indent="0" lvl="1" marL="0" marR="0" rtl="0" algn="just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Are demands shifting?</a:t>
            </a:r>
            <a:endParaRPr sz="700"/>
          </a:p>
          <a:p>
            <a:pPr indent="0" lvl="1" marL="0" marR="0" rtl="0" algn="just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How can it be improved?</a:t>
            </a:r>
            <a:endParaRPr sz="700"/>
          </a:p>
        </p:txBody>
      </p:sp>
      <p:sp>
        <p:nvSpPr>
          <p:cNvPr id="300" name="Google Shape;300;p23"/>
          <p:cNvSpPr txBox="1"/>
          <p:nvPr/>
        </p:nvSpPr>
        <p:spPr>
          <a:xfrm>
            <a:off x="514350" y="3093547"/>
            <a:ext cx="330999" cy="5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O</a:t>
            </a:r>
            <a:endParaRPr sz="700"/>
          </a:p>
        </p:txBody>
      </p:sp>
      <p:sp>
        <p:nvSpPr>
          <p:cNvPr id="301" name="Google Shape;301;p23"/>
          <p:cNvSpPr txBox="1"/>
          <p:nvPr/>
        </p:nvSpPr>
        <p:spPr>
          <a:xfrm>
            <a:off x="6105375" y="1121655"/>
            <a:ext cx="2583656" cy="20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WEAKNESSES</a:t>
            </a:r>
            <a:endParaRPr sz="700"/>
          </a:p>
        </p:txBody>
      </p:sp>
      <p:sp>
        <p:nvSpPr>
          <p:cNvPr id="302" name="Google Shape;302;p23"/>
          <p:cNvSpPr txBox="1"/>
          <p:nvPr/>
        </p:nvSpPr>
        <p:spPr>
          <a:xfrm>
            <a:off x="5166026" y="1415931"/>
            <a:ext cx="3523006" cy="693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Where do you need to improve? </a:t>
            </a:r>
            <a:endParaRPr sz="700"/>
          </a:p>
          <a:p>
            <a:pPr indent="0" lvl="1" marL="0" marR="0" rtl="0" algn="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Are resources adequate?</a:t>
            </a:r>
            <a:endParaRPr sz="700"/>
          </a:p>
          <a:p>
            <a:pPr indent="0" lvl="1" marL="0" marR="0" rtl="0" algn="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What do others do better than you?</a:t>
            </a:r>
            <a:endParaRPr sz="700"/>
          </a:p>
          <a:p>
            <a:pPr indent="0" lvl="1" marL="0" marR="0" rtl="0" algn="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E2CA9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303" name="Google Shape;303;p23"/>
          <p:cNvSpPr txBox="1"/>
          <p:nvPr/>
        </p:nvSpPr>
        <p:spPr>
          <a:xfrm>
            <a:off x="8358034" y="404139"/>
            <a:ext cx="330999" cy="5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W</a:t>
            </a:r>
            <a:endParaRPr sz="700"/>
          </a:p>
        </p:txBody>
      </p:sp>
      <p:sp>
        <p:nvSpPr>
          <p:cNvPr id="304" name="Google Shape;304;p23"/>
          <p:cNvSpPr txBox="1"/>
          <p:nvPr/>
        </p:nvSpPr>
        <p:spPr>
          <a:xfrm>
            <a:off x="6105376" y="3811064"/>
            <a:ext cx="2583656" cy="20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THREATS</a:t>
            </a:r>
            <a:endParaRPr sz="700"/>
          </a:p>
        </p:txBody>
      </p:sp>
      <p:sp>
        <p:nvSpPr>
          <p:cNvPr id="305" name="Google Shape;305;p23"/>
          <p:cNvSpPr txBox="1"/>
          <p:nvPr/>
        </p:nvSpPr>
        <p:spPr>
          <a:xfrm>
            <a:off x="5166026" y="4105339"/>
            <a:ext cx="3523006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What are the blockers you're facing? </a:t>
            </a:r>
            <a:endParaRPr sz="700"/>
          </a:p>
          <a:p>
            <a:pPr indent="0" lvl="1" marL="0" marR="0" rtl="0" algn="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What are factors outside of your control?</a:t>
            </a:r>
            <a:endParaRPr sz="700"/>
          </a:p>
        </p:txBody>
      </p:sp>
      <p:sp>
        <p:nvSpPr>
          <p:cNvPr id="306" name="Google Shape;306;p23"/>
          <p:cNvSpPr txBox="1"/>
          <p:nvPr/>
        </p:nvSpPr>
        <p:spPr>
          <a:xfrm>
            <a:off x="8358034" y="3093547"/>
            <a:ext cx="330999" cy="5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T</a:t>
            </a:r>
            <a:endParaRPr sz="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CA9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2188">
            <a:off x="5403272" y="-241740"/>
            <a:ext cx="4826785" cy="587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74" y="0"/>
            <a:ext cx="5791181" cy="5865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24"/>
          <p:cNvGrpSpPr/>
          <p:nvPr/>
        </p:nvGrpSpPr>
        <p:grpSpPr>
          <a:xfrm>
            <a:off x="2379909" y="1434009"/>
            <a:ext cx="4384113" cy="2203152"/>
            <a:chOff x="0" y="-38100"/>
            <a:chExt cx="2309327" cy="1160508"/>
          </a:xfrm>
        </p:grpSpPr>
        <p:sp>
          <p:nvSpPr>
            <p:cNvPr id="314" name="Google Shape;314;p24"/>
            <p:cNvSpPr/>
            <p:nvPr/>
          </p:nvSpPr>
          <p:spPr>
            <a:xfrm>
              <a:off x="0" y="0"/>
              <a:ext cx="2309327" cy="1122408"/>
            </a:xfrm>
            <a:custGeom>
              <a:rect b="b" l="l" r="r" t="t"/>
              <a:pathLst>
                <a:path extrusionOk="0" h="1122408" w="2309327">
                  <a:moveTo>
                    <a:pt x="0" y="0"/>
                  </a:moveTo>
                  <a:lnTo>
                    <a:pt x="2309327" y="0"/>
                  </a:lnTo>
                  <a:lnTo>
                    <a:pt x="2309327" y="1122408"/>
                  </a:lnTo>
                  <a:lnTo>
                    <a:pt x="0" y="1122408"/>
                  </a:lnTo>
                  <a:close/>
                </a:path>
              </a:pathLst>
            </a:custGeom>
            <a:solidFill>
              <a:srgbClr val="2E2CA9"/>
            </a:solidFill>
            <a:ln>
              <a:noFill/>
            </a:ln>
          </p:spPr>
        </p:sp>
        <p:sp>
          <p:nvSpPr>
            <p:cNvPr id="315" name="Google Shape;315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24"/>
          <p:cNvSpPr txBox="1"/>
          <p:nvPr/>
        </p:nvSpPr>
        <p:spPr>
          <a:xfrm>
            <a:off x="2824081" y="1930553"/>
            <a:ext cx="3495838" cy="122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4D9B7"/>
                </a:solidFill>
                <a:latin typeface="Merriweather"/>
                <a:ea typeface="Merriweather"/>
                <a:cs typeface="Merriweather"/>
                <a:sym typeface="Merriweather"/>
              </a:rPr>
              <a:t>Write Your Topic or Idea</a:t>
            </a:r>
            <a:endParaRPr sz="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72367" y="-128797"/>
            <a:ext cx="2964672" cy="270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478595">
            <a:off x="6047122" y="3219343"/>
            <a:ext cx="2964672" cy="27005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3" name="Google Shape;323;p25"/>
          <p:cNvGraphicFramePr/>
          <p:nvPr/>
        </p:nvGraphicFramePr>
        <p:xfrm>
          <a:off x="1395976" y="17526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{3E47FB08-6548-4A13-B7C4-18DF16DA62DB}</a:tableStyleId>
              </a:tblPr>
              <a:tblGrid>
                <a:gridCol w="2117350"/>
                <a:gridCol w="2117350"/>
                <a:gridCol w="2117350"/>
              </a:tblGrid>
              <a:tr h="155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</a:t>
                      </a:r>
                      <a:endParaRPr sz="600" u="none" cap="none" strike="noStrike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MAIN POINT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E2CA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Elaborate on what you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want to discuss.</a:t>
                      </a:r>
                      <a:endParaRPr sz="7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</a:t>
                      </a:r>
                      <a:endParaRPr sz="600" u="none" cap="none" strike="noStrike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MAIN POINT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E2CA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Elaborate on what you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want to discuss.</a:t>
                      </a:r>
                      <a:endParaRPr sz="7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</a:t>
                      </a:r>
                      <a:endParaRPr sz="600" u="none" cap="none" strike="noStrike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MAIN POINT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E2CA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Elaborate on what you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want to discuss.</a:t>
                      </a:r>
                      <a:endParaRPr sz="7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995"/>
                    </a:solidFill>
                  </a:tcPr>
                </a:tc>
              </a:tr>
              <a:tr h="157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</a:t>
                      </a:r>
                      <a:endParaRPr sz="600" u="none" cap="none" strike="noStrike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MAIN POINT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E2CA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Elaborate on what you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want to discuss.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E2CA9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</a:t>
                      </a:r>
                      <a:endParaRPr sz="600" u="none" cap="none" strike="noStrike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main point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E2CA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Elaborate on what you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want to discuss.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E2CA9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9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</a:t>
                      </a:r>
                      <a:endParaRPr sz="600" u="none" cap="none" strike="noStrike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MAIN POINT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E2CA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Elaborate on what you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2E2C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want to discuss.</a:t>
                      </a:r>
                      <a:endParaRPr sz="7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995"/>
                    </a:solidFill>
                  </a:tcPr>
                </a:tc>
              </a:tr>
            </a:tbl>
          </a:graphicData>
        </a:graphic>
      </p:graphicFrame>
      <p:pic>
        <p:nvPicPr>
          <p:cNvPr id="324" name="Google Shape;32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88804" y="3215230"/>
            <a:ext cx="199754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5069" y="-128797"/>
            <a:ext cx="2632083" cy="295008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5"/>
          <p:cNvSpPr txBox="1"/>
          <p:nvPr/>
        </p:nvSpPr>
        <p:spPr>
          <a:xfrm>
            <a:off x="1756559" y="328443"/>
            <a:ext cx="5630884" cy="122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Write Your</a:t>
            </a:r>
            <a:endParaRPr sz="700"/>
          </a:p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Topic or Idea</a:t>
            </a:r>
            <a:endParaRPr sz="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6"/>
          <p:cNvGrpSpPr/>
          <p:nvPr/>
        </p:nvGrpSpPr>
        <p:grpSpPr>
          <a:xfrm>
            <a:off x="3833918" y="1793253"/>
            <a:ext cx="2962140" cy="1778124"/>
            <a:chOff x="0" y="-626864"/>
            <a:chExt cx="7899040" cy="4741665"/>
          </a:xfrm>
        </p:grpSpPr>
        <p:grpSp>
          <p:nvGrpSpPr>
            <p:cNvPr id="332" name="Google Shape;332;p26"/>
            <p:cNvGrpSpPr/>
            <p:nvPr/>
          </p:nvGrpSpPr>
          <p:grpSpPr>
            <a:xfrm>
              <a:off x="0" y="-626864"/>
              <a:ext cx="7899040" cy="4741665"/>
              <a:chOff x="0" y="-123825"/>
              <a:chExt cx="1560304" cy="936625"/>
            </a:xfrm>
          </p:grpSpPr>
          <p:sp>
            <p:nvSpPr>
              <p:cNvPr id="333" name="Google Shape;333;p26"/>
              <p:cNvSpPr/>
              <p:nvPr/>
            </p:nvSpPr>
            <p:spPr>
              <a:xfrm>
                <a:off x="0" y="0"/>
                <a:ext cx="1560304" cy="489671"/>
              </a:xfrm>
              <a:custGeom>
                <a:rect b="b" l="l" r="r" t="t"/>
                <a:pathLst>
                  <a:path extrusionOk="0" h="489671" w="1560304">
                    <a:moveTo>
                      <a:pt x="0" y="0"/>
                    </a:moveTo>
                    <a:lnTo>
                      <a:pt x="1560304" y="0"/>
                    </a:lnTo>
                    <a:lnTo>
                      <a:pt x="1560304" y="489671"/>
                    </a:lnTo>
                    <a:lnTo>
                      <a:pt x="0" y="4896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334" name="Google Shape;334;p26"/>
              <p:cNvSpPr txBox="1"/>
              <p:nvPr/>
            </p:nvSpPr>
            <p:spPr>
              <a:xfrm>
                <a:off x="0" y="-123825"/>
                <a:ext cx="812800" cy="936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7000" lIns="127000" spcFirstLastPara="1" rIns="127000" wrap="square" tIns="127000">
                <a:noAutofit/>
              </a:bodyPr>
              <a:lstStyle/>
              <a:p>
                <a:pPr indent="0" lvl="0" marL="0" marR="0" rtl="0" algn="ctr">
                  <a:lnSpc>
                    <a:spcPct val="13999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3500" u="none" cap="none" strike="noStrike">
                    <a:solidFill>
                      <a:srgbClr val="2E2CA9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123,456,789</a:t>
                </a:r>
                <a:endParaRPr sz="700"/>
              </a:p>
            </p:txBody>
          </p:sp>
        </p:grpSp>
        <p:sp>
          <p:nvSpPr>
            <p:cNvPr id="335" name="Google Shape;335;p26"/>
            <p:cNvSpPr txBox="1"/>
            <p:nvPr/>
          </p:nvSpPr>
          <p:spPr>
            <a:xfrm>
              <a:off x="0" y="2467512"/>
              <a:ext cx="7899040" cy="430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the featured statistic.</a:t>
              </a:r>
              <a:endParaRPr sz="700"/>
            </a:p>
          </p:txBody>
        </p:sp>
      </p:grpSp>
      <p:sp>
        <p:nvSpPr>
          <p:cNvPr id="336" name="Google Shape;336;p26"/>
          <p:cNvSpPr/>
          <p:nvPr/>
        </p:nvSpPr>
        <p:spPr>
          <a:xfrm>
            <a:off x="-3073122" y="0"/>
            <a:ext cx="5130522" cy="5143500"/>
          </a:xfrm>
          <a:prstGeom prst="rect">
            <a:avLst/>
          </a:prstGeom>
          <a:solidFill>
            <a:srgbClr val="F2699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80098" y="0"/>
            <a:ext cx="32374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6"/>
          <p:cNvPicPr preferRelativeResize="0"/>
          <p:nvPr/>
        </p:nvPicPr>
        <p:blipFill rotWithShape="1">
          <a:blip r:embed="rId4">
            <a:alphaModFix/>
          </a:blip>
          <a:srcRect b="0" l="30012" r="30012" t="0"/>
          <a:stretch/>
        </p:blipFill>
        <p:spPr>
          <a:xfrm>
            <a:off x="514350" y="0"/>
            <a:ext cx="3086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6"/>
          <p:cNvSpPr/>
          <p:nvPr/>
        </p:nvSpPr>
        <p:spPr>
          <a:xfrm>
            <a:off x="7029526" y="0"/>
            <a:ext cx="5130522" cy="5143500"/>
          </a:xfrm>
          <a:prstGeom prst="rect">
            <a:avLst/>
          </a:prstGeom>
          <a:solidFill>
            <a:srgbClr val="F2699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0" name="Google Shape;3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9526" y="0"/>
            <a:ext cx="32374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810072" y="3885380"/>
            <a:ext cx="136536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421" y="1939042"/>
            <a:ext cx="250347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5829" y="-507197"/>
            <a:ext cx="250347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0733" y="1498915"/>
            <a:ext cx="1365365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27"/>
          <p:cNvGrpSpPr/>
          <p:nvPr/>
        </p:nvGrpSpPr>
        <p:grpSpPr>
          <a:xfrm rot="10800000">
            <a:off x="2622272" y="0"/>
            <a:ext cx="3899456" cy="5215830"/>
            <a:chOff x="0" y="-38100"/>
            <a:chExt cx="2054034" cy="2747433"/>
          </a:xfrm>
        </p:grpSpPr>
        <p:sp>
          <p:nvSpPr>
            <p:cNvPr id="350" name="Google Shape;350;p27"/>
            <p:cNvSpPr/>
            <p:nvPr/>
          </p:nvSpPr>
          <p:spPr>
            <a:xfrm>
              <a:off x="0" y="0"/>
              <a:ext cx="2054034" cy="2709333"/>
            </a:xfrm>
            <a:custGeom>
              <a:rect b="b" l="l" r="r" t="t"/>
              <a:pathLst>
                <a:path extrusionOk="0" h="2709333" w="2054034">
                  <a:moveTo>
                    <a:pt x="0" y="0"/>
                  </a:moveTo>
                  <a:lnTo>
                    <a:pt x="2054034" y="0"/>
                  </a:lnTo>
                  <a:lnTo>
                    <a:pt x="20540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2CA9"/>
            </a:solidFill>
            <a:ln>
              <a:noFill/>
            </a:ln>
          </p:spPr>
        </p:sp>
        <p:sp>
          <p:nvSpPr>
            <p:cNvPr id="351" name="Google Shape;351;p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27"/>
          <p:cNvSpPr txBox="1"/>
          <p:nvPr/>
        </p:nvSpPr>
        <p:spPr>
          <a:xfrm>
            <a:off x="2893267" y="1460509"/>
            <a:ext cx="3357466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4D9B7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the featured statistic.</a:t>
            </a:r>
            <a:endParaRPr sz="700"/>
          </a:p>
        </p:txBody>
      </p:sp>
      <p:sp>
        <p:nvSpPr>
          <p:cNvPr id="353" name="Google Shape;353;p27"/>
          <p:cNvSpPr txBox="1"/>
          <p:nvPr/>
        </p:nvSpPr>
        <p:spPr>
          <a:xfrm>
            <a:off x="2893267" y="2956242"/>
            <a:ext cx="3357466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4D9B7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the featured statistic.</a:t>
            </a:r>
            <a:endParaRPr sz="700"/>
          </a:p>
        </p:txBody>
      </p:sp>
      <p:sp>
        <p:nvSpPr>
          <p:cNvPr id="354" name="Google Shape;354;p27"/>
          <p:cNvSpPr txBox="1"/>
          <p:nvPr/>
        </p:nvSpPr>
        <p:spPr>
          <a:xfrm>
            <a:off x="2893267" y="4409112"/>
            <a:ext cx="3357466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4D9B7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the featured statistic.</a:t>
            </a:r>
            <a:endParaRPr sz="700"/>
          </a:p>
        </p:txBody>
      </p:sp>
      <p:grpSp>
        <p:nvGrpSpPr>
          <p:cNvPr id="355" name="Google Shape;355;p27"/>
          <p:cNvGrpSpPr/>
          <p:nvPr/>
        </p:nvGrpSpPr>
        <p:grpSpPr>
          <a:xfrm>
            <a:off x="3018172" y="334220"/>
            <a:ext cx="3107939" cy="1778077"/>
            <a:chOff x="0" y="-123830"/>
            <a:chExt cx="1637104" cy="936600"/>
          </a:xfrm>
        </p:grpSpPr>
        <p:sp>
          <p:nvSpPr>
            <p:cNvPr id="356" name="Google Shape;356;p27"/>
            <p:cNvSpPr/>
            <p:nvPr/>
          </p:nvSpPr>
          <p:spPr>
            <a:xfrm>
              <a:off x="0" y="0"/>
              <a:ext cx="1636955" cy="489671"/>
            </a:xfrm>
            <a:custGeom>
              <a:rect b="b" l="l" r="r" t="t"/>
              <a:pathLst>
                <a:path extrusionOk="0" h="489671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489671"/>
                  </a:lnTo>
                  <a:lnTo>
                    <a:pt x="0" y="4896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57" name="Google Shape;357;p27"/>
            <p:cNvSpPr txBox="1"/>
            <p:nvPr/>
          </p:nvSpPr>
          <p:spPr>
            <a:xfrm>
              <a:off x="4" y="-123830"/>
              <a:ext cx="1637100" cy="9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4D9B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2 out of 5</a:t>
              </a:r>
              <a:endParaRPr sz="700"/>
            </a:p>
          </p:txBody>
        </p:sp>
      </p:grpSp>
      <p:grpSp>
        <p:nvGrpSpPr>
          <p:cNvPr id="358" name="Google Shape;358;p27"/>
          <p:cNvGrpSpPr/>
          <p:nvPr/>
        </p:nvGrpSpPr>
        <p:grpSpPr>
          <a:xfrm>
            <a:off x="3018171" y="1859820"/>
            <a:ext cx="3107939" cy="1778077"/>
            <a:chOff x="0" y="-123821"/>
            <a:chExt cx="1637104" cy="936600"/>
          </a:xfrm>
        </p:grpSpPr>
        <p:sp>
          <p:nvSpPr>
            <p:cNvPr id="359" name="Google Shape;359;p27"/>
            <p:cNvSpPr/>
            <p:nvPr/>
          </p:nvSpPr>
          <p:spPr>
            <a:xfrm>
              <a:off x="0" y="0"/>
              <a:ext cx="1636955" cy="489671"/>
            </a:xfrm>
            <a:custGeom>
              <a:rect b="b" l="l" r="r" t="t"/>
              <a:pathLst>
                <a:path extrusionOk="0" h="489671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489671"/>
                  </a:lnTo>
                  <a:lnTo>
                    <a:pt x="0" y="4896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60" name="Google Shape;360;p27"/>
            <p:cNvSpPr txBox="1"/>
            <p:nvPr/>
          </p:nvSpPr>
          <p:spPr>
            <a:xfrm>
              <a:off x="4" y="-123821"/>
              <a:ext cx="1637100" cy="9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4D9B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95%</a:t>
              </a:r>
              <a:endParaRPr sz="700"/>
            </a:p>
          </p:txBody>
        </p:sp>
      </p:grpSp>
      <p:grpSp>
        <p:nvGrpSpPr>
          <p:cNvPr id="361" name="Google Shape;361;p27"/>
          <p:cNvGrpSpPr/>
          <p:nvPr/>
        </p:nvGrpSpPr>
        <p:grpSpPr>
          <a:xfrm>
            <a:off x="3018171" y="3312670"/>
            <a:ext cx="3107939" cy="1778077"/>
            <a:chOff x="0" y="-123831"/>
            <a:chExt cx="1637104" cy="936600"/>
          </a:xfrm>
        </p:grpSpPr>
        <p:sp>
          <p:nvSpPr>
            <p:cNvPr id="362" name="Google Shape;362;p27"/>
            <p:cNvSpPr/>
            <p:nvPr/>
          </p:nvSpPr>
          <p:spPr>
            <a:xfrm>
              <a:off x="0" y="0"/>
              <a:ext cx="1636955" cy="489671"/>
            </a:xfrm>
            <a:custGeom>
              <a:rect b="b" l="l" r="r" t="t"/>
              <a:pathLst>
                <a:path extrusionOk="0" h="489671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489671"/>
                  </a:lnTo>
                  <a:lnTo>
                    <a:pt x="0" y="4896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63" name="Google Shape;363;p27"/>
            <p:cNvSpPr txBox="1"/>
            <p:nvPr/>
          </p:nvSpPr>
          <p:spPr>
            <a:xfrm>
              <a:off x="4" y="-123831"/>
              <a:ext cx="1637100" cy="9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4D9B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12 million</a:t>
              </a:r>
              <a:endParaRPr sz="700"/>
            </a:p>
          </p:txBody>
        </p:sp>
      </p:grpSp>
      <p:pic>
        <p:nvPicPr>
          <p:cNvPr id="364" name="Google Shape;36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0733" y="3394699"/>
            <a:ext cx="183997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050358">
            <a:off x="-1171251" y="1941829"/>
            <a:ext cx="183997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360714">
            <a:off x="1155738" y="-118358"/>
            <a:ext cx="183997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360714">
            <a:off x="8298436" y="-507197"/>
            <a:ext cx="183997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1262" y="-118358"/>
            <a:ext cx="136536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8096" y="3448666"/>
            <a:ext cx="136536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57551" y="3807144"/>
            <a:ext cx="19676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5839" y="1337299"/>
            <a:ext cx="1967622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738" y="319073"/>
            <a:ext cx="4528541" cy="267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2279" y="319073"/>
            <a:ext cx="4528541" cy="267991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8"/>
          <p:cNvSpPr txBox="1"/>
          <p:nvPr/>
        </p:nvSpPr>
        <p:spPr>
          <a:xfrm>
            <a:off x="495300" y="916549"/>
            <a:ext cx="2934536" cy="1844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Add a</a:t>
            </a:r>
            <a:endParaRPr sz="700"/>
          </a:p>
          <a:p>
            <a:pPr indent="0" lvl="0" marL="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Timeline Page</a:t>
            </a:r>
            <a:endParaRPr sz="700"/>
          </a:p>
        </p:txBody>
      </p:sp>
      <p:grpSp>
        <p:nvGrpSpPr>
          <p:cNvPr id="379" name="Google Shape;379;p28"/>
          <p:cNvGrpSpPr/>
          <p:nvPr/>
        </p:nvGrpSpPr>
        <p:grpSpPr>
          <a:xfrm>
            <a:off x="6750597" y="3744040"/>
            <a:ext cx="1928319" cy="632787"/>
            <a:chOff x="0" y="-104775"/>
            <a:chExt cx="5142184" cy="1687431"/>
          </a:xfrm>
        </p:grpSpPr>
        <p:sp>
          <p:nvSpPr>
            <p:cNvPr id="380" name="Google Shape;380;p28"/>
            <p:cNvSpPr txBox="1"/>
            <p:nvPr/>
          </p:nvSpPr>
          <p:spPr>
            <a:xfrm>
              <a:off x="0" y="-104775"/>
              <a:ext cx="5142184" cy="503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7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  <p:sp>
          <p:nvSpPr>
            <p:cNvPr id="381" name="Google Shape;381;p28"/>
            <p:cNvSpPr txBox="1"/>
            <p:nvPr/>
          </p:nvSpPr>
          <p:spPr>
            <a:xfrm>
              <a:off x="0" y="682014"/>
              <a:ext cx="4945329" cy="900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just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what you want</a:t>
              </a:r>
              <a:endParaRPr sz="700"/>
            </a:p>
            <a:p>
              <a:pPr indent="0" lvl="1" marL="0" marR="0" rtl="0" algn="just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to discuss. </a:t>
              </a:r>
              <a:endParaRPr sz="700"/>
            </a:p>
          </p:txBody>
        </p:sp>
      </p:grpSp>
      <p:grpSp>
        <p:nvGrpSpPr>
          <p:cNvPr id="382" name="Google Shape;382;p28"/>
          <p:cNvGrpSpPr/>
          <p:nvPr/>
        </p:nvGrpSpPr>
        <p:grpSpPr>
          <a:xfrm>
            <a:off x="3655882" y="3744040"/>
            <a:ext cx="1928319" cy="632787"/>
            <a:chOff x="0" y="-104775"/>
            <a:chExt cx="5142184" cy="1687431"/>
          </a:xfrm>
        </p:grpSpPr>
        <p:sp>
          <p:nvSpPr>
            <p:cNvPr id="383" name="Google Shape;383;p28"/>
            <p:cNvSpPr txBox="1"/>
            <p:nvPr/>
          </p:nvSpPr>
          <p:spPr>
            <a:xfrm>
              <a:off x="0" y="-104775"/>
              <a:ext cx="5142184" cy="503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7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  <p:sp>
          <p:nvSpPr>
            <p:cNvPr id="384" name="Google Shape;384;p28"/>
            <p:cNvSpPr txBox="1"/>
            <p:nvPr/>
          </p:nvSpPr>
          <p:spPr>
            <a:xfrm>
              <a:off x="0" y="682014"/>
              <a:ext cx="4945329" cy="900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just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what you want</a:t>
              </a:r>
              <a:endParaRPr sz="700"/>
            </a:p>
            <a:p>
              <a:pPr indent="0" lvl="1" marL="0" marR="0" rtl="0" algn="just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to discuss. </a:t>
              </a:r>
              <a:endParaRPr sz="700"/>
            </a:p>
          </p:txBody>
        </p:sp>
      </p:grpSp>
      <p:grpSp>
        <p:nvGrpSpPr>
          <p:cNvPr id="385" name="Google Shape;385;p28"/>
          <p:cNvGrpSpPr/>
          <p:nvPr/>
        </p:nvGrpSpPr>
        <p:grpSpPr>
          <a:xfrm>
            <a:off x="495300" y="3744040"/>
            <a:ext cx="1928319" cy="632787"/>
            <a:chOff x="0" y="-104775"/>
            <a:chExt cx="5142184" cy="1687431"/>
          </a:xfrm>
        </p:grpSpPr>
        <p:sp>
          <p:nvSpPr>
            <p:cNvPr id="386" name="Google Shape;386;p28"/>
            <p:cNvSpPr txBox="1"/>
            <p:nvPr/>
          </p:nvSpPr>
          <p:spPr>
            <a:xfrm>
              <a:off x="0" y="-104775"/>
              <a:ext cx="5142184" cy="503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7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  <p:sp>
          <p:nvSpPr>
            <p:cNvPr id="387" name="Google Shape;387;p28"/>
            <p:cNvSpPr txBox="1"/>
            <p:nvPr/>
          </p:nvSpPr>
          <p:spPr>
            <a:xfrm>
              <a:off x="0" y="682014"/>
              <a:ext cx="4945329" cy="900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just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what you want</a:t>
              </a:r>
              <a:endParaRPr sz="700"/>
            </a:p>
            <a:p>
              <a:pPr indent="0" lvl="1" marL="0" marR="0" rtl="0" algn="just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to discuss. </a:t>
              </a:r>
              <a:endParaRPr sz="700"/>
            </a:p>
          </p:txBody>
        </p:sp>
      </p:grpSp>
      <p:sp>
        <p:nvSpPr>
          <p:cNvPr id="388" name="Google Shape;388;p28"/>
          <p:cNvSpPr txBox="1"/>
          <p:nvPr/>
        </p:nvSpPr>
        <p:spPr>
          <a:xfrm>
            <a:off x="495300" y="3403845"/>
            <a:ext cx="673658" cy="20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01</a:t>
            </a:r>
            <a:endParaRPr sz="700"/>
          </a:p>
        </p:txBody>
      </p:sp>
      <p:sp>
        <p:nvSpPr>
          <p:cNvPr id="389" name="Google Shape;389;p28"/>
          <p:cNvSpPr txBox="1"/>
          <p:nvPr/>
        </p:nvSpPr>
        <p:spPr>
          <a:xfrm>
            <a:off x="3655882" y="3403845"/>
            <a:ext cx="673658" cy="20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02</a:t>
            </a:r>
            <a:endParaRPr sz="700"/>
          </a:p>
        </p:txBody>
      </p:sp>
      <p:sp>
        <p:nvSpPr>
          <p:cNvPr id="390" name="Google Shape;390;p28"/>
          <p:cNvSpPr txBox="1"/>
          <p:nvPr/>
        </p:nvSpPr>
        <p:spPr>
          <a:xfrm>
            <a:off x="6748474" y="3403845"/>
            <a:ext cx="673659" cy="20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03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1"/>
          <p:cNvGrpSpPr/>
          <p:nvPr/>
        </p:nvGrpSpPr>
        <p:grpSpPr>
          <a:xfrm>
            <a:off x="1557345" y="2112861"/>
            <a:ext cx="2294034" cy="1742162"/>
            <a:chOff x="0" y="-474707"/>
            <a:chExt cx="1208404" cy="917700"/>
          </a:xfrm>
        </p:grpSpPr>
        <p:sp>
          <p:nvSpPr>
            <p:cNvPr id="99" name="Google Shape;99;p11"/>
            <p:cNvSpPr/>
            <p:nvPr/>
          </p:nvSpPr>
          <p:spPr>
            <a:xfrm>
              <a:off x="0" y="0"/>
              <a:ext cx="1208290" cy="125532"/>
            </a:xfrm>
            <a:custGeom>
              <a:rect b="b" l="l" r="r" t="t"/>
              <a:pathLst>
                <a:path extrusionOk="0" h="125532" w="1208290">
                  <a:moveTo>
                    <a:pt x="0" y="0"/>
                  </a:moveTo>
                  <a:lnTo>
                    <a:pt x="1208290" y="0"/>
                  </a:lnTo>
                  <a:lnTo>
                    <a:pt x="1208290" y="125532"/>
                  </a:lnTo>
                  <a:lnTo>
                    <a:pt x="0" y="1255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00" name="Google Shape;100;p11"/>
            <p:cNvSpPr txBox="1"/>
            <p:nvPr/>
          </p:nvSpPr>
          <p:spPr>
            <a:xfrm>
              <a:off x="4" y="-474707"/>
              <a:ext cx="1208400" cy="9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Lato"/>
                  <a:ea typeface="Lato"/>
                  <a:cs typeface="Lato"/>
                  <a:sym typeface="Lato"/>
                </a:rPr>
                <a:t>GOOGLE SLIDES</a:t>
              </a:r>
              <a:endParaRPr sz="700"/>
            </a:p>
          </p:txBody>
        </p:sp>
      </p:grpSp>
      <p:sp>
        <p:nvSpPr>
          <p:cNvPr id="101" name="Google Shape;101;p11"/>
          <p:cNvSpPr txBox="1"/>
          <p:nvPr/>
        </p:nvSpPr>
        <p:spPr>
          <a:xfrm>
            <a:off x="708445" y="3240153"/>
            <a:ext cx="399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Click on the "Google Slides" button below this presentation preview.  Click on "Make a copy." Start editing your presentation. You need to sign in to your Google account.</a:t>
            </a:r>
            <a:endParaRPr sz="700"/>
          </a:p>
        </p:txBody>
      </p:sp>
      <p:grpSp>
        <p:nvGrpSpPr>
          <p:cNvPr id="102" name="Google Shape;102;p11"/>
          <p:cNvGrpSpPr/>
          <p:nvPr/>
        </p:nvGrpSpPr>
        <p:grpSpPr>
          <a:xfrm>
            <a:off x="1825846" y="3293111"/>
            <a:ext cx="1756974" cy="1742162"/>
            <a:chOff x="0" y="-104771"/>
            <a:chExt cx="925502" cy="917700"/>
          </a:xfrm>
        </p:grpSpPr>
        <p:sp>
          <p:nvSpPr>
            <p:cNvPr id="103" name="Google Shape;103;p11"/>
            <p:cNvSpPr/>
            <p:nvPr/>
          </p:nvSpPr>
          <p:spPr>
            <a:xfrm>
              <a:off x="0" y="0"/>
              <a:ext cx="925424" cy="125532"/>
            </a:xfrm>
            <a:custGeom>
              <a:rect b="b" l="l" r="r" t="t"/>
              <a:pathLst>
                <a:path extrusionOk="0" h="125532" w="925424">
                  <a:moveTo>
                    <a:pt x="0" y="0"/>
                  </a:moveTo>
                  <a:lnTo>
                    <a:pt x="925424" y="0"/>
                  </a:lnTo>
                  <a:lnTo>
                    <a:pt x="925424" y="125532"/>
                  </a:lnTo>
                  <a:lnTo>
                    <a:pt x="0" y="1255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04" name="Google Shape;104;p11"/>
            <p:cNvSpPr txBox="1"/>
            <p:nvPr/>
          </p:nvSpPr>
          <p:spPr>
            <a:xfrm>
              <a:off x="2" y="-104771"/>
              <a:ext cx="925500" cy="9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Lato"/>
                  <a:ea typeface="Lato"/>
                  <a:cs typeface="Lato"/>
                  <a:sym typeface="Lato"/>
                </a:rPr>
                <a:t>CANVA</a:t>
              </a:r>
              <a:endParaRPr sz="700"/>
            </a:p>
          </p:txBody>
        </p:sp>
      </p:grpSp>
      <p:sp>
        <p:nvSpPr>
          <p:cNvPr id="105" name="Google Shape;105;p11"/>
          <p:cNvSpPr txBox="1"/>
          <p:nvPr/>
        </p:nvSpPr>
        <p:spPr>
          <a:xfrm>
            <a:off x="708445" y="4363071"/>
            <a:ext cx="399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Click on the "Canva" button under this presentation preview.  Start editing your presentation. You need to sign in to your Canva account.</a:t>
            </a:r>
            <a:endParaRPr sz="700"/>
          </a:p>
        </p:txBody>
      </p:sp>
      <p:grpSp>
        <p:nvGrpSpPr>
          <p:cNvPr id="106" name="Google Shape;106;p11"/>
          <p:cNvGrpSpPr/>
          <p:nvPr/>
        </p:nvGrpSpPr>
        <p:grpSpPr>
          <a:xfrm>
            <a:off x="1679221" y="1005336"/>
            <a:ext cx="2050277" cy="1742162"/>
            <a:chOff x="0" y="-489802"/>
            <a:chExt cx="1080003" cy="917700"/>
          </a:xfrm>
        </p:grpSpPr>
        <p:sp>
          <p:nvSpPr>
            <p:cNvPr id="107" name="Google Shape;107;p11"/>
            <p:cNvSpPr/>
            <p:nvPr/>
          </p:nvSpPr>
          <p:spPr>
            <a:xfrm>
              <a:off x="0" y="0"/>
              <a:ext cx="1079893" cy="125532"/>
            </a:xfrm>
            <a:custGeom>
              <a:rect b="b" l="l" r="r" t="t"/>
              <a:pathLst>
                <a:path extrusionOk="0" h="125532" w="1079893">
                  <a:moveTo>
                    <a:pt x="0" y="0"/>
                  </a:moveTo>
                  <a:lnTo>
                    <a:pt x="1079893" y="0"/>
                  </a:lnTo>
                  <a:lnTo>
                    <a:pt x="1079893" y="125532"/>
                  </a:lnTo>
                  <a:lnTo>
                    <a:pt x="0" y="1255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08" name="Google Shape;108;p11"/>
            <p:cNvSpPr txBox="1"/>
            <p:nvPr/>
          </p:nvSpPr>
          <p:spPr>
            <a:xfrm>
              <a:off x="3" y="-489802"/>
              <a:ext cx="1080000" cy="9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Lato"/>
                  <a:ea typeface="Lato"/>
                  <a:cs typeface="Lato"/>
                  <a:sym typeface="Lato"/>
                </a:rPr>
                <a:t>POWER </a:t>
              </a:r>
              <a:r>
                <a:rPr b="0" i="0" lang="en" sz="1000" u="none" cap="none" strike="noStrike">
                  <a:solidFill>
                    <a:srgbClr val="2E2CA9"/>
                  </a:solidFill>
                  <a:latin typeface="Lato"/>
                  <a:ea typeface="Lato"/>
                  <a:cs typeface="Lato"/>
                  <a:sym typeface="Lato"/>
                </a:rPr>
                <a:t>PO</a:t>
              </a:r>
              <a:r>
                <a:rPr b="0" i="0" lang="en" sz="1000" u="none" cap="none" strike="noStrike">
                  <a:solidFill>
                    <a:srgbClr val="2E2CA9"/>
                  </a:solidFill>
                  <a:latin typeface="Lato"/>
                  <a:ea typeface="Lato"/>
                  <a:cs typeface="Lato"/>
                  <a:sym typeface="Lato"/>
                </a:rPr>
                <a:t>INT</a:t>
              </a:r>
              <a:endParaRPr sz="700"/>
            </a:p>
          </p:txBody>
        </p:sp>
      </p:grpSp>
      <p:sp>
        <p:nvSpPr>
          <p:cNvPr id="109" name="Google Shape;109;p11"/>
          <p:cNvSpPr txBox="1"/>
          <p:nvPr/>
        </p:nvSpPr>
        <p:spPr>
          <a:xfrm>
            <a:off x="708450" y="2094558"/>
            <a:ext cx="399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Click on the "PowerPoint" button below this presentation preview. Start editing your presentation. Download and install the fonts used in this presentation as listed on the next page.</a:t>
            </a:r>
            <a:endParaRPr sz="700"/>
          </a:p>
        </p:txBody>
      </p:sp>
      <p:grpSp>
        <p:nvGrpSpPr>
          <p:cNvPr id="110" name="Google Shape;110;p11"/>
          <p:cNvGrpSpPr/>
          <p:nvPr/>
        </p:nvGrpSpPr>
        <p:grpSpPr>
          <a:xfrm>
            <a:off x="5256673" y="-485857"/>
            <a:ext cx="3882565" cy="5939909"/>
            <a:chOff x="0" y="-104775"/>
            <a:chExt cx="2045137" cy="3128841"/>
          </a:xfrm>
        </p:grpSpPr>
        <p:sp>
          <p:nvSpPr>
            <p:cNvPr id="111" name="Google Shape;111;p11"/>
            <p:cNvSpPr/>
            <p:nvPr/>
          </p:nvSpPr>
          <p:spPr>
            <a:xfrm>
              <a:off x="0" y="0"/>
              <a:ext cx="2045137" cy="3024066"/>
            </a:xfrm>
            <a:custGeom>
              <a:rect b="b" l="l" r="r" t="t"/>
              <a:pathLst>
                <a:path extrusionOk="0" h="3024066" w="2045137">
                  <a:moveTo>
                    <a:pt x="0" y="0"/>
                  </a:moveTo>
                  <a:lnTo>
                    <a:pt x="2045137" y="0"/>
                  </a:lnTo>
                  <a:lnTo>
                    <a:pt x="2045137" y="3024066"/>
                  </a:lnTo>
                  <a:lnTo>
                    <a:pt x="0" y="3024066"/>
                  </a:lnTo>
                  <a:close/>
                </a:path>
              </a:pathLst>
            </a:custGeom>
            <a:solidFill>
              <a:srgbClr val="F26995"/>
            </a:solidFill>
            <a:ln>
              <a:noFill/>
            </a:ln>
          </p:spPr>
        </p:sp>
        <p:sp>
          <p:nvSpPr>
            <p:cNvPr id="112" name="Google Shape;112;p11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3" name="Google Shape;1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47148" y="-393701"/>
            <a:ext cx="3959550" cy="629064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/>
        </p:nvSpPr>
        <p:spPr>
          <a:xfrm>
            <a:off x="708445" y="346173"/>
            <a:ext cx="3991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How to Use This Presentation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29"/>
          <p:cNvGrpSpPr/>
          <p:nvPr/>
        </p:nvGrpSpPr>
        <p:grpSpPr>
          <a:xfrm>
            <a:off x="4572083" y="532451"/>
            <a:ext cx="4147394" cy="4216718"/>
            <a:chOff x="0" y="-38100"/>
            <a:chExt cx="11059716" cy="11244580"/>
          </a:xfrm>
        </p:grpSpPr>
        <p:sp>
          <p:nvSpPr>
            <p:cNvPr id="396" name="Google Shape;396;p29"/>
            <p:cNvSpPr txBox="1"/>
            <p:nvPr/>
          </p:nvSpPr>
          <p:spPr>
            <a:xfrm>
              <a:off x="1119604" y="10690860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2E2CA9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1</a:t>
              </a:r>
              <a:endParaRPr sz="700"/>
            </a:p>
          </p:txBody>
        </p:sp>
        <p:sp>
          <p:nvSpPr>
            <p:cNvPr id="397" name="Google Shape;397;p29"/>
            <p:cNvSpPr txBox="1"/>
            <p:nvPr/>
          </p:nvSpPr>
          <p:spPr>
            <a:xfrm>
              <a:off x="3228439" y="10690860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2E2CA9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2</a:t>
              </a:r>
              <a:endParaRPr sz="700"/>
            </a:p>
          </p:txBody>
        </p:sp>
        <p:sp>
          <p:nvSpPr>
            <p:cNvPr id="398" name="Google Shape;398;p29"/>
            <p:cNvSpPr txBox="1"/>
            <p:nvPr/>
          </p:nvSpPr>
          <p:spPr>
            <a:xfrm>
              <a:off x="5337274" y="10690860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2E2CA9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3</a:t>
              </a:r>
              <a:endParaRPr sz="700"/>
            </a:p>
          </p:txBody>
        </p:sp>
        <p:sp>
          <p:nvSpPr>
            <p:cNvPr id="399" name="Google Shape;399;p29"/>
            <p:cNvSpPr txBox="1"/>
            <p:nvPr/>
          </p:nvSpPr>
          <p:spPr>
            <a:xfrm>
              <a:off x="7446109" y="10690860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2E2CA9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4</a:t>
              </a:r>
              <a:endParaRPr sz="700"/>
            </a:p>
          </p:txBody>
        </p:sp>
        <p:sp>
          <p:nvSpPr>
            <p:cNvPr id="400" name="Google Shape;400;p29"/>
            <p:cNvSpPr txBox="1"/>
            <p:nvPr/>
          </p:nvSpPr>
          <p:spPr>
            <a:xfrm>
              <a:off x="9554944" y="10690860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2E2CA9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5</a:t>
              </a:r>
              <a:endParaRPr sz="700"/>
            </a:p>
          </p:txBody>
        </p:sp>
        <p:grpSp>
          <p:nvGrpSpPr>
            <p:cNvPr id="401" name="Google Shape;401;p29"/>
            <p:cNvGrpSpPr/>
            <p:nvPr/>
          </p:nvGrpSpPr>
          <p:grpSpPr>
            <a:xfrm>
              <a:off x="772716" y="232410"/>
              <a:ext cx="10287000" cy="10299700"/>
              <a:chOff x="0" y="-6350"/>
              <a:chExt cx="10287000" cy="10299700"/>
            </a:xfrm>
          </p:grpSpPr>
          <p:sp>
            <p:nvSpPr>
              <p:cNvPr id="402" name="Google Shape;402;p29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E2CA9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03" name="Google Shape;403;p29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E2CA9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04" name="Google Shape;404;p29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E2CA9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05" name="Google Shape;405;p29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E2CA9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06" name="Google Shape;406;p29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E2CA9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07" name="Google Shape;407;p29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E2CA9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408" name="Google Shape;408;p29"/>
            <p:cNvSpPr txBox="1"/>
            <p:nvPr/>
          </p:nvSpPr>
          <p:spPr>
            <a:xfrm>
              <a:off x="0" y="-381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2E2CA9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50 </a:t>
              </a:r>
              <a:endParaRPr sz="700"/>
            </a:p>
          </p:txBody>
        </p:sp>
        <p:sp>
          <p:nvSpPr>
            <p:cNvPr id="409" name="Google Shape;409;p29"/>
            <p:cNvSpPr txBox="1"/>
            <p:nvPr/>
          </p:nvSpPr>
          <p:spPr>
            <a:xfrm>
              <a:off x="0" y="20193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2E2CA9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40 </a:t>
              </a:r>
              <a:endParaRPr sz="700"/>
            </a:p>
          </p:txBody>
        </p:sp>
        <p:sp>
          <p:nvSpPr>
            <p:cNvPr id="410" name="Google Shape;410;p29"/>
            <p:cNvSpPr txBox="1"/>
            <p:nvPr/>
          </p:nvSpPr>
          <p:spPr>
            <a:xfrm>
              <a:off x="0" y="40767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2E2CA9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30 </a:t>
              </a:r>
              <a:endParaRPr sz="700"/>
            </a:p>
          </p:txBody>
        </p:sp>
        <p:sp>
          <p:nvSpPr>
            <p:cNvPr id="411" name="Google Shape;411;p29"/>
            <p:cNvSpPr txBox="1"/>
            <p:nvPr/>
          </p:nvSpPr>
          <p:spPr>
            <a:xfrm>
              <a:off x="0" y="61341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2E2CA9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 </a:t>
              </a:r>
              <a:endParaRPr sz="700"/>
            </a:p>
          </p:txBody>
        </p:sp>
        <p:sp>
          <p:nvSpPr>
            <p:cNvPr id="412" name="Google Shape;412;p29"/>
            <p:cNvSpPr txBox="1"/>
            <p:nvPr/>
          </p:nvSpPr>
          <p:spPr>
            <a:xfrm>
              <a:off x="0" y="81915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2E2CA9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10 </a:t>
              </a:r>
              <a:endParaRPr sz="700"/>
            </a:p>
          </p:txBody>
        </p:sp>
        <p:sp>
          <p:nvSpPr>
            <p:cNvPr id="413" name="Google Shape;413;p29"/>
            <p:cNvSpPr txBox="1"/>
            <p:nvPr/>
          </p:nvSpPr>
          <p:spPr>
            <a:xfrm>
              <a:off x="231973" y="10248900"/>
              <a:ext cx="337542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2E2CA9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 </a:t>
              </a:r>
              <a:endParaRPr sz="700"/>
            </a:p>
          </p:txBody>
        </p:sp>
        <p:grpSp>
          <p:nvGrpSpPr>
            <p:cNvPr id="414" name="Google Shape;414;p29"/>
            <p:cNvGrpSpPr/>
            <p:nvPr/>
          </p:nvGrpSpPr>
          <p:grpSpPr>
            <a:xfrm>
              <a:off x="771024" y="232410"/>
              <a:ext cx="10288692" cy="10293350"/>
              <a:chOff x="-1692" y="-6350"/>
              <a:chExt cx="10288692" cy="10293350"/>
            </a:xfrm>
          </p:grpSpPr>
          <p:sp>
            <p:nvSpPr>
              <p:cNvPr id="415" name="Google Shape;415;p29"/>
              <p:cNvSpPr/>
              <p:nvPr/>
            </p:nvSpPr>
            <p:spPr>
              <a:xfrm>
                <a:off x="-1692" y="8216895"/>
                <a:ext cx="1855044" cy="2070105"/>
              </a:xfrm>
              <a:custGeom>
                <a:rect b="b" l="l" r="r" t="t"/>
                <a:pathLst>
                  <a:path extrusionOk="0" h="2070105" w="1855044">
                    <a:moveTo>
                      <a:pt x="1692" y="2070105"/>
                    </a:moveTo>
                    <a:lnTo>
                      <a:pt x="1692" y="932185"/>
                    </a:lnTo>
                    <a:cubicBezTo>
                      <a:pt x="0" y="685541"/>
                      <a:pt x="96795" y="448418"/>
                      <a:pt x="270606" y="273415"/>
                    </a:cubicBezTo>
                    <a:cubicBezTo>
                      <a:pt x="444416" y="98413"/>
                      <a:pt x="680872" y="0"/>
                      <a:pt x="927522" y="5"/>
                    </a:cubicBezTo>
                    <a:lnTo>
                      <a:pt x="927522" y="5"/>
                    </a:lnTo>
                    <a:cubicBezTo>
                      <a:pt x="1174172" y="0"/>
                      <a:pt x="1410628" y="98413"/>
                      <a:pt x="1584438" y="273415"/>
                    </a:cubicBezTo>
                    <a:cubicBezTo>
                      <a:pt x="1758249" y="448418"/>
                      <a:pt x="1855044" y="685541"/>
                      <a:pt x="1853352" y="932185"/>
                    </a:cubicBezTo>
                    <a:lnTo>
                      <a:pt x="1853352" y="2070105"/>
                    </a:lnTo>
                    <a:close/>
                  </a:path>
                </a:pathLst>
              </a:custGeom>
              <a:solidFill>
                <a:srgbClr val="E2473B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925830"/>
                    </a:lnTo>
                    <a:cubicBezTo>
                      <a:pt x="0" y="680285"/>
                      <a:pt x="97543" y="444796"/>
                      <a:pt x="271169" y="271169"/>
                    </a:cubicBezTo>
                    <a:cubicBezTo>
                      <a:pt x="444796" y="97542"/>
                      <a:pt x="680284" y="0"/>
                      <a:pt x="925830" y="0"/>
                    </a:cubicBezTo>
                    <a:lnTo>
                      <a:pt x="925830" y="0"/>
                    </a:lnTo>
                    <a:cubicBezTo>
                      <a:pt x="1171375" y="0"/>
                      <a:pt x="1406864" y="97542"/>
                      <a:pt x="1580491" y="271169"/>
                    </a:cubicBezTo>
                    <a:cubicBezTo>
                      <a:pt x="1754118" y="444796"/>
                      <a:pt x="1851660" y="680285"/>
                      <a:pt x="1851660" y="925830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rgbClr val="E2473B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925830"/>
                    </a:lnTo>
                    <a:cubicBezTo>
                      <a:pt x="0" y="414508"/>
                      <a:pt x="414508" y="0"/>
                      <a:pt x="925830" y="0"/>
                    </a:cubicBezTo>
                    <a:lnTo>
                      <a:pt x="925830" y="0"/>
                    </a:lnTo>
                    <a:cubicBezTo>
                      <a:pt x="1437152" y="0"/>
                      <a:pt x="1851660" y="414508"/>
                      <a:pt x="1851660" y="925830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rgbClr val="E2473B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925830"/>
                    </a:lnTo>
                    <a:cubicBezTo>
                      <a:pt x="0" y="414508"/>
                      <a:pt x="414508" y="0"/>
                      <a:pt x="925830" y="0"/>
                    </a:cubicBezTo>
                    <a:lnTo>
                      <a:pt x="925830" y="0"/>
                    </a:lnTo>
                    <a:cubicBezTo>
                      <a:pt x="1171375" y="0"/>
                      <a:pt x="1406864" y="97542"/>
                      <a:pt x="1580491" y="271169"/>
                    </a:cubicBezTo>
                    <a:cubicBezTo>
                      <a:pt x="1754117" y="444796"/>
                      <a:pt x="1851660" y="680284"/>
                      <a:pt x="1851660" y="925830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rgbClr val="E2473B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925830"/>
                    </a:lnTo>
                    <a:cubicBezTo>
                      <a:pt x="0" y="414508"/>
                      <a:pt x="414508" y="0"/>
                      <a:pt x="925830" y="0"/>
                    </a:cubicBezTo>
                    <a:lnTo>
                      <a:pt x="925830" y="0"/>
                    </a:lnTo>
                    <a:cubicBezTo>
                      <a:pt x="1171375" y="0"/>
                      <a:pt x="1406864" y="97542"/>
                      <a:pt x="1580491" y="271169"/>
                    </a:cubicBezTo>
                    <a:cubicBezTo>
                      <a:pt x="1754117" y="444796"/>
                      <a:pt x="1851660" y="680285"/>
                      <a:pt x="1851660" y="925830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rgbClr val="E2473B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EBBF61"/>
              </a:solidFill>
              <a:ln>
                <a:noFill/>
              </a:ln>
            </p:spPr>
          </p:sp>
          <p:sp>
            <p:nvSpPr>
              <p:cNvPr id="421" name="Google Shape;421;p29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3296920"/>
                    </a:moveTo>
                    <a:lnTo>
                      <a:pt x="0" y="101600"/>
                    </a:lnTo>
                    <a:cubicBezTo>
                      <a:pt x="0" y="67657"/>
                      <a:pt x="1867" y="33739"/>
                      <a:pt x="5592" y="0"/>
                    </a:cubicBezTo>
                    <a:lnTo>
                      <a:pt x="1846068" y="0"/>
                    </a:lnTo>
                    <a:cubicBezTo>
                      <a:pt x="1849793" y="33739"/>
                      <a:pt x="1851660" y="67657"/>
                      <a:pt x="1851660" y="101600"/>
                    </a:cubicBezTo>
                    <a:lnTo>
                      <a:pt x="1851660" y="3296920"/>
                    </a:lnTo>
                    <a:close/>
                  </a:path>
                </a:pathLst>
              </a:custGeom>
              <a:solidFill>
                <a:srgbClr val="EBBF6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EBBF61"/>
              </a:solidFill>
              <a:ln>
                <a:noFill/>
              </a:ln>
            </p:spPr>
          </p:sp>
          <p:sp>
            <p:nvSpPr>
              <p:cNvPr id="423" name="Google Shape;423;p29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EBBF61"/>
              </a:solidFill>
              <a:ln>
                <a:noFill/>
              </a:ln>
            </p:spPr>
          </p:sp>
          <p:sp>
            <p:nvSpPr>
              <p:cNvPr id="424" name="Google Shape;424;p29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EBBF61"/>
              </a:solidFill>
              <a:ln>
                <a:noFill/>
              </a:ln>
            </p:spPr>
          </p:sp>
          <p:sp>
            <p:nvSpPr>
              <p:cNvPr id="425" name="Google Shape;425;p29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CA9"/>
              </a:solidFill>
              <a:ln>
                <a:noFill/>
              </a:ln>
            </p:spPr>
          </p:sp>
          <p:sp>
            <p:nvSpPr>
              <p:cNvPr id="426" name="Google Shape;426;p29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2E2CA9"/>
              </a:solidFill>
              <a:ln>
                <a:noFill/>
              </a:ln>
            </p:spPr>
          </p:sp>
          <p:sp>
            <p:nvSpPr>
              <p:cNvPr id="427" name="Google Shape;427;p29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2E2CA9"/>
              </a:solidFill>
              <a:ln>
                <a:noFill/>
              </a:ln>
            </p:spPr>
          </p:sp>
          <p:sp>
            <p:nvSpPr>
              <p:cNvPr id="428" name="Google Shape;428;p29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2E2CA9"/>
              </a:solidFill>
              <a:ln>
                <a:noFill/>
              </a:ln>
            </p:spPr>
          </p:sp>
          <p:sp>
            <p:nvSpPr>
              <p:cNvPr id="429" name="Google Shape;429;p29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2E2CA9"/>
              </a:solidFill>
              <a:ln>
                <a:noFill/>
              </a:ln>
            </p:spPr>
          </p:sp>
        </p:grpSp>
      </p:grpSp>
      <p:pic>
        <p:nvPicPr>
          <p:cNvPr id="430" name="Google Shape;4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213" y="2235471"/>
            <a:ext cx="2504557" cy="251369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9"/>
          <p:cNvSpPr txBox="1"/>
          <p:nvPr/>
        </p:nvSpPr>
        <p:spPr>
          <a:xfrm>
            <a:off x="689035" y="483767"/>
            <a:ext cx="2896912" cy="122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Write Your Topic or Idea</a:t>
            </a:r>
            <a:endParaRPr sz="700"/>
          </a:p>
        </p:txBody>
      </p:sp>
      <p:sp>
        <p:nvSpPr>
          <p:cNvPr id="432" name="Google Shape;432;p29"/>
          <p:cNvSpPr txBox="1"/>
          <p:nvPr/>
        </p:nvSpPr>
        <p:spPr>
          <a:xfrm>
            <a:off x="1037813" y="1846069"/>
            <a:ext cx="2199357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1381748">
            <a:off x="1094645" y="2685071"/>
            <a:ext cx="1239686" cy="126264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0"/>
          <p:cNvSpPr txBox="1"/>
          <p:nvPr/>
        </p:nvSpPr>
        <p:spPr>
          <a:xfrm>
            <a:off x="1646971" y="4125595"/>
            <a:ext cx="2010963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Briefly elaborate</a:t>
            </a:r>
            <a:endParaRPr sz="700"/>
          </a:p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on what you want</a:t>
            </a:r>
            <a:endParaRPr sz="700"/>
          </a:p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to discuss.</a:t>
            </a:r>
            <a:endParaRPr sz="700"/>
          </a:p>
        </p:txBody>
      </p:sp>
      <p:pic>
        <p:nvPicPr>
          <p:cNvPr id="439" name="Google Shape;4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1381748">
            <a:off x="4924850" y="2685071"/>
            <a:ext cx="1239686" cy="1262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30291">
            <a:off x="6800778" y="2659229"/>
            <a:ext cx="1239685" cy="1262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30291">
            <a:off x="3050242" y="2659229"/>
            <a:ext cx="1239685" cy="126264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0"/>
          <p:cNvSpPr/>
          <p:nvPr/>
        </p:nvSpPr>
        <p:spPr>
          <a:xfrm>
            <a:off x="1718934" y="1953832"/>
            <a:ext cx="1875928" cy="187592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9878" r="-9877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0"/>
          <p:cNvSpPr/>
          <p:nvPr/>
        </p:nvSpPr>
        <p:spPr>
          <a:xfrm>
            <a:off x="5549139" y="1953832"/>
            <a:ext cx="1875928" cy="187592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2045" r="-7902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0"/>
          <p:cNvSpPr txBox="1"/>
          <p:nvPr/>
        </p:nvSpPr>
        <p:spPr>
          <a:xfrm>
            <a:off x="5481622" y="4125595"/>
            <a:ext cx="2010963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Briefly elaborate</a:t>
            </a:r>
            <a:endParaRPr sz="700"/>
          </a:p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on what you want</a:t>
            </a:r>
            <a:endParaRPr sz="700"/>
          </a:p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to discuss.</a:t>
            </a:r>
            <a:endParaRPr sz="700"/>
          </a:p>
        </p:txBody>
      </p:sp>
      <p:sp>
        <p:nvSpPr>
          <p:cNvPr id="445" name="Google Shape;445;p30"/>
          <p:cNvSpPr txBox="1"/>
          <p:nvPr/>
        </p:nvSpPr>
        <p:spPr>
          <a:xfrm>
            <a:off x="2344955" y="423221"/>
            <a:ext cx="4454089" cy="122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Write Your Big Topic or Idea</a:t>
            </a:r>
            <a:endParaRPr sz="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CA9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29290">
            <a:off x="-782219" y="-67933"/>
            <a:ext cx="5933300" cy="580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9473" y="0"/>
            <a:ext cx="3884043" cy="618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2810" y="4365344"/>
            <a:ext cx="19676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64813" y="-1263412"/>
            <a:ext cx="19676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123261">
            <a:off x="4083403" y="4020457"/>
            <a:ext cx="1242231" cy="121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47702" y="-435425"/>
            <a:ext cx="184043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214379" y="4127999"/>
            <a:ext cx="184043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140047">
            <a:off x="8393326" y="243556"/>
            <a:ext cx="1840438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" name="Google Shape;458;p31"/>
          <p:cNvGrpSpPr/>
          <p:nvPr/>
        </p:nvGrpSpPr>
        <p:grpSpPr>
          <a:xfrm>
            <a:off x="1864537" y="2040065"/>
            <a:ext cx="5414927" cy="1016935"/>
            <a:chOff x="0" y="-123825"/>
            <a:chExt cx="14439805" cy="2711827"/>
          </a:xfrm>
        </p:grpSpPr>
        <p:sp>
          <p:nvSpPr>
            <p:cNvPr id="459" name="Google Shape;459;p31"/>
            <p:cNvSpPr txBox="1"/>
            <p:nvPr/>
          </p:nvSpPr>
          <p:spPr>
            <a:xfrm>
              <a:off x="0" y="-123825"/>
              <a:ext cx="14439805" cy="1549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4D9B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Thank you!</a:t>
              </a:r>
              <a:endParaRPr sz="700"/>
            </a:p>
          </p:txBody>
        </p:sp>
        <p:sp>
          <p:nvSpPr>
            <p:cNvPr id="460" name="Google Shape;460;p31"/>
            <p:cNvSpPr txBox="1"/>
            <p:nvPr/>
          </p:nvSpPr>
          <p:spPr>
            <a:xfrm>
              <a:off x="2632993" y="2157260"/>
              <a:ext cx="9173818" cy="430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4D9B7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Write a closing statement or call-to-action here.</a:t>
              </a:r>
              <a:endParaRPr sz="7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32"/>
          <p:cNvGrpSpPr/>
          <p:nvPr/>
        </p:nvGrpSpPr>
        <p:grpSpPr>
          <a:xfrm>
            <a:off x="2719155" y="1107583"/>
            <a:ext cx="3705692" cy="2881899"/>
            <a:chOff x="0" y="-123825"/>
            <a:chExt cx="9881843" cy="7685065"/>
          </a:xfrm>
        </p:grpSpPr>
        <p:sp>
          <p:nvSpPr>
            <p:cNvPr id="466" name="Google Shape;466;p32"/>
            <p:cNvSpPr txBox="1"/>
            <p:nvPr/>
          </p:nvSpPr>
          <p:spPr>
            <a:xfrm>
              <a:off x="0" y="-123825"/>
              <a:ext cx="9881843" cy="1549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2E2CA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Credits</a:t>
              </a:r>
              <a:endParaRPr sz="700"/>
            </a:p>
          </p:txBody>
        </p:sp>
        <p:sp>
          <p:nvSpPr>
            <p:cNvPr id="467" name="Google Shape;467;p32"/>
            <p:cNvSpPr txBox="1"/>
            <p:nvPr/>
          </p:nvSpPr>
          <p:spPr>
            <a:xfrm>
              <a:off x="0" y="2489441"/>
              <a:ext cx="9881843" cy="1646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7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Lato"/>
                  <a:ea typeface="Lato"/>
                  <a:cs typeface="Lato"/>
                  <a:sym typeface="Lato"/>
                </a:rPr>
                <a:t>THIS PRESENTATION TEMPLATE IS FREE FOR EVERYONE TO USE THANKS TO THE FOLLOWING:</a:t>
              </a:r>
              <a:endParaRPr sz="700"/>
            </a:p>
          </p:txBody>
        </p:sp>
        <p:sp>
          <p:nvSpPr>
            <p:cNvPr id="468" name="Google Shape;468;p32"/>
            <p:cNvSpPr txBox="1"/>
            <p:nvPr/>
          </p:nvSpPr>
          <p:spPr>
            <a:xfrm>
              <a:off x="0" y="5093854"/>
              <a:ext cx="9881843" cy="900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SlidesCarnival for the presentation template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Pexels for the photos</a:t>
              </a:r>
              <a:endParaRPr sz="700"/>
            </a:p>
          </p:txBody>
        </p:sp>
        <p:sp>
          <p:nvSpPr>
            <p:cNvPr id="469" name="Google Shape;469;p32"/>
            <p:cNvSpPr txBox="1"/>
            <p:nvPr/>
          </p:nvSpPr>
          <p:spPr>
            <a:xfrm>
              <a:off x="0" y="7057685"/>
              <a:ext cx="9881843" cy="503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7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Lato"/>
                  <a:ea typeface="Lato"/>
                  <a:cs typeface="Lato"/>
                  <a:sym typeface="Lato"/>
                </a:rPr>
                <a:t>HAPPY DESIGNING! </a:t>
              </a:r>
              <a:endParaRPr sz="700"/>
            </a:p>
          </p:txBody>
        </p:sp>
      </p:grpSp>
      <p:pic>
        <p:nvPicPr>
          <p:cNvPr id="470" name="Google Shape;47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89374">
            <a:off x="7566150" y="-416184"/>
            <a:ext cx="185351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981785">
            <a:off x="-650188" y="-593258"/>
            <a:ext cx="19676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024959" y="1419385"/>
            <a:ext cx="204991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8200" y="1419385"/>
            <a:ext cx="130925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4698501">
            <a:off x="1678722" y="-874376"/>
            <a:ext cx="161599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7868961">
            <a:off x="6028207" y="3967086"/>
            <a:ext cx="1507498" cy="191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03827" y="3635750"/>
            <a:ext cx="1236355" cy="15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418095">
            <a:off x="7280511" y="3650451"/>
            <a:ext cx="1693322" cy="158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35035" y="4242047"/>
            <a:ext cx="135788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693880">
            <a:off x="486268" y="3923372"/>
            <a:ext cx="3058720" cy="282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85079" y="9856"/>
            <a:ext cx="1005320" cy="100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10139" y="4389625"/>
            <a:ext cx="1242232" cy="121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5184397">
            <a:off x="4636598" y="-691594"/>
            <a:ext cx="422702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2040" y="-745825"/>
            <a:ext cx="2632083" cy="295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763972">
            <a:off x="-197988" y="3117195"/>
            <a:ext cx="3319664" cy="3023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" name="Google Shape;489;p33"/>
          <p:cNvGrpSpPr/>
          <p:nvPr/>
        </p:nvGrpSpPr>
        <p:grpSpPr>
          <a:xfrm>
            <a:off x="1535175" y="1289161"/>
            <a:ext cx="6073651" cy="2518744"/>
            <a:chOff x="0" y="-123825"/>
            <a:chExt cx="16196403" cy="6716652"/>
          </a:xfrm>
        </p:grpSpPr>
        <p:sp>
          <p:nvSpPr>
            <p:cNvPr id="490" name="Google Shape;490;p33"/>
            <p:cNvSpPr txBox="1"/>
            <p:nvPr/>
          </p:nvSpPr>
          <p:spPr>
            <a:xfrm>
              <a:off x="0" y="-123825"/>
              <a:ext cx="16196403" cy="1549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2E2CA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Fonts In this Presentation</a:t>
              </a:r>
              <a:endParaRPr sz="700"/>
            </a:p>
          </p:txBody>
        </p:sp>
        <p:sp>
          <p:nvSpPr>
            <p:cNvPr id="491" name="Google Shape;491;p33"/>
            <p:cNvSpPr txBox="1"/>
            <p:nvPr/>
          </p:nvSpPr>
          <p:spPr>
            <a:xfrm>
              <a:off x="232914" y="2330202"/>
              <a:ext cx="15730574" cy="503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7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Lato"/>
                  <a:ea typeface="Lato"/>
                  <a:cs typeface="Lato"/>
                  <a:sym typeface="Lato"/>
                </a:rPr>
                <a:t>THIS PRESENTATION TEMPLATE USES THE FOLLOWING FREE FONTS:</a:t>
              </a:r>
              <a:endParaRPr sz="700"/>
            </a:p>
          </p:txBody>
        </p:sp>
        <p:sp>
          <p:nvSpPr>
            <p:cNvPr id="492" name="Google Shape;492;p33"/>
            <p:cNvSpPr txBox="1"/>
            <p:nvPr/>
          </p:nvSpPr>
          <p:spPr>
            <a:xfrm>
              <a:off x="3157280" y="3814343"/>
              <a:ext cx="9881843" cy="1370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Titles: Merriweather</a:t>
              </a:r>
              <a:endParaRPr sz="700"/>
            </a:p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Headers: Lato</a:t>
              </a:r>
              <a:endParaRPr sz="700"/>
            </a:p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Body Copy: Nunito Light</a:t>
              </a:r>
              <a:endParaRPr sz="700"/>
            </a:p>
          </p:txBody>
        </p:sp>
        <p:sp>
          <p:nvSpPr>
            <p:cNvPr id="493" name="Google Shape;493;p33"/>
            <p:cNvSpPr txBox="1"/>
            <p:nvPr/>
          </p:nvSpPr>
          <p:spPr>
            <a:xfrm>
              <a:off x="3157280" y="6089272"/>
              <a:ext cx="9881843" cy="503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7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Lato"/>
                  <a:ea typeface="Lato"/>
                  <a:cs typeface="Lato"/>
                  <a:sym typeface="Lato"/>
                </a:rPr>
                <a:t>HAPPY DESIGNING! </a:t>
              </a:r>
              <a:endParaRPr sz="700"/>
            </a:p>
          </p:txBody>
        </p:sp>
      </p:grpSp>
      <p:pic>
        <p:nvPicPr>
          <p:cNvPr id="494" name="Google Shape;49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89374">
            <a:off x="7255598" y="3830087"/>
            <a:ext cx="185351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6981785">
            <a:off x="5896035" y="-1107609"/>
            <a:ext cx="19676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88903" y="-874376"/>
            <a:ext cx="130925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276197">
            <a:off x="4824077" y="-874376"/>
            <a:ext cx="161599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2754144"/>
            <a:ext cx="1423395" cy="142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09590" y="-182636"/>
            <a:ext cx="1242232" cy="121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217053" y="1183024"/>
            <a:ext cx="1462807" cy="144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19293" y="-299482"/>
            <a:ext cx="1960141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619292" y="1757917"/>
            <a:ext cx="203121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390584" y="4114800"/>
            <a:ext cx="208776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13593" y="3370496"/>
            <a:ext cx="1577216" cy="162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4"/>
          <p:cNvSpPr txBox="1"/>
          <p:nvPr/>
        </p:nvSpPr>
        <p:spPr>
          <a:xfrm>
            <a:off x="514350" y="452438"/>
            <a:ext cx="2529566" cy="122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Resource </a:t>
            </a:r>
            <a:endParaRPr sz="700"/>
          </a:p>
          <a:p>
            <a:pPr indent="0" lvl="0" marL="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Page</a:t>
            </a:r>
            <a:endParaRPr sz="700"/>
          </a:p>
        </p:txBody>
      </p:sp>
      <p:sp>
        <p:nvSpPr>
          <p:cNvPr id="510" name="Google Shape;510;p34"/>
          <p:cNvSpPr txBox="1"/>
          <p:nvPr/>
        </p:nvSpPr>
        <p:spPr>
          <a:xfrm>
            <a:off x="514350" y="3759200"/>
            <a:ext cx="21414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Use these design resources in your Canva Presentation. Happy designing! </a:t>
            </a:r>
            <a:endParaRPr sz="700"/>
          </a:p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E2CA9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Don't forget to delete this page</a:t>
            </a:r>
            <a:endParaRPr sz="1000">
              <a:solidFill>
                <a:srgbClr val="2E2CA9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before presenting. </a:t>
            </a:r>
            <a:endParaRPr sz="700"/>
          </a:p>
        </p:txBody>
      </p:sp>
      <p:pic>
        <p:nvPicPr>
          <p:cNvPr id="511" name="Google Shape;51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559639">
            <a:off x="4098892" y="1527359"/>
            <a:ext cx="946216" cy="105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6241353" y="287656"/>
            <a:ext cx="953177" cy="105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80920">
            <a:off x="4792038" y="2747248"/>
            <a:ext cx="1011858" cy="105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48182" y="316589"/>
            <a:ext cx="477229" cy="108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17680" y="2775248"/>
            <a:ext cx="1119081" cy="98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94579" y="302962"/>
            <a:ext cx="986696" cy="99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91455" y="332131"/>
            <a:ext cx="673290" cy="105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8186836">
            <a:off x="3085801" y="2770606"/>
            <a:ext cx="684596" cy="87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93850" y="1497490"/>
            <a:ext cx="886438" cy="108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93800" y="302962"/>
            <a:ext cx="1095115" cy="102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flipH="1">
            <a:off x="3865164" y="302962"/>
            <a:ext cx="1028624" cy="103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215409" y="1497490"/>
            <a:ext cx="737724" cy="111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63826">
            <a:off x="2968969" y="1544435"/>
            <a:ext cx="1108526" cy="10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5400000">
            <a:off x="6381474" y="1164400"/>
            <a:ext cx="1131560" cy="179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flipH="1">
            <a:off x="3233503" y="3958118"/>
            <a:ext cx="579458" cy="9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rot="-5400000">
            <a:off x="3890711" y="3961885"/>
            <a:ext cx="1065686" cy="94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940209" y="2758021"/>
            <a:ext cx="1015947" cy="10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002837" y="2775248"/>
            <a:ext cx="657860" cy="10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062579" y="2766634"/>
            <a:ext cx="660747" cy="10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031900" y="3919430"/>
            <a:ext cx="1157028" cy="104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392952" y="3919431"/>
            <a:ext cx="1453171" cy="89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8005176" y="3899276"/>
            <a:ext cx="886012" cy="902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83629" y="89126"/>
            <a:ext cx="5472966" cy="544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138685">
            <a:off x="4519694" y="73893"/>
            <a:ext cx="5073215" cy="516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3489" y="656157"/>
            <a:ext cx="2717022" cy="679256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35"/>
          <p:cNvSpPr txBox="1"/>
          <p:nvPr/>
        </p:nvSpPr>
        <p:spPr>
          <a:xfrm>
            <a:off x="1673413" y="2016278"/>
            <a:ext cx="5806386" cy="122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Free templates for all your presentation needs</a:t>
            </a:r>
            <a:endParaRPr sz="700"/>
          </a:p>
        </p:txBody>
      </p:sp>
      <p:sp>
        <p:nvSpPr>
          <p:cNvPr id="541" name="Google Shape;541;p35"/>
          <p:cNvSpPr txBox="1"/>
          <p:nvPr/>
        </p:nvSpPr>
        <p:spPr>
          <a:xfrm>
            <a:off x="514350" y="3886200"/>
            <a:ext cx="1919521" cy="342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For PowerPoint, Google Slides, and Canva</a:t>
            </a:r>
            <a:endParaRPr sz="700"/>
          </a:p>
        </p:txBody>
      </p:sp>
      <p:sp>
        <p:nvSpPr>
          <p:cNvPr id="542" name="Google Shape;542;p35"/>
          <p:cNvSpPr txBox="1"/>
          <p:nvPr/>
        </p:nvSpPr>
        <p:spPr>
          <a:xfrm>
            <a:off x="2529576" y="3886200"/>
            <a:ext cx="1919521" cy="342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100% free for personal or commercial use</a:t>
            </a:r>
            <a:endParaRPr sz="700"/>
          </a:p>
        </p:txBody>
      </p:sp>
      <p:sp>
        <p:nvSpPr>
          <p:cNvPr id="543" name="Google Shape;543;p35"/>
          <p:cNvSpPr txBox="1"/>
          <p:nvPr/>
        </p:nvSpPr>
        <p:spPr>
          <a:xfrm>
            <a:off x="4576606" y="3886200"/>
            <a:ext cx="1919521" cy="342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Ready to use, professional, and customizable</a:t>
            </a:r>
            <a:endParaRPr sz="700"/>
          </a:p>
        </p:txBody>
      </p:sp>
      <p:sp>
        <p:nvSpPr>
          <p:cNvPr id="544" name="Google Shape;544;p35"/>
          <p:cNvSpPr txBox="1"/>
          <p:nvPr/>
        </p:nvSpPr>
        <p:spPr>
          <a:xfrm>
            <a:off x="6733508" y="3886200"/>
            <a:ext cx="1919521" cy="342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Blow your audience away with attractive visuals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CA9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257313">
            <a:off x="42361" y="3069005"/>
            <a:ext cx="2349637" cy="2627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442343">
            <a:off x="3223994" y="-1716211"/>
            <a:ext cx="2696013" cy="343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981785">
            <a:off x="5611800" y="-1445095"/>
            <a:ext cx="3747884" cy="391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-901987" y="-376383"/>
            <a:ext cx="3698085" cy="346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8100000">
            <a:off x="3543855" y="3023342"/>
            <a:ext cx="3031805" cy="297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413610">
            <a:off x="6835123" y="1911747"/>
            <a:ext cx="2747373" cy="33504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2"/>
          <p:cNvGrpSpPr/>
          <p:nvPr/>
        </p:nvGrpSpPr>
        <p:grpSpPr>
          <a:xfrm>
            <a:off x="2519236" y="490453"/>
            <a:ext cx="4105530" cy="4824204"/>
            <a:chOff x="0" y="-144661"/>
            <a:chExt cx="10948078" cy="12864544"/>
          </a:xfrm>
        </p:grpSpPr>
        <p:grpSp>
          <p:nvGrpSpPr>
            <p:cNvPr id="126" name="Google Shape;126;p12"/>
            <p:cNvGrpSpPr/>
            <p:nvPr/>
          </p:nvGrpSpPr>
          <p:grpSpPr>
            <a:xfrm>
              <a:off x="0" y="-144661"/>
              <a:ext cx="10948078" cy="10955591"/>
              <a:chOff x="0" y="-28575"/>
              <a:chExt cx="2162583" cy="2164067"/>
            </a:xfrm>
          </p:grpSpPr>
          <p:sp>
            <p:nvSpPr>
              <p:cNvPr id="127" name="Google Shape;127;p12"/>
              <p:cNvSpPr/>
              <p:nvPr/>
            </p:nvSpPr>
            <p:spPr>
              <a:xfrm>
                <a:off x="0" y="0"/>
                <a:ext cx="2162583" cy="2135492"/>
              </a:xfrm>
              <a:custGeom>
                <a:rect b="b" l="l" r="r" t="t"/>
                <a:pathLst>
                  <a:path extrusionOk="0" h="2135492" w="2162583">
                    <a:moveTo>
                      <a:pt x="0" y="0"/>
                    </a:moveTo>
                    <a:lnTo>
                      <a:pt x="2162583" y="0"/>
                    </a:lnTo>
                    <a:lnTo>
                      <a:pt x="2162583" y="2135492"/>
                    </a:lnTo>
                    <a:lnTo>
                      <a:pt x="0" y="2135492"/>
                    </a:lnTo>
                    <a:close/>
                  </a:path>
                </a:pathLst>
              </a:custGeom>
              <a:solidFill>
                <a:srgbClr val="F4D9B7"/>
              </a:solidFill>
              <a:ln>
                <a:noFill/>
              </a:ln>
            </p:spPr>
          </p:sp>
          <p:sp>
            <p:nvSpPr>
              <p:cNvPr id="128" name="Google Shape;128;p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3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12"/>
            <p:cNvGrpSpPr/>
            <p:nvPr/>
          </p:nvGrpSpPr>
          <p:grpSpPr>
            <a:xfrm>
              <a:off x="2740559" y="3152392"/>
              <a:ext cx="5466960" cy="4645240"/>
              <a:chOff x="0" y="-104775"/>
              <a:chExt cx="1079893" cy="917575"/>
            </a:xfrm>
          </p:grpSpPr>
          <p:sp>
            <p:nvSpPr>
              <p:cNvPr id="130" name="Google Shape;130;p12"/>
              <p:cNvSpPr/>
              <p:nvPr/>
            </p:nvSpPr>
            <p:spPr>
              <a:xfrm>
                <a:off x="0" y="0"/>
                <a:ext cx="1079893" cy="125532"/>
              </a:xfrm>
              <a:custGeom>
                <a:rect b="b" l="l" r="r" t="t"/>
                <a:pathLst>
                  <a:path extrusionOk="0" h="125532" w="1079893">
                    <a:moveTo>
                      <a:pt x="0" y="0"/>
                    </a:moveTo>
                    <a:lnTo>
                      <a:pt x="1079893" y="0"/>
                    </a:lnTo>
                    <a:lnTo>
                      <a:pt x="1079893" y="125532"/>
                    </a:lnTo>
                    <a:lnTo>
                      <a:pt x="0" y="1255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31" name="Google Shape;131;p12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71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000" u="none" cap="none" strike="noStrike">
                    <a:solidFill>
                      <a:srgbClr val="2E2CA9"/>
                    </a:solidFill>
                    <a:latin typeface="Lato"/>
                    <a:ea typeface="Lato"/>
                    <a:cs typeface="Lato"/>
                    <a:sym typeface="Lato"/>
                  </a:rPr>
                  <a:t>WRITE AN AGENDA HERE.</a:t>
                </a:r>
                <a:endParaRPr sz="700"/>
              </a:p>
            </p:txBody>
          </p:sp>
        </p:grpSp>
        <p:grpSp>
          <p:nvGrpSpPr>
            <p:cNvPr id="132" name="Google Shape;132;p12"/>
            <p:cNvGrpSpPr/>
            <p:nvPr/>
          </p:nvGrpSpPr>
          <p:grpSpPr>
            <a:xfrm>
              <a:off x="2740559" y="691266"/>
              <a:ext cx="5466960" cy="4645240"/>
              <a:chOff x="0" y="-104775"/>
              <a:chExt cx="1079893" cy="917575"/>
            </a:xfrm>
          </p:grpSpPr>
          <p:sp>
            <p:nvSpPr>
              <p:cNvPr id="133" name="Google Shape;133;p12"/>
              <p:cNvSpPr/>
              <p:nvPr/>
            </p:nvSpPr>
            <p:spPr>
              <a:xfrm>
                <a:off x="0" y="0"/>
                <a:ext cx="1079893" cy="125532"/>
              </a:xfrm>
              <a:custGeom>
                <a:rect b="b" l="l" r="r" t="t"/>
                <a:pathLst>
                  <a:path extrusionOk="0" h="125532" w="1079893">
                    <a:moveTo>
                      <a:pt x="0" y="0"/>
                    </a:moveTo>
                    <a:lnTo>
                      <a:pt x="1079893" y="0"/>
                    </a:lnTo>
                    <a:lnTo>
                      <a:pt x="1079893" y="125532"/>
                    </a:lnTo>
                    <a:lnTo>
                      <a:pt x="0" y="1255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34" name="Google Shape;134;p12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71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000" u="none" cap="none" strike="noStrike">
                    <a:solidFill>
                      <a:srgbClr val="2E2CA9"/>
                    </a:solidFill>
                    <a:latin typeface="Lato"/>
                    <a:ea typeface="Lato"/>
                    <a:cs typeface="Lato"/>
                    <a:sym typeface="Lato"/>
                  </a:rPr>
                  <a:t>WRITE AN AGENDA HERE.</a:t>
                </a:r>
                <a:endParaRPr sz="700"/>
              </a:p>
            </p:txBody>
          </p:sp>
        </p:grpSp>
        <p:grpSp>
          <p:nvGrpSpPr>
            <p:cNvPr id="135" name="Google Shape;135;p12"/>
            <p:cNvGrpSpPr/>
            <p:nvPr/>
          </p:nvGrpSpPr>
          <p:grpSpPr>
            <a:xfrm>
              <a:off x="2740559" y="5613517"/>
              <a:ext cx="5466960" cy="4645240"/>
              <a:chOff x="0" y="-104775"/>
              <a:chExt cx="1079893" cy="917575"/>
            </a:xfrm>
          </p:grpSpPr>
          <p:sp>
            <p:nvSpPr>
              <p:cNvPr id="136" name="Google Shape;136;p12"/>
              <p:cNvSpPr/>
              <p:nvPr/>
            </p:nvSpPr>
            <p:spPr>
              <a:xfrm>
                <a:off x="0" y="0"/>
                <a:ext cx="1079893" cy="125532"/>
              </a:xfrm>
              <a:custGeom>
                <a:rect b="b" l="l" r="r" t="t"/>
                <a:pathLst>
                  <a:path extrusionOk="0" h="125532" w="1079893">
                    <a:moveTo>
                      <a:pt x="0" y="0"/>
                    </a:moveTo>
                    <a:lnTo>
                      <a:pt x="1079893" y="0"/>
                    </a:lnTo>
                    <a:lnTo>
                      <a:pt x="1079893" y="125532"/>
                    </a:lnTo>
                    <a:lnTo>
                      <a:pt x="0" y="1255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37" name="Google Shape;137;p12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71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000" u="none" cap="none" strike="noStrike">
                    <a:solidFill>
                      <a:srgbClr val="2E2CA9"/>
                    </a:solidFill>
                    <a:latin typeface="Lato"/>
                    <a:ea typeface="Lato"/>
                    <a:cs typeface="Lato"/>
                    <a:sym typeface="Lato"/>
                  </a:rPr>
                  <a:t>WRITE AN AGENDA HERE.</a:t>
                </a:r>
                <a:endParaRPr sz="700"/>
              </a:p>
            </p:txBody>
          </p:sp>
        </p:grpSp>
        <p:grpSp>
          <p:nvGrpSpPr>
            <p:cNvPr id="138" name="Google Shape;138;p12"/>
            <p:cNvGrpSpPr/>
            <p:nvPr/>
          </p:nvGrpSpPr>
          <p:grpSpPr>
            <a:xfrm>
              <a:off x="2740559" y="8074643"/>
              <a:ext cx="5466960" cy="4645240"/>
              <a:chOff x="0" y="-104775"/>
              <a:chExt cx="1079893" cy="917575"/>
            </a:xfrm>
          </p:grpSpPr>
          <p:sp>
            <p:nvSpPr>
              <p:cNvPr id="139" name="Google Shape;139;p12"/>
              <p:cNvSpPr/>
              <p:nvPr/>
            </p:nvSpPr>
            <p:spPr>
              <a:xfrm>
                <a:off x="0" y="0"/>
                <a:ext cx="1079893" cy="125532"/>
              </a:xfrm>
              <a:custGeom>
                <a:rect b="b" l="l" r="r" t="t"/>
                <a:pathLst>
                  <a:path extrusionOk="0" h="125532" w="1079893">
                    <a:moveTo>
                      <a:pt x="0" y="0"/>
                    </a:moveTo>
                    <a:lnTo>
                      <a:pt x="1079893" y="0"/>
                    </a:lnTo>
                    <a:lnTo>
                      <a:pt x="1079893" y="125532"/>
                    </a:lnTo>
                    <a:lnTo>
                      <a:pt x="0" y="1255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40" name="Google Shape;140;p12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71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000" u="none" cap="none" strike="noStrike">
                    <a:solidFill>
                      <a:srgbClr val="2E2CA9"/>
                    </a:solidFill>
                    <a:latin typeface="Lato"/>
                    <a:ea typeface="Lato"/>
                    <a:cs typeface="Lato"/>
                    <a:sym typeface="Lato"/>
                  </a:rPr>
                  <a:t>WRITE AN AGENDA HERE.</a:t>
                </a:r>
                <a:endParaRPr sz="700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52725" y="-669628"/>
            <a:ext cx="4662663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13"/>
          <p:cNvGrpSpPr/>
          <p:nvPr/>
        </p:nvGrpSpPr>
        <p:grpSpPr>
          <a:xfrm>
            <a:off x="4572000" y="-349991"/>
            <a:ext cx="4567238" cy="5668176"/>
            <a:chOff x="0" y="-104775"/>
            <a:chExt cx="2405788" cy="2985706"/>
          </a:xfrm>
        </p:grpSpPr>
        <p:sp>
          <p:nvSpPr>
            <p:cNvPr id="147" name="Google Shape;147;p13"/>
            <p:cNvSpPr/>
            <p:nvPr/>
          </p:nvSpPr>
          <p:spPr>
            <a:xfrm>
              <a:off x="0" y="0"/>
              <a:ext cx="2405788" cy="2880931"/>
            </a:xfrm>
            <a:custGeom>
              <a:rect b="b" l="l" r="r" t="t"/>
              <a:pathLst>
                <a:path extrusionOk="0" h="2880931" w="2405788">
                  <a:moveTo>
                    <a:pt x="0" y="0"/>
                  </a:moveTo>
                  <a:lnTo>
                    <a:pt x="2405788" y="0"/>
                  </a:lnTo>
                  <a:lnTo>
                    <a:pt x="2405788" y="2880931"/>
                  </a:lnTo>
                  <a:lnTo>
                    <a:pt x="0" y="2880931"/>
                  </a:lnTo>
                  <a:close/>
                </a:path>
              </a:pathLst>
            </a:custGeom>
            <a:solidFill>
              <a:srgbClr val="F3B541"/>
            </a:solidFill>
            <a:ln>
              <a:noFill/>
            </a:ln>
          </p:spPr>
        </p:sp>
        <p:sp>
          <p:nvSpPr>
            <p:cNvPr id="148" name="Google Shape;148;p13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9" name="Google Shape;14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157059" y="2270912"/>
            <a:ext cx="4662663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897" y="526151"/>
            <a:ext cx="2741486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13"/>
          <p:cNvGrpSpPr/>
          <p:nvPr/>
        </p:nvGrpSpPr>
        <p:grpSpPr>
          <a:xfrm>
            <a:off x="5161497" y="1346343"/>
            <a:ext cx="3388245" cy="2427984"/>
            <a:chOff x="0" y="-123825"/>
            <a:chExt cx="9035320" cy="6474624"/>
          </a:xfrm>
        </p:grpSpPr>
        <p:sp>
          <p:nvSpPr>
            <p:cNvPr id="152" name="Google Shape;152;p13"/>
            <p:cNvSpPr txBox="1"/>
            <p:nvPr/>
          </p:nvSpPr>
          <p:spPr>
            <a:xfrm>
              <a:off x="778685" y="-123825"/>
              <a:ext cx="7477949" cy="1549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2E2CA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Hello there!</a:t>
              </a:r>
              <a:endParaRPr sz="700"/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0" y="2630757"/>
              <a:ext cx="9035320" cy="37200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I'm Rain, and I'll be sharing with you my beautiful ideas. Follow me at @reallygreatsite to learn more. 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Lorem ipsum dolor sit amet, consectetur adipiscing elit. Phasellus mollis libero tortor, ut rhoncus magna blandit vel. Vestibulum pellentesque neque a aliquet molestie. In neque quam, bibendum non dapibus vel, fermentum sit amet nisl. Morbi sit amet nibh ut justo lacinia porttitor. </a:t>
              </a:r>
              <a:endParaRPr sz="7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954" y="1543050"/>
            <a:ext cx="1986326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6793" y="1543050"/>
            <a:ext cx="128621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3854" y="1519050"/>
            <a:ext cx="1291856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4"/>
          <p:cNvSpPr txBox="1"/>
          <p:nvPr/>
        </p:nvSpPr>
        <p:spPr>
          <a:xfrm>
            <a:off x="3409719" y="3830594"/>
            <a:ext cx="2080359" cy="20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OUR PRODUCTS</a:t>
            </a:r>
            <a:endParaRPr sz="700"/>
          </a:p>
        </p:txBody>
      </p:sp>
      <p:sp>
        <p:nvSpPr>
          <p:cNvPr id="162" name="Google Shape;162;p14"/>
          <p:cNvSpPr txBox="1"/>
          <p:nvPr/>
        </p:nvSpPr>
        <p:spPr>
          <a:xfrm>
            <a:off x="3623380" y="4151971"/>
            <a:ext cx="1653037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sp>
        <p:nvSpPr>
          <p:cNvPr id="163" name="Google Shape;163;p14"/>
          <p:cNvSpPr txBox="1"/>
          <p:nvPr/>
        </p:nvSpPr>
        <p:spPr>
          <a:xfrm>
            <a:off x="745599" y="3830594"/>
            <a:ext cx="1653037" cy="20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INTRODUCTION</a:t>
            </a:r>
            <a:endParaRPr sz="700"/>
          </a:p>
        </p:txBody>
      </p:sp>
      <p:sp>
        <p:nvSpPr>
          <p:cNvPr id="164" name="Google Shape;164;p14"/>
          <p:cNvSpPr txBox="1"/>
          <p:nvPr/>
        </p:nvSpPr>
        <p:spPr>
          <a:xfrm>
            <a:off x="745599" y="4151971"/>
            <a:ext cx="1653037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sp>
        <p:nvSpPr>
          <p:cNvPr id="165" name="Google Shape;165;p14"/>
          <p:cNvSpPr txBox="1"/>
          <p:nvPr/>
        </p:nvSpPr>
        <p:spPr>
          <a:xfrm>
            <a:off x="6501162" y="3830594"/>
            <a:ext cx="1897239" cy="20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ABOUT US</a:t>
            </a:r>
            <a:endParaRPr sz="700"/>
          </a:p>
        </p:txBody>
      </p:sp>
      <p:sp>
        <p:nvSpPr>
          <p:cNvPr id="166" name="Google Shape;166;p14"/>
          <p:cNvSpPr txBox="1"/>
          <p:nvPr/>
        </p:nvSpPr>
        <p:spPr>
          <a:xfrm>
            <a:off x="6623263" y="4151971"/>
            <a:ext cx="1653037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sp>
        <p:nvSpPr>
          <p:cNvPr id="167" name="Google Shape;167;p14"/>
          <p:cNvSpPr txBox="1"/>
          <p:nvPr/>
        </p:nvSpPr>
        <p:spPr>
          <a:xfrm>
            <a:off x="445112" y="615924"/>
            <a:ext cx="8253776" cy="5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Write your topic or idea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5"/>
          <p:cNvGrpSpPr/>
          <p:nvPr/>
        </p:nvGrpSpPr>
        <p:grpSpPr>
          <a:xfrm>
            <a:off x="4572000" y="-349991"/>
            <a:ext cx="4567238" cy="5668176"/>
            <a:chOff x="0" y="-104775"/>
            <a:chExt cx="2405788" cy="2985706"/>
          </a:xfrm>
        </p:grpSpPr>
        <p:sp>
          <p:nvSpPr>
            <p:cNvPr id="173" name="Google Shape;173;p15"/>
            <p:cNvSpPr/>
            <p:nvPr/>
          </p:nvSpPr>
          <p:spPr>
            <a:xfrm>
              <a:off x="0" y="0"/>
              <a:ext cx="2405788" cy="2880931"/>
            </a:xfrm>
            <a:custGeom>
              <a:rect b="b" l="l" r="r" t="t"/>
              <a:pathLst>
                <a:path extrusionOk="0" h="2880931" w="2405788">
                  <a:moveTo>
                    <a:pt x="0" y="0"/>
                  </a:moveTo>
                  <a:lnTo>
                    <a:pt x="2405788" y="0"/>
                  </a:lnTo>
                  <a:lnTo>
                    <a:pt x="2405788" y="2880931"/>
                  </a:lnTo>
                  <a:lnTo>
                    <a:pt x="0" y="2880931"/>
                  </a:lnTo>
                  <a:close/>
                </a:path>
              </a:pathLst>
            </a:custGeom>
            <a:solidFill>
              <a:srgbClr val="F26995"/>
            </a:solidFill>
            <a:ln>
              <a:noFill/>
            </a:ln>
          </p:spPr>
        </p:sp>
        <p:sp>
          <p:nvSpPr>
            <p:cNvPr id="174" name="Google Shape;174;p15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5" name="Google Shape;175;p15"/>
          <p:cNvPicPr preferRelativeResize="0"/>
          <p:nvPr/>
        </p:nvPicPr>
        <p:blipFill rotWithShape="1">
          <a:blip r:embed="rId3">
            <a:alphaModFix/>
          </a:blip>
          <a:srcRect b="0" l="22052" r="22051" t="0"/>
          <a:stretch/>
        </p:blipFill>
        <p:spPr>
          <a:xfrm>
            <a:off x="5132789" y="526151"/>
            <a:ext cx="3445659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5"/>
          <p:cNvGrpSpPr/>
          <p:nvPr/>
        </p:nvGrpSpPr>
        <p:grpSpPr>
          <a:xfrm>
            <a:off x="514350" y="1775841"/>
            <a:ext cx="3681554" cy="1545384"/>
            <a:chOff x="0" y="-123825"/>
            <a:chExt cx="9817477" cy="4121024"/>
          </a:xfrm>
        </p:grpSpPr>
        <p:sp>
          <p:nvSpPr>
            <p:cNvPr id="177" name="Google Shape;177;p15"/>
            <p:cNvSpPr txBox="1"/>
            <p:nvPr/>
          </p:nvSpPr>
          <p:spPr>
            <a:xfrm>
              <a:off x="0" y="-123825"/>
              <a:ext cx="9817477" cy="32133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2E2CA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Write Your Topic or Idea</a:t>
              </a:r>
              <a:endParaRPr sz="700"/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0" y="3566457"/>
              <a:ext cx="8992689" cy="430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what you want to discuss. </a:t>
              </a:r>
              <a:endParaRPr sz="700"/>
            </a:p>
          </p:txBody>
        </p:sp>
      </p:grpSp>
      <p:pic>
        <p:nvPicPr>
          <p:cNvPr id="179" name="Google Shape;17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5582" y="2131999"/>
            <a:ext cx="1319585" cy="301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93880">
            <a:off x="-1529360" y="-1051219"/>
            <a:ext cx="3058720" cy="282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439277">
            <a:off x="1401475" y="3335329"/>
            <a:ext cx="3058720" cy="2825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89374">
            <a:off x="7578433" y="-247009"/>
            <a:ext cx="185351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24959" y="1419385"/>
            <a:ext cx="204991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652" y="-760832"/>
            <a:ext cx="130925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877941">
            <a:off x="7657546" y="3726322"/>
            <a:ext cx="130925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6283257">
            <a:off x="216962" y="3726322"/>
            <a:ext cx="161599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693880">
            <a:off x="6975830" y="1248601"/>
            <a:ext cx="3058720" cy="28251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16"/>
          <p:cNvGrpSpPr/>
          <p:nvPr/>
        </p:nvGrpSpPr>
        <p:grpSpPr>
          <a:xfrm>
            <a:off x="1918880" y="1823586"/>
            <a:ext cx="5173266" cy="2421904"/>
            <a:chOff x="0" y="-1"/>
            <a:chExt cx="13795377" cy="6458410"/>
          </a:xfrm>
        </p:grpSpPr>
        <p:pic>
          <p:nvPicPr>
            <p:cNvPr id="193" name="Google Shape;193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-7131923">
              <a:off x="1287885" y="503964"/>
              <a:ext cx="4309318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 rot="7051597">
              <a:off x="8212260" y="435342"/>
              <a:ext cx="4309318" cy="5486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16"/>
          <p:cNvSpPr txBox="1"/>
          <p:nvPr/>
        </p:nvSpPr>
        <p:spPr>
          <a:xfrm>
            <a:off x="1553549" y="1851492"/>
            <a:ext cx="5833306" cy="5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2CA9"/>
                </a:solidFill>
                <a:latin typeface="Merriweather"/>
                <a:ea typeface="Merriweather"/>
                <a:cs typeface="Merriweather"/>
                <a:sym typeface="Merriweather"/>
              </a:rPr>
              <a:t>Write a Heading Here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/>
          <p:nvPr/>
        </p:nvSpPr>
        <p:spPr>
          <a:xfrm>
            <a:off x="0" y="0"/>
            <a:ext cx="2900993" cy="5143500"/>
          </a:xfrm>
          <a:prstGeom prst="rect">
            <a:avLst/>
          </a:prstGeom>
          <a:solidFill>
            <a:srgbClr val="2E2CA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"/>
          <p:cNvSpPr txBox="1"/>
          <p:nvPr/>
        </p:nvSpPr>
        <p:spPr>
          <a:xfrm>
            <a:off x="517727" y="734008"/>
            <a:ext cx="1865540" cy="246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4D9B7"/>
                </a:solidFill>
                <a:latin typeface="Merriweather"/>
                <a:ea typeface="Merriweather"/>
                <a:cs typeface="Merriweather"/>
                <a:sym typeface="Merriweather"/>
              </a:rPr>
              <a:t>Write your topic or idea</a:t>
            </a:r>
            <a:endParaRPr sz="700"/>
          </a:p>
        </p:txBody>
      </p:sp>
      <p:pic>
        <p:nvPicPr>
          <p:cNvPr id="202" name="Google Shape;2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5343" y="750355"/>
            <a:ext cx="1457325" cy="240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3834" y="795921"/>
            <a:ext cx="1457325" cy="231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2325" y="790394"/>
            <a:ext cx="1457325" cy="232634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7"/>
          <p:cNvSpPr txBox="1"/>
          <p:nvPr/>
        </p:nvSpPr>
        <p:spPr>
          <a:xfrm>
            <a:off x="3415343" y="4131727"/>
            <a:ext cx="1457325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</a:t>
            </a:r>
            <a:endParaRPr sz="700"/>
          </a:p>
        </p:txBody>
      </p:sp>
      <p:sp>
        <p:nvSpPr>
          <p:cNvPr id="206" name="Google Shape;206;p17"/>
          <p:cNvSpPr txBox="1"/>
          <p:nvPr/>
        </p:nvSpPr>
        <p:spPr>
          <a:xfrm>
            <a:off x="3415343" y="3722534"/>
            <a:ext cx="1457325" cy="20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INTRODUCTION</a:t>
            </a:r>
            <a:endParaRPr sz="700"/>
          </a:p>
        </p:txBody>
      </p:sp>
      <p:sp>
        <p:nvSpPr>
          <p:cNvPr id="207" name="Google Shape;207;p17"/>
          <p:cNvSpPr txBox="1"/>
          <p:nvPr/>
        </p:nvSpPr>
        <p:spPr>
          <a:xfrm>
            <a:off x="5293834" y="4131727"/>
            <a:ext cx="1457325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</a:t>
            </a:r>
            <a:endParaRPr sz="700"/>
          </a:p>
        </p:txBody>
      </p:sp>
      <p:sp>
        <p:nvSpPr>
          <p:cNvPr id="208" name="Google Shape;208;p17"/>
          <p:cNvSpPr txBox="1"/>
          <p:nvPr/>
        </p:nvSpPr>
        <p:spPr>
          <a:xfrm>
            <a:off x="5293834" y="3722534"/>
            <a:ext cx="1457325" cy="20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OUR PRODUCTS</a:t>
            </a:r>
            <a:endParaRPr sz="700"/>
          </a:p>
        </p:txBody>
      </p:sp>
      <p:sp>
        <p:nvSpPr>
          <p:cNvPr id="209" name="Google Shape;209;p17"/>
          <p:cNvSpPr txBox="1"/>
          <p:nvPr/>
        </p:nvSpPr>
        <p:spPr>
          <a:xfrm>
            <a:off x="7172325" y="4131727"/>
            <a:ext cx="1457325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</a:t>
            </a:r>
            <a:endParaRPr sz="700"/>
          </a:p>
        </p:txBody>
      </p:sp>
      <p:sp>
        <p:nvSpPr>
          <p:cNvPr id="210" name="Google Shape;210;p17"/>
          <p:cNvSpPr txBox="1"/>
          <p:nvPr/>
        </p:nvSpPr>
        <p:spPr>
          <a:xfrm>
            <a:off x="7172325" y="3722534"/>
            <a:ext cx="1457325" cy="20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E2CA9"/>
                </a:solidFill>
                <a:latin typeface="Lato"/>
                <a:ea typeface="Lato"/>
                <a:cs typeface="Lato"/>
                <a:sym typeface="Lato"/>
              </a:rPr>
              <a:t>ABOUT US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B7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8"/>
          <p:cNvGrpSpPr/>
          <p:nvPr/>
        </p:nvGrpSpPr>
        <p:grpSpPr>
          <a:xfrm>
            <a:off x="4100506" y="0"/>
            <a:ext cx="5043494" cy="5143500"/>
            <a:chOff x="0" y="0"/>
            <a:chExt cx="13449317" cy="13716000"/>
          </a:xfrm>
        </p:grpSpPr>
        <p:pic>
          <p:nvPicPr>
            <p:cNvPr id="216" name="Google Shape;216;p18"/>
            <p:cNvPicPr preferRelativeResize="0"/>
            <p:nvPr/>
          </p:nvPicPr>
          <p:blipFill rotWithShape="1">
            <a:blip r:embed="rId3">
              <a:alphaModFix/>
            </a:blip>
            <a:srcRect b="0" l="8246" r="8245" t="0"/>
            <a:stretch/>
          </p:blipFill>
          <p:spPr>
            <a:xfrm>
              <a:off x="0" y="0"/>
              <a:ext cx="13449317" cy="9059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8"/>
            <p:cNvPicPr preferRelativeResize="0"/>
            <p:nvPr/>
          </p:nvPicPr>
          <p:blipFill rotWithShape="1">
            <a:blip r:embed="rId4">
              <a:alphaModFix/>
            </a:blip>
            <a:srcRect b="0" l="2905" r="2904" t="0"/>
            <a:stretch/>
          </p:blipFill>
          <p:spPr>
            <a:xfrm>
              <a:off x="0" y="9186333"/>
              <a:ext cx="4398439" cy="4529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8"/>
            <p:cNvPicPr preferRelativeResize="0"/>
            <p:nvPr/>
          </p:nvPicPr>
          <p:blipFill rotWithShape="1">
            <a:blip r:embed="rId5">
              <a:alphaModFix/>
            </a:blip>
            <a:srcRect b="0" l="22689" r="22688" t="0"/>
            <a:stretch/>
          </p:blipFill>
          <p:spPr>
            <a:xfrm>
              <a:off x="4525439" y="9186333"/>
              <a:ext cx="4398439" cy="4529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18"/>
            <p:cNvPicPr preferRelativeResize="0"/>
            <p:nvPr/>
          </p:nvPicPr>
          <p:blipFill rotWithShape="1">
            <a:blip r:embed="rId6">
              <a:alphaModFix/>
            </a:blip>
            <a:srcRect b="15885" l="0" r="0" t="15886"/>
            <a:stretch/>
          </p:blipFill>
          <p:spPr>
            <a:xfrm>
              <a:off x="9050878" y="9186333"/>
              <a:ext cx="4398439" cy="45296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0" name="Google Shape;22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62774" y="3820337"/>
            <a:ext cx="184043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613800">
            <a:off x="-953299" y="-274936"/>
            <a:ext cx="2546490" cy="28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595" y="3086100"/>
            <a:ext cx="422702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18"/>
          <p:cNvGrpSpPr/>
          <p:nvPr/>
        </p:nvGrpSpPr>
        <p:grpSpPr>
          <a:xfrm>
            <a:off x="601693" y="1709844"/>
            <a:ext cx="2781300" cy="1677377"/>
            <a:chOff x="0" y="-123825"/>
            <a:chExt cx="7416800" cy="4473007"/>
          </a:xfrm>
        </p:grpSpPr>
        <p:sp>
          <p:nvSpPr>
            <p:cNvPr id="224" name="Google Shape;224;p18"/>
            <p:cNvSpPr txBox="1"/>
            <p:nvPr/>
          </p:nvSpPr>
          <p:spPr>
            <a:xfrm>
              <a:off x="0" y="3448540"/>
              <a:ext cx="7416800" cy="900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What can you say about your projects?</a:t>
              </a:r>
              <a:endParaRPr sz="700"/>
            </a:p>
            <a:p>
              <a:pPr indent="0" lvl="1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2E2CA9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Share it here!</a:t>
              </a:r>
              <a:endParaRPr sz="700"/>
            </a:p>
          </p:txBody>
        </p:sp>
        <p:sp>
          <p:nvSpPr>
            <p:cNvPr id="225" name="Google Shape;225;p18"/>
            <p:cNvSpPr txBox="1"/>
            <p:nvPr/>
          </p:nvSpPr>
          <p:spPr>
            <a:xfrm>
              <a:off x="0" y="-123825"/>
              <a:ext cx="7416800" cy="32133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2E2CA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Gallery Image</a:t>
              </a:r>
              <a:endParaRPr sz="7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E2CA9"/>
      </a:dk1>
      <a:lt1>
        <a:srgbClr val="F4D9B7"/>
      </a:lt1>
      <a:dk2>
        <a:srgbClr val="2E2CA9"/>
      </a:dk2>
      <a:lt2>
        <a:srgbClr val="F4D9B7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