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10287000" cx="18288000"/>
  <p:notesSz cx="6858000" cy="9144000"/>
  <p:embeddedFontLst>
    <p:embeddedFont>
      <p:font typeface="Ubuntu"/>
      <p:regular r:id="rId31"/>
      <p:bold r:id="rId32"/>
      <p:italic r:id="rId33"/>
      <p:boldItalic r:id="rId34"/>
    </p:embeddedFont>
    <p:embeddedFont>
      <p:font typeface="Cuprum"/>
      <p:regular r:id="rId35"/>
      <p:bold r:id="rId36"/>
      <p:italic r:id="rId37"/>
      <p:boldItalic r:id="rId38"/>
    </p:embeddedFont>
    <p:embeddedFont>
      <p:font typeface="Podkova"/>
      <p:regular r:id="rId39"/>
      <p:bold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A33B137-F87D-4E7E-8B33-7C31B7B1535C}">
  <a:tblStyle styleId="{5A33B137-F87D-4E7E-8B33-7C31B7B1535C}"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dkova-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Ubuntu-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Ubuntu-italic.fntdata"/><Relationship Id="rId10" Type="http://schemas.openxmlformats.org/officeDocument/2006/relationships/slide" Target="slides/slide4.xml"/><Relationship Id="rId32" Type="http://schemas.openxmlformats.org/officeDocument/2006/relationships/font" Target="fonts/Ubuntu-bold.fntdata"/><Relationship Id="rId13" Type="http://schemas.openxmlformats.org/officeDocument/2006/relationships/slide" Target="slides/slide7.xml"/><Relationship Id="rId35" Type="http://schemas.openxmlformats.org/officeDocument/2006/relationships/font" Target="fonts/Cuprum-regular.fntdata"/><Relationship Id="rId12" Type="http://schemas.openxmlformats.org/officeDocument/2006/relationships/slide" Target="slides/slide6.xml"/><Relationship Id="rId34" Type="http://schemas.openxmlformats.org/officeDocument/2006/relationships/font" Target="fonts/Ubuntu-boldItalic.fntdata"/><Relationship Id="rId15" Type="http://schemas.openxmlformats.org/officeDocument/2006/relationships/slide" Target="slides/slide9.xml"/><Relationship Id="rId37" Type="http://schemas.openxmlformats.org/officeDocument/2006/relationships/font" Target="fonts/Cuprum-italic.fntdata"/><Relationship Id="rId14" Type="http://schemas.openxmlformats.org/officeDocument/2006/relationships/slide" Target="slides/slide8.xml"/><Relationship Id="rId36" Type="http://schemas.openxmlformats.org/officeDocument/2006/relationships/font" Target="fonts/Cuprum-bold.fntdata"/><Relationship Id="rId17" Type="http://schemas.openxmlformats.org/officeDocument/2006/relationships/slide" Target="slides/slide11.xml"/><Relationship Id="rId39" Type="http://schemas.openxmlformats.org/officeDocument/2006/relationships/font" Target="fonts/Podkova-regular.fntdata"/><Relationship Id="rId16" Type="http://schemas.openxmlformats.org/officeDocument/2006/relationships/slide" Target="slides/slide10.xml"/><Relationship Id="rId38" Type="http://schemas.openxmlformats.org/officeDocument/2006/relationships/font" Target="fonts/Cuprum-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 name="Shape 30"/>
        <p:cNvGrpSpPr/>
        <p:nvPr/>
      </p:nvGrpSpPr>
      <p:grpSpPr>
        <a:xfrm>
          <a:off x="0" y="0"/>
          <a:ext cx="0" cy="0"/>
          <a:chOff x="0" y="0"/>
          <a:chExt cx="0" cy="0"/>
        </a:xfrm>
      </p:grpSpPr>
      <p:sp>
        <p:nvSpPr>
          <p:cNvPr id="31" name="Google Shape;3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3"/>
          <p:cNvSpPr txBox="1"/>
          <p:nvPr>
            <p:ph type="ctrTitle"/>
          </p:nvPr>
        </p:nvSpPr>
        <p:spPr>
          <a:xfrm>
            <a:off x="4209800" y="1116550"/>
            <a:ext cx="93993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lt1"/>
              </a:buClr>
              <a:buSzPts val="6000"/>
              <a:buFont typeface="Cuprum"/>
              <a:buNone/>
              <a:defRPr b="1" sz="6000">
                <a:solidFill>
                  <a:schemeClr val="lt1"/>
                </a:solidFill>
                <a:latin typeface="Cuprum"/>
                <a:ea typeface="Cuprum"/>
                <a:cs typeface="Cuprum"/>
                <a:sym typeface="Cupr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 name="Google Shape;12;p3"/>
          <p:cNvSpPr txBox="1"/>
          <p:nvPr>
            <p:ph idx="1" type="subTitle"/>
          </p:nvPr>
        </p:nvSpPr>
        <p:spPr>
          <a:xfrm>
            <a:off x="3448700" y="2652925"/>
            <a:ext cx="101604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chemeClr val="lt1"/>
              </a:buClr>
              <a:buSzPts val="3200"/>
              <a:buFont typeface="Ubuntu"/>
              <a:buNone/>
              <a:defRPr b="1">
                <a:solidFill>
                  <a:schemeClr val="lt1"/>
                </a:solidFill>
                <a:latin typeface="Ubuntu"/>
                <a:ea typeface="Ubuntu"/>
                <a:cs typeface="Ubuntu"/>
                <a:sym typeface="Ubuntu"/>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4"/>
          <p:cNvSpPr txBox="1"/>
          <p:nvPr>
            <p:ph type="title"/>
          </p:nvPr>
        </p:nvSpPr>
        <p:spPr>
          <a:xfrm>
            <a:off x="3085975" y="1264500"/>
            <a:ext cx="11074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6000"/>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4"/>
          <p:cNvSpPr txBox="1"/>
          <p:nvPr>
            <p:ph idx="1" type="body"/>
          </p:nvPr>
        </p:nvSpPr>
        <p:spPr>
          <a:xfrm>
            <a:off x="5402425" y="31093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b="0"/>
            </a:lvl1pPr>
            <a:lvl2pPr indent="-342900" lvl="1" marL="914400" algn="l">
              <a:spcBef>
                <a:spcPts val="360"/>
              </a:spcBef>
              <a:spcAft>
                <a:spcPts val="0"/>
              </a:spcAft>
              <a:buClr>
                <a:schemeClr val="dk1"/>
              </a:buClr>
              <a:buSzPts val="1800"/>
              <a:buChar char="–"/>
              <a:defRPr b="0"/>
            </a:lvl2pPr>
            <a:lvl3pPr indent="-342900" lvl="2" marL="1371600" algn="l">
              <a:spcBef>
                <a:spcPts val="360"/>
              </a:spcBef>
              <a:spcAft>
                <a:spcPts val="0"/>
              </a:spcAft>
              <a:buClr>
                <a:schemeClr val="dk1"/>
              </a:buClr>
              <a:buSzPts val="1800"/>
              <a:buChar char="•"/>
              <a:defRPr b="0"/>
            </a:lvl3pPr>
            <a:lvl4pPr indent="-342900" lvl="3" marL="1828800" algn="l">
              <a:spcBef>
                <a:spcPts val="360"/>
              </a:spcBef>
              <a:spcAft>
                <a:spcPts val="0"/>
              </a:spcAft>
              <a:buClr>
                <a:schemeClr val="dk1"/>
              </a:buClr>
              <a:buSzPts val="1800"/>
              <a:buChar char="–"/>
              <a:defRPr b="0"/>
            </a:lvl4pPr>
            <a:lvl5pPr indent="-342900" lvl="4" marL="2286000" algn="l">
              <a:spcBef>
                <a:spcPts val="360"/>
              </a:spcBef>
              <a:spcAft>
                <a:spcPts val="0"/>
              </a:spcAft>
              <a:buClr>
                <a:schemeClr val="dk1"/>
              </a:buClr>
              <a:buSzPts val="1800"/>
              <a:buChar char="»"/>
              <a:defRPr b="0"/>
            </a:lvl5pPr>
            <a:lvl6pPr indent="-342900" lvl="5" marL="2743200" algn="l">
              <a:spcBef>
                <a:spcPts val="360"/>
              </a:spcBef>
              <a:spcAft>
                <a:spcPts val="0"/>
              </a:spcAft>
              <a:buClr>
                <a:schemeClr val="dk1"/>
              </a:buClr>
              <a:buSzPts val="1800"/>
              <a:buChar char="•"/>
              <a:defRPr b="0"/>
            </a:lvl6pPr>
            <a:lvl7pPr indent="-342900" lvl="6" marL="3200400" algn="l">
              <a:spcBef>
                <a:spcPts val="360"/>
              </a:spcBef>
              <a:spcAft>
                <a:spcPts val="0"/>
              </a:spcAft>
              <a:buClr>
                <a:schemeClr val="dk1"/>
              </a:buClr>
              <a:buSzPts val="1800"/>
              <a:buChar char="•"/>
              <a:defRPr b="0"/>
            </a:lvl7pPr>
            <a:lvl8pPr indent="-342900" lvl="7" marL="3657600" algn="l">
              <a:spcBef>
                <a:spcPts val="360"/>
              </a:spcBef>
              <a:spcAft>
                <a:spcPts val="0"/>
              </a:spcAft>
              <a:buClr>
                <a:schemeClr val="dk1"/>
              </a:buClr>
              <a:buSzPts val="1800"/>
              <a:buChar char="•"/>
              <a:defRPr b="0"/>
            </a:lvl8pPr>
            <a:lvl9pPr indent="-342900" lvl="8" marL="4114800" algn="l">
              <a:spcBef>
                <a:spcPts val="360"/>
              </a:spcBef>
              <a:spcAft>
                <a:spcPts val="0"/>
              </a:spcAft>
              <a:buClr>
                <a:schemeClr val="dk1"/>
              </a:buClr>
              <a:buSzPts val="1800"/>
              <a:buChar char="•"/>
              <a:defRPr b="0"/>
            </a:lvl9pPr>
          </a:lstStyle>
          <a:p/>
        </p:txBody>
      </p:sp>
      <p:sp>
        <p:nvSpPr>
          <p:cNvPr id="16" name="Google Shape;1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5"/>
          <p:cNvSpPr txBox="1"/>
          <p:nvPr>
            <p:ph idx="1" type="body"/>
          </p:nvPr>
        </p:nvSpPr>
        <p:spPr>
          <a:xfrm>
            <a:off x="5038775" y="3572036"/>
            <a:ext cx="7772400" cy="28431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000"/>
              <a:buNone/>
              <a:defRPr sz="2000"/>
            </a:lvl1pPr>
            <a:lvl2pPr indent="-228600" lvl="1" marL="914400" algn="l">
              <a:spcBef>
                <a:spcPts val="360"/>
              </a:spcBef>
              <a:spcAft>
                <a:spcPts val="0"/>
              </a:spcAft>
              <a:buSzPts val="2000"/>
              <a:buNone/>
              <a:defRPr sz="2000"/>
            </a:lvl2pPr>
            <a:lvl3pPr indent="-228600" lvl="2" marL="1371600" algn="l">
              <a:spcBef>
                <a:spcPts val="320"/>
              </a:spcBef>
              <a:spcAft>
                <a:spcPts val="0"/>
              </a:spcAft>
              <a:buSzPts val="2000"/>
              <a:buNone/>
              <a:defRPr sz="2000"/>
            </a:lvl3pPr>
            <a:lvl4pPr indent="-228600" lvl="3" marL="1828800" algn="l">
              <a:spcBef>
                <a:spcPts val="280"/>
              </a:spcBef>
              <a:spcAft>
                <a:spcPts val="0"/>
              </a:spcAft>
              <a:buSzPts val="2000"/>
              <a:buNone/>
              <a:defRPr/>
            </a:lvl4pPr>
            <a:lvl5pPr indent="-228600" lvl="4" marL="2286000" algn="l">
              <a:spcBef>
                <a:spcPts val="280"/>
              </a:spcBef>
              <a:spcAft>
                <a:spcPts val="0"/>
              </a:spcAft>
              <a:buSzPts val="2000"/>
              <a:buNone/>
              <a:defRPr/>
            </a:lvl5pPr>
            <a:lvl6pPr indent="-228600" lvl="5" marL="2743200" algn="l">
              <a:spcBef>
                <a:spcPts val="280"/>
              </a:spcBef>
              <a:spcAft>
                <a:spcPts val="0"/>
              </a:spcAft>
              <a:buSzPts val="2000"/>
              <a:buNone/>
              <a:defRPr/>
            </a:lvl6pPr>
            <a:lvl7pPr indent="-228600" lvl="6" marL="3200400" algn="l">
              <a:spcBef>
                <a:spcPts val="280"/>
              </a:spcBef>
              <a:spcAft>
                <a:spcPts val="0"/>
              </a:spcAft>
              <a:buSzPts val="2000"/>
              <a:buNone/>
              <a:defRPr/>
            </a:lvl7pPr>
            <a:lvl8pPr indent="-228600" lvl="7" marL="3657600" algn="l">
              <a:spcBef>
                <a:spcPts val="280"/>
              </a:spcBef>
              <a:spcAft>
                <a:spcPts val="0"/>
              </a:spcAft>
              <a:buSzPts val="2000"/>
              <a:buNone/>
              <a:defRPr/>
            </a:lvl8pPr>
            <a:lvl9pPr indent="-228600" lvl="8" marL="4114800" algn="l">
              <a:spcBef>
                <a:spcPts val="280"/>
              </a:spcBef>
              <a:spcAft>
                <a:spcPts val="0"/>
              </a:spcAft>
              <a:buSzPts val="2000"/>
              <a:buNone/>
              <a:defRPr/>
            </a:lvl9pPr>
          </a:lstStyle>
          <a:p/>
        </p:txBody>
      </p:sp>
      <p:sp>
        <p:nvSpPr>
          <p:cNvPr id="19" name="Google Shape;19;p5"/>
          <p:cNvSpPr txBox="1"/>
          <p:nvPr>
            <p:ph type="title"/>
          </p:nvPr>
        </p:nvSpPr>
        <p:spPr>
          <a:xfrm>
            <a:off x="3085975" y="1264500"/>
            <a:ext cx="110748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6000"/>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 name="Shape 20"/>
        <p:cNvGrpSpPr/>
        <p:nvPr/>
      </p:nvGrpSpPr>
      <p:grpSpPr>
        <a:xfrm>
          <a:off x="0" y="0"/>
          <a:ext cx="0" cy="0"/>
          <a:chOff x="0" y="0"/>
          <a:chExt cx="0" cy="0"/>
        </a:xfrm>
      </p:grpSpPr>
      <p:sp>
        <p:nvSpPr>
          <p:cNvPr id="21" name="Google Shape;21;p6"/>
          <p:cNvSpPr txBox="1"/>
          <p:nvPr>
            <p:ph idx="1" type="body"/>
          </p:nvPr>
        </p:nvSpPr>
        <p:spPr>
          <a:xfrm>
            <a:off x="4367950" y="3628575"/>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2" name="Google Shape;22;p6"/>
          <p:cNvSpPr txBox="1"/>
          <p:nvPr>
            <p:ph idx="2" type="body"/>
          </p:nvPr>
        </p:nvSpPr>
        <p:spPr>
          <a:xfrm>
            <a:off x="8558950" y="3628575"/>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3" name="Google Shape;23;p6"/>
          <p:cNvSpPr txBox="1"/>
          <p:nvPr>
            <p:ph type="title"/>
          </p:nvPr>
        </p:nvSpPr>
        <p:spPr>
          <a:xfrm>
            <a:off x="3085975" y="1264500"/>
            <a:ext cx="110748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6000"/>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 name="Shape 24"/>
        <p:cNvGrpSpPr/>
        <p:nvPr/>
      </p:nvGrpSpPr>
      <p:grpSpPr>
        <a:xfrm>
          <a:off x="0" y="0"/>
          <a:ext cx="0" cy="0"/>
          <a:chOff x="0" y="0"/>
          <a:chExt cx="0" cy="0"/>
        </a:xfrm>
      </p:grpSpPr>
      <p:sp>
        <p:nvSpPr>
          <p:cNvPr id="25" name="Google Shape;25;p7"/>
          <p:cNvSpPr txBox="1"/>
          <p:nvPr>
            <p:ph type="title"/>
          </p:nvPr>
        </p:nvSpPr>
        <p:spPr>
          <a:xfrm>
            <a:off x="3085975" y="1264500"/>
            <a:ext cx="110748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6000"/>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6" name="Shape 26"/>
        <p:cNvGrpSpPr/>
        <p:nvPr/>
      </p:nvGrpSpPr>
      <p:grpSpPr>
        <a:xfrm>
          <a:off x="0" y="0"/>
          <a:ext cx="0" cy="0"/>
          <a:chOff x="0" y="0"/>
          <a:chExt cx="0" cy="0"/>
        </a:xfrm>
      </p:grpSpPr>
      <p:sp>
        <p:nvSpPr>
          <p:cNvPr id="27" name="Google Shape;27;p8"/>
          <p:cNvSpPr/>
          <p:nvPr>
            <p:ph idx="2" type="pic"/>
          </p:nvPr>
        </p:nvSpPr>
        <p:spPr>
          <a:xfrm>
            <a:off x="8905806" y="2057400"/>
            <a:ext cx="8125500" cy="6094200"/>
          </a:xfrm>
          <a:prstGeom prst="rect">
            <a:avLst/>
          </a:prstGeom>
          <a:noFill/>
          <a:ln>
            <a:noFill/>
          </a:ln>
        </p:spPr>
      </p:sp>
      <p:sp>
        <p:nvSpPr>
          <p:cNvPr id="28" name="Google Shape;28;p8"/>
          <p:cNvSpPr txBox="1"/>
          <p:nvPr>
            <p:ph type="title"/>
          </p:nvPr>
        </p:nvSpPr>
        <p:spPr>
          <a:xfrm>
            <a:off x="976450" y="2140775"/>
            <a:ext cx="6010200" cy="1143000"/>
          </a:xfrm>
          <a:prstGeom prst="rect">
            <a:avLst/>
          </a:prstGeom>
          <a:noFill/>
          <a:ln>
            <a:noFill/>
          </a:ln>
        </p:spPr>
        <p:txBody>
          <a:bodyPr anchorCtr="0" anchor="ctr" bIns="45700" lIns="91425" spcFirstLastPara="1" rIns="91425" wrap="square" tIns="45700">
            <a:normAutofit/>
          </a:bodyPr>
          <a:lstStyle>
            <a:lvl1pPr lvl="0" rtl="0" algn="l">
              <a:spcBef>
                <a:spcPts val="0"/>
              </a:spcBef>
              <a:spcAft>
                <a:spcPts val="0"/>
              </a:spcAft>
              <a:buClr>
                <a:schemeClr val="dk1"/>
              </a:buClr>
              <a:buSzPts val="6000"/>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 name="Google Shape;29;p8"/>
          <p:cNvSpPr txBox="1"/>
          <p:nvPr>
            <p:ph idx="1" type="body"/>
          </p:nvPr>
        </p:nvSpPr>
        <p:spPr>
          <a:xfrm>
            <a:off x="1236100" y="4407475"/>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1">
              <a:alphaModFix/>
            </a:blip>
            <a:stretch>
              <a:fillRect b="-75844" l="0" r="0" t="-75854"/>
            </a:stretch>
          </a:blipFill>
          <a:ln>
            <a:noFill/>
          </a:ln>
        </p:spPr>
      </p:sp>
      <p:sp>
        <p:nvSpPr>
          <p:cNvPr id="7" name="Google Shape;7;p1"/>
          <p:cNvSpPr txBox="1"/>
          <p:nvPr>
            <p:ph type="title"/>
          </p:nvPr>
        </p:nvSpPr>
        <p:spPr>
          <a:xfrm>
            <a:off x="4092075" y="1069763"/>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1"/>
              </a:buClr>
              <a:buSzPts val="7000"/>
              <a:buFont typeface="Cuprum"/>
              <a:buNone/>
              <a:defRPr b="1" i="0" sz="7000" u="none" cap="none" strike="noStrike">
                <a:solidFill>
                  <a:schemeClr val="lt1"/>
                </a:solidFill>
                <a:latin typeface="Cuprum"/>
                <a:ea typeface="Cuprum"/>
                <a:cs typeface="Cuprum"/>
                <a:sym typeface="Cupr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
          <p:cNvSpPr txBox="1"/>
          <p:nvPr>
            <p:ph idx="1" type="body"/>
          </p:nvPr>
        </p:nvSpPr>
        <p:spPr>
          <a:xfrm>
            <a:off x="5694500" y="4034275"/>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lt1"/>
              </a:buClr>
              <a:buSzPts val="3200"/>
              <a:buChar char="•"/>
              <a:defRPr i="0" sz="3200" u="none" cap="none" strike="noStrike">
                <a:solidFill>
                  <a:schemeClr val="lt1"/>
                </a:solidFill>
              </a:defRPr>
            </a:lvl1pPr>
            <a:lvl2pPr indent="-406400" lvl="1" marL="914400" marR="0" rtl="0" algn="l">
              <a:spcBef>
                <a:spcPts val="560"/>
              </a:spcBef>
              <a:spcAft>
                <a:spcPts val="0"/>
              </a:spcAft>
              <a:buClr>
                <a:schemeClr val="lt1"/>
              </a:buClr>
              <a:buSzPts val="2800"/>
              <a:buChar char="–"/>
              <a:defRPr i="0" sz="2800" u="none" cap="none" strike="noStrike">
                <a:solidFill>
                  <a:schemeClr val="lt1"/>
                </a:solidFill>
              </a:defRPr>
            </a:lvl2pPr>
            <a:lvl3pPr indent="-381000" lvl="2" marL="1371600" marR="0" rtl="0" algn="l">
              <a:spcBef>
                <a:spcPts val="480"/>
              </a:spcBef>
              <a:spcAft>
                <a:spcPts val="0"/>
              </a:spcAft>
              <a:buClr>
                <a:schemeClr val="lt1"/>
              </a:buClr>
              <a:buSzPts val="2400"/>
              <a:buChar char="•"/>
              <a:defRPr i="0" sz="2400" u="none" cap="none" strike="noStrike">
                <a:solidFill>
                  <a:schemeClr val="lt1"/>
                </a:solidFill>
              </a:defRPr>
            </a:lvl3pPr>
            <a:lvl4pPr indent="-355600" lvl="3" marL="1828800" marR="0" rtl="0" algn="l">
              <a:spcBef>
                <a:spcPts val="400"/>
              </a:spcBef>
              <a:spcAft>
                <a:spcPts val="0"/>
              </a:spcAft>
              <a:buClr>
                <a:schemeClr val="lt1"/>
              </a:buClr>
              <a:buSzPts val="2000"/>
              <a:buChar char="–"/>
              <a:defRPr i="0" sz="2000" u="none" cap="none" strike="noStrike">
                <a:solidFill>
                  <a:schemeClr val="lt1"/>
                </a:solidFill>
              </a:defRPr>
            </a:lvl4pPr>
            <a:lvl5pPr indent="-355600" lvl="4" marL="2286000" marR="0" rtl="0" algn="l">
              <a:spcBef>
                <a:spcPts val="400"/>
              </a:spcBef>
              <a:spcAft>
                <a:spcPts val="0"/>
              </a:spcAft>
              <a:buClr>
                <a:schemeClr val="lt1"/>
              </a:buClr>
              <a:buSzPts val="2000"/>
              <a:buChar char="»"/>
              <a:defRPr i="0" sz="2000" u="none" cap="none" strike="noStrike">
                <a:solidFill>
                  <a:schemeClr val="lt1"/>
                </a:solidFill>
              </a:defRPr>
            </a:lvl5pPr>
            <a:lvl6pPr indent="-355600" lvl="5" marL="2743200" marR="0" rtl="0" algn="l">
              <a:spcBef>
                <a:spcPts val="400"/>
              </a:spcBef>
              <a:spcAft>
                <a:spcPts val="0"/>
              </a:spcAft>
              <a:buClr>
                <a:schemeClr val="lt1"/>
              </a:buClr>
              <a:buSzPts val="2000"/>
              <a:buChar char="•"/>
              <a:defRPr i="0" sz="2000" u="none" cap="none" strike="noStrike">
                <a:solidFill>
                  <a:schemeClr val="lt1"/>
                </a:solidFill>
              </a:defRPr>
            </a:lvl6pPr>
            <a:lvl7pPr indent="-355600" lvl="6" marL="3200400" marR="0" rtl="0" algn="l">
              <a:spcBef>
                <a:spcPts val="400"/>
              </a:spcBef>
              <a:spcAft>
                <a:spcPts val="0"/>
              </a:spcAft>
              <a:buClr>
                <a:schemeClr val="lt1"/>
              </a:buClr>
              <a:buSzPts val="2000"/>
              <a:buChar char="•"/>
              <a:defRPr i="0" sz="2000" u="none" cap="none" strike="noStrike">
                <a:solidFill>
                  <a:schemeClr val="lt1"/>
                </a:solidFill>
              </a:defRPr>
            </a:lvl7pPr>
            <a:lvl8pPr indent="-355600" lvl="7" marL="3657600" marR="0" rtl="0" algn="l">
              <a:spcBef>
                <a:spcPts val="400"/>
              </a:spcBef>
              <a:spcAft>
                <a:spcPts val="0"/>
              </a:spcAft>
              <a:buClr>
                <a:schemeClr val="lt1"/>
              </a:buClr>
              <a:buSzPts val="2000"/>
              <a:buChar char="•"/>
              <a:defRPr i="0" sz="2000" u="none" cap="none" strike="noStrike">
                <a:solidFill>
                  <a:schemeClr val="lt1"/>
                </a:solidFill>
              </a:defRPr>
            </a:lvl8pPr>
            <a:lvl9pPr indent="-355600" lvl="8" marL="4114800" marR="0" rtl="0" algn="l">
              <a:spcBef>
                <a:spcPts val="400"/>
              </a:spcBef>
              <a:spcAft>
                <a:spcPts val="0"/>
              </a:spcAft>
              <a:buClr>
                <a:schemeClr val="lt1"/>
              </a:buClr>
              <a:buSzPts val="2000"/>
              <a:buChar char="•"/>
              <a:defRPr i="0" sz="2000" u="none" cap="none" strike="noStrike">
                <a:solidFill>
                  <a:schemeClr val="lt1"/>
                </a:solidFill>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6.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6.png"/><Relationship Id="rId4" Type="http://schemas.openxmlformats.org/officeDocument/2006/relationships/image" Target="../media/image2.png"/><Relationship Id="rId5" Type="http://schemas.openxmlformats.org/officeDocument/2006/relationships/image" Target="../media/image17.png"/><Relationship Id="rId6" Type="http://schemas.openxmlformats.org/officeDocument/2006/relationships/image" Target="../media/image21.png"/><Relationship Id="rId7"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6.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23.png"/><Relationship Id="rId7"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9.png"/><Relationship Id="rId6"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6.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6.png"/><Relationship Id="rId4" Type="http://schemas.openxmlformats.org/officeDocument/2006/relationships/image" Target="../media/image30.png"/><Relationship Id="rId5"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6.png"/><Relationship Id="rId4" Type="http://schemas.openxmlformats.org/officeDocument/2006/relationships/image" Target="../media/image31.pn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4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6.png"/><Relationship Id="rId4" Type="http://schemas.openxmlformats.org/officeDocument/2006/relationships/image" Target="../media/image39.png"/><Relationship Id="rId9" Type="http://schemas.openxmlformats.org/officeDocument/2006/relationships/image" Target="../media/image43.png"/><Relationship Id="rId5" Type="http://schemas.openxmlformats.org/officeDocument/2006/relationships/image" Target="../media/image38.png"/><Relationship Id="rId6" Type="http://schemas.openxmlformats.org/officeDocument/2006/relationships/image" Target="../media/image41.png"/><Relationship Id="rId7" Type="http://schemas.openxmlformats.org/officeDocument/2006/relationships/image" Target="../media/image40.png"/><Relationship Id="rId8"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6.png"/><Relationship Id="rId4" Type="http://schemas.openxmlformats.org/officeDocument/2006/relationships/image" Target="../media/image44.jpg"/><Relationship Id="rId5" Type="http://schemas.openxmlformats.org/officeDocument/2006/relationships/image" Target="../media/image45.png"/></Relationships>
</file>

<file path=ppt/slides/_rels/slide23.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23.png"/><Relationship Id="rId13" Type="http://schemas.openxmlformats.org/officeDocument/2006/relationships/image" Target="../media/image11.png"/><Relationship Id="rId12"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6.png"/><Relationship Id="rId4" Type="http://schemas.openxmlformats.org/officeDocument/2006/relationships/image" Target="../media/image47.png"/><Relationship Id="rId9" Type="http://schemas.openxmlformats.org/officeDocument/2006/relationships/image" Target="../media/image16.png"/><Relationship Id="rId15" Type="http://schemas.openxmlformats.org/officeDocument/2006/relationships/image" Target="../media/image56.png"/><Relationship Id="rId14" Type="http://schemas.openxmlformats.org/officeDocument/2006/relationships/image" Target="../media/image59.png"/><Relationship Id="rId17" Type="http://schemas.openxmlformats.org/officeDocument/2006/relationships/image" Target="../media/image63.png"/><Relationship Id="rId16" Type="http://schemas.openxmlformats.org/officeDocument/2006/relationships/image" Target="../media/image53.png"/><Relationship Id="rId5" Type="http://schemas.openxmlformats.org/officeDocument/2006/relationships/image" Target="../media/image61.png"/><Relationship Id="rId19" Type="http://schemas.openxmlformats.org/officeDocument/2006/relationships/image" Target="../media/image55.png"/><Relationship Id="rId6" Type="http://schemas.openxmlformats.org/officeDocument/2006/relationships/image" Target="../media/image58.png"/><Relationship Id="rId18" Type="http://schemas.openxmlformats.org/officeDocument/2006/relationships/image" Target="../media/image57.png"/><Relationship Id="rId7" Type="http://schemas.openxmlformats.org/officeDocument/2006/relationships/image" Target="../media/image54.png"/><Relationship Id="rId8"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6.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6.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6.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6.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6.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6.png"/><Relationship Id="rId4" Type="http://schemas.openxmlformats.org/officeDocument/2006/relationships/image" Target="../media/image11.png"/><Relationship Id="rId5" Type="http://schemas.openxmlformats.org/officeDocument/2006/relationships/image" Target="../media/image24.png"/><Relationship Id="rId6"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 name="Shape 33"/>
        <p:cNvGrpSpPr/>
        <p:nvPr/>
      </p:nvGrpSpPr>
      <p:grpSpPr>
        <a:xfrm>
          <a:off x="0" y="0"/>
          <a:ext cx="0" cy="0"/>
          <a:chOff x="0" y="0"/>
          <a:chExt cx="0" cy="0"/>
        </a:xfrm>
      </p:grpSpPr>
      <p:sp>
        <p:nvSpPr>
          <p:cNvPr id="34" name="Google Shape;34;p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855" l="0" r="0" t="-75855"/>
            </a:stretch>
          </a:blipFill>
          <a:ln>
            <a:noFill/>
          </a:ln>
        </p:spPr>
      </p:sp>
      <p:sp>
        <p:nvSpPr>
          <p:cNvPr id="35" name="Google Shape;35;p9"/>
          <p:cNvSpPr txBox="1"/>
          <p:nvPr/>
        </p:nvSpPr>
        <p:spPr>
          <a:xfrm>
            <a:off x="337397" y="2377181"/>
            <a:ext cx="9937800" cy="400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2999" u="none" cap="none" strike="noStrike">
                <a:solidFill>
                  <a:srgbClr val="FFFFFF"/>
                </a:solidFill>
                <a:latin typeface="Cuprum"/>
                <a:ea typeface="Cuprum"/>
                <a:cs typeface="Cuprum"/>
                <a:sym typeface="Cuprum"/>
              </a:rPr>
              <a:t>IT Software </a:t>
            </a:r>
            <a:endParaRPr/>
          </a:p>
          <a:p>
            <a:pPr indent="0" lvl="0" marL="0" marR="0" rtl="0" algn="ctr">
              <a:lnSpc>
                <a:spcPct val="100000"/>
              </a:lnSpc>
              <a:spcBef>
                <a:spcPts val="0"/>
              </a:spcBef>
              <a:spcAft>
                <a:spcPts val="0"/>
              </a:spcAft>
              <a:buNone/>
            </a:pPr>
            <a:r>
              <a:rPr b="0" i="0" lang="en-US" sz="12999" u="none" cap="none" strike="noStrike">
                <a:solidFill>
                  <a:srgbClr val="FFFFFF"/>
                </a:solidFill>
                <a:latin typeface="Cuprum"/>
                <a:ea typeface="Cuprum"/>
                <a:cs typeface="Cuprum"/>
                <a:sym typeface="Cuprum"/>
              </a:rPr>
              <a:t>Pitch Deck</a:t>
            </a:r>
            <a:endParaRPr/>
          </a:p>
        </p:txBody>
      </p:sp>
      <p:grpSp>
        <p:nvGrpSpPr>
          <p:cNvPr id="36" name="Google Shape;36;p9"/>
          <p:cNvGrpSpPr/>
          <p:nvPr/>
        </p:nvGrpSpPr>
        <p:grpSpPr>
          <a:xfrm rot="10800000">
            <a:off x="8975074" y="9010026"/>
            <a:ext cx="337852" cy="337852"/>
            <a:chOff x="0" y="0"/>
            <a:chExt cx="812800" cy="812800"/>
          </a:xfrm>
        </p:grpSpPr>
        <p:sp>
          <p:nvSpPr>
            <p:cNvPr id="37" name="Google Shape;3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 name="Google Shape;39;p9"/>
          <p:cNvGrpSpPr/>
          <p:nvPr/>
        </p:nvGrpSpPr>
        <p:grpSpPr>
          <a:xfrm rot="10800000">
            <a:off x="4916056" y="9286875"/>
            <a:ext cx="337852" cy="337852"/>
            <a:chOff x="0" y="0"/>
            <a:chExt cx="812800" cy="812800"/>
          </a:xfrm>
        </p:grpSpPr>
        <p:sp>
          <p:nvSpPr>
            <p:cNvPr id="40" name="Google Shape;40;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 name="Google Shape;42;p9"/>
          <p:cNvSpPr/>
          <p:nvPr/>
        </p:nvSpPr>
        <p:spPr>
          <a:xfrm rot="-5400000">
            <a:off x="1076325" y="8405961"/>
            <a:ext cx="1526932" cy="1526932"/>
          </a:xfrm>
          <a:custGeom>
            <a:rect b="b" l="l" r="r" t="t"/>
            <a:pathLst>
              <a:path extrusionOk="0" h="1526932" w="1526932">
                <a:moveTo>
                  <a:pt x="0" y="0"/>
                </a:moveTo>
                <a:lnTo>
                  <a:pt x="1526932" y="0"/>
                </a:lnTo>
                <a:lnTo>
                  <a:pt x="1526932" y="1526932"/>
                </a:lnTo>
                <a:lnTo>
                  <a:pt x="0" y="1526932"/>
                </a:lnTo>
                <a:lnTo>
                  <a:pt x="0" y="0"/>
                </a:lnTo>
                <a:close/>
              </a:path>
            </a:pathLst>
          </a:custGeom>
          <a:blipFill rotWithShape="1">
            <a:blip r:embed="rId4">
              <a:alphaModFix/>
            </a:blip>
            <a:stretch>
              <a:fillRect b="0" l="0" r="0" t="0"/>
            </a:stretch>
          </a:blipFill>
          <a:ln>
            <a:noFill/>
          </a:ln>
        </p:spPr>
      </p:sp>
      <p:cxnSp>
        <p:nvCxnSpPr>
          <p:cNvPr id="43" name="Google Shape;43;p9"/>
          <p:cNvCxnSpPr/>
          <p:nvPr/>
        </p:nvCxnSpPr>
        <p:spPr>
          <a:xfrm>
            <a:off x="2482834" y="9398651"/>
            <a:ext cx="2602148" cy="0"/>
          </a:xfrm>
          <a:prstGeom prst="straightConnector1">
            <a:avLst/>
          </a:prstGeom>
          <a:noFill/>
          <a:ln cap="flat" cmpd="sng" w="123825">
            <a:solidFill>
              <a:srgbClr val="5271FF"/>
            </a:solidFill>
            <a:prstDash val="solid"/>
            <a:round/>
            <a:headEnd len="sm" w="sm" type="none"/>
            <a:tailEnd len="sm" w="sm" type="none"/>
          </a:ln>
        </p:spPr>
      </p:cxnSp>
      <p:cxnSp>
        <p:nvCxnSpPr>
          <p:cNvPr id="44" name="Google Shape;44;p9"/>
          <p:cNvCxnSpPr/>
          <p:nvPr/>
        </p:nvCxnSpPr>
        <p:spPr>
          <a:xfrm>
            <a:off x="2416351" y="8952876"/>
            <a:ext cx="3960584" cy="0"/>
          </a:xfrm>
          <a:prstGeom prst="straightConnector1">
            <a:avLst/>
          </a:prstGeom>
          <a:noFill/>
          <a:ln cap="flat" cmpd="sng" w="123825">
            <a:solidFill>
              <a:srgbClr val="5271FF"/>
            </a:solidFill>
            <a:prstDash val="solid"/>
            <a:round/>
            <a:headEnd len="sm" w="sm" type="none"/>
            <a:tailEnd len="sm" w="sm" type="none"/>
          </a:ln>
        </p:spPr>
      </p:cxnSp>
      <p:cxnSp>
        <p:nvCxnSpPr>
          <p:cNvPr id="45" name="Google Shape;45;p9"/>
          <p:cNvCxnSpPr/>
          <p:nvPr/>
        </p:nvCxnSpPr>
        <p:spPr>
          <a:xfrm>
            <a:off x="5253908" y="7284368"/>
            <a:ext cx="0" cy="1673270"/>
          </a:xfrm>
          <a:prstGeom prst="straightConnector1">
            <a:avLst/>
          </a:prstGeom>
          <a:noFill/>
          <a:ln cap="flat" cmpd="sng" w="104775">
            <a:solidFill>
              <a:srgbClr val="5271FF"/>
            </a:solidFill>
            <a:prstDash val="solid"/>
            <a:round/>
            <a:headEnd len="sm" w="sm" type="none"/>
            <a:tailEnd len="sm" w="sm" type="none"/>
          </a:ln>
        </p:spPr>
      </p:cxnSp>
      <p:grpSp>
        <p:nvGrpSpPr>
          <p:cNvPr id="46" name="Google Shape;46;p9"/>
          <p:cNvGrpSpPr/>
          <p:nvPr/>
        </p:nvGrpSpPr>
        <p:grpSpPr>
          <a:xfrm>
            <a:off x="3346627" y="6603524"/>
            <a:ext cx="3814562" cy="1020604"/>
            <a:chOff x="0" y="-57150"/>
            <a:chExt cx="1732544" cy="463550"/>
          </a:xfrm>
        </p:grpSpPr>
        <p:sp>
          <p:nvSpPr>
            <p:cNvPr id="47" name="Google Shape;47;p9"/>
            <p:cNvSpPr/>
            <p:nvPr/>
          </p:nvSpPr>
          <p:spPr>
            <a:xfrm>
              <a:off x="0" y="0"/>
              <a:ext cx="1732544" cy="406400"/>
            </a:xfrm>
            <a:custGeom>
              <a:rect b="b" l="l" r="r" t="t"/>
              <a:pathLst>
                <a:path extrusionOk="0" h="406400" w="1732544">
                  <a:moveTo>
                    <a:pt x="1529344" y="0"/>
                  </a:moveTo>
                  <a:cubicBezTo>
                    <a:pt x="1641568" y="0"/>
                    <a:pt x="1732544" y="90976"/>
                    <a:pt x="1732544" y="203200"/>
                  </a:cubicBezTo>
                  <a:cubicBezTo>
                    <a:pt x="1732544" y="315424"/>
                    <a:pt x="1641568" y="406400"/>
                    <a:pt x="1529344" y="406400"/>
                  </a:cubicBezTo>
                  <a:lnTo>
                    <a:pt x="203200" y="406400"/>
                  </a:lnTo>
                  <a:cubicBezTo>
                    <a:pt x="90976" y="406400"/>
                    <a:pt x="0" y="315424"/>
                    <a:pt x="0" y="203200"/>
                  </a:cubicBezTo>
                  <a:cubicBezTo>
                    <a:pt x="0" y="90976"/>
                    <a:pt x="90976" y="0"/>
                    <a:pt x="203200" y="0"/>
                  </a:cubicBezTo>
                  <a:close/>
                </a:path>
              </a:pathLst>
            </a:custGeom>
            <a:solidFill>
              <a:srgbClr val="5271FF"/>
            </a:solidFill>
            <a:ln cap="sq" cmpd="sng" w="47625">
              <a:solidFill>
                <a:srgbClr val="5271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nvSpPr>
          <p:spPr>
            <a:xfrm>
              <a:off x="0" y="-57150"/>
              <a:ext cx="812800" cy="463550"/>
            </a:xfrm>
            <a:prstGeom prst="rect">
              <a:avLst/>
            </a:prstGeom>
            <a:noFill/>
            <a:ln>
              <a:noFill/>
            </a:ln>
          </p:spPr>
          <p:txBody>
            <a:bodyPr anchorCtr="0" anchor="ctr" bIns="62575" lIns="62575" spcFirstLastPara="1" rIns="62575" wrap="square" tIns="6257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 name="Google Shape;49;p9"/>
          <p:cNvGrpSpPr/>
          <p:nvPr/>
        </p:nvGrpSpPr>
        <p:grpSpPr>
          <a:xfrm rot="10800000">
            <a:off x="6208009" y="8722037"/>
            <a:ext cx="337852" cy="337852"/>
            <a:chOff x="0" y="0"/>
            <a:chExt cx="812800" cy="812800"/>
          </a:xfrm>
        </p:grpSpPr>
        <p:sp>
          <p:nvSpPr>
            <p:cNvPr id="50" name="Google Shape;50;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2" name="Google Shape;52;p9"/>
          <p:cNvCxnSpPr/>
          <p:nvPr/>
        </p:nvCxnSpPr>
        <p:spPr>
          <a:xfrm rot="10800000">
            <a:off x="17818624" y="1028700"/>
            <a:ext cx="52388" cy="8150252"/>
          </a:xfrm>
          <a:prstGeom prst="straightConnector1">
            <a:avLst/>
          </a:prstGeom>
          <a:noFill/>
          <a:ln cap="flat" cmpd="sng" w="104775">
            <a:solidFill>
              <a:srgbClr val="5271FF"/>
            </a:solidFill>
            <a:prstDash val="solid"/>
            <a:round/>
            <a:headEnd len="sm" w="sm" type="none"/>
            <a:tailEnd len="sm" w="sm" type="none"/>
          </a:ln>
        </p:spPr>
      </p:cxnSp>
      <p:grpSp>
        <p:nvGrpSpPr>
          <p:cNvPr id="53" name="Google Shape;53;p9"/>
          <p:cNvGrpSpPr/>
          <p:nvPr/>
        </p:nvGrpSpPr>
        <p:grpSpPr>
          <a:xfrm rot="10800000">
            <a:off x="17702085" y="2517786"/>
            <a:ext cx="337852" cy="337852"/>
            <a:chOff x="0" y="0"/>
            <a:chExt cx="812800" cy="812800"/>
          </a:xfrm>
        </p:grpSpPr>
        <p:sp>
          <p:nvSpPr>
            <p:cNvPr id="54" name="Google Shape;54;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6" name="Google Shape;56;p9"/>
          <p:cNvCxnSpPr/>
          <p:nvPr/>
        </p:nvCxnSpPr>
        <p:spPr>
          <a:xfrm>
            <a:off x="2416351" y="9178952"/>
            <a:ext cx="15304784" cy="0"/>
          </a:xfrm>
          <a:prstGeom prst="straightConnector1">
            <a:avLst/>
          </a:prstGeom>
          <a:noFill/>
          <a:ln cap="flat" cmpd="sng" w="123825">
            <a:solidFill>
              <a:srgbClr val="5271FF"/>
            </a:solidFill>
            <a:prstDash val="solid"/>
            <a:round/>
            <a:headEnd len="sm" w="sm" type="none"/>
            <a:tailEnd len="sm" w="sm" type="none"/>
          </a:ln>
        </p:spPr>
      </p:cxnSp>
      <p:grpSp>
        <p:nvGrpSpPr>
          <p:cNvPr id="57" name="Google Shape;57;p9"/>
          <p:cNvGrpSpPr/>
          <p:nvPr/>
        </p:nvGrpSpPr>
        <p:grpSpPr>
          <a:xfrm rot="10800000">
            <a:off x="17702085" y="6892365"/>
            <a:ext cx="337852" cy="337852"/>
            <a:chOff x="0" y="0"/>
            <a:chExt cx="812800" cy="812800"/>
          </a:xfrm>
        </p:grpSpPr>
        <p:sp>
          <p:nvSpPr>
            <p:cNvPr id="58" name="Google Shape;58;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 name="Google Shape;60;p9"/>
          <p:cNvGrpSpPr/>
          <p:nvPr/>
        </p:nvGrpSpPr>
        <p:grpSpPr>
          <a:xfrm rot="10800000">
            <a:off x="17649697" y="9010026"/>
            <a:ext cx="337852" cy="337852"/>
            <a:chOff x="0" y="0"/>
            <a:chExt cx="812800" cy="812800"/>
          </a:xfrm>
        </p:grpSpPr>
        <p:sp>
          <p:nvSpPr>
            <p:cNvPr id="61" name="Google Shape;61;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 name="Google Shape;63;p9"/>
          <p:cNvSpPr/>
          <p:nvPr/>
        </p:nvSpPr>
        <p:spPr>
          <a:xfrm rot="-5400000">
            <a:off x="8541811" y="265234"/>
            <a:ext cx="1526932" cy="1526932"/>
          </a:xfrm>
          <a:custGeom>
            <a:rect b="b" l="l" r="r" t="t"/>
            <a:pathLst>
              <a:path extrusionOk="0" h="1526932" w="1526932">
                <a:moveTo>
                  <a:pt x="0" y="0"/>
                </a:moveTo>
                <a:lnTo>
                  <a:pt x="1526932" y="0"/>
                </a:lnTo>
                <a:lnTo>
                  <a:pt x="1526932" y="1526932"/>
                </a:lnTo>
                <a:lnTo>
                  <a:pt x="0" y="1526932"/>
                </a:lnTo>
                <a:lnTo>
                  <a:pt x="0" y="0"/>
                </a:lnTo>
                <a:close/>
              </a:path>
            </a:pathLst>
          </a:custGeom>
          <a:blipFill rotWithShape="1">
            <a:blip r:embed="rId4">
              <a:alphaModFix/>
            </a:blip>
            <a:stretch>
              <a:fillRect b="0" l="0" r="0" t="0"/>
            </a:stretch>
          </a:blipFill>
          <a:ln>
            <a:noFill/>
          </a:ln>
        </p:spPr>
      </p:sp>
      <p:cxnSp>
        <p:nvCxnSpPr>
          <p:cNvPr id="64" name="Google Shape;64;p9"/>
          <p:cNvCxnSpPr/>
          <p:nvPr/>
        </p:nvCxnSpPr>
        <p:spPr>
          <a:xfrm rot="10800000">
            <a:off x="9963968" y="807386"/>
            <a:ext cx="5312951" cy="0"/>
          </a:xfrm>
          <a:prstGeom prst="straightConnector1">
            <a:avLst/>
          </a:prstGeom>
          <a:noFill/>
          <a:ln cap="flat" cmpd="sng" w="104775">
            <a:solidFill>
              <a:srgbClr val="5271FF"/>
            </a:solidFill>
            <a:prstDash val="solid"/>
            <a:round/>
            <a:headEnd len="sm" w="sm" type="none"/>
            <a:tailEnd len="sm" w="sm" type="none"/>
          </a:ln>
        </p:spPr>
      </p:cxnSp>
      <p:cxnSp>
        <p:nvCxnSpPr>
          <p:cNvPr id="65" name="Google Shape;65;p9"/>
          <p:cNvCxnSpPr/>
          <p:nvPr/>
        </p:nvCxnSpPr>
        <p:spPr>
          <a:xfrm>
            <a:off x="9401967" y="1028700"/>
            <a:ext cx="8469044" cy="0"/>
          </a:xfrm>
          <a:prstGeom prst="straightConnector1">
            <a:avLst/>
          </a:prstGeom>
          <a:noFill/>
          <a:ln cap="flat" cmpd="sng" w="104775">
            <a:solidFill>
              <a:srgbClr val="5271FF"/>
            </a:solidFill>
            <a:prstDash val="solid"/>
            <a:round/>
            <a:headEnd len="sm" w="sm" type="none"/>
            <a:tailEnd len="sm" w="sm" type="none"/>
          </a:ln>
        </p:spPr>
      </p:cxnSp>
      <p:grpSp>
        <p:nvGrpSpPr>
          <p:cNvPr id="66" name="Google Shape;66;p9"/>
          <p:cNvGrpSpPr/>
          <p:nvPr/>
        </p:nvGrpSpPr>
        <p:grpSpPr>
          <a:xfrm rot="10800000">
            <a:off x="17649697" y="859774"/>
            <a:ext cx="337852" cy="337852"/>
            <a:chOff x="0" y="0"/>
            <a:chExt cx="812800" cy="812800"/>
          </a:xfrm>
        </p:grpSpPr>
        <p:sp>
          <p:nvSpPr>
            <p:cNvPr id="67" name="Google Shape;6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 name="Google Shape;69;p9"/>
          <p:cNvGrpSpPr/>
          <p:nvPr/>
        </p:nvGrpSpPr>
        <p:grpSpPr>
          <a:xfrm rot="10800000">
            <a:off x="15107993" y="586073"/>
            <a:ext cx="337852" cy="337852"/>
            <a:chOff x="0" y="0"/>
            <a:chExt cx="812800" cy="812800"/>
          </a:xfrm>
        </p:grpSpPr>
        <p:sp>
          <p:nvSpPr>
            <p:cNvPr id="70" name="Google Shape;70;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 name="Google Shape;72;p9"/>
          <p:cNvGrpSpPr/>
          <p:nvPr/>
        </p:nvGrpSpPr>
        <p:grpSpPr>
          <a:xfrm rot="10800000">
            <a:off x="9899817" y="1132264"/>
            <a:ext cx="337852" cy="337852"/>
            <a:chOff x="0" y="0"/>
            <a:chExt cx="812800" cy="812800"/>
          </a:xfrm>
        </p:grpSpPr>
        <p:sp>
          <p:nvSpPr>
            <p:cNvPr id="73" name="Google Shape;73;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 name="Google Shape;75;p9"/>
          <p:cNvSpPr txBox="1"/>
          <p:nvPr/>
        </p:nvSpPr>
        <p:spPr>
          <a:xfrm>
            <a:off x="3658011" y="6794957"/>
            <a:ext cx="3191795" cy="706416"/>
          </a:xfrm>
          <a:prstGeom prst="rect">
            <a:avLst/>
          </a:prstGeom>
          <a:noFill/>
          <a:ln>
            <a:noFill/>
          </a:ln>
        </p:spPr>
        <p:txBody>
          <a:bodyPr anchorCtr="0" anchor="t" bIns="0" lIns="0" spcFirstLastPara="1" rIns="0" wrap="square" tIns="0">
            <a:spAutoFit/>
          </a:bodyPr>
          <a:lstStyle/>
          <a:p>
            <a:pPr indent="0" lvl="0" marL="0" marR="0" rtl="0" algn="l">
              <a:lnSpc>
                <a:spcPct val="130016"/>
              </a:lnSpc>
              <a:spcBef>
                <a:spcPts val="0"/>
              </a:spcBef>
              <a:spcAft>
                <a:spcPts val="0"/>
              </a:spcAft>
              <a:buNone/>
            </a:pPr>
            <a:r>
              <a:rPr b="0" i="0" lang="en-US" sz="4311" u="none" cap="none" strike="noStrike">
                <a:solidFill>
                  <a:srgbClr val="FFFFFF"/>
                </a:solidFill>
                <a:latin typeface="Podkova"/>
                <a:ea typeface="Podkova"/>
                <a:cs typeface="Podkova"/>
                <a:sym typeface="Podkova"/>
              </a:rPr>
              <a:t>Presentation</a:t>
            </a:r>
            <a:endParaRPr/>
          </a:p>
        </p:txBody>
      </p:sp>
      <p:grpSp>
        <p:nvGrpSpPr>
          <p:cNvPr id="76" name="Google Shape;76;p9"/>
          <p:cNvGrpSpPr/>
          <p:nvPr/>
        </p:nvGrpSpPr>
        <p:grpSpPr>
          <a:xfrm>
            <a:off x="-1828012" y="859774"/>
            <a:ext cx="4070784" cy="1526932"/>
            <a:chOff x="0" y="0"/>
            <a:chExt cx="5427713" cy="2035910"/>
          </a:xfrm>
        </p:grpSpPr>
        <p:sp>
          <p:nvSpPr>
            <p:cNvPr id="77" name="Google Shape;77;p9"/>
            <p:cNvSpPr/>
            <p:nvPr/>
          </p:nvSpPr>
          <p:spPr>
            <a:xfrm rot="5400000">
              <a:off x="3391803" y="0"/>
              <a:ext cx="2035910" cy="2035910"/>
            </a:xfrm>
            <a:custGeom>
              <a:rect b="b" l="l" r="r" t="t"/>
              <a:pathLst>
                <a:path extrusionOk="0" h="2035910" w="2035910">
                  <a:moveTo>
                    <a:pt x="0" y="0"/>
                  </a:moveTo>
                  <a:lnTo>
                    <a:pt x="2035910" y="0"/>
                  </a:lnTo>
                  <a:lnTo>
                    <a:pt x="2035910" y="2035910"/>
                  </a:lnTo>
                  <a:lnTo>
                    <a:pt x="0" y="2035910"/>
                  </a:lnTo>
                  <a:lnTo>
                    <a:pt x="0" y="0"/>
                  </a:lnTo>
                  <a:close/>
                </a:path>
              </a:pathLst>
            </a:custGeom>
            <a:blipFill rotWithShape="1">
              <a:blip r:embed="rId4">
                <a:alphaModFix/>
              </a:blip>
              <a:stretch>
                <a:fillRect b="0" l="0" r="0" t="0"/>
              </a:stretch>
            </a:blipFill>
            <a:ln>
              <a:noFill/>
            </a:ln>
          </p:spPr>
        </p:sp>
        <p:cxnSp>
          <p:nvCxnSpPr>
            <p:cNvPr id="78" name="Google Shape;78;p9"/>
            <p:cNvCxnSpPr/>
            <p:nvPr/>
          </p:nvCxnSpPr>
          <p:spPr>
            <a:xfrm rot="10800000">
              <a:off x="19337" y="710170"/>
              <a:ext cx="3469531" cy="0"/>
            </a:xfrm>
            <a:prstGeom prst="straightConnector1">
              <a:avLst/>
            </a:prstGeom>
            <a:noFill/>
            <a:ln cap="flat" cmpd="sng" w="152400">
              <a:solidFill>
                <a:srgbClr val="5271FF"/>
              </a:solidFill>
              <a:prstDash val="solid"/>
              <a:round/>
              <a:headEnd len="sm" w="sm" type="none"/>
              <a:tailEnd len="sm" w="sm" type="none"/>
            </a:ln>
          </p:spPr>
        </p:cxnSp>
        <p:cxnSp>
          <p:nvCxnSpPr>
            <p:cNvPr id="79" name="Google Shape;79;p9"/>
            <p:cNvCxnSpPr/>
            <p:nvPr/>
          </p:nvCxnSpPr>
          <p:spPr>
            <a:xfrm rot="10800000">
              <a:off x="0" y="1306690"/>
              <a:ext cx="3558718" cy="0"/>
            </a:xfrm>
            <a:prstGeom prst="straightConnector1">
              <a:avLst/>
            </a:prstGeom>
            <a:noFill/>
            <a:ln cap="flat" cmpd="sng" w="165100">
              <a:solidFill>
                <a:srgbClr val="5271FF"/>
              </a:solidFill>
              <a:prstDash val="solid"/>
              <a:round/>
              <a:headEnd len="sm" w="sm" type="none"/>
              <a:tailEnd len="sm" w="sm" type="none"/>
            </a:ln>
          </p:spPr>
        </p:cxnSp>
        <p:cxnSp>
          <p:nvCxnSpPr>
            <p:cNvPr id="80" name="Google Shape;80;p9"/>
            <p:cNvCxnSpPr/>
            <p:nvPr/>
          </p:nvCxnSpPr>
          <p:spPr>
            <a:xfrm rot="10800000">
              <a:off x="6491" y="1017955"/>
              <a:ext cx="3571021" cy="0"/>
            </a:xfrm>
            <a:prstGeom prst="straightConnector1">
              <a:avLst/>
            </a:prstGeom>
            <a:noFill/>
            <a:ln cap="flat" cmpd="sng" w="152400">
              <a:solidFill>
                <a:srgbClr val="5271FF"/>
              </a:solidFill>
              <a:prstDash val="solid"/>
              <a:round/>
              <a:headEnd len="sm" w="sm" type="none"/>
              <a:tailEnd len="sm" w="sm" type="none"/>
            </a:ln>
          </p:spPr>
        </p:cxnSp>
      </p:grpSp>
      <p:pic>
        <p:nvPicPr>
          <p:cNvPr id="81" name="Google Shape;81;p9"/>
          <p:cNvPicPr preferRelativeResize="0"/>
          <p:nvPr/>
        </p:nvPicPr>
        <p:blipFill>
          <a:blip r:embed="rId5">
            <a:alphaModFix/>
          </a:blip>
          <a:stretch>
            <a:fillRect/>
          </a:stretch>
        </p:blipFill>
        <p:spPr>
          <a:xfrm>
            <a:off x="11584150" y="0"/>
            <a:ext cx="7099300" cy="10287000"/>
          </a:xfrm>
          <a:prstGeom prst="rect">
            <a:avLst/>
          </a:prstGeom>
          <a:noFill/>
          <a:ln>
            <a:noFill/>
          </a:ln>
        </p:spPr>
      </p:pic>
      <p:pic>
        <p:nvPicPr>
          <p:cNvPr id="82" name="Google Shape;82;p9"/>
          <p:cNvPicPr preferRelativeResize="0"/>
          <p:nvPr/>
        </p:nvPicPr>
        <p:blipFill rotWithShape="1">
          <a:blip r:embed="rId6">
            <a:alphaModFix/>
          </a:blip>
          <a:srcRect b="0" l="0" r="0" t="11668"/>
          <a:stretch/>
        </p:blipFill>
        <p:spPr>
          <a:xfrm>
            <a:off x="9044150" y="207300"/>
            <a:ext cx="7643999" cy="10344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1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855" l="0" r="0" t="-75855"/>
            </a:stretch>
          </a:blipFill>
          <a:ln>
            <a:noFill/>
          </a:ln>
        </p:spPr>
      </p:sp>
      <p:sp>
        <p:nvSpPr>
          <p:cNvPr id="496" name="Google Shape;496;p18"/>
          <p:cNvSpPr txBox="1"/>
          <p:nvPr/>
        </p:nvSpPr>
        <p:spPr>
          <a:xfrm>
            <a:off x="6134972" y="1019175"/>
            <a:ext cx="6018056" cy="1376643"/>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9000" u="none" cap="none" strike="noStrike">
                <a:solidFill>
                  <a:srgbClr val="FFFFFF"/>
                </a:solidFill>
                <a:latin typeface="Cuprum"/>
                <a:ea typeface="Cuprum"/>
                <a:cs typeface="Cuprum"/>
                <a:sym typeface="Cuprum"/>
              </a:rPr>
              <a:t>Gallery Image</a:t>
            </a:r>
            <a:endParaRPr/>
          </a:p>
        </p:txBody>
      </p:sp>
      <p:grpSp>
        <p:nvGrpSpPr>
          <p:cNvPr id="497" name="Google Shape;497;p18"/>
          <p:cNvGrpSpPr/>
          <p:nvPr/>
        </p:nvGrpSpPr>
        <p:grpSpPr>
          <a:xfrm rot="10800000">
            <a:off x="11105689" y="2926874"/>
            <a:ext cx="6818662" cy="7015545"/>
            <a:chOff x="0" y="0"/>
            <a:chExt cx="9091550" cy="9354060"/>
          </a:xfrm>
        </p:grpSpPr>
        <p:cxnSp>
          <p:nvCxnSpPr>
            <p:cNvPr id="498" name="Google Shape;498;p18"/>
            <p:cNvCxnSpPr/>
            <p:nvPr/>
          </p:nvCxnSpPr>
          <p:spPr>
            <a:xfrm>
              <a:off x="245555" y="450470"/>
              <a:ext cx="0" cy="8656320"/>
            </a:xfrm>
            <a:prstGeom prst="straightConnector1">
              <a:avLst/>
            </a:prstGeom>
            <a:noFill/>
            <a:ln cap="flat" cmpd="sng" w="50800">
              <a:solidFill>
                <a:srgbClr val="5271FF"/>
              </a:solidFill>
              <a:prstDash val="solid"/>
              <a:round/>
              <a:headEnd len="sm" w="sm" type="none"/>
              <a:tailEnd len="sm" w="sm" type="none"/>
            </a:ln>
          </p:spPr>
        </p:cxnSp>
        <p:grpSp>
          <p:nvGrpSpPr>
            <p:cNvPr id="499" name="Google Shape;499;p18"/>
            <p:cNvGrpSpPr/>
            <p:nvPr/>
          </p:nvGrpSpPr>
          <p:grpSpPr>
            <a:xfrm>
              <a:off x="0" y="8903590"/>
              <a:ext cx="450470" cy="450470"/>
              <a:chOff x="0" y="0"/>
              <a:chExt cx="812800" cy="812800"/>
            </a:xfrm>
          </p:grpSpPr>
          <p:sp>
            <p:nvSpPr>
              <p:cNvPr id="500" name="Google Shape;50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02" name="Google Shape;502;p18"/>
            <p:cNvCxnSpPr/>
            <p:nvPr/>
          </p:nvCxnSpPr>
          <p:spPr>
            <a:xfrm rot="10800000">
              <a:off x="209995" y="270537"/>
              <a:ext cx="8656320" cy="0"/>
            </a:xfrm>
            <a:prstGeom prst="straightConnector1">
              <a:avLst/>
            </a:prstGeom>
            <a:noFill/>
            <a:ln cap="flat" cmpd="sng" w="50800">
              <a:solidFill>
                <a:srgbClr val="5271FF"/>
              </a:solidFill>
              <a:prstDash val="solid"/>
              <a:round/>
              <a:headEnd len="sm" w="sm" type="none"/>
              <a:tailEnd len="sm" w="sm" type="none"/>
            </a:ln>
          </p:spPr>
        </p:cxnSp>
        <p:grpSp>
          <p:nvGrpSpPr>
            <p:cNvPr id="503" name="Google Shape;503;p18"/>
            <p:cNvGrpSpPr/>
            <p:nvPr/>
          </p:nvGrpSpPr>
          <p:grpSpPr>
            <a:xfrm>
              <a:off x="15240" y="7178325"/>
              <a:ext cx="450470" cy="450470"/>
              <a:chOff x="0" y="0"/>
              <a:chExt cx="812800" cy="812800"/>
            </a:xfrm>
          </p:grpSpPr>
          <p:sp>
            <p:nvSpPr>
              <p:cNvPr id="504" name="Google Shape;50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 name="Google Shape;506;p18"/>
            <p:cNvGrpSpPr/>
            <p:nvPr/>
          </p:nvGrpSpPr>
          <p:grpSpPr>
            <a:xfrm>
              <a:off x="1941616" y="0"/>
              <a:ext cx="450470" cy="450470"/>
              <a:chOff x="0" y="0"/>
              <a:chExt cx="812800" cy="812800"/>
            </a:xfrm>
          </p:grpSpPr>
          <p:sp>
            <p:nvSpPr>
              <p:cNvPr id="507" name="Google Shape;50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9" name="Google Shape;509;p18"/>
            <p:cNvGrpSpPr/>
            <p:nvPr/>
          </p:nvGrpSpPr>
          <p:grpSpPr>
            <a:xfrm>
              <a:off x="8641080" y="70702"/>
              <a:ext cx="450470" cy="450470"/>
              <a:chOff x="0" y="0"/>
              <a:chExt cx="812800" cy="812800"/>
            </a:xfrm>
          </p:grpSpPr>
          <p:sp>
            <p:nvSpPr>
              <p:cNvPr id="510" name="Google Shape;51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2" name="Google Shape;512;p18"/>
            <p:cNvGrpSpPr/>
            <p:nvPr/>
          </p:nvGrpSpPr>
          <p:grpSpPr>
            <a:xfrm>
              <a:off x="45720" y="88912"/>
              <a:ext cx="450470" cy="450470"/>
              <a:chOff x="0" y="0"/>
              <a:chExt cx="812800" cy="812800"/>
            </a:xfrm>
          </p:grpSpPr>
          <p:sp>
            <p:nvSpPr>
              <p:cNvPr id="513" name="Google Shape;51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15" name="Google Shape;515;p18"/>
          <p:cNvSpPr txBox="1"/>
          <p:nvPr/>
        </p:nvSpPr>
        <p:spPr>
          <a:xfrm>
            <a:off x="3819490" y="2495662"/>
            <a:ext cx="10649020" cy="584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Ubuntu"/>
                <a:ea typeface="Ubuntu"/>
                <a:cs typeface="Ubuntu"/>
                <a:sym typeface="Ubuntu"/>
              </a:rPr>
              <a:t>What can you say about your projects? Share it here!</a:t>
            </a:r>
            <a:endParaRPr/>
          </a:p>
        </p:txBody>
      </p:sp>
      <p:cxnSp>
        <p:nvCxnSpPr>
          <p:cNvPr id="516" name="Google Shape;516;p18"/>
          <p:cNvCxnSpPr/>
          <p:nvPr/>
        </p:nvCxnSpPr>
        <p:spPr>
          <a:xfrm>
            <a:off x="574176" y="721451"/>
            <a:ext cx="0" cy="6492240"/>
          </a:xfrm>
          <a:prstGeom prst="straightConnector1">
            <a:avLst/>
          </a:prstGeom>
          <a:noFill/>
          <a:ln cap="flat" cmpd="sng" w="38100">
            <a:solidFill>
              <a:srgbClr val="5271FF"/>
            </a:solidFill>
            <a:prstDash val="solid"/>
            <a:round/>
            <a:headEnd len="sm" w="sm" type="none"/>
            <a:tailEnd len="sm" w="sm" type="none"/>
          </a:ln>
        </p:spPr>
      </p:cxnSp>
      <p:grpSp>
        <p:nvGrpSpPr>
          <p:cNvPr id="517" name="Google Shape;517;p18"/>
          <p:cNvGrpSpPr/>
          <p:nvPr/>
        </p:nvGrpSpPr>
        <p:grpSpPr>
          <a:xfrm>
            <a:off x="390010" y="7061291"/>
            <a:ext cx="337852" cy="337852"/>
            <a:chOff x="0" y="0"/>
            <a:chExt cx="812800" cy="812800"/>
          </a:xfrm>
        </p:grpSpPr>
        <p:sp>
          <p:nvSpPr>
            <p:cNvPr id="518" name="Google Shape;51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20" name="Google Shape;520;p18"/>
          <p:cNvCxnSpPr/>
          <p:nvPr/>
        </p:nvCxnSpPr>
        <p:spPr>
          <a:xfrm rot="10800000">
            <a:off x="547506" y="586501"/>
            <a:ext cx="6492240" cy="0"/>
          </a:xfrm>
          <a:prstGeom prst="straightConnector1">
            <a:avLst/>
          </a:prstGeom>
          <a:noFill/>
          <a:ln cap="flat" cmpd="sng" w="38100">
            <a:solidFill>
              <a:srgbClr val="5271FF"/>
            </a:solidFill>
            <a:prstDash val="solid"/>
            <a:round/>
            <a:headEnd len="sm" w="sm" type="none"/>
            <a:tailEnd len="sm" w="sm" type="none"/>
          </a:ln>
        </p:spPr>
      </p:cxnSp>
      <p:grpSp>
        <p:nvGrpSpPr>
          <p:cNvPr id="521" name="Google Shape;521;p18"/>
          <p:cNvGrpSpPr/>
          <p:nvPr/>
        </p:nvGrpSpPr>
        <p:grpSpPr>
          <a:xfrm>
            <a:off x="401440" y="5767343"/>
            <a:ext cx="337852" cy="337852"/>
            <a:chOff x="0" y="0"/>
            <a:chExt cx="812800" cy="812800"/>
          </a:xfrm>
        </p:grpSpPr>
        <p:sp>
          <p:nvSpPr>
            <p:cNvPr id="522" name="Google Shape;52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4" name="Google Shape;524;p18"/>
          <p:cNvGrpSpPr/>
          <p:nvPr/>
        </p:nvGrpSpPr>
        <p:grpSpPr>
          <a:xfrm>
            <a:off x="1846222" y="383599"/>
            <a:ext cx="337852" cy="337852"/>
            <a:chOff x="0" y="0"/>
            <a:chExt cx="812800" cy="812800"/>
          </a:xfrm>
        </p:grpSpPr>
        <p:sp>
          <p:nvSpPr>
            <p:cNvPr id="525" name="Google Shape;52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7" name="Google Shape;527;p18"/>
          <p:cNvGrpSpPr/>
          <p:nvPr/>
        </p:nvGrpSpPr>
        <p:grpSpPr>
          <a:xfrm>
            <a:off x="6870820" y="436625"/>
            <a:ext cx="337852" cy="337852"/>
            <a:chOff x="0" y="0"/>
            <a:chExt cx="812800" cy="812800"/>
          </a:xfrm>
        </p:grpSpPr>
        <p:sp>
          <p:nvSpPr>
            <p:cNvPr id="528" name="Google Shape;52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0" name="Google Shape;530;p18"/>
          <p:cNvGrpSpPr/>
          <p:nvPr/>
        </p:nvGrpSpPr>
        <p:grpSpPr>
          <a:xfrm>
            <a:off x="424300" y="450283"/>
            <a:ext cx="337852" cy="337852"/>
            <a:chOff x="0" y="0"/>
            <a:chExt cx="812800" cy="812800"/>
          </a:xfrm>
        </p:grpSpPr>
        <p:sp>
          <p:nvSpPr>
            <p:cNvPr id="531" name="Google Shape;53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3" name="Google Shape;533;p18"/>
          <p:cNvSpPr/>
          <p:nvPr/>
        </p:nvSpPr>
        <p:spPr>
          <a:xfrm rot="-5400000">
            <a:off x="16126317" y="265234"/>
            <a:ext cx="1526932" cy="1526932"/>
          </a:xfrm>
          <a:custGeom>
            <a:rect b="b" l="l" r="r" t="t"/>
            <a:pathLst>
              <a:path extrusionOk="0" h="1526932" w="1526932">
                <a:moveTo>
                  <a:pt x="0" y="0"/>
                </a:moveTo>
                <a:lnTo>
                  <a:pt x="1526932" y="0"/>
                </a:lnTo>
                <a:lnTo>
                  <a:pt x="1526932" y="1526932"/>
                </a:lnTo>
                <a:lnTo>
                  <a:pt x="0" y="1526932"/>
                </a:lnTo>
                <a:lnTo>
                  <a:pt x="0" y="0"/>
                </a:lnTo>
                <a:close/>
              </a:path>
            </a:pathLst>
          </a:custGeom>
          <a:blipFill rotWithShape="1">
            <a:blip r:embed="rId4">
              <a:alphaModFix/>
            </a:blip>
            <a:stretch>
              <a:fillRect b="0" l="0" r="0" t="0"/>
            </a:stretch>
          </a:blipFill>
          <a:ln>
            <a:noFill/>
          </a:ln>
        </p:spPr>
      </p:sp>
      <p:sp>
        <p:nvSpPr>
          <p:cNvPr id="534" name="Google Shape;534;p18"/>
          <p:cNvSpPr/>
          <p:nvPr/>
        </p:nvSpPr>
        <p:spPr>
          <a:xfrm rot="5400000">
            <a:off x="579447" y="8415486"/>
            <a:ext cx="1526932" cy="1526932"/>
          </a:xfrm>
          <a:custGeom>
            <a:rect b="b" l="l" r="r" t="t"/>
            <a:pathLst>
              <a:path extrusionOk="0" h="1526932" w="1526932">
                <a:moveTo>
                  <a:pt x="0" y="0"/>
                </a:moveTo>
                <a:lnTo>
                  <a:pt x="1526932" y="0"/>
                </a:lnTo>
                <a:lnTo>
                  <a:pt x="1526932" y="1526932"/>
                </a:lnTo>
                <a:lnTo>
                  <a:pt x="0" y="1526932"/>
                </a:lnTo>
                <a:lnTo>
                  <a:pt x="0" y="0"/>
                </a:lnTo>
                <a:close/>
              </a:path>
            </a:pathLst>
          </a:custGeom>
          <a:blipFill rotWithShape="1">
            <a:blip r:embed="rId4">
              <a:alphaModFix/>
            </a:blip>
            <a:stretch>
              <a:fillRect b="0" l="0" r="0" t="0"/>
            </a:stretch>
          </a:blipFill>
          <a:ln>
            <a:noFill/>
          </a:ln>
        </p:spPr>
      </p:sp>
      <p:pic>
        <p:nvPicPr>
          <p:cNvPr id="535" name="Google Shape;535;p18"/>
          <p:cNvPicPr preferRelativeResize="0"/>
          <p:nvPr/>
        </p:nvPicPr>
        <p:blipFill rotWithShape="1">
          <a:blip r:embed="rId5">
            <a:alphaModFix/>
          </a:blip>
          <a:srcRect b="2808" l="2847" r="2847" t="2958"/>
          <a:stretch/>
        </p:blipFill>
        <p:spPr>
          <a:xfrm>
            <a:off x="2119125" y="3886535"/>
            <a:ext cx="4201200" cy="4348800"/>
          </a:xfrm>
          <a:prstGeom prst="roundRect">
            <a:avLst>
              <a:gd fmla="val 16667" name="adj"/>
            </a:avLst>
          </a:prstGeom>
          <a:noFill/>
          <a:ln cap="flat" cmpd="sng" w="152400">
            <a:solidFill>
              <a:schemeClr val="lt2"/>
            </a:solidFill>
            <a:prstDash val="solid"/>
            <a:round/>
            <a:headEnd len="sm" w="sm" type="none"/>
            <a:tailEnd len="sm" w="sm" type="none"/>
          </a:ln>
        </p:spPr>
      </p:pic>
      <p:pic>
        <p:nvPicPr>
          <p:cNvPr id="536" name="Google Shape;536;p18"/>
          <p:cNvPicPr preferRelativeResize="0"/>
          <p:nvPr/>
        </p:nvPicPr>
        <p:blipFill rotWithShape="1">
          <a:blip r:embed="rId6">
            <a:alphaModFix/>
          </a:blip>
          <a:srcRect b="2864" l="2961" r="3018" t="2893"/>
          <a:stretch/>
        </p:blipFill>
        <p:spPr>
          <a:xfrm>
            <a:off x="7043395" y="3787825"/>
            <a:ext cx="4201200" cy="4348800"/>
          </a:xfrm>
          <a:prstGeom prst="roundRect">
            <a:avLst>
              <a:gd fmla="val 16667" name="adj"/>
            </a:avLst>
          </a:prstGeom>
          <a:noFill/>
          <a:ln cap="flat" cmpd="sng" w="152400">
            <a:solidFill>
              <a:srgbClr val="5271FF"/>
            </a:solidFill>
            <a:prstDash val="solid"/>
            <a:round/>
            <a:headEnd len="sm" w="sm" type="none"/>
            <a:tailEnd len="sm" w="sm" type="none"/>
          </a:ln>
        </p:spPr>
      </p:pic>
      <p:pic>
        <p:nvPicPr>
          <p:cNvPr id="537" name="Google Shape;537;p18"/>
          <p:cNvPicPr preferRelativeResize="0"/>
          <p:nvPr/>
        </p:nvPicPr>
        <p:blipFill rotWithShape="1">
          <a:blip r:embed="rId7">
            <a:alphaModFix/>
          </a:blip>
          <a:srcRect b="2987" l="2800" r="2904" t="2770"/>
          <a:stretch/>
        </p:blipFill>
        <p:spPr>
          <a:xfrm>
            <a:off x="11967662" y="3824492"/>
            <a:ext cx="4201200" cy="4348800"/>
          </a:xfrm>
          <a:prstGeom prst="roundRect">
            <a:avLst>
              <a:gd fmla="val 16667" name="adj"/>
            </a:avLst>
          </a:prstGeom>
          <a:noFill/>
          <a:ln cap="flat" cmpd="sng" w="152400">
            <a:solidFill>
              <a:srgbClr val="5271FF"/>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1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855" l="0" r="0" t="-75855"/>
            </a:stretch>
          </a:blipFill>
          <a:ln>
            <a:noFill/>
          </a:ln>
        </p:spPr>
      </p:sp>
      <p:sp>
        <p:nvSpPr>
          <p:cNvPr id="543" name="Google Shape;543;p19"/>
          <p:cNvSpPr/>
          <p:nvPr/>
        </p:nvSpPr>
        <p:spPr>
          <a:xfrm>
            <a:off x="6729947" y="5970444"/>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9"/>
          <p:cNvSpPr/>
          <p:nvPr/>
        </p:nvSpPr>
        <p:spPr>
          <a:xfrm>
            <a:off x="11275329" y="5970444"/>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5" name="Google Shape;545;p19"/>
          <p:cNvCxnSpPr/>
          <p:nvPr/>
        </p:nvCxnSpPr>
        <p:spPr>
          <a:xfrm>
            <a:off x="785274" y="6147252"/>
            <a:ext cx="10490055" cy="0"/>
          </a:xfrm>
          <a:prstGeom prst="straightConnector1">
            <a:avLst/>
          </a:prstGeom>
          <a:noFill/>
          <a:ln cap="flat" cmpd="sng" w="47625">
            <a:solidFill>
              <a:srgbClr val="FFFFFF"/>
            </a:solidFill>
            <a:prstDash val="solid"/>
            <a:round/>
            <a:headEnd len="sm" w="sm" type="none"/>
            <a:tailEnd len="sm" w="sm" type="none"/>
          </a:ln>
        </p:spPr>
      </p:cxnSp>
      <p:cxnSp>
        <p:nvCxnSpPr>
          <p:cNvPr id="546" name="Google Shape;546;p19"/>
          <p:cNvCxnSpPr/>
          <p:nvPr/>
        </p:nvCxnSpPr>
        <p:spPr>
          <a:xfrm flipH="1" rot="10800000">
            <a:off x="11628944" y="6138596"/>
            <a:ext cx="5514898" cy="8386"/>
          </a:xfrm>
          <a:prstGeom prst="straightConnector1">
            <a:avLst/>
          </a:prstGeom>
          <a:noFill/>
          <a:ln cap="flat" cmpd="sng" w="47625">
            <a:solidFill>
              <a:srgbClr val="FFFFFF"/>
            </a:solidFill>
            <a:prstDash val="solid"/>
            <a:round/>
            <a:headEnd len="sm" w="sm" type="none"/>
            <a:tailEnd len="sm" w="sm" type="none"/>
          </a:ln>
        </p:spPr>
      </p:cxnSp>
      <p:grpSp>
        <p:nvGrpSpPr>
          <p:cNvPr id="547" name="Google Shape;547;p19"/>
          <p:cNvGrpSpPr/>
          <p:nvPr/>
        </p:nvGrpSpPr>
        <p:grpSpPr>
          <a:xfrm>
            <a:off x="1631052" y="3676639"/>
            <a:ext cx="1762592" cy="1865869"/>
            <a:chOff x="0" y="-47625"/>
            <a:chExt cx="812800" cy="860425"/>
          </a:xfrm>
        </p:grpSpPr>
        <p:sp>
          <p:nvSpPr>
            <p:cNvPr id="548" name="Google Shape;548;p19"/>
            <p:cNvSpPr/>
            <p:nvPr/>
          </p:nvSpPr>
          <p:spPr>
            <a:xfrm>
              <a:off x="0" y="0"/>
              <a:ext cx="812800" cy="812800"/>
            </a:xfrm>
            <a:custGeom>
              <a:rect b="b" l="l" r="r" t="t"/>
              <a:pathLst>
                <a:path extrusionOk="0" h="812800" w="812800">
                  <a:moveTo>
                    <a:pt x="224010" y="0"/>
                  </a:moveTo>
                  <a:lnTo>
                    <a:pt x="588790" y="0"/>
                  </a:lnTo>
                  <a:cubicBezTo>
                    <a:pt x="648201" y="0"/>
                    <a:pt x="705179" y="23601"/>
                    <a:pt x="747189" y="65611"/>
                  </a:cubicBezTo>
                  <a:cubicBezTo>
                    <a:pt x="789199" y="107621"/>
                    <a:pt x="812800" y="164599"/>
                    <a:pt x="812800" y="224010"/>
                  </a:cubicBezTo>
                  <a:lnTo>
                    <a:pt x="812800" y="588790"/>
                  </a:lnTo>
                  <a:cubicBezTo>
                    <a:pt x="812800" y="648201"/>
                    <a:pt x="789199" y="705179"/>
                    <a:pt x="747189" y="747189"/>
                  </a:cubicBezTo>
                  <a:cubicBezTo>
                    <a:pt x="705179" y="789199"/>
                    <a:pt x="648201" y="812800"/>
                    <a:pt x="588790" y="812800"/>
                  </a:cubicBezTo>
                  <a:lnTo>
                    <a:pt x="224010" y="812800"/>
                  </a:lnTo>
                  <a:cubicBezTo>
                    <a:pt x="164599" y="812800"/>
                    <a:pt x="107621" y="789199"/>
                    <a:pt x="65611" y="747189"/>
                  </a:cubicBezTo>
                  <a:cubicBezTo>
                    <a:pt x="23601" y="705179"/>
                    <a:pt x="0" y="648201"/>
                    <a:pt x="0" y="588790"/>
                  </a:cubicBezTo>
                  <a:lnTo>
                    <a:pt x="0" y="224010"/>
                  </a:lnTo>
                  <a:cubicBezTo>
                    <a:pt x="0" y="164599"/>
                    <a:pt x="23601" y="107621"/>
                    <a:pt x="65611" y="65611"/>
                  </a:cubicBezTo>
                  <a:cubicBezTo>
                    <a:pt x="107621" y="23601"/>
                    <a:pt x="164599" y="0"/>
                    <a:pt x="22401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0" name="Google Shape;550;p19"/>
          <p:cNvSpPr/>
          <p:nvPr/>
        </p:nvSpPr>
        <p:spPr>
          <a:xfrm>
            <a:off x="1838832" y="3987696"/>
            <a:ext cx="1347033" cy="1347033"/>
          </a:xfrm>
          <a:custGeom>
            <a:rect b="b" l="l" r="r" t="t"/>
            <a:pathLst>
              <a:path extrusionOk="0" h="1347033" w="1347033">
                <a:moveTo>
                  <a:pt x="0" y="0"/>
                </a:moveTo>
                <a:lnTo>
                  <a:pt x="1347032" y="0"/>
                </a:lnTo>
                <a:lnTo>
                  <a:pt x="1347032" y="1347033"/>
                </a:lnTo>
                <a:lnTo>
                  <a:pt x="0" y="1347033"/>
                </a:lnTo>
                <a:lnTo>
                  <a:pt x="0" y="0"/>
                </a:lnTo>
                <a:close/>
              </a:path>
            </a:pathLst>
          </a:custGeom>
          <a:blipFill rotWithShape="1">
            <a:blip r:embed="rId4">
              <a:alphaModFix/>
            </a:blip>
            <a:stretch>
              <a:fillRect b="0" l="0" r="0" t="0"/>
            </a:stretch>
          </a:blipFill>
          <a:ln>
            <a:noFill/>
          </a:ln>
        </p:spPr>
      </p:sp>
      <p:sp>
        <p:nvSpPr>
          <p:cNvPr id="551" name="Google Shape;551;p19"/>
          <p:cNvSpPr/>
          <p:nvPr/>
        </p:nvSpPr>
        <p:spPr>
          <a:xfrm>
            <a:off x="15467094" y="5971125"/>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9"/>
          <p:cNvSpPr txBox="1"/>
          <p:nvPr/>
        </p:nvSpPr>
        <p:spPr>
          <a:xfrm>
            <a:off x="1028700" y="1027191"/>
            <a:ext cx="1623060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Cuprum"/>
                <a:ea typeface="Cuprum"/>
                <a:cs typeface="Cuprum"/>
                <a:sym typeface="Cuprum"/>
              </a:rPr>
              <a:t>Add a Timeline Page</a:t>
            </a:r>
            <a:endParaRPr/>
          </a:p>
        </p:txBody>
      </p:sp>
      <p:sp>
        <p:nvSpPr>
          <p:cNvPr id="553" name="Google Shape;553;p19"/>
          <p:cNvSpPr txBox="1"/>
          <p:nvPr/>
        </p:nvSpPr>
        <p:spPr>
          <a:xfrm>
            <a:off x="747161" y="6732807"/>
            <a:ext cx="3530373" cy="5619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500" u="none" cap="none" strike="noStrike">
                <a:solidFill>
                  <a:srgbClr val="FFFFFF"/>
                </a:solidFill>
                <a:latin typeface="Ubuntu"/>
                <a:ea typeface="Ubuntu"/>
                <a:cs typeface="Ubuntu"/>
                <a:sym typeface="Ubuntu"/>
              </a:rPr>
              <a:t>Add a main point</a:t>
            </a:r>
            <a:endParaRPr/>
          </a:p>
        </p:txBody>
      </p:sp>
      <p:sp>
        <p:nvSpPr>
          <p:cNvPr id="554" name="Google Shape;554;p19"/>
          <p:cNvSpPr txBox="1"/>
          <p:nvPr/>
        </p:nvSpPr>
        <p:spPr>
          <a:xfrm>
            <a:off x="829886" y="7494807"/>
            <a:ext cx="3364925" cy="83304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sp>
        <p:nvSpPr>
          <p:cNvPr id="555" name="Google Shape;555;p19"/>
          <p:cNvSpPr txBox="1"/>
          <p:nvPr/>
        </p:nvSpPr>
        <p:spPr>
          <a:xfrm>
            <a:off x="5318376" y="6732807"/>
            <a:ext cx="3530373" cy="5619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500" u="none" cap="none" strike="noStrike">
                <a:solidFill>
                  <a:srgbClr val="FFFFFF"/>
                </a:solidFill>
                <a:latin typeface="Ubuntu"/>
                <a:ea typeface="Ubuntu"/>
                <a:cs typeface="Ubuntu"/>
                <a:sym typeface="Ubuntu"/>
              </a:rPr>
              <a:t>Add a main point</a:t>
            </a:r>
            <a:endParaRPr/>
          </a:p>
        </p:txBody>
      </p:sp>
      <p:sp>
        <p:nvSpPr>
          <p:cNvPr id="556" name="Google Shape;556;p19"/>
          <p:cNvSpPr txBox="1"/>
          <p:nvPr/>
        </p:nvSpPr>
        <p:spPr>
          <a:xfrm>
            <a:off x="5401101" y="7494807"/>
            <a:ext cx="3364925" cy="83304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sp>
        <p:nvSpPr>
          <p:cNvPr id="557" name="Google Shape;557;p19"/>
          <p:cNvSpPr txBox="1"/>
          <p:nvPr/>
        </p:nvSpPr>
        <p:spPr>
          <a:xfrm>
            <a:off x="9686950" y="6732807"/>
            <a:ext cx="3530373" cy="5619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500" u="none" cap="none" strike="noStrike">
                <a:solidFill>
                  <a:srgbClr val="FFFFFF"/>
                </a:solidFill>
                <a:latin typeface="Ubuntu"/>
                <a:ea typeface="Ubuntu"/>
                <a:cs typeface="Ubuntu"/>
                <a:sym typeface="Ubuntu"/>
              </a:rPr>
              <a:t>Add a main point</a:t>
            </a:r>
            <a:endParaRPr/>
          </a:p>
        </p:txBody>
      </p:sp>
      <p:sp>
        <p:nvSpPr>
          <p:cNvPr id="558" name="Google Shape;558;p19"/>
          <p:cNvSpPr txBox="1"/>
          <p:nvPr/>
        </p:nvSpPr>
        <p:spPr>
          <a:xfrm>
            <a:off x="9769674" y="7494807"/>
            <a:ext cx="3364925" cy="83304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sp>
        <p:nvSpPr>
          <p:cNvPr id="559" name="Google Shape;559;p19"/>
          <p:cNvSpPr txBox="1"/>
          <p:nvPr/>
        </p:nvSpPr>
        <p:spPr>
          <a:xfrm>
            <a:off x="14055523" y="6732807"/>
            <a:ext cx="3530373" cy="5619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500" u="none" cap="none" strike="noStrike">
                <a:solidFill>
                  <a:srgbClr val="FFFFFF"/>
                </a:solidFill>
                <a:latin typeface="Ubuntu"/>
                <a:ea typeface="Ubuntu"/>
                <a:cs typeface="Ubuntu"/>
                <a:sym typeface="Ubuntu"/>
              </a:rPr>
              <a:t>Add a main point</a:t>
            </a:r>
            <a:endParaRPr/>
          </a:p>
        </p:txBody>
      </p:sp>
      <p:sp>
        <p:nvSpPr>
          <p:cNvPr id="560" name="Google Shape;560;p19"/>
          <p:cNvSpPr txBox="1"/>
          <p:nvPr/>
        </p:nvSpPr>
        <p:spPr>
          <a:xfrm>
            <a:off x="14138247" y="7494807"/>
            <a:ext cx="3364925" cy="83304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grpSp>
        <p:nvGrpSpPr>
          <p:cNvPr id="561" name="Google Shape;561;p19"/>
          <p:cNvGrpSpPr/>
          <p:nvPr/>
        </p:nvGrpSpPr>
        <p:grpSpPr>
          <a:xfrm>
            <a:off x="6030301" y="3802399"/>
            <a:ext cx="1762592" cy="1865869"/>
            <a:chOff x="0" y="-137703"/>
            <a:chExt cx="2350123" cy="2487826"/>
          </a:xfrm>
        </p:grpSpPr>
        <p:grpSp>
          <p:nvGrpSpPr>
            <p:cNvPr id="562" name="Google Shape;562;p19"/>
            <p:cNvGrpSpPr/>
            <p:nvPr/>
          </p:nvGrpSpPr>
          <p:grpSpPr>
            <a:xfrm>
              <a:off x="0" y="-137703"/>
              <a:ext cx="2350123" cy="2487826"/>
              <a:chOff x="0" y="-47625"/>
              <a:chExt cx="812800" cy="860425"/>
            </a:xfrm>
          </p:grpSpPr>
          <p:sp>
            <p:nvSpPr>
              <p:cNvPr id="563" name="Google Shape;563;p19"/>
              <p:cNvSpPr/>
              <p:nvPr/>
            </p:nvSpPr>
            <p:spPr>
              <a:xfrm>
                <a:off x="0" y="0"/>
                <a:ext cx="812800" cy="812800"/>
              </a:xfrm>
              <a:custGeom>
                <a:rect b="b" l="l" r="r" t="t"/>
                <a:pathLst>
                  <a:path extrusionOk="0" h="812800" w="812800">
                    <a:moveTo>
                      <a:pt x="224010" y="0"/>
                    </a:moveTo>
                    <a:lnTo>
                      <a:pt x="588790" y="0"/>
                    </a:lnTo>
                    <a:cubicBezTo>
                      <a:pt x="648201" y="0"/>
                      <a:pt x="705179" y="23601"/>
                      <a:pt x="747189" y="65611"/>
                    </a:cubicBezTo>
                    <a:cubicBezTo>
                      <a:pt x="789199" y="107621"/>
                      <a:pt x="812800" y="164599"/>
                      <a:pt x="812800" y="224010"/>
                    </a:cubicBezTo>
                    <a:lnTo>
                      <a:pt x="812800" y="588790"/>
                    </a:lnTo>
                    <a:cubicBezTo>
                      <a:pt x="812800" y="648201"/>
                      <a:pt x="789199" y="705179"/>
                      <a:pt x="747189" y="747189"/>
                    </a:cubicBezTo>
                    <a:cubicBezTo>
                      <a:pt x="705179" y="789199"/>
                      <a:pt x="648201" y="812800"/>
                      <a:pt x="588790" y="812800"/>
                    </a:cubicBezTo>
                    <a:lnTo>
                      <a:pt x="224010" y="812800"/>
                    </a:lnTo>
                    <a:cubicBezTo>
                      <a:pt x="164599" y="812800"/>
                      <a:pt x="107621" y="789199"/>
                      <a:pt x="65611" y="747189"/>
                    </a:cubicBezTo>
                    <a:cubicBezTo>
                      <a:pt x="23601" y="705179"/>
                      <a:pt x="0" y="648201"/>
                      <a:pt x="0" y="588790"/>
                    </a:cubicBezTo>
                    <a:lnTo>
                      <a:pt x="0" y="224010"/>
                    </a:lnTo>
                    <a:cubicBezTo>
                      <a:pt x="0" y="164599"/>
                      <a:pt x="23601" y="107621"/>
                      <a:pt x="65611" y="65611"/>
                    </a:cubicBezTo>
                    <a:cubicBezTo>
                      <a:pt x="107621" y="23601"/>
                      <a:pt x="164599" y="0"/>
                      <a:pt x="22401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5" name="Google Shape;565;p19"/>
            <p:cNvSpPr/>
            <p:nvPr/>
          </p:nvSpPr>
          <p:spPr>
            <a:xfrm>
              <a:off x="377239" y="417438"/>
              <a:ext cx="1504903" cy="1504903"/>
            </a:xfrm>
            <a:custGeom>
              <a:rect b="b" l="l" r="r" t="t"/>
              <a:pathLst>
                <a:path extrusionOk="0" h="1504903" w="1504903">
                  <a:moveTo>
                    <a:pt x="0" y="0"/>
                  </a:moveTo>
                  <a:lnTo>
                    <a:pt x="1504903" y="0"/>
                  </a:lnTo>
                  <a:lnTo>
                    <a:pt x="1504903" y="1504903"/>
                  </a:lnTo>
                  <a:lnTo>
                    <a:pt x="0" y="1504903"/>
                  </a:lnTo>
                  <a:lnTo>
                    <a:pt x="0" y="0"/>
                  </a:lnTo>
                  <a:close/>
                </a:path>
              </a:pathLst>
            </a:custGeom>
            <a:blipFill rotWithShape="1">
              <a:blip r:embed="rId5">
                <a:alphaModFix/>
              </a:blip>
              <a:stretch>
                <a:fillRect b="0" l="0" r="0" t="0"/>
              </a:stretch>
            </a:blipFill>
            <a:ln>
              <a:noFill/>
            </a:ln>
          </p:spPr>
        </p:sp>
      </p:grpSp>
      <p:grpSp>
        <p:nvGrpSpPr>
          <p:cNvPr id="566" name="Google Shape;566;p19"/>
          <p:cNvGrpSpPr/>
          <p:nvPr/>
        </p:nvGrpSpPr>
        <p:grpSpPr>
          <a:xfrm>
            <a:off x="10570840" y="3802399"/>
            <a:ext cx="1762592" cy="1865869"/>
            <a:chOff x="0" y="-137703"/>
            <a:chExt cx="2350123" cy="2487826"/>
          </a:xfrm>
        </p:grpSpPr>
        <p:grpSp>
          <p:nvGrpSpPr>
            <p:cNvPr id="567" name="Google Shape;567;p19"/>
            <p:cNvGrpSpPr/>
            <p:nvPr/>
          </p:nvGrpSpPr>
          <p:grpSpPr>
            <a:xfrm>
              <a:off x="0" y="-137703"/>
              <a:ext cx="2350123" cy="2487826"/>
              <a:chOff x="0" y="-47625"/>
              <a:chExt cx="812800" cy="860425"/>
            </a:xfrm>
          </p:grpSpPr>
          <p:sp>
            <p:nvSpPr>
              <p:cNvPr id="568" name="Google Shape;568;p19"/>
              <p:cNvSpPr/>
              <p:nvPr/>
            </p:nvSpPr>
            <p:spPr>
              <a:xfrm>
                <a:off x="0" y="0"/>
                <a:ext cx="812800" cy="812800"/>
              </a:xfrm>
              <a:custGeom>
                <a:rect b="b" l="l" r="r" t="t"/>
                <a:pathLst>
                  <a:path extrusionOk="0" h="812800" w="812800">
                    <a:moveTo>
                      <a:pt x="224010" y="0"/>
                    </a:moveTo>
                    <a:lnTo>
                      <a:pt x="588790" y="0"/>
                    </a:lnTo>
                    <a:cubicBezTo>
                      <a:pt x="648201" y="0"/>
                      <a:pt x="705179" y="23601"/>
                      <a:pt x="747189" y="65611"/>
                    </a:cubicBezTo>
                    <a:cubicBezTo>
                      <a:pt x="789199" y="107621"/>
                      <a:pt x="812800" y="164599"/>
                      <a:pt x="812800" y="224010"/>
                    </a:cubicBezTo>
                    <a:lnTo>
                      <a:pt x="812800" y="588790"/>
                    </a:lnTo>
                    <a:cubicBezTo>
                      <a:pt x="812800" y="648201"/>
                      <a:pt x="789199" y="705179"/>
                      <a:pt x="747189" y="747189"/>
                    </a:cubicBezTo>
                    <a:cubicBezTo>
                      <a:pt x="705179" y="789199"/>
                      <a:pt x="648201" y="812800"/>
                      <a:pt x="588790" y="812800"/>
                    </a:cubicBezTo>
                    <a:lnTo>
                      <a:pt x="224010" y="812800"/>
                    </a:lnTo>
                    <a:cubicBezTo>
                      <a:pt x="164599" y="812800"/>
                      <a:pt x="107621" y="789199"/>
                      <a:pt x="65611" y="747189"/>
                    </a:cubicBezTo>
                    <a:cubicBezTo>
                      <a:pt x="23601" y="705179"/>
                      <a:pt x="0" y="648201"/>
                      <a:pt x="0" y="588790"/>
                    </a:cubicBezTo>
                    <a:lnTo>
                      <a:pt x="0" y="224010"/>
                    </a:lnTo>
                    <a:cubicBezTo>
                      <a:pt x="0" y="164599"/>
                      <a:pt x="23601" y="107621"/>
                      <a:pt x="65611" y="65611"/>
                    </a:cubicBezTo>
                    <a:cubicBezTo>
                      <a:pt x="107621" y="23601"/>
                      <a:pt x="164599" y="0"/>
                      <a:pt x="22401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0" name="Google Shape;570;p19"/>
            <p:cNvSpPr/>
            <p:nvPr/>
          </p:nvSpPr>
          <p:spPr>
            <a:xfrm>
              <a:off x="396955" y="396955"/>
              <a:ext cx="1556213" cy="1556213"/>
            </a:xfrm>
            <a:custGeom>
              <a:rect b="b" l="l" r="r" t="t"/>
              <a:pathLst>
                <a:path extrusionOk="0" h="1556213" w="1556213">
                  <a:moveTo>
                    <a:pt x="0" y="0"/>
                  </a:moveTo>
                  <a:lnTo>
                    <a:pt x="1556213" y="0"/>
                  </a:lnTo>
                  <a:lnTo>
                    <a:pt x="1556213" y="1556213"/>
                  </a:lnTo>
                  <a:lnTo>
                    <a:pt x="0" y="1556213"/>
                  </a:lnTo>
                  <a:lnTo>
                    <a:pt x="0" y="0"/>
                  </a:lnTo>
                  <a:close/>
                </a:path>
              </a:pathLst>
            </a:custGeom>
            <a:blipFill rotWithShape="1">
              <a:blip r:embed="rId6">
                <a:alphaModFix/>
              </a:blip>
              <a:stretch>
                <a:fillRect b="0" l="0" r="0" t="0"/>
              </a:stretch>
            </a:blipFill>
            <a:ln>
              <a:noFill/>
            </a:ln>
          </p:spPr>
        </p:sp>
      </p:grpSp>
      <p:grpSp>
        <p:nvGrpSpPr>
          <p:cNvPr id="571" name="Google Shape;571;p19"/>
          <p:cNvGrpSpPr/>
          <p:nvPr/>
        </p:nvGrpSpPr>
        <p:grpSpPr>
          <a:xfrm>
            <a:off x="14762606" y="3802399"/>
            <a:ext cx="1762592" cy="1865869"/>
            <a:chOff x="0" y="-47625"/>
            <a:chExt cx="812800" cy="860425"/>
          </a:xfrm>
        </p:grpSpPr>
        <p:sp>
          <p:nvSpPr>
            <p:cNvPr id="572" name="Google Shape;572;p19"/>
            <p:cNvSpPr/>
            <p:nvPr/>
          </p:nvSpPr>
          <p:spPr>
            <a:xfrm>
              <a:off x="0" y="0"/>
              <a:ext cx="812800" cy="812800"/>
            </a:xfrm>
            <a:custGeom>
              <a:rect b="b" l="l" r="r" t="t"/>
              <a:pathLst>
                <a:path extrusionOk="0" h="812800" w="812800">
                  <a:moveTo>
                    <a:pt x="224010" y="0"/>
                  </a:moveTo>
                  <a:lnTo>
                    <a:pt x="588790" y="0"/>
                  </a:lnTo>
                  <a:cubicBezTo>
                    <a:pt x="648201" y="0"/>
                    <a:pt x="705179" y="23601"/>
                    <a:pt x="747189" y="65611"/>
                  </a:cubicBezTo>
                  <a:cubicBezTo>
                    <a:pt x="789199" y="107621"/>
                    <a:pt x="812800" y="164599"/>
                    <a:pt x="812800" y="224010"/>
                  </a:cubicBezTo>
                  <a:lnTo>
                    <a:pt x="812800" y="588790"/>
                  </a:lnTo>
                  <a:cubicBezTo>
                    <a:pt x="812800" y="648201"/>
                    <a:pt x="789199" y="705179"/>
                    <a:pt x="747189" y="747189"/>
                  </a:cubicBezTo>
                  <a:cubicBezTo>
                    <a:pt x="705179" y="789199"/>
                    <a:pt x="648201" y="812800"/>
                    <a:pt x="588790" y="812800"/>
                  </a:cubicBezTo>
                  <a:lnTo>
                    <a:pt x="224010" y="812800"/>
                  </a:lnTo>
                  <a:cubicBezTo>
                    <a:pt x="164599" y="812800"/>
                    <a:pt x="107621" y="789199"/>
                    <a:pt x="65611" y="747189"/>
                  </a:cubicBezTo>
                  <a:cubicBezTo>
                    <a:pt x="23601" y="705179"/>
                    <a:pt x="0" y="648201"/>
                    <a:pt x="0" y="588790"/>
                  </a:cubicBezTo>
                  <a:lnTo>
                    <a:pt x="0" y="224010"/>
                  </a:lnTo>
                  <a:cubicBezTo>
                    <a:pt x="0" y="164599"/>
                    <a:pt x="23601" y="107621"/>
                    <a:pt x="65611" y="65611"/>
                  </a:cubicBezTo>
                  <a:cubicBezTo>
                    <a:pt x="107621" y="23601"/>
                    <a:pt x="164599" y="0"/>
                    <a:pt x="22401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4" name="Google Shape;574;p19"/>
          <p:cNvSpPr/>
          <p:nvPr/>
        </p:nvSpPr>
        <p:spPr>
          <a:xfrm>
            <a:off x="15036599" y="4235271"/>
            <a:ext cx="1214605" cy="1214605"/>
          </a:xfrm>
          <a:custGeom>
            <a:rect b="b" l="l" r="r" t="t"/>
            <a:pathLst>
              <a:path extrusionOk="0" h="1214605" w="1214605">
                <a:moveTo>
                  <a:pt x="0" y="0"/>
                </a:moveTo>
                <a:lnTo>
                  <a:pt x="1214605" y="0"/>
                </a:lnTo>
                <a:lnTo>
                  <a:pt x="1214605" y="1214605"/>
                </a:lnTo>
                <a:lnTo>
                  <a:pt x="0" y="1214605"/>
                </a:lnTo>
                <a:lnTo>
                  <a:pt x="0" y="0"/>
                </a:lnTo>
                <a:close/>
              </a:path>
            </a:pathLst>
          </a:custGeom>
          <a:blipFill rotWithShape="1">
            <a:blip r:embed="rId7">
              <a:alphaModFix/>
            </a:blip>
            <a:stretch>
              <a:fillRect b="0" l="0" r="0" t="0"/>
            </a:stretch>
          </a:blipFill>
          <a:ln>
            <a:noFill/>
          </a:ln>
        </p:spPr>
      </p:sp>
      <p:sp>
        <p:nvSpPr>
          <p:cNvPr id="575" name="Google Shape;575;p19"/>
          <p:cNvSpPr/>
          <p:nvPr/>
        </p:nvSpPr>
        <p:spPr>
          <a:xfrm>
            <a:off x="2335540" y="5937976"/>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20"/>
          <p:cNvSpPr txBox="1"/>
          <p:nvPr/>
        </p:nvSpPr>
        <p:spPr>
          <a:xfrm>
            <a:off x="1996151" y="1019175"/>
            <a:ext cx="13944632"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Cuprum"/>
                <a:ea typeface="Cuprum"/>
                <a:cs typeface="Cuprum"/>
                <a:sym typeface="Cuprum"/>
              </a:rPr>
              <a:t>Add a Team Members Page</a:t>
            </a:r>
            <a:endParaRPr/>
          </a:p>
        </p:txBody>
      </p:sp>
      <p:sp>
        <p:nvSpPr>
          <p:cNvPr id="581" name="Google Shape;581;p20"/>
          <p:cNvSpPr txBox="1"/>
          <p:nvPr/>
        </p:nvSpPr>
        <p:spPr>
          <a:xfrm>
            <a:off x="5121522" y="2329090"/>
            <a:ext cx="8044956" cy="584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Ubuntu"/>
                <a:ea typeface="Ubuntu"/>
                <a:cs typeface="Ubuntu"/>
                <a:sym typeface="Ubuntu"/>
              </a:rPr>
              <a:t>Elaborate on what you want to discuss. </a:t>
            </a:r>
            <a:endParaRPr/>
          </a:p>
        </p:txBody>
      </p:sp>
      <p:grpSp>
        <p:nvGrpSpPr>
          <p:cNvPr id="582" name="Google Shape;582;p20"/>
          <p:cNvGrpSpPr/>
          <p:nvPr/>
        </p:nvGrpSpPr>
        <p:grpSpPr>
          <a:xfrm>
            <a:off x="2055277" y="7254554"/>
            <a:ext cx="2429775" cy="936679"/>
            <a:chOff x="0" y="-9525"/>
            <a:chExt cx="3239700" cy="1248905"/>
          </a:xfrm>
        </p:grpSpPr>
        <p:sp>
          <p:nvSpPr>
            <p:cNvPr id="583" name="Google Shape;583;p20"/>
            <p:cNvSpPr txBox="1"/>
            <p:nvPr/>
          </p:nvSpPr>
          <p:spPr>
            <a:xfrm>
              <a:off x="0" y="-9525"/>
              <a:ext cx="3239700" cy="4926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FFFFFF"/>
                  </a:solidFill>
                  <a:latin typeface="Ubuntu"/>
                  <a:ea typeface="Ubuntu"/>
                  <a:cs typeface="Ubuntu"/>
                  <a:sym typeface="Ubuntu"/>
                </a:rPr>
                <a:t> Name</a:t>
              </a:r>
              <a:endParaRPr/>
            </a:p>
          </p:txBody>
        </p:sp>
        <p:sp>
          <p:nvSpPr>
            <p:cNvPr id="584" name="Google Shape;584;p20"/>
            <p:cNvSpPr txBox="1"/>
            <p:nvPr/>
          </p:nvSpPr>
          <p:spPr>
            <a:xfrm>
              <a:off x="0" y="746780"/>
              <a:ext cx="3239700" cy="4926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FFFFFF"/>
                  </a:solidFill>
                  <a:latin typeface="Arial"/>
                  <a:ea typeface="Arial"/>
                  <a:cs typeface="Arial"/>
                  <a:sym typeface="Arial"/>
                </a:rPr>
                <a:t>Title or Position</a:t>
              </a:r>
              <a:endParaRPr/>
            </a:p>
          </p:txBody>
        </p:sp>
      </p:grpSp>
      <p:grpSp>
        <p:nvGrpSpPr>
          <p:cNvPr id="585" name="Google Shape;585;p20"/>
          <p:cNvGrpSpPr/>
          <p:nvPr/>
        </p:nvGrpSpPr>
        <p:grpSpPr>
          <a:xfrm>
            <a:off x="5947474" y="7247079"/>
            <a:ext cx="2429775" cy="936679"/>
            <a:chOff x="0" y="-9525"/>
            <a:chExt cx="3239700" cy="1248905"/>
          </a:xfrm>
        </p:grpSpPr>
        <p:sp>
          <p:nvSpPr>
            <p:cNvPr id="586" name="Google Shape;586;p20"/>
            <p:cNvSpPr txBox="1"/>
            <p:nvPr/>
          </p:nvSpPr>
          <p:spPr>
            <a:xfrm>
              <a:off x="0" y="-9525"/>
              <a:ext cx="3239700" cy="4926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FFFFFF"/>
                  </a:solidFill>
                  <a:latin typeface="Ubuntu"/>
                  <a:ea typeface="Ubuntu"/>
                  <a:cs typeface="Ubuntu"/>
                  <a:sym typeface="Ubuntu"/>
                </a:rPr>
                <a:t> Name</a:t>
              </a:r>
              <a:endParaRPr/>
            </a:p>
          </p:txBody>
        </p:sp>
        <p:sp>
          <p:nvSpPr>
            <p:cNvPr id="587" name="Google Shape;587;p20"/>
            <p:cNvSpPr txBox="1"/>
            <p:nvPr/>
          </p:nvSpPr>
          <p:spPr>
            <a:xfrm>
              <a:off x="0" y="746780"/>
              <a:ext cx="3239700" cy="4926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FFFFFF"/>
                  </a:solidFill>
                  <a:latin typeface="Arial"/>
                  <a:ea typeface="Arial"/>
                  <a:cs typeface="Arial"/>
                  <a:sym typeface="Arial"/>
                </a:rPr>
                <a:t>Title or Position</a:t>
              </a:r>
              <a:endParaRPr/>
            </a:p>
          </p:txBody>
        </p:sp>
      </p:grpSp>
      <p:grpSp>
        <p:nvGrpSpPr>
          <p:cNvPr id="588" name="Google Shape;588;p20"/>
          <p:cNvGrpSpPr/>
          <p:nvPr/>
        </p:nvGrpSpPr>
        <p:grpSpPr>
          <a:xfrm>
            <a:off x="9876760" y="7250792"/>
            <a:ext cx="2429775" cy="936679"/>
            <a:chOff x="0" y="-9525"/>
            <a:chExt cx="3239700" cy="1248905"/>
          </a:xfrm>
        </p:grpSpPr>
        <p:sp>
          <p:nvSpPr>
            <p:cNvPr id="589" name="Google Shape;589;p20"/>
            <p:cNvSpPr txBox="1"/>
            <p:nvPr/>
          </p:nvSpPr>
          <p:spPr>
            <a:xfrm>
              <a:off x="0" y="-9525"/>
              <a:ext cx="3239700" cy="4926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FFFFFF"/>
                  </a:solidFill>
                  <a:latin typeface="Ubuntu"/>
                  <a:ea typeface="Ubuntu"/>
                  <a:cs typeface="Ubuntu"/>
                  <a:sym typeface="Ubuntu"/>
                </a:rPr>
                <a:t> Name</a:t>
              </a:r>
              <a:endParaRPr/>
            </a:p>
          </p:txBody>
        </p:sp>
        <p:sp>
          <p:nvSpPr>
            <p:cNvPr id="590" name="Google Shape;590;p20"/>
            <p:cNvSpPr txBox="1"/>
            <p:nvPr/>
          </p:nvSpPr>
          <p:spPr>
            <a:xfrm>
              <a:off x="0" y="746780"/>
              <a:ext cx="3239700" cy="4926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FFFFFF"/>
                  </a:solidFill>
                  <a:latin typeface="Arial"/>
                  <a:ea typeface="Arial"/>
                  <a:cs typeface="Arial"/>
                  <a:sym typeface="Arial"/>
                </a:rPr>
                <a:t>Title or Position</a:t>
              </a:r>
              <a:endParaRPr/>
            </a:p>
          </p:txBody>
        </p:sp>
      </p:grpSp>
      <p:grpSp>
        <p:nvGrpSpPr>
          <p:cNvPr id="591" name="Google Shape;591;p20"/>
          <p:cNvGrpSpPr/>
          <p:nvPr/>
        </p:nvGrpSpPr>
        <p:grpSpPr>
          <a:xfrm>
            <a:off x="13787755" y="7247067"/>
            <a:ext cx="2429775" cy="936679"/>
            <a:chOff x="0" y="-9525"/>
            <a:chExt cx="3239700" cy="1248905"/>
          </a:xfrm>
        </p:grpSpPr>
        <p:sp>
          <p:nvSpPr>
            <p:cNvPr id="592" name="Google Shape;592;p20"/>
            <p:cNvSpPr txBox="1"/>
            <p:nvPr/>
          </p:nvSpPr>
          <p:spPr>
            <a:xfrm>
              <a:off x="0" y="-9525"/>
              <a:ext cx="3239700" cy="4926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FFFFFF"/>
                  </a:solidFill>
                  <a:latin typeface="Ubuntu"/>
                  <a:ea typeface="Ubuntu"/>
                  <a:cs typeface="Ubuntu"/>
                  <a:sym typeface="Ubuntu"/>
                </a:rPr>
                <a:t> Name</a:t>
              </a:r>
              <a:endParaRPr/>
            </a:p>
          </p:txBody>
        </p:sp>
        <p:sp>
          <p:nvSpPr>
            <p:cNvPr id="593" name="Google Shape;593;p20"/>
            <p:cNvSpPr txBox="1"/>
            <p:nvPr/>
          </p:nvSpPr>
          <p:spPr>
            <a:xfrm>
              <a:off x="0" y="746780"/>
              <a:ext cx="3239700" cy="4926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FFFFFF"/>
                  </a:solidFill>
                  <a:latin typeface="Arial"/>
                  <a:ea typeface="Arial"/>
                  <a:cs typeface="Arial"/>
                  <a:sym typeface="Arial"/>
                </a:rPr>
                <a:t>Title or Position</a:t>
              </a:r>
              <a:endParaRPr/>
            </a:p>
          </p:txBody>
        </p:sp>
      </p:grpSp>
      <p:cxnSp>
        <p:nvCxnSpPr>
          <p:cNvPr id="594" name="Google Shape;594;p20"/>
          <p:cNvCxnSpPr/>
          <p:nvPr/>
        </p:nvCxnSpPr>
        <p:spPr>
          <a:xfrm rot="10800000">
            <a:off x="3661349" y="9276254"/>
            <a:ext cx="10965303" cy="5859"/>
          </a:xfrm>
          <a:prstGeom prst="straightConnector1">
            <a:avLst/>
          </a:prstGeom>
          <a:noFill/>
          <a:ln cap="flat" cmpd="sng" w="57150">
            <a:solidFill>
              <a:srgbClr val="5271FF"/>
            </a:solidFill>
            <a:prstDash val="solid"/>
            <a:round/>
            <a:headEnd len="sm" w="sm" type="none"/>
            <a:tailEnd len="sm" w="sm" type="none"/>
          </a:ln>
        </p:spPr>
      </p:cxnSp>
      <p:grpSp>
        <p:nvGrpSpPr>
          <p:cNvPr id="595" name="Google Shape;595;p20"/>
          <p:cNvGrpSpPr/>
          <p:nvPr/>
        </p:nvGrpSpPr>
        <p:grpSpPr>
          <a:xfrm rot="5400000">
            <a:off x="8968468" y="9103651"/>
            <a:ext cx="351065" cy="351065"/>
            <a:chOff x="0" y="0"/>
            <a:chExt cx="812800" cy="812800"/>
          </a:xfrm>
        </p:grpSpPr>
        <p:sp>
          <p:nvSpPr>
            <p:cNvPr id="596" name="Google Shape;59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0"/>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8" name="Google Shape;598;p20"/>
          <p:cNvGrpSpPr/>
          <p:nvPr/>
        </p:nvGrpSpPr>
        <p:grpSpPr>
          <a:xfrm rot="5400000">
            <a:off x="3494579" y="9091556"/>
            <a:ext cx="333489" cy="333489"/>
            <a:chOff x="0" y="0"/>
            <a:chExt cx="812800" cy="812800"/>
          </a:xfrm>
        </p:grpSpPr>
        <p:sp>
          <p:nvSpPr>
            <p:cNvPr id="599" name="Google Shape;59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0"/>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1" name="Google Shape;601;p20"/>
          <p:cNvGrpSpPr/>
          <p:nvPr/>
        </p:nvGrpSpPr>
        <p:grpSpPr>
          <a:xfrm rot="10800000">
            <a:off x="14459932" y="9088248"/>
            <a:ext cx="333489" cy="333489"/>
            <a:chOff x="0" y="0"/>
            <a:chExt cx="812800" cy="812800"/>
          </a:xfrm>
        </p:grpSpPr>
        <p:sp>
          <p:nvSpPr>
            <p:cNvPr id="602" name="Google Shape;60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0"/>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04" name="Google Shape;604;p20"/>
          <p:cNvPicPr preferRelativeResize="0"/>
          <p:nvPr/>
        </p:nvPicPr>
        <p:blipFill rotWithShape="1">
          <a:blip r:embed="rId3">
            <a:alphaModFix/>
          </a:blip>
          <a:srcRect b="3382" l="2964" r="3217" t="3167"/>
          <a:stretch/>
        </p:blipFill>
        <p:spPr>
          <a:xfrm>
            <a:off x="2055263" y="3790645"/>
            <a:ext cx="2579100" cy="2646600"/>
          </a:xfrm>
          <a:prstGeom prst="roundRect">
            <a:avLst>
              <a:gd fmla="val 16667" name="adj"/>
            </a:avLst>
          </a:prstGeom>
          <a:noFill/>
          <a:ln cap="flat" cmpd="sng" w="152400">
            <a:solidFill>
              <a:schemeClr val="lt2"/>
            </a:solidFill>
            <a:prstDash val="solid"/>
            <a:round/>
            <a:headEnd len="sm" w="sm" type="none"/>
            <a:tailEnd len="sm" w="sm" type="none"/>
          </a:ln>
        </p:spPr>
      </p:pic>
      <p:pic>
        <p:nvPicPr>
          <p:cNvPr id="605" name="Google Shape;605;p20"/>
          <p:cNvPicPr preferRelativeResize="0"/>
          <p:nvPr/>
        </p:nvPicPr>
        <p:blipFill rotWithShape="1">
          <a:blip r:embed="rId4">
            <a:alphaModFix/>
          </a:blip>
          <a:srcRect b="3476" l="3311" r="2879" t="3074"/>
          <a:stretch/>
        </p:blipFill>
        <p:spPr>
          <a:xfrm>
            <a:off x="5872806" y="3806248"/>
            <a:ext cx="2579100" cy="2646600"/>
          </a:xfrm>
          <a:prstGeom prst="roundRect">
            <a:avLst>
              <a:gd fmla="val 16667" name="adj"/>
            </a:avLst>
          </a:prstGeom>
          <a:noFill/>
          <a:ln cap="flat" cmpd="sng" w="152400">
            <a:solidFill>
              <a:schemeClr val="lt2"/>
            </a:solidFill>
            <a:prstDash val="solid"/>
            <a:round/>
            <a:headEnd len="sm" w="sm" type="none"/>
            <a:tailEnd len="sm" w="sm" type="none"/>
          </a:ln>
        </p:spPr>
      </p:pic>
      <p:pic>
        <p:nvPicPr>
          <p:cNvPr id="606" name="Google Shape;606;p20"/>
          <p:cNvPicPr preferRelativeResize="0"/>
          <p:nvPr/>
        </p:nvPicPr>
        <p:blipFill rotWithShape="1">
          <a:blip r:embed="rId5">
            <a:alphaModFix/>
          </a:blip>
          <a:srcRect b="2647" l="3662" r="3856" t="2798"/>
          <a:stretch/>
        </p:blipFill>
        <p:spPr>
          <a:xfrm>
            <a:off x="9820393" y="3790652"/>
            <a:ext cx="2542500" cy="2677800"/>
          </a:xfrm>
          <a:prstGeom prst="roundRect">
            <a:avLst>
              <a:gd fmla="val 16667" name="adj"/>
            </a:avLst>
          </a:prstGeom>
          <a:noFill/>
          <a:ln cap="flat" cmpd="sng" w="152400">
            <a:solidFill>
              <a:schemeClr val="lt2"/>
            </a:solidFill>
            <a:prstDash val="solid"/>
            <a:round/>
            <a:headEnd len="sm" w="sm" type="none"/>
            <a:tailEnd len="sm" w="sm" type="none"/>
          </a:ln>
        </p:spPr>
      </p:pic>
      <p:pic>
        <p:nvPicPr>
          <p:cNvPr id="607" name="Google Shape;607;p20"/>
          <p:cNvPicPr preferRelativeResize="0"/>
          <p:nvPr/>
        </p:nvPicPr>
        <p:blipFill rotWithShape="1">
          <a:blip r:embed="rId6">
            <a:alphaModFix/>
          </a:blip>
          <a:srcRect b="3219" l="3791" r="3735" t="3722"/>
          <a:stretch/>
        </p:blipFill>
        <p:spPr>
          <a:xfrm>
            <a:off x="13731399" y="3790652"/>
            <a:ext cx="2542500" cy="2646600"/>
          </a:xfrm>
          <a:prstGeom prst="roundRect">
            <a:avLst>
              <a:gd fmla="val 16667" name="adj"/>
            </a:avLst>
          </a:prstGeom>
          <a:noFill/>
          <a:ln cap="flat" cmpd="sng" w="152400">
            <a:solidFill>
              <a:schemeClr val="lt2"/>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3572"/>
        </a:solidFill>
      </p:bgPr>
    </p:bg>
    <p:spTree>
      <p:nvGrpSpPr>
        <p:cNvPr id="611" name="Shape 611"/>
        <p:cNvGrpSpPr/>
        <p:nvPr/>
      </p:nvGrpSpPr>
      <p:grpSpPr>
        <a:xfrm>
          <a:off x="0" y="0"/>
          <a:ext cx="0" cy="0"/>
          <a:chOff x="0" y="0"/>
          <a:chExt cx="0" cy="0"/>
        </a:xfrm>
      </p:grpSpPr>
      <p:pic>
        <p:nvPicPr>
          <p:cNvPr id="612" name="Google Shape;612;p21"/>
          <p:cNvPicPr preferRelativeResize="0"/>
          <p:nvPr/>
        </p:nvPicPr>
        <p:blipFill>
          <a:blip r:embed="rId3">
            <a:alphaModFix/>
          </a:blip>
          <a:stretch>
            <a:fillRect/>
          </a:stretch>
        </p:blipFill>
        <p:spPr>
          <a:xfrm>
            <a:off x="5356929" y="0"/>
            <a:ext cx="13283589" cy="10286998"/>
          </a:xfrm>
          <a:prstGeom prst="rect">
            <a:avLst/>
          </a:prstGeom>
          <a:noFill/>
          <a:ln>
            <a:noFill/>
          </a:ln>
        </p:spPr>
      </p:pic>
      <p:sp>
        <p:nvSpPr>
          <p:cNvPr id="613" name="Google Shape;613;p21"/>
          <p:cNvSpPr/>
          <p:nvPr/>
        </p:nvSpPr>
        <p:spPr>
          <a:xfrm>
            <a:off x="5011403"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4">
              <a:alphaModFix/>
            </a:blip>
            <a:stretch>
              <a:fillRect b="0" l="0" r="0" t="0"/>
            </a:stretch>
          </a:blipFill>
          <a:ln>
            <a:noFill/>
          </a:ln>
        </p:spPr>
      </p:sp>
      <p:sp>
        <p:nvSpPr>
          <p:cNvPr id="614" name="Google Shape;614;p21"/>
          <p:cNvSpPr txBox="1"/>
          <p:nvPr/>
        </p:nvSpPr>
        <p:spPr>
          <a:xfrm>
            <a:off x="1258531" y="1843657"/>
            <a:ext cx="82005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FFFFF"/>
                </a:solidFill>
                <a:latin typeface="Cuprum"/>
                <a:ea typeface="Cuprum"/>
                <a:cs typeface="Cuprum"/>
                <a:sym typeface="Cuprum"/>
              </a:rPr>
              <a:t>A picture is worth a thousand words</a:t>
            </a:r>
            <a:endParaRPr/>
          </a:p>
        </p:txBody>
      </p:sp>
      <p:grpSp>
        <p:nvGrpSpPr>
          <p:cNvPr id="615" name="Google Shape;615;p21"/>
          <p:cNvGrpSpPr/>
          <p:nvPr/>
        </p:nvGrpSpPr>
        <p:grpSpPr>
          <a:xfrm rot="10800000">
            <a:off x="1258530" y="5235118"/>
            <a:ext cx="5247198" cy="359853"/>
            <a:chOff x="0" y="0"/>
            <a:chExt cx="6996264" cy="479804"/>
          </a:xfrm>
        </p:grpSpPr>
        <p:cxnSp>
          <p:nvCxnSpPr>
            <p:cNvPr id="616" name="Google Shape;616;p21"/>
            <p:cNvCxnSpPr/>
            <p:nvPr/>
          </p:nvCxnSpPr>
          <p:spPr>
            <a:xfrm rot="10800000">
              <a:off x="210609" y="214514"/>
              <a:ext cx="6655451" cy="0"/>
            </a:xfrm>
            <a:prstGeom prst="straightConnector1">
              <a:avLst/>
            </a:prstGeom>
            <a:noFill/>
            <a:ln cap="flat" cmpd="sng" w="76200">
              <a:solidFill>
                <a:srgbClr val="FFFFFF"/>
              </a:solidFill>
              <a:prstDash val="solid"/>
              <a:round/>
              <a:headEnd len="sm" w="sm" type="none"/>
              <a:tailEnd len="sm" w="sm" type="none"/>
            </a:ln>
          </p:spPr>
        </p:cxnSp>
        <p:grpSp>
          <p:nvGrpSpPr>
            <p:cNvPr id="617" name="Google Shape;617;p21"/>
            <p:cNvGrpSpPr/>
            <p:nvPr/>
          </p:nvGrpSpPr>
          <p:grpSpPr>
            <a:xfrm rot="5400000">
              <a:off x="6528177" y="11717"/>
              <a:ext cx="468087" cy="468087"/>
              <a:chOff x="0" y="0"/>
              <a:chExt cx="812800" cy="812800"/>
            </a:xfrm>
          </p:grpSpPr>
          <p:sp>
            <p:nvSpPr>
              <p:cNvPr id="618" name="Google Shape;61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1"/>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 name="Google Shape;620;p21"/>
            <p:cNvGrpSpPr/>
            <p:nvPr/>
          </p:nvGrpSpPr>
          <p:grpSpPr>
            <a:xfrm rot="5400000">
              <a:off x="0" y="0"/>
              <a:ext cx="444652" cy="444652"/>
              <a:chOff x="0" y="0"/>
              <a:chExt cx="812800" cy="812800"/>
            </a:xfrm>
          </p:grpSpPr>
          <p:sp>
            <p:nvSpPr>
              <p:cNvPr id="621" name="Google Shape;62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1"/>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3" name="Google Shape;623;p21"/>
            <p:cNvGrpSpPr/>
            <p:nvPr/>
          </p:nvGrpSpPr>
          <p:grpSpPr>
            <a:xfrm rot="10800000">
              <a:off x="6528177" y="11717"/>
              <a:ext cx="444652" cy="444652"/>
              <a:chOff x="0" y="0"/>
              <a:chExt cx="812800" cy="812800"/>
            </a:xfrm>
          </p:grpSpPr>
          <p:sp>
            <p:nvSpPr>
              <p:cNvPr id="624" name="Google Shape;62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1"/>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26" name="Google Shape;626;p21"/>
          <p:cNvGrpSpPr/>
          <p:nvPr/>
        </p:nvGrpSpPr>
        <p:grpSpPr>
          <a:xfrm rot="10800000">
            <a:off x="-1127243" y="848774"/>
            <a:ext cx="5247198" cy="359853"/>
            <a:chOff x="0" y="0"/>
            <a:chExt cx="6996264" cy="479804"/>
          </a:xfrm>
        </p:grpSpPr>
        <p:cxnSp>
          <p:nvCxnSpPr>
            <p:cNvPr id="627" name="Google Shape;627;p21"/>
            <p:cNvCxnSpPr/>
            <p:nvPr/>
          </p:nvCxnSpPr>
          <p:spPr>
            <a:xfrm rot="10800000">
              <a:off x="210609" y="214514"/>
              <a:ext cx="6655451" cy="0"/>
            </a:xfrm>
            <a:prstGeom prst="straightConnector1">
              <a:avLst/>
            </a:prstGeom>
            <a:noFill/>
            <a:ln cap="flat" cmpd="sng" w="76200">
              <a:solidFill>
                <a:srgbClr val="FFFFFF"/>
              </a:solidFill>
              <a:prstDash val="solid"/>
              <a:round/>
              <a:headEnd len="sm" w="sm" type="none"/>
              <a:tailEnd len="sm" w="sm" type="none"/>
            </a:ln>
          </p:spPr>
        </p:cxnSp>
        <p:grpSp>
          <p:nvGrpSpPr>
            <p:cNvPr id="628" name="Google Shape;628;p21"/>
            <p:cNvGrpSpPr/>
            <p:nvPr/>
          </p:nvGrpSpPr>
          <p:grpSpPr>
            <a:xfrm rot="5400000">
              <a:off x="6528177" y="11717"/>
              <a:ext cx="468087" cy="468087"/>
              <a:chOff x="0" y="0"/>
              <a:chExt cx="812800" cy="812800"/>
            </a:xfrm>
          </p:grpSpPr>
          <p:sp>
            <p:nvSpPr>
              <p:cNvPr id="629" name="Google Shape;62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1"/>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1" name="Google Shape;631;p21"/>
            <p:cNvGrpSpPr/>
            <p:nvPr/>
          </p:nvGrpSpPr>
          <p:grpSpPr>
            <a:xfrm rot="5400000">
              <a:off x="0" y="0"/>
              <a:ext cx="444652" cy="444652"/>
              <a:chOff x="0" y="0"/>
              <a:chExt cx="812800" cy="812800"/>
            </a:xfrm>
          </p:grpSpPr>
          <p:sp>
            <p:nvSpPr>
              <p:cNvPr id="632" name="Google Shape;63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1"/>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4" name="Google Shape;634;p21"/>
            <p:cNvGrpSpPr/>
            <p:nvPr/>
          </p:nvGrpSpPr>
          <p:grpSpPr>
            <a:xfrm rot="10800000">
              <a:off x="6528177" y="11717"/>
              <a:ext cx="444652" cy="444652"/>
              <a:chOff x="0" y="0"/>
              <a:chExt cx="812800" cy="812800"/>
            </a:xfrm>
          </p:grpSpPr>
          <p:sp>
            <p:nvSpPr>
              <p:cNvPr id="635" name="Google Shape;63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1"/>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37" name="Google Shape;637;p21"/>
          <p:cNvGrpSpPr/>
          <p:nvPr/>
        </p:nvGrpSpPr>
        <p:grpSpPr>
          <a:xfrm rot="10800000">
            <a:off x="4621857" y="6242671"/>
            <a:ext cx="5247198" cy="359853"/>
            <a:chOff x="0" y="0"/>
            <a:chExt cx="6996264" cy="479804"/>
          </a:xfrm>
        </p:grpSpPr>
        <p:cxnSp>
          <p:nvCxnSpPr>
            <p:cNvPr id="638" name="Google Shape;638;p21"/>
            <p:cNvCxnSpPr/>
            <p:nvPr/>
          </p:nvCxnSpPr>
          <p:spPr>
            <a:xfrm rot="10800000">
              <a:off x="210609" y="214514"/>
              <a:ext cx="6655451" cy="0"/>
            </a:xfrm>
            <a:prstGeom prst="straightConnector1">
              <a:avLst/>
            </a:prstGeom>
            <a:noFill/>
            <a:ln cap="flat" cmpd="sng" w="76200">
              <a:solidFill>
                <a:srgbClr val="FFFFFF"/>
              </a:solidFill>
              <a:prstDash val="solid"/>
              <a:round/>
              <a:headEnd len="sm" w="sm" type="none"/>
              <a:tailEnd len="sm" w="sm" type="none"/>
            </a:ln>
          </p:spPr>
        </p:cxnSp>
        <p:grpSp>
          <p:nvGrpSpPr>
            <p:cNvPr id="639" name="Google Shape;639;p21"/>
            <p:cNvGrpSpPr/>
            <p:nvPr/>
          </p:nvGrpSpPr>
          <p:grpSpPr>
            <a:xfrm rot="5400000">
              <a:off x="6528177" y="11717"/>
              <a:ext cx="468087" cy="468087"/>
              <a:chOff x="0" y="0"/>
              <a:chExt cx="812800" cy="812800"/>
            </a:xfrm>
          </p:grpSpPr>
          <p:sp>
            <p:nvSpPr>
              <p:cNvPr id="640" name="Google Shape;64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1"/>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2" name="Google Shape;642;p21"/>
            <p:cNvGrpSpPr/>
            <p:nvPr/>
          </p:nvGrpSpPr>
          <p:grpSpPr>
            <a:xfrm rot="5400000">
              <a:off x="0" y="0"/>
              <a:ext cx="444652" cy="444652"/>
              <a:chOff x="0" y="0"/>
              <a:chExt cx="812800" cy="812800"/>
            </a:xfrm>
          </p:grpSpPr>
          <p:sp>
            <p:nvSpPr>
              <p:cNvPr id="643" name="Google Shape;64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1"/>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5" name="Google Shape;645;p21"/>
            <p:cNvGrpSpPr/>
            <p:nvPr/>
          </p:nvGrpSpPr>
          <p:grpSpPr>
            <a:xfrm rot="10800000">
              <a:off x="6528177" y="11717"/>
              <a:ext cx="444652" cy="444652"/>
              <a:chOff x="0" y="0"/>
              <a:chExt cx="812800" cy="812800"/>
            </a:xfrm>
          </p:grpSpPr>
          <p:sp>
            <p:nvSpPr>
              <p:cNvPr id="646" name="Google Shape;64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1"/>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2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855" l="0" r="0" t="-75855"/>
            </a:stretch>
          </a:blipFill>
          <a:ln>
            <a:noFill/>
          </a:ln>
        </p:spPr>
      </p:sp>
      <p:cxnSp>
        <p:nvCxnSpPr>
          <p:cNvPr id="653" name="Google Shape;653;p22"/>
          <p:cNvCxnSpPr/>
          <p:nvPr/>
        </p:nvCxnSpPr>
        <p:spPr>
          <a:xfrm>
            <a:off x="441436" y="3221745"/>
            <a:ext cx="0" cy="6492240"/>
          </a:xfrm>
          <a:prstGeom prst="straightConnector1">
            <a:avLst/>
          </a:prstGeom>
          <a:noFill/>
          <a:ln cap="flat" cmpd="sng" w="57150">
            <a:solidFill>
              <a:srgbClr val="5271FF"/>
            </a:solidFill>
            <a:prstDash val="solid"/>
            <a:round/>
            <a:headEnd len="sm" w="sm" type="none"/>
            <a:tailEnd len="sm" w="sm" type="none"/>
          </a:ln>
        </p:spPr>
      </p:cxnSp>
      <p:grpSp>
        <p:nvGrpSpPr>
          <p:cNvPr id="654" name="Google Shape;654;p22"/>
          <p:cNvGrpSpPr/>
          <p:nvPr/>
        </p:nvGrpSpPr>
        <p:grpSpPr>
          <a:xfrm>
            <a:off x="257270" y="9561585"/>
            <a:ext cx="337852" cy="337852"/>
            <a:chOff x="0" y="0"/>
            <a:chExt cx="812800" cy="812800"/>
          </a:xfrm>
        </p:grpSpPr>
        <p:sp>
          <p:nvSpPr>
            <p:cNvPr id="655" name="Google Shape;65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7" name="Google Shape;657;p22"/>
          <p:cNvGrpSpPr/>
          <p:nvPr/>
        </p:nvGrpSpPr>
        <p:grpSpPr>
          <a:xfrm>
            <a:off x="268700" y="8267636"/>
            <a:ext cx="337852" cy="337852"/>
            <a:chOff x="0" y="0"/>
            <a:chExt cx="812800" cy="812800"/>
          </a:xfrm>
        </p:grpSpPr>
        <p:sp>
          <p:nvSpPr>
            <p:cNvPr id="658" name="Google Shape;65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0" name="Google Shape;660;p22"/>
          <p:cNvGrpSpPr/>
          <p:nvPr/>
        </p:nvGrpSpPr>
        <p:grpSpPr>
          <a:xfrm>
            <a:off x="272510" y="2950576"/>
            <a:ext cx="337852" cy="337852"/>
            <a:chOff x="0" y="0"/>
            <a:chExt cx="812800" cy="812800"/>
          </a:xfrm>
        </p:grpSpPr>
        <p:sp>
          <p:nvSpPr>
            <p:cNvPr id="661" name="Google Shape;66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63" name="Google Shape;663;p22"/>
          <p:cNvCxnSpPr/>
          <p:nvPr/>
        </p:nvCxnSpPr>
        <p:spPr>
          <a:xfrm rot="10800000">
            <a:off x="437626" y="9783778"/>
            <a:ext cx="6492240" cy="0"/>
          </a:xfrm>
          <a:prstGeom prst="straightConnector1">
            <a:avLst/>
          </a:prstGeom>
          <a:noFill/>
          <a:ln cap="flat" cmpd="sng" w="57150">
            <a:solidFill>
              <a:srgbClr val="5271FF"/>
            </a:solidFill>
            <a:prstDash val="solid"/>
            <a:round/>
            <a:headEnd len="sm" w="sm" type="none"/>
            <a:tailEnd len="sm" w="sm" type="none"/>
          </a:ln>
        </p:spPr>
      </p:cxnSp>
      <p:grpSp>
        <p:nvGrpSpPr>
          <p:cNvPr id="664" name="Google Shape;664;p22"/>
          <p:cNvGrpSpPr/>
          <p:nvPr/>
        </p:nvGrpSpPr>
        <p:grpSpPr>
          <a:xfrm>
            <a:off x="6760940" y="9629140"/>
            <a:ext cx="337852" cy="337852"/>
            <a:chOff x="0" y="0"/>
            <a:chExt cx="812800" cy="812800"/>
          </a:xfrm>
        </p:grpSpPr>
        <p:sp>
          <p:nvSpPr>
            <p:cNvPr id="665" name="Google Shape;66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7" name="Google Shape;667;p22"/>
          <p:cNvGrpSpPr/>
          <p:nvPr/>
        </p:nvGrpSpPr>
        <p:grpSpPr>
          <a:xfrm>
            <a:off x="1926753" y="3185152"/>
            <a:ext cx="1762592" cy="1865869"/>
            <a:chOff x="0" y="-137703"/>
            <a:chExt cx="2350123" cy="2487826"/>
          </a:xfrm>
        </p:grpSpPr>
        <p:grpSp>
          <p:nvGrpSpPr>
            <p:cNvPr id="668" name="Google Shape;668;p22"/>
            <p:cNvGrpSpPr/>
            <p:nvPr/>
          </p:nvGrpSpPr>
          <p:grpSpPr>
            <a:xfrm>
              <a:off x="0" y="-137703"/>
              <a:ext cx="2350123" cy="2487826"/>
              <a:chOff x="0" y="-47625"/>
              <a:chExt cx="812800" cy="860425"/>
            </a:xfrm>
          </p:grpSpPr>
          <p:sp>
            <p:nvSpPr>
              <p:cNvPr id="669" name="Google Shape;669;p22"/>
              <p:cNvSpPr/>
              <p:nvPr/>
            </p:nvSpPr>
            <p:spPr>
              <a:xfrm>
                <a:off x="0" y="0"/>
                <a:ext cx="812800" cy="812800"/>
              </a:xfrm>
              <a:custGeom>
                <a:rect b="b" l="l" r="r" t="t"/>
                <a:pathLst>
                  <a:path extrusionOk="0" h="812800" w="812800">
                    <a:moveTo>
                      <a:pt x="196678" y="0"/>
                    </a:moveTo>
                    <a:lnTo>
                      <a:pt x="616122" y="0"/>
                    </a:lnTo>
                    <a:cubicBezTo>
                      <a:pt x="668284" y="0"/>
                      <a:pt x="718310" y="20721"/>
                      <a:pt x="755194" y="57606"/>
                    </a:cubicBezTo>
                    <a:cubicBezTo>
                      <a:pt x="792079" y="94490"/>
                      <a:pt x="812800" y="144516"/>
                      <a:pt x="812800" y="196678"/>
                    </a:cubicBezTo>
                    <a:lnTo>
                      <a:pt x="812800" y="616122"/>
                    </a:lnTo>
                    <a:cubicBezTo>
                      <a:pt x="812800" y="668284"/>
                      <a:pt x="792079" y="718310"/>
                      <a:pt x="755194" y="755194"/>
                    </a:cubicBezTo>
                    <a:cubicBezTo>
                      <a:pt x="718310" y="792079"/>
                      <a:pt x="668284" y="812800"/>
                      <a:pt x="616122" y="812800"/>
                    </a:cubicBezTo>
                    <a:lnTo>
                      <a:pt x="196678" y="812800"/>
                    </a:lnTo>
                    <a:cubicBezTo>
                      <a:pt x="144516" y="812800"/>
                      <a:pt x="94490" y="792079"/>
                      <a:pt x="57606" y="755194"/>
                    </a:cubicBezTo>
                    <a:cubicBezTo>
                      <a:pt x="20721" y="718310"/>
                      <a:pt x="0" y="668284"/>
                      <a:pt x="0" y="616122"/>
                    </a:cubicBezTo>
                    <a:lnTo>
                      <a:pt x="0" y="196678"/>
                    </a:lnTo>
                    <a:cubicBezTo>
                      <a:pt x="0" y="144516"/>
                      <a:pt x="20721" y="94490"/>
                      <a:pt x="57606" y="57606"/>
                    </a:cubicBezTo>
                    <a:cubicBezTo>
                      <a:pt x="94490" y="20721"/>
                      <a:pt x="144516" y="0"/>
                      <a:pt x="196678"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1" name="Google Shape;671;p22"/>
            <p:cNvSpPr txBox="1"/>
            <p:nvPr/>
          </p:nvSpPr>
          <p:spPr>
            <a:xfrm>
              <a:off x="866542" y="105766"/>
              <a:ext cx="617038" cy="1957615"/>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8779" u="none" cap="none" strike="noStrike">
                  <a:solidFill>
                    <a:srgbClr val="FFFFFF"/>
                  </a:solidFill>
                  <a:latin typeface="Cuprum"/>
                  <a:ea typeface="Cuprum"/>
                  <a:cs typeface="Cuprum"/>
                  <a:sym typeface="Cuprum"/>
                </a:rPr>
                <a:t>3</a:t>
              </a:r>
              <a:endParaRPr/>
            </a:p>
          </p:txBody>
        </p:sp>
      </p:grpSp>
      <p:sp>
        <p:nvSpPr>
          <p:cNvPr id="672" name="Google Shape;672;p22"/>
          <p:cNvSpPr txBox="1"/>
          <p:nvPr/>
        </p:nvSpPr>
        <p:spPr>
          <a:xfrm>
            <a:off x="4217052" y="3278904"/>
            <a:ext cx="7378075"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FFFFF"/>
                </a:solidFill>
                <a:latin typeface="Cuprum"/>
                <a:ea typeface="Cuprum"/>
                <a:cs typeface="Cuprum"/>
                <a:sym typeface="Cuprum"/>
              </a:rPr>
              <a:t>Our Projects </a:t>
            </a:r>
            <a:endParaRPr/>
          </a:p>
        </p:txBody>
      </p:sp>
      <p:sp>
        <p:nvSpPr>
          <p:cNvPr id="673" name="Google Shape;673;p22"/>
          <p:cNvSpPr txBox="1"/>
          <p:nvPr/>
        </p:nvSpPr>
        <p:spPr>
          <a:xfrm>
            <a:off x="4217052" y="4898154"/>
            <a:ext cx="5320741" cy="1155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Ubuntu"/>
                <a:ea typeface="Ubuntu"/>
                <a:cs typeface="Ubuntu"/>
                <a:sym typeface="Ubuntu"/>
              </a:rPr>
              <a:t>Elaborate on what </a:t>
            </a:r>
            <a:endParaRPr/>
          </a:p>
          <a:p>
            <a:pPr indent="0" lvl="0" marL="0" marR="0" rtl="0" algn="ctr">
              <a:lnSpc>
                <a:spcPct val="130000"/>
              </a:lnSpc>
              <a:spcBef>
                <a:spcPts val="0"/>
              </a:spcBef>
              <a:spcAft>
                <a:spcPts val="0"/>
              </a:spcAft>
              <a:buNone/>
            </a:pPr>
            <a:r>
              <a:rPr b="0" i="0" lang="en-US" sz="3500" u="none" cap="none" strike="noStrike">
                <a:solidFill>
                  <a:srgbClr val="FFFFFF"/>
                </a:solidFill>
                <a:latin typeface="Ubuntu"/>
                <a:ea typeface="Ubuntu"/>
                <a:cs typeface="Ubuntu"/>
                <a:sym typeface="Ubuntu"/>
              </a:rPr>
              <a:t>you want to discuss. </a:t>
            </a:r>
            <a:endParaRPr/>
          </a:p>
        </p:txBody>
      </p:sp>
      <p:cxnSp>
        <p:nvCxnSpPr>
          <p:cNvPr id="674" name="Google Shape;674;p22"/>
          <p:cNvCxnSpPr/>
          <p:nvPr/>
        </p:nvCxnSpPr>
        <p:spPr>
          <a:xfrm rot="10800000">
            <a:off x="3661349" y="790322"/>
            <a:ext cx="10965303" cy="5859"/>
          </a:xfrm>
          <a:prstGeom prst="straightConnector1">
            <a:avLst/>
          </a:prstGeom>
          <a:noFill/>
          <a:ln cap="flat" cmpd="sng" w="57150">
            <a:solidFill>
              <a:srgbClr val="5271FF"/>
            </a:solidFill>
            <a:prstDash val="solid"/>
            <a:round/>
            <a:headEnd len="sm" w="sm" type="none"/>
            <a:tailEnd len="sm" w="sm" type="none"/>
          </a:ln>
        </p:spPr>
      </p:cxnSp>
      <p:grpSp>
        <p:nvGrpSpPr>
          <p:cNvPr id="675" name="Google Shape;675;p22"/>
          <p:cNvGrpSpPr/>
          <p:nvPr/>
        </p:nvGrpSpPr>
        <p:grpSpPr>
          <a:xfrm rot="5400000">
            <a:off x="9102756" y="580346"/>
            <a:ext cx="351065" cy="351065"/>
            <a:chOff x="0" y="0"/>
            <a:chExt cx="812800" cy="812800"/>
          </a:xfrm>
        </p:grpSpPr>
        <p:sp>
          <p:nvSpPr>
            <p:cNvPr id="676" name="Google Shape;67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2"/>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8" name="Google Shape;678;p22"/>
          <p:cNvGrpSpPr/>
          <p:nvPr/>
        </p:nvGrpSpPr>
        <p:grpSpPr>
          <a:xfrm rot="5400000">
            <a:off x="3494579" y="589134"/>
            <a:ext cx="333489" cy="333489"/>
            <a:chOff x="0" y="0"/>
            <a:chExt cx="812800" cy="812800"/>
          </a:xfrm>
        </p:grpSpPr>
        <p:sp>
          <p:nvSpPr>
            <p:cNvPr id="679" name="Google Shape;67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2"/>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1" name="Google Shape;681;p22"/>
          <p:cNvGrpSpPr/>
          <p:nvPr/>
        </p:nvGrpSpPr>
        <p:grpSpPr>
          <a:xfrm rot="10800000">
            <a:off x="14459932" y="589134"/>
            <a:ext cx="333489" cy="333489"/>
            <a:chOff x="0" y="0"/>
            <a:chExt cx="812800" cy="812800"/>
          </a:xfrm>
        </p:grpSpPr>
        <p:sp>
          <p:nvSpPr>
            <p:cNvPr id="682" name="Google Shape;68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2"/>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4" name="Google Shape;684;p22"/>
          <p:cNvGrpSpPr/>
          <p:nvPr/>
        </p:nvGrpSpPr>
        <p:grpSpPr>
          <a:xfrm rot="10800000">
            <a:off x="11050601" y="2960092"/>
            <a:ext cx="6818662" cy="7015545"/>
            <a:chOff x="0" y="0"/>
            <a:chExt cx="9091550" cy="9354060"/>
          </a:xfrm>
        </p:grpSpPr>
        <p:cxnSp>
          <p:nvCxnSpPr>
            <p:cNvPr id="685" name="Google Shape;685;p22"/>
            <p:cNvCxnSpPr/>
            <p:nvPr/>
          </p:nvCxnSpPr>
          <p:spPr>
            <a:xfrm>
              <a:off x="245555" y="450470"/>
              <a:ext cx="0" cy="8656320"/>
            </a:xfrm>
            <a:prstGeom prst="straightConnector1">
              <a:avLst/>
            </a:prstGeom>
            <a:noFill/>
            <a:ln cap="flat" cmpd="sng" w="76200">
              <a:solidFill>
                <a:srgbClr val="5271FF"/>
              </a:solidFill>
              <a:prstDash val="solid"/>
              <a:round/>
              <a:headEnd len="sm" w="sm" type="none"/>
              <a:tailEnd len="sm" w="sm" type="none"/>
            </a:ln>
          </p:spPr>
        </p:cxnSp>
        <p:grpSp>
          <p:nvGrpSpPr>
            <p:cNvPr id="686" name="Google Shape;686;p22"/>
            <p:cNvGrpSpPr/>
            <p:nvPr/>
          </p:nvGrpSpPr>
          <p:grpSpPr>
            <a:xfrm>
              <a:off x="0" y="8903590"/>
              <a:ext cx="450470" cy="450470"/>
              <a:chOff x="0" y="0"/>
              <a:chExt cx="812800" cy="812800"/>
            </a:xfrm>
          </p:grpSpPr>
          <p:sp>
            <p:nvSpPr>
              <p:cNvPr id="687" name="Google Shape;68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89" name="Google Shape;689;p22"/>
            <p:cNvCxnSpPr/>
            <p:nvPr/>
          </p:nvCxnSpPr>
          <p:spPr>
            <a:xfrm rot="10800000">
              <a:off x="209995" y="270537"/>
              <a:ext cx="8656320" cy="0"/>
            </a:xfrm>
            <a:prstGeom prst="straightConnector1">
              <a:avLst/>
            </a:prstGeom>
            <a:noFill/>
            <a:ln cap="flat" cmpd="sng" w="76200">
              <a:solidFill>
                <a:srgbClr val="5271FF"/>
              </a:solidFill>
              <a:prstDash val="solid"/>
              <a:round/>
              <a:headEnd len="sm" w="sm" type="none"/>
              <a:tailEnd len="sm" w="sm" type="none"/>
            </a:ln>
          </p:spPr>
        </p:cxnSp>
        <p:grpSp>
          <p:nvGrpSpPr>
            <p:cNvPr id="690" name="Google Shape;690;p22"/>
            <p:cNvGrpSpPr/>
            <p:nvPr/>
          </p:nvGrpSpPr>
          <p:grpSpPr>
            <a:xfrm>
              <a:off x="15240" y="7178325"/>
              <a:ext cx="450470" cy="450470"/>
              <a:chOff x="0" y="0"/>
              <a:chExt cx="812800" cy="812800"/>
            </a:xfrm>
          </p:grpSpPr>
          <p:sp>
            <p:nvSpPr>
              <p:cNvPr id="691" name="Google Shape;69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3" name="Google Shape;693;p22"/>
            <p:cNvGrpSpPr/>
            <p:nvPr/>
          </p:nvGrpSpPr>
          <p:grpSpPr>
            <a:xfrm>
              <a:off x="1941616" y="0"/>
              <a:ext cx="450470" cy="450470"/>
              <a:chOff x="0" y="0"/>
              <a:chExt cx="812800" cy="812800"/>
            </a:xfrm>
          </p:grpSpPr>
          <p:sp>
            <p:nvSpPr>
              <p:cNvPr id="694" name="Google Shape;69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6" name="Google Shape;696;p22"/>
            <p:cNvGrpSpPr/>
            <p:nvPr/>
          </p:nvGrpSpPr>
          <p:grpSpPr>
            <a:xfrm>
              <a:off x="8641080" y="70702"/>
              <a:ext cx="450470" cy="450470"/>
              <a:chOff x="0" y="0"/>
              <a:chExt cx="812800" cy="812800"/>
            </a:xfrm>
          </p:grpSpPr>
          <p:sp>
            <p:nvSpPr>
              <p:cNvPr id="697" name="Google Shape;69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9" name="Google Shape;699;p22"/>
            <p:cNvGrpSpPr/>
            <p:nvPr/>
          </p:nvGrpSpPr>
          <p:grpSpPr>
            <a:xfrm>
              <a:off x="45720" y="88912"/>
              <a:ext cx="450470" cy="450470"/>
              <a:chOff x="0" y="0"/>
              <a:chExt cx="812800" cy="812800"/>
            </a:xfrm>
          </p:grpSpPr>
          <p:sp>
            <p:nvSpPr>
              <p:cNvPr id="700" name="Google Shape;70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702" name="Google Shape;702;p22"/>
          <p:cNvPicPr preferRelativeResize="0"/>
          <p:nvPr/>
        </p:nvPicPr>
        <p:blipFill rotWithShape="1">
          <a:blip r:embed="rId4">
            <a:alphaModFix/>
          </a:blip>
          <a:srcRect b="2994" l="3675" r="3284" t="2843"/>
          <a:stretch/>
        </p:blipFill>
        <p:spPr>
          <a:xfrm>
            <a:off x="11204969" y="2863025"/>
            <a:ext cx="4480500" cy="4679400"/>
          </a:xfrm>
          <a:prstGeom prst="roundRect">
            <a:avLst>
              <a:gd fmla="val 16667" name="adj"/>
            </a:avLst>
          </a:prstGeom>
          <a:noFill/>
          <a:ln cap="flat" cmpd="sng" w="152400">
            <a:solidFill>
              <a:schemeClr val="lt2"/>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2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855" l="0" r="0" t="-75855"/>
            </a:stretch>
          </a:blipFill>
          <a:ln>
            <a:noFill/>
          </a:ln>
        </p:spPr>
      </p:sp>
      <p:cxnSp>
        <p:nvCxnSpPr>
          <p:cNvPr id="708" name="Google Shape;708;p23"/>
          <p:cNvCxnSpPr/>
          <p:nvPr/>
        </p:nvCxnSpPr>
        <p:spPr>
          <a:xfrm>
            <a:off x="751912" y="762535"/>
            <a:ext cx="0" cy="6492240"/>
          </a:xfrm>
          <a:prstGeom prst="straightConnector1">
            <a:avLst/>
          </a:prstGeom>
          <a:noFill/>
          <a:ln cap="flat" cmpd="sng" w="38100">
            <a:solidFill>
              <a:srgbClr val="FFFFFF"/>
            </a:solidFill>
            <a:prstDash val="solid"/>
            <a:round/>
            <a:headEnd len="sm" w="sm" type="none"/>
            <a:tailEnd len="sm" w="sm" type="none"/>
          </a:ln>
        </p:spPr>
      </p:cxnSp>
      <p:grpSp>
        <p:nvGrpSpPr>
          <p:cNvPr id="709" name="Google Shape;709;p23"/>
          <p:cNvGrpSpPr/>
          <p:nvPr/>
        </p:nvGrpSpPr>
        <p:grpSpPr>
          <a:xfrm>
            <a:off x="567746" y="7102375"/>
            <a:ext cx="337852" cy="337852"/>
            <a:chOff x="0" y="0"/>
            <a:chExt cx="812800" cy="812800"/>
          </a:xfrm>
        </p:grpSpPr>
        <p:sp>
          <p:nvSpPr>
            <p:cNvPr id="710" name="Google Shape;71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12" name="Google Shape;712;p23"/>
          <p:cNvCxnSpPr/>
          <p:nvPr/>
        </p:nvCxnSpPr>
        <p:spPr>
          <a:xfrm flipH="1">
            <a:off x="725242" y="593609"/>
            <a:ext cx="2615265" cy="33976"/>
          </a:xfrm>
          <a:prstGeom prst="straightConnector1">
            <a:avLst/>
          </a:prstGeom>
          <a:noFill/>
          <a:ln cap="flat" cmpd="sng" w="38100">
            <a:solidFill>
              <a:srgbClr val="FFFFFF"/>
            </a:solidFill>
            <a:prstDash val="solid"/>
            <a:round/>
            <a:headEnd len="sm" w="sm" type="none"/>
            <a:tailEnd len="sm" w="sm" type="none"/>
          </a:ln>
        </p:spPr>
      </p:cxnSp>
      <p:grpSp>
        <p:nvGrpSpPr>
          <p:cNvPr id="713" name="Google Shape;713;p23"/>
          <p:cNvGrpSpPr/>
          <p:nvPr/>
        </p:nvGrpSpPr>
        <p:grpSpPr>
          <a:xfrm>
            <a:off x="579176" y="5808427"/>
            <a:ext cx="337852" cy="337852"/>
            <a:chOff x="0" y="0"/>
            <a:chExt cx="812800" cy="812800"/>
          </a:xfrm>
        </p:grpSpPr>
        <p:sp>
          <p:nvSpPr>
            <p:cNvPr id="714" name="Google Shape;71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6" name="Google Shape;716;p23"/>
          <p:cNvGrpSpPr/>
          <p:nvPr/>
        </p:nvGrpSpPr>
        <p:grpSpPr>
          <a:xfrm>
            <a:off x="3171828" y="424683"/>
            <a:ext cx="337852" cy="337852"/>
            <a:chOff x="0" y="0"/>
            <a:chExt cx="812800" cy="812800"/>
          </a:xfrm>
        </p:grpSpPr>
        <p:sp>
          <p:nvSpPr>
            <p:cNvPr id="717" name="Google Shape;71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9" name="Google Shape;719;p23"/>
          <p:cNvGrpSpPr/>
          <p:nvPr/>
        </p:nvGrpSpPr>
        <p:grpSpPr>
          <a:xfrm>
            <a:off x="602036" y="491367"/>
            <a:ext cx="337852" cy="337852"/>
            <a:chOff x="0" y="0"/>
            <a:chExt cx="812800" cy="812800"/>
          </a:xfrm>
        </p:grpSpPr>
        <p:sp>
          <p:nvSpPr>
            <p:cNvPr id="720" name="Google Shape;72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22" name="Google Shape;722;p23"/>
          <p:cNvSpPr txBox="1"/>
          <p:nvPr/>
        </p:nvSpPr>
        <p:spPr>
          <a:xfrm>
            <a:off x="3885705" y="1019175"/>
            <a:ext cx="10516590" cy="137664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FFFFF"/>
                </a:solidFill>
                <a:latin typeface="Cuprum"/>
                <a:ea typeface="Cuprum"/>
                <a:cs typeface="Cuprum"/>
                <a:sym typeface="Cuprum"/>
              </a:rPr>
              <a:t>Write Your Topic or Idea</a:t>
            </a:r>
            <a:endParaRPr/>
          </a:p>
        </p:txBody>
      </p:sp>
      <p:graphicFrame>
        <p:nvGraphicFramePr>
          <p:cNvPr id="723" name="Google Shape;723;p23"/>
          <p:cNvGraphicFramePr/>
          <p:nvPr/>
        </p:nvGraphicFramePr>
        <p:xfrm>
          <a:off x="2032874" y="2776818"/>
          <a:ext cx="3000000" cy="3000000"/>
        </p:xfrm>
        <a:graphic>
          <a:graphicData uri="http://schemas.openxmlformats.org/drawingml/2006/table">
            <a:tbl>
              <a:tblPr>
                <a:noFill/>
                <a:tableStyleId>{5A33B137-F87D-4E7E-8B33-7C31B7B1535C}</a:tableStyleId>
              </a:tblPr>
              <a:tblGrid>
                <a:gridCol w="4241550"/>
                <a:gridCol w="5430475"/>
                <a:gridCol w="4281175"/>
              </a:tblGrid>
              <a:tr h="2953150">
                <a:tc>
                  <a:txBody>
                    <a:bodyPr/>
                    <a:lstStyle/>
                    <a:p>
                      <a:pPr indent="0" lvl="0" marL="0" marR="0" rtl="0" algn="ctr">
                        <a:lnSpc>
                          <a:spcPct val="140000"/>
                        </a:lnSpc>
                        <a:spcBef>
                          <a:spcPts val="0"/>
                        </a:spcBef>
                        <a:spcAft>
                          <a:spcPts val="0"/>
                        </a:spcAft>
                        <a:buNone/>
                      </a:pPr>
                      <a:r>
                        <a:rPr b="1" lang="en-US" sz="3500" u="none" cap="none" strike="noStrike">
                          <a:solidFill>
                            <a:srgbClr val="FFFFFF"/>
                          </a:solidFill>
                          <a:latin typeface="Ubuntu"/>
                          <a:ea typeface="Ubuntu"/>
                          <a:cs typeface="Ubuntu"/>
                          <a:sym typeface="Ubuntu"/>
                        </a:rPr>
                        <a:t>Add a main point</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FFFFFF"/>
                          </a:solidFill>
                          <a:latin typeface="Arial"/>
                          <a:ea typeface="Arial"/>
                          <a:cs typeface="Arial"/>
                          <a:sym typeface="Arial"/>
                        </a:rPr>
                        <a:t>Elaborate on what you want </a:t>
                      </a:r>
                      <a:endParaRPr/>
                    </a:p>
                    <a:p>
                      <a:pPr indent="0" lvl="0" marL="0" marR="0" rtl="0" algn="ctr">
                        <a:lnSpc>
                          <a:spcPct val="139958"/>
                        </a:lnSpc>
                        <a:spcBef>
                          <a:spcPts val="0"/>
                        </a:spcBef>
                        <a:spcAft>
                          <a:spcPts val="0"/>
                        </a:spcAft>
                        <a:buNone/>
                      </a:pPr>
                      <a:r>
                        <a:rPr lang="en-US" sz="2400" u="none" cap="none" strike="noStrike">
                          <a:solidFill>
                            <a:srgbClr val="FFFFFF"/>
                          </a:solidFill>
                          <a:latin typeface="Arial"/>
                          <a:ea typeface="Arial"/>
                          <a:cs typeface="Arial"/>
                          <a:sym typeface="Arial"/>
                        </a:rPr>
                        <a:t>to discuss.</a:t>
                      </a:r>
                      <a:endParaRPr/>
                    </a:p>
                  </a:txBody>
                  <a:tcPr marT="123825" marB="123825" marR="123825" marL="123825" anchor="ctr">
                    <a:lnL cap="flat" cmpd="sng" w="9525">
                      <a:solidFill>
                        <a:srgbClr val="5271FF"/>
                      </a:solidFill>
                      <a:prstDash val="solid"/>
                      <a:round/>
                      <a:headEnd len="sm" w="sm" type="none"/>
                      <a:tailEnd len="sm" w="sm" type="none"/>
                    </a:lnL>
                    <a:lnR cap="flat" cmpd="sng" w="9525">
                      <a:solidFill>
                        <a:srgbClr val="5271FF"/>
                      </a:solidFill>
                      <a:prstDash val="solid"/>
                      <a:round/>
                      <a:headEnd len="sm" w="sm" type="none"/>
                      <a:tailEnd len="sm" w="sm" type="none"/>
                    </a:lnR>
                    <a:lnT cap="flat" cmpd="sng" w="9525">
                      <a:solidFill>
                        <a:srgbClr val="5271FF"/>
                      </a:solidFill>
                      <a:prstDash val="solid"/>
                      <a:round/>
                      <a:headEnd len="sm" w="sm" type="none"/>
                      <a:tailEnd len="sm" w="sm" type="none"/>
                    </a:lnT>
                    <a:lnB cap="flat" cmpd="sng" w="9525">
                      <a:solidFill>
                        <a:srgbClr val="5271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3500" u="none" cap="none" strike="noStrike">
                          <a:solidFill>
                            <a:srgbClr val="FFFFFF"/>
                          </a:solidFill>
                          <a:latin typeface="Ubuntu"/>
                          <a:ea typeface="Ubuntu"/>
                          <a:cs typeface="Ubuntu"/>
                          <a:sym typeface="Ubuntu"/>
                        </a:rPr>
                        <a:t>Add a main point</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FFFFFF"/>
                          </a:solidFill>
                          <a:latin typeface="Arial"/>
                          <a:ea typeface="Arial"/>
                          <a:cs typeface="Arial"/>
                          <a:sym typeface="Arial"/>
                        </a:rPr>
                        <a:t>Elaborate on what you want </a:t>
                      </a:r>
                      <a:endParaRPr/>
                    </a:p>
                    <a:p>
                      <a:pPr indent="0" lvl="0" marL="0" marR="0" rtl="0" algn="ctr">
                        <a:lnSpc>
                          <a:spcPct val="139958"/>
                        </a:lnSpc>
                        <a:spcBef>
                          <a:spcPts val="0"/>
                        </a:spcBef>
                        <a:spcAft>
                          <a:spcPts val="0"/>
                        </a:spcAft>
                        <a:buNone/>
                      </a:pPr>
                      <a:r>
                        <a:rPr lang="en-US" sz="2400" u="none" cap="none" strike="noStrike">
                          <a:solidFill>
                            <a:srgbClr val="FFFFFF"/>
                          </a:solidFill>
                          <a:latin typeface="Arial"/>
                          <a:ea typeface="Arial"/>
                          <a:cs typeface="Arial"/>
                          <a:sym typeface="Arial"/>
                        </a:rPr>
                        <a:t>to discuss.</a:t>
                      </a:r>
                      <a:endParaRPr/>
                    </a:p>
                  </a:txBody>
                  <a:tcPr marT="123825" marB="123825" marR="123825" marL="123825" anchor="ctr">
                    <a:lnL cap="flat" cmpd="sng" w="9525">
                      <a:solidFill>
                        <a:srgbClr val="5271FF"/>
                      </a:solidFill>
                      <a:prstDash val="solid"/>
                      <a:round/>
                      <a:headEnd len="sm" w="sm" type="none"/>
                      <a:tailEnd len="sm" w="sm" type="none"/>
                    </a:lnL>
                    <a:lnR cap="flat" cmpd="sng" w="9525">
                      <a:solidFill>
                        <a:srgbClr val="5271FF"/>
                      </a:solidFill>
                      <a:prstDash val="solid"/>
                      <a:round/>
                      <a:headEnd len="sm" w="sm" type="none"/>
                      <a:tailEnd len="sm" w="sm" type="none"/>
                    </a:lnR>
                    <a:lnT cap="flat" cmpd="sng" w="9525">
                      <a:solidFill>
                        <a:srgbClr val="5271FF"/>
                      </a:solidFill>
                      <a:prstDash val="solid"/>
                      <a:round/>
                      <a:headEnd len="sm" w="sm" type="none"/>
                      <a:tailEnd len="sm" w="sm" type="none"/>
                    </a:lnT>
                    <a:lnB cap="flat" cmpd="sng" w="9525">
                      <a:solidFill>
                        <a:srgbClr val="5271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3500" u="none" cap="none" strike="noStrike">
                          <a:solidFill>
                            <a:srgbClr val="FFFFFF"/>
                          </a:solidFill>
                          <a:latin typeface="Ubuntu"/>
                          <a:ea typeface="Ubuntu"/>
                          <a:cs typeface="Ubuntu"/>
                          <a:sym typeface="Ubuntu"/>
                        </a:rPr>
                        <a:t>Add a main point</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FFFFFF"/>
                          </a:solidFill>
                          <a:latin typeface="Arial"/>
                          <a:ea typeface="Arial"/>
                          <a:cs typeface="Arial"/>
                          <a:sym typeface="Arial"/>
                        </a:rPr>
                        <a:t>Elaborate on what you want to discuss.</a:t>
                      </a:r>
                      <a:endParaRPr/>
                    </a:p>
                  </a:txBody>
                  <a:tcPr marT="123825" marB="123825" marR="123825" marL="123825" anchor="ctr">
                    <a:lnL cap="flat" cmpd="sng" w="9525">
                      <a:solidFill>
                        <a:srgbClr val="5271FF"/>
                      </a:solidFill>
                      <a:prstDash val="solid"/>
                      <a:round/>
                      <a:headEnd len="sm" w="sm" type="none"/>
                      <a:tailEnd len="sm" w="sm" type="none"/>
                    </a:lnL>
                    <a:lnR cap="flat" cmpd="sng" w="9525">
                      <a:solidFill>
                        <a:srgbClr val="5271FF"/>
                      </a:solidFill>
                      <a:prstDash val="solid"/>
                      <a:round/>
                      <a:headEnd len="sm" w="sm" type="none"/>
                      <a:tailEnd len="sm" w="sm" type="none"/>
                    </a:lnR>
                    <a:lnT cap="flat" cmpd="sng" w="9525">
                      <a:solidFill>
                        <a:srgbClr val="5271FF"/>
                      </a:solidFill>
                      <a:prstDash val="solid"/>
                      <a:round/>
                      <a:headEnd len="sm" w="sm" type="none"/>
                      <a:tailEnd len="sm" w="sm" type="none"/>
                    </a:lnT>
                    <a:lnB cap="flat" cmpd="sng" w="9525">
                      <a:solidFill>
                        <a:srgbClr val="5271FF"/>
                      </a:solidFill>
                      <a:prstDash val="solid"/>
                      <a:round/>
                      <a:headEnd len="sm" w="sm" type="none"/>
                      <a:tailEnd len="sm" w="sm" type="none"/>
                    </a:lnB>
                  </a:tcPr>
                </a:tc>
              </a:tr>
              <a:tr h="2906450">
                <a:tc>
                  <a:txBody>
                    <a:bodyPr/>
                    <a:lstStyle/>
                    <a:p>
                      <a:pPr indent="0" lvl="0" marL="0" marR="0" rtl="0" algn="ctr">
                        <a:lnSpc>
                          <a:spcPct val="140000"/>
                        </a:lnSpc>
                        <a:spcBef>
                          <a:spcPts val="0"/>
                        </a:spcBef>
                        <a:spcAft>
                          <a:spcPts val="0"/>
                        </a:spcAft>
                        <a:buNone/>
                      </a:pPr>
                      <a:r>
                        <a:rPr b="1" lang="en-US" sz="3500" u="none" cap="none" strike="noStrike">
                          <a:solidFill>
                            <a:srgbClr val="FFFFFF"/>
                          </a:solidFill>
                          <a:latin typeface="Ubuntu"/>
                          <a:ea typeface="Ubuntu"/>
                          <a:cs typeface="Ubuntu"/>
                          <a:sym typeface="Ubuntu"/>
                        </a:rPr>
                        <a:t>Add a main point</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FFFFFF"/>
                          </a:solidFill>
                          <a:latin typeface="Arial"/>
                          <a:ea typeface="Arial"/>
                          <a:cs typeface="Arial"/>
                          <a:sym typeface="Arial"/>
                        </a:rPr>
                        <a:t>Elaborate on what you want </a:t>
                      </a:r>
                      <a:endParaRPr/>
                    </a:p>
                    <a:p>
                      <a:pPr indent="0" lvl="0" marL="0" marR="0" rtl="0" algn="ctr">
                        <a:lnSpc>
                          <a:spcPct val="139958"/>
                        </a:lnSpc>
                        <a:spcBef>
                          <a:spcPts val="0"/>
                        </a:spcBef>
                        <a:spcAft>
                          <a:spcPts val="0"/>
                        </a:spcAft>
                        <a:buNone/>
                      </a:pPr>
                      <a:r>
                        <a:rPr lang="en-US" sz="2400" u="none" cap="none" strike="noStrike">
                          <a:solidFill>
                            <a:srgbClr val="FFFFFF"/>
                          </a:solidFill>
                          <a:latin typeface="Arial"/>
                          <a:ea typeface="Arial"/>
                          <a:cs typeface="Arial"/>
                          <a:sym typeface="Arial"/>
                        </a:rPr>
                        <a:t>to discuss.</a:t>
                      </a:r>
                      <a:endParaRPr/>
                    </a:p>
                  </a:txBody>
                  <a:tcPr marT="123825" marB="123825" marR="123825" marL="123825" anchor="ctr">
                    <a:lnL cap="flat" cmpd="sng" w="9525">
                      <a:solidFill>
                        <a:srgbClr val="5271FF"/>
                      </a:solidFill>
                      <a:prstDash val="solid"/>
                      <a:round/>
                      <a:headEnd len="sm" w="sm" type="none"/>
                      <a:tailEnd len="sm" w="sm" type="none"/>
                    </a:lnL>
                    <a:lnR cap="flat" cmpd="sng" w="9525">
                      <a:solidFill>
                        <a:srgbClr val="5271FF"/>
                      </a:solidFill>
                      <a:prstDash val="solid"/>
                      <a:round/>
                      <a:headEnd len="sm" w="sm" type="none"/>
                      <a:tailEnd len="sm" w="sm" type="none"/>
                    </a:lnR>
                    <a:lnT cap="flat" cmpd="sng" w="9525">
                      <a:solidFill>
                        <a:srgbClr val="5271FF"/>
                      </a:solidFill>
                      <a:prstDash val="solid"/>
                      <a:round/>
                      <a:headEnd len="sm" w="sm" type="none"/>
                      <a:tailEnd len="sm" w="sm" type="none"/>
                    </a:lnT>
                    <a:lnB cap="flat" cmpd="sng" w="9525">
                      <a:solidFill>
                        <a:srgbClr val="5271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3500" u="none" cap="none" strike="noStrike">
                          <a:solidFill>
                            <a:srgbClr val="FFFFFF"/>
                          </a:solidFill>
                          <a:latin typeface="Ubuntu"/>
                          <a:ea typeface="Ubuntu"/>
                          <a:cs typeface="Ubuntu"/>
                          <a:sym typeface="Ubuntu"/>
                        </a:rPr>
                        <a:t>Add a main point</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FFFFFF"/>
                          </a:solidFill>
                          <a:latin typeface="Arial"/>
                          <a:ea typeface="Arial"/>
                          <a:cs typeface="Arial"/>
                          <a:sym typeface="Arial"/>
                        </a:rPr>
                        <a:t>Elaborate on what you want </a:t>
                      </a:r>
                      <a:endParaRPr/>
                    </a:p>
                    <a:p>
                      <a:pPr indent="0" lvl="0" marL="0" marR="0" rtl="0" algn="ctr">
                        <a:lnSpc>
                          <a:spcPct val="139958"/>
                        </a:lnSpc>
                        <a:spcBef>
                          <a:spcPts val="0"/>
                        </a:spcBef>
                        <a:spcAft>
                          <a:spcPts val="0"/>
                        </a:spcAft>
                        <a:buNone/>
                      </a:pPr>
                      <a:r>
                        <a:rPr lang="en-US" sz="2400" u="none" cap="none" strike="noStrike">
                          <a:solidFill>
                            <a:srgbClr val="FFFFFF"/>
                          </a:solidFill>
                          <a:latin typeface="Arial"/>
                          <a:ea typeface="Arial"/>
                          <a:cs typeface="Arial"/>
                          <a:sym typeface="Arial"/>
                        </a:rPr>
                        <a:t>to discuss.</a:t>
                      </a:r>
                      <a:endParaRPr/>
                    </a:p>
                  </a:txBody>
                  <a:tcPr marT="123825" marB="123825" marR="123825" marL="123825" anchor="ctr">
                    <a:lnL cap="flat" cmpd="sng" w="9525">
                      <a:solidFill>
                        <a:srgbClr val="5271FF"/>
                      </a:solidFill>
                      <a:prstDash val="solid"/>
                      <a:round/>
                      <a:headEnd len="sm" w="sm" type="none"/>
                      <a:tailEnd len="sm" w="sm" type="none"/>
                    </a:lnL>
                    <a:lnR cap="flat" cmpd="sng" w="9525">
                      <a:solidFill>
                        <a:srgbClr val="5271FF"/>
                      </a:solidFill>
                      <a:prstDash val="solid"/>
                      <a:round/>
                      <a:headEnd len="sm" w="sm" type="none"/>
                      <a:tailEnd len="sm" w="sm" type="none"/>
                    </a:lnR>
                    <a:lnT cap="flat" cmpd="sng" w="9525">
                      <a:solidFill>
                        <a:srgbClr val="5271FF"/>
                      </a:solidFill>
                      <a:prstDash val="solid"/>
                      <a:round/>
                      <a:headEnd len="sm" w="sm" type="none"/>
                      <a:tailEnd len="sm" w="sm" type="none"/>
                    </a:lnT>
                    <a:lnB cap="flat" cmpd="sng" w="9525">
                      <a:solidFill>
                        <a:srgbClr val="5271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3500" u="none" cap="none" strike="noStrike">
                          <a:solidFill>
                            <a:srgbClr val="FFFFFF"/>
                          </a:solidFill>
                          <a:latin typeface="Ubuntu"/>
                          <a:ea typeface="Ubuntu"/>
                          <a:cs typeface="Ubuntu"/>
                          <a:sym typeface="Ubuntu"/>
                        </a:rPr>
                        <a:t>Add a main point</a:t>
                      </a:r>
                      <a:endParaRPr sz="1100" u="none" cap="none" strike="noStrike"/>
                    </a:p>
                    <a:p>
                      <a:pPr indent="0" lvl="0" marL="0" marR="0" rtl="0" algn="ctr">
                        <a:lnSpc>
                          <a:spcPct val="139958"/>
                        </a:lnSpc>
                        <a:spcBef>
                          <a:spcPts val="0"/>
                        </a:spcBef>
                        <a:spcAft>
                          <a:spcPts val="0"/>
                        </a:spcAft>
                        <a:buNone/>
                      </a:pPr>
                      <a:r>
                        <a:rPr lang="en-US" sz="2400" u="none" cap="none" strike="noStrike">
                          <a:solidFill>
                            <a:srgbClr val="FFFFFF"/>
                          </a:solidFill>
                          <a:latin typeface="Arial"/>
                          <a:ea typeface="Arial"/>
                          <a:cs typeface="Arial"/>
                          <a:sym typeface="Arial"/>
                        </a:rPr>
                        <a:t>Elaborate on what you want </a:t>
                      </a:r>
                      <a:endParaRPr/>
                    </a:p>
                    <a:p>
                      <a:pPr indent="0" lvl="0" marL="0" marR="0" rtl="0" algn="ctr">
                        <a:lnSpc>
                          <a:spcPct val="139958"/>
                        </a:lnSpc>
                        <a:spcBef>
                          <a:spcPts val="0"/>
                        </a:spcBef>
                        <a:spcAft>
                          <a:spcPts val="0"/>
                        </a:spcAft>
                        <a:buNone/>
                      </a:pPr>
                      <a:r>
                        <a:rPr lang="en-US" sz="2400" u="none" cap="none" strike="noStrike">
                          <a:solidFill>
                            <a:srgbClr val="FFFFFF"/>
                          </a:solidFill>
                          <a:latin typeface="Arial"/>
                          <a:ea typeface="Arial"/>
                          <a:cs typeface="Arial"/>
                          <a:sym typeface="Arial"/>
                        </a:rPr>
                        <a:t>to discuss.</a:t>
                      </a:r>
                      <a:endParaRPr/>
                    </a:p>
                  </a:txBody>
                  <a:tcPr marT="123825" marB="123825" marR="123825" marL="123825" anchor="ctr">
                    <a:lnL cap="flat" cmpd="sng" w="9525">
                      <a:solidFill>
                        <a:srgbClr val="5271FF"/>
                      </a:solidFill>
                      <a:prstDash val="solid"/>
                      <a:round/>
                      <a:headEnd len="sm" w="sm" type="none"/>
                      <a:tailEnd len="sm" w="sm" type="none"/>
                    </a:lnL>
                    <a:lnR cap="flat" cmpd="sng" w="9525">
                      <a:solidFill>
                        <a:srgbClr val="5271FF"/>
                      </a:solidFill>
                      <a:prstDash val="solid"/>
                      <a:round/>
                      <a:headEnd len="sm" w="sm" type="none"/>
                      <a:tailEnd len="sm" w="sm" type="none"/>
                    </a:lnR>
                    <a:lnT cap="flat" cmpd="sng" w="9525">
                      <a:solidFill>
                        <a:srgbClr val="5271FF"/>
                      </a:solidFill>
                      <a:prstDash val="solid"/>
                      <a:round/>
                      <a:headEnd len="sm" w="sm" type="none"/>
                      <a:tailEnd len="sm" w="sm" type="none"/>
                    </a:lnT>
                    <a:lnB cap="flat" cmpd="sng" w="9525">
                      <a:solidFill>
                        <a:srgbClr val="5271FF"/>
                      </a:solidFill>
                      <a:prstDash val="solid"/>
                      <a:round/>
                      <a:headEnd len="sm" w="sm" type="none"/>
                      <a:tailEnd len="sm" w="sm" type="none"/>
                    </a:lnB>
                  </a:tcPr>
                </a:tc>
              </a:tr>
            </a:tbl>
          </a:graphicData>
        </a:graphic>
      </p:graphicFrame>
      <p:grpSp>
        <p:nvGrpSpPr>
          <p:cNvPr id="724" name="Google Shape;724;p23"/>
          <p:cNvGrpSpPr/>
          <p:nvPr/>
        </p:nvGrpSpPr>
        <p:grpSpPr>
          <a:xfrm rot="10800000">
            <a:off x="10880074" y="2649449"/>
            <a:ext cx="6818662" cy="7015545"/>
            <a:chOff x="0" y="0"/>
            <a:chExt cx="9091550" cy="9354060"/>
          </a:xfrm>
        </p:grpSpPr>
        <p:cxnSp>
          <p:nvCxnSpPr>
            <p:cNvPr id="725" name="Google Shape;725;p23"/>
            <p:cNvCxnSpPr/>
            <p:nvPr/>
          </p:nvCxnSpPr>
          <p:spPr>
            <a:xfrm>
              <a:off x="245555" y="450470"/>
              <a:ext cx="0" cy="8656320"/>
            </a:xfrm>
            <a:prstGeom prst="straightConnector1">
              <a:avLst/>
            </a:prstGeom>
            <a:noFill/>
            <a:ln cap="flat" cmpd="sng" w="50800">
              <a:solidFill>
                <a:srgbClr val="FFFFFF"/>
              </a:solidFill>
              <a:prstDash val="solid"/>
              <a:round/>
              <a:headEnd len="sm" w="sm" type="none"/>
              <a:tailEnd len="sm" w="sm" type="none"/>
            </a:ln>
          </p:spPr>
        </p:cxnSp>
        <p:grpSp>
          <p:nvGrpSpPr>
            <p:cNvPr id="726" name="Google Shape;726;p23"/>
            <p:cNvGrpSpPr/>
            <p:nvPr/>
          </p:nvGrpSpPr>
          <p:grpSpPr>
            <a:xfrm>
              <a:off x="0" y="8903590"/>
              <a:ext cx="450470" cy="450470"/>
              <a:chOff x="0" y="0"/>
              <a:chExt cx="812800" cy="812800"/>
            </a:xfrm>
          </p:grpSpPr>
          <p:sp>
            <p:nvSpPr>
              <p:cNvPr id="727" name="Google Shape;72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29" name="Google Shape;729;p23"/>
            <p:cNvCxnSpPr/>
            <p:nvPr/>
          </p:nvCxnSpPr>
          <p:spPr>
            <a:xfrm rot="10800000">
              <a:off x="209995" y="270537"/>
              <a:ext cx="8656320" cy="0"/>
            </a:xfrm>
            <a:prstGeom prst="straightConnector1">
              <a:avLst/>
            </a:prstGeom>
            <a:noFill/>
            <a:ln cap="flat" cmpd="sng" w="50800">
              <a:solidFill>
                <a:srgbClr val="FFFFFF"/>
              </a:solidFill>
              <a:prstDash val="solid"/>
              <a:round/>
              <a:headEnd len="sm" w="sm" type="none"/>
              <a:tailEnd len="sm" w="sm" type="none"/>
            </a:ln>
          </p:spPr>
        </p:cxnSp>
        <p:grpSp>
          <p:nvGrpSpPr>
            <p:cNvPr id="730" name="Google Shape;730;p23"/>
            <p:cNvGrpSpPr/>
            <p:nvPr/>
          </p:nvGrpSpPr>
          <p:grpSpPr>
            <a:xfrm>
              <a:off x="15240" y="7178325"/>
              <a:ext cx="450470" cy="450470"/>
              <a:chOff x="0" y="0"/>
              <a:chExt cx="812800" cy="812800"/>
            </a:xfrm>
          </p:grpSpPr>
          <p:sp>
            <p:nvSpPr>
              <p:cNvPr id="731" name="Google Shape;73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3" name="Google Shape;733;p23"/>
            <p:cNvGrpSpPr/>
            <p:nvPr/>
          </p:nvGrpSpPr>
          <p:grpSpPr>
            <a:xfrm>
              <a:off x="1941616" y="0"/>
              <a:ext cx="450470" cy="450470"/>
              <a:chOff x="0" y="0"/>
              <a:chExt cx="812800" cy="812800"/>
            </a:xfrm>
          </p:grpSpPr>
          <p:sp>
            <p:nvSpPr>
              <p:cNvPr id="734" name="Google Shape;73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6" name="Google Shape;736;p23"/>
            <p:cNvGrpSpPr/>
            <p:nvPr/>
          </p:nvGrpSpPr>
          <p:grpSpPr>
            <a:xfrm>
              <a:off x="8641080" y="70702"/>
              <a:ext cx="450470" cy="450470"/>
              <a:chOff x="0" y="0"/>
              <a:chExt cx="812800" cy="812800"/>
            </a:xfrm>
          </p:grpSpPr>
          <p:sp>
            <p:nvSpPr>
              <p:cNvPr id="737" name="Google Shape;73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9" name="Google Shape;739;p23"/>
            <p:cNvGrpSpPr/>
            <p:nvPr/>
          </p:nvGrpSpPr>
          <p:grpSpPr>
            <a:xfrm>
              <a:off x="45720" y="88912"/>
              <a:ext cx="450470" cy="450470"/>
              <a:chOff x="0" y="0"/>
              <a:chExt cx="812800" cy="812800"/>
            </a:xfrm>
          </p:grpSpPr>
          <p:sp>
            <p:nvSpPr>
              <p:cNvPr id="740" name="Google Shape;74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2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855" l="0" r="0" t="-75855"/>
            </a:stretch>
          </a:blipFill>
          <a:ln>
            <a:noFill/>
          </a:ln>
        </p:spPr>
      </p:sp>
      <p:cxnSp>
        <p:nvCxnSpPr>
          <p:cNvPr id="747" name="Google Shape;747;p24"/>
          <p:cNvCxnSpPr/>
          <p:nvPr/>
        </p:nvCxnSpPr>
        <p:spPr>
          <a:xfrm>
            <a:off x="574176" y="721451"/>
            <a:ext cx="0" cy="6492240"/>
          </a:xfrm>
          <a:prstGeom prst="straightConnector1">
            <a:avLst/>
          </a:prstGeom>
          <a:noFill/>
          <a:ln cap="flat" cmpd="sng" w="38100">
            <a:solidFill>
              <a:srgbClr val="5271FF"/>
            </a:solidFill>
            <a:prstDash val="solid"/>
            <a:round/>
            <a:headEnd len="sm" w="sm" type="none"/>
            <a:tailEnd len="sm" w="sm" type="none"/>
          </a:ln>
        </p:spPr>
      </p:cxnSp>
      <p:grpSp>
        <p:nvGrpSpPr>
          <p:cNvPr id="748" name="Google Shape;748;p24"/>
          <p:cNvGrpSpPr/>
          <p:nvPr/>
        </p:nvGrpSpPr>
        <p:grpSpPr>
          <a:xfrm>
            <a:off x="390010" y="7061291"/>
            <a:ext cx="337852" cy="337852"/>
            <a:chOff x="0" y="0"/>
            <a:chExt cx="812800" cy="812800"/>
          </a:xfrm>
        </p:grpSpPr>
        <p:sp>
          <p:nvSpPr>
            <p:cNvPr id="749" name="Google Shape;74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51" name="Google Shape;751;p24"/>
          <p:cNvCxnSpPr/>
          <p:nvPr/>
        </p:nvCxnSpPr>
        <p:spPr>
          <a:xfrm rot="10800000">
            <a:off x="547506" y="586501"/>
            <a:ext cx="6492240" cy="0"/>
          </a:xfrm>
          <a:prstGeom prst="straightConnector1">
            <a:avLst/>
          </a:prstGeom>
          <a:noFill/>
          <a:ln cap="flat" cmpd="sng" w="38100">
            <a:solidFill>
              <a:srgbClr val="5271FF"/>
            </a:solidFill>
            <a:prstDash val="solid"/>
            <a:round/>
            <a:headEnd len="sm" w="sm" type="none"/>
            <a:tailEnd len="sm" w="sm" type="none"/>
          </a:ln>
        </p:spPr>
      </p:cxnSp>
      <p:grpSp>
        <p:nvGrpSpPr>
          <p:cNvPr id="752" name="Google Shape;752;p24"/>
          <p:cNvGrpSpPr/>
          <p:nvPr/>
        </p:nvGrpSpPr>
        <p:grpSpPr>
          <a:xfrm>
            <a:off x="401440" y="5767343"/>
            <a:ext cx="337852" cy="337852"/>
            <a:chOff x="0" y="0"/>
            <a:chExt cx="812800" cy="812800"/>
          </a:xfrm>
        </p:grpSpPr>
        <p:sp>
          <p:nvSpPr>
            <p:cNvPr id="753" name="Google Shape;75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5" name="Google Shape;755;p24"/>
          <p:cNvGrpSpPr/>
          <p:nvPr/>
        </p:nvGrpSpPr>
        <p:grpSpPr>
          <a:xfrm>
            <a:off x="424300" y="450283"/>
            <a:ext cx="337852" cy="337852"/>
            <a:chOff x="0" y="0"/>
            <a:chExt cx="812800" cy="812800"/>
          </a:xfrm>
        </p:grpSpPr>
        <p:sp>
          <p:nvSpPr>
            <p:cNvPr id="756" name="Google Shape;75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8" name="Google Shape;758;p24"/>
          <p:cNvGrpSpPr/>
          <p:nvPr/>
        </p:nvGrpSpPr>
        <p:grpSpPr>
          <a:xfrm>
            <a:off x="2903580" y="3644725"/>
            <a:ext cx="3380062" cy="3213201"/>
            <a:chOff x="-105630" y="-3427"/>
            <a:chExt cx="4506749" cy="4284268"/>
          </a:xfrm>
        </p:grpSpPr>
        <p:sp>
          <p:nvSpPr>
            <p:cNvPr id="759" name="Google Shape;759;p24"/>
            <p:cNvSpPr txBox="1"/>
            <p:nvPr/>
          </p:nvSpPr>
          <p:spPr>
            <a:xfrm>
              <a:off x="1502693" y="1547540"/>
              <a:ext cx="1677300" cy="9849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799" u="none" cap="none" strike="noStrike">
                  <a:solidFill>
                    <a:srgbClr val="FFFFFF"/>
                  </a:solidFill>
                  <a:latin typeface="Cuprum"/>
                  <a:ea typeface="Cuprum"/>
                  <a:cs typeface="Cuprum"/>
                  <a:sym typeface="Cuprum"/>
                </a:rPr>
                <a:t>43%</a:t>
              </a:r>
              <a:endParaRPr/>
            </a:p>
          </p:txBody>
        </p:sp>
        <p:grpSp>
          <p:nvGrpSpPr>
            <p:cNvPr id="760" name="Google Shape;760;p24"/>
            <p:cNvGrpSpPr/>
            <p:nvPr/>
          </p:nvGrpSpPr>
          <p:grpSpPr>
            <a:xfrm>
              <a:off x="-105630" y="-3427"/>
              <a:ext cx="4506749" cy="4284268"/>
              <a:chOff x="-62725" y="-2035"/>
              <a:chExt cx="2676183" cy="2544070"/>
            </a:xfrm>
          </p:grpSpPr>
          <p:sp>
            <p:nvSpPr>
              <p:cNvPr id="761" name="Google Shape;761;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4"/>
              <p:cNvSpPr/>
              <p:nvPr/>
            </p:nvSpPr>
            <p:spPr>
              <a:xfrm>
                <a:off x="1253776" y="17180"/>
                <a:ext cx="1359682" cy="2305316"/>
              </a:xfrm>
              <a:custGeom>
                <a:rect b="b" l="l" r="r" t="t"/>
                <a:pathLst>
                  <a:path extrusionOk="0" h="2305316" w="1359682">
                    <a:moveTo>
                      <a:pt x="333724" y="23148"/>
                    </a:moveTo>
                    <a:cubicBezTo>
                      <a:pt x="795530" y="142386"/>
                      <a:pt x="1151595" y="510313"/>
                      <a:pt x="1255638" y="975778"/>
                    </a:cubicBezTo>
                    <a:cubicBezTo>
                      <a:pt x="1359682" y="1441243"/>
                      <a:pt x="1194161" y="1925759"/>
                      <a:pt x="827075" y="2230276"/>
                    </a:cubicBezTo>
                    <a:cubicBezTo>
                      <a:pt x="757285" y="2288700"/>
                      <a:pt x="661569" y="2305316"/>
                      <a:pt x="576170" y="2273833"/>
                    </a:cubicBezTo>
                    <a:cubicBezTo>
                      <a:pt x="490772" y="2242349"/>
                      <a:pt x="428746" y="2167579"/>
                      <a:pt x="413580" y="2077835"/>
                    </a:cubicBezTo>
                    <a:cubicBezTo>
                      <a:pt x="398413" y="1988091"/>
                      <a:pt x="432425" y="1897091"/>
                      <a:pt x="502735" y="1839294"/>
                    </a:cubicBezTo>
                    <a:cubicBezTo>
                      <a:pt x="722986" y="1656583"/>
                      <a:pt x="822299" y="1365874"/>
                      <a:pt x="759873" y="1086595"/>
                    </a:cubicBezTo>
                    <a:cubicBezTo>
                      <a:pt x="697446" y="807316"/>
                      <a:pt x="483808" y="586559"/>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004A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63" name="Google Shape;763;p24"/>
          <p:cNvGrpSpPr/>
          <p:nvPr/>
        </p:nvGrpSpPr>
        <p:grpSpPr>
          <a:xfrm rot="-3822234">
            <a:off x="13087110" y="9581818"/>
            <a:ext cx="261216" cy="261216"/>
            <a:chOff x="0" y="0"/>
            <a:chExt cx="812800" cy="812800"/>
          </a:xfrm>
        </p:grpSpPr>
        <p:sp>
          <p:nvSpPr>
            <p:cNvPr id="764" name="Google Shape;76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4"/>
            <p:cNvSpPr txBox="1"/>
            <p:nvPr/>
          </p:nvSpPr>
          <p:spPr>
            <a:xfrm>
              <a:off x="76200" y="28575"/>
              <a:ext cx="660400" cy="708025"/>
            </a:xfrm>
            <a:prstGeom prst="rect">
              <a:avLst/>
            </a:prstGeom>
            <a:noFill/>
            <a:ln>
              <a:noFill/>
            </a:ln>
          </p:spPr>
          <p:txBody>
            <a:bodyPr anchorCtr="0" anchor="ctr" bIns="30575" lIns="30575" spcFirstLastPara="1" rIns="30575" wrap="square" tIns="305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6" name="Google Shape;766;p24"/>
          <p:cNvGrpSpPr/>
          <p:nvPr/>
        </p:nvGrpSpPr>
        <p:grpSpPr>
          <a:xfrm>
            <a:off x="7690938" y="3644725"/>
            <a:ext cx="3381045" cy="3317668"/>
            <a:chOff x="-105630" y="-3427"/>
            <a:chExt cx="4508059" cy="4423557"/>
          </a:xfrm>
        </p:grpSpPr>
        <p:sp>
          <p:nvSpPr>
            <p:cNvPr id="767" name="Google Shape;767;p24"/>
            <p:cNvSpPr txBox="1"/>
            <p:nvPr/>
          </p:nvSpPr>
          <p:spPr>
            <a:xfrm>
              <a:off x="1470196" y="1547530"/>
              <a:ext cx="1580789" cy="1077578"/>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799" u="none" cap="none" strike="noStrike">
                  <a:solidFill>
                    <a:srgbClr val="FFFFFF"/>
                  </a:solidFill>
                  <a:latin typeface="Cuprum"/>
                  <a:ea typeface="Cuprum"/>
                  <a:cs typeface="Cuprum"/>
                  <a:sym typeface="Cuprum"/>
                </a:rPr>
                <a:t>60%</a:t>
              </a:r>
              <a:endParaRPr/>
            </a:p>
          </p:txBody>
        </p:sp>
        <p:grpSp>
          <p:nvGrpSpPr>
            <p:cNvPr id="768" name="Google Shape;768;p24"/>
            <p:cNvGrpSpPr/>
            <p:nvPr/>
          </p:nvGrpSpPr>
          <p:grpSpPr>
            <a:xfrm>
              <a:off x="-105630" y="-3427"/>
              <a:ext cx="4508059" cy="4423557"/>
              <a:chOff x="-62725" y="-2035"/>
              <a:chExt cx="2676961" cy="2626782"/>
            </a:xfrm>
          </p:grpSpPr>
          <p:sp>
            <p:nvSpPr>
              <p:cNvPr id="769" name="Google Shape;769;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4"/>
              <p:cNvSpPr/>
              <p:nvPr/>
            </p:nvSpPr>
            <p:spPr>
              <a:xfrm>
                <a:off x="631484" y="17180"/>
                <a:ext cx="1982752" cy="2607567"/>
              </a:xfrm>
              <a:custGeom>
                <a:rect b="b" l="l" r="r" t="t"/>
                <a:pathLst>
                  <a:path extrusionOk="0" h="2607567" w="1982752">
                    <a:moveTo>
                      <a:pt x="956016" y="23148"/>
                    </a:moveTo>
                    <a:cubicBezTo>
                      <a:pt x="1413392" y="141242"/>
                      <a:pt x="1767432" y="503428"/>
                      <a:pt x="1875092" y="963372"/>
                    </a:cubicBezTo>
                    <a:cubicBezTo>
                      <a:pt x="1982752" y="1423316"/>
                      <a:pt x="1826241" y="1905008"/>
                      <a:pt x="1468794" y="2213830"/>
                    </a:cubicBezTo>
                    <a:cubicBezTo>
                      <a:pt x="1111347" y="2522651"/>
                      <a:pt x="612034" y="2607566"/>
                      <a:pt x="172596" y="2434267"/>
                    </a:cubicBezTo>
                    <a:cubicBezTo>
                      <a:pt x="87777" y="2401255"/>
                      <a:pt x="27104" y="2325383"/>
                      <a:pt x="13552" y="2235381"/>
                    </a:cubicBezTo>
                    <a:cubicBezTo>
                      <a:pt x="0" y="2145379"/>
                      <a:pt x="35640" y="2055005"/>
                      <a:pt x="106977" y="1998480"/>
                    </a:cubicBezTo>
                    <a:cubicBezTo>
                      <a:pt x="178315" y="1941954"/>
                      <a:pt x="274443" y="1927919"/>
                      <a:pt x="358964" y="1961689"/>
                    </a:cubicBezTo>
                    <a:cubicBezTo>
                      <a:pt x="622627" y="2065668"/>
                      <a:pt x="922214" y="2014718"/>
                      <a:pt x="1136682" y="1829426"/>
                    </a:cubicBezTo>
                    <a:cubicBezTo>
                      <a:pt x="1351150" y="1644133"/>
                      <a:pt x="1445057" y="1355117"/>
                      <a:pt x="1380461" y="1079151"/>
                    </a:cubicBezTo>
                    <a:cubicBezTo>
                      <a:pt x="1315865" y="803185"/>
                      <a:pt x="1103441" y="585873"/>
                      <a:pt x="829016" y="515017"/>
                    </a:cubicBezTo>
                    <a:cubicBezTo>
                      <a:pt x="740788" y="492657"/>
                      <a:pt x="671268" y="424799"/>
                      <a:pt x="646780" y="337138"/>
                    </a:cubicBezTo>
                    <a:cubicBezTo>
                      <a:pt x="622292" y="249478"/>
                      <a:pt x="646578" y="155414"/>
                      <a:pt x="710444" y="90567"/>
                    </a:cubicBezTo>
                    <a:cubicBezTo>
                      <a:pt x="774310" y="25719"/>
                      <a:pt x="867992" y="0"/>
                      <a:pt x="956016" y="23148"/>
                    </a:cubicBezTo>
                    <a:close/>
                  </a:path>
                </a:pathLst>
              </a:custGeom>
              <a:solidFill>
                <a:srgbClr val="004A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71" name="Google Shape;771;p24"/>
          <p:cNvGrpSpPr/>
          <p:nvPr/>
        </p:nvGrpSpPr>
        <p:grpSpPr>
          <a:xfrm>
            <a:off x="12478296" y="3644725"/>
            <a:ext cx="3366505" cy="3213201"/>
            <a:chOff x="-105630" y="-3427"/>
            <a:chExt cx="4488673" cy="4284268"/>
          </a:xfrm>
        </p:grpSpPr>
        <p:sp>
          <p:nvSpPr>
            <p:cNvPr id="772" name="Google Shape;772;p24"/>
            <p:cNvSpPr txBox="1"/>
            <p:nvPr/>
          </p:nvSpPr>
          <p:spPr>
            <a:xfrm>
              <a:off x="1313224" y="1502490"/>
              <a:ext cx="1650900" cy="9849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799" u="none" cap="none" strike="noStrike">
                  <a:solidFill>
                    <a:srgbClr val="FFFFFF"/>
                  </a:solidFill>
                  <a:latin typeface="Cuprum"/>
                  <a:ea typeface="Cuprum"/>
                  <a:cs typeface="Cuprum"/>
                  <a:sym typeface="Cuprum"/>
                </a:rPr>
                <a:t>35%</a:t>
              </a:r>
              <a:endParaRPr/>
            </a:p>
          </p:txBody>
        </p:sp>
        <p:grpSp>
          <p:nvGrpSpPr>
            <p:cNvPr id="773" name="Google Shape;773;p24"/>
            <p:cNvGrpSpPr/>
            <p:nvPr/>
          </p:nvGrpSpPr>
          <p:grpSpPr>
            <a:xfrm>
              <a:off x="-105630" y="-3427"/>
              <a:ext cx="4488673" cy="4284268"/>
              <a:chOff x="-62725" y="-2035"/>
              <a:chExt cx="2665449" cy="2544070"/>
            </a:xfrm>
          </p:grpSpPr>
          <p:sp>
            <p:nvSpPr>
              <p:cNvPr id="774" name="Google Shape;774;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4"/>
              <p:cNvSpPr/>
              <p:nvPr/>
            </p:nvSpPr>
            <p:spPr>
              <a:xfrm>
                <a:off x="1253776" y="17180"/>
                <a:ext cx="1331199" cy="1891336"/>
              </a:xfrm>
              <a:custGeom>
                <a:rect b="b" l="l" r="r" t="t"/>
                <a:pathLst>
                  <a:path extrusionOk="0" h="1891336" w="1331199">
                    <a:moveTo>
                      <a:pt x="333724" y="23148"/>
                    </a:moveTo>
                    <a:cubicBezTo>
                      <a:pt x="686133" y="114139"/>
                      <a:pt x="982565" y="351956"/>
                      <a:pt x="1147802" y="676252"/>
                    </a:cubicBezTo>
                    <a:cubicBezTo>
                      <a:pt x="1313039" y="1000548"/>
                      <a:pt x="1331198" y="1380152"/>
                      <a:pt x="1197671" y="1718740"/>
                    </a:cubicBezTo>
                    <a:cubicBezTo>
                      <a:pt x="1164659" y="1803560"/>
                      <a:pt x="1088787" y="1864232"/>
                      <a:pt x="998785" y="1877784"/>
                    </a:cubicBezTo>
                    <a:cubicBezTo>
                      <a:pt x="908783" y="1891336"/>
                      <a:pt x="818409" y="1855696"/>
                      <a:pt x="761883" y="1784359"/>
                    </a:cubicBezTo>
                    <a:cubicBezTo>
                      <a:pt x="705358" y="1713021"/>
                      <a:pt x="691323" y="1616893"/>
                      <a:pt x="725093" y="1532372"/>
                    </a:cubicBezTo>
                    <a:cubicBezTo>
                      <a:pt x="805209" y="1329220"/>
                      <a:pt x="794313" y="1101457"/>
                      <a:pt x="695171" y="906879"/>
                    </a:cubicBezTo>
                    <a:cubicBezTo>
                      <a:pt x="596029" y="712302"/>
                      <a:pt x="418169" y="569612"/>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004A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76" name="Google Shape;776;p24"/>
          <p:cNvSpPr txBox="1"/>
          <p:nvPr/>
        </p:nvSpPr>
        <p:spPr>
          <a:xfrm>
            <a:off x="2401875" y="1019175"/>
            <a:ext cx="13944632"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Cuprum"/>
                <a:ea typeface="Cuprum"/>
                <a:cs typeface="Cuprum"/>
                <a:sym typeface="Cuprum"/>
              </a:rPr>
              <a:t>Market Research</a:t>
            </a:r>
            <a:endParaRPr/>
          </a:p>
        </p:txBody>
      </p:sp>
      <p:cxnSp>
        <p:nvCxnSpPr>
          <p:cNvPr id="777" name="Google Shape;777;p24"/>
          <p:cNvCxnSpPr/>
          <p:nvPr/>
        </p:nvCxnSpPr>
        <p:spPr>
          <a:xfrm rot="10800000">
            <a:off x="17740185" y="3112326"/>
            <a:ext cx="0" cy="6492240"/>
          </a:xfrm>
          <a:prstGeom prst="straightConnector1">
            <a:avLst/>
          </a:prstGeom>
          <a:noFill/>
          <a:ln cap="flat" cmpd="sng" w="38100">
            <a:solidFill>
              <a:srgbClr val="5271FF"/>
            </a:solidFill>
            <a:prstDash val="solid"/>
            <a:round/>
            <a:headEnd len="sm" w="sm" type="none"/>
            <a:tailEnd len="sm" w="sm" type="none"/>
          </a:ln>
        </p:spPr>
      </p:cxnSp>
      <p:grpSp>
        <p:nvGrpSpPr>
          <p:cNvPr id="778" name="Google Shape;778;p24"/>
          <p:cNvGrpSpPr/>
          <p:nvPr/>
        </p:nvGrpSpPr>
        <p:grpSpPr>
          <a:xfrm rot="10800000">
            <a:off x="17586499" y="2926874"/>
            <a:ext cx="337852" cy="337852"/>
            <a:chOff x="0" y="0"/>
            <a:chExt cx="812800" cy="812800"/>
          </a:xfrm>
        </p:grpSpPr>
        <p:sp>
          <p:nvSpPr>
            <p:cNvPr id="779" name="Google Shape;77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81" name="Google Shape;781;p24"/>
          <p:cNvCxnSpPr/>
          <p:nvPr/>
        </p:nvCxnSpPr>
        <p:spPr>
          <a:xfrm>
            <a:off x="13246431" y="9739516"/>
            <a:ext cx="4520424" cy="0"/>
          </a:xfrm>
          <a:prstGeom prst="straightConnector1">
            <a:avLst/>
          </a:prstGeom>
          <a:noFill/>
          <a:ln cap="flat" cmpd="sng" w="38100">
            <a:solidFill>
              <a:srgbClr val="5271FF"/>
            </a:solidFill>
            <a:prstDash val="solid"/>
            <a:round/>
            <a:headEnd len="sm" w="sm" type="none"/>
            <a:tailEnd len="sm" w="sm" type="none"/>
          </a:ln>
        </p:spPr>
      </p:cxnSp>
      <p:grpSp>
        <p:nvGrpSpPr>
          <p:cNvPr id="782" name="Google Shape;782;p24"/>
          <p:cNvGrpSpPr/>
          <p:nvPr/>
        </p:nvGrpSpPr>
        <p:grpSpPr>
          <a:xfrm rot="10800000">
            <a:off x="17575069" y="4220822"/>
            <a:ext cx="337852" cy="337852"/>
            <a:chOff x="0" y="0"/>
            <a:chExt cx="812800" cy="812800"/>
          </a:xfrm>
        </p:grpSpPr>
        <p:sp>
          <p:nvSpPr>
            <p:cNvPr id="783" name="Google Shape;78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5" name="Google Shape;785;p24"/>
          <p:cNvGrpSpPr/>
          <p:nvPr/>
        </p:nvGrpSpPr>
        <p:grpSpPr>
          <a:xfrm rot="10800000">
            <a:off x="16130287" y="9604566"/>
            <a:ext cx="337852" cy="337852"/>
            <a:chOff x="0" y="0"/>
            <a:chExt cx="812800" cy="812800"/>
          </a:xfrm>
        </p:grpSpPr>
        <p:sp>
          <p:nvSpPr>
            <p:cNvPr id="786" name="Google Shape;78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8" name="Google Shape;788;p24"/>
          <p:cNvGrpSpPr/>
          <p:nvPr/>
        </p:nvGrpSpPr>
        <p:grpSpPr>
          <a:xfrm rot="10800000">
            <a:off x="17552209" y="9537882"/>
            <a:ext cx="337852" cy="337852"/>
            <a:chOff x="0" y="0"/>
            <a:chExt cx="812800" cy="812800"/>
          </a:xfrm>
        </p:grpSpPr>
        <p:sp>
          <p:nvSpPr>
            <p:cNvPr id="789" name="Google Shape;78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1" name="Google Shape;791;p24"/>
          <p:cNvGrpSpPr/>
          <p:nvPr/>
        </p:nvGrpSpPr>
        <p:grpSpPr>
          <a:xfrm rot="-1969399">
            <a:off x="451456" y="487255"/>
            <a:ext cx="261216" cy="261216"/>
            <a:chOff x="0" y="0"/>
            <a:chExt cx="812800" cy="812800"/>
          </a:xfrm>
        </p:grpSpPr>
        <p:sp>
          <p:nvSpPr>
            <p:cNvPr id="792" name="Google Shape;79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24"/>
            <p:cNvSpPr txBox="1"/>
            <p:nvPr/>
          </p:nvSpPr>
          <p:spPr>
            <a:xfrm>
              <a:off x="76200" y="28575"/>
              <a:ext cx="660400" cy="708025"/>
            </a:xfrm>
            <a:prstGeom prst="rect">
              <a:avLst/>
            </a:prstGeom>
            <a:noFill/>
            <a:ln>
              <a:noFill/>
            </a:ln>
          </p:spPr>
          <p:txBody>
            <a:bodyPr anchorCtr="0" anchor="ctr" bIns="30575" lIns="30575" spcFirstLastPara="1" rIns="30575" wrap="square" tIns="3057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4" name="Google Shape;794;p24"/>
          <p:cNvSpPr txBox="1"/>
          <p:nvPr/>
        </p:nvSpPr>
        <p:spPr>
          <a:xfrm>
            <a:off x="2982803" y="7180888"/>
            <a:ext cx="3022358" cy="833049"/>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the featured statistic.</a:t>
            </a:r>
            <a:endParaRPr/>
          </a:p>
        </p:txBody>
      </p:sp>
      <p:sp>
        <p:nvSpPr>
          <p:cNvPr id="795" name="Google Shape;795;p24"/>
          <p:cNvSpPr txBox="1"/>
          <p:nvPr/>
        </p:nvSpPr>
        <p:spPr>
          <a:xfrm>
            <a:off x="3212995" y="2342674"/>
            <a:ext cx="12322393" cy="584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Ubuntu"/>
                <a:ea typeface="Ubuntu"/>
                <a:cs typeface="Ubuntu"/>
                <a:sym typeface="Ubuntu"/>
              </a:rPr>
              <a:t>Elaborate on the featured statistic</a:t>
            </a:r>
            <a:endParaRPr/>
          </a:p>
        </p:txBody>
      </p:sp>
      <p:sp>
        <p:nvSpPr>
          <p:cNvPr id="796" name="Google Shape;796;p24"/>
          <p:cNvSpPr txBox="1"/>
          <p:nvPr/>
        </p:nvSpPr>
        <p:spPr>
          <a:xfrm>
            <a:off x="7863013" y="7180888"/>
            <a:ext cx="3022358" cy="833049"/>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the featured statistic.</a:t>
            </a:r>
            <a:endParaRPr/>
          </a:p>
        </p:txBody>
      </p:sp>
      <p:sp>
        <p:nvSpPr>
          <p:cNvPr id="797" name="Google Shape;797;p24"/>
          <p:cNvSpPr txBox="1"/>
          <p:nvPr/>
        </p:nvSpPr>
        <p:spPr>
          <a:xfrm>
            <a:off x="12792074" y="7180888"/>
            <a:ext cx="3022358" cy="833049"/>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the featured statistic.</a:t>
            </a:r>
            <a:endParaRPr/>
          </a:p>
        </p:txBody>
      </p:sp>
      <p:grpSp>
        <p:nvGrpSpPr>
          <p:cNvPr id="798" name="Google Shape;798;p24"/>
          <p:cNvGrpSpPr/>
          <p:nvPr/>
        </p:nvGrpSpPr>
        <p:grpSpPr>
          <a:xfrm>
            <a:off x="6870820" y="460562"/>
            <a:ext cx="337852" cy="337852"/>
            <a:chOff x="0" y="0"/>
            <a:chExt cx="812800" cy="812800"/>
          </a:xfrm>
        </p:grpSpPr>
        <p:sp>
          <p:nvSpPr>
            <p:cNvPr id="799" name="Google Shape;79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2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855" l="0" r="0" t="-75855"/>
            </a:stretch>
          </a:blipFill>
          <a:ln>
            <a:noFill/>
          </a:ln>
        </p:spPr>
      </p:sp>
      <p:sp>
        <p:nvSpPr>
          <p:cNvPr id="806" name="Google Shape;806;p25"/>
          <p:cNvSpPr/>
          <p:nvPr/>
        </p:nvSpPr>
        <p:spPr>
          <a:xfrm>
            <a:off x="5952297" y="3888178"/>
            <a:ext cx="6383356" cy="4875288"/>
          </a:xfrm>
          <a:custGeom>
            <a:rect b="b" l="l" r="r" t="t"/>
            <a:pathLst>
              <a:path extrusionOk="0" h="6500384" w="8511141">
                <a:moveTo>
                  <a:pt x="0" y="0"/>
                </a:moveTo>
                <a:lnTo>
                  <a:pt x="8511141" y="0"/>
                </a:lnTo>
                <a:lnTo>
                  <a:pt x="8511141" y="6500384"/>
                </a:lnTo>
                <a:lnTo>
                  <a:pt x="0" y="6500384"/>
                </a:lnTo>
                <a:lnTo>
                  <a:pt x="0" y="0"/>
                </a:lnTo>
                <a:close/>
              </a:path>
            </a:pathLst>
          </a:custGeom>
          <a:blipFill rotWithShape="1">
            <a:blip r:embed="rId4">
              <a:alphaModFix/>
            </a:blip>
            <a:stretch>
              <a:fillRect b="0" l="0" r="0" t="0"/>
            </a:stretch>
          </a:blipFill>
          <a:ln>
            <a:noFill/>
          </a:ln>
        </p:spPr>
      </p:sp>
      <p:sp>
        <p:nvSpPr>
          <p:cNvPr id="807" name="Google Shape;807;p25"/>
          <p:cNvSpPr txBox="1"/>
          <p:nvPr/>
        </p:nvSpPr>
        <p:spPr>
          <a:xfrm>
            <a:off x="776234" y="6588624"/>
            <a:ext cx="3976200" cy="5388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500" u="none" cap="none" strike="noStrike">
                <a:solidFill>
                  <a:srgbClr val="FFFFFF"/>
                </a:solidFill>
                <a:latin typeface="Ubuntu"/>
                <a:ea typeface="Ubuntu"/>
                <a:cs typeface="Ubuntu"/>
                <a:sym typeface="Ubuntu"/>
              </a:rPr>
              <a:t>Example</a:t>
            </a:r>
            <a:endParaRPr/>
          </a:p>
        </p:txBody>
      </p:sp>
      <p:sp>
        <p:nvSpPr>
          <p:cNvPr id="808" name="Google Shape;808;p25"/>
          <p:cNvSpPr txBox="1"/>
          <p:nvPr/>
        </p:nvSpPr>
        <p:spPr>
          <a:xfrm>
            <a:off x="13535533" y="6588624"/>
            <a:ext cx="3976200" cy="5388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3500" u="none" cap="none" strike="noStrike">
                <a:solidFill>
                  <a:srgbClr val="FFFFFF"/>
                </a:solidFill>
                <a:latin typeface="Ubuntu"/>
                <a:ea typeface="Ubuntu"/>
                <a:cs typeface="Ubuntu"/>
                <a:sym typeface="Ubuntu"/>
              </a:rPr>
              <a:t>Example</a:t>
            </a:r>
            <a:endParaRPr/>
          </a:p>
        </p:txBody>
      </p:sp>
      <p:sp>
        <p:nvSpPr>
          <p:cNvPr id="809" name="Google Shape;809;p25"/>
          <p:cNvSpPr txBox="1"/>
          <p:nvPr/>
        </p:nvSpPr>
        <p:spPr>
          <a:xfrm>
            <a:off x="776234" y="4020050"/>
            <a:ext cx="3976233" cy="5619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500" u="none" cap="none" strike="noStrike">
                <a:solidFill>
                  <a:srgbClr val="FFFFFF"/>
                </a:solidFill>
                <a:latin typeface="Ubuntu"/>
                <a:ea typeface="Ubuntu"/>
                <a:cs typeface="Ubuntu"/>
                <a:sym typeface="Ubuntu"/>
              </a:rPr>
              <a:t>Example</a:t>
            </a:r>
            <a:endParaRPr/>
          </a:p>
        </p:txBody>
      </p:sp>
      <p:sp>
        <p:nvSpPr>
          <p:cNvPr id="810" name="Google Shape;810;p25"/>
          <p:cNvSpPr txBox="1"/>
          <p:nvPr/>
        </p:nvSpPr>
        <p:spPr>
          <a:xfrm>
            <a:off x="13535533" y="4020050"/>
            <a:ext cx="3976233" cy="56197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i="0" lang="en-US" sz="3500" u="none" cap="none" strike="noStrike">
                <a:solidFill>
                  <a:srgbClr val="FFFFFF"/>
                </a:solidFill>
                <a:latin typeface="Ubuntu"/>
                <a:ea typeface="Ubuntu"/>
                <a:cs typeface="Ubuntu"/>
                <a:sym typeface="Ubuntu"/>
              </a:rPr>
              <a:t>Example</a:t>
            </a:r>
            <a:endParaRPr/>
          </a:p>
        </p:txBody>
      </p:sp>
      <p:sp>
        <p:nvSpPr>
          <p:cNvPr id="811" name="Google Shape;811;p25"/>
          <p:cNvSpPr txBox="1"/>
          <p:nvPr/>
        </p:nvSpPr>
        <p:spPr>
          <a:xfrm>
            <a:off x="975310" y="7146121"/>
            <a:ext cx="3777300" cy="738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Presentations are</a:t>
            </a:r>
            <a:endParaRPr/>
          </a:p>
          <a:p>
            <a:pPr indent="0" lvl="0" marL="0" marR="0" rtl="0" algn="r">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communication tools</a:t>
            </a:r>
            <a:endParaRPr/>
          </a:p>
        </p:txBody>
      </p:sp>
      <p:sp>
        <p:nvSpPr>
          <p:cNvPr id="812" name="Google Shape;812;p25"/>
          <p:cNvSpPr txBox="1"/>
          <p:nvPr/>
        </p:nvSpPr>
        <p:spPr>
          <a:xfrm>
            <a:off x="13535533" y="7146121"/>
            <a:ext cx="3777300" cy="7389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Presentations are</a:t>
            </a:r>
            <a:endParaRPr/>
          </a:p>
          <a:p>
            <a:pPr indent="0" lvl="0" marL="0" marR="0" rtl="0" algn="just">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communication tools</a:t>
            </a:r>
            <a:endParaRPr/>
          </a:p>
        </p:txBody>
      </p:sp>
      <p:sp>
        <p:nvSpPr>
          <p:cNvPr id="813" name="Google Shape;813;p25"/>
          <p:cNvSpPr txBox="1"/>
          <p:nvPr/>
        </p:nvSpPr>
        <p:spPr>
          <a:xfrm>
            <a:off x="1638351" y="4577550"/>
            <a:ext cx="3114300" cy="738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Presentations are</a:t>
            </a:r>
            <a:endParaRPr/>
          </a:p>
          <a:p>
            <a:pPr indent="0" lvl="0" marL="0" marR="0" rtl="0" algn="r">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communication tools</a:t>
            </a:r>
            <a:endParaRPr/>
          </a:p>
        </p:txBody>
      </p:sp>
      <p:sp>
        <p:nvSpPr>
          <p:cNvPr id="814" name="Google Shape;814;p25"/>
          <p:cNvSpPr txBox="1"/>
          <p:nvPr/>
        </p:nvSpPr>
        <p:spPr>
          <a:xfrm>
            <a:off x="13535533" y="4577547"/>
            <a:ext cx="3777300" cy="7389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Presentations are</a:t>
            </a:r>
            <a:endParaRPr/>
          </a:p>
          <a:p>
            <a:pPr indent="0" lvl="0" marL="0" marR="0" rtl="0" algn="just">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communication tools</a:t>
            </a:r>
            <a:endParaRPr/>
          </a:p>
        </p:txBody>
      </p:sp>
      <p:sp>
        <p:nvSpPr>
          <p:cNvPr id="815" name="Google Shape;815;p25"/>
          <p:cNvSpPr txBox="1"/>
          <p:nvPr/>
        </p:nvSpPr>
        <p:spPr>
          <a:xfrm>
            <a:off x="2171684" y="1019175"/>
            <a:ext cx="13944632"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Cuprum"/>
                <a:ea typeface="Cuprum"/>
                <a:cs typeface="Cuprum"/>
                <a:sym typeface="Cuprum"/>
              </a:rPr>
              <a:t>Market Research</a:t>
            </a:r>
            <a:endParaRPr/>
          </a:p>
        </p:txBody>
      </p:sp>
      <p:sp>
        <p:nvSpPr>
          <p:cNvPr id="816" name="Google Shape;816;p25"/>
          <p:cNvSpPr txBox="1"/>
          <p:nvPr/>
        </p:nvSpPr>
        <p:spPr>
          <a:xfrm>
            <a:off x="2982803" y="2343150"/>
            <a:ext cx="12322393" cy="584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Ubuntu"/>
                <a:ea typeface="Ubuntu"/>
                <a:cs typeface="Ubuntu"/>
                <a:sym typeface="Ubuntu"/>
              </a:rPr>
              <a:t>Elaborate on what you want to discuss. </a:t>
            </a:r>
            <a:endParaRPr/>
          </a:p>
        </p:txBody>
      </p:sp>
      <p:grpSp>
        <p:nvGrpSpPr>
          <p:cNvPr id="817" name="Google Shape;817;p25"/>
          <p:cNvGrpSpPr/>
          <p:nvPr/>
        </p:nvGrpSpPr>
        <p:grpSpPr>
          <a:xfrm>
            <a:off x="342062" y="354387"/>
            <a:ext cx="5500611" cy="5500610"/>
            <a:chOff x="0" y="0"/>
            <a:chExt cx="7334147" cy="7334146"/>
          </a:xfrm>
        </p:grpSpPr>
        <p:cxnSp>
          <p:nvCxnSpPr>
            <p:cNvPr id="818" name="Google Shape;818;p25"/>
            <p:cNvCxnSpPr/>
            <p:nvPr/>
          </p:nvCxnSpPr>
          <p:spPr>
            <a:xfrm>
              <a:off x="237949" y="468087"/>
              <a:ext cx="0" cy="6655451"/>
            </a:xfrm>
            <a:prstGeom prst="straightConnector1">
              <a:avLst/>
            </a:prstGeom>
            <a:noFill/>
            <a:ln cap="flat" cmpd="sng" w="39050">
              <a:solidFill>
                <a:srgbClr val="FFFFFF"/>
              </a:solidFill>
              <a:prstDash val="solid"/>
              <a:round/>
              <a:headEnd len="sm" w="sm" type="none"/>
              <a:tailEnd len="sm" w="sm" type="none"/>
            </a:ln>
          </p:spPr>
        </p:cxnSp>
        <p:grpSp>
          <p:nvGrpSpPr>
            <p:cNvPr id="819" name="Google Shape;819;p25"/>
            <p:cNvGrpSpPr/>
            <p:nvPr/>
          </p:nvGrpSpPr>
          <p:grpSpPr>
            <a:xfrm>
              <a:off x="0" y="0"/>
              <a:ext cx="468087" cy="468087"/>
              <a:chOff x="0" y="0"/>
              <a:chExt cx="812800" cy="812800"/>
            </a:xfrm>
          </p:grpSpPr>
          <p:sp>
            <p:nvSpPr>
              <p:cNvPr id="820" name="Google Shape;82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2" name="Google Shape;822;p25"/>
            <p:cNvGrpSpPr/>
            <p:nvPr/>
          </p:nvGrpSpPr>
          <p:grpSpPr>
            <a:xfrm>
              <a:off x="23435" y="6889494"/>
              <a:ext cx="444652" cy="444652"/>
              <a:chOff x="0" y="0"/>
              <a:chExt cx="812800" cy="812800"/>
            </a:xfrm>
          </p:grpSpPr>
          <p:sp>
            <p:nvSpPr>
              <p:cNvPr id="823" name="Google Shape;82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25" name="Google Shape;825;p25"/>
            <p:cNvCxnSpPr/>
            <p:nvPr/>
          </p:nvCxnSpPr>
          <p:spPr>
            <a:xfrm rot="10800000">
              <a:off x="210609" y="237949"/>
              <a:ext cx="6655451" cy="0"/>
            </a:xfrm>
            <a:prstGeom prst="straightConnector1">
              <a:avLst/>
            </a:prstGeom>
            <a:noFill/>
            <a:ln cap="flat" cmpd="sng" w="39050">
              <a:solidFill>
                <a:srgbClr val="FFFFFF"/>
              </a:solidFill>
              <a:prstDash val="solid"/>
              <a:round/>
              <a:headEnd len="sm" w="sm" type="none"/>
              <a:tailEnd len="sm" w="sm" type="none"/>
            </a:ln>
          </p:spPr>
        </p:cxnSp>
        <p:grpSp>
          <p:nvGrpSpPr>
            <p:cNvPr id="826" name="Google Shape;826;p25"/>
            <p:cNvGrpSpPr/>
            <p:nvPr/>
          </p:nvGrpSpPr>
          <p:grpSpPr>
            <a:xfrm rot="5400000">
              <a:off x="6866060" y="0"/>
              <a:ext cx="468087" cy="468087"/>
              <a:chOff x="0" y="0"/>
              <a:chExt cx="812800" cy="812800"/>
            </a:xfrm>
          </p:grpSpPr>
          <p:sp>
            <p:nvSpPr>
              <p:cNvPr id="827" name="Google Shape;82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9" name="Google Shape;829;p25"/>
            <p:cNvGrpSpPr/>
            <p:nvPr/>
          </p:nvGrpSpPr>
          <p:grpSpPr>
            <a:xfrm rot="5400000">
              <a:off x="0" y="23435"/>
              <a:ext cx="444652" cy="444652"/>
              <a:chOff x="0" y="0"/>
              <a:chExt cx="812800" cy="812800"/>
            </a:xfrm>
          </p:grpSpPr>
          <p:sp>
            <p:nvSpPr>
              <p:cNvPr id="830" name="Google Shape;83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2" name="Google Shape;832;p25"/>
            <p:cNvGrpSpPr/>
            <p:nvPr/>
          </p:nvGrpSpPr>
          <p:grpSpPr>
            <a:xfrm>
              <a:off x="2067147" y="0"/>
              <a:ext cx="444652" cy="444652"/>
              <a:chOff x="0" y="0"/>
              <a:chExt cx="812800" cy="812800"/>
            </a:xfrm>
          </p:grpSpPr>
          <p:sp>
            <p:nvSpPr>
              <p:cNvPr id="833" name="Google Shape;83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5" name="Google Shape;835;p25"/>
            <p:cNvGrpSpPr/>
            <p:nvPr/>
          </p:nvGrpSpPr>
          <p:grpSpPr>
            <a:xfrm>
              <a:off x="23435" y="5565586"/>
              <a:ext cx="444652" cy="444652"/>
              <a:chOff x="0" y="0"/>
              <a:chExt cx="812800" cy="812800"/>
            </a:xfrm>
          </p:grpSpPr>
          <p:sp>
            <p:nvSpPr>
              <p:cNvPr id="836" name="Google Shape;836;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38" name="Google Shape;838;p25"/>
          <p:cNvGrpSpPr/>
          <p:nvPr/>
        </p:nvGrpSpPr>
        <p:grpSpPr>
          <a:xfrm rot="10800000">
            <a:off x="12908586" y="4960570"/>
            <a:ext cx="5051221" cy="5051221"/>
            <a:chOff x="0" y="0"/>
            <a:chExt cx="6734962" cy="6734962"/>
          </a:xfrm>
        </p:grpSpPr>
        <p:cxnSp>
          <p:nvCxnSpPr>
            <p:cNvPr id="839" name="Google Shape;839;p25"/>
            <p:cNvCxnSpPr/>
            <p:nvPr/>
          </p:nvCxnSpPr>
          <p:spPr>
            <a:xfrm>
              <a:off x="218509" y="429845"/>
              <a:ext cx="0" cy="6111714"/>
            </a:xfrm>
            <a:prstGeom prst="straightConnector1">
              <a:avLst/>
            </a:prstGeom>
            <a:noFill/>
            <a:ln cap="flat" cmpd="sng" w="35850">
              <a:solidFill>
                <a:srgbClr val="FFFFFF"/>
              </a:solidFill>
              <a:prstDash val="solid"/>
              <a:round/>
              <a:headEnd len="sm" w="sm" type="none"/>
              <a:tailEnd len="sm" w="sm" type="none"/>
            </a:ln>
          </p:spPr>
        </p:cxnSp>
        <p:grpSp>
          <p:nvGrpSpPr>
            <p:cNvPr id="840" name="Google Shape;840;p25"/>
            <p:cNvGrpSpPr/>
            <p:nvPr/>
          </p:nvGrpSpPr>
          <p:grpSpPr>
            <a:xfrm>
              <a:off x="0" y="0"/>
              <a:ext cx="429845" cy="429845"/>
              <a:chOff x="0" y="0"/>
              <a:chExt cx="812800" cy="812800"/>
            </a:xfrm>
          </p:grpSpPr>
          <p:sp>
            <p:nvSpPr>
              <p:cNvPr id="841" name="Google Shape;84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3" name="Google Shape;843;p25"/>
            <p:cNvGrpSpPr/>
            <p:nvPr/>
          </p:nvGrpSpPr>
          <p:grpSpPr>
            <a:xfrm>
              <a:off x="21520" y="6326637"/>
              <a:ext cx="408325" cy="408325"/>
              <a:chOff x="0" y="0"/>
              <a:chExt cx="812800" cy="812800"/>
            </a:xfrm>
          </p:grpSpPr>
          <p:sp>
            <p:nvSpPr>
              <p:cNvPr id="844" name="Google Shape;84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46" name="Google Shape;846;p25"/>
            <p:cNvCxnSpPr/>
            <p:nvPr/>
          </p:nvCxnSpPr>
          <p:spPr>
            <a:xfrm rot="10800000">
              <a:off x="193402" y="218509"/>
              <a:ext cx="6111714" cy="0"/>
            </a:xfrm>
            <a:prstGeom prst="straightConnector1">
              <a:avLst/>
            </a:prstGeom>
            <a:noFill/>
            <a:ln cap="flat" cmpd="sng" w="53800">
              <a:solidFill>
                <a:srgbClr val="FFFFFF"/>
              </a:solidFill>
              <a:prstDash val="solid"/>
              <a:round/>
              <a:headEnd len="sm" w="sm" type="none"/>
              <a:tailEnd len="sm" w="sm" type="none"/>
            </a:ln>
          </p:spPr>
        </p:cxnSp>
        <p:grpSp>
          <p:nvGrpSpPr>
            <p:cNvPr id="847" name="Google Shape;847;p25"/>
            <p:cNvGrpSpPr/>
            <p:nvPr/>
          </p:nvGrpSpPr>
          <p:grpSpPr>
            <a:xfrm rot="5400000">
              <a:off x="6305117" y="0"/>
              <a:ext cx="429845" cy="429845"/>
              <a:chOff x="0" y="0"/>
              <a:chExt cx="812800" cy="812800"/>
            </a:xfrm>
          </p:grpSpPr>
          <p:sp>
            <p:nvSpPr>
              <p:cNvPr id="848" name="Google Shape;84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0" name="Google Shape;850;p25"/>
            <p:cNvGrpSpPr/>
            <p:nvPr/>
          </p:nvGrpSpPr>
          <p:grpSpPr>
            <a:xfrm rot="5400000">
              <a:off x="0" y="21520"/>
              <a:ext cx="408325" cy="408325"/>
              <a:chOff x="0" y="0"/>
              <a:chExt cx="812800" cy="812800"/>
            </a:xfrm>
          </p:grpSpPr>
          <p:sp>
            <p:nvSpPr>
              <p:cNvPr id="851" name="Google Shape;85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3" name="Google Shape;853;p25"/>
            <p:cNvGrpSpPr/>
            <p:nvPr/>
          </p:nvGrpSpPr>
          <p:grpSpPr>
            <a:xfrm>
              <a:off x="1898266" y="0"/>
              <a:ext cx="408325" cy="408325"/>
              <a:chOff x="0" y="0"/>
              <a:chExt cx="812800" cy="812800"/>
            </a:xfrm>
          </p:grpSpPr>
          <p:sp>
            <p:nvSpPr>
              <p:cNvPr id="854" name="Google Shape;85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6" name="Google Shape;856;p25"/>
            <p:cNvGrpSpPr/>
            <p:nvPr/>
          </p:nvGrpSpPr>
          <p:grpSpPr>
            <a:xfrm>
              <a:off x="21520" y="5110889"/>
              <a:ext cx="408325" cy="408325"/>
              <a:chOff x="0" y="0"/>
              <a:chExt cx="812800" cy="812800"/>
            </a:xfrm>
          </p:grpSpPr>
          <p:sp>
            <p:nvSpPr>
              <p:cNvPr id="857" name="Google Shape;85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859" name="Google Shape;859;p25"/>
          <p:cNvPicPr preferRelativeResize="0"/>
          <p:nvPr/>
        </p:nvPicPr>
        <p:blipFill rotWithShape="1">
          <a:blip r:embed="rId5">
            <a:alphaModFix/>
          </a:blip>
          <a:srcRect b="31691" l="3367" r="3077" t="3830"/>
          <a:stretch/>
        </p:blipFill>
        <p:spPr>
          <a:xfrm>
            <a:off x="6087849" y="4020050"/>
            <a:ext cx="6095289" cy="321547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pic>
        <p:nvPicPr>
          <p:cNvPr id="864" name="Google Shape;864;p26"/>
          <p:cNvPicPr preferRelativeResize="0"/>
          <p:nvPr/>
        </p:nvPicPr>
        <p:blipFill>
          <a:blip r:embed="rId3">
            <a:alphaModFix/>
          </a:blip>
          <a:stretch>
            <a:fillRect/>
          </a:stretch>
        </p:blipFill>
        <p:spPr>
          <a:xfrm>
            <a:off x="0" y="4"/>
            <a:ext cx="18288026" cy="10287000"/>
          </a:xfrm>
          <a:prstGeom prst="rect">
            <a:avLst/>
          </a:prstGeom>
          <a:noFill/>
          <a:ln>
            <a:noFill/>
          </a:ln>
        </p:spPr>
      </p:pic>
      <p:sp>
        <p:nvSpPr>
          <p:cNvPr id="865" name="Google Shape;865;p26"/>
          <p:cNvSpPr/>
          <p:nvPr/>
        </p:nvSpPr>
        <p:spPr>
          <a:xfrm>
            <a:off x="5340350" y="3367250"/>
            <a:ext cx="8018638" cy="2110864"/>
          </a:xfrm>
          <a:custGeom>
            <a:rect b="b" l="l" r="r" t="t"/>
            <a:pathLst>
              <a:path extrusionOk="0" h="512035" w="2111557">
                <a:moveTo>
                  <a:pt x="49248" y="0"/>
                </a:moveTo>
                <a:lnTo>
                  <a:pt x="2062308" y="0"/>
                </a:lnTo>
                <a:cubicBezTo>
                  <a:pt x="2075370" y="0"/>
                  <a:pt x="2087896" y="5189"/>
                  <a:pt x="2097132" y="14424"/>
                </a:cubicBezTo>
                <a:cubicBezTo>
                  <a:pt x="2106368" y="23660"/>
                  <a:pt x="2111557" y="36187"/>
                  <a:pt x="2111557" y="49248"/>
                </a:cubicBezTo>
                <a:lnTo>
                  <a:pt x="2111557" y="462787"/>
                </a:lnTo>
                <a:cubicBezTo>
                  <a:pt x="2111557" y="475849"/>
                  <a:pt x="2106368" y="488375"/>
                  <a:pt x="2097132" y="497611"/>
                </a:cubicBezTo>
                <a:cubicBezTo>
                  <a:pt x="2087896" y="506847"/>
                  <a:pt x="2075370" y="512035"/>
                  <a:pt x="2062308" y="512035"/>
                </a:cubicBezTo>
                <a:lnTo>
                  <a:pt x="49248" y="512035"/>
                </a:lnTo>
                <a:cubicBezTo>
                  <a:pt x="36187" y="512035"/>
                  <a:pt x="23660" y="506847"/>
                  <a:pt x="14424" y="497611"/>
                </a:cubicBezTo>
                <a:cubicBezTo>
                  <a:pt x="5189" y="488375"/>
                  <a:pt x="0" y="475849"/>
                  <a:pt x="0" y="462787"/>
                </a:cubicBezTo>
                <a:lnTo>
                  <a:pt x="0" y="49248"/>
                </a:lnTo>
                <a:cubicBezTo>
                  <a:pt x="0" y="36187"/>
                  <a:pt x="5189" y="23660"/>
                  <a:pt x="14424" y="14424"/>
                </a:cubicBezTo>
                <a:cubicBezTo>
                  <a:pt x="23660" y="5189"/>
                  <a:pt x="36187" y="0"/>
                  <a:pt x="49248"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6"/>
          <p:cNvSpPr txBox="1"/>
          <p:nvPr/>
        </p:nvSpPr>
        <p:spPr>
          <a:xfrm>
            <a:off x="5574689" y="2945221"/>
            <a:ext cx="7542900" cy="3073800"/>
          </a:xfrm>
          <a:prstGeom prst="rect">
            <a:avLst/>
          </a:prstGeom>
          <a:noFill/>
          <a:ln>
            <a:noFill/>
          </a:ln>
        </p:spPr>
        <p:txBody>
          <a:bodyPr anchorCtr="0" anchor="ctr" bIns="50800" lIns="50800" spcFirstLastPara="1" rIns="50800" wrap="square" tIns="50800">
            <a:noAutofit/>
          </a:bodyPr>
          <a:lstStyle/>
          <a:p>
            <a:pPr indent="0" lvl="0" marL="0" marR="0" rtl="0" algn="ctr">
              <a:lnSpc>
                <a:spcPct val="139988"/>
              </a:lnSpc>
              <a:spcBef>
                <a:spcPts val="0"/>
              </a:spcBef>
              <a:spcAft>
                <a:spcPts val="0"/>
              </a:spcAft>
              <a:buNone/>
            </a:pPr>
            <a:r>
              <a:rPr b="0" i="0" lang="en-US" sz="9000" u="none" cap="none" strike="noStrike">
                <a:solidFill>
                  <a:srgbClr val="FFFFFF"/>
                </a:solidFill>
                <a:latin typeface="Cuprum"/>
                <a:ea typeface="Cuprum"/>
                <a:cs typeface="Cuprum"/>
                <a:sym typeface="Cuprum"/>
              </a:rPr>
              <a:t>123,456,789</a:t>
            </a:r>
            <a:endParaRPr/>
          </a:p>
        </p:txBody>
      </p:sp>
      <p:sp>
        <p:nvSpPr>
          <p:cNvPr id="867" name="Google Shape;867;p26"/>
          <p:cNvSpPr txBox="1"/>
          <p:nvPr/>
        </p:nvSpPr>
        <p:spPr>
          <a:xfrm>
            <a:off x="5135342" y="5792023"/>
            <a:ext cx="8427352"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FFFFFF"/>
                </a:solidFill>
                <a:latin typeface="Ubuntu"/>
                <a:ea typeface="Ubuntu"/>
                <a:cs typeface="Ubuntu"/>
                <a:sym typeface="Ubuntu"/>
              </a:rPr>
              <a:t>Elaborate on the featured statistic.</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2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855" l="0" r="0" t="-75855"/>
            </a:stretch>
          </a:blipFill>
          <a:ln>
            <a:noFill/>
          </a:ln>
        </p:spPr>
      </p:sp>
      <p:cxnSp>
        <p:nvCxnSpPr>
          <p:cNvPr id="873" name="Google Shape;873;p27"/>
          <p:cNvCxnSpPr/>
          <p:nvPr/>
        </p:nvCxnSpPr>
        <p:spPr>
          <a:xfrm>
            <a:off x="2918217" y="4102158"/>
            <a:ext cx="0" cy="1378175"/>
          </a:xfrm>
          <a:prstGeom prst="straightConnector1">
            <a:avLst/>
          </a:prstGeom>
          <a:noFill/>
          <a:ln cap="flat" cmpd="sng" w="38100">
            <a:solidFill>
              <a:srgbClr val="FFFFFF"/>
            </a:solidFill>
            <a:prstDash val="solid"/>
            <a:round/>
            <a:headEnd len="sm" w="sm" type="none"/>
            <a:tailEnd len="sm" w="sm" type="none"/>
          </a:ln>
        </p:spPr>
      </p:cxnSp>
      <p:cxnSp>
        <p:nvCxnSpPr>
          <p:cNvPr id="874" name="Google Shape;874;p27"/>
          <p:cNvCxnSpPr/>
          <p:nvPr/>
        </p:nvCxnSpPr>
        <p:spPr>
          <a:xfrm rot="10800000">
            <a:off x="3334881" y="2737908"/>
            <a:ext cx="4991588" cy="0"/>
          </a:xfrm>
          <a:prstGeom prst="straightConnector1">
            <a:avLst/>
          </a:prstGeom>
          <a:noFill/>
          <a:ln cap="flat" cmpd="sng" w="38100">
            <a:solidFill>
              <a:srgbClr val="FFFFFF"/>
            </a:solidFill>
            <a:prstDash val="solid"/>
            <a:round/>
            <a:headEnd len="sm" w="sm" type="none"/>
            <a:tailEnd len="sm" w="sm" type="none"/>
          </a:ln>
        </p:spPr>
      </p:cxnSp>
      <p:grpSp>
        <p:nvGrpSpPr>
          <p:cNvPr id="875" name="Google Shape;875;p27"/>
          <p:cNvGrpSpPr/>
          <p:nvPr/>
        </p:nvGrpSpPr>
        <p:grpSpPr>
          <a:xfrm rot="5400000">
            <a:off x="3176925" y="2577022"/>
            <a:ext cx="333489" cy="333489"/>
            <a:chOff x="0" y="0"/>
            <a:chExt cx="812800" cy="812800"/>
          </a:xfrm>
        </p:grpSpPr>
        <p:sp>
          <p:nvSpPr>
            <p:cNvPr id="876" name="Google Shape;87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7"/>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8" name="Google Shape;878;p27"/>
          <p:cNvGrpSpPr/>
          <p:nvPr/>
        </p:nvGrpSpPr>
        <p:grpSpPr>
          <a:xfrm rot="10800000">
            <a:off x="8341380" y="2577019"/>
            <a:ext cx="333492" cy="333492"/>
            <a:chOff x="0" y="0"/>
            <a:chExt cx="812800" cy="812800"/>
          </a:xfrm>
        </p:grpSpPr>
        <p:sp>
          <p:nvSpPr>
            <p:cNvPr id="879" name="Google Shape;87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7"/>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81" name="Google Shape;881;p27"/>
          <p:cNvCxnSpPr/>
          <p:nvPr/>
        </p:nvCxnSpPr>
        <p:spPr>
          <a:xfrm rot="10800000">
            <a:off x="4902984" y="7352870"/>
            <a:ext cx="2322090" cy="0"/>
          </a:xfrm>
          <a:prstGeom prst="straightConnector1">
            <a:avLst/>
          </a:prstGeom>
          <a:noFill/>
          <a:ln cap="flat" cmpd="sng" w="38100">
            <a:solidFill>
              <a:srgbClr val="FFFFFF"/>
            </a:solidFill>
            <a:prstDash val="solid"/>
            <a:round/>
            <a:headEnd len="sm" w="sm" type="none"/>
            <a:tailEnd len="sm" w="sm" type="none"/>
          </a:ln>
        </p:spPr>
      </p:cxnSp>
      <p:cxnSp>
        <p:nvCxnSpPr>
          <p:cNvPr id="882" name="Google Shape;882;p27"/>
          <p:cNvCxnSpPr/>
          <p:nvPr/>
        </p:nvCxnSpPr>
        <p:spPr>
          <a:xfrm rot="10800000">
            <a:off x="10476525" y="7400495"/>
            <a:ext cx="2322090" cy="0"/>
          </a:xfrm>
          <a:prstGeom prst="straightConnector1">
            <a:avLst/>
          </a:prstGeom>
          <a:noFill/>
          <a:ln cap="flat" cmpd="sng" w="38100">
            <a:solidFill>
              <a:srgbClr val="FFFFFF"/>
            </a:solidFill>
            <a:prstDash val="solid"/>
            <a:round/>
            <a:headEnd len="sm" w="sm" type="none"/>
            <a:tailEnd len="sm" w="sm" type="none"/>
          </a:ln>
        </p:spPr>
      </p:cxnSp>
      <p:cxnSp>
        <p:nvCxnSpPr>
          <p:cNvPr id="883" name="Google Shape;883;p27"/>
          <p:cNvCxnSpPr/>
          <p:nvPr/>
        </p:nvCxnSpPr>
        <p:spPr>
          <a:xfrm rot="10800000">
            <a:off x="15205913" y="7400495"/>
            <a:ext cx="2089277" cy="8821"/>
          </a:xfrm>
          <a:prstGeom prst="straightConnector1">
            <a:avLst/>
          </a:prstGeom>
          <a:noFill/>
          <a:ln cap="flat" cmpd="sng" w="38100">
            <a:solidFill>
              <a:srgbClr val="FFFFFF"/>
            </a:solidFill>
            <a:prstDash val="solid"/>
            <a:round/>
            <a:headEnd len="sm" w="sm" type="none"/>
            <a:tailEnd len="sm" w="sm" type="none"/>
          </a:ln>
        </p:spPr>
      </p:cxnSp>
      <p:cxnSp>
        <p:nvCxnSpPr>
          <p:cNvPr id="884" name="Google Shape;884;p27"/>
          <p:cNvCxnSpPr/>
          <p:nvPr/>
        </p:nvCxnSpPr>
        <p:spPr>
          <a:xfrm rot="10800000">
            <a:off x="17458267" y="2501136"/>
            <a:ext cx="3542" cy="4742140"/>
          </a:xfrm>
          <a:prstGeom prst="straightConnector1">
            <a:avLst/>
          </a:prstGeom>
          <a:noFill/>
          <a:ln cap="flat" cmpd="sng" w="38100">
            <a:solidFill>
              <a:srgbClr val="FFFFFF"/>
            </a:solidFill>
            <a:prstDash val="solid"/>
            <a:round/>
            <a:headEnd len="sm" w="sm" type="none"/>
            <a:tailEnd len="sm" w="sm" type="none"/>
          </a:ln>
        </p:spPr>
      </p:cxnSp>
      <p:grpSp>
        <p:nvGrpSpPr>
          <p:cNvPr id="885" name="Google Shape;885;p27"/>
          <p:cNvGrpSpPr/>
          <p:nvPr/>
        </p:nvGrpSpPr>
        <p:grpSpPr>
          <a:xfrm rot="10800000">
            <a:off x="17285664" y="2343179"/>
            <a:ext cx="333489" cy="333489"/>
            <a:chOff x="0" y="0"/>
            <a:chExt cx="812800" cy="812800"/>
          </a:xfrm>
        </p:grpSpPr>
        <p:sp>
          <p:nvSpPr>
            <p:cNvPr id="886" name="Google Shape;88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7"/>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8" name="Google Shape;888;p27"/>
          <p:cNvSpPr txBox="1"/>
          <p:nvPr/>
        </p:nvSpPr>
        <p:spPr>
          <a:xfrm>
            <a:off x="8424122" y="1019175"/>
            <a:ext cx="7729031" cy="13811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9000" u="none" cap="none" strike="noStrike">
                <a:solidFill>
                  <a:srgbClr val="FFFFFF"/>
                </a:solidFill>
                <a:latin typeface="Cuprum"/>
                <a:ea typeface="Cuprum"/>
                <a:cs typeface="Cuprum"/>
                <a:sym typeface="Cuprum"/>
              </a:rPr>
              <a:t>Gallery Image</a:t>
            </a:r>
            <a:endParaRPr/>
          </a:p>
        </p:txBody>
      </p:sp>
      <p:sp>
        <p:nvSpPr>
          <p:cNvPr id="889" name="Google Shape;889;p27"/>
          <p:cNvSpPr txBox="1"/>
          <p:nvPr/>
        </p:nvSpPr>
        <p:spPr>
          <a:xfrm>
            <a:off x="10476525" y="2343150"/>
            <a:ext cx="5562600" cy="1727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Ubuntu"/>
                <a:ea typeface="Ubuntu"/>
                <a:cs typeface="Ubuntu"/>
                <a:sym typeface="Ubuntu"/>
              </a:rPr>
              <a:t>What can you say about your projects? Share it here!</a:t>
            </a:r>
            <a:endParaRPr/>
          </a:p>
        </p:txBody>
      </p:sp>
      <p:grpSp>
        <p:nvGrpSpPr>
          <p:cNvPr id="890" name="Google Shape;890;p27"/>
          <p:cNvGrpSpPr/>
          <p:nvPr/>
        </p:nvGrpSpPr>
        <p:grpSpPr>
          <a:xfrm rot="10800000">
            <a:off x="17295189" y="7243275"/>
            <a:ext cx="333489" cy="333489"/>
            <a:chOff x="0" y="0"/>
            <a:chExt cx="812800" cy="812800"/>
          </a:xfrm>
        </p:grpSpPr>
        <p:sp>
          <p:nvSpPr>
            <p:cNvPr id="891" name="Google Shape;89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762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7"/>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93" name="Google Shape;893;p27"/>
          <p:cNvCxnSpPr/>
          <p:nvPr/>
        </p:nvCxnSpPr>
        <p:spPr>
          <a:xfrm rot="10800000">
            <a:off x="-2495794" y="2642658"/>
            <a:ext cx="4991588" cy="0"/>
          </a:xfrm>
          <a:prstGeom prst="straightConnector1">
            <a:avLst/>
          </a:prstGeom>
          <a:noFill/>
          <a:ln cap="flat" cmpd="sng" w="38100">
            <a:solidFill>
              <a:srgbClr val="FFFFFF"/>
            </a:solidFill>
            <a:prstDash val="solid"/>
            <a:round/>
            <a:headEnd len="sm" w="sm" type="none"/>
            <a:tailEnd len="sm" w="sm" type="none"/>
          </a:ln>
        </p:spPr>
      </p:cxnSp>
      <p:pic>
        <p:nvPicPr>
          <p:cNvPr id="894" name="Google Shape;894;p27"/>
          <p:cNvPicPr preferRelativeResize="0"/>
          <p:nvPr/>
        </p:nvPicPr>
        <p:blipFill rotWithShape="1">
          <a:blip r:embed="rId4">
            <a:alphaModFix/>
          </a:blip>
          <a:srcRect b="2994" l="3675" r="3284" t="2843"/>
          <a:stretch/>
        </p:blipFill>
        <p:spPr>
          <a:xfrm>
            <a:off x="1530073" y="836525"/>
            <a:ext cx="3317700" cy="3465300"/>
          </a:xfrm>
          <a:prstGeom prst="roundRect">
            <a:avLst>
              <a:gd fmla="val 16667" name="adj"/>
            </a:avLst>
          </a:prstGeom>
          <a:noFill/>
          <a:ln cap="flat" cmpd="sng" w="152400">
            <a:solidFill>
              <a:schemeClr val="lt2"/>
            </a:solidFill>
            <a:prstDash val="solid"/>
            <a:round/>
            <a:headEnd len="sm" w="sm" type="none"/>
            <a:tailEnd len="sm" w="sm" type="none"/>
          </a:ln>
        </p:spPr>
      </p:pic>
      <p:pic>
        <p:nvPicPr>
          <p:cNvPr id="895" name="Google Shape;895;p27"/>
          <p:cNvPicPr preferRelativeResize="0"/>
          <p:nvPr/>
        </p:nvPicPr>
        <p:blipFill rotWithShape="1">
          <a:blip r:embed="rId5">
            <a:alphaModFix/>
          </a:blip>
          <a:srcRect b="2808" l="2847" r="2847" t="2958"/>
          <a:stretch/>
        </p:blipFill>
        <p:spPr>
          <a:xfrm>
            <a:off x="6564100" y="4851327"/>
            <a:ext cx="4581300" cy="4742100"/>
          </a:xfrm>
          <a:prstGeom prst="roundRect">
            <a:avLst>
              <a:gd fmla="val 16667" name="adj"/>
            </a:avLst>
          </a:prstGeom>
          <a:noFill/>
          <a:ln cap="flat" cmpd="sng" w="152400">
            <a:solidFill>
              <a:schemeClr val="lt2"/>
            </a:solidFill>
            <a:prstDash val="solid"/>
            <a:round/>
            <a:headEnd len="sm" w="sm" type="none"/>
            <a:tailEnd len="sm" w="sm" type="none"/>
          </a:ln>
        </p:spPr>
      </p:pic>
      <p:pic>
        <p:nvPicPr>
          <p:cNvPr id="896" name="Google Shape;896;p27"/>
          <p:cNvPicPr preferRelativeResize="0"/>
          <p:nvPr/>
        </p:nvPicPr>
        <p:blipFill rotWithShape="1">
          <a:blip r:embed="rId6">
            <a:alphaModFix/>
          </a:blip>
          <a:srcRect b="2987" l="2800" r="2904" t="2770"/>
          <a:stretch/>
        </p:blipFill>
        <p:spPr>
          <a:xfrm>
            <a:off x="12709804" y="5842973"/>
            <a:ext cx="2917500" cy="3019800"/>
          </a:xfrm>
          <a:prstGeom prst="roundRect">
            <a:avLst>
              <a:gd fmla="val 16667" name="adj"/>
            </a:avLst>
          </a:prstGeom>
          <a:noFill/>
          <a:ln cap="flat" cmpd="sng" w="152400">
            <a:solidFill>
              <a:srgbClr val="5271FF"/>
            </a:solidFill>
            <a:prstDash val="solid"/>
            <a:round/>
            <a:headEnd len="sm" w="sm" type="none"/>
            <a:tailEnd len="sm" w="sm" type="none"/>
          </a:ln>
        </p:spPr>
      </p:pic>
      <p:pic>
        <p:nvPicPr>
          <p:cNvPr id="897" name="Google Shape;897;p27"/>
          <p:cNvPicPr preferRelativeResize="0"/>
          <p:nvPr/>
        </p:nvPicPr>
        <p:blipFill rotWithShape="1">
          <a:blip r:embed="rId7">
            <a:alphaModFix/>
          </a:blip>
          <a:srcRect b="3519" l="2132" r="3519" t="2132"/>
          <a:stretch/>
        </p:blipFill>
        <p:spPr>
          <a:xfrm>
            <a:off x="1985475" y="5381997"/>
            <a:ext cx="2917500" cy="3017100"/>
          </a:xfrm>
          <a:prstGeom prst="roundRect">
            <a:avLst>
              <a:gd fmla="val 17783" name="adj"/>
            </a:avLst>
          </a:prstGeom>
          <a:noFill/>
          <a:ln cap="flat" cmpd="sng" w="152400">
            <a:solidFill>
              <a:schemeClr val="lt2"/>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855" l="0" r="0" t="-75855"/>
            </a:stretch>
          </a:blipFill>
          <a:ln>
            <a:noFill/>
          </a:ln>
        </p:spPr>
      </p:sp>
      <p:grpSp>
        <p:nvGrpSpPr>
          <p:cNvPr id="88" name="Google Shape;88;p10"/>
          <p:cNvGrpSpPr/>
          <p:nvPr/>
        </p:nvGrpSpPr>
        <p:grpSpPr>
          <a:xfrm>
            <a:off x="390010" y="383599"/>
            <a:ext cx="6818662" cy="7015545"/>
            <a:chOff x="0" y="0"/>
            <a:chExt cx="9091550" cy="9354060"/>
          </a:xfrm>
        </p:grpSpPr>
        <p:cxnSp>
          <p:nvCxnSpPr>
            <p:cNvPr id="89" name="Google Shape;89;p10"/>
            <p:cNvCxnSpPr/>
            <p:nvPr/>
          </p:nvCxnSpPr>
          <p:spPr>
            <a:xfrm>
              <a:off x="245555" y="450470"/>
              <a:ext cx="0" cy="8656320"/>
            </a:xfrm>
            <a:prstGeom prst="straightConnector1">
              <a:avLst/>
            </a:prstGeom>
            <a:noFill/>
            <a:ln cap="flat" cmpd="sng" w="50800">
              <a:solidFill>
                <a:srgbClr val="5271FF"/>
              </a:solidFill>
              <a:prstDash val="solid"/>
              <a:round/>
              <a:headEnd len="sm" w="sm" type="none"/>
              <a:tailEnd len="sm" w="sm" type="none"/>
            </a:ln>
          </p:spPr>
        </p:cxnSp>
        <p:grpSp>
          <p:nvGrpSpPr>
            <p:cNvPr id="90" name="Google Shape;90;p10"/>
            <p:cNvGrpSpPr/>
            <p:nvPr/>
          </p:nvGrpSpPr>
          <p:grpSpPr>
            <a:xfrm>
              <a:off x="0" y="8903590"/>
              <a:ext cx="450470" cy="450470"/>
              <a:chOff x="0" y="0"/>
              <a:chExt cx="812800" cy="812800"/>
            </a:xfrm>
          </p:grpSpPr>
          <p:sp>
            <p:nvSpPr>
              <p:cNvPr id="91" name="Google Shape;91;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3" name="Google Shape;93;p10"/>
            <p:cNvCxnSpPr/>
            <p:nvPr/>
          </p:nvCxnSpPr>
          <p:spPr>
            <a:xfrm rot="10800000">
              <a:off x="209995" y="270537"/>
              <a:ext cx="8656320" cy="0"/>
            </a:xfrm>
            <a:prstGeom prst="straightConnector1">
              <a:avLst/>
            </a:prstGeom>
            <a:noFill/>
            <a:ln cap="flat" cmpd="sng" w="50800">
              <a:solidFill>
                <a:srgbClr val="5271FF"/>
              </a:solidFill>
              <a:prstDash val="solid"/>
              <a:round/>
              <a:headEnd len="sm" w="sm" type="none"/>
              <a:tailEnd len="sm" w="sm" type="none"/>
            </a:ln>
          </p:spPr>
        </p:cxnSp>
        <p:grpSp>
          <p:nvGrpSpPr>
            <p:cNvPr id="94" name="Google Shape;94;p10"/>
            <p:cNvGrpSpPr/>
            <p:nvPr/>
          </p:nvGrpSpPr>
          <p:grpSpPr>
            <a:xfrm>
              <a:off x="15240" y="7178325"/>
              <a:ext cx="450470" cy="450470"/>
              <a:chOff x="0" y="0"/>
              <a:chExt cx="812800" cy="812800"/>
            </a:xfrm>
          </p:grpSpPr>
          <p:sp>
            <p:nvSpPr>
              <p:cNvPr id="95" name="Google Shape;95;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 name="Google Shape;97;p10"/>
            <p:cNvGrpSpPr/>
            <p:nvPr/>
          </p:nvGrpSpPr>
          <p:grpSpPr>
            <a:xfrm>
              <a:off x="1941616" y="0"/>
              <a:ext cx="450470" cy="450470"/>
              <a:chOff x="0" y="0"/>
              <a:chExt cx="812800" cy="812800"/>
            </a:xfrm>
          </p:grpSpPr>
          <p:sp>
            <p:nvSpPr>
              <p:cNvPr id="98" name="Google Shape;98;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 name="Google Shape;100;p10"/>
            <p:cNvGrpSpPr/>
            <p:nvPr/>
          </p:nvGrpSpPr>
          <p:grpSpPr>
            <a:xfrm>
              <a:off x="8641080" y="70702"/>
              <a:ext cx="450470" cy="450470"/>
              <a:chOff x="0" y="0"/>
              <a:chExt cx="812800" cy="812800"/>
            </a:xfrm>
          </p:grpSpPr>
          <p:sp>
            <p:nvSpPr>
              <p:cNvPr id="101" name="Google Shape;101;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 name="Google Shape;103;p10"/>
            <p:cNvGrpSpPr/>
            <p:nvPr/>
          </p:nvGrpSpPr>
          <p:grpSpPr>
            <a:xfrm>
              <a:off x="45720" y="88912"/>
              <a:ext cx="450470" cy="450470"/>
              <a:chOff x="0" y="0"/>
              <a:chExt cx="812800" cy="812800"/>
            </a:xfrm>
          </p:grpSpPr>
          <p:sp>
            <p:nvSpPr>
              <p:cNvPr id="104" name="Google Shape;104;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6" name="Google Shape;106;p10"/>
          <p:cNvGrpSpPr/>
          <p:nvPr/>
        </p:nvGrpSpPr>
        <p:grpSpPr>
          <a:xfrm rot="10800000">
            <a:off x="11105689" y="2926874"/>
            <a:ext cx="6818662" cy="7015545"/>
            <a:chOff x="0" y="0"/>
            <a:chExt cx="9091550" cy="9354060"/>
          </a:xfrm>
        </p:grpSpPr>
        <p:cxnSp>
          <p:nvCxnSpPr>
            <p:cNvPr id="107" name="Google Shape;107;p10"/>
            <p:cNvCxnSpPr/>
            <p:nvPr/>
          </p:nvCxnSpPr>
          <p:spPr>
            <a:xfrm>
              <a:off x="245555" y="450470"/>
              <a:ext cx="0" cy="8656320"/>
            </a:xfrm>
            <a:prstGeom prst="straightConnector1">
              <a:avLst/>
            </a:prstGeom>
            <a:noFill/>
            <a:ln cap="flat" cmpd="sng" w="50800">
              <a:solidFill>
                <a:srgbClr val="5271FF"/>
              </a:solidFill>
              <a:prstDash val="solid"/>
              <a:round/>
              <a:headEnd len="sm" w="sm" type="none"/>
              <a:tailEnd len="sm" w="sm" type="none"/>
            </a:ln>
          </p:spPr>
        </p:cxnSp>
        <p:grpSp>
          <p:nvGrpSpPr>
            <p:cNvPr id="108" name="Google Shape;108;p10"/>
            <p:cNvGrpSpPr/>
            <p:nvPr/>
          </p:nvGrpSpPr>
          <p:grpSpPr>
            <a:xfrm>
              <a:off x="0" y="8903590"/>
              <a:ext cx="450470" cy="450470"/>
              <a:chOff x="0" y="0"/>
              <a:chExt cx="812800" cy="812800"/>
            </a:xfrm>
          </p:grpSpPr>
          <p:sp>
            <p:nvSpPr>
              <p:cNvPr id="109" name="Google Shape;109;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11" name="Google Shape;111;p10"/>
            <p:cNvCxnSpPr/>
            <p:nvPr/>
          </p:nvCxnSpPr>
          <p:spPr>
            <a:xfrm rot="10800000">
              <a:off x="209995" y="270537"/>
              <a:ext cx="8656320" cy="0"/>
            </a:xfrm>
            <a:prstGeom prst="straightConnector1">
              <a:avLst/>
            </a:prstGeom>
            <a:noFill/>
            <a:ln cap="flat" cmpd="sng" w="50800">
              <a:solidFill>
                <a:srgbClr val="5271FF"/>
              </a:solidFill>
              <a:prstDash val="solid"/>
              <a:round/>
              <a:headEnd len="sm" w="sm" type="none"/>
              <a:tailEnd len="sm" w="sm" type="none"/>
            </a:ln>
          </p:spPr>
        </p:cxnSp>
        <p:grpSp>
          <p:nvGrpSpPr>
            <p:cNvPr id="112" name="Google Shape;112;p10"/>
            <p:cNvGrpSpPr/>
            <p:nvPr/>
          </p:nvGrpSpPr>
          <p:grpSpPr>
            <a:xfrm>
              <a:off x="15240" y="7178325"/>
              <a:ext cx="450470" cy="450470"/>
              <a:chOff x="0" y="0"/>
              <a:chExt cx="812800" cy="812800"/>
            </a:xfrm>
          </p:grpSpPr>
          <p:sp>
            <p:nvSpPr>
              <p:cNvPr id="113" name="Google Shape;113;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 name="Google Shape;115;p10"/>
            <p:cNvGrpSpPr/>
            <p:nvPr/>
          </p:nvGrpSpPr>
          <p:grpSpPr>
            <a:xfrm>
              <a:off x="1941616" y="0"/>
              <a:ext cx="450470" cy="450470"/>
              <a:chOff x="0" y="0"/>
              <a:chExt cx="812800" cy="812800"/>
            </a:xfrm>
          </p:grpSpPr>
          <p:sp>
            <p:nvSpPr>
              <p:cNvPr id="116" name="Google Shape;116;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10"/>
            <p:cNvGrpSpPr/>
            <p:nvPr/>
          </p:nvGrpSpPr>
          <p:grpSpPr>
            <a:xfrm>
              <a:off x="8641080" y="70702"/>
              <a:ext cx="450470" cy="450470"/>
              <a:chOff x="0" y="0"/>
              <a:chExt cx="812800" cy="812800"/>
            </a:xfrm>
          </p:grpSpPr>
          <p:sp>
            <p:nvSpPr>
              <p:cNvPr id="119" name="Google Shape;119;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 name="Google Shape;121;p10"/>
            <p:cNvGrpSpPr/>
            <p:nvPr/>
          </p:nvGrpSpPr>
          <p:grpSpPr>
            <a:xfrm>
              <a:off x="45720" y="88912"/>
              <a:ext cx="450470" cy="450470"/>
              <a:chOff x="0" y="0"/>
              <a:chExt cx="812800" cy="812800"/>
            </a:xfrm>
          </p:grpSpPr>
          <p:sp>
            <p:nvSpPr>
              <p:cNvPr id="122" name="Google Shape;122;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24" name="Google Shape;124;p10"/>
          <p:cNvSpPr txBox="1"/>
          <p:nvPr/>
        </p:nvSpPr>
        <p:spPr>
          <a:xfrm>
            <a:off x="2747283" y="1019175"/>
            <a:ext cx="12793435" cy="137664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FFFFF"/>
                </a:solidFill>
                <a:latin typeface="Cuprum"/>
                <a:ea typeface="Cuprum"/>
                <a:cs typeface="Cuprum"/>
                <a:sym typeface="Cuprum"/>
              </a:rPr>
              <a:t>How to Use This Presentation</a:t>
            </a:r>
            <a:endParaRPr/>
          </a:p>
        </p:txBody>
      </p:sp>
      <p:sp>
        <p:nvSpPr>
          <p:cNvPr id="125" name="Google Shape;125;p10"/>
          <p:cNvSpPr txBox="1"/>
          <p:nvPr/>
        </p:nvSpPr>
        <p:spPr>
          <a:xfrm>
            <a:off x="1421081" y="4366729"/>
            <a:ext cx="5040900" cy="4386900"/>
          </a:xfrm>
          <a:prstGeom prst="rect">
            <a:avLst/>
          </a:prstGeom>
          <a:noFill/>
          <a:ln>
            <a:noFill/>
          </a:ln>
        </p:spPr>
        <p:txBody>
          <a:bodyPr anchorCtr="0" anchor="t" bIns="0" lIns="0" spcFirstLastPara="1" rIns="0" wrap="square" tIns="0">
            <a:spAutoFit/>
          </a:bodyPr>
          <a:lstStyle/>
          <a:p>
            <a:pPr indent="-218440" lvl="1" marL="474981"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Arial"/>
                <a:ea typeface="Arial"/>
                <a:cs typeface="Arial"/>
                <a:sym typeface="Arial"/>
              </a:rPr>
              <a:t>Click on the "Google Slides" button below this presentation preview. Make sure to sign in to your Google account. Click on "Make a copy." Start editing your presentation.</a:t>
            </a:r>
            <a:endParaRPr sz="1900"/>
          </a:p>
          <a:p>
            <a:pPr indent="-218440" lvl="1" marL="474981" marR="0" rtl="0" algn="l">
              <a:lnSpc>
                <a:spcPct val="140000"/>
              </a:lnSpc>
              <a:spcBef>
                <a:spcPts val="0"/>
              </a:spcBef>
              <a:spcAft>
                <a:spcPts val="0"/>
              </a:spcAft>
              <a:buClr>
                <a:srgbClr val="FFFFFF"/>
              </a:buClr>
              <a:buSzPts val="1900"/>
              <a:buFont typeface="Arial"/>
              <a:buChar char="•"/>
            </a:pPr>
            <a:r>
              <a:rPr b="0" i="0" lang="en-US" sz="1900" u="sng" cap="none" strike="noStrike">
                <a:solidFill>
                  <a:srgbClr val="FFFFFF"/>
                </a:solidFill>
                <a:latin typeface="Arial"/>
                <a:ea typeface="Arial"/>
                <a:cs typeface="Arial"/>
                <a:sym typeface="Arial"/>
              </a:rPr>
              <a:t>Alternative:</a:t>
            </a:r>
            <a:r>
              <a:rPr b="0" i="0" lang="en-US" sz="1900" u="none" cap="none" strike="noStrike">
                <a:solidFill>
                  <a:srgbClr val="FFFFFF"/>
                </a:solidFill>
                <a:latin typeface="Arial"/>
                <a:ea typeface="Arial"/>
                <a:cs typeface="Arial"/>
                <a:sym typeface="Arial"/>
              </a:rPr>
              <a:t> Click on the "Share" button on the top right corner in Canva and click on "More" at the bottom of the menu. Enter "Google Drive" in the search bar and click on the GDrive icon to add this design as a Google slide in your GDrive.</a:t>
            </a:r>
            <a:endParaRPr sz="1900"/>
          </a:p>
        </p:txBody>
      </p:sp>
      <p:sp>
        <p:nvSpPr>
          <p:cNvPr id="126" name="Google Shape;126;p10"/>
          <p:cNvSpPr txBox="1"/>
          <p:nvPr/>
        </p:nvSpPr>
        <p:spPr>
          <a:xfrm>
            <a:off x="1618048" y="3244425"/>
            <a:ext cx="5141301" cy="584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FFFF"/>
                </a:solidFill>
                <a:latin typeface="Ubuntu"/>
                <a:ea typeface="Ubuntu"/>
                <a:cs typeface="Ubuntu"/>
                <a:sym typeface="Ubuntu"/>
              </a:rPr>
              <a:t>Google Slides</a:t>
            </a:r>
            <a:endParaRPr/>
          </a:p>
        </p:txBody>
      </p:sp>
      <p:sp>
        <p:nvSpPr>
          <p:cNvPr id="127" name="Google Shape;127;p10"/>
          <p:cNvSpPr txBox="1"/>
          <p:nvPr/>
        </p:nvSpPr>
        <p:spPr>
          <a:xfrm>
            <a:off x="7378474" y="4366729"/>
            <a:ext cx="4779600" cy="3567900"/>
          </a:xfrm>
          <a:prstGeom prst="rect">
            <a:avLst/>
          </a:prstGeom>
          <a:noFill/>
          <a:ln>
            <a:noFill/>
          </a:ln>
        </p:spPr>
        <p:txBody>
          <a:bodyPr anchorCtr="0" anchor="t" bIns="0" lIns="0" spcFirstLastPara="1" rIns="0" wrap="square" tIns="0">
            <a:spAutoFit/>
          </a:bodyPr>
          <a:lstStyle/>
          <a:p>
            <a:pPr indent="-218440" lvl="1" marL="474981"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Arial"/>
                <a:ea typeface="Arial"/>
                <a:cs typeface="Arial"/>
                <a:sym typeface="Arial"/>
              </a:rPr>
              <a:t>Click on the "PowerPoint" button below this presentation preview. Start editing your presentation.</a:t>
            </a:r>
            <a:endParaRPr sz="1900"/>
          </a:p>
          <a:p>
            <a:pPr indent="-218440" lvl="1" marL="474981" marR="0" rtl="0" algn="l">
              <a:lnSpc>
                <a:spcPct val="140000"/>
              </a:lnSpc>
              <a:spcBef>
                <a:spcPts val="0"/>
              </a:spcBef>
              <a:spcAft>
                <a:spcPts val="0"/>
              </a:spcAft>
              <a:buClr>
                <a:srgbClr val="FFFFFF"/>
              </a:buClr>
              <a:buSzPts val="1900"/>
              <a:buFont typeface="Arial"/>
              <a:buChar char="•"/>
            </a:pPr>
            <a:r>
              <a:rPr b="0" i="0" lang="en-US" sz="1900" u="sng" cap="none" strike="noStrike">
                <a:solidFill>
                  <a:srgbClr val="FFFFFF"/>
                </a:solidFill>
                <a:latin typeface="Arial"/>
                <a:ea typeface="Arial"/>
                <a:cs typeface="Arial"/>
                <a:sym typeface="Arial"/>
              </a:rPr>
              <a:t>Alternative:</a:t>
            </a:r>
            <a:r>
              <a:rPr b="0" i="0" lang="en-US" sz="1900" u="none" cap="none" strike="noStrike">
                <a:solidFill>
                  <a:srgbClr val="FFFFFF"/>
                </a:solidFill>
                <a:latin typeface="Arial"/>
                <a:ea typeface="Arial"/>
                <a:cs typeface="Arial"/>
                <a:sym typeface="Arial"/>
              </a:rPr>
              <a:t> From Canva template file, Click on the "Share" button on the top right corner in Canva and click on "More" at the bottom of the menu. Enter "PowerPoint" in the search bar and click on the PowerPoint icon to download.</a:t>
            </a:r>
            <a:endParaRPr sz="1900"/>
          </a:p>
        </p:txBody>
      </p:sp>
      <p:sp>
        <p:nvSpPr>
          <p:cNvPr id="128" name="Google Shape;128;p10"/>
          <p:cNvSpPr txBox="1"/>
          <p:nvPr/>
        </p:nvSpPr>
        <p:spPr>
          <a:xfrm>
            <a:off x="7537020" y="3244425"/>
            <a:ext cx="5141301" cy="584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FFFF"/>
                </a:solidFill>
                <a:latin typeface="Ubuntu"/>
                <a:ea typeface="Ubuntu"/>
                <a:cs typeface="Ubuntu"/>
                <a:sym typeface="Ubuntu"/>
              </a:rPr>
              <a:t>PowerPoint</a:t>
            </a:r>
            <a:endParaRPr/>
          </a:p>
        </p:txBody>
      </p:sp>
      <p:sp>
        <p:nvSpPr>
          <p:cNvPr id="129" name="Google Shape;129;p10"/>
          <p:cNvSpPr txBox="1"/>
          <p:nvPr/>
        </p:nvSpPr>
        <p:spPr>
          <a:xfrm>
            <a:off x="13134295" y="4366729"/>
            <a:ext cx="3689100" cy="1930200"/>
          </a:xfrm>
          <a:prstGeom prst="rect">
            <a:avLst/>
          </a:prstGeom>
          <a:noFill/>
          <a:ln>
            <a:noFill/>
          </a:ln>
        </p:spPr>
        <p:txBody>
          <a:bodyPr anchorCtr="0" anchor="t" bIns="0" lIns="0" spcFirstLastPara="1" rIns="0" wrap="square" tIns="0">
            <a:spAutoFit/>
          </a:bodyPr>
          <a:lstStyle/>
          <a:p>
            <a:pPr indent="-218440" lvl="1" marL="474981"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Arial"/>
                <a:ea typeface="Arial"/>
                <a:cs typeface="Arial"/>
                <a:sym typeface="Arial"/>
              </a:rPr>
              <a:t>Click on the "Canva" button under this presentation preview. Start editing your presentation. You need to sign in to your Canva account.</a:t>
            </a:r>
            <a:endParaRPr sz="1900"/>
          </a:p>
        </p:txBody>
      </p:sp>
      <p:sp>
        <p:nvSpPr>
          <p:cNvPr id="130" name="Google Shape;130;p10"/>
          <p:cNvSpPr txBox="1"/>
          <p:nvPr/>
        </p:nvSpPr>
        <p:spPr>
          <a:xfrm>
            <a:off x="13328391" y="3244425"/>
            <a:ext cx="5141301" cy="584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FFFF"/>
                </a:solidFill>
                <a:latin typeface="Ubuntu"/>
                <a:ea typeface="Ubuntu"/>
                <a:cs typeface="Ubuntu"/>
                <a:sym typeface="Ubuntu"/>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28"/>
          <p:cNvSpPr txBox="1"/>
          <p:nvPr/>
        </p:nvSpPr>
        <p:spPr>
          <a:xfrm>
            <a:off x="4214068" y="2531184"/>
            <a:ext cx="10077000" cy="364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900" u="none" cap="none" strike="noStrike">
                <a:solidFill>
                  <a:srgbClr val="FFFFFF"/>
                </a:solidFill>
                <a:latin typeface="Cuprum"/>
                <a:ea typeface="Cuprum"/>
                <a:cs typeface="Cuprum"/>
                <a:sym typeface="Cuprum"/>
              </a:rPr>
              <a:t>Write an original statement or inspiring quote</a:t>
            </a:r>
            <a:endParaRPr/>
          </a:p>
        </p:txBody>
      </p:sp>
      <p:sp>
        <p:nvSpPr>
          <p:cNvPr id="903" name="Google Shape;903;p28"/>
          <p:cNvSpPr txBox="1"/>
          <p:nvPr/>
        </p:nvSpPr>
        <p:spPr>
          <a:xfrm>
            <a:off x="2926148" y="6605957"/>
            <a:ext cx="12804900" cy="53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FFFFFF"/>
                </a:solidFill>
                <a:latin typeface="Ubuntu"/>
                <a:ea typeface="Ubuntu"/>
                <a:cs typeface="Ubuntu"/>
                <a:sym typeface="Ubuntu"/>
              </a:rPr>
              <a:t>— Include a credit, citation, or supporting message</a:t>
            </a:r>
            <a:endParaRPr/>
          </a:p>
        </p:txBody>
      </p:sp>
      <p:pic>
        <p:nvPicPr>
          <p:cNvPr id="904" name="Google Shape;904;p28"/>
          <p:cNvPicPr preferRelativeResize="0"/>
          <p:nvPr/>
        </p:nvPicPr>
        <p:blipFill>
          <a:blip r:embed="rId3">
            <a:alphaModFix/>
          </a:blip>
          <a:stretch>
            <a:fillRect/>
          </a:stretch>
        </p:blipFill>
        <p:spPr>
          <a:xfrm>
            <a:off x="254650" y="0"/>
            <a:ext cx="17778703" cy="10287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2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855" l="0" r="0" t="-75855"/>
            </a:stretch>
          </a:blipFill>
          <a:ln>
            <a:noFill/>
          </a:ln>
        </p:spPr>
      </p:sp>
      <p:pic>
        <p:nvPicPr>
          <p:cNvPr id="910" name="Google Shape;910;p29"/>
          <p:cNvPicPr preferRelativeResize="0"/>
          <p:nvPr/>
        </p:nvPicPr>
        <p:blipFill>
          <a:blip r:embed="rId4">
            <a:alphaModFix/>
          </a:blip>
          <a:stretch>
            <a:fillRect/>
          </a:stretch>
        </p:blipFill>
        <p:spPr>
          <a:xfrm>
            <a:off x="8978258" y="0"/>
            <a:ext cx="9309735" cy="10287000"/>
          </a:xfrm>
          <a:prstGeom prst="rect">
            <a:avLst/>
          </a:prstGeom>
          <a:noFill/>
          <a:ln>
            <a:noFill/>
          </a:ln>
        </p:spPr>
      </p:pic>
      <p:grpSp>
        <p:nvGrpSpPr>
          <p:cNvPr id="911" name="Google Shape;911;p29"/>
          <p:cNvGrpSpPr/>
          <p:nvPr/>
        </p:nvGrpSpPr>
        <p:grpSpPr>
          <a:xfrm>
            <a:off x="487333" y="403189"/>
            <a:ext cx="5500611" cy="5500610"/>
            <a:chOff x="0" y="0"/>
            <a:chExt cx="7334147" cy="7334146"/>
          </a:xfrm>
        </p:grpSpPr>
        <p:cxnSp>
          <p:nvCxnSpPr>
            <p:cNvPr id="912" name="Google Shape;912;p29"/>
            <p:cNvCxnSpPr/>
            <p:nvPr/>
          </p:nvCxnSpPr>
          <p:spPr>
            <a:xfrm>
              <a:off x="237949" y="468087"/>
              <a:ext cx="0" cy="6655451"/>
            </a:xfrm>
            <a:prstGeom prst="straightConnector1">
              <a:avLst/>
            </a:prstGeom>
            <a:noFill/>
            <a:ln cap="flat" cmpd="sng" w="39050">
              <a:solidFill>
                <a:srgbClr val="FFFFFF"/>
              </a:solidFill>
              <a:prstDash val="solid"/>
              <a:round/>
              <a:headEnd len="sm" w="sm" type="none"/>
              <a:tailEnd len="sm" w="sm" type="none"/>
            </a:ln>
          </p:spPr>
        </p:cxnSp>
        <p:grpSp>
          <p:nvGrpSpPr>
            <p:cNvPr id="913" name="Google Shape;913;p29"/>
            <p:cNvGrpSpPr/>
            <p:nvPr/>
          </p:nvGrpSpPr>
          <p:grpSpPr>
            <a:xfrm>
              <a:off x="0" y="0"/>
              <a:ext cx="468087" cy="468087"/>
              <a:chOff x="0" y="0"/>
              <a:chExt cx="812800" cy="812800"/>
            </a:xfrm>
          </p:grpSpPr>
          <p:sp>
            <p:nvSpPr>
              <p:cNvPr id="914" name="Google Shape;91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6" name="Google Shape;916;p29"/>
            <p:cNvGrpSpPr/>
            <p:nvPr/>
          </p:nvGrpSpPr>
          <p:grpSpPr>
            <a:xfrm>
              <a:off x="23435" y="6889494"/>
              <a:ext cx="444652" cy="444652"/>
              <a:chOff x="0" y="0"/>
              <a:chExt cx="812800" cy="812800"/>
            </a:xfrm>
          </p:grpSpPr>
          <p:sp>
            <p:nvSpPr>
              <p:cNvPr id="917" name="Google Shape;91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19" name="Google Shape;919;p29"/>
            <p:cNvCxnSpPr/>
            <p:nvPr/>
          </p:nvCxnSpPr>
          <p:spPr>
            <a:xfrm rot="10800000">
              <a:off x="210609" y="237949"/>
              <a:ext cx="6655451" cy="0"/>
            </a:xfrm>
            <a:prstGeom prst="straightConnector1">
              <a:avLst/>
            </a:prstGeom>
            <a:noFill/>
            <a:ln cap="flat" cmpd="sng" w="39050">
              <a:solidFill>
                <a:srgbClr val="FFFFFF"/>
              </a:solidFill>
              <a:prstDash val="solid"/>
              <a:round/>
              <a:headEnd len="sm" w="sm" type="none"/>
              <a:tailEnd len="sm" w="sm" type="none"/>
            </a:ln>
          </p:spPr>
        </p:cxnSp>
        <p:grpSp>
          <p:nvGrpSpPr>
            <p:cNvPr id="920" name="Google Shape;920;p29"/>
            <p:cNvGrpSpPr/>
            <p:nvPr/>
          </p:nvGrpSpPr>
          <p:grpSpPr>
            <a:xfrm rot="5400000">
              <a:off x="6866060" y="0"/>
              <a:ext cx="468087" cy="468087"/>
              <a:chOff x="0" y="0"/>
              <a:chExt cx="812800" cy="812800"/>
            </a:xfrm>
          </p:grpSpPr>
          <p:sp>
            <p:nvSpPr>
              <p:cNvPr id="921" name="Google Shape;921;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3" name="Google Shape;923;p29"/>
            <p:cNvGrpSpPr/>
            <p:nvPr/>
          </p:nvGrpSpPr>
          <p:grpSpPr>
            <a:xfrm rot="5400000">
              <a:off x="0" y="23435"/>
              <a:ext cx="444652" cy="444652"/>
              <a:chOff x="0" y="0"/>
              <a:chExt cx="812800" cy="812800"/>
            </a:xfrm>
          </p:grpSpPr>
          <p:sp>
            <p:nvSpPr>
              <p:cNvPr id="924" name="Google Shape;92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6" name="Google Shape;926;p29"/>
            <p:cNvGrpSpPr/>
            <p:nvPr/>
          </p:nvGrpSpPr>
          <p:grpSpPr>
            <a:xfrm>
              <a:off x="2067147" y="0"/>
              <a:ext cx="444652" cy="444652"/>
              <a:chOff x="0" y="0"/>
              <a:chExt cx="812800" cy="812800"/>
            </a:xfrm>
          </p:grpSpPr>
          <p:sp>
            <p:nvSpPr>
              <p:cNvPr id="927" name="Google Shape;92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9" name="Google Shape;929;p29"/>
            <p:cNvGrpSpPr/>
            <p:nvPr/>
          </p:nvGrpSpPr>
          <p:grpSpPr>
            <a:xfrm>
              <a:off x="23435" y="5565586"/>
              <a:ext cx="444652" cy="444652"/>
              <a:chOff x="0" y="0"/>
              <a:chExt cx="812800" cy="812800"/>
            </a:xfrm>
          </p:grpSpPr>
          <p:sp>
            <p:nvSpPr>
              <p:cNvPr id="930" name="Google Shape;930;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32" name="Google Shape;932;p29"/>
          <p:cNvSpPr/>
          <p:nvPr/>
        </p:nvSpPr>
        <p:spPr>
          <a:xfrm>
            <a:off x="1791965" y="4061242"/>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5">
              <a:alphaModFix/>
            </a:blip>
            <a:stretch>
              <a:fillRect b="0" l="0" r="0" t="0"/>
            </a:stretch>
          </a:blipFill>
          <a:ln>
            <a:noFill/>
          </a:ln>
        </p:spPr>
      </p:sp>
      <p:sp>
        <p:nvSpPr>
          <p:cNvPr id="933" name="Google Shape;933;p29"/>
          <p:cNvSpPr/>
          <p:nvPr/>
        </p:nvSpPr>
        <p:spPr>
          <a:xfrm>
            <a:off x="1765342" y="5012809"/>
            <a:ext cx="263367" cy="263367"/>
          </a:xfrm>
          <a:custGeom>
            <a:rect b="b" l="l" r="r" t="t"/>
            <a:pathLst>
              <a:path extrusionOk="0" h="263367" w="263367">
                <a:moveTo>
                  <a:pt x="0" y="0"/>
                </a:moveTo>
                <a:lnTo>
                  <a:pt x="263368" y="0"/>
                </a:lnTo>
                <a:lnTo>
                  <a:pt x="263368" y="263367"/>
                </a:lnTo>
                <a:lnTo>
                  <a:pt x="0" y="263367"/>
                </a:lnTo>
                <a:lnTo>
                  <a:pt x="0" y="0"/>
                </a:lnTo>
                <a:close/>
              </a:path>
            </a:pathLst>
          </a:custGeom>
          <a:blipFill rotWithShape="1">
            <a:blip r:embed="rId6">
              <a:alphaModFix/>
            </a:blip>
            <a:stretch>
              <a:fillRect b="0" l="0" r="0" t="0"/>
            </a:stretch>
          </a:blipFill>
          <a:ln>
            <a:noFill/>
          </a:ln>
        </p:spPr>
      </p:sp>
      <p:sp>
        <p:nvSpPr>
          <p:cNvPr id="934" name="Google Shape;934;p29"/>
          <p:cNvSpPr/>
          <p:nvPr/>
        </p:nvSpPr>
        <p:spPr>
          <a:xfrm>
            <a:off x="1773961" y="5962804"/>
            <a:ext cx="246129" cy="169214"/>
          </a:xfrm>
          <a:custGeom>
            <a:rect b="b" l="l" r="r" t="t"/>
            <a:pathLst>
              <a:path extrusionOk="0" h="169214" w="246129">
                <a:moveTo>
                  <a:pt x="0" y="0"/>
                </a:moveTo>
                <a:lnTo>
                  <a:pt x="246130" y="0"/>
                </a:lnTo>
                <a:lnTo>
                  <a:pt x="246130" y="169213"/>
                </a:lnTo>
                <a:lnTo>
                  <a:pt x="0" y="169213"/>
                </a:lnTo>
                <a:lnTo>
                  <a:pt x="0" y="0"/>
                </a:lnTo>
                <a:close/>
              </a:path>
            </a:pathLst>
          </a:custGeom>
          <a:blipFill rotWithShape="1">
            <a:blip r:embed="rId7">
              <a:alphaModFix/>
            </a:blip>
            <a:stretch>
              <a:fillRect b="0" l="0" r="0" t="0"/>
            </a:stretch>
          </a:blipFill>
          <a:ln>
            <a:noFill/>
          </a:ln>
        </p:spPr>
      </p:sp>
      <p:sp>
        <p:nvSpPr>
          <p:cNvPr id="935" name="Google Shape;935;p29"/>
          <p:cNvSpPr/>
          <p:nvPr/>
        </p:nvSpPr>
        <p:spPr>
          <a:xfrm>
            <a:off x="1760508" y="7706483"/>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8">
              <a:alphaModFix/>
            </a:blip>
            <a:stretch>
              <a:fillRect b="0" l="0" r="0" t="0"/>
            </a:stretch>
          </a:blipFill>
          <a:ln>
            <a:noFill/>
          </a:ln>
        </p:spPr>
      </p:sp>
      <p:sp>
        <p:nvSpPr>
          <p:cNvPr id="936" name="Google Shape;936;p29"/>
          <p:cNvSpPr/>
          <p:nvPr/>
        </p:nvSpPr>
        <p:spPr>
          <a:xfrm>
            <a:off x="1742651" y="6799762"/>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9">
              <a:alphaModFix/>
            </a:blip>
            <a:stretch>
              <a:fillRect b="0" l="0" r="0" t="0"/>
            </a:stretch>
          </a:blipFill>
          <a:ln>
            <a:noFill/>
          </a:ln>
        </p:spPr>
      </p:sp>
      <p:sp>
        <p:nvSpPr>
          <p:cNvPr id="937" name="Google Shape;937;p29"/>
          <p:cNvSpPr txBox="1"/>
          <p:nvPr/>
        </p:nvSpPr>
        <p:spPr>
          <a:xfrm>
            <a:off x="1696007" y="2070517"/>
            <a:ext cx="6361109"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FFFFF"/>
                </a:solidFill>
                <a:latin typeface="Cuprum"/>
                <a:ea typeface="Cuprum"/>
                <a:cs typeface="Cuprum"/>
                <a:sym typeface="Cuprum"/>
              </a:rPr>
              <a:t>Contact Us</a:t>
            </a:r>
            <a:endParaRPr/>
          </a:p>
        </p:txBody>
      </p:sp>
      <p:sp>
        <p:nvSpPr>
          <p:cNvPr id="938" name="Google Shape;938;p29"/>
          <p:cNvSpPr txBox="1"/>
          <p:nvPr/>
        </p:nvSpPr>
        <p:spPr>
          <a:xfrm>
            <a:off x="2430084" y="4020511"/>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123 Anywhere St., Any City,ST 12345</a:t>
            </a:r>
            <a:endParaRPr/>
          </a:p>
        </p:txBody>
      </p:sp>
      <p:sp>
        <p:nvSpPr>
          <p:cNvPr id="939" name="Google Shape;939;p29"/>
          <p:cNvSpPr txBox="1"/>
          <p:nvPr/>
        </p:nvSpPr>
        <p:spPr>
          <a:xfrm>
            <a:off x="2430084" y="4946134"/>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123-456-7890</a:t>
            </a:r>
            <a:endParaRPr/>
          </a:p>
        </p:txBody>
      </p:sp>
      <p:sp>
        <p:nvSpPr>
          <p:cNvPr id="940" name="Google Shape;940;p29"/>
          <p:cNvSpPr txBox="1"/>
          <p:nvPr/>
        </p:nvSpPr>
        <p:spPr>
          <a:xfrm>
            <a:off x="2430084" y="5834693"/>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hello@reallygreatsite.com</a:t>
            </a:r>
            <a:endParaRPr/>
          </a:p>
        </p:txBody>
      </p:sp>
      <p:grpSp>
        <p:nvGrpSpPr>
          <p:cNvPr id="941" name="Google Shape;941;p29"/>
          <p:cNvGrpSpPr/>
          <p:nvPr/>
        </p:nvGrpSpPr>
        <p:grpSpPr>
          <a:xfrm rot="10800000">
            <a:off x="12908586" y="4960570"/>
            <a:ext cx="5051221" cy="5051221"/>
            <a:chOff x="0" y="0"/>
            <a:chExt cx="6734962" cy="6734962"/>
          </a:xfrm>
        </p:grpSpPr>
        <p:cxnSp>
          <p:nvCxnSpPr>
            <p:cNvPr id="942" name="Google Shape;942;p29"/>
            <p:cNvCxnSpPr/>
            <p:nvPr/>
          </p:nvCxnSpPr>
          <p:spPr>
            <a:xfrm>
              <a:off x="218509" y="429845"/>
              <a:ext cx="0" cy="6111714"/>
            </a:xfrm>
            <a:prstGeom prst="straightConnector1">
              <a:avLst/>
            </a:prstGeom>
            <a:noFill/>
            <a:ln cap="flat" cmpd="sng" w="80700">
              <a:solidFill>
                <a:srgbClr val="FFFFFF"/>
              </a:solidFill>
              <a:prstDash val="solid"/>
              <a:round/>
              <a:headEnd len="sm" w="sm" type="none"/>
              <a:tailEnd len="sm" w="sm" type="none"/>
            </a:ln>
          </p:spPr>
        </p:cxnSp>
        <p:grpSp>
          <p:nvGrpSpPr>
            <p:cNvPr id="943" name="Google Shape;943;p29"/>
            <p:cNvGrpSpPr/>
            <p:nvPr/>
          </p:nvGrpSpPr>
          <p:grpSpPr>
            <a:xfrm>
              <a:off x="0" y="0"/>
              <a:ext cx="429845" cy="429845"/>
              <a:chOff x="0" y="0"/>
              <a:chExt cx="812800" cy="812800"/>
            </a:xfrm>
          </p:grpSpPr>
          <p:sp>
            <p:nvSpPr>
              <p:cNvPr id="944" name="Google Shape;94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6" name="Google Shape;946;p29"/>
            <p:cNvGrpSpPr/>
            <p:nvPr/>
          </p:nvGrpSpPr>
          <p:grpSpPr>
            <a:xfrm>
              <a:off x="21520" y="6326637"/>
              <a:ext cx="408325" cy="408325"/>
              <a:chOff x="0" y="0"/>
              <a:chExt cx="812800" cy="812800"/>
            </a:xfrm>
          </p:grpSpPr>
          <p:sp>
            <p:nvSpPr>
              <p:cNvPr id="947" name="Google Shape;94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49" name="Google Shape;949;p29"/>
            <p:cNvCxnSpPr/>
            <p:nvPr/>
          </p:nvCxnSpPr>
          <p:spPr>
            <a:xfrm rot="10800000">
              <a:off x="193402" y="218509"/>
              <a:ext cx="6111714" cy="0"/>
            </a:xfrm>
            <a:prstGeom prst="straightConnector1">
              <a:avLst/>
            </a:prstGeom>
            <a:noFill/>
            <a:ln cap="flat" cmpd="sng" w="80700">
              <a:solidFill>
                <a:srgbClr val="FFFFFF"/>
              </a:solidFill>
              <a:prstDash val="solid"/>
              <a:round/>
              <a:headEnd len="sm" w="sm" type="none"/>
              <a:tailEnd len="sm" w="sm" type="none"/>
            </a:ln>
          </p:spPr>
        </p:cxnSp>
        <p:grpSp>
          <p:nvGrpSpPr>
            <p:cNvPr id="950" name="Google Shape;950;p29"/>
            <p:cNvGrpSpPr/>
            <p:nvPr/>
          </p:nvGrpSpPr>
          <p:grpSpPr>
            <a:xfrm rot="5400000">
              <a:off x="6305117" y="0"/>
              <a:ext cx="429845" cy="429845"/>
              <a:chOff x="0" y="0"/>
              <a:chExt cx="812800" cy="812800"/>
            </a:xfrm>
          </p:grpSpPr>
          <p:sp>
            <p:nvSpPr>
              <p:cNvPr id="951" name="Google Shape;951;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3" name="Google Shape;953;p29"/>
            <p:cNvGrpSpPr/>
            <p:nvPr/>
          </p:nvGrpSpPr>
          <p:grpSpPr>
            <a:xfrm rot="5400000">
              <a:off x="0" y="21520"/>
              <a:ext cx="408325" cy="408325"/>
              <a:chOff x="0" y="0"/>
              <a:chExt cx="812800" cy="812800"/>
            </a:xfrm>
          </p:grpSpPr>
          <p:sp>
            <p:nvSpPr>
              <p:cNvPr id="954" name="Google Shape;95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6" name="Google Shape;956;p29"/>
            <p:cNvGrpSpPr/>
            <p:nvPr/>
          </p:nvGrpSpPr>
          <p:grpSpPr>
            <a:xfrm>
              <a:off x="1898266" y="0"/>
              <a:ext cx="408325" cy="408325"/>
              <a:chOff x="0" y="0"/>
              <a:chExt cx="812800" cy="812800"/>
            </a:xfrm>
          </p:grpSpPr>
          <p:sp>
            <p:nvSpPr>
              <p:cNvPr id="957" name="Google Shape;95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9" name="Google Shape;959;p29"/>
            <p:cNvGrpSpPr/>
            <p:nvPr/>
          </p:nvGrpSpPr>
          <p:grpSpPr>
            <a:xfrm>
              <a:off x="21520" y="5110889"/>
              <a:ext cx="408325" cy="408325"/>
              <a:chOff x="0" y="0"/>
              <a:chExt cx="812800" cy="812800"/>
            </a:xfrm>
          </p:grpSpPr>
          <p:sp>
            <p:nvSpPr>
              <p:cNvPr id="960" name="Google Shape;960;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62" name="Google Shape;962;p29"/>
          <p:cNvGrpSpPr/>
          <p:nvPr/>
        </p:nvGrpSpPr>
        <p:grpSpPr>
          <a:xfrm>
            <a:off x="1525777" y="9528308"/>
            <a:ext cx="5247198" cy="359853"/>
            <a:chOff x="0" y="0"/>
            <a:chExt cx="6996264" cy="479804"/>
          </a:xfrm>
        </p:grpSpPr>
        <p:cxnSp>
          <p:nvCxnSpPr>
            <p:cNvPr id="963" name="Google Shape;963;p29"/>
            <p:cNvCxnSpPr/>
            <p:nvPr/>
          </p:nvCxnSpPr>
          <p:spPr>
            <a:xfrm rot="10800000">
              <a:off x="210609" y="214514"/>
              <a:ext cx="6655451" cy="0"/>
            </a:xfrm>
            <a:prstGeom prst="straightConnector1">
              <a:avLst/>
            </a:prstGeom>
            <a:noFill/>
            <a:ln cap="flat" cmpd="sng" w="50800">
              <a:solidFill>
                <a:srgbClr val="FFFFFF"/>
              </a:solidFill>
              <a:prstDash val="solid"/>
              <a:round/>
              <a:headEnd len="sm" w="sm" type="none"/>
              <a:tailEnd len="sm" w="sm" type="none"/>
            </a:ln>
          </p:spPr>
        </p:cxnSp>
        <p:grpSp>
          <p:nvGrpSpPr>
            <p:cNvPr id="964" name="Google Shape;964;p29"/>
            <p:cNvGrpSpPr/>
            <p:nvPr/>
          </p:nvGrpSpPr>
          <p:grpSpPr>
            <a:xfrm rot="5400000">
              <a:off x="6528177" y="11717"/>
              <a:ext cx="468087" cy="468087"/>
              <a:chOff x="0" y="0"/>
              <a:chExt cx="812800" cy="812800"/>
            </a:xfrm>
          </p:grpSpPr>
          <p:sp>
            <p:nvSpPr>
              <p:cNvPr id="965" name="Google Shape;96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29"/>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7" name="Google Shape;967;p29"/>
            <p:cNvGrpSpPr/>
            <p:nvPr/>
          </p:nvGrpSpPr>
          <p:grpSpPr>
            <a:xfrm rot="5400000">
              <a:off x="0" y="0"/>
              <a:ext cx="444652" cy="444652"/>
              <a:chOff x="0" y="0"/>
              <a:chExt cx="812800" cy="812800"/>
            </a:xfrm>
          </p:grpSpPr>
          <p:sp>
            <p:nvSpPr>
              <p:cNvPr id="968" name="Google Shape;968;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9"/>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0" name="Google Shape;970;p29"/>
            <p:cNvGrpSpPr/>
            <p:nvPr/>
          </p:nvGrpSpPr>
          <p:grpSpPr>
            <a:xfrm rot="10800000">
              <a:off x="6528177" y="11717"/>
              <a:ext cx="444652" cy="444652"/>
              <a:chOff x="0" y="0"/>
              <a:chExt cx="812800" cy="812800"/>
            </a:xfrm>
          </p:grpSpPr>
          <p:sp>
            <p:nvSpPr>
              <p:cNvPr id="971" name="Google Shape;971;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9"/>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73" name="Google Shape;973;p29"/>
          <p:cNvGrpSpPr/>
          <p:nvPr/>
        </p:nvGrpSpPr>
        <p:grpSpPr>
          <a:xfrm>
            <a:off x="11394299" y="403189"/>
            <a:ext cx="5247197" cy="359853"/>
            <a:chOff x="0" y="0"/>
            <a:chExt cx="6996263" cy="479804"/>
          </a:xfrm>
        </p:grpSpPr>
        <p:cxnSp>
          <p:nvCxnSpPr>
            <p:cNvPr id="974" name="Google Shape;974;p29"/>
            <p:cNvCxnSpPr/>
            <p:nvPr/>
          </p:nvCxnSpPr>
          <p:spPr>
            <a:xfrm>
              <a:off x="130204" y="265290"/>
              <a:ext cx="6655451" cy="0"/>
            </a:xfrm>
            <a:prstGeom prst="straightConnector1">
              <a:avLst/>
            </a:prstGeom>
            <a:noFill/>
            <a:ln cap="flat" cmpd="sng" w="114300">
              <a:solidFill>
                <a:srgbClr val="FFFFFF"/>
              </a:solidFill>
              <a:prstDash val="solid"/>
              <a:round/>
              <a:headEnd len="sm" w="sm" type="none"/>
              <a:tailEnd len="sm" w="sm" type="none"/>
            </a:ln>
          </p:spPr>
        </p:cxnSp>
        <p:grpSp>
          <p:nvGrpSpPr>
            <p:cNvPr id="975" name="Google Shape;975;p29"/>
            <p:cNvGrpSpPr/>
            <p:nvPr/>
          </p:nvGrpSpPr>
          <p:grpSpPr>
            <a:xfrm rot="-5400000">
              <a:off x="0" y="0"/>
              <a:ext cx="468087" cy="468087"/>
              <a:chOff x="0" y="0"/>
              <a:chExt cx="812800" cy="812800"/>
            </a:xfrm>
          </p:grpSpPr>
          <p:sp>
            <p:nvSpPr>
              <p:cNvPr id="976" name="Google Shape;97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9"/>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8" name="Google Shape;978;p29"/>
            <p:cNvGrpSpPr/>
            <p:nvPr/>
          </p:nvGrpSpPr>
          <p:grpSpPr>
            <a:xfrm rot="-5400000">
              <a:off x="6551611" y="35152"/>
              <a:ext cx="444652" cy="444652"/>
              <a:chOff x="0" y="0"/>
              <a:chExt cx="812800" cy="812800"/>
            </a:xfrm>
          </p:grpSpPr>
          <p:sp>
            <p:nvSpPr>
              <p:cNvPr id="979" name="Google Shape;979;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9"/>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1" name="Google Shape;981;p29"/>
            <p:cNvGrpSpPr/>
            <p:nvPr/>
          </p:nvGrpSpPr>
          <p:grpSpPr>
            <a:xfrm>
              <a:off x="23435" y="23435"/>
              <a:ext cx="444652" cy="444652"/>
              <a:chOff x="0" y="0"/>
              <a:chExt cx="812800" cy="812800"/>
            </a:xfrm>
          </p:grpSpPr>
          <p:sp>
            <p:nvSpPr>
              <p:cNvPr id="982" name="Google Shape;98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9"/>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84" name="Google Shape;984;p29"/>
          <p:cNvSpPr txBox="1"/>
          <p:nvPr/>
        </p:nvSpPr>
        <p:spPr>
          <a:xfrm>
            <a:off x="2430084" y="7616339"/>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reallygreatsite.com</a:t>
            </a:r>
            <a:endParaRPr/>
          </a:p>
        </p:txBody>
      </p:sp>
      <p:sp>
        <p:nvSpPr>
          <p:cNvPr id="985" name="Google Shape;985;p29"/>
          <p:cNvSpPr txBox="1"/>
          <p:nvPr/>
        </p:nvSpPr>
        <p:spPr>
          <a:xfrm>
            <a:off x="2430084" y="6712037"/>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@reallygreatsite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3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855" l="0" r="0" t="-75855"/>
            </a:stretch>
          </a:blipFill>
          <a:ln>
            <a:noFill/>
          </a:ln>
        </p:spPr>
      </p:sp>
      <p:sp>
        <p:nvSpPr>
          <p:cNvPr id="991" name="Google Shape;991;p30"/>
          <p:cNvSpPr txBox="1"/>
          <p:nvPr/>
        </p:nvSpPr>
        <p:spPr>
          <a:xfrm>
            <a:off x="1612547" y="2917349"/>
            <a:ext cx="6094184"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Cuprum"/>
                <a:ea typeface="Cuprum"/>
                <a:cs typeface="Cuprum"/>
                <a:sym typeface="Cuprum"/>
              </a:rPr>
              <a:t>Thank you!</a:t>
            </a:r>
            <a:endParaRPr/>
          </a:p>
        </p:txBody>
      </p:sp>
      <p:sp>
        <p:nvSpPr>
          <p:cNvPr id="992" name="Google Shape;992;p30"/>
          <p:cNvSpPr txBox="1"/>
          <p:nvPr/>
        </p:nvSpPr>
        <p:spPr>
          <a:xfrm>
            <a:off x="1219457" y="4417915"/>
            <a:ext cx="6880363" cy="1155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Ubuntu"/>
                <a:ea typeface="Ubuntu"/>
                <a:cs typeface="Ubuntu"/>
                <a:sym typeface="Ubuntu"/>
              </a:rPr>
              <a:t>Write a closing statement </a:t>
            </a:r>
            <a:endParaRPr/>
          </a:p>
          <a:p>
            <a:pPr indent="0" lvl="0" marL="0" marR="0" rtl="0" algn="ctr">
              <a:lnSpc>
                <a:spcPct val="130000"/>
              </a:lnSpc>
              <a:spcBef>
                <a:spcPts val="0"/>
              </a:spcBef>
              <a:spcAft>
                <a:spcPts val="0"/>
              </a:spcAft>
              <a:buNone/>
            </a:pPr>
            <a:r>
              <a:rPr b="0" i="0" lang="en-US" sz="3500" u="none" cap="none" strike="noStrike">
                <a:solidFill>
                  <a:srgbClr val="FFFFFF"/>
                </a:solidFill>
                <a:latin typeface="Ubuntu"/>
                <a:ea typeface="Ubuntu"/>
                <a:cs typeface="Ubuntu"/>
                <a:sym typeface="Ubuntu"/>
              </a:rPr>
              <a:t>or call-to-action here.</a:t>
            </a:r>
            <a:endParaRPr/>
          </a:p>
        </p:txBody>
      </p:sp>
      <p:cxnSp>
        <p:nvCxnSpPr>
          <p:cNvPr id="993" name="Google Shape;993;p30"/>
          <p:cNvCxnSpPr/>
          <p:nvPr/>
        </p:nvCxnSpPr>
        <p:spPr>
          <a:xfrm>
            <a:off x="570366" y="9263063"/>
            <a:ext cx="6492240" cy="0"/>
          </a:xfrm>
          <a:prstGeom prst="straightConnector1">
            <a:avLst/>
          </a:prstGeom>
          <a:noFill/>
          <a:ln cap="flat" cmpd="sng" w="38100">
            <a:solidFill>
              <a:srgbClr val="5271FF"/>
            </a:solidFill>
            <a:prstDash val="solid"/>
            <a:round/>
            <a:headEnd len="sm" w="sm" type="none"/>
            <a:tailEnd len="sm" w="sm" type="none"/>
          </a:ln>
        </p:spPr>
      </p:cxnSp>
      <p:grpSp>
        <p:nvGrpSpPr>
          <p:cNvPr id="994" name="Google Shape;994;p30"/>
          <p:cNvGrpSpPr/>
          <p:nvPr/>
        </p:nvGrpSpPr>
        <p:grpSpPr>
          <a:xfrm rot="10800000">
            <a:off x="5426038" y="9103661"/>
            <a:ext cx="337852" cy="337852"/>
            <a:chOff x="0" y="0"/>
            <a:chExt cx="812800" cy="812800"/>
          </a:xfrm>
        </p:grpSpPr>
        <p:sp>
          <p:nvSpPr>
            <p:cNvPr id="995" name="Google Shape;99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7" name="Google Shape;997;p30"/>
          <p:cNvGrpSpPr/>
          <p:nvPr/>
        </p:nvGrpSpPr>
        <p:grpSpPr>
          <a:xfrm rot="10800000">
            <a:off x="401440" y="9075086"/>
            <a:ext cx="337852" cy="337852"/>
            <a:chOff x="0" y="0"/>
            <a:chExt cx="812800" cy="812800"/>
          </a:xfrm>
        </p:grpSpPr>
        <p:sp>
          <p:nvSpPr>
            <p:cNvPr id="998" name="Google Shape;99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0" name="Google Shape;1000;p30"/>
          <p:cNvGrpSpPr/>
          <p:nvPr/>
        </p:nvGrpSpPr>
        <p:grpSpPr>
          <a:xfrm rot="10800000">
            <a:off x="6847960" y="9103661"/>
            <a:ext cx="337852" cy="337852"/>
            <a:chOff x="0" y="0"/>
            <a:chExt cx="812800" cy="812800"/>
          </a:xfrm>
        </p:grpSpPr>
        <p:sp>
          <p:nvSpPr>
            <p:cNvPr id="1001" name="Google Shape;1001;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003" name="Google Shape;1003;p30"/>
          <p:cNvCxnSpPr/>
          <p:nvPr/>
        </p:nvCxnSpPr>
        <p:spPr>
          <a:xfrm>
            <a:off x="574176" y="721451"/>
            <a:ext cx="0" cy="6492240"/>
          </a:xfrm>
          <a:prstGeom prst="straightConnector1">
            <a:avLst/>
          </a:prstGeom>
          <a:noFill/>
          <a:ln cap="flat" cmpd="sng" w="38100">
            <a:solidFill>
              <a:srgbClr val="5271FF"/>
            </a:solidFill>
            <a:prstDash val="solid"/>
            <a:round/>
            <a:headEnd len="sm" w="sm" type="none"/>
            <a:tailEnd len="sm" w="sm" type="none"/>
          </a:ln>
        </p:spPr>
      </p:cxnSp>
      <p:grpSp>
        <p:nvGrpSpPr>
          <p:cNvPr id="1004" name="Google Shape;1004;p30"/>
          <p:cNvGrpSpPr/>
          <p:nvPr/>
        </p:nvGrpSpPr>
        <p:grpSpPr>
          <a:xfrm>
            <a:off x="390010" y="7061291"/>
            <a:ext cx="337852" cy="337852"/>
            <a:chOff x="0" y="0"/>
            <a:chExt cx="812800" cy="812800"/>
          </a:xfrm>
        </p:grpSpPr>
        <p:sp>
          <p:nvSpPr>
            <p:cNvPr id="1005" name="Google Shape;100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007" name="Google Shape;1007;p30"/>
          <p:cNvCxnSpPr/>
          <p:nvPr/>
        </p:nvCxnSpPr>
        <p:spPr>
          <a:xfrm rot="10800000">
            <a:off x="547506" y="586501"/>
            <a:ext cx="6492240" cy="0"/>
          </a:xfrm>
          <a:prstGeom prst="straightConnector1">
            <a:avLst/>
          </a:prstGeom>
          <a:noFill/>
          <a:ln cap="flat" cmpd="sng" w="38100">
            <a:solidFill>
              <a:srgbClr val="5271FF"/>
            </a:solidFill>
            <a:prstDash val="solid"/>
            <a:round/>
            <a:headEnd len="sm" w="sm" type="none"/>
            <a:tailEnd len="sm" w="sm" type="none"/>
          </a:ln>
        </p:spPr>
      </p:cxnSp>
      <p:grpSp>
        <p:nvGrpSpPr>
          <p:cNvPr id="1008" name="Google Shape;1008;p30"/>
          <p:cNvGrpSpPr/>
          <p:nvPr/>
        </p:nvGrpSpPr>
        <p:grpSpPr>
          <a:xfrm>
            <a:off x="401440" y="5767343"/>
            <a:ext cx="337852" cy="337852"/>
            <a:chOff x="0" y="0"/>
            <a:chExt cx="812800" cy="812800"/>
          </a:xfrm>
        </p:grpSpPr>
        <p:sp>
          <p:nvSpPr>
            <p:cNvPr id="1009" name="Google Shape;100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1" name="Google Shape;1011;p30"/>
          <p:cNvGrpSpPr/>
          <p:nvPr/>
        </p:nvGrpSpPr>
        <p:grpSpPr>
          <a:xfrm>
            <a:off x="1846222" y="390599"/>
            <a:ext cx="337881" cy="337881"/>
            <a:chOff x="0" y="0"/>
            <a:chExt cx="812800" cy="812800"/>
          </a:xfrm>
        </p:grpSpPr>
        <p:sp>
          <p:nvSpPr>
            <p:cNvPr id="1012" name="Google Shape;101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4" name="Google Shape;1014;p30"/>
          <p:cNvGrpSpPr/>
          <p:nvPr/>
        </p:nvGrpSpPr>
        <p:grpSpPr>
          <a:xfrm>
            <a:off x="6870820" y="436625"/>
            <a:ext cx="337852" cy="337852"/>
            <a:chOff x="0" y="0"/>
            <a:chExt cx="812800" cy="812800"/>
          </a:xfrm>
        </p:grpSpPr>
        <p:sp>
          <p:nvSpPr>
            <p:cNvPr id="1015" name="Google Shape;1015;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7" name="Google Shape;1017;p30"/>
          <p:cNvGrpSpPr/>
          <p:nvPr/>
        </p:nvGrpSpPr>
        <p:grpSpPr>
          <a:xfrm>
            <a:off x="424300" y="450283"/>
            <a:ext cx="337852" cy="337852"/>
            <a:chOff x="0" y="0"/>
            <a:chExt cx="812800" cy="812800"/>
          </a:xfrm>
        </p:grpSpPr>
        <p:sp>
          <p:nvSpPr>
            <p:cNvPr id="1018" name="Google Shape;101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20" name="Google Shape;1020;p30"/>
          <p:cNvSpPr/>
          <p:nvPr/>
        </p:nvSpPr>
        <p:spPr>
          <a:xfrm>
            <a:off x="11613842" y="0"/>
            <a:ext cx="12887697" cy="10551849"/>
          </a:xfrm>
          <a:custGeom>
            <a:rect b="b" l="l" r="r" t="t"/>
            <a:pathLst>
              <a:path extrusionOk="0" h="10551849" w="12887697">
                <a:moveTo>
                  <a:pt x="0" y="0"/>
                </a:moveTo>
                <a:lnTo>
                  <a:pt x="12887696" y="0"/>
                </a:lnTo>
                <a:lnTo>
                  <a:pt x="12887696" y="10551849"/>
                </a:lnTo>
                <a:lnTo>
                  <a:pt x="0" y="10551849"/>
                </a:lnTo>
                <a:lnTo>
                  <a:pt x="0" y="0"/>
                </a:lnTo>
                <a:close/>
              </a:path>
            </a:pathLst>
          </a:custGeom>
          <a:blipFill rotWithShape="1">
            <a:blip r:embed="rId4">
              <a:alphaModFix/>
            </a:blip>
            <a:stretch>
              <a:fillRect b="0" l="-9161" r="-13494" t="0"/>
            </a:stretch>
          </a:blipFill>
          <a:ln>
            <a:noFill/>
          </a:ln>
        </p:spPr>
      </p:sp>
      <p:sp>
        <p:nvSpPr>
          <p:cNvPr id="1021" name="Google Shape;1021;p30"/>
          <p:cNvSpPr/>
          <p:nvPr/>
        </p:nvSpPr>
        <p:spPr>
          <a:xfrm rot="352895">
            <a:off x="730270" y="-168143"/>
            <a:ext cx="16027465" cy="10327823"/>
          </a:xfrm>
          <a:custGeom>
            <a:rect b="b" l="l" r="r" t="t"/>
            <a:pathLst>
              <a:path extrusionOk="0" h="10325081" w="16023209">
                <a:moveTo>
                  <a:pt x="0" y="0"/>
                </a:moveTo>
                <a:lnTo>
                  <a:pt x="16023209" y="0"/>
                </a:lnTo>
                <a:lnTo>
                  <a:pt x="16023209" y="10325080"/>
                </a:lnTo>
                <a:lnTo>
                  <a:pt x="0" y="10325080"/>
                </a:lnTo>
                <a:lnTo>
                  <a:pt x="0" y="0"/>
                </a:lnTo>
                <a:close/>
              </a:path>
            </a:pathLst>
          </a:custGeom>
          <a:blipFill rotWithShape="1">
            <a:blip r:embed="rId5">
              <a:alphaModFix/>
            </a:blip>
            <a:stretch>
              <a:fillRect b="-1547" l="0" r="0" t="-2036"/>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3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855" l="0" r="0" t="-75855"/>
            </a:stretch>
          </a:blipFill>
          <a:ln>
            <a:noFill/>
          </a:ln>
        </p:spPr>
      </p:sp>
      <p:sp>
        <p:nvSpPr>
          <p:cNvPr id="1027" name="Google Shape;1027;p31"/>
          <p:cNvSpPr txBox="1"/>
          <p:nvPr/>
        </p:nvSpPr>
        <p:spPr>
          <a:xfrm>
            <a:off x="1028700" y="554355"/>
            <a:ext cx="6605298"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FFFFF"/>
                </a:solidFill>
                <a:latin typeface="Cuprum"/>
                <a:ea typeface="Cuprum"/>
                <a:cs typeface="Cuprum"/>
                <a:sym typeface="Cuprum"/>
              </a:rPr>
              <a:t>Resource Page</a:t>
            </a:r>
            <a:endParaRPr/>
          </a:p>
        </p:txBody>
      </p:sp>
      <p:sp>
        <p:nvSpPr>
          <p:cNvPr id="1028" name="Google Shape;1028;p31"/>
          <p:cNvSpPr txBox="1"/>
          <p:nvPr/>
        </p:nvSpPr>
        <p:spPr>
          <a:xfrm>
            <a:off x="1028700" y="2648926"/>
            <a:ext cx="5059200" cy="591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Ubuntu"/>
                <a:ea typeface="Ubuntu"/>
                <a:cs typeface="Ubuntu"/>
                <a:sym typeface="Ubuntu"/>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Ubuntu"/>
              <a:ea typeface="Ubuntu"/>
              <a:cs typeface="Ubuntu"/>
              <a:sym typeface="Ubuntu"/>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Ubuntu"/>
              <a:ea typeface="Ubuntu"/>
              <a:cs typeface="Ubuntu"/>
              <a:sym typeface="Ubuntu"/>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Ubuntu"/>
              <a:ea typeface="Ubuntu"/>
              <a:cs typeface="Ubuntu"/>
              <a:sym typeface="Ubuntu"/>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Ubuntu"/>
              <a:ea typeface="Ubuntu"/>
              <a:cs typeface="Ubuntu"/>
              <a:sym typeface="Ubuntu"/>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Ubuntu"/>
              <a:ea typeface="Ubuntu"/>
              <a:cs typeface="Ubuntu"/>
              <a:sym typeface="Ubuntu"/>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Ubuntu"/>
              <a:ea typeface="Ubuntu"/>
              <a:cs typeface="Ubuntu"/>
              <a:sym typeface="Ubuntu"/>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Ubuntu"/>
              <a:ea typeface="Ubuntu"/>
              <a:cs typeface="Ubuntu"/>
              <a:sym typeface="Ubuntu"/>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Ubuntu"/>
              <a:ea typeface="Ubuntu"/>
              <a:cs typeface="Ubuntu"/>
              <a:sym typeface="Ubuntu"/>
            </a:endParaRPr>
          </a:p>
          <a:p>
            <a:pPr indent="0" lvl="0" marL="0" marR="0" rtl="0" algn="l">
              <a:lnSpc>
                <a:spcPct val="100000"/>
              </a:lnSpc>
              <a:spcBef>
                <a:spcPts val="0"/>
              </a:spcBef>
              <a:spcAft>
                <a:spcPts val="0"/>
              </a:spcAft>
              <a:buNone/>
            </a:pPr>
            <a:r>
              <a:t/>
            </a:r>
            <a:endParaRPr sz="2400">
              <a:solidFill>
                <a:srgbClr val="FFFFFF"/>
              </a:solidFill>
              <a:latin typeface="Ubuntu"/>
              <a:ea typeface="Ubuntu"/>
              <a:cs typeface="Ubuntu"/>
              <a:sym typeface="Ubuntu"/>
            </a:endParaRPr>
          </a:p>
          <a:p>
            <a:pPr indent="0" lvl="0" marL="0" marR="0" rtl="0" algn="l">
              <a:lnSpc>
                <a:spcPct val="100000"/>
              </a:lnSpc>
              <a:spcBef>
                <a:spcPts val="0"/>
              </a:spcBef>
              <a:spcAft>
                <a:spcPts val="0"/>
              </a:spcAft>
              <a:buNone/>
            </a:pPr>
            <a:r>
              <a:rPr b="0" i="0" lang="en-US" sz="2400" u="none" cap="none" strike="noStrike">
                <a:solidFill>
                  <a:srgbClr val="FFFFFF"/>
                </a:solidFill>
                <a:latin typeface="Ubuntu"/>
                <a:ea typeface="Ubuntu"/>
                <a:cs typeface="Ubuntu"/>
                <a:sym typeface="Ubuntu"/>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Ubuntu"/>
              <a:ea typeface="Ubuntu"/>
              <a:cs typeface="Ubuntu"/>
              <a:sym typeface="Ubuntu"/>
            </a:endParaRPr>
          </a:p>
          <a:p>
            <a:pPr indent="0" lvl="0" marL="0" marR="0" rtl="0" algn="l">
              <a:lnSpc>
                <a:spcPct val="100000"/>
              </a:lnSpc>
              <a:spcBef>
                <a:spcPts val="0"/>
              </a:spcBef>
              <a:spcAft>
                <a:spcPts val="0"/>
              </a:spcAft>
              <a:buNone/>
            </a:pPr>
            <a:r>
              <a:rPr b="0" i="0" lang="en-US" sz="2400" u="none" cap="none" strike="noStrike">
                <a:solidFill>
                  <a:srgbClr val="FFFFFF"/>
                </a:solidFill>
                <a:latin typeface="Ubuntu"/>
                <a:ea typeface="Ubuntu"/>
                <a:cs typeface="Ubuntu"/>
                <a:sym typeface="Ubuntu"/>
              </a:rPr>
              <a:t>Don't forget to delete this page before presenting. </a:t>
            </a:r>
            <a:endParaRPr/>
          </a:p>
        </p:txBody>
      </p:sp>
      <p:sp>
        <p:nvSpPr>
          <p:cNvPr id="1029" name="Google Shape;1029;p31"/>
          <p:cNvSpPr txBox="1"/>
          <p:nvPr/>
        </p:nvSpPr>
        <p:spPr>
          <a:xfrm>
            <a:off x="1028700" y="3795455"/>
            <a:ext cx="4676765" cy="78867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FFFFFF"/>
                </a:solidFill>
                <a:latin typeface="Ubuntu"/>
                <a:ea typeface="Ubuntu"/>
                <a:cs typeface="Ubuntu"/>
                <a:sym typeface="Ubuntu"/>
              </a:rPr>
              <a:t>This presentation template uses the following free fonts:</a:t>
            </a:r>
            <a:endParaRPr/>
          </a:p>
        </p:txBody>
      </p:sp>
      <p:sp>
        <p:nvSpPr>
          <p:cNvPr id="1030" name="Google Shape;1030;p31"/>
          <p:cNvSpPr txBox="1"/>
          <p:nvPr/>
        </p:nvSpPr>
        <p:spPr>
          <a:xfrm>
            <a:off x="1048958" y="4952127"/>
            <a:ext cx="5059131" cy="1240043"/>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Ubuntu"/>
                <a:ea typeface="Ubuntu"/>
                <a:cs typeface="Ubuntu"/>
                <a:sym typeface="Ubuntu"/>
              </a:rPr>
              <a:t>Titles: Cuprum</a:t>
            </a:r>
            <a:endParaRPr/>
          </a:p>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Ubuntu"/>
                <a:ea typeface="Ubuntu"/>
                <a:cs typeface="Ubuntu"/>
                <a:sym typeface="Ubuntu"/>
              </a:rPr>
              <a:t>Headers: Ubuntu</a:t>
            </a:r>
            <a:endParaRPr/>
          </a:p>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Ubuntu"/>
                <a:ea typeface="Ubuntu"/>
                <a:cs typeface="Ubuntu"/>
                <a:sym typeface="Ubuntu"/>
              </a:rPr>
              <a:t>Body Copy: Play</a:t>
            </a:r>
            <a:endParaRPr/>
          </a:p>
        </p:txBody>
      </p:sp>
      <p:sp>
        <p:nvSpPr>
          <p:cNvPr id="1031" name="Google Shape;1031;p31"/>
          <p:cNvSpPr/>
          <p:nvPr/>
        </p:nvSpPr>
        <p:spPr>
          <a:xfrm rot="-5400000">
            <a:off x="8969624" y="1262821"/>
            <a:ext cx="1080766" cy="1080766"/>
          </a:xfrm>
          <a:custGeom>
            <a:rect b="b" l="l" r="r" t="t"/>
            <a:pathLst>
              <a:path extrusionOk="0" h="1080766" w="1080766">
                <a:moveTo>
                  <a:pt x="0" y="0"/>
                </a:moveTo>
                <a:lnTo>
                  <a:pt x="1080766" y="0"/>
                </a:lnTo>
                <a:lnTo>
                  <a:pt x="1080766" y="1080766"/>
                </a:lnTo>
                <a:lnTo>
                  <a:pt x="0" y="1080766"/>
                </a:lnTo>
                <a:lnTo>
                  <a:pt x="0" y="0"/>
                </a:lnTo>
                <a:close/>
              </a:path>
            </a:pathLst>
          </a:custGeom>
          <a:blipFill rotWithShape="1">
            <a:blip r:embed="rId4">
              <a:alphaModFix/>
            </a:blip>
            <a:stretch>
              <a:fillRect b="0" l="0" r="0" t="0"/>
            </a:stretch>
          </a:blipFill>
          <a:ln>
            <a:noFill/>
          </a:ln>
        </p:spPr>
      </p:sp>
      <p:sp>
        <p:nvSpPr>
          <p:cNvPr id="1032" name="Google Shape;1032;p31"/>
          <p:cNvSpPr/>
          <p:nvPr/>
        </p:nvSpPr>
        <p:spPr>
          <a:xfrm>
            <a:off x="13298243" y="1174680"/>
            <a:ext cx="1290756" cy="1290756"/>
          </a:xfrm>
          <a:custGeom>
            <a:rect b="b" l="l" r="r" t="t"/>
            <a:pathLst>
              <a:path extrusionOk="0" h="1290756" w="1290756">
                <a:moveTo>
                  <a:pt x="0" y="0"/>
                </a:moveTo>
                <a:lnTo>
                  <a:pt x="1290756" y="0"/>
                </a:lnTo>
                <a:lnTo>
                  <a:pt x="1290756" y="1290756"/>
                </a:lnTo>
                <a:lnTo>
                  <a:pt x="0" y="1290756"/>
                </a:lnTo>
                <a:lnTo>
                  <a:pt x="0" y="0"/>
                </a:lnTo>
                <a:close/>
              </a:path>
            </a:pathLst>
          </a:custGeom>
          <a:blipFill rotWithShape="1">
            <a:blip r:embed="rId5">
              <a:alphaModFix/>
            </a:blip>
            <a:stretch>
              <a:fillRect b="0" l="0" r="0" t="0"/>
            </a:stretch>
          </a:blipFill>
          <a:ln>
            <a:noFill/>
          </a:ln>
        </p:spPr>
      </p:sp>
      <p:sp>
        <p:nvSpPr>
          <p:cNvPr id="1033" name="Google Shape;1033;p31"/>
          <p:cNvSpPr/>
          <p:nvPr/>
        </p:nvSpPr>
        <p:spPr>
          <a:xfrm>
            <a:off x="11263714" y="1162886"/>
            <a:ext cx="1314345" cy="1314345"/>
          </a:xfrm>
          <a:custGeom>
            <a:rect b="b" l="l" r="r" t="t"/>
            <a:pathLst>
              <a:path extrusionOk="0" h="1314345" w="1314345">
                <a:moveTo>
                  <a:pt x="0" y="0"/>
                </a:moveTo>
                <a:lnTo>
                  <a:pt x="1314344" y="0"/>
                </a:lnTo>
                <a:lnTo>
                  <a:pt x="1314344" y="1314345"/>
                </a:lnTo>
                <a:lnTo>
                  <a:pt x="0" y="1314345"/>
                </a:lnTo>
                <a:lnTo>
                  <a:pt x="0" y="0"/>
                </a:lnTo>
                <a:close/>
              </a:path>
            </a:pathLst>
          </a:custGeom>
          <a:blipFill rotWithShape="1">
            <a:blip r:embed="rId6">
              <a:alphaModFix/>
            </a:blip>
            <a:stretch>
              <a:fillRect b="0" l="0" r="0" t="0"/>
            </a:stretch>
          </a:blipFill>
          <a:ln>
            <a:noFill/>
          </a:ln>
        </p:spPr>
      </p:sp>
      <p:sp>
        <p:nvSpPr>
          <p:cNvPr id="1034" name="Google Shape;1034;p31"/>
          <p:cNvSpPr/>
          <p:nvPr/>
        </p:nvSpPr>
        <p:spPr>
          <a:xfrm>
            <a:off x="8864629" y="3384269"/>
            <a:ext cx="1290756" cy="1290756"/>
          </a:xfrm>
          <a:custGeom>
            <a:rect b="b" l="l" r="r" t="t"/>
            <a:pathLst>
              <a:path extrusionOk="0" h="1290756" w="1290756">
                <a:moveTo>
                  <a:pt x="0" y="0"/>
                </a:moveTo>
                <a:lnTo>
                  <a:pt x="1290756" y="0"/>
                </a:lnTo>
                <a:lnTo>
                  <a:pt x="1290756" y="1290756"/>
                </a:lnTo>
                <a:lnTo>
                  <a:pt x="0" y="1290756"/>
                </a:lnTo>
                <a:lnTo>
                  <a:pt x="0" y="0"/>
                </a:lnTo>
                <a:close/>
              </a:path>
            </a:pathLst>
          </a:custGeom>
          <a:blipFill rotWithShape="1">
            <a:blip r:embed="rId7">
              <a:alphaModFix/>
            </a:blip>
            <a:stretch>
              <a:fillRect b="0" l="0" r="0" t="0"/>
            </a:stretch>
          </a:blipFill>
          <a:ln>
            <a:noFill/>
          </a:ln>
        </p:spPr>
      </p:sp>
      <p:sp>
        <p:nvSpPr>
          <p:cNvPr id="1035" name="Google Shape;1035;p31"/>
          <p:cNvSpPr/>
          <p:nvPr/>
        </p:nvSpPr>
        <p:spPr>
          <a:xfrm>
            <a:off x="15432939" y="7599756"/>
            <a:ext cx="1247737" cy="1247737"/>
          </a:xfrm>
          <a:custGeom>
            <a:rect b="b" l="l" r="r" t="t"/>
            <a:pathLst>
              <a:path extrusionOk="0" h="1247737" w="1247737">
                <a:moveTo>
                  <a:pt x="0" y="0"/>
                </a:moveTo>
                <a:lnTo>
                  <a:pt x="1247737" y="0"/>
                </a:lnTo>
                <a:lnTo>
                  <a:pt x="1247737" y="1247737"/>
                </a:lnTo>
                <a:lnTo>
                  <a:pt x="0" y="1247737"/>
                </a:lnTo>
                <a:lnTo>
                  <a:pt x="0" y="0"/>
                </a:lnTo>
                <a:close/>
              </a:path>
            </a:pathLst>
          </a:custGeom>
          <a:blipFill rotWithShape="1">
            <a:blip r:embed="rId8">
              <a:alphaModFix/>
            </a:blip>
            <a:stretch>
              <a:fillRect b="0" l="0" r="0" t="0"/>
            </a:stretch>
          </a:blipFill>
          <a:ln>
            <a:noFill/>
          </a:ln>
        </p:spPr>
      </p:sp>
      <p:sp>
        <p:nvSpPr>
          <p:cNvPr id="1036" name="Google Shape;1036;p31"/>
          <p:cNvSpPr/>
          <p:nvPr/>
        </p:nvSpPr>
        <p:spPr>
          <a:xfrm>
            <a:off x="8978535" y="5454136"/>
            <a:ext cx="1062944" cy="1062944"/>
          </a:xfrm>
          <a:custGeom>
            <a:rect b="b" l="l" r="r" t="t"/>
            <a:pathLst>
              <a:path extrusionOk="0" h="1062944" w="1062944">
                <a:moveTo>
                  <a:pt x="0" y="0"/>
                </a:moveTo>
                <a:lnTo>
                  <a:pt x="1062944" y="0"/>
                </a:lnTo>
                <a:lnTo>
                  <a:pt x="1062944" y="1062944"/>
                </a:lnTo>
                <a:lnTo>
                  <a:pt x="0" y="1062944"/>
                </a:lnTo>
                <a:lnTo>
                  <a:pt x="0" y="0"/>
                </a:lnTo>
                <a:close/>
              </a:path>
            </a:pathLst>
          </a:custGeom>
          <a:blipFill rotWithShape="1">
            <a:blip r:embed="rId9">
              <a:alphaModFix/>
            </a:blip>
            <a:stretch>
              <a:fillRect b="0" l="0" r="0" t="0"/>
            </a:stretch>
          </a:blipFill>
          <a:ln>
            <a:noFill/>
          </a:ln>
        </p:spPr>
      </p:sp>
      <p:sp>
        <p:nvSpPr>
          <p:cNvPr id="1037" name="Google Shape;1037;p31"/>
          <p:cNvSpPr/>
          <p:nvPr/>
        </p:nvSpPr>
        <p:spPr>
          <a:xfrm>
            <a:off x="11419650" y="5484372"/>
            <a:ext cx="1002472" cy="1002472"/>
          </a:xfrm>
          <a:custGeom>
            <a:rect b="b" l="l" r="r" t="t"/>
            <a:pathLst>
              <a:path extrusionOk="0" h="1002472" w="1002472">
                <a:moveTo>
                  <a:pt x="0" y="0"/>
                </a:moveTo>
                <a:lnTo>
                  <a:pt x="1002472" y="0"/>
                </a:lnTo>
                <a:lnTo>
                  <a:pt x="1002472" y="1002472"/>
                </a:lnTo>
                <a:lnTo>
                  <a:pt x="0" y="1002472"/>
                </a:lnTo>
                <a:lnTo>
                  <a:pt x="0" y="0"/>
                </a:lnTo>
                <a:close/>
              </a:path>
            </a:pathLst>
          </a:custGeom>
          <a:blipFill rotWithShape="1">
            <a:blip r:embed="rId10">
              <a:alphaModFix/>
            </a:blip>
            <a:stretch>
              <a:fillRect b="0" l="0" r="0" t="0"/>
            </a:stretch>
          </a:blipFill>
          <a:ln>
            <a:noFill/>
          </a:ln>
        </p:spPr>
      </p:sp>
      <p:sp>
        <p:nvSpPr>
          <p:cNvPr id="1038" name="Google Shape;1038;p31"/>
          <p:cNvSpPr/>
          <p:nvPr/>
        </p:nvSpPr>
        <p:spPr>
          <a:xfrm>
            <a:off x="13349807" y="5391794"/>
            <a:ext cx="1187627" cy="1187627"/>
          </a:xfrm>
          <a:custGeom>
            <a:rect b="b" l="l" r="r" t="t"/>
            <a:pathLst>
              <a:path extrusionOk="0" h="1187627" w="1187627">
                <a:moveTo>
                  <a:pt x="0" y="0"/>
                </a:moveTo>
                <a:lnTo>
                  <a:pt x="1187627" y="0"/>
                </a:lnTo>
                <a:lnTo>
                  <a:pt x="1187627" y="1187628"/>
                </a:lnTo>
                <a:lnTo>
                  <a:pt x="0" y="1187628"/>
                </a:lnTo>
                <a:lnTo>
                  <a:pt x="0" y="0"/>
                </a:lnTo>
                <a:close/>
              </a:path>
            </a:pathLst>
          </a:custGeom>
          <a:blipFill rotWithShape="1">
            <a:blip r:embed="rId11">
              <a:alphaModFix/>
            </a:blip>
            <a:stretch>
              <a:fillRect b="0" l="0" r="0" t="0"/>
            </a:stretch>
          </a:blipFill>
          <a:ln>
            <a:noFill/>
          </a:ln>
        </p:spPr>
      </p:sp>
      <p:sp>
        <p:nvSpPr>
          <p:cNvPr id="1039" name="Google Shape;1039;p31"/>
          <p:cNvSpPr/>
          <p:nvPr/>
        </p:nvSpPr>
        <p:spPr>
          <a:xfrm rot="-5400000">
            <a:off x="8864629" y="7599756"/>
            <a:ext cx="1220753" cy="1220753"/>
          </a:xfrm>
          <a:custGeom>
            <a:rect b="b" l="l" r="r" t="t"/>
            <a:pathLst>
              <a:path extrusionOk="0" h="1220753" w="1220753">
                <a:moveTo>
                  <a:pt x="0" y="0"/>
                </a:moveTo>
                <a:lnTo>
                  <a:pt x="1220753" y="0"/>
                </a:lnTo>
                <a:lnTo>
                  <a:pt x="1220753" y="1220753"/>
                </a:lnTo>
                <a:lnTo>
                  <a:pt x="0" y="1220753"/>
                </a:lnTo>
                <a:lnTo>
                  <a:pt x="0" y="0"/>
                </a:lnTo>
                <a:close/>
              </a:path>
            </a:pathLst>
          </a:custGeom>
          <a:blipFill rotWithShape="1">
            <a:blip r:embed="rId12">
              <a:alphaModFix/>
            </a:blip>
            <a:stretch>
              <a:fillRect b="0" l="0" r="0" t="0"/>
            </a:stretch>
          </a:blipFill>
          <a:ln>
            <a:noFill/>
          </a:ln>
        </p:spPr>
      </p:sp>
      <p:sp>
        <p:nvSpPr>
          <p:cNvPr id="1040" name="Google Shape;1040;p31"/>
          <p:cNvSpPr/>
          <p:nvPr/>
        </p:nvSpPr>
        <p:spPr>
          <a:xfrm>
            <a:off x="13339956" y="7469108"/>
            <a:ext cx="1378385" cy="1378385"/>
          </a:xfrm>
          <a:custGeom>
            <a:rect b="b" l="l" r="r" t="t"/>
            <a:pathLst>
              <a:path extrusionOk="0" h="1378385" w="1378385">
                <a:moveTo>
                  <a:pt x="0" y="0"/>
                </a:moveTo>
                <a:lnTo>
                  <a:pt x="1378386" y="0"/>
                </a:lnTo>
                <a:lnTo>
                  <a:pt x="1378386" y="1378385"/>
                </a:lnTo>
                <a:lnTo>
                  <a:pt x="0" y="1378385"/>
                </a:lnTo>
                <a:lnTo>
                  <a:pt x="0" y="0"/>
                </a:lnTo>
                <a:close/>
              </a:path>
            </a:pathLst>
          </a:custGeom>
          <a:blipFill rotWithShape="1">
            <a:blip r:embed="rId13">
              <a:alphaModFix/>
            </a:blip>
            <a:stretch>
              <a:fillRect b="0" l="0" r="0" t="0"/>
            </a:stretch>
          </a:blipFill>
          <a:ln>
            <a:noFill/>
          </a:ln>
        </p:spPr>
      </p:sp>
      <p:sp>
        <p:nvSpPr>
          <p:cNvPr id="1041" name="Google Shape;1041;p31"/>
          <p:cNvSpPr/>
          <p:nvPr/>
        </p:nvSpPr>
        <p:spPr>
          <a:xfrm rot="1180524">
            <a:off x="11369787" y="7672526"/>
            <a:ext cx="1102198" cy="1102198"/>
          </a:xfrm>
          <a:custGeom>
            <a:rect b="b" l="l" r="r" t="t"/>
            <a:pathLst>
              <a:path extrusionOk="0" h="1102198" w="1102198">
                <a:moveTo>
                  <a:pt x="0" y="0"/>
                </a:moveTo>
                <a:lnTo>
                  <a:pt x="1102198" y="0"/>
                </a:lnTo>
                <a:lnTo>
                  <a:pt x="1102198" y="1102198"/>
                </a:lnTo>
                <a:lnTo>
                  <a:pt x="0" y="1102198"/>
                </a:lnTo>
                <a:lnTo>
                  <a:pt x="0" y="0"/>
                </a:lnTo>
                <a:close/>
              </a:path>
            </a:pathLst>
          </a:custGeom>
          <a:blipFill rotWithShape="1">
            <a:blip r:embed="rId14">
              <a:alphaModFix/>
            </a:blip>
            <a:stretch>
              <a:fillRect b="0" l="0" r="0" t="0"/>
            </a:stretch>
          </a:blipFill>
          <a:ln>
            <a:noFill/>
          </a:ln>
        </p:spPr>
      </p:sp>
      <p:sp>
        <p:nvSpPr>
          <p:cNvPr id="1042" name="Google Shape;1042;p31"/>
          <p:cNvSpPr/>
          <p:nvPr/>
        </p:nvSpPr>
        <p:spPr>
          <a:xfrm rot="8382102">
            <a:off x="11237978" y="3413231"/>
            <a:ext cx="1365817" cy="1365817"/>
          </a:xfrm>
          <a:custGeom>
            <a:rect b="b" l="l" r="r" t="t"/>
            <a:pathLst>
              <a:path extrusionOk="0" h="1365817" w="1365817">
                <a:moveTo>
                  <a:pt x="0" y="0"/>
                </a:moveTo>
                <a:lnTo>
                  <a:pt x="1365817" y="0"/>
                </a:lnTo>
                <a:lnTo>
                  <a:pt x="1365817" y="1365817"/>
                </a:lnTo>
                <a:lnTo>
                  <a:pt x="0" y="1365817"/>
                </a:lnTo>
                <a:lnTo>
                  <a:pt x="0" y="0"/>
                </a:lnTo>
                <a:close/>
              </a:path>
            </a:pathLst>
          </a:custGeom>
          <a:blipFill rotWithShape="1">
            <a:blip r:embed="rId15">
              <a:alphaModFix/>
            </a:blip>
            <a:stretch>
              <a:fillRect b="0" l="0" r="0" t="0"/>
            </a:stretch>
          </a:blipFill>
          <a:ln>
            <a:noFill/>
          </a:ln>
        </p:spPr>
      </p:sp>
      <p:sp>
        <p:nvSpPr>
          <p:cNvPr id="1043" name="Google Shape;1043;p31"/>
          <p:cNvSpPr/>
          <p:nvPr/>
        </p:nvSpPr>
        <p:spPr>
          <a:xfrm>
            <a:off x="15265449" y="1028700"/>
            <a:ext cx="1582717" cy="1582717"/>
          </a:xfrm>
          <a:custGeom>
            <a:rect b="b" l="l" r="r" t="t"/>
            <a:pathLst>
              <a:path extrusionOk="0" h="1582717" w="1582717">
                <a:moveTo>
                  <a:pt x="0" y="0"/>
                </a:moveTo>
                <a:lnTo>
                  <a:pt x="1582717" y="0"/>
                </a:lnTo>
                <a:lnTo>
                  <a:pt x="1582717" y="1582717"/>
                </a:lnTo>
                <a:lnTo>
                  <a:pt x="0" y="1582717"/>
                </a:lnTo>
                <a:lnTo>
                  <a:pt x="0" y="0"/>
                </a:lnTo>
                <a:close/>
              </a:path>
            </a:pathLst>
          </a:custGeom>
          <a:blipFill rotWithShape="1">
            <a:blip r:embed="rId16">
              <a:alphaModFix/>
            </a:blip>
            <a:stretch>
              <a:fillRect b="0" l="0" r="0" t="0"/>
            </a:stretch>
          </a:blipFill>
          <a:ln>
            <a:noFill/>
          </a:ln>
        </p:spPr>
      </p:sp>
      <p:sp>
        <p:nvSpPr>
          <p:cNvPr id="1044" name="Google Shape;1044;p31"/>
          <p:cNvSpPr/>
          <p:nvPr/>
        </p:nvSpPr>
        <p:spPr>
          <a:xfrm>
            <a:off x="15448848" y="3421687"/>
            <a:ext cx="1215919" cy="1215919"/>
          </a:xfrm>
          <a:custGeom>
            <a:rect b="b" l="l" r="r" t="t"/>
            <a:pathLst>
              <a:path extrusionOk="0" h="1215919" w="1215919">
                <a:moveTo>
                  <a:pt x="0" y="0"/>
                </a:moveTo>
                <a:lnTo>
                  <a:pt x="1215919" y="0"/>
                </a:lnTo>
                <a:lnTo>
                  <a:pt x="1215919" y="1215920"/>
                </a:lnTo>
                <a:lnTo>
                  <a:pt x="0" y="1215920"/>
                </a:lnTo>
                <a:lnTo>
                  <a:pt x="0" y="0"/>
                </a:lnTo>
                <a:close/>
              </a:path>
            </a:pathLst>
          </a:custGeom>
          <a:blipFill rotWithShape="1">
            <a:blip r:embed="rId17">
              <a:alphaModFix/>
            </a:blip>
            <a:stretch>
              <a:fillRect b="0" l="0" r="0" t="0"/>
            </a:stretch>
          </a:blipFill>
          <a:ln>
            <a:noFill/>
          </a:ln>
        </p:spPr>
      </p:sp>
      <p:sp>
        <p:nvSpPr>
          <p:cNvPr id="1045" name="Google Shape;1045;p31"/>
          <p:cNvSpPr/>
          <p:nvPr/>
        </p:nvSpPr>
        <p:spPr>
          <a:xfrm>
            <a:off x="13363436" y="3515955"/>
            <a:ext cx="1160371" cy="1160371"/>
          </a:xfrm>
          <a:custGeom>
            <a:rect b="b" l="l" r="r" t="t"/>
            <a:pathLst>
              <a:path extrusionOk="0" h="1160371" w="1160371">
                <a:moveTo>
                  <a:pt x="0" y="0"/>
                </a:moveTo>
                <a:lnTo>
                  <a:pt x="1160370" y="0"/>
                </a:lnTo>
                <a:lnTo>
                  <a:pt x="1160370" y="1160370"/>
                </a:lnTo>
                <a:lnTo>
                  <a:pt x="0" y="1160370"/>
                </a:lnTo>
                <a:lnTo>
                  <a:pt x="0" y="0"/>
                </a:lnTo>
                <a:close/>
              </a:path>
            </a:pathLst>
          </a:custGeom>
          <a:blipFill rotWithShape="1">
            <a:blip r:embed="rId18">
              <a:alphaModFix/>
            </a:blip>
            <a:stretch>
              <a:fillRect b="0" l="0" r="0" t="0"/>
            </a:stretch>
          </a:blipFill>
          <a:ln>
            <a:noFill/>
          </a:ln>
        </p:spPr>
      </p:sp>
      <p:sp>
        <p:nvSpPr>
          <p:cNvPr id="1046" name="Google Shape;1046;p31"/>
          <p:cNvSpPr/>
          <p:nvPr/>
        </p:nvSpPr>
        <p:spPr>
          <a:xfrm>
            <a:off x="15474879" y="5403679"/>
            <a:ext cx="1163857" cy="1163857"/>
          </a:xfrm>
          <a:custGeom>
            <a:rect b="b" l="l" r="r" t="t"/>
            <a:pathLst>
              <a:path extrusionOk="0" h="1163857" w="1163857">
                <a:moveTo>
                  <a:pt x="0" y="0"/>
                </a:moveTo>
                <a:lnTo>
                  <a:pt x="1163857" y="0"/>
                </a:lnTo>
                <a:lnTo>
                  <a:pt x="1163857" y="1163858"/>
                </a:lnTo>
                <a:lnTo>
                  <a:pt x="0" y="1163858"/>
                </a:lnTo>
                <a:lnTo>
                  <a:pt x="0" y="0"/>
                </a:lnTo>
                <a:close/>
              </a:path>
            </a:pathLst>
          </a:custGeom>
          <a:blipFill rotWithShape="1">
            <a:blip r:embed="rId19">
              <a:alphaModFix/>
            </a:blip>
            <a:stretch>
              <a:fillRect b="0" l="0" r="0"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3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855" l="0" r="0" t="-75855"/>
            </a:stretch>
          </a:blipFill>
          <a:ln>
            <a:noFill/>
          </a:ln>
        </p:spPr>
      </p:sp>
      <p:sp>
        <p:nvSpPr>
          <p:cNvPr id="1052" name="Google Shape;1052;p32"/>
          <p:cNvSpPr txBox="1"/>
          <p:nvPr/>
        </p:nvSpPr>
        <p:spPr>
          <a:xfrm>
            <a:off x="5280936" y="1195181"/>
            <a:ext cx="772612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Cuprum"/>
                <a:ea typeface="Cuprum"/>
                <a:cs typeface="Cuprum"/>
                <a:sym typeface="Cuprum"/>
              </a:rPr>
              <a:t>Credits</a:t>
            </a:r>
            <a:endParaRPr/>
          </a:p>
        </p:txBody>
      </p:sp>
      <p:sp>
        <p:nvSpPr>
          <p:cNvPr id="1053" name="Google Shape;1053;p32"/>
          <p:cNvSpPr txBox="1"/>
          <p:nvPr/>
        </p:nvSpPr>
        <p:spPr>
          <a:xfrm>
            <a:off x="3143698" y="5083900"/>
            <a:ext cx="11810379" cy="1155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Ubuntu"/>
                <a:ea typeface="Ubuntu"/>
                <a:cs typeface="Ubuntu"/>
                <a:sym typeface="Ubuntu"/>
              </a:rPr>
              <a:t>This presentation template is free for everyone to use thanks to the following:</a:t>
            </a:r>
            <a:endParaRPr/>
          </a:p>
        </p:txBody>
      </p:sp>
      <p:sp>
        <p:nvSpPr>
          <p:cNvPr id="1054" name="Google Shape;1054;p32"/>
          <p:cNvSpPr txBox="1"/>
          <p:nvPr/>
        </p:nvSpPr>
        <p:spPr>
          <a:xfrm>
            <a:off x="2818025" y="6858356"/>
            <a:ext cx="12651949" cy="833049"/>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Pexels for the photos</a:t>
            </a:r>
            <a:endParaRPr/>
          </a:p>
        </p:txBody>
      </p:sp>
      <p:sp>
        <p:nvSpPr>
          <p:cNvPr id="1055" name="Google Shape;1055;p32"/>
          <p:cNvSpPr txBox="1"/>
          <p:nvPr/>
        </p:nvSpPr>
        <p:spPr>
          <a:xfrm>
            <a:off x="2818025" y="8094811"/>
            <a:ext cx="12651949" cy="584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Ubuntu"/>
                <a:ea typeface="Ubuntu"/>
                <a:cs typeface="Ubuntu"/>
                <a:sym typeface="Ubuntu"/>
              </a:rPr>
              <a:t>Happy designing! </a:t>
            </a:r>
            <a:endParaRPr/>
          </a:p>
        </p:txBody>
      </p:sp>
      <p:grpSp>
        <p:nvGrpSpPr>
          <p:cNvPr id="1056" name="Google Shape;1056;p32"/>
          <p:cNvGrpSpPr/>
          <p:nvPr/>
        </p:nvGrpSpPr>
        <p:grpSpPr>
          <a:xfrm rot="10800000">
            <a:off x="11105689" y="2926874"/>
            <a:ext cx="6818662" cy="7015545"/>
            <a:chOff x="0" y="0"/>
            <a:chExt cx="9091550" cy="9354060"/>
          </a:xfrm>
        </p:grpSpPr>
        <p:cxnSp>
          <p:nvCxnSpPr>
            <p:cNvPr id="1057" name="Google Shape;1057;p32"/>
            <p:cNvCxnSpPr/>
            <p:nvPr/>
          </p:nvCxnSpPr>
          <p:spPr>
            <a:xfrm>
              <a:off x="245555" y="450470"/>
              <a:ext cx="0" cy="8656320"/>
            </a:xfrm>
            <a:prstGeom prst="straightConnector1">
              <a:avLst/>
            </a:prstGeom>
            <a:noFill/>
            <a:ln cap="flat" cmpd="sng" w="50800">
              <a:solidFill>
                <a:srgbClr val="5271FF"/>
              </a:solidFill>
              <a:prstDash val="solid"/>
              <a:round/>
              <a:headEnd len="sm" w="sm" type="none"/>
              <a:tailEnd len="sm" w="sm" type="none"/>
            </a:ln>
          </p:spPr>
        </p:cxnSp>
        <p:grpSp>
          <p:nvGrpSpPr>
            <p:cNvPr id="1058" name="Google Shape;1058;p32"/>
            <p:cNvGrpSpPr/>
            <p:nvPr/>
          </p:nvGrpSpPr>
          <p:grpSpPr>
            <a:xfrm>
              <a:off x="0" y="8903590"/>
              <a:ext cx="450470" cy="450470"/>
              <a:chOff x="0" y="0"/>
              <a:chExt cx="812800" cy="812800"/>
            </a:xfrm>
          </p:grpSpPr>
          <p:sp>
            <p:nvSpPr>
              <p:cNvPr id="1059" name="Google Shape;1059;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061" name="Google Shape;1061;p32"/>
            <p:cNvCxnSpPr/>
            <p:nvPr/>
          </p:nvCxnSpPr>
          <p:spPr>
            <a:xfrm rot="10800000">
              <a:off x="209995" y="270537"/>
              <a:ext cx="8656320" cy="0"/>
            </a:xfrm>
            <a:prstGeom prst="straightConnector1">
              <a:avLst/>
            </a:prstGeom>
            <a:noFill/>
            <a:ln cap="flat" cmpd="sng" w="50800">
              <a:solidFill>
                <a:srgbClr val="5271FF"/>
              </a:solidFill>
              <a:prstDash val="solid"/>
              <a:round/>
              <a:headEnd len="sm" w="sm" type="none"/>
              <a:tailEnd len="sm" w="sm" type="none"/>
            </a:ln>
          </p:spPr>
        </p:cxnSp>
        <p:grpSp>
          <p:nvGrpSpPr>
            <p:cNvPr id="1062" name="Google Shape;1062;p32"/>
            <p:cNvGrpSpPr/>
            <p:nvPr/>
          </p:nvGrpSpPr>
          <p:grpSpPr>
            <a:xfrm>
              <a:off x="15240" y="7178325"/>
              <a:ext cx="450470" cy="450470"/>
              <a:chOff x="0" y="0"/>
              <a:chExt cx="812800" cy="812800"/>
            </a:xfrm>
          </p:grpSpPr>
          <p:sp>
            <p:nvSpPr>
              <p:cNvPr id="1063" name="Google Shape;1063;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5" name="Google Shape;1065;p32"/>
            <p:cNvGrpSpPr/>
            <p:nvPr/>
          </p:nvGrpSpPr>
          <p:grpSpPr>
            <a:xfrm>
              <a:off x="1941616" y="0"/>
              <a:ext cx="450470" cy="450470"/>
              <a:chOff x="0" y="0"/>
              <a:chExt cx="812800" cy="812800"/>
            </a:xfrm>
          </p:grpSpPr>
          <p:sp>
            <p:nvSpPr>
              <p:cNvPr id="1066" name="Google Shape;1066;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8" name="Google Shape;1068;p32"/>
            <p:cNvGrpSpPr/>
            <p:nvPr/>
          </p:nvGrpSpPr>
          <p:grpSpPr>
            <a:xfrm>
              <a:off x="8641080" y="70702"/>
              <a:ext cx="450470" cy="450470"/>
              <a:chOff x="0" y="0"/>
              <a:chExt cx="812800" cy="812800"/>
            </a:xfrm>
          </p:grpSpPr>
          <p:sp>
            <p:nvSpPr>
              <p:cNvPr id="1069" name="Google Shape;1069;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1" name="Google Shape;1071;p32"/>
            <p:cNvGrpSpPr/>
            <p:nvPr/>
          </p:nvGrpSpPr>
          <p:grpSpPr>
            <a:xfrm>
              <a:off x="45720" y="88912"/>
              <a:ext cx="450470" cy="450470"/>
              <a:chOff x="0" y="0"/>
              <a:chExt cx="812800" cy="812800"/>
            </a:xfrm>
          </p:grpSpPr>
          <p:sp>
            <p:nvSpPr>
              <p:cNvPr id="1072" name="Google Shape;107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74" name="Google Shape;1074;p32"/>
          <p:cNvGrpSpPr/>
          <p:nvPr/>
        </p:nvGrpSpPr>
        <p:grpSpPr>
          <a:xfrm>
            <a:off x="390010" y="395477"/>
            <a:ext cx="6786990" cy="7003667"/>
            <a:chOff x="0" y="15837"/>
            <a:chExt cx="9049320" cy="9338223"/>
          </a:xfrm>
        </p:grpSpPr>
        <p:cxnSp>
          <p:nvCxnSpPr>
            <p:cNvPr id="1075" name="Google Shape;1075;p32"/>
            <p:cNvCxnSpPr/>
            <p:nvPr/>
          </p:nvCxnSpPr>
          <p:spPr>
            <a:xfrm>
              <a:off x="245555" y="450470"/>
              <a:ext cx="0" cy="8656320"/>
            </a:xfrm>
            <a:prstGeom prst="straightConnector1">
              <a:avLst/>
            </a:prstGeom>
            <a:noFill/>
            <a:ln cap="flat" cmpd="sng" w="50800">
              <a:solidFill>
                <a:srgbClr val="5271FF"/>
              </a:solidFill>
              <a:prstDash val="solid"/>
              <a:round/>
              <a:headEnd len="sm" w="sm" type="none"/>
              <a:tailEnd len="sm" w="sm" type="none"/>
            </a:ln>
          </p:spPr>
        </p:cxnSp>
        <p:grpSp>
          <p:nvGrpSpPr>
            <p:cNvPr id="1076" name="Google Shape;1076;p32"/>
            <p:cNvGrpSpPr/>
            <p:nvPr/>
          </p:nvGrpSpPr>
          <p:grpSpPr>
            <a:xfrm>
              <a:off x="0" y="8903590"/>
              <a:ext cx="450470" cy="450470"/>
              <a:chOff x="0" y="0"/>
              <a:chExt cx="812800" cy="812800"/>
            </a:xfrm>
          </p:grpSpPr>
          <p:sp>
            <p:nvSpPr>
              <p:cNvPr id="1077" name="Google Shape;107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079" name="Google Shape;1079;p32"/>
            <p:cNvCxnSpPr/>
            <p:nvPr/>
          </p:nvCxnSpPr>
          <p:spPr>
            <a:xfrm rot="10800000">
              <a:off x="209995" y="270537"/>
              <a:ext cx="8656320" cy="0"/>
            </a:xfrm>
            <a:prstGeom prst="straightConnector1">
              <a:avLst/>
            </a:prstGeom>
            <a:noFill/>
            <a:ln cap="flat" cmpd="sng" w="50800">
              <a:solidFill>
                <a:srgbClr val="5271FF"/>
              </a:solidFill>
              <a:prstDash val="solid"/>
              <a:round/>
              <a:headEnd len="sm" w="sm" type="none"/>
              <a:tailEnd len="sm" w="sm" type="none"/>
            </a:ln>
          </p:spPr>
        </p:cxnSp>
        <p:grpSp>
          <p:nvGrpSpPr>
            <p:cNvPr id="1080" name="Google Shape;1080;p32"/>
            <p:cNvGrpSpPr/>
            <p:nvPr/>
          </p:nvGrpSpPr>
          <p:grpSpPr>
            <a:xfrm>
              <a:off x="15240" y="7178325"/>
              <a:ext cx="450470" cy="450470"/>
              <a:chOff x="0" y="0"/>
              <a:chExt cx="812800" cy="812800"/>
            </a:xfrm>
          </p:grpSpPr>
          <p:sp>
            <p:nvSpPr>
              <p:cNvPr id="1081" name="Google Shape;108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83" name="Google Shape;1083;p32"/>
            <p:cNvSpPr txBox="1"/>
            <p:nvPr/>
          </p:nvSpPr>
          <p:spPr>
            <a:xfrm>
              <a:off x="1983848" y="15837"/>
              <a:ext cx="366007" cy="39240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084" name="Google Shape;1084;p32"/>
            <p:cNvSpPr txBox="1"/>
            <p:nvPr/>
          </p:nvSpPr>
          <p:spPr>
            <a:xfrm>
              <a:off x="8683313" y="86540"/>
              <a:ext cx="366007" cy="39240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nvGrpSpPr>
            <p:cNvPr id="1085" name="Google Shape;1085;p32"/>
            <p:cNvGrpSpPr/>
            <p:nvPr/>
          </p:nvGrpSpPr>
          <p:grpSpPr>
            <a:xfrm>
              <a:off x="45720" y="88912"/>
              <a:ext cx="450470" cy="450470"/>
              <a:chOff x="0" y="0"/>
              <a:chExt cx="812800" cy="812800"/>
            </a:xfrm>
          </p:grpSpPr>
          <p:sp>
            <p:nvSpPr>
              <p:cNvPr id="1086" name="Google Shape;1086;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088" name="Google Shape;1088;p32"/>
          <p:cNvSpPr/>
          <p:nvPr/>
        </p:nvSpPr>
        <p:spPr>
          <a:xfrm>
            <a:off x="6755269" y="3478658"/>
            <a:ext cx="4777463" cy="1194366"/>
          </a:xfrm>
          <a:custGeom>
            <a:rect b="b" l="l" r="r" t="t"/>
            <a:pathLst>
              <a:path extrusionOk="0" h="1194366" w="4777463">
                <a:moveTo>
                  <a:pt x="0" y="0"/>
                </a:moveTo>
                <a:lnTo>
                  <a:pt x="4777462" y="0"/>
                </a:lnTo>
                <a:lnTo>
                  <a:pt x="4777462" y="1194366"/>
                </a:lnTo>
                <a:lnTo>
                  <a:pt x="0" y="1194366"/>
                </a:lnTo>
                <a:lnTo>
                  <a:pt x="0" y="0"/>
                </a:lnTo>
                <a:close/>
              </a:path>
            </a:pathLst>
          </a:custGeom>
          <a:blipFill rotWithShape="1">
            <a:blip r:embed="rId4">
              <a:alphaModFix/>
            </a:blip>
            <a:stretch>
              <a:fillRect b="0" l="0" r="0" t="0"/>
            </a:stretch>
          </a:blipFill>
          <a:ln>
            <a:noFill/>
          </a:ln>
        </p:spPr>
      </p:sp>
      <p:sp>
        <p:nvSpPr>
          <p:cNvPr id="1089" name="Google Shape;1089;p32"/>
          <p:cNvSpPr/>
          <p:nvPr/>
        </p:nvSpPr>
        <p:spPr>
          <a:xfrm rot="10800000">
            <a:off x="2302196" y="418609"/>
            <a:ext cx="337852" cy="33785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32"/>
          <p:cNvSpPr/>
          <p:nvPr/>
        </p:nvSpPr>
        <p:spPr>
          <a:xfrm rot="10800000">
            <a:off x="6793426" y="444890"/>
            <a:ext cx="337852" cy="33785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855" l="0" r="0" t="-75855"/>
            </a:stretch>
          </a:blipFill>
          <a:ln>
            <a:noFill/>
          </a:ln>
        </p:spPr>
      </p:sp>
      <p:grpSp>
        <p:nvGrpSpPr>
          <p:cNvPr id="136" name="Google Shape;136;p11"/>
          <p:cNvGrpSpPr/>
          <p:nvPr/>
        </p:nvGrpSpPr>
        <p:grpSpPr>
          <a:xfrm rot="5400000">
            <a:off x="344529" y="308693"/>
            <a:ext cx="4589288" cy="4560400"/>
            <a:chOff x="0" y="0"/>
            <a:chExt cx="6119051" cy="6080533"/>
          </a:xfrm>
        </p:grpSpPr>
        <p:cxnSp>
          <p:nvCxnSpPr>
            <p:cNvPr id="137" name="Google Shape;137;p11"/>
            <p:cNvCxnSpPr/>
            <p:nvPr/>
          </p:nvCxnSpPr>
          <p:spPr>
            <a:xfrm>
              <a:off x="450470" y="5880698"/>
              <a:ext cx="5443346" cy="0"/>
            </a:xfrm>
            <a:prstGeom prst="straightConnector1">
              <a:avLst/>
            </a:prstGeom>
            <a:noFill/>
            <a:ln cap="flat" cmpd="sng" w="50800">
              <a:solidFill>
                <a:srgbClr val="FFFFFF"/>
              </a:solidFill>
              <a:prstDash val="solid"/>
              <a:round/>
              <a:headEnd len="sm" w="sm" type="none"/>
              <a:tailEnd len="sm" w="sm" type="none"/>
            </a:ln>
          </p:spPr>
        </p:cxnSp>
        <p:cxnSp>
          <p:nvCxnSpPr>
            <p:cNvPr id="138" name="Google Shape;138;p11"/>
            <p:cNvCxnSpPr/>
            <p:nvPr/>
          </p:nvCxnSpPr>
          <p:spPr>
            <a:xfrm>
              <a:off x="225235" y="225235"/>
              <a:ext cx="45302" cy="5691023"/>
            </a:xfrm>
            <a:prstGeom prst="straightConnector1">
              <a:avLst/>
            </a:prstGeom>
            <a:noFill/>
            <a:ln cap="flat" cmpd="sng" w="50800">
              <a:solidFill>
                <a:srgbClr val="FFFFFF"/>
              </a:solidFill>
              <a:prstDash val="solid"/>
              <a:round/>
              <a:headEnd len="sm" w="sm" type="none"/>
              <a:tailEnd len="sm" w="sm" type="none"/>
            </a:ln>
          </p:spPr>
        </p:cxnSp>
        <p:grpSp>
          <p:nvGrpSpPr>
            <p:cNvPr id="139" name="Google Shape;139;p11"/>
            <p:cNvGrpSpPr/>
            <p:nvPr/>
          </p:nvGrpSpPr>
          <p:grpSpPr>
            <a:xfrm rot="-5400000">
              <a:off x="5668581" y="5630063"/>
              <a:ext cx="450470" cy="450470"/>
              <a:chOff x="0" y="0"/>
              <a:chExt cx="812800" cy="812800"/>
            </a:xfrm>
          </p:grpSpPr>
          <p:sp>
            <p:nvSpPr>
              <p:cNvPr id="140" name="Google Shape;14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 name="Google Shape;142;p11"/>
            <p:cNvGrpSpPr/>
            <p:nvPr/>
          </p:nvGrpSpPr>
          <p:grpSpPr>
            <a:xfrm rot="-5400000">
              <a:off x="0" y="3734167"/>
              <a:ext cx="450470" cy="450470"/>
              <a:chOff x="0" y="0"/>
              <a:chExt cx="812800" cy="812800"/>
            </a:xfrm>
          </p:grpSpPr>
          <p:sp>
            <p:nvSpPr>
              <p:cNvPr id="143" name="Google Shape;14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 name="Google Shape;145;p11"/>
            <p:cNvGrpSpPr/>
            <p:nvPr/>
          </p:nvGrpSpPr>
          <p:grpSpPr>
            <a:xfrm rot="-5400000">
              <a:off x="0" y="0"/>
              <a:ext cx="450470" cy="450470"/>
              <a:chOff x="0" y="0"/>
              <a:chExt cx="812800" cy="812800"/>
            </a:xfrm>
          </p:grpSpPr>
          <p:sp>
            <p:nvSpPr>
              <p:cNvPr id="146" name="Google Shape;14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 name="Google Shape;148;p11"/>
            <p:cNvGrpSpPr/>
            <p:nvPr/>
          </p:nvGrpSpPr>
          <p:grpSpPr>
            <a:xfrm rot="-5400000">
              <a:off x="88912" y="5630063"/>
              <a:ext cx="450470" cy="450470"/>
              <a:chOff x="0" y="0"/>
              <a:chExt cx="812800" cy="812800"/>
            </a:xfrm>
          </p:grpSpPr>
          <p:sp>
            <p:nvSpPr>
              <p:cNvPr id="149" name="Google Shape;14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51" name="Google Shape;151;p11"/>
          <p:cNvGrpSpPr/>
          <p:nvPr/>
        </p:nvGrpSpPr>
        <p:grpSpPr>
          <a:xfrm>
            <a:off x="8140233" y="3796180"/>
            <a:ext cx="1762592" cy="1865869"/>
            <a:chOff x="0" y="-47625"/>
            <a:chExt cx="812800" cy="860425"/>
          </a:xfrm>
        </p:grpSpPr>
        <p:sp>
          <p:nvSpPr>
            <p:cNvPr id="152" name="Google Shape;152;p11"/>
            <p:cNvSpPr/>
            <p:nvPr/>
          </p:nvSpPr>
          <p:spPr>
            <a:xfrm>
              <a:off x="0" y="0"/>
              <a:ext cx="812800" cy="812800"/>
            </a:xfrm>
            <a:custGeom>
              <a:rect b="b" l="l" r="r" t="t"/>
              <a:pathLst>
                <a:path extrusionOk="0" h="812800" w="812800">
                  <a:moveTo>
                    <a:pt x="224010" y="0"/>
                  </a:moveTo>
                  <a:lnTo>
                    <a:pt x="588790" y="0"/>
                  </a:lnTo>
                  <a:cubicBezTo>
                    <a:pt x="648201" y="0"/>
                    <a:pt x="705179" y="23601"/>
                    <a:pt x="747189" y="65611"/>
                  </a:cubicBezTo>
                  <a:cubicBezTo>
                    <a:pt x="789199" y="107621"/>
                    <a:pt x="812800" y="164599"/>
                    <a:pt x="812800" y="224010"/>
                  </a:cubicBezTo>
                  <a:lnTo>
                    <a:pt x="812800" y="588790"/>
                  </a:lnTo>
                  <a:cubicBezTo>
                    <a:pt x="812800" y="648201"/>
                    <a:pt x="789199" y="705179"/>
                    <a:pt x="747189" y="747189"/>
                  </a:cubicBezTo>
                  <a:cubicBezTo>
                    <a:pt x="705179" y="789199"/>
                    <a:pt x="648201" y="812800"/>
                    <a:pt x="588790" y="812800"/>
                  </a:cubicBezTo>
                  <a:lnTo>
                    <a:pt x="224010" y="812800"/>
                  </a:lnTo>
                  <a:cubicBezTo>
                    <a:pt x="164599" y="812800"/>
                    <a:pt x="107621" y="789199"/>
                    <a:pt x="65611" y="747189"/>
                  </a:cubicBezTo>
                  <a:cubicBezTo>
                    <a:pt x="23601" y="705179"/>
                    <a:pt x="0" y="648201"/>
                    <a:pt x="0" y="588790"/>
                  </a:cubicBezTo>
                  <a:lnTo>
                    <a:pt x="0" y="224010"/>
                  </a:lnTo>
                  <a:cubicBezTo>
                    <a:pt x="0" y="164599"/>
                    <a:pt x="23601" y="107621"/>
                    <a:pt x="65611" y="65611"/>
                  </a:cubicBezTo>
                  <a:cubicBezTo>
                    <a:pt x="107621" y="23601"/>
                    <a:pt x="164599" y="0"/>
                    <a:pt x="22401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 name="Google Shape;154;p11"/>
          <p:cNvGrpSpPr/>
          <p:nvPr/>
        </p:nvGrpSpPr>
        <p:grpSpPr>
          <a:xfrm>
            <a:off x="14017897" y="3796180"/>
            <a:ext cx="1762592" cy="1865869"/>
            <a:chOff x="0" y="-47625"/>
            <a:chExt cx="812800" cy="860425"/>
          </a:xfrm>
        </p:grpSpPr>
        <p:sp>
          <p:nvSpPr>
            <p:cNvPr id="155" name="Google Shape;155;p11"/>
            <p:cNvSpPr/>
            <p:nvPr/>
          </p:nvSpPr>
          <p:spPr>
            <a:xfrm>
              <a:off x="0" y="0"/>
              <a:ext cx="812800" cy="812800"/>
            </a:xfrm>
            <a:custGeom>
              <a:rect b="b" l="l" r="r" t="t"/>
              <a:pathLst>
                <a:path extrusionOk="0" h="812800" w="812800">
                  <a:moveTo>
                    <a:pt x="196678" y="0"/>
                  </a:moveTo>
                  <a:lnTo>
                    <a:pt x="616122" y="0"/>
                  </a:lnTo>
                  <a:cubicBezTo>
                    <a:pt x="668284" y="0"/>
                    <a:pt x="718310" y="20721"/>
                    <a:pt x="755194" y="57606"/>
                  </a:cubicBezTo>
                  <a:cubicBezTo>
                    <a:pt x="792079" y="94490"/>
                    <a:pt x="812800" y="144516"/>
                    <a:pt x="812800" y="196678"/>
                  </a:cubicBezTo>
                  <a:lnTo>
                    <a:pt x="812800" y="616122"/>
                  </a:lnTo>
                  <a:cubicBezTo>
                    <a:pt x="812800" y="668284"/>
                    <a:pt x="792079" y="718310"/>
                    <a:pt x="755194" y="755194"/>
                  </a:cubicBezTo>
                  <a:cubicBezTo>
                    <a:pt x="718310" y="792079"/>
                    <a:pt x="668284" y="812800"/>
                    <a:pt x="616122" y="812800"/>
                  </a:cubicBezTo>
                  <a:lnTo>
                    <a:pt x="196678" y="812800"/>
                  </a:lnTo>
                  <a:cubicBezTo>
                    <a:pt x="144516" y="812800"/>
                    <a:pt x="94490" y="792079"/>
                    <a:pt x="57606" y="755194"/>
                  </a:cubicBezTo>
                  <a:cubicBezTo>
                    <a:pt x="20721" y="718310"/>
                    <a:pt x="0" y="668284"/>
                    <a:pt x="0" y="616122"/>
                  </a:cubicBezTo>
                  <a:lnTo>
                    <a:pt x="0" y="196678"/>
                  </a:lnTo>
                  <a:cubicBezTo>
                    <a:pt x="0" y="144516"/>
                    <a:pt x="20721" y="94490"/>
                    <a:pt x="57606" y="57606"/>
                  </a:cubicBezTo>
                  <a:cubicBezTo>
                    <a:pt x="94490" y="20721"/>
                    <a:pt x="144516" y="0"/>
                    <a:pt x="196678"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7" name="Google Shape;157;p11"/>
          <p:cNvSpPr txBox="1"/>
          <p:nvPr/>
        </p:nvSpPr>
        <p:spPr>
          <a:xfrm>
            <a:off x="14667804" y="4072382"/>
            <a:ext cx="462900" cy="13512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8779" u="none" cap="none" strike="noStrike">
                <a:solidFill>
                  <a:srgbClr val="FFFFFF"/>
                </a:solidFill>
                <a:latin typeface="Cuprum"/>
                <a:ea typeface="Cuprum"/>
                <a:cs typeface="Cuprum"/>
                <a:sym typeface="Cuprum"/>
              </a:rPr>
              <a:t>3</a:t>
            </a:r>
            <a:endParaRPr/>
          </a:p>
        </p:txBody>
      </p:sp>
      <p:grpSp>
        <p:nvGrpSpPr>
          <p:cNvPr id="158" name="Google Shape;158;p11"/>
          <p:cNvGrpSpPr/>
          <p:nvPr/>
        </p:nvGrpSpPr>
        <p:grpSpPr>
          <a:xfrm>
            <a:off x="2262569" y="3796180"/>
            <a:ext cx="1762592" cy="1865869"/>
            <a:chOff x="0" y="-47625"/>
            <a:chExt cx="812800" cy="860425"/>
          </a:xfrm>
        </p:grpSpPr>
        <p:sp>
          <p:nvSpPr>
            <p:cNvPr id="159" name="Google Shape;159;p11"/>
            <p:cNvSpPr/>
            <p:nvPr/>
          </p:nvSpPr>
          <p:spPr>
            <a:xfrm>
              <a:off x="0" y="0"/>
              <a:ext cx="812800" cy="812800"/>
            </a:xfrm>
            <a:custGeom>
              <a:rect b="b" l="l" r="r" t="t"/>
              <a:pathLst>
                <a:path extrusionOk="0" h="812800" w="812800">
                  <a:moveTo>
                    <a:pt x="224010" y="0"/>
                  </a:moveTo>
                  <a:lnTo>
                    <a:pt x="588790" y="0"/>
                  </a:lnTo>
                  <a:cubicBezTo>
                    <a:pt x="648201" y="0"/>
                    <a:pt x="705179" y="23601"/>
                    <a:pt x="747189" y="65611"/>
                  </a:cubicBezTo>
                  <a:cubicBezTo>
                    <a:pt x="789199" y="107621"/>
                    <a:pt x="812800" y="164599"/>
                    <a:pt x="812800" y="224010"/>
                  </a:cubicBezTo>
                  <a:lnTo>
                    <a:pt x="812800" y="588790"/>
                  </a:lnTo>
                  <a:cubicBezTo>
                    <a:pt x="812800" y="648201"/>
                    <a:pt x="789199" y="705179"/>
                    <a:pt x="747189" y="747189"/>
                  </a:cubicBezTo>
                  <a:cubicBezTo>
                    <a:pt x="705179" y="789199"/>
                    <a:pt x="648201" y="812800"/>
                    <a:pt x="588790" y="812800"/>
                  </a:cubicBezTo>
                  <a:lnTo>
                    <a:pt x="224010" y="812800"/>
                  </a:lnTo>
                  <a:cubicBezTo>
                    <a:pt x="164599" y="812800"/>
                    <a:pt x="107621" y="789199"/>
                    <a:pt x="65611" y="747189"/>
                  </a:cubicBezTo>
                  <a:cubicBezTo>
                    <a:pt x="23601" y="705179"/>
                    <a:pt x="0" y="648201"/>
                    <a:pt x="0" y="588790"/>
                  </a:cubicBezTo>
                  <a:lnTo>
                    <a:pt x="0" y="224010"/>
                  </a:lnTo>
                  <a:cubicBezTo>
                    <a:pt x="0" y="164599"/>
                    <a:pt x="23601" y="107621"/>
                    <a:pt x="65611" y="65611"/>
                  </a:cubicBezTo>
                  <a:cubicBezTo>
                    <a:pt x="107621" y="23601"/>
                    <a:pt x="164599" y="0"/>
                    <a:pt x="22401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1" name="Google Shape;161;p11"/>
          <p:cNvSpPr txBox="1"/>
          <p:nvPr/>
        </p:nvSpPr>
        <p:spPr>
          <a:xfrm>
            <a:off x="2987741" y="4072382"/>
            <a:ext cx="312300" cy="13512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8779" u="none" cap="none" strike="noStrike">
                <a:solidFill>
                  <a:srgbClr val="FFFFFF"/>
                </a:solidFill>
                <a:latin typeface="Cuprum"/>
                <a:ea typeface="Cuprum"/>
                <a:cs typeface="Cuprum"/>
                <a:sym typeface="Cuprum"/>
              </a:rPr>
              <a:t>1</a:t>
            </a:r>
            <a:endParaRPr/>
          </a:p>
        </p:txBody>
      </p:sp>
      <p:grpSp>
        <p:nvGrpSpPr>
          <p:cNvPr id="162" name="Google Shape;162;p11"/>
          <p:cNvGrpSpPr/>
          <p:nvPr/>
        </p:nvGrpSpPr>
        <p:grpSpPr>
          <a:xfrm>
            <a:off x="520266" y="9365405"/>
            <a:ext cx="5247198" cy="359853"/>
            <a:chOff x="0" y="0"/>
            <a:chExt cx="6996264" cy="479804"/>
          </a:xfrm>
        </p:grpSpPr>
        <p:cxnSp>
          <p:nvCxnSpPr>
            <p:cNvPr id="163" name="Google Shape;163;p11"/>
            <p:cNvCxnSpPr/>
            <p:nvPr/>
          </p:nvCxnSpPr>
          <p:spPr>
            <a:xfrm rot="10800000">
              <a:off x="210609" y="214514"/>
              <a:ext cx="6655451" cy="0"/>
            </a:xfrm>
            <a:prstGeom prst="straightConnector1">
              <a:avLst/>
            </a:prstGeom>
            <a:noFill/>
            <a:ln cap="flat" cmpd="sng" w="50800">
              <a:solidFill>
                <a:srgbClr val="FFFFFF"/>
              </a:solidFill>
              <a:prstDash val="solid"/>
              <a:round/>
              <a:headEnd len="sm" w="sm" type="none"/>
              <a:tailEnd len="sm" w="sm" type="none"/>
            </a:ln>
          </p:spPr>
        </p:cxnSp>
        <p:grpSp>
          <p:nvGrpSpPr>
            <p:cNvPr id="164" name="Google Shape;164;p11"/>
            <p:cNvGrpSpPr/>
            <p:nvPr/>
          </p:nvGrpSpPr>
          <p:grpSpPr>
            <a:xfrm rot="5400000">
              <a:off x="6528177" y="11717"/>
              <a:ext cx="468087" cy="468087"/>
              <a:chOff x="0" y="0"/>
              <a:chExt cx="812800" cy="812800"/>
            </a:xfrm>
          </p:grpSpPr>
          <p:sp>
            <p:nvSpPr>
              <p:cNvPr id="165" name="Google Shape;16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11"/>
            <p:cNvGrpSpPr/>
            <p:nvPr/>
          </p:nvGrpSpPr>
          <p:grpSpPr>
            <a:xfrm rot="5400000">
              <a:off x="0" y="0"/>
              <a:ext cx="444652" cy="444652"/>
              <a:chOff x="0" y="0"/>
              <a:chExt cx="812800" cy="812800"/>
            </a:xfrm>
          </p:grpSpPr>
          <p:sp>
            <p:nvSpPr>
              <p:cNvPr id="168" name="Google Shape;16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1"/>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 name="Google Shape;170;p11"/>
            <p:cNvGrpSpPr/>
            <p:nvPr/>
          </p:nvGrpSpPr>
          <p:grpSpPr>
            <a:xfrm rot="10800000">
              <a:off x="6528177" y="11717"/>
              <a:ext cx="444652" cy="444652"/>
              <a:chOff x="0" y="0"/>
              <a:chExt cx="812800" cy="812800"/>
            </a:xfrm>
          </p:grpSpPr>
          <p:sp>
            <p:nvSpPr>
              <p:cNvPr id="171" name="Google Shape;17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1"/>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73" name="Google Shape;173;p11"/>
          <p:cNvGrpSpPr/>
          <p:nvPr/>
        </p:nvGrpSpPr>
        <p:grpSpPr>
          <a:xfrm>
            <a:off x="12150578" y="9365405"/>
            <a:ext cx="5247197" cy="359853"/>
            <a:chOff x="0" y="0"/>
            <a:chExt cx="6996263" cy="479804"/>
          </a:xfrm>
        </p:grpSpPr>
        <p:cxnSp>
          <p:nvCxnSpPr>
            <p:cNvPr id="174" name="Google Shape;174;p11"/>
            <p:cNvCxnSpPr/>
            <p:nvPr/>
          </p:nvCxnSpPr>
          <p:spPr>
            <a:xfrm>
              <a:off x="130204" y="265290"/>
              <a:ext cx="6655451" cy="0"/>
            </a:xfrm>
            <a:prstGeom prst="straightConnector1">
              <a:avLst/>
            </a:prstGeom>
            <a:noFill/>
            <a:ln cap="flat" cmpd="sng" w="50800">
              <a:solidFill>
                <a:srgbClr val="FFFFFF"/>
              </a:solidFill>
              <a:prstDash val="solid"/>
              <a:round/>
              <a:headEnd len="sm" w="sm" type="none"/>
              <a:tailEnd len="sm" w="sm" type="none"/>
            </a:ln>
          </p:spPr>
        </p:cxnSp>
        <p:grpSp>
          <p:nvGrpSpPr>
            <p:cNvPr id="175" name="Google Shape;175;p11"/>
            <p:cNvGrpSpPr/>
            <p:nvPr/>
          </p:nvGrpSpPr>
          <p:grpSpPr>
            <a:xfrm rot="-5400000">
              <a:off x="0" y="0"/>
              <a:ext cx="468087" cy="468087"/>
              <a:chOff x="0" y="0"/>
              <a:chExt cx="812800" cy="812800"/>
            </a:xfrm>
          </p:grpSpPr>
          <p:sp>
            <p:nvSpPr>
              <p:cNvPr id="176" name="Google Shape;17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 name="Google Shape;178;p11"/>
            <p:cNvGrpSpPr/>
            <p:nvPr/>
          </p:nvGrpSpPr>
          <p:grpSpPr>
            <a:xfrm rot="-5400000">
              <a:off x="6551611" y="35152"/>
              <a:ext cx="444652" cy="444652"/>
              <a:chOff x="0" y="0"/>
              <a:chExt cx="812800" cy="812800"/>
            </a:xfrm>
          </p:grpSpPr>
          <p:sp>
            <p:nvSpPr>
              <p:cNvPr id="179" name="Google Shape;17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 name="Google Shape;181;p11"/>
            <p:cNvGrpSpPr/>
            <p:nvPr/>
          </p:nvGrpSpPr>
          <p:grpSpPr>
            <a:xfrm>
              <a:off x="23435" y="23435"/>
              <a:ext cx="444652" cy="444652"/>
              <a:chOff x="0" y="0"/>
              <a:chExt cx="812800" cy="812800"/>
            </a:xfrm>
          </p:grpSpPr>
          <p:sp>
            <p:nvSpPr>
              <p:cNvPr id="182" name="Google Shape;18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84" name="Google Shape;184;p11"/>
          <p:cNvSpPr txBox="1"/>
          <p:nvPr/>
        </p:nvSpPr>
        <p:spPr>
          <a:xfrm>
            <a:off x="7490963" y="6605962"/>
            <a:ext cx="3306074"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FFFFFF"/>
                </a:solidFill>
                <a:latin typeface="Arial"/>
                <a:ea typeface="Arial"/>
                <a:cs typeface="Arial"/>
                <a:sym typeface="Arial"/>
              </a:rPr>
              <a:t>About Us</a:t>
            </a:r>
            <a:endParaRPr/>
          </a:p>
        </p:txBody>
      </p:sp>
      <p:sp>
        <p:nvSpPr>
          <p:cNvPr id="185" name="Google Shape;185;p11"/>
          <p:cNvSpPr txBox="1"/>
          <p:nvPr/>
        </p:nvSpPr>
        <p:spPr>
          <a:xfrm>
            <a:off x="7490963" y="7396624"/>
            <a:ext cx="3306074" cy="82473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186" name="Google Shape;186;p11"/>
          <p:cNvSpPr txBox="1"/>
          <p:nvPr/>
        </p:nvSpPr>
        <p:spPr>
          <a:xfrm>
            <a:off x="1613299" y="6605962"/>
            <a:ext cx="3306074"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FFFFFF"/>
                </a:solidFill>
                <a:latin typeface="Arial"/>
                <a:ea typeface="Arial"/>
                <a:cs typeface="Arial"/>
                <a:sym typeface="Arial"/>
              </a:rPr>
              <a:t>Introduction</a:t>
            </a:r>
            <a:endParaRPr/>
          </a:p>
        </p:txBody>
      </p:sp>
      <p:sp>
        <p:nvSpPr>
          <p:cNvPr id="187" name="Google Shape;187;p11"/>
          <p:cNvSpPr txBox="1"/>
          <p:nvPr/>
        </p:nvSpPr>
        <p:spPr>
          <a:xfrm>
            <a:off x="1613299" y="7396624"/>
            <a:ext cx="3306074" cy="84202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188" name="Google Shape;188;p11"/>
          <p:cNvSpPr txBox="1"/>
          <p:nvPr/>
        </p:nvSpPr>
        <p:spPr>
          <a:xfrm>
            <a:off x="13124425" y="6605962"/>
            <a:ext cx="3794478"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FFFFFF"/>
                </a:solidFill>
                <a:latin typeface="Arial"/>
                <a:ea typeface="Arial"/>
                <a:cs typeface="Arial"/>
                <a:sym typeface="Arial"/>
              </a:rPr>
              <a:t>Our Projects</a:t>
            </a:r>
            <a:endParaRPr/>
          </a:p>
        </p:txBody>
      </p:sp>
      <p:sp>
        <p:nvSpPr>
          <p:cNvPr id="189" name="Google Shape;189;p11"/>
          <p:cNvSpPr txBox="1"/>
          <p:nvPr/>
        </p:nvSpPr>
        <p:spPr>
          <a:xfrm>
            <a:off x="13368628" y="7396624"/>
            <a:ext cx="3306074" cy="82473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190" name="Google Shape;190;p11"/>
          <p:cNvSpPr txBox="1"/>
          <p:nvPr/>
        </p:nvSpPr>
        <p:spPr>
          <a:xfrm>
            <a:off x="890224" y="1221899"/>
            <a:ext cx="16507551" cy="13525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800" u="none" cap="none" strike="noStrike">
                <a:solidFill>
                  <a:srgbClr val="FFFFFF"/>
                </a:solidFill>
                <a:latin typeface="Cuprum"/>
                <a:ea typeface="Cuprum"/>
                <a:cs typeface="Cuprum"/>
                <a:sym typeface="Cuprum"/>
              </a:rPr>
              <a:t>Table Of Contents</a:t>
            </a:r>
            <a:endParaRPr/>
          </a:p>
        </p:txBody>
      </p:sp>
      <p:sp>
        <p:nvSpPr>
          <p:cNvPr id="191" name="Google Shape;191;p11"/>
          <p:cNvSpPr txBox="1"/>
          <p:nvPr/>
        </p:nvSpPr>
        <p:spPr>
          <a:xfrm>
            <a:off x="8804095" y="4072363"/>
            <a:ext cx="435000" cy="13512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8779" u="none" cap="none" strike="noStrike">
                <a:solidFill>
                  <a:srgbClr val="FFFFFF"/>
                </a:solidFill>
                <a:latin typeface="Cuprum"/>
                <a:ea typeface="Cuprum"/>
                <a:cs typeface="Cuprum"/>
                <a:sym typeface="Cuprum"/>
              </a:rPr>
              <a:t>2</a:t>
            </a:r>
            <a:endParaRPr/>
          </a:p>
        </p:txBody>
      </p:sp>
      <p:grpSp>
        <p:nvGrpSpPr>
          <p:cNvPr id="192" name="Google Shape;192;p11"/>
          <p:cNvGrpSpPr/>
          <p:nvPr/>
        </p:nvGrpSpPr>
        <p:grpSpPr>
          <a:xfrm rot="10800000">
            <a:off x="13485846" y="308692"/>
            <a:ext cx="4589288" cy="4560400"/>
            <a:chOff x="0" y="0"/>
            <a:chExt cx="6119051" cy="6080533"/>
          </a:xfrm>
        </p:grpSpPr>
        <p:cxnSp>
          <p:nvCxnSpPr>
            <p:cNvPr id="193" name="Google Shape;193;p11"/>
            <p:cNvCxnSpPr/>
            <p:nvPr/>
          </p:nvCxnSpPr>
          <p:spPr>
            <a:xfrm>
              <a:off x="450470" y="5880698"/>
              <a:ext cx="5443346" cy="0"/>
            </a:xfrm>
            <a:prstGeom prst="straightConnector1">
              <a:avLst/>
            </a:prstGeom>
            <a:noFill/>
            <a:ln cap="flat" cmpd="sng" w="50800">
              <a:solidFill>
                <a:srgbClr val="FFFFFF"/>
              </a:solidFill>
              <a:prstDash val="solid"/>
              <a:round/>
              <a:headEnd len="sm" w="sm" type="none"/>
              <a:tailEnd len="sm" w="sm" type="none"/>
            </a:ln>
          </p:spPr>
        </p:cxnSp>
        <p:cxnSp>
          <p:nvCxnSpPr>
            <p:cNvPr id="194" name="Google Shape;194;p11"/>
            <p:cNvCxnSpPr/>
            <p:nvPr/>
          </p:nvCxnSpPr>
          <p:spPr>
            <a:xfrm>
              <a:off x="225235" y="225235"/>
              <a:ext cx="45302" cy="5691023"/>
            </a:xfrm>
            <a:prstGeom prst="straightConnector1">
              <a:avLst/>
            </a:prstGeom>
            <a:noFill/>
            <a:ln cap="flat" cmpd="sng" w="50800">
              <a:solidFill>
                <a:srgbClr val="FFFFFF"/>
              </a:solidFill>
              <a:prstDash val="solid"/>
              <a:round/>
              <a:headEnd len="sm" w="sm" type="none"/>
              <a:tailEnd len="sm" w="sm" type="none"/>
            </a:ln>
          </p:spPr>
        </p:cxnSp>
        <p:grpSp>
          <p:nvGrpSpPr>
            <p:cNvPr id="195" name="Google Shape;195;p11"/>
            <p:cNvGrpSpPr/>
            <p:nvPr/>
          </p:nvGrpSpPr>
          <p:grpSpPr>
            <a:xfrm rot="-5400000">
              <a:off x="5668581" y="5630063"/>
              <a:ext cx="450470" cy="450470"/>
              <a:chOff x="0" y="0"/>
              <a:chExt cx="812800" cy="812800"/>
            </a:xfrm>
          </p:grpSpPr>
          <p:sp>
            <p:nvSpPr>
              <p:cNvPr id="196" name="Google Shape;19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11"/>
            <p:cNvGrpSpPr/>
            <p:nvPr/>
          </p:nvGrpSpPr>
          <p:grpSpPr>
            <a:xfrm rot="-5400000">
              <a:off x="0" y="3734167"/>
              <a:ext cx="450470" cy="450470"/>
              <a:chOff x="0" y="0"/>
              <a:chExt cx="812800" cy="812800"/>
            </a:xfrm>
          </p:grpSpPr>
          <p:sp>
            <p:nvSpPr>
              <p:cNvPr id="199" name="Google Shape;19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 name="Google Shape;201;p11"/>
            <p:cNvGrpSpPr/>
            <p:nvPr/>
          </p:nvGrpSpPr>
          <p:grpSpPr>
            <a:xfrm rot="-5400000">
              <a:off x="0" y="0"/>
              <a:ext cx="450470" cy="450470"/>
              <a:chOff x="0" y="0"/>
              <a:chExt cx="812800" cy="812800"/>
            </a:xfrm>
          </p:grpSpPr>
          <p:sp>
            <p:nvSpPr>
              <p:cNvPr id="202" name="Google Shape;20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 name="Google Shape;204;p11"/>
            <p:cNvGrpSpPr/>
            <p:nvPr/>
          </p:nvGrpSpPr>
          <p:grpSpPr>
            <a:xfrm rot="-5400000">
              <a:off x="88912" y="5630063"/>
              <a:ext cx="450470" cy="450470"/>
              <a:chOff x="0" y="0"/>
              <a:chExt cx="812800" cy="812800"/>
            </a:xfrm>
          </p:grpSpPr>
          <p:sp>
            <p:nvSpPr>
              <p:cNvPr id="205" name="Google Shape;20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855" l="0" r="0" t="-75855"/>
            </a:stretch>
          </a:blipFill>
          <a:ln>
            <a:noFill/>
          </a:ln>
        </p:spPr>
      </p:sp>
      <p:cxnSp>
        <p:nvCxnSpPr>
          <p:cNvPr id="212" name="Google Shape;212;p12"/>
          <p:cNvCxnSpPr/>
          <p:nvPr/>
        </p:nvCxnSpPr>
        <p:spPr>
          <a:xfrm>
            <a:off x="574176" y="2739129"/>
            <a:ext cx="0" cy="6492240"/>
          </a:xfrm>
          <a:prstGeom prst="straightConnector1">
            <a:avLst/>
          </a:prstGeom>
          <a:noFill/>
          <a:ln cap="flat" cmpd="sng" w="38100">
            <a:solidFill>
              <a:srgbClr val="5271FF"/>
            </a:solidFill>
            <a:prstDash val="solid"/>
            <a:round/>
            <a:headEnd len="sm" w="sm" type="none"/>
            <a:tailEnd len="sm" w="sm" type="none"/>
          </a:ln>
        </p:spPr>
      </p:cxnSp>
      <p:grpSp>
        <p:nvGrpSpPr>
          <p:cNvPr id="213" name="Google Shape;213;p12"/>
          <p:cNvGrpSpPr/>
          <p:nvPr/>
        </p:nvGrpSpPr>
        <p:grpSpPr>
          <a:xfrm>
            <a:off x="390010" y="9078969"/>
            <a:ext cx="337852" cy="337852"/>
            <a:chOff x="0" y="0"/>
            <a:chExt cx="812800" cy="812800"/>
          </a:xfrm>
        </p:grpSpPr>
        <p:sp>
          <p:nvSpPr>
            <p:cNvPr id="214" name="Google Shape;21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12"/>
          <p:cNvGrpSpPr/>
          <p:nvPr/>
        </p:nvGrpSpPr>
        <p:grpSpPr>
          <a:xfrm>
            <a:off x="401440" y="7785021"/>
            <a:ext cx="337852" cy="337852"/>
            <a:chOff x="0" y="0"/>
            <a:chExt cx="812800" cy="812800"/>
          </a:xfrm>
        </p:grpSpPr>
        <p:sp>
          <p:nvSpPr>
            <p:cNvPr id="217" name="Google Shape;21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12"/>
          <p:cNvGrpSpPr/>
          <p:nvPr/>
        </p:nvGrpSpPr>
        <p:grpSpPr>
          <a:xfrm>
            <a:off x="424300" y="2467960"/>
            <a:ext cx="337852" cy="337852"/>
            <a:chOff x="0" y="0"/>
            <a:chExt cx="812800" cy="812800"/>
          </a:xfrm>
        </p:grpSpPr>
        <p:sp>
          <p:nvSpPr>
            <p:cNvPr id="220" name="Google Shape;22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2" name="Google Shape;222;p12"/>
          <p:cNvSpPr txBox="1"/>
          <p:nvPr/>
        </p:nvSpPr>
        <p:spPr>
          <a:xfrm>
            <a:off x="3690604" y="3049366"/>
            <a:ext cx="7378075" cy="13811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9000" u="none" cap="none" strike="noStrike">
                <a:solidFill>
                  <a:srgbClr val="FFFFFF"/>
                </a:solidFill>
                <a:latin typeface="Cuprum"/>
                <a:ea typeface="Cuprum"/>
                <a:cs typeface="Cuprum"/>
                <a:sym typeface="Cuprum"/>
              </a:rPr>
              <a:t>Introduction</a:t>
            </a:r>
            <a:endParaRPr/>
          </a:p>
        </p:txBody>
      </p:sp>
      <p:sp>
        <p:nvSpPr>
          <p:cNvPr id="223" name="Google Shape;223;p12"/>
          <p:cNvSpPr txBox="1"/>
          <p:nvPr/>
        </p:nvSpPr>
        <p:spPr>
          <a:xfrm>
            <a:off x="3690604" y="4678141"/>
            <a:ext cx="5320741" cy="105473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FFFFFF"/>
                </a:solidFill>
                <a:latin typeface="Ubuntu"/>
                <a:ea typeface="Ubuntu"/>
                <a:cs typeface="Ubuntu"/>
                <a:sym typeface="Ubuntu"/>
              </a:rPr>
              <a:t>Elaborate on what </a:t>
            </a:r>
            <a:endParaRPr/>
          </a:p>
          <a:p>
            <a:pPr indent="0" lvl="0" marL="0" marR="0" rtl="0" algn="ctr">
              <a:lnSpc>
                <a:spcPct val="130000"/>
              </a:lnSpc>
              <a:spcBef>
                <a:spcPts val="0"/>
              </a:spcBef>
              <a:spcAft>
                <a:spcPts val="0"/>
              </a:spcAft>
              <a:buNone/>
            </a:pPr>
            <a:r>
              <a:rPr b="0" i="0" lang="en-US" sz="3200" u="none" cap="none" strike="noStrike">
                <a:solidFill>
                  <a:srgbClr val="FFFFFF"/>
                </a:solidFill>
                <a:latin typeface="Ubuntu"/>
                <a:ea typeface="Ubuntu"/>
                <a:cs typeface="Ubuntu"/>
                <a:sym typeface="Ubuntu"/>
              </a:rPr>
              <a:t>you want to discuss. </a:t>
            </a:r>
            <a:endParaRPr/>
          </a:p>
        </p:txBody>
      </p:sp>
      <p:grpSp>
        <p:nvGrpSpPr>
          <p:cNvPr id="224" name="Google Shape;224;p12"/>
          <p:cNvGrpSpPr/>
          <p:nvPr/>
        </p:nvGrpSpPr>
        <p:grpSpPr>
          <a:xfrm>
            <a:off x="1332837" y="2955614"/>
            <a:ext cx="1762592" cy="1865869"/>
            <a:chOff x="0" y="-137703"/>
            <a:chExt cx="2350123" cy="2487826"/>
          </a:xfrm>
        </p:grpSpPr>
        <p:grpSp>
          <p:nvGrpSpPr>
            <p:cNvPr id="225" name="Google Shape;225;p12"/>
            <p:cNvGrpSpPr/>
            <p:nvPr/>
          </p:nvGrpSpPr>
          <p:grpSpPr>
            <a:xfrm>
              <a:off x="0" y="-137703"/>
              <a:ext cx="2350123" cy="2487826"/>
              <a:chOff x="0" y="-47625"/>
              <a:chExt cx="812800" cy="860425"/>
            </a:xfrm>
          </p:grpSpPr>
          <p:sp>
            <p:nvSpPr>
              <p:cNvPr id="226" name="Google Shape;226;p12"/>
              <p:cNvSpPr/>
              <p:nvPr/>
            </p:nvSpPr>
            <p:spPr>
              <a:xfrm>
                <a:off x="0" y="0"/>
                <a:ext cx="812800" cy="812800"/>
              </a:xfrm>
              <a:custGeom>
                <a:rect b="b" l="l" r="r" t="t"/>
                <a:pathLst>
                  <a:path extrusionOk="0" h="812800" w="812800">
                    <a:moveTo>
                      <a:pt x="224010" y="0"/>
                    </a:moveTo>
                    <a:lnTo>
                      <a:pt x="588790" y="0"/>
                    </a:lnTo>
                    <a:cubicBezTo>
                      <a:pt x="648201" y="0"/>
                      <a:pt x="705179" y="23601"/>
                      <a:pt x="747189" y="65611"/>
                    </a:cubicBezTo>
                    <a:cubicBezTo>
                      <a:pt x="789199" y="107621"/>
                      <a:pt x="812800" y="164599"/>
                      <a:pt x="812800" y="224010"/>
                    </a:cubicBezTo>
                    <a:lnTo>
                      <a:pt x="812800" y="588790"/>
                    </a:lnTo>
                    <a:cubicBezTo>
                      <a:pt x="812800" y="648201"/>
                      <a:pt x="789199" y="705179"/>
                      <a:pt x="747189" y="747189"/>
                    </a:cubicBezTo>
                    <a:cubicBezTo>
                      <a:pt x="705179" y="789199"/>
                      <a:pt x="648201" y="812800"/>
                      <a:pt x="588790" y="812800"/>
                    </a:cubicBezTo>
                    <a:lnTo>
                      <a:pt x="224010" y="812800"/>
                    </a:lnTo>
                    <a:cubicBezTo>
                      <a:pt x="164599" y="812800"/>
                      <a:pt x="107621" y="789199"/>
                      <a:pt x="65611" y="747189"/>
                    </a:cubicBezTo>
                    <a:cubicBezTo>
                      <a:pt x="23601" y="705179"/>
                      <a:pt x="0" y="648201"/>
                      <a:pt x="0" y="588790"/>
                    </a:cubicBezTo>
                    <a:lnTo>
                      <a:pt x="0" y="224010"/>
                    </a:lnTo>
                    <a:cubicBezTo>
                      <a:pt x="0" y="164599"/>
                      <a:pt x="23601" y="107621"/>
                      <a:pt x="65611" y="65611"/>
                    </a:cubicBezTo>
                    <a:cubicBezTo>
                      <a:pt x="107621" y="23601"/>
                      <a:pt x="164599" y="0"/>
                      <a:pt x="22401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8" name="Google Shape;228;p12"/>
            <p:cNvSpPr txBox="1"/>
            <p:nvPr/>
          </p:nvSpPr>
          <p:spPr>
            <a:xfrm>
              <a:off x="966896" y="105766"/>
              <a:ext cx="416330" cy="1957615"/>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8779" u="none" cap="none" strike="noStrike">
                  <a:solidFill>
                    <a:srgbClr val="FFFFFF"/>
                  </a:solidFill>
                  <a:latin typeface="Cuprum"/>
                  <a:ea typeface="Cuprum"/>
                  <a:cs typeface="Cuprum"/>
                  <a:sym typeface="Cuprum"/>
                </a:rPr>
                <a:t>1</a:t>
              </a:r>
              <a:endParaRPr/>
            </a:p>
          </p:txBody>
        </p:sp>
      </p:grpSp>
      <p:cxnSp>
        <p:nvCxnSpPr>
          <p:cNvPr id="229" name="Google Shape;229;p12"/>
          <p:cNvCxnSpPr/>
          <p:nvPr/>
        </p:nvCxnSpPr>
        <p:spPr>
          <a:xfrm rot="10800000">
            <a:off x="570366" y="9301162"/>
            <a:ext cx="6492240" cy="0"/>
          </a:xfrm>
          <a:prstGeom prst="straightConnector1">
            <a:avLst/>
          </a:prstGeom>
          <a:noFill/>
          <a:ln cap="flat" cmpd="sng" w="38100">
            <a:solidFill>
              <a:srgbClr val="5271FF"/>
            </a:solidFill>
            <a:prstDash val="solid"/>
            <a:round/>
            <a:headEnd len="sm" w="sm" type="none"/>
            <a:tailEnd len="sm" w="sm" type="none"/>
          </a:ln>
        </p:spPr>
      </p:cxnSp>
      <p:grpSp>
        <p:nvGrpSpPr>
          <p:cNvPr id="230" name="Google Shape;230;p12"/>
          <p:cNvGrpSpPr/>
          <p:nvPr/>
        </p:nvGrpSpPr>
        <p:grpSpPr>
          <a:xfrm>
            <a:off x="3237452" y="9132236"/>
            <a:ext cx="337852" cy="337852"/>
            <a:chOff x="0" y="0"/>
            <a:chExt cx="812800" cy="812800"/>
          </a:xfrm>
        </p:grpSpPr>
        <p:sp>
          <p:nvSpPr>
            <p:cNvPr id="231" name="Google Shape;23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12"/>
          <p:cNvGrpSpPr/>
          <p:nvPr/>
        </p:nvGrpSpPr>
        <p:grpSpPr>
          <a:xfrm>
            <a:off x="6876387" y="9132236"/>
            <a:ext cx="337852" cy="337852"/>
            <a:chOff x="0" y="0"/>
            <a:chExt cx="812800" cy="812800"/>
          </a:xfrm>
        </p:grpSpPr>
        <p:sp>
          <p:nvSpPr>
            <p:cNvPr id="234" name="Google Shape;23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12"/>
          <p:cNvGrpSpPr/>
          <p:nvPr/>
        </p:nvGrpSpPr>
        <p:grpSpPr>
          <a:xfrm>
            <a:off x="1613299" y="403189"/>
            <a:ext cx="5247198" cy="359853"/>
            <a:chOff x="0" y="0"/>
            <a:chExt cx="6996264" cy="479804"/>
          </a:xfrm>
        </p:grpSpPr>
        <p:cxnSp>
          <p:nvCxnSpPr>
            <p:cNvPr id="237" name="Google Shape;237;p12"/>
            <p:cNvCxnSpPr/>
            <p:nvPr/>
          </p:nvCxnSpPr>
          <p:spPr>
            <a:xfrm rot="10800000">
              <a:off x="210609" y="214514"/>
              <a:ext cx="6655451" cy="0"/>
            </a:xfrm>
            <a:prstGeom prst="straightConnector1">
              <a:avLst/>
            </a:prstGeom>
            <a:noFill/>
            <a:ln cap="flat" cmpd="sng" w="50800">
              <a:solidFill>
                <a:srgbClr val="5271FF"/>
              </a:solidFill>
              <a:prstDash val="solid"/>
              <a:round/>
              <a:headEnd len="sm" w="sm" type="none"/>
              <a:tailEnd len="sm" w="sm" type="none"/>
            </a:ln>
          </p:spPr>
        </p:cxnSp>
        <p:grpSp>
          <p:nvGrpSpPr>
            <p:cNvPr id="238" name="Google Shape;238;p12"/>
            <p:cNvGrpSpPr/>
            <p:nvPr/>
          </p:nvGrpSpPr>
          <p:grpSpPr>
            <a:xfrm rot="5400000">
              <a:off x="6528177" y="11717"/>
              <a:ext cx="468087" cy="468087"/>
              <a:chOff x="0" y="0"/>
              <a:chExt cx="812800" cy="812800"/>
            </a:xfrm>
          </p:grpSpPr>
          <p:sp>
            <p:nvSpPr>
              <p:cNvPr id="239" name="Google Shape;23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2"/>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1" name="Google Shape;241;p12"/>
            <p:cNvGrpSpPr/>
            <p:nvPr/>
          </p:nvGrpSpPr>
          <p:grpSpPr>
            <a:xfrm rot="5400000">
              <a:off x="0" y="0"/>
              <a:ext cx="444652" cy="444652"/>
              <a:chOff x="0" y="0"/>
              <a:chExt cx="812800" cy="812800"/>
            </a:xfrm>
          </p:grpSpPr>
          <p:sp>
            <p:nvSpPr>
              <p:cNvPr id="242" name="Google Shape;24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2"/>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12"/>
            <p:cNvGrpSpPr/>
            <p:nvPr/>
          </p:nvGrpSpPr>
          <p:grpSpPr>
            <a:xfrm rot="10800000">
              <a:off x="6528177" y="11717"/>
              <a:ext cx="444652" cy="444652"/>
              <a:chOff x="0" y="0"/>
              <a:chExt cx="812800" cy="812800"/>
            </a:xfrm>
          </p:grpSpPr>
          <p:sp>
            <p:nvSpPr>
              <p:cNvPr id="245" name="Google Shape;24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2"/>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47" name="Google Shape;247;p12"/>
          <p:cNvGrpSpPr/>
          <p:nvPr/>
        </p:nvGrpSpPr>
        <p:grpSpPr>
          <a:xfrm>
            <a:off x="11394299" y="403189"/>
            <a:ext cx="5247197" cy="359853"/>
            <a:chOff x="0" y="0"/>
            <a:chExt cx="6996263" cy="479804"/>
          </a:xfrm>
        </p:grpSpPr>
        <p:cxnSp>
          <p:nvCxnSpPr>
            <p:cNvPr id="248" name="Google Shape;248;p12"/>
            <p:cNvCxnSpPr/>
            <p:nvPr/>
          </p:nvCxnSpPr>
          <p:spPr>
            <a:xfrm>
              <a:off x="130204" y="265290"/>
              <a:ext cx="6655451" cy="0"/>
            </a:xfrm>
            <a:prstGeom prst="straightConnector1">
              <a:avLst/>
            </a:prstGeom>
            <a:noFill/>
            <a:ln cap="flat" cmpd="sng" w="50800">
              <a:solidFill>
                <a:srgbClr val="5271FF"/>
              </a:solidFill>
              <a:prstDash val="solid"/>
              <a:round/>
              <a:headEnd len="sm" w="sm" type="none"/>
              <a:tailEnd len="sm" w="sm" type="none"/>
            </a:ln>
          </p:spPr>
        </p:cxnSp>
        <p:grpSp>
          <p:nvGrpSpPr>
            <p:cNvPr id="249" name="Google Shape;249;p12"/>
            <p:cNvGrpSpPr/>
            <p:nvPr/>
          </p:nvGrpSpPr>
          <p:grpSpPr>
            <a:xfrm rot="-5400000">
              <a:off x="0" y="0"/>
              <a:ext cx="468087" cy="468087"/>
              <a:chOff x="0" y="0"/>
              <a:chExt cx="812800" cy="812800"/>
            </a:xfrm>
          </p:grpSpPr>
          <p:sp>
            <p:nvSpPr>
              <p:cNvPr id="250" name="Google Shape;25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2"/>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 name="Google Shape;252;p12"/>
            <p:cNvGrpSpPr/>
            <p:nvPr/>
          </p:nvGrpSpPr>
          <p:grpSpPr>
            <a:xfrm rot="-5400000">
              <a:off x="6551611" y="35152"/>
              <a:ext cx="444652" cy="444652"/>
              <a:chOff x="0" y="0"/>
              <a:chExt cx="812800" cy="812800"/>
            </a:xfrm>
          </p:grpSpPr>
          <p:sp>
            <p:nvSpPr>
              <p:cNvPr id="253" name="Google Shape;25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2"/>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 name="Google Shape;255;p12"/>
            <p:cNvGrpSpPr/>
            <p:nvPr/>
          </p:nvGrpSpPr>
          <p:grpSpPr>
            <a:xfrm>
              <a:off x="23435" y="23435"/>
              <a:ext cx="444652" cy="444652"/>
              <a:chOff x="0" y="0"/>
              <a:chExt cx="812800" cy="812800"/>
            </a:xfrm>
          </p:grpSpPr>
          <p:sp>
            <p:nvSpPr>
              <p:cNvPr id="256" name="Google Shape;25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2"/>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258" name="Google Shape;258;p12"/>
          <p:cNvPicPr preferRelativeResize="0"/>
          <p:nvPr/>
        </p:nvPicPr>
        <p:blipFill rotWithShape="1">
          <a:blip r:embed="rId4">
            <a:alphaModFix/>
          </a:blip>
          <a:srcRect b="3519" l="2132" r="3519" t="2132"/>
          <a:stretch/>
        </p:blipFill>
        <p:spPr>
          <a:xfrm>
            <a:off x="10462421" y="2129137"/>
            <a:ext cx="6179100" cy="6389700"/>
          </a:xfrm>
          <a:prstGeom prst="roundRect">
            <a:avLst>
              <a:gd fmla="val 17783" name="adj"/>
            </a:avLst>
          </a:prstGeom>
          <a:noFill/>
          <a:ln cap="flat" cmpd="sng" w="152400">
            <a:solidFill>
              <a:schemeClr val="lt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855" l="0" r="0" t="-75855"/>
            </a:stretch>
          </a:blipFill>
          <a:ln>
            <a:noFill/>
          </a:ln>
        </p:spPr>
      </p:sp>
      <p:grpSp>
        <p:nvGrpSpPr>
          <p:cNvPr id="264" name="Google Shape;264;p13"/>
          <p:cNvGrpSpPr/>
          <p:nvPr/>
        </p:nvGrpSpPr>
        <p:grpSpPr>
          <a:xfrm>
            <a:off x="1450816" y="3651869"/>
            <a:ext cx="2550580" cy="353635"/>
            <a:chOff x="0" y="0"/>
            <a:chExt cx="3400773" cy="471513"/>
          </a:xfrm>
        </p:grpSpPr>
        <p:cxnSp>
          <p:nvCxnSpPr>
            <p:cNvPr id="265" name="Google Shape;265;p13"/>
            <p:cNvCxnSpPr/>
            <p:nvPr/>
          </p:nvCxnSpPr>
          <p:spPr>
            <a:xfrm rot="10800000">
              <a:off x="210608" y="241376"/>
              <a:ext cx="2947472" cy="0"/>
            </a:xfrm>
            <a:prstGeom prst="straightConnector1">
              <a:avLst/>
            </a:prstGeom>
            <a:noFill/>
            <a:ln cap="flat" cmpd="sng" w="76200">
              <a:solidFill>
                <a:srgbClr val="FFFFFF"/>
              </a:solidFill>
              <a:prstDash val="solid"/>
              <a:round/>
              <a:headEnd len="sm" w="sm" type="none"/>
              <a:tailEnd len="sm" w="sm" type="none"/>
            </a:ln>
          </p:spPr>
        </p:cxnSp>
        <p:grpSp>
          <p:nvGrpSpPr>
            <p:cNvPr id="266" name="Google Shape;266;p13"/>
            <p:cNvGrpSpPr/>
            <p:nvPr/>
          </p:nvGrpSpPr>
          <p:grpSpPr>
            <a:xfrm rot="5400000">
              <a:off x="0" y="26861"/>
              <a:ext cx="444652" cy="444652"/>
              <a:chOff x="0" y="0"/>
              <a:chExt cx="812800" cy="812800"/>
            </a:xfrm>
          </p:grpSpPr>
          <p:sp>
            <p:nvSpPr>
              <p:cNvPr id="267" name="Google Shape;26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3"/>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13"/>
            <p:cNvGrpSpPr/>
            <p:nvPr/>
          </p:nvGrpSpPr>
          <p:grpSpPr>
            <a:xfrm rot="10800000">
              <a:off x="2956121" y="0"/>
              <a:ext cx="444652" cy="444652"/>
              <a:chOff x="0" y="0"/>
              <a:chExt cx="812800" cy="812800"/>
            </a:xfrm>
          </p:grpSpPr>
          <p:sp>
            <p:nvSpPr>
              <p:cNvPr id="270" name="Google Shape;27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3"/>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72" name="Google Shape;272;p13"/>
          <p:cNvGrpSpPr/>
          <p:nvPr/>
        </p:nvGrpSpPr>
        <p:grpSpPr>
          <a:xfrm>
            <a:off x="14812943" y="3651869"/>
            <a:ext cx="2550580" cy="353635"/>
            <a:chOff x="0" y="0"/>
            <a:chExt cx="3400773" cy="471513"/>
          </a:xfrm>
        </p:grpSpPr>
        <p:cxnSp>
          <p:nvCxnSpPr>
            <p:cNvPr id="273" name="Google Shape;273;p13"/>
            <p:cNvCxnSpPr/>
            <p:nvPr/>
          </p:nvCxnSpPr>
          <p:spPr>
            <a:xfrm rot="10800000">
              <a:off x="210609" y="241376"/>
              <a:ext cx="2967713" cy="19529"/>
            </a:xfrm>
            <a:prstGeom prst="straightConnector1">
              <a:avLst/>
            </a:prstGeom>
            <a:noFill/>
            <a:ln cap="flat" cmpd="sng" w="76200">
              <a:solidFill>
                <a:srgbClr val="FFFFFF"/>
              </a:solidFill>
              <a:prstDash val="solid"/>
              <a:round/>
              <a:headEnd len="sm" w="sm" type="none"/>
              <a:tailEnd len="sm" w="sm" type="none"/>
            </a:ln>
          </p:spPr>
        </p:cxnSp>
        <p:grpSp>
          <p:nvGrpSpPr>
            <p:cNvPr id="274" name="Google Shape;274;p13"/>
            <p:cNvGrpSpPr/>
            <p:nvPr/>
          </p:nvGrpSpPr>
          <p:grpSpPr>
            <a:xfrm rot="5400000">
              <a:off x="0" y="26861"/>
              <a:ext cx="444652" cy="444652"/>
              <a:chOff x="0" y="0"/>
              <a:chExt cx="812800" cy="812800"/>
            </a:xfrm>
          </p:grpSpPr>
          <p:sp>
            <p:nvSpPr>
              <p:cNvPr id="275" name="Google Shape;27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3"/>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13"/>
            <p:cNvGrpSpPr/>
            <p:nvPr/>
          </p:nvGrpSpPr>
          <p:grpSpPr>
            <a:xfrm rot="10800000">
              <a:off x="2956121" y="0"/>
              <a:ext cx="444652" cy="444652"/>
              <a:chOff x="0" y="0"/>
              <a:chExt cx="812800" cy="812800"/>
            </a:xfrm>
          </p:grpSpPr>
          <p:sp>
            <p:nvSpPr>
              <p:cNvPr id="278" name="Google Shape;27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3"/>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80" name="Google Shape;280;p13"/>
          <p:cNvGrpSpPr/>
          <p:nvPr/>
        </p:nvGrpSpPr>
        <p:grpSpPr>
          <a:xfrm rot="5400000">
            <a:off x="-2002398" y="6622039"/>
            <a:ext cx="5247198" cy="359853"/>
            <a:chOff x="0" y="0"/>
            <a:chExt cx="6996264" cy="479804"/>
          </a:xfrm>
        </p:grpSpPr>
        <p:cxnSp>
          <p:nvCxnSpPr>
            <p:cNvPr id="281" name="Google Shape;281;p13"/>
            <p:cNvCxnSpPr/>
            <p:nvPr/>
          </p:nvCxnSpPr>
          <p:spPr>
            <a:xfrm rot="10800000">
              <a:off x="210609" y="214514"/>
              <a:ext cx="6655451" cy="0"/>
            </a:xfrm>
            <a:prstGeom prst="straightConnector1">
              <a:avLst/>
            </a:prstGeom>
            <a:noFill/>
            <a:ln cap="flat" cmpd="sng" w="76200">
              <a:solidFill>
                <a:srgbClr val="FFFFFF"/>
              </a:solidFill>
              <a:prstDash val="solid"/>
              <a:round/>
              <a:headEnd len="sm" w="sm" type="none"/>
              <a:tailEnd len="sm" w="sm" type="none"/>
            </a:ln>
          </p:spPr>
        </p:cxnSp>
        <p:grpSp>
          <p:nvGrpSpPr>
            <p:cNvPr id="282" name="Google Shape;282;p13"/>
            <p:cNvGrpSpPr/>
            <p:nvPr/>
          </p:nvGrpSpPr>
          <p:grpSpPr>
            <a:xfrm rot="5400000">
              <a:off x="6528177" y="11717"/>
              <a:ext cx="468087" cy="468087"/>
              <a:chOff x="0" y="0"/>
              <a:chExt cx="812800" cy="812800"/>
            </a:xfrm>
          </p:grpSpPr>
          <p:sp>
            <p:nvSpPr>
              <p:cNvPr id="283" name="Google Shape;28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3"/>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13"/>
            <p:cNvGrpSpPr/>
            <p:nvPr/>
          </p:nvGrpSpPr>
          <p:grpSpPr>
            <a:xfrm rot="5400000">
              <a:off x="0" y="0"/>
              <a:ext cx="444652" cy="444652"/>
              <a:chOff x="0" y="0"/>
              <a:chExt cx="812800" cy="812800"/>
            </a:xfrm>
          </p:grpSpPr>
          <p:sp>
            <p:nvSpPr>
              <p:cNvPr id="286" name="Google Shape;28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3"/>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13"/>
            <p:cNvGrpSpPr/>
            <p:nvPr/>
          </p:nvGrpSpPr>
          <p:grpSpPr>
            <a:xfrm rot="10800000">
              <a:off x="6528177" y="11717"/>
              <a:ext cx="444652" cy="444652"/>
              <a:chOff x="0" y="0"/>
              <a:chExt cx="812800" cy="812800"/>
            </a:xfrm>
          </p:grpSpPr>
          <p:sp>
            <p:nvSpPr>
              <p:cNvPr id="289" name="Google Shape;28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3"/>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91" name="Google Shape;291;p13"/>
          <p:cNvGrpSpPr/>
          <p:nvPr/>
        </p:nvGrpSpPr>
        <p:grpSpPr>
          <a:xfrm rot="5400000">
            <a:off x="15038732" y="6622039"/>
            <a:ext cx="5247198" cy="359853"/>
            <a:chOff x="0" y="0"/>
            <a:chExt cx="6996264" cy="479804"/>
          </a:xfrm>
        </p:grpSpPr>
        <p:cxnSp>
          <p:nvCxnSpPr>
            <p:cNvPr id="292" name="Google Shape;292;p13"/>
            <p:cNvCxnSpPr/>
            <p:nvPr/>
          </p:nvCxnSpPr>
          <p:spPr>
            <a:xfrm rot="10800000">
              <a:off x="210609" y="214514"/>
              <a:ext cx="6655451" cy="0"/>
            </a:xfrm>
            <a:prstGeom prst="straightConnector1">
              <a:avLst/>
            </a:prstGeom>
            <a:noFill/>
            <a:ln cap="flat" cmpd="sng" w="76200">
              <a:solidFill>
                <a:srgbClr val="FFFFFF"/>
              </a:solidFill>
              <a:prstDash val="solid"/>
              <a:round/>
              <a:headEnd len="sm" w="sm" type="none"/>
              <a:tailEnd len="sm" w="sm" type="none"/>
            </a:ln>
          </p:spPr>
        </p:cxnSp>
        <p:grpSp>
          <p:nvGrpSpPr>
            <p:cNvPr id="293" name="Google Shape;293;p13"/>
            <p:cNvGrpSpPr/>
            <p:nvPr/>
          </p:nvGrpSpPr>
          <p:grpSpPr>
            <a:xfrm rot="5400000">
              <a:off x="6528177" y="11717"/>
              <a:ext cx="468087" cy="468087"/>
              <a:chOff x="0" y="0"/>
              <a:chExt cx="812800" cy="812800"/>
            </a:xfrm>
          </p:grpSpPr>
          <p:sp>
            <p:nvSpPr>
              <p:cNvPr id="294" name="Google Shape;29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3"/>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6" name="Google Shape;296;p13"/>
            <p:cNvGrpSpPr/>
            <p:nvPr/>
          </p:nvGrpSpPr>
          <p:grpSpPr>
            <a:xfrm rot="5400000">
              <a:off x="0" y="0"/>
              <a:ext cx="444652" cy="444652"/>
              <a:chOff x="0" y="0"/>
              <a:chExt cx="812800" cy="812800"/>
            </a:xfrm>
          </p:grpSpPr>
          <p:sp>
            <p:nvSpPr>
              <p:cNvPr id="297" name="Google Shape;29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3"/>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9" name="Google Shape;299;p13"/>
            <p:cNvGrpSpPr/>
            <p:nvPr/>
          </p:nvGrpSpPr>
          <p:grpSpPr>
            <a:xfrm rot="10800000">
              <a:off x="6528177" y="11717"/>
              <a:ext cx="444652" cy="444652"/>
              <a:chOff x="0" y="0"/>
              <a:chExt cx="812800" cy="812800"/>
            </a:xfrm>
          </p:grpSpPr>
          <p:sp>
            <p:nvSpPr>
              <p:cNvPr id="300" name="Google Shape;30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3"/>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02" name="Google Shape;302;p13"/>
          <p:cNvSpPr txBox="1"/>
          <p:nvPr/>
        </p:nvSpPr>
        <p:spPr>
          <a:xfrm>
            <a:off x="1363103" y="6661239"/>
            <a:ext cx="15557326"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Cuprum"/>
                <a:ea typeface="Cuprum"/>
                <a:cs typeface="Cuprum"/>
                <a:sym typeface="Cuprum"/>
              </a:rPr>
              <a:t>Welcome To Presentation</a:t>
            </a:r>
            <a:endParaRPr/>
          </a:p>
        </p:txBody>
      </p:sp>
      <p:sp>
        <p:nvSpPr>
          <p:cNvPr id="303" name="Google Shape;303;p13"/>
          <p:cNvSpPr txBox="1"/>
          <p:nvPr/>
        </p:nvSpPr>
        <p:spPr>
          <a:xfrm>
            <a:off x="1365337" y="8102600"/>
            <a:ext cx="15557326" cy="1155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Ubuntu"/>
                <a:ea typeface="Ubuntu"/>
                <a:cs typeface="Ubuntu"/>
                <a:sym typeface="Ubuntu"/>
              </a:rPr>
              <a:t>I'm Rain, and I'll be sharing with you my beautiful ideas. </a:t>
            </a:r>
            <a:endParaRPr/>
          </a:p>
          <a:p>
            <a:pPr indent="0" lvl="0" marL="0" marR="0" rtl="0" algn="ctr">
              <a:lnSpc>
                <a:spcPct val="130000"/>
              </a:lnSpc>
              <a:spcBef>
                <a:spcPts val="0"/>
              </a:spcBef>
              <a:spcAft>
                <a:spcPts val="0"/>
              </a:spcAft>
              <a:buNone/>
            </a:pPr>
            <a:r>
              <a:rPr b="0" i="0" lang="en-US" sz="3500" u="none" cap="none" strike="noStrike">
                <a:solidFill>
                  <a:srgbClr val="FFFFFF"/>
                </a:solidFill>
                <a:latin typeface="Ubuntu"/>
                <a:ea typeface="Ubuntu"/>
                <a:cs typeface="Ubuntu"/>
                <a:sym typeface="Ubuntu"/>
              </a:rPr>
              <a:t>Follow me at @reallygreatsite to learn more. </a:t>
            </a:r>
            <a:endParaRPr/>
          </a:p>
        </p:txBody>
      </p:sp>
      <p:pic>
        <p:nvPicPr>
          <p:cNvPr id="304" name="Google Shape;304;p13"/>
          <p:cNvPicPr preferRelativeResize="0"/>
          <p:nvPr/>
        </p:nvPicPr>
        <p:blipFill rotWithShape="1">
          <a:blip r:embed="rId4">
            <a:alphaModFix/>
          </a:blip>
          <a:srcRect b="6483" l="1950" r="1969" t="7642"/>
          <a:stretch/>
        </p:blipFill>
        <p:spPr>
          <a:xfrm>
            <a:off x="5220213" y="1155075"/>
            <a:ext cx="8373900" cy="4432800"/>
          </a:xfrm>
          <a:prstGeom prst="roundRect">
            <a:avLst>
              <a:gd fmla="val 7795" name="adj"/>
            </a:avLst>
          </a:prstGeom>
          <a:noFill/>
          <a:ln cap="flat" cmpd="sng" w="152400">
            <a:solidFill>
              <a:srgbClr val="5271FF"/>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1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855" l="0" r="0" t="-75855"/>
            </a:stretch>
          </a:blipFill>
          <a:ln>
            <a:noFill/>
          </a:ln>
        </p:spPr>
      </p:sp>
      <p:cxnSp>
        <p:nvCxnSpPr>
          <p:cNvPr id="310" name="Google Shape;310;p14"/>
          <p:cNvCxnSpPr/>
          <p:nvPr/>
        </p:nvCxnSpPr>
        <p:spPr>
          <a:xfrm>
            <a:off x="801990" y="9209608"/>
            <a:ext cx="3253638" cy="0"/>
          </a:xfrm>
          <a:prstGeom prst="straightConnector1">
            <a:avLst/>
          </a:prstGeom>
          <a:noFill/>
          <a:ln cap="flat" cmpd="sng" w="38100">
            <a:solidFill>
              <a:srgbClr val="5271FF"/>
            </a:solidFill>
            <a:prstDash val="solid"/>
            <a:round/>
            <a:headEnd len="sm" w="sm" type="none"/>
            <a:tailEnd len="sm" w="sm" type="none"/>
          </a:ln>
        </p:spPr>
      </p:cxnSp>
      <p:grpSp>
        <p:nvGrpSpPr>
          <p:cNvPr id="311" name="Google Shape;311;p14"/>
          <p:cNvGrpSpPr/>
          <p:nvPr/>
        </p:nvGrpSpPr>
        <p:grpSpPr>
          <a:xfrm rot="-5400000">
            <a:off x="690214" y="2954549"/>
            <a:ext cx="337852" cy="337852"/>
            <a:chOff x="0" y="0"/>
            <a:chExt cx="812800" cy="812800"/>
          </a:xfrm>
        </p:grpSpPr>
        <p:sp>
          <p:nvSpPr>
            <p:cNvPr id="312" name="Google Shape;31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4" name="Google Shape;314;p14"/>
          <p:cNvGrpSpPr/>
          <p:nvPr/>
        </p:nvGrpSpPr>
        <p:grpSpPr>
          <a:xfrm rot="-5400000">
            <a:off x="690214" y="8983531"/>
            <a:ext cx="337852" cy="337852"/>
            <a:chOff x="0" y="0"/>
            <a:chExt cx="812800" cy="812800"/>
          </a:xfrm>
        </p:grpSpPr>
        <p:sp>
          <p:nvSpPr>
            <p:cNvPr id="315" name="Google Shape;31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17" name="Google Shape;317;p14"/>
          <p:cNvCxnSpPr/>
          <p:nvPr/>
        </p:nvCxnSpPr>
        <p:spPr>
          <a:xfrm>
            <a:off x="859140" y="2954549"/>
            <a:ext cx="0" cy="6111636"/>
          </a:xfrm>
          <a:prstGeom prst="straightConnector1">
            <a:avLst/>
          </a:prstGeom>
          <a:noFill/>
          <a:ln cap="flat" cmpd="sng" w="38100">
            <a:solidFill>
              <a:srgbClr val="5271FF"/>
            </a:solidFill>
            <a:prstDash val="solid"/>
            <a:round/>
            <a:headEnd len="sm" w="sm" type="none"/>
            <a:tailEnd len="sm" w="sm" type="none"/>
          </a:ln>
        </p:spPr>
      </p:cxnSp>
      <p:sp>
        <p:nvSpPr>
          <p:cNvPr id="318" name="Google Shape;318;p14"/>
          <p:cNvSpPr txBox="1"/>
          <p:nvPr/>
        </p:nvSpPr>
        <p:spPr>
          <a:xfrm>
            <a:off x="2684652" y="2619463"/>
            <a:ext cx="69084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FFFFFF"/>
                </a:solidFill>
                <a:latin typeface="Cuprum"/>
                <a:ea typeface="Cuprum"/>
                <a:cs typeface="Cuprum"/>
                <a:sym typeface="Cuprum"/>
              </a:rPr>
              <a:t>Write Your Topic or Idea </a:t>
            </a:r>
            <a:endParaRPr/>
          </a:p>
        </p:txBody>
      </p:sp>
      <p:sp>
        <p:nvSpPr>
          <p:cNvPr id="319" name="Google Shape;319;p14"/>
          <p:cNvSpPr txBox="1"/>
          <p:nvPr/>
        </p:nvSpPr>
        <p:spPr>
          <a:xfrm>
            <a:off x="3391873" y="5588088"/>
            <a:ext cx="54939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00" u="none" cap="none" strike="noStrike">
                <a:solidFill>
                  <a:srgbClr val="FFFFFF"/>
                </a:solidFill>
                <a:latin typeface="Ubuntu"/>
                <a:ea typeface="Ubuntu"/>
                <a:cs typeface="Ubuntu"/>
                <a:sym typeface="Ubuntu"/>
              </a:rPr>
              <a:t>Elaborate on what you want to discuss.</a:t>
            </a:r>
            <a:endParaRPr/>
          </a:p>
        </p:txBody>
      </p:sp>
      <p:grpSp>
        <p:nvGrpSpPr>
          <p:cNvPr id="320" name="Google Shape;320;p14"/>
          <p:cNvGrpSpPr/>
          <p:nvPr/>
        </p:nvGrpSpPr>
        <p:grpSpPr>
          <a:xfrm rot="-5400000">
            <a:off x="4055628" y="9021631"/>
            <a:ext cx="337852" cy="337852"/>
            <a:chOff x="0" y="0"/>
            <a:chExt cx="812800" cy="812800"/>
          </a:xfrm>
        </p:grpSpPr>
        <p:sp>
          <p:nvSpPr>
            <p:cNvPr id="321" name="Google Shape;32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3" name="Google Shape;323;p14"/>
          <p:cNvPicPr preferRelativeResize="0"/>
          <p:nvPr/>
        </p:nvPicPr>
        <p:blipFill rotWithShape="1">
          <a:blip r:embed="rId4">
            <a:alphaModFix/>
          </a:blip>
          <a:srcRect b="2371" l="3652" r="3874" t="2371"/>
          <a:stretch/>
        </p:blipFill>
        <p:spPr>
          <a:xfrm>
            <a:off x="10491050" y="1117050"/>
            <a:ext cx="5805000" cy="8052900"/>
          </a:xfrm>
          <a:prstGeom prst="roundRect">
            <a:avLst>
              <a:gd fmla="val 10207" name="adj"/>
            </a:avLst>
          </a:prstGeom>
          <a:noFill/>
          <a:ln cap="flat" cmpd="sng" w="152400">
            <a:solidFill>
              <a:schemeClr val="lt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1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855" l="0" r="0" t="-75855"/>
            </a:stretch>
          </a:blipFill>
          <a:ln>
            <a:noFill/>
          </a:ln>
        </p:spPr>
      </p:sp>
      <p:grpSp>
        <p:nvGrpSpPr>
          <p:cNvPr id="329" name="Google Shape;329;p15"/>
          <p:cNvGrpSpPr/>
          <p:nvPr/>
        </p:nvGrpSpPr>
        <p:grpSpPr>
          <a:xfrm rot="10800000">
            <a:off x="11105689" y="2926874"/>
            <a:ext cx="6818662" cy="7015545"/>
            <a:chOff x="0" y="0"/>
            <a:chExt cx="9091550" cy="9354060"/>
          </a:xfrm>
        </p:grpSpPr>
        <p:cxnSp>
          <p:nvCxnSpPr>
            <p:cNvPr id="330" name="Google Shape;330;p15"/>
            <p:cNvCxnSpPr/>
            <p:nvPr/>
          </p:nvCxnSpPr>
          <p:spPr>
            <a:xfrm>
              <a:off x="245555" y="450470"/>
              <a:ext cx="0" cy="8656320"/>
            </a:xfrm>
            <a:prstGeom prst="straightConnector1">
              <a:avLst/>
            </a:prstGeom>
            <a:noFill/>
            <a:ln cap="flat" cmpd="sng" w="50800">
              <a:solidFill>
                <a:srgbClr val="FFFFFF"/>
              </a:solidFill>
              <a:prstDash val="solid"/>
              <a:round/>
              <a:headEnd len="sm" w="sm" type="none"/>
              <a:tailEnd len="sm" w="sm" type="none"/>
            </a:ln>
          </p:spPr>
        </p:cxnSp>
        <p:grpSp>
          <p:nvGrpSpPr>
            <p:cNvPr id="331" name="Google Shape;331;p15"/>
            <p:cNvGrpSpPr/>
            <p:nvPr/>
          </p:nvGrpSpPr>
          <p:grpSpPr>
            <a:xfrm>
              <a:off x="0" y="8903590"/>
              <a:ext cx="450470" cy="450470"/>
              <a:chOff x="0" y="0"/>
              <a:chExt cx="812800" cy="812800"/>
            </a:xfrm>
          </p:grpSpPr>
          <p:sp>
            <p:nvSpPr>
              <p:cNvPr id="332" name="Google Shape;33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34" name="Google Shape;334;p15"/>
            <p:cNvCxnSpPr/>
            <p:nvPr/>
          </p:nvCxnSpPr>
          <p:spPr>
            <a:xfrm rot="10800000">
              <a:off x="209995" y="270537"/>
              <a:ext cx="8656320" cy="0"/>
            </a:xfrm>
            <a:prstGeom prst="straightConnector1">
              <a:avLst/>
            </a:prstGeom>
            <a:noFill/>
            <a:ln cap="flat" cmpd="sng" w="50800">
              <a:solidFill>
                <a:srgbClr val="FFFFFF"/>
              </a:solidFill>
              <a:prstDash val="solid"/>
              <a:round/>
              <a:headEnd len="sm" w="sm" type="none"/>
              <a:tailEnd len="sm" w="sm" type="none"/>
            </a:ln>
          </p:spPr>
        </p:cxnSp>
        <p:grpSp>
          <p:nvGrpSpPr>
            <p:cNvPr id="335" name="Google Shape;335;p15"/>
            <p:cNvGrpSpPr/>
            <p:nvPr/>
          </p:nvGrpSpPr>
          <p:grpSpPr>
            <a:xfrm>
              <a:off x="15240" y="7178325"/>
              <a:ext cx="450470" cy="450470"/>
              <a:chOff x="0" y="0"/>
              <a:chExt cx="812800" cy="812800"/>
            </a:xfrm>
          </p:grpSpPr>
          <p:sp>
            <p:nvSpPr>
              <p:cNvPr id="336" name="Google Shape;33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8" name="Google Shape;338;p15"/>
            <p:cNvGrpSpPr/>
            <p:nvPr/>
          </p:nvGrpSpPr>
          <p:grpSpPr>
            <a:xfrm>
              <a:off x="1941616" y="0"/>
              <a:ext cx="450470" cy="450470"/>
              <a:chOff x="0" y="0"/>
              <a:chExt cx="812800" cy="812800"/>
            </a:xfrm>
          </p:grpSpPr>
          <p:sp>
            <p:nvSpPr>
              <p:cNvPr id="339" name="Google Shape;33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1" name="Google Shape;341;p15"/>
            <p:cNvGrpSpPr/>
            <p:nvPr/>
          </p:nvGrpSpPr>
          <p:grpSpPr>
            <a:xfrm>
              <a:off x="8641080" y="70702"/>
              <a:ext cx="450470" cy="450470"/>
              <a:chOff x="0" y="0"/>
              <a:chExt cx="812800" cy="812800"/>
            </a:xfrm>
          </p:grpSpPr>
          <p:sp>
            <p:nvSpPr>
              <p:cNvPr id="342" name="Google Shape;34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15"/>
            <p:cNvGrpSpPr/>
            <p:nvPr/>
          </p:nvGrpSpPr>
          <p:grpSpPr>
            <a:xfrm>
              <a:off x="45720" y="88912"/>
              <a:ext cx="450470" cy="450470"/>
              <a:chOff x="0" y="0"/>
              <a:chExt cx="812800" cy="812800"/>
            </a:xfrm>
          </p:grpSpPr>
          <p:sp>
            <p:nvSpPr>
              <p:cNvPr id="345" name="Google Shape;34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47" name="Google Shape;347;p15"/>
          <p:cNvGrpSpPr/>
          <p:nvPr/>
        </p:nvGrpSpPr>
        <p:grpSpPr>
          <a:xfrm>
            <a:off x="390010" y="383599"/>
            <a:ext cx="6818662" cy="7015545"/>
            <a:chOff x="0" y="0"/>
            <a:chExt cx="9091550" cy="9354060"/>
          </a:xfrm>
        </p:grpSpPr>
        <p:cxnSp>
          <p:nvCxnSpPr>
            <p:cNvPr id="348" name="Google Shape;348;p15"/>
            <p:cNvCxnSpPr/>
            <p:nvPr/>
          </p:nvCxnSpPr>
          <p:spPr>
            <a:xfrm>
              <a:off x="245555" y="450470"/>
              <a:ext cx="0" cy="8656320"/>
            </a:xfrm>
            <a:prstGeom prst="straightConnector1">
              <a:avLst/>
            </a:prstGeom>
            <a:noFill/>
            <a:ln cap="flat" cmpd="sng" w="50800">
              <a:solidFill>
                <a:srgbClr val="FFFFFF"/>
              </a:solidFill>
              <a:prstDash val="solid"/>
              <a:round/>
              <a:headEnd len="sm" w="sm" type="none"/>
              <a:tailEnd len="sm" w="sm" type="none"/>
            </a:ln>
          </p:spPr>
        </p:cxnSp>
        <p:grpSp>
          <p:nvGrpSpPr>
            <p:cNvPr id="349" name="Google Shape;349;p15"/>
            <p:cNvGrpSpPr/>
            <p:nvPr/>
          </p:nvGrpSpPr>
          <p:grpSpPr>
            <a:xfrm>
              <a:off x="0" y="8903590"/>
              <a:ext cx="450470" cy="450470"/>
              <a:chOff x="0" y="0"/>
              <a:chExt cx="812800" cy="812800"/>
            </a:xfrm>
          </p:grpSpPr>
          <p:sp>
            <p:nvSpPr>
              <p:cNvPr id="350" name="Google Shape;35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52" name="Google Shape;352;p15"/>
            <p:cNvCxnSpPr/>
            <p:nvPr/>
          </p:nvCxnSpPr>
          <p:spPr>
            <a:xfrm rot="10800000">
              <a:off x="209995" y="270537"/>
              <a:ext cx="8656320" cy="0"/>
            </a:xfrm>
            <a:prstGeom prst="straightConnector1">
              <a:avLst/>
            </a:prstGeom>
            <a:noFill/>
            <a:ln cap="flat" cmpd="sng" w="50800">
              <a:solidFill>
                <a:srgbClr val="FFFFFF"/>
              </a:solidFill>
              <a:prstDash val="solid"/>
              <a:round/>
              <a:headEnd len="sm" w="sm" type="none"/>
              <a:tailEnd len="sm" w="sm" type="none"/>
            </a:ln>
          </p:spPr>
        </p:cxnSp>
        <p:grpSp>
          <p:nvGrpSpPr>
            <p:cNvPr id="353" name="Google Shape;353;p15"/>
            <p:cNvGrpSpPr/>
            <p:nvPr/>
          </p:nvGrpSpPr>
          <p:grpSpPr>
            <a:xfrm>
              <a:off x="15240" y="7178325"/>
              <a:ext cx="450470" cy="450470"/>
              <a:chOff x="0" y="0"/>
              <a:chExt cx="812800" cy="812800"/>
            </a:xfrm>
          </p:grpSpPr>
          <p:sp>
            <p:nvSpPr>
              <p:cNvPr id="354" name="Google Shape;35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6" name="Google Shape;356;p15"/>
            <p:cNvGrpSpPr/>
            <p:nvPr/>
          </p:nvGrpSpPr>
          <p:grpSpPr>
            <a:xfrm>
              <a:off x="1941616" y="0"/>
              <a:ext cx="450470" cy="450470"/>
              <a:chOff x="0" y="0"/>
              <a:chExt cx="812800" cy="812800"/>
            </a:xfrm>
          </p:grpSpPr>
          <p:sp>
            <p:nvSpPr>
              <p:cNvPr id="357" name="Google Shape;35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9" name="Google Shape;359;p15"/>
            <p:cNvGrpSpPr/>
            <p:nvPr/>
          </p:nvGrpSpPr>
          <p:grpSpPr>
            <a:xfrm>
              <a:off x="8641080" y="70702"/>
              <a:ext cx="450470" cy="450470"/>
              <a:chOff x="0" y="0"/>
              <a:chExt cx="812800" cy="812800"/>
            </a:xfrm>
          </p:grpSpPr>
          <p:sp>
            <p:nvSpPr>
              <p:cNvPr id="360" name="Google Shape;36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 name="Google Shape;362;p15"/>
            <p:cNvGrpSpPr/>
            <p:nvPr/>
          </p:nvGrpSpPr>
          <p:grpSpPr>
            <a:xfrm>
              <a:off x="45720" y="88912"/>
              <a:ext cx="450470" cy="450470"/>
              <a:chOff x="0" y="0"/>
              <a:chExt cx="812800" cy="812800"/>
            </a:xfrm>
          </p:grpSpPr>
          <p:sp>
            <p:nvSpPr>
              <p:cNvPr id="363" name="Google Shape;36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65" name="Google Shape;365;p15"/>
          <p:cNvSpPr txBox="1"/>
          <p:nvPr/>
        </p:nvSpPr>
        <p:spPr>
          <a:xfrm>
            <a:off x="4101864" y="1019175"/>
            <a:ext cx="10400404" cy="137664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FFFFF"/>
                </a:solidFill>
                <a:latin typeface="Cuprum"/>
                <a:ea typeface="Cuprum"/>
                <a:cs typeface="Cuprum"/>
                <a:sym typeface="Cuprum"/>
              </a:rPr>
              <a:t>Write your topic or idea</a:t>
            </a:r>
            <a:endParaRPr/>
          </a:p>
        </p:txBody>
      </p:sp>
      <p:sp>
        <p:nvSpPr>
          <p:cNvPr id="366" name="Google Shape;366;p15"/>
          <p:cNvSpPr/>
          <p:nvPr/>
        </p:nvSpPr>
        <p:spPr>
          <a:xfrm>
            <a:off x="2480256" y="3344464"/>
            <a:ext cx="2985511" cy="2985511"/>
          </a:xfrm>
          <a:custGeom>
            <a:rect b="b" l="l" r="r" t="t"/>
            <a:pathLst>
              <a:path extrusionOk="0" h="2985511" w="2985511">
                <a:moveTo>
                  <a:pt x="0" y="0"/>
                </a:moveTo>
                <a:lnTo>
                  <a:pt x="2985511" y="0"/>
                </a:lnTo>
                <a:lnTo>
                  <a:pt x="2985511" y="2985511"/>
                </a:lnTo>
                <a:lnTo>
                  <a:pt x="0" y="2985511"/>
                </a:lnTo>
                <a:lnTo>
                  <a:pt x="0" y="0"/>
                </a:lnTo>
                <a:close/>
              </a:path>
            </a:pathLst>
          </a:custGeom>
          <a:blipFill rotWithShape="1">
            <a:blip r:embed="rId4">
              <a:alphaModFix/>
            </a:blip>
            <a:stretch>
              <a:fillRect b="0" l="0" r="0" t="0"/>
            </a:stretch>
          </a:blipFill>
          <a:ln>
            <a:noFill/>
          </a:ln>
        </p:spPr>
      </p:sp>
      <p:sp>
        <p:nvSpPr>
          <p:cNvPr id="367" name="Google Shape;367;p15"/>
          <p:cNvSpPr txBox="1"/>
          <p:nvPr/>
        </p:nvSpPr>
        <p:spPr>
          <a:xfrm>
            <a:off x="2213618" y="6763292"/>
            <a:ext cx="4584125" cy="5619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500" u="none" cap="none" strike="noStrike">
                <a:solidFill>
                  <a:srgbClr val="FFFFFF"/>
                </a:solidFill>
                <a:latin typeface="Ubuntu"/>
                <a:ea typeface="Ubuntu"/>
                <a:cs typeface="Ubuntu"/>
                <a:sym typeface="Ubuntu"/>
              </a:rPr>
              <a:t>Add a main point</a:t>
            </a:r>
            <a:endParaRPr/>
          </a:p>
        </p:txBody>
      </p:sp>
      <p:sp>
        <p:nvSpPr>
          <p:cNvPr id="368" name="Google Shape;368;p15"/>
          <p:cNvSpPr txBox="1"/>
          <p:nvPr/>
        </p:nvSpPr>
        <p:spPr>
          <a:xfrm>
            <a:off x="1680956" y="7585871"/>
            <a:ext cx="4584125" cy="83304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Briefly elaborate on what you want to discuss. </a:t>
            </a:r>
            <a:endParaRPr/>
          </a:p>
        </p:txBody>
      </p:sp>
      <p:grpSp>
        <p:nvGrpSpPr>
          <p:cNvPr id="369" name="Google Shape;369;p15"/>
          <p:cNvGrpSpPr/>
          <p:nvPr/>
        </p:nvGrpSpPr>
        <p:grpSpPr>
          <a:xfrm>
            <a:off x="6797743" y="3344464"/>
            <a:ext cx="5008644" cy="5117034"/>
            <a:chOff x="0" y="0"/>
            <a:chExt cx="6678193" cy="6822712"/>
          </a:xfrm>
        </p:grpSpPr>
        <p:sp>
          <p:nvSpPr>
            <p:cNvPr id="370" name="Google Shape;370;p15"/>
            <p:cNvSpPr/>
            <p:nvPr/>
          </p:nvSpPr>
          <p:spPr>
            <a:xfrm>
              <a:off x="1032685" y="0"/>
              <a:ext cx="3824279" cy="3824279"/>
            </a:xfrm>
            <a:custGeom>
              <a:rect b="b" l="l" r="r" t="t"/>
              <a:pathLst>
                <a:path extrusionOk="0" h="3824279" w="3824279">
                  <a:moveTo>
                    <a:pt x="0" y="0"/>
                  </a:moveTo>
                  <a:lnTo>
                    <a:pt x="3824280" y="0"/>
                  </a:lnTo>
                  <a:lnTo>
                    <a:pt x="3824280" y="3824279"/>
                  </a:lnTo>
                  <a:lnTo>
                    <a:pt x="0" y="3824279"/>
                  </a:lnTo>
                  <a:lnTo>
                    <a:pt x="0" y="0"/>
                  </a:lnTo>
                  <a:close/>
                </a:path>
              </a:pathLst>
            </a:custGeom>
            <a:blipFill rotWithShape="1">
              <a:blip r:embed="rId5">
                <a:alphaModFix/>
              </a:blip>
              <a:stretch>
                <a:fillRect b="0" l="0" r="0" t="0"/>
              </a:stretch>
            </a:blipFill>
            <a:ln>
              <a:noFill/>
            </a:ln>
          </p:spPr>
        </p:sp>
        <p:sp>
          <p:nvSpPr>
            <p:cNvPr id="371" name="Google Shape;371;p15"/>
            <p:cNvSpPr txBox="1"/>
            <p:nvPr/>
          </p:nvSpPr>
          <p:spPr>
            <a:xfrm>
              <a:off x="566027" y="4608858"/>
              <a:ext cx="6112166" cy="739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500" u="none" cap="none" strike="noStrike">
                  <a:solidFill>
                    <a:srgbClr val="FFFFFF"/>
                  </a:solidFill>
                  <a:latin typeface="Ubuntu"/>
                  <a:ea typeface="Ubuntu"/>
                  <a:cs typeface="Ubuntu"/>
                  <a:sym typeface="Ubuntu"/>
                </a:rPr>
                <a:t>Add a main point</a:t>
              </a:r>
              <a:endParaRPr/>
            </a:p>
          </p:txBody>
        </p:sp>
        <p:sp>
          <p:nvSpPr>
            <p:cNvPr id="372" name="Google Shape;372;p15"/>
            <p:cNvSpPr txBox="1"/>
            <p:nvPr/>
          </p:nvSpPr>
          <p:spPr>
            <a:xfrm>
              <a:off x="0" y="5711980"/>
              <a:ext cx="6112166" cy="1110732"/>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Briefly elaborate on what you want to discuss. </a:t>
              </a:r>
              <a:endParaRPr/>
            </a:p>
          </p:txBody>
        </p:sp>
      </p:grpSp>
      <p:sp>
        <p:nvSpPr>
          <p:cNvPr id="373" name="Google Shape;373;p15"/>
          <p:cNvSpPr/>
          <p:nvPr/>
        </p:nvSpPr>
        <p:spPr>
          <a:xfrm>
            <a:off x="12659262" y="3405809"/>
            <a:ext cx="2745520" cy="2745520"/>
          </a:xfrm>
          <a:custGeom>
            <a:rect b="b" l="l" r="r" t="t"/>
            <a:pathLst>
              <a:path extrusionOk="0" h="3660693" w="3660693">
                <a:moveTo>
                  <a:pt x="0" y="0"/>
                </a:moveTo>
                <a:lnTo>
                  <a:pt x="3660694" y="0"/>
                </a:lnTo>
                <a:lnTo>
                  <a:pt x="3660694" y="3660693"/>
                </a:lnTo>
                <a:lnTo>
                  <a:pt x="0" y="3660693"/>
                </a:lnTo>
                <a:lnTo>
                  <a:pt x="0" y="0"/>
                </a:lnTo>
                <a:close/>
              </a:path>
            </a:pathLst>
          </a:custGeom>
          <a:blipFill rotWithShape="1">
            <a:blip r:embed="rId6">
              <a:alphaModFix/>
            </a:blip>
            <a:stretch>
              <a:fillRect b="0" l="0" r="0" t="0"/>
            </a:stretch>
          </a:blipFill>
          <a:ln>
            <a:noFill/>
          </a:ln>
        </p:spPr>
      </p:sp>
      <p:sp>
        <p:nvSpPr>
          <p:cNvPr id="374" name="Google Shape;374;p15"/>
          <p:cNvSpPr txBox="1"/>
          <p:nvPr/>
        </p:nvSpPr>
        <p:spPr>
          <a:xfrm>
            <a:off x="12238947" y="6801108"/>
            <a:ext cx="4584000" cy="53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500" u="none" cap="none" strike="noStrike">
                <a:solidFill>
                  <a:srgbClr val="FFFFFF"/>
                </a:solidFill>
                <a:latin typeface="Ubuntu"/>
                <a:ea typeface="Ubuntu"/>
                <a:cs typeface="Ubuntu"/>
                <a:sym typeface="Ubuntu"/>
              </a:rPr>
              <a:t>Add a main point</a:t>
            </a:r>
            <a:endParaRPr/>
          </a:p>
        </p:txBody>
      </p:sp>
      <p:sp>
        <p:nvSpPr>
          <p:cNvPr id="375" name="Google Shape;375;p15"/>
          <p:cNvSpPr txBox="1"/>
          <p:nvPr/>
        </p:nvSpPr>
        <p:spPr>
          <a:xfrm>
            <a:off x="11948708" y="7628449"/>
            <a:ext cx="4584000" cy="8862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Briefly elaborate on what you want to discuss.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1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855" l="0" r="0" t="-75855"/>
            </a:stretch>
          </a:blipFill>
          <a:ln>
            <a:noFill/>
          </a:ln>
        </p:spPr>
      </p:sp>
      <p:sp>
        <p:nvSpPr>
          <p:cNvPr id="381" name="Google Shape;381;p16"/>
          <p:cNvSpPr txBox="1"/>
          <p:nvPr/>
        </p:nvSpPr>
        <p:spPr>
          <a:xfrm>
            <a:off x="4093516" y="2796288"/>
            <a:ext cx="7378075" cy="13811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9000" u="none" cap="none" strike="noStrike">
                <a:solidFill>
                  <a:srgbClr val="FFFFFF"/>
                </a:solidFill>
                <a:latin typeface="Cuprum"/>
                <a:ea typeface="Cuprum"/>
                <a:cs typeface="Cuprum"/>
                <a:sym typeface="Cuprum"/>
              </a:rPr>
              <a:t>About Us</a:t>
            </a:r>
            <a:endParaRPr/>
          </a:p>
        </p:txBody>
      </p:sp>
      <p:sp>
        <p:nvSpPr>
          <p:cNvPr id="382" name="Google Shape;382;p16"/>
          <p:cNvSpPr txBox="1"/>
          <p:nvPr/>
        </p:nvSpPr>
        <p:spPr>
          <a:xfrm>
            <a:off x="3391782" y="4629486"/>
            <a:ext cx="5320741" cy="1155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Ubuntu"/>
                <a:ea typeface="Ubuntu"/>
                <a:cs typeface="Ubuntu"/>
                <a:sym typeface="Ubuntu"/>
              </a:rPr>
              <a:t>Elaborate on what </a:t>
            </a:r>
            <a:endParaRPr/>
          </a:p>
          <a:p>
            <a:pPr indent="0" lvl="0" marL="0" marR="0" rtl="0" algn="ctr">
              <a:lnSpc>
                <a:spcPct val="130000"/>
              </a:lnSpc>
              <a:spcBef>
                <a:spcPts val="0"/>
              </a:spcBef>
              <a:spcAft>
                <a:spcPts val="0"/>
              </a:spcAft>
              <a:buNone/>
            </a:pPr>
            <a:r>
              <a:rPr b="0" i="0" lang="en-US" sz="3500" u="none" cap="none" strike="noStrike">
                <a:solidFill>
                  <a:srgbClr val="FFFFFF"/>
                </a:solidFill>
                <a:latin typeface="Ubuntu"/>
                <a:ea typeface="Ubuntu"/>
                <a:cs typeface="Ubuntu"/>
                <a:sym typeface="Ubuntu"/>
              </a:rPr>
              <a:t>you want to discuss. </a:t>
            </a:r>
            <a:endParaRPr/>
          </a:p>
        </p:txBody>
      </p:sp>
      <p:cxnSp>
        <p:nvCxnSpPr>
          <p:cNvPr id="383" name="Google Shape;383;p16"/>
          <p:cNvCxnSpPr/>
          <p:nvPr/>
        </p:nvCxnSpPr>
        <p:spPr>
          <a:xfrm>
            <a:off x="574176" y="2739129"/>
            <a:ext cx="0" cy="6492240"/>
          </a:xfrm>
          <a:prstGeom prst="straightConnector1">
            <a:avLst/>
          </a:prstGeom>
          <a:noFill/>
          <a:ln cap="flat" cmpd="sng" w="38100">
            <a:solidFill>
              <a:srgbClr val="5271FF"/>
            </a:solidFill>
            <a:prstDash val="solid"/>
            <a:round/>
            <a:headEnd len="sm" w="sm" type="none"/>
            <a:tailEnd len="sm" w="sm" type="none"/>
          </a:ln>
        </p:spPr>
      </p:cxnSp>
      <p:grpSp>
        <p:nvGrpSpPr>
          <p:cNvPr id="384" name="Google Shape;384;p16"/>
          <p:cNvGrpSpPr/>
          <p:nvPr/>
        </p:nvGrpSpPr>
        <p:grpSpPr>
          <a:xfrm>
            <a:off x="390010" y="9078969"/>
            <a:ext cx="337852" cy="337852"/>
            <a:chOff x="0" y="0"/>
            <a:chExt cx="812800" cy="812800"/>
          </a:xfrm>
        </p:grpSpPr>
        <p:sp>
          <p:nvSpPr>
            <p:cNvPr id="385" name="Google Shape;38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7" name="Google Shape;387;p16"/>
          <p:cNvGrpSpPr/>
          <p:nvPr/>
        </p:nvGrpSpPr>
        <p:grpSpPr>
          <a:xfrm>
            <a:off x="401440" y="7785021"/>
            <a:ext cx="337852" cy="337852"/>
            <a:chOff x="0" y="0"/>
            <a:chExt cx="812800" cy="812800"/>
          </a:xfrm>
        </p:grpSpPr>
        <p:sp>
          <p:nvSpPr>
            <p:cNvPr id="388" name="Google Shape;38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16"/>
          <p:cNvGrpSpPr/>
          <p:nvPr/>
        </p:nvGrpSpPr>
        <p:grpSpPr>
          <a:xfrm>
            <a:off x="424300" y="2467960"/>
            <a:ext cx="337852" cy="337852"/>
            <a:chOff x="0" y="0"/>
            <a:chExt cx="812800" cy="812800"/>
          </a:xfrm>
        </p:grpSpPr>
        <p:sp>
          <p:nvSpPr>
            <p:cNvPr id="391" name="Google Shape;39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93" name="Google Shape;393;p16"/>
          <p:cNvCxnSpPr/>
          <p:nvPr/>
        </p:nvCxnSpPr>
        <p:spPr>
          <a:xfrm rot="10800000">
            <a:off x="570366" y="9301162"/>
            <a:ext cx="6492240" cy="0"/>
          </a:xfrm>
          <a:prstGeom prst="straightConnector1">
            <a:avLst/>
          </a:prstGeom>
          <a:noFill/>
          <a:ln cap="flat" cmpd="sng" w="38100">
            <a:solidFill>
              <a:srgbClr val="5271FF"/>
            </a:solidFill>
            <a:prstDash val="solid"/>
            <a:round/>
            <a:headEnd len="sm" w="sm" type="none"/>
            <a:tailEnd len="sm" w="sm" type="none"/>
          </a:ln>
        </p:spPr>
      </p:cxnSp>
      <p:grpSp>
        <p:nvGrpSpPr>
          <p:cNvPr id="394" name="Google Shape;394;p16"/>
          <p:cNvGrpSpPr/>
          <p:nvPr/>
        </p:nvGrpSpPr>
        <p:grpSpPr>
          <a:xfrm>
            <a:off x="6876387" y="9132236"/>
            <a:ext cx="337852" cy="337852"/>
            <a:chOff x="0" y="0"/>
            <a:chExt cx="812800" cy="812800"/>
          </a:xfrm>
        </p:grpSpPr>
        <p:sp>
          <p:nvSpPr>
            <p:cNvPr id="395" name="Google Shape;39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7" name="Google Shape;397;p16"/>
          <p:cNvGrpSpPr/>
          <p:nvPr/>
        </p:nvGrpSpPr>
        <p:grpSpPr>
          <a:xfrm>
            <a:off x="1629190" y="2985425"/>
            <a:ext cx="1762592" cy="1865869"/>
            <a:chOff x="0" y="-137703"/>
            <a:chExt cx="2350123" cy="2487826"/>
          </a:xfrm>
        </p:grpSpPr>
        <p:grpSp>
          <p:nvGrpSpPr>
            <p:cNvPr id="398" name="Google Shape;398;p16"/>
            <p:cNvGrpSpPr/>
            <p:nvPr/>
          </p:nvGrpSpPr>
          <p:grpSpPr>
            <a:xfrm>
              <a:off x="0" y="-137703"/>
              <a:ext cx="2350123" cy="2487826"/>
              <a:chOff x="0" y="-47625"/>
              <a:chExt cx="812800" cy="860425"/>
            </a:xfrm>
          </p:grpSpPr>
          <p:sp>
            <p:nvSpPr>
              <p:cNvPr id="399" name="Google Shape;399;p16"/>
              <p:cNvSpPr/>
              <p:nvPr/>
            </p:nvSpPr>
            <p:spPr>
              <a:xfrm>
                <a:off x="0" y="0"/>
                <a:ext cx="812800" cy="812800"/>
              </a:xfrm>
              <a:custGeom>
                <a:rect b="b" l="l" r="r" t="t"/>
                <a:pathLst>
                  <a:path extrusionOk="0" h="812800" w="812800">
                    <a:moveTo>
                      <a:pt x="224010" y="0"/>
                    </a:moveTo>
                    <a:lnTo>
                      <a:pt x="588790" y="0"/>
                    </a:lnTo>
                    <a:cubicBezTo>
                      <a:pt x="648201" y="0"/>
                      <a:pt x="705179" y="23601"/>
                      <a:pt x="747189" y="65611"/>
                    </a:cubicBezTo>
                    <a:cubicBezTo>
                      <a:pt x="789199" y="107621"/>
                      <a:pt x="812800" y="164599"/>
                      <a:pt x="812800" y="224010"/>
                    </a:cubicBezTo>
                    <a:lnTo>
                      <a:pt x="812800" y="588790"/>
                    </a:lnTo>
                    <a:cubicBezTo>
                      <a:pt x="812800" y="648201"/>
                      <a:pt x="789199" y="705179"/>
                      <a:pt x="747189" y="747189"/>
                    </a:cubicBezTo>
                    <a:cubicBezTo>
                      <a:pt x="705179" y="789199"/>
                      <a:pt x="648201" y="812800"/>
                      <a:pt x="588790" y="812800"/>
                    </a:cubicBezTo>
                    <a:lnTo>
                      <a:pt x="224010" y="812800"/>
                    </a:lnTo>
                    <a:cubicBezTo>
                      <a:pt x="164599" y="812800"/>
                      <a:pt x="107621" y="789199"/>
                      <a:pt x="65611" y="747189"/>
                    </a:cubicBezTo>
                    <a:cubicBezTo>
                      <a:pt x="23601" y="705179"/>
                      <a:pt x="0" y="648201"/>
                      <a:pt x="0" y="588790"/>
                    </a:cubicBezTo>
                    <a:lnTo>
                      <a:pt x="0" y="224010"/>
                    </a:lnTo>
                    <a:cubicBezTo>
                      <a:pt x="0" y="164599"/>
                      <a:pt x="23601" y="107621"/>
                      <a:pt x="65611" y="65611"/>
                    </a:cubicBezTo>
                    <a:cubicBezTo>
                      <a:pt x="107621" y="23601"/>
                      <a:pt x="164599" y="0"/>
                      <a:pt x="22401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1" name="Google Shape;401;p16"/>
            <p:cNvSpPr txBox="1"/>
            <p:nvPr/>
          </p:nvSpPr>
          <p:spPr>
            <a:xfrm>
              <a:off x="885150" y="105766"/>
              <a:ext cx="579824" cy="1957615"/>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8779" u="none" cap="none" strike="noStrike">
                  <a:solidFill>
                    <a:srgbClr val="FFFFFF"/>
                  </a:solidFill>
                  <a:latin typeface="Cuprum"/>
                  <a:ea typeface="Cuprum"/>
                  <a:cs typeface="Cuprum"/>
                  <a:sym typeface="Cuprum"/>
                </a:rPr>
                <a:t>2</a:t>
              </a:r>
              <a:endParaRPr/>
            </a:p>
          </p:txBody>
        </p:sp>
      </p:grpSp>
      <p:grpSp>
        <p:nvGrpSpPr>
          <p:cNvPr id="402" name="Google Shape;402;p16"/>
          <p:cNvGrpSpPr/>
          <p:nvPr/>
        </p:nvGrpSpPr>
        <p:grpSpPr>
          <a:xfrm rot="5400000">
            <a:off x="10991935" y="179337"/>
            <a:ext cx="6818662" cy="7015545"/>
            <a:chOff x="0" y="0"/>
            <a:chExt cx="9091550" cy="9354060"/>
          </a:xfrm>
        </p:grpSpPr>
        <p:cxnSp>
          <p:nvCxnSpPr>
            <p:cNvPr id="403" name="Google Shape;403;p16"/>
            <p:cNvCxnSpPr/>
            <p:nvPr/>
          </p:nvCxnSpPr>
          <p:spPr>
            <a:xfrm>
              <a:off x="245555" y="450470"/>
              <a:ext cx="0" cy="8656320"/>
            </a:xfrm>
            <a:prstGeom prst="straightConnector1">
              <a:avLst/>
            </a:prstGeom>
            <a:noFill/>
            <a:ln cap="flat" cmpd="sng" w="50800">
              <a:solidFill>
                <a:srgbClr val="5271FF"/>
              </a:solidFill>
              <a:prstDash val="solid"/>
              <a:round/>
              <a:headEnd len="sm" w="sm" type="none"/>
              <a:tailEnd len="sm" w="sm" type="none"/>
            </a:ln>
          </p:spPr>
        </p:cxnSp>
        <p:grpSp>
          <p:nvGrpSpPr>
            <p:cNvPr id="404" name="Google Shape;404;p16"/>
            <p:cNvGrpSpPr/>
            <p:nvPr/>
          </p:nvGrpSpPr>
          <p:grpSpPr>
            <a:xfrm>
              <a:off x="0" y="8903590"/>
              <a:ext cx="450470" cy="450470"/>
              <a:chOff x="0" y="0"/>
              <a:chExt cx="812800" cy="812800"/>
            </a:xfrm>
          </p:grpSpPr>
          <p:sp>
            <p:nvSpPr>
              <p:cNvPr id="405" name="Google Shape;40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07" name="Google Shape;407;p16"/>
            <p:cNvCxnSpPr/>
            <p:nvPr/>
          </p:nvCxnSpPr>
          <p:spPr>
            <a:xfrm rot="10800000">
              <a:off x="209995" y="270537"/>
              <a:ext cx="8656320" cy="0"/>
            </a:xfrm>
            <a:prstGeom prst="straightConnector1">
              <a:avLst/>
            </a:prstGeom>
            <a:noFill/>
            <a:ln cap="flat" cmpd="sng" w="50800">
              <a:solidFill>
                <a:srgbClr val="5271FF"/>
              </a:solidFill>
              <a:prstDash val="solid"/>
              <a:round/>
              <a:headEnd len="sm" w="sm" type="none"/>
              <a:tailEnd len="sm" w="sm" type="none"/>
            </a:ln>
          </p:spPr>
        </p:cxnSp>
        <p:grpSp>
          <p:nvGrpSpPr>
            <p:cNvPr id="408" name="Google Shape;408;p16"/>
            <p:cNvGrpSpPr/>
            <p:nvPr/>
          </p:nvGrpSpPr>
          <p:grpSpPr>
            <a:xfrm>
              <a:off x="15240" y="7178325"/>
              <a:ext cx="450470" cy="450470"/>
              <a:chOff x="0" y="0"/>
              <a:chExt cx="812800" cy="812800"/>
            </a:xfrm>
          </p:grpSpPr>
          <p:sp>
            <p:nvSpPr>
              <p:cNvPr id="409" name="Google Shape;40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1" name="Google Shape;411;p16"/>
            <p:cNvGrpSpPr/>
            <p:nvPr/>
          </p:nvGrpSpPr>
          <p:grpSpPr>
            <a:xfrm>
              <a:off x="1941616" y="0"/>
              <a:ext cx="450470" cy="450470"/>
              <a:chOff x="0" y="0"/>
              <a:chExt cx="812800" cy="812800"/>
            </a:xfrm>
          </p:grpSpPr>
          <p:sp>
            <p:nvSpPr>
              <p:cNvPr id="412" name="Google Shape;41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p16"/>
            <p:cNvGrpSpPr/>
            <p:nvPr/>
          </p:nvGrpSpPr>
          <p:grpSpPr>
            <a:xfrm>
              <a:off x="8641080" y="70702"/>
              <a:ext cx="450470" cy="450470"/>
              <a:chOff x="0" y="0"/>
              <a:chExt cx="812800" cy="812800"/>
            </a:xfrm>
          </p:grpSpPr>
          <p:sp>
            <p:nvSpPr>
              <p:cNvPr id="415" name="Google Shape;41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7" name="Google Shape;417;p16"/>
            <p:cNvGrpSpPr/>
            <p:nvPr/>
          </p:nvGrpSpPr>
          <p:grpSpPr>
            <a:xfrm>
              <a:off x="45720" y="88912"/>
              <a:ext cx="450470" cy="450470"/>
              <a:chOff x="0" y="0"/>
              <a:chExt cx="812800" cy="812800"/>
            </a:xfrm>
          </p:grpSpPr>
          <p:sp>
            <p:nvSpPr>
              <p:cNvPr id="418" name="Google Shape;41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20" name="Google Shape;420;p16"/>
          <p:cNvGrpSpPr/>
          <p:nvPr/>
        </p:nvGrpSpPr>
        <p:grpSpPr>
          <a:xfrm>
            <a:off x="1629190" y="277778"/>
            <a:ext cx="5247198" cy="359853"/>
            <a:chOff x="0" y="0"/>
            <a:chExt cx="6996264" cy="479804"/>
          </a:xfrm>
        </p:grpSpPr>
        <p:cxnSp>
          <p:nvCxnSpPr>
            <p:cNvPr id="421" name="Google Shape;421;p16"/>
            <p:cNvCxnSpPr/>
            <p:nvPr/>
          </p:nvCxnSpPr>
          <p:spPr>
            <a:xfrm rot="10800000">
              <a:off x="210609" y="214514"/>
              <a:ext cx="6655451" cy="0"/>
            </a:xfrm>
            <a:prstGeom prst="straightConnector1">
              <a:avLst/>
            </a:prstGeom>
            <a:noFill/>
            <a:ln cap="flat" cmpd="sng" w="50800">
              <a:solidFill>
                <a:srgbClr val="5271FF"/>
              </a:solidFill>
              <a:prstDash val="solid"/>
              <a:round/>
              <a:headEnd len="sm" w="sm" type="none"/>
              <a:tailEnd len="sm" w="sm" type="none"/>
            </a:ln>
          </p:spPr>
        </p:cxnSp>
        <p:grpSp>
          <p:nvGrpSpPr>
            <p:cNvPr id="422" name="Google Shape;422;p16"/>
            <p:cNvGrpSpPr/>
            <p:nvPr/>
          </p:nvGrpSpPr>
          <p:grpSpPr>
            <a:xfrm rot="5400000">
              <a:off x="6528177" y="11717"/>
              <a:ext cx="468087" cy="468087"/>
              <a:chOff x="0" y="0"/>
              <a:chExt cx="812800" cy="812800"/>
            </a:xfrm>
          </p:grpSpPr>
          <p:sp>
            <p:nvSpPr>
              <p:cNvPr id="423" name="Google Shape;42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6"/>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5" name="Google Shape;425;p16"/>
            <p:cNvGrpSpPr/>
            <p:nvPr/>
          </p:nvGrpSpPr>
          <p:grpSpPr>
            <a:xfrm rot="5400000">
              <a:off x="0" y="0"/>
              <a:ext cx="444652" cy="444652"/>
              <a:chOff x="0" y="0"/>
              <a:chExt cx="812800" cy="812800"/>
            </a:xfrm>
          </p:grpSpPr>
          <p:sp>
            <p:nvSpPr>
              <p:cNvPr id="426" name="Google Shape;42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6"/>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8" name="Google Shape;428;p16"/>
            <p:cNvGrpSpPr/>
            <p:nvPr/>
          </p:nvGrpSpPr>
          <p:grpSpPr>
            <a:xfrm rot="10800000">
              <a:off x="6528177" y="11717"/>
              <a:ext cx="444652" cy="444652"/>
              <a:chOff x="0" y="0"/>
              <a:chExt cx="812800" cy="812800"/>
            </a:xfrm>
          </p:grpSpPr>
          <p:sp>
            <p:nvSpPr>
              <p:cNvPr id="429" name="Google Shape;42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6"/>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31" name="Google Shape;431;p16"/>
          <p:cNvGrpSpPr/>
          <p:nvPr/>
        </p:nvGrpSpPr>
        <p:grpSpPr>
          <a:xfrm>
            <a:off x="11549829" y="9056968"/>
            <a:ext cx="5247198" cy="359853"/>
            <a:chOff x="0" y="0"/>
            <a:chExt cx="6996264" cy="479804"/>
          </a:xfrm>
        </p:grpSpPr>
        <p:cxnSp>
          <p:nvCxnSpPr>
            <p:cNvPr id="432" name="Google Shape;432;p16"/>
            <p:cNvCxnSpPr/>
            <p:nvPr/>
          </p:nvCxnSpPr>
          <p:spPr>
            <a:xfrm rot="10800000">
              <a:off x="210609" y="214514"/>
              <a:ext cx="6655451" cy="0"/>
            </a:xfrm>
            <a:prstGeom prst="straightConnector1">
              <a:avLst/>
            </a:prstGeom>
            <a:noFill/>
            <a:ln cap="flat" cmpd="sng" w="50800">
              <a:solidFill>
                <a:srgbClr val="5271FF"/>
              </a:solidFill>
              <a:prstDash val="solid"/>
              <a:round/>
              <a:headEnd len="sm" w="sm" type="none"/>
              <a:tailEnd len="sm" w="sm" type="none"/>
            </a:ln>
          </p:spPr>
        </p:cxnSp>
        <p:grpSp>
          <p:nvGrpSpPr>
            <p:cNvPr id="433" name="Google Shape;433;p16"/>
            <p:cNvGrpSpPr/>
            <p:nvPr/>
          </p:nvGrpSpPr>
          <p:grpSpPr>
            <a:xfrm rot="5400000">
              <a:off x="6528177" y="11717"/>
              <a:ext cx="468087" cy="468087"/>
              <a:chOff x="0" y="0"/>
              <a:chExt cx="812800" cy="812800"/>
            </a:xfrm>
          </p:grpSpPr>
          <p:sp>
            <p:nvSpPr>
              <p:cNvPr id="434" name="Google Shape;43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6"/>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6" name="Google Shape;436;p16"/>
            <p:cNvGrpSpPr/>
            <p:nvPr/>
          </p:nvGrpSpPr>
          <p:grpSpPr>
            <a:xfrm rot="5400000">
              <a:off x="0" y="0"/>
              <a:ext cx="444652" cy="444652"/>
              <a:chOff x="0" y="0"/>
              <a:chExt cx="812800" cy="812800"/>
            </a:xfrm>
          </p:grpSpPr>
          <p:sp>
            <p:nvSpPr>
              <p:cNvPr id="437" name="Google Shape;43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6"/>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9" name="Google Shape;439;p16"/>
            <p:cNvGrpSpPr/>
            <p:nvPr/>
          </p:nvGrpSpPr>
          <p:grpSpPr>
            <a:xfrm rot="10800000">
              <a:off x="6528177" y="11717"/>
              <a:ext cx="444652" cy="444652"/>
              <a:chOff x="0" y="0"/>
              <a:chExt cx="812800" cy="812800"/>
            </a:xfrm>
          </p:grpSpPr>
          <p:sp>
            <p:nvSpPr>
              <p:cNvPr id="440" name="Google Shape;44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6"/>
              <p:cNvSpPr txBox="1"/>
              <p:nvPr/>
            </p:nvSpPr>
            <p:spPr>
              <a:xfrm>
                <a:off x="76200" y="28575"/>
                <a:ext cx="660400" cy="708025"/>
              </a:xfrm>
              <a:prstGeom prst="rect">
                <a:avLst/>
              </a:prstGeom>
              <a:noFill/>
              <a:ln>
                <a:noFill/>
              </a:ln>
            </p:spPr>
            <p:txBody>
              <a:bodyPr anchorCtr="0" anchor="ctr" bIns="39050" lIns="39050" spcFirstLastPara="1" rIns="39050" wrap="square" tIns="390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442" name="Google Shape;442;p16"/>
          <p:cNvPicPr preferRelativeResize="0"/>
          <p:nvPr/>
        </p:nvPicPr>
        <p:blipFill rotWithShape="1">
          <a:blip r:embed="rId4">
            <a:alphaModFix/>
          </a:blip>
          <a:srcRect b="5011" l="4809" r="4281" t="4194"/>
          <a:stretch/>
        </p:blipFill>
        <p:spPr>
          <a:xfrm>
            <a:off x="10357600" y="2009725"/>
            <a:ext cx="5592900" cy="5775300"/>
          </a:xfrm>
          <a:prstGeom prst="roundRect">
            <a:avLst>
              <a:gd fmla="val 16667" name="adj"/>
            </a:avLst>
          </a:prstGeom>
          <a:noFill/>
          <a:ln cap="flat" cmpd="sng" w="152400">
            <a:solidFill>
              <a:schemeClr val="lt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1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75855" l="0" r="0" t="-75855"/>
            </a:stretch>
          </a:blipFill>
          <a:ln>
            <a:noFill/>
          </a:ln>
        </p:spPr>
      </p:sp>
      <p:grpSp>
        <p:nvGrpSpPr>
          <p:cNvPr id="448" name="Google Shape;448;p17"/>
          <p:cNvGrpSpPr/>
          <p:nvPr/>
        </p:nvGrpSpPr>
        <p:grpSpPr>
          <a:xfrm>
            <a:off x="424996" y="214211"/>
            <a:ext cx="6818662" cy="7015545"/>
            <a:chOff x="0" y="0"/>
            <a:chExt cx="9091550" cy="9354060"/>
          </a:xfrm>
        </p:grpSpPr>
        <p:cxnSp>
          <p:nvCxnSpPr>
            <p:cNvPr id="449" name="Google Shape;449;p17"/>
            <p:cNvCxnSpPr/>
            <p:nvPr/>
          </p:nvCxnSpPr>
          <p:spPr>
            <a:xfrm>
              <a:off x="245555" y="450470"/>
              <a:ext cx="0" cy="8656320"/>
            </a:xfrm>
            <a:prstGeom prst="straightConnector1">
              <a:avLst/>
            </a:prstGeom>
            <a:noFill/>
            <a:ln cap="flat" cmpd="sng" w="50800">
              <a:solidFill>
                <a:srgbClr val="FFFFFF"/>
              </a:solidFill>
              <a:prstDash val="solid"/>
              <a:round/>
              <a:headEnd len="sm" w="sm" type="none"/>
              <a:tailEnd len="sm" w="sm" type="none"/>
            </a:ln>
          </p:spPr>
        </p:cxnSp>
        <p:grpSp>
          <p:nvGrpSpPr>
            <p:cNvPr id="450" name="Google Shape;450;p17"/>
            <p:cNvGrpSpPr/>
            <p:nvPr/>
          </p:nvGrpSpPr>
          <p:grpSpPr>
            <a:xfrm>
              <a:off x="0" y="8903590"/>
              <a:ext cx="450470" cy="450470"/>
              <a:chOff x="0" y="0"/>
              <a:chExt cx="812800" cy="812800"/>
            </a:xfrm>
          </p:grpSpPr>
          <p:sp>
            <p:nvSpPr>
              <p:cNvPr id="451" name="Google Shape;45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53" name="Google Shape;453;p17"/>
            <p:cNvCxnSpPr/>
            <p:nvPr/>
          </p:nvCxnSpPr>
          <p:spPr>
            <a:xfrm rot="10800000">
              <a:off x="209995" y="270537"/>
              <a:ext cx="8656320" cy="0"/>
            </a:xfrm>
            <a:prstGeom prst="straightConnector1">
              <a:avLst/>
            </a:prstGeom>
            <a:noFill/>
            <a:ln cap="flat" cmpd="sng" w="50800">
              <a:solidFill>
                <a:srgbClr val="FFFFFF"/>
              </a:solidFill>
              <a:prstDash val="solid"/>
              <a:round/>
              <a:headEnd len="sm" w="sm" type="none"/>
              <a:tailEnd len="sm" w="sm" type="none"/>
            </a:ln>
          </p:spPr>
        </p:cxnSp>
        <p:grpSp>
          <p:nvGrpSpPr>
            <p:cNvPr id="454" name="Google Shape;454;p17"/>
            <p:cNvGrpSpPr/>
            <p:nvPr/>
          </p:nvGrpSpPr>
          <p:grpSpPr>
            <a:xfrm>
              <a:off x="15240" y="7178325"/>
              <a:ext cx="450470" cy="450470"/>
              <a:chOff x="0" y="0"/>
              <a:chExt cx="812800" cy="812800"/>
            </a:xfrm>
          </p:grpSpPr>
          <p:sp>
            <p:nvSpPr>
              <p:cNvPr id="455" name="Google Shape;45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17"/>
            <p:cNvGrpSpPr/>
            <p:nvPr/>
          </p:nvGrpSpPr>
          <p:grpSpPr>
            <a:xfrm>
              <a:off x="1941616" y="0"/>
              <a:ext cx="450470" cy="450470"/>
              <a:chOff x="0" y="0"/>
              <a:chExt cx="812800" cy="812800"/>
            </a:xfrm>
          </p:grpSpPr>
          <p:sp>
            <p:nvSpPr>
              <p:cNvPr id="458" name="Google Shape;45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17"/>
            <p:cNvGrpSpPr/>
            <p:nvPr/>
          </p:nvGrpSpPr>
          <p:grpSpPr>
            <a:xfrm>
              <a:off x="8641080" y="70702"/>
              <a:ext cx="450470" cy="450470"/>
              <a:chOff x="0" y="0"/>
              <a:chExt cx="812800" cy="812800"/>
            </a:xfrm>
          </p:grpSpPr>
          <p:sp>
            <p:nvSpPr>
              <p:cNvPr id="461" name="Google Shape;46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17"/>
            <p:cNvGrpSpPr/>
            <p:nvPr/>
          </p:nvGrpSpPr>
          <p:grpSpPr>
            <a:xfrm>
              <a:off x="45720" y="88912"/>
              <a:ext cx="450470" cy="450470"/>
              <a:chOff x="0" y="0"/>
              <a:chExt cx="812800" cy="812800"/>
            </a:xfrm>
          </p:grpSpPr>
          <p:sp>
            <p:nvSpPr>
              <p:cNvPr id="464" name="Google Shape;46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66" name="Google Shape;466;p17"/>
          <p:cNvSpPr/>
          <p:nvPr/>
        </p:nvSpPr>
        <p:spPr>
          <a:xfrm>
            <a:off x="1366987" y="3544107"/>
            <a:ext cx="1337279" cy="1337279"/>
          </a:xfrm>
          <a:custGeom>
            <a:rect b="b" l="l" r="r" t="t"/>
            <a:pathLst>
              <a:path extrusionOk="0" h="1337279" w="1337279">
                <a:moveTo>
                  <a:pt x="0" y="0"/>
                </a:moveTo>
                <a:lnTo>
                  <a:pt x="1337280" y="0"/>
                </a:lnTo>
                <a:lnTo>
                  <a:pt x="1337280" y="1337280"/>
                </a:lnTo>
                <a:lnTo>
                  <a:pt x="0" y="1337280"/>
                </a:lnTo>
                <a:lnTo>
                  <a:pt x="0" y="0"/>
                </a:lnTo>
                <a:close/>
              </a:path>
            </a:pathLst>
          </a:custGeom>
          <a:blipFill rotWithShape="1">
            <a:blip r:embed="rId4">
              <a:alphaModFix/>
            </a:blip>
            <a:stretch>
              <a:fillRect b="0" l="0" r="0" t="0"/>
            </a:stretch>
          </a:blipFill>
          <a:ln>
            <a:noFill/>
          </a:ln>
        </p:spPr>
      </p:sp>
      <p:sp>
        <p:nvSpPr>
          <p:cNvPr id="467" name="Google Shape;467;p17"/>
          <p:cNvSpPr txBox="1"/>
          <p:nvPr/>
        </p:nvSpPr>
        <p:spPr>
          <a:xfrm>
            <a:off x="2704267" y="3941285"/>
            <a:ext cx="3870752" cy="5619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500" u="none" cap="none" strike="noStrike">
                <a:solidFill>
                  <a:srgbClr val="FFFFFF"/>
                </a:solidFill>
                <a:latin typeface="Ubuntu"/>
                <a:ea typeface="Ubuntu"/>
                <a:cs typeface="Ubuntu"/>
                <a:sym typeface="Ubuntu"/>
              </a:rPr>
              <a:t>Topic One</a:t>
            </a:r>
            <a:endParaRPr/>
          </a:p>
        </p:txBody>
      </p:sp>
      <p:sp>
        <p:nvSpPr>
          <p:cNvPr id="468" name="Google Shape;468;p17"/>
          <p:cNvSpPr txBox="1"/>
          <p:nvPr/>
        </p:nvSpPr>
        <p:spPr>
          <a:xfrm>
            <a:off x="2704267" y="7644612"/>
            <a:ext cx="3221477" cy="83304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469" name="Google Shape;469;p17"/>
          <p:cNvSpPr/>
          <p:nvPr/>
        </p:nvSpPr>
        <p:spPr>
          <a:xfrm>
            <a:off x="6575019" y="3544107"/>
            <a:ext cx="1337279" cy="1337279"/>
          </a:xfrm>
          <a:custGeom>
            <a:rect b="b" l="l" r="r" t="t"/>
            <a:pathLst>
              <a:path extrusionOk="0" h="1337279" w="1337279">
                <a:moveTo>
                  <a:pt x="0" y="0"/>
                </a:moveTo>
                <a:lnTo>
                  <a:pt x="1337279" y="0"/>
                </a:lnTo>
                <a:lnTo>
                  <a:pt x="1337279" y="1337280"/>
                </a:lnTo>
                <a:lnTo>
                  <a:pt x="0" y="1337280"/>
                </a:lnTo>
                <a:lnTo>
                  <a:pt x="0" y="0"/>
                </a:lnTo>
                <a:close/>
              </a:path>
            </a:pathLst>
          </a:custGeom>
          <a:blipFill rotWithShape="1">
            <a:blip r:embed="rId4">
              <a:alphaModFix/>
            </a:blip>
            <a:stretch>
              <a:fillRect b="0" l="0" r="0" t="0"/>
            </a:stretch>
          </a:blipFill>
          <a:ln>
            <a:noFill/>
          </a:ln>
        </p:spPr>
      </p:sp>
      <p:sp>
        <p:nvSpPr>
          <p:cNvPr id="470" name="Google Shape;470;p17"/>
          <p:cNvSpPr/>
          <p:nvPr/>
        </p:nvSpPr>
        <p:spPr>
          <a:xfrm>
            <a:off x="6598650" y="6537303"/>
            <a:ext cx="1337279" cy="1337279"/>
          </a:xfrm>
          <a:custGeom>
            <a:rect b="b" l="l" r="r" t="t"/>
            <a:pathLst>
              <a:path extrusionOk="0" h="1337279" w="1337279">
                <a:moveTo>
                  <a:pt x="0" y="0"/>
                </a:moveTo>
                <a:lnTo>
                  <a:pt x="1337279" y="0"/>
                </a:lnTo>
                <a:lnTo>
                  <a:pt x="1337279" y="1337280"/>
                </a:lnTo>
                <a:lnTo>
                  <a:pt x="0" y="1337280"/>
                </a:lnTo>
                <a:lnTo>
                  <a:pt x="0" y="0"/>
                </a:lnTo>
                <a:close/>
              </a:path>
            </a:pathLst>
          </a:custGeom>
          <a:blipFill rotWithShape="1">
            <a:blip r:embed="rId4">
              <a:alphaModFix/>
            </a:blip>
            <a:stretch>
              <a:fillRect b="0" l="0" r="0" t="0"/>
            </a:stretch>
          </a:blipFill>
          <a:ln>
            <a:noFill/>
          </a:ln>
        </p:spPr>
      </p:sp>
      <p:sp>
        <p:nvSpPr>
          <p:cNvPr id="471" name="Google Shape;471;p17"/>
          <p:cNvSpPr/>
          <p:nvPr/>
        </p:nvSpPr>
        <p:spPr>
          <a:xfrm>
            <a:off x="1347937" y="6743578"/>
            <a:ext cx="1337279" cy="1337279"/>
          </a:xfrm>
          <a:custGeom>
            <a:rect b="b" l="l" r="r" t="t"/>
            <a:pathLst>
              <a:path extrusionOk="0" h="1337279" w="1337279">
                <a:moveTo>
                  <a:pt x="0" y="0"/>
                </a:moveTo>
                <a:lnTo>
                  <a:pt x="1337280" y="0"/>
                </a:lnTo>
                <a:lnTo>
                  <a:pt x="1337280" y="1337279"/>
                </a:lnTo>
                <a:lnTo>
                  <a:pt x="0" y="1337279"/>
                </a:lnTo>
                <a:lnTo>
                  <a:pt x="0" y="0"/>
                </a:lnTo>
                <a:close/>
              </a:path>
            </a:pathLst>
          </a:custGeom>
          <a:blipFill rotWithShape="1">
            <a:blip r:embed="rId4">
              <a:alphaModFix/>
            </a:blip>
            <a:stretch>
              <a:fillRect b="0" l="0" r="0" t="0"/>
            </a:stretch>
          </a:blipFill>
          <a:ln>
            <a:noFill/>
          </a:ln>
        </p:spPr>
      </p:sp>
      <p:sp>
        <p:nvSpPr>
          <p:cNvPr id="472" name="Google Shape;472;p17"/>
          <p:cNvSpPr txBox="1"/>
          <p:nvPr/>
        </p:nvSpPr>
        <p:spPr>
          <a:xfrm>
            <a:off x="1388656" y="1345724"/>
            <a:ext cx="9457589" cy="125337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200" u="none" cap="none" strike="noStrike">
                <a:solidFill>
                  <a:srgbClr val="FFFFFF"/>
                </a:solidFill>
                <a:latin typeface="Cuprum"/>
                <a:ea typeface="Cuprum"/>
                <a:cs typeface="Cuprum"/>
                <a:sym typeface="Cuprum"/>
              </a:rPr>
              <a:t>Write your topic or idea</a:t>
            </a:r>
            <a:endParaRPr/>
          </a:p>
        </p:txBody>
      </p:sp>
      <p:cxnSp>
        <p:nvCxnSpPr>
          <p:cNvPr id="473" name="Google Shape;473;p17"/>
          <p:cNvCxnSpPr/>
          <p:nvPr/>
        </p:nvCxnSpPr>
        <p:spPr>
          <a:xfrm flipH="1" rot="10800000">
            <a:off x="4671893" y="9572414"/>
            <a:ext cx="6433796" cy="37972"/>
          </a:xfrm>
          <a:prstGeom prst="straightConnector1">
            <a:avLst/>
          </a:prstGeom>
          <a:noFill/>
          <a:ln cap="flat" cmpd="sng" w="38100">
            <a:solidFill>
              <a:srgbClr val="FFFFFF"/>
            </a:solidFill>
            <a:prstDash val="solid"/>
            <a:round/>
            <a:headEnd len="sm" w="sm" type="none"/>
            <a:tailEnd len="sm" w="sm" type="none"/>
          </a:ln>
        </p:spPr>
      </p:cxnSp>
      <p:grpSp>
        <p:nvGrpSpPr>
          <p:cNvPr id="474" name="Google Shape;474;p17"/>
          <p:cNvGrpSpPr/>
          <p:nvPr/>
        </p:nvGrpSpPr>
        <p:grpSpPr>
          <a:xfrm rot="10800000">
            <a:off x="9345915" y="9403488"/>
            <a:ext cx="337852" cy="337852"/>
            <a:chOff x="0" y="0"/>
            <a:chExt cx="812800" cy="812800"/>
          </a:xfrm>
        </p:grpSpPr>
        <p:sp>
          <p:nvSpPr>
            <p:cNvPr id="475" name="Google Shape;47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7" name="Google Shape;477;p17"/>
          <p:cNvGrpSpPr/>
          <p:nvPr/>
        </p:nvGrpSpPr>
        <p:grpSpPr>
          <a:xfrm rot="10800000">
            <a:off x="4321316" y="9403488"/>
            <a:ext cx="337852" cy="337852"/>
            <a:chOff x="0" y="0"/>
            <a:chExt cx="812800" cy="812800"/>
          </a:xfrm>
        </p:grpSpPr>
        <p:sp>
          <p:nvSpPr>
            <p:cNvPr id="478" name="Google Shape;47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0" name="Google Shape;480;p17"/>
          <p:cNvGrpSpPr/>
          <p:nvPr/>
        </p:nvGrpSpPr>
        <p:grpSpPr>
          <a:xfrm rot="10800000">
            <a:off x="10767836" y="9403488"/>
            <a:ext cx="337852" cy="337852"/>
            <a:chOff x="0" y="0"/>
            <a:chExt cx="812800" cy="812800"/>
          </a:xfrm>
        </p:grpSpPr>
        <p:sp>
          <p:nvSpPr>
            <p:cNvPr id="481" name="Google Shape;48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3" name="Google Shape;483;p17"/>
          <p:cNvSpPr txBox="1"/>
          <p:nvPr/>
        </p:nvSpPr>
        <p:spPr>
          <a:xfrm>
            <a:off x="7959561" y="3941285"/>
            <a:ext cx="2698461" cy="55525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500" u="none" cap="none" strike="noStrike">
                <a:solidFill>
                  <a:srgbClr val="FFFFFF"/>
                </a:solidFill>
                <a:latin typeface="Ubuntu"/>
                <a:ea typeface="Ubuntu"/>
                <a:cs typeface="Ubuntu"/>
                <a:sym typeface="Ubuntu"/>
              </a:rPr>
              <a:t>Topic One</a:t>
            </a:r>
            <a:endParaRPr/>
          </a:p>
        </p:txBody>
      </p:sp>
      <p:sp>
        <p:nvSpPr>
          <p:cNvPr id="484" name="Google Shape;484;p17"/>
          <p:cNvSpPr txBox="1"/>
          <p:nvPr/>
        </p:nvSpPr>
        <p:spPr>
          <a:xfrm>
            <a:off x="2704267" y="6934481"/>
            <a:ext cx="3870752" cy="5619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500" u="none" cap="none" strike="noStrike">
                <a:solidFill>
                  <a:srgbClr val="FFFFFF"/>
                </a:solidFill>
                <a:latin typeface="Ubuntu"/>
                <a:ea typeface="Ubuntu"/>
                <a:cs typeface="Ubuntu"/>
                <a:sym typeface="Ubuntu"/>
              </a:rPr>
              <a:t>Topic One</a:t>
            </a:r>
            <a:endParaRPr/>
          </a:p>
        </p:txBody>
      </p:sp>
      <p:sp>
        <p:nvSpPr>
          <p:cNvPr id="485" name="Google Shape;485;p17"/>
          <p:cNvSpPr txBox="1"/>
          <p:nvPr/>
        </p:nvSpPr>
        <p:spPr>
          <a:xfrm>
            <a:off x="7959561" y="6934481"/>
            <a:ext cx="4032753" cy="5619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500" u="none" cap="none" strike="noStrike">
                <a:solidFill>
                  <a:srgbClr val="FFFFFF"/>
                </a:solidFill>
                <a:latin typeface="Ubuntu"/>
                <a:ea typeface="Ubuntu"/>
                <a:cs typeface="Ubuntu"/>
                <a:sym typeface="Ubuntu"/>
              </a:rPr>
              <a:t>Topic One</a:t>
            </a:r>
            <a:endParaRPr/>
          </a:p>
        </p:txBody>
      </p:sp>
      <p:sp>
        <p:nvSpPr>
          <p:cNvPr id="486" name="Google Shape;486;p17"/>
          <p:cNvSpPr txBox="1"/>
          <p:nvPr/>
        </p:nvSpPr>
        <p:spPr>
          <a:xfrm>
            <a:off x="2704267" y="4651416"/>
            <a:ext cx="3112112" cy="83304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487" name="Google Shape;487;p17"/>
          <p:cNvSpPr txBox="1"/>
          <p:nvPr/>
        </p:nvSpPr>
        <p:spPr>
          <a:xfrm>
            <a:off x="7959561" y="4651416"/>
            <a:ext cx="3146128" cy="83304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488" name="Google Shape;488;p17"/>
          <p:cNvSpPr txBox="1"/>
          <p:nvPr/>
        </p:nvSpPr>
        <p:spPr>
          <a:xfrm>
            <a:off x="7959561" y="7644612"/>
            <a:ext cx="3146128" cy="83304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pic>
        <p:nvPicPr>
          <p:cNvPr id="489" name="Google Shape;489;p17"/>
          <p:cNvPicPr preferRelativeResize="0"/>
          <p:nvPr/>
        </p:nvPicPr>
        <p:blipFill rotWithShape="1">
          <a:blip r:embed="rId5">
            <a:alphaModFix/>
          </a:blip>
          <a:srcRect b="0" l="0" r="46575" t="0"/>
          <a:stretch/>
        </p:blipFill>
        <p:spPr>
          <a:xfrm>
            <a:off x="13608548" y="0"/>
            <a:ext cx="6263501" cy="10286998"/>
          </a:xfrm>
          <a:prstGeom prst="rect">
            <a:avLst/>
          </a:prstGeom>
          <a:noFill/>
          <a:ln>
            <a:noFill/>
          </a:ln>
        </p:spPr>
      </p:pic>
      <p:sp>
        <p:nvSpPr>
          <p:cNvPr id="490" name="Google Shape;490;p17"/>
          <p:cNvSpPr/>
          <p:nvPr/>
        </p:nvSpPr>
        <p:spPr>
          <a:xfrm>
            <a:off x="10174324" y="-427626"/>
            <a:ext cx="7027358" cy="11142251"/>
          </a:xfrm>
          <a:custGeom>
            <a:rect b="b" l="l" r="r" t="t"/>
            <a:pathLst>
              <a:path extrusionOk="0" h="11142251" w="7027358">
                <a:moveTo>
                  <a:pt x="0" y="0"/>
                </a:moveTo>
                <a:lnTo>
                  <a:pt x="7027358" y="0"/>
                </a:lnTo>
                <a:lnTo>
                  <a:pt x="7027358" y="11142252"/>
                </a:lnTo>
                <a:lnTo>
                  <a:pt x="0" y="11142252"/>
                </a:lnTo>
                <a:lnTo>
                  <a:pt x="0" y="0"/>
                </a:lnTo>
                <a:close/>
              </a:path>
            </a:pathLst>
          </a:custGeom>
          <a:blipFill rotWithShape="1">
            <a:blip r:embed="rId6">
              <a:alphaModFix/>
            </a:blip>
            <a:stretch>
              <a:fillRect b="-503" l="-138731"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 IT Software Pitch Deck">
  <a:themeElements>
    <a:clrScheme name="Office">
      <a:dk1>
        <a:srgbClr val="083572"/>
      </a:dk1>
      <a:lt1>
        <a:srgbClr val="FFFFFF"/>
      </a:lt1>
      <a:dk2>
        <a:srgbClr val="004AAD"/>
      </a:dk2>
      <a:lt2>
        <a:srgbClr val="5271FF"/>
      </a:lt2>
      <a:accent1>
        <a:srgbClr val="083572"/>
      </a:accent1>
      <a:accent2>
        <a:srgbClr val="888888"/>
      </a:accent2>
      <a:accent3>
        <a:srgbClr val="083572"/>
      </a:accent3>
      <a:accent4>
        <a:srgbClr val="5271FF"/>
      </a:accent4>
      <a:accent5>
        <a:srgbClr val="FFFFFF"/>
      </a:accent5>
      <a:accent6>
        <a:srgbClr val="083572"/>
      </a:accent6>
      <a:hlink>
        <a:srgbClr val="004AA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