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Unna"/>
      <p:regular r:id="rId21"/>
      <p:bold r:id="rId22"/>
      <p:italic r:id="rId23"/>
      <p:boldItalic r:id="rId24"/>
    </p:embeddedFont>
    <p:embeddedFont>
      <p:font typeface="Fira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Unna-bold.fntdata"/><Relationship Id="rId21" Type="http://schemas.openxmlformats.org/officeDocument/2006/relationships/font" Target="fonts/Unna-regular.fntdata"/><Relationship Id="rId24" Type="http://schemas.openxmlformats.org/officeDocument/2006/relationships/font" Target="fonts/Unna-boldItalic.fntdata"/><Relationship Id="rId23" Type="http://schemas.openxmlformats.org/officeDocument/2006/relationships/font" Target="fonts/Unn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iraSans-bold.fntdata"/><Relationship Id="rId25" Type="http://schemas.openxmlformats.org/officeDocument/2006/relationships/font" Target="fonts/FiraSans-regular.fntdata"/><Relationship Id="rId28" Type="http://schemas.openxmlformats.org/officeDocument/2006/relationships/font" Target="fonts/FiraSans-boldItalic.fntdata"/><Relationship Id="rId27" Type="http://schemas.openxmlformats.org/officeDocument/2006/relationships/font" Target="fonts/Fira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3.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3.png"/><Relationship Id="rId4" Type="http://schemas.openxmlformats.org/officeDocument/2006/relationships/image" Target="../media/image4.png"/><Relationship Id="rId11" Type="http://schemas.openxmlformats.org/officeDocument/2006/relationships/image" Target="../media/image24.png"/><Relationship Id="rId10" Type="http://schemas.openxmlformats.org/officeDocument/2006/relationships/image" Target="../media/image62.png"/><Relationship Id="rId9" Type="http://schemas.openxmlformats.org/officeDocument/2006/relationships/image" Target="../media/image41.png"/><Relationship Id="rId5" Type="http://schemas.openxmlformats.org/officeDocument/2006/relationships/image" Target="../media/image37.jpg"/><Relationship Id="rId6" Type="http://schemas.openxmlformats.org/officeDocument/2006/relationships/image" Target="../media/image32.png"/><Relationship Id="rId7" Type="http://schemas.openxmlformats.org/officeDocument/2006/relationships/image" Target="../media/image36.png"/><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42.png"/><Relationship Id="rId10" Type="http://schemas.openxmlformats.org/officeDocument/2006/relationships/image" Target="../media/image24.png"/><Relationship Id="rId9"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4.png"/><Relationship Id="rId7" Type="http://schemas.openxmlformats.org/officeDocument/2006/relationships/image" Target="../media/image47.png"/><Relationship Id="rId8"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3.png"/><Relationship Id="rId4" Type="http://schemas.openxmlformats.org/officeDocument/2006/relationships/image" Target="../media/image46.png"/><Relationship Id="rId9"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45.png"/><Relationship Id="rId7" Type="http://schemas.openxmlformats.org/officeDocument/2006/relationships/image" Target="../media/image24.png"/><Relationship Id="rId8"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3.png"/><Relationship Id="rId4" Type="http://schemas.openxmlformats.org/officeDocument/2006/relationships/image" Target="../media/image53.png"/><Relationship Id="rId11" Type="http://schemas.openxmlformats.org/officeDocument/2006/relationships/image" Target="../media/image98.png"/><Relationship Id="rId10" Type="http://schemas.openxmlformats.org/officeDocument/2006/relationships/image" Target="../media/image57.png"/><Relationship Id="rId12" Type="http://schemas.openxmlformats.org/officeDocument/2006/relationships/image" Target="../media/image68.png"/><Relationship Id="rId9" Type="http://schemas.openxmlformats.org/officeDocument/2006/relationships/image" Target="../media/image54.png"/><Relationship Id="rId5" Type="http://schemas.openxmlformats.org/officeDocument/2006/relationships/image" Target="../media/image58.png"/><Relationship Id="rId6" Type="http://schemas.openxmlformats.org/officeDocument/2006/relationships/image" Target="../media/image52.png"/><Relationship Id="rId7" Type="http://schemas.openxmlformats.org/officeDocument/2006/relationships/image" Target="../media/image4.png"/><Relationship Id="rId8" Type="http://schemas.openxmlformats.org/officeDocument/2006/relationships/image" Target="../media/image56.jpg"/></Relationships>
</file>

<file path=ppt/slides/_rels/slide14.xml.rels><?xml version="1.0" encoding="UTF-8" standalone="yes"?><Relationships xmlns="http://schemas.openxmlformats.org/package/2006/relationships"><Relationship Id="rId20" Type="http://schemas.openxmlformats.org/officeDocument/2006/relationships/image" Target="../media/image24.png"/><Relationship Id="rId22" Type="http://schemas.openxmlformats.org/officeDocument/2006/relationships/image" Target="../media/image35.png"/><Relationship Id="rId21" Type="http://schemas.openxmlformats.org/officeDocument/2006/relationships/image" Target="../media/image27.png"/><Relationship Id="rId24" Type="http://schemas.openxmlformats.org/officeDocument/2006/relationships/image" Target="../media/image31.png"/><Relationship Id="rId23"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3.png"/><Relationship Id="rId4" Type="http://schemas.openxmlformats.org/officeDocument/2006/relationships/image" Target="../media/image21.png"/><Relationship Id="rId9" Type="http://schemas.openxmlformats.org/officeDocument/2006/relationships/image" Target="../media/image12.png"/><Relationship Id="rId26" Type="http://schemas.openxmlformats.org/officeDocument/2006/relationships/image" Target="../media/image40.png"/><Relationship Id="rId25" Type="http://schemas.openxmlformats.org/officeDocument/2006/relationships/image" Target="../media/image33.png"/><Relationship Id="rId28" Type="http://schemas.openxmlformats.org/officeDocument/2006/relationships/image" Target="../media/image42.png"/><Relationship Id="rId27" Type="http://schemas.openxmlformats.org/officeDocument/2006/relationships/image" Target="../media/image41.png"/><Relationship Id="rId5" Type="http://schemas.openxmlformats.org/officeDocument/2006/relationships/image" Target="../media/image14.png"/><Relationship Id="rId6" Type="http://schemas.openxmlformats.org/officeDocument/2006/relationships/image" Target="../media/image5.png"/><Relationship Id="rId29" Type="http://schemas.openxmlformats.org/officeDocument/2006/relationships/image" Target="../media/image47.png"/><Relationship Id="rId7" Type="http://schemas.openxmlformats.org/officeDocument/2006/relationships/image" Target="../media/image9.png"/><Relationship Id="rId8" Type="http://schemas.openxmlformats.org/officeDocument/2006/relationships/image" Target="../media/image7.png"/><Relationship Id="rId31" Type="http://schemas.openxmlformats.org/officeDocument/2006/relationships/image" Target="../media/image36.png"/><Relationship Id="rId30" Type="http://schemas.openxmlformats.org/officeDocument/2006/relationships/image" Target="../media/image44.png"/><Relationship Id="rId11" Type="http://schemas.openxmlformats.org/officeDocument/2006/relationships/image" Target="../media/image2.png"/><Relationship Id="rId33" Type="http://schemas.openxmlformats.org/officeDocument/2006/relationships/image" Target="../media/image45.png"/><Relationship Id="rId10" Type="http://schemas.openxmlformats.org/officeDocument/2006/relationships/image" Target="../media/image1.png"/><Relationship Id="rId32" Type="http://schemas.openxmlformats.org/officeDocument/2006/relationships/image" Target="../media/image46.png"/><Relationship Id="rId13" Type="http://schemas.openxmlformats.org/officeDocument/2006/relationships/image" Target="../media/image15.png"/><Relationship Id="rId35" Type="http://schemas.openxmlformats.org/officeDocument/2006/relationships/image" Target="../media/image52.png"/><Relationship Id="rId12" Type="http://schemas.openxmlformats.org/officeDocument/2006/relationships/image" Target="../media/image26.png"/><Relationship Id="rId34" Type="http://schemas.openxmlformats.org/officeDocument/2006/relationships/image" Target="../media/image58.png"/><Relationship Id="rId15" Type="http://schemas.openxmlformats.org/officeDocument/2006/relationships/image" Target="../media/image13.png"/><Relationship Id="rId37" Type="http://schemas.openxmlformats.org/officeDocument/2006/relationships/image" Target="../media/image68.png"/><Relationship Id="rId14" Type="http://schemas.openxmlformats.org/officeDocument/2006/relationships/image" Target="../media/image25.png"/><Relationship Id="rId36" Type="http://schemas.openxmlformats.org/officeDocument/2006/relationships/image" Target="../media/image57.png"/><Relationship Id="rId17" Type="http://schemas.openxmlformats.org/officeDocument/2006/relationships/image" Target="../media/image19.png"/><Relationship Id="rId39" Type="http://schemas.openxmlformats.org/officeDocument/2006/relationships/image" Target="../media/image97.png"/><Relationship Id="rId16" Type="http://schemas.openxmlformats.org/officeDocument/2006/relationships/image" Target="../media/image20.png"/><Relationship Id="rId38" Type="http://schemas.openxmlformats.org/officeDocument/2006/relationships/image" Target="../media/image94.png"/><Relationship Id="rId19" Type="http://schemas.openxmlformats.org/officeDocument/2006/relationships/image" Target="../media/image23.png"/><Relationship Id="rId1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3.png"/><Relationship Id="rId4" Type="http://schemas.openxmlformats.org/officeDocument/2006/relationships/image" Target="../media/image94.png"/><Relationship Id="rId5" Type="http://schemas.openxmlformats.org/officeDocument/2006/relationships/image" Target="../media/image97.png"/><Relationship Id="rId6" Type="http://schemas.openxmlformats.org/officeDocument/2006/relationships/image" Target="../media/image9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3.png"/><Relationship Id="rId4" Type="http://schemas.openxmlformats.org/officeDocument/2006/relationships/image" Target="../media/image7.png"/><Relationship Id="rId5"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3.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3.png"/><Relationship Id="rId4" Type="http://schemas.openxmlformats.org/officeDocument/2006/relationships/image" Target="../media/image4.png"/><Relationship Id="rId11" Type="http://schemas.openxmlformats.org/officeDocument/2006/relationships/image" Target="../media/image51.png"/><Relationship Id="rId10" Type="http://schemas.openxmlformats.org/officeDocument/2006/relationships/image" Target="../media/image13.png"/><Relationship Id="rId9"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3.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4.png"/><Relationship Id="rId7"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3.png"/><Relationship Id="rId4" Type="http://schemas.openxmlformats.org/officeDocument/2006/relationships/image" Target="../media/image34.png"/><Relationship Id="rId9" Type="http://schemas.openxmlformats.org/officeDocument/2006/relationships/image" Target="../media/image24.png"/><Relationship Id="rId5" Type="http://schemas.openxmlformats.org/officeDocument/2006/relationships/image" Target="../media/image4.png"/><Relationship Id="rId6" Type="http://schemas.openxmlformats.org/officeDocument/2006/relationships/image" Target="../media/image17.png"/><Relationship Id="rId7" Type="http://schemas.openxmlformats.org/officeDocument/2006/relationships/image" Target="../media/image23.png"/><Relationship Id="rId8"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3.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4.png"/><Relationship Id="rId7" Type="http://schemas.openxmlformats.org/officeDocument/2006/relationships/image" Target="../media/image35.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3.png"/><Relationship Id="rId4" Type="http://schemas.openxmlformats.org/officeDocument/2006/relationships/image" Target="../media/image30.png"/><Relationship Id="rId9" Type="http://schemas.openxmlformats.org/officeDocument/2006/relationships/image" Target="../media/image24.png"/><Relationship Id="rId5" Type="http://schemas.openxmlformats.org/officeDocument/2006/relationships/image" Target="../media/image39.png"/><Relationship Id="rId6" Type="http://schemas.openxmlformats.org/officeDocument/2006/relationships/image" Target="../media/image4.png"/><Relationship Id="rId7" Type="http://schemas.openxmlformats.org/officeDocument/2006/relationships/image" Target="../media/image31.pn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85" name="Google Shape;85;p13"/>
          <p:cNvSpPr/>
          <p:nvPr/>
        </p:nvSpPr>
        <p:spPr>
          <a:xfrm rot="-969015">
            <a:off x="-3168818" y="-6134605"/>
            <a:ext cx="9280591" cy="8785626"/>
          </a:xfrm>
          <a:custGeom>
            <a:rect b="b" l="l" r="r" t="t"/>
            <a:pathLst>
              <a:path extrusionOk="0" h="8785626" w="9280591">
                <a:moveTo>
                  <a:pt x="0" y="0"/>
                </a:moveTo>
                <a:lnTo>
                  <a:pt x="9280591" y="0"/>
                </a:lnTo>
                <a:lnTo>
                  <a:pt x="9280591" y="8785626"/>
                </a:lnTo>
                <a:lnTo>
                  <a:pt x="0" y="8785626"/>
                </a:lnTo>
                <a:lnTo>
                  <a:pt x="0" y="0"/>
                </a:lnTo>
                <a:close/>
              </a:path>
            </a:pathLst>
          </a:custGeom>
          <a:blipFill rotWithShape="1">
            <a:blip r:embed="rId4">
              <a:alphaModFix/>
            </a:blip>
            <a:stretch>
              <a:fillRect b="0" l="0" r="0" t="0"/>
            </a:stretch>
          </a:blipFill>
          <a:ln>
            <a:noFill/>
          </a:ln>
        </p:spPr>
      </p:sp>
      <p:sp>
        <p:nvSpPr>
          <p:cNvPr id="86" name="Google Shape;86;p13"/>
          <p:cNvSpPr/>
          <p:nvPr/>
        </p:nvSpPr>
        <p:spPr>
          <a:xfrm>
            <a:off x="17168857" y="2335818"/>
            <a:ext cx="2511582" cy="6398934"/>
          </a:xfrm>
          <a:custGeom>
            <a:rect b="b" l="l" r="r" t="t"/>
            <a:pathLst>
              <a:path extrusionOk="0" h="6398934" w="2511582">
                <a:moveTo>
                  <a:pt x="0" y="0"/>
                </a:moveTo>
                <a:lnTo>
                  <a:pt x="2511581" y="0"/>
                </a:lnTo>
                <a:lnTo>
                  <a:pt x="2511581" y="6398933"/>
                </a:lnTo>
                <a:lnTo>
                  <a:pt x="0" y="6398933"/>
                </a:lnTo>
                <a:lnTo>
                  <a:pt x="0" y="0"/>
                </a:lnTo>
                <a:close/>
              </a:path>
            </a:pathLst>
          </a:custGeom>
          <a:blipFill rotWithShape="1">
            <a:blip r:embed="rId5">
              <a:alphaModFix/>
            </a:blip>
            <a:stretch>
              <a:fillRect b="0" l="0" r="0" t="0"/>
            </a:stretch>
          </a:blipFill>
          <a:ln>
            <a:noFill/>
          </a:ln>
        </p:spPr>
      </p:sp>
      <p:sp>
        <p:nvSpPr>
          <p:cNvPr id="87" name="Google Shape;87;p13"/>
          <p:cNvSpPr/>
          <p:nvPr/>
        </p:nvSpPr>
        <p:spPr>
          <a:xfrm rot="10800000">
            <a:off x="7298926" y="6546740"/>
            <a:ext cx="5649084" cy="5423120"/>
          </a:xfrm>
          <a:custGeom>
            <a:rect b="b" l="l" r="r" t="t"/>
            <a:pathLst>
              <a:path extrusionOk="0" h="5423120" w="5649084">
                <a:moveTo>
                  <a:pt x="0" y="0"/>
                </a:moveTo>
                <a:lnTo>
                  <a:pt x="5649084" y="0"/>
                </a:lnTo>
                <a:lnTo>
                  <a:pt x="5649084" y="5423120"/>
                </a:lnTo>
                <a:lnTo>
                  <a:pt x="0" y="5423120"/>
                </a:lnTo>
                <a:lnTo>
                  <a:pt x="0" y="0"/>
                </a:lnTo>
                <a:close/>
              </a:path>
            </a:pathLst>
          </a:custGeom>
          <a:blipFill rotWithShape="1">
            <a:blip r:embed="rId6">
              <a:alphaModFix/>
            </a:blip>
            <a:stretch>
              <a:fillRect b="0" l="0" r="0" t="0"/>
            </a:stretch>
          </a:blipFill>
          <a:ln>
            <a:noFill/>
          </a:ln>
        </p:spPr>
      </p:sp>
      <p:sp>
        <p:nvSpPr>
          <p:cNvPr id="88" name="Google Shape;88;p13"/>
          <p:cNvSpPr/>
          <p:nvPr/>
        </p:nvSpPr>
        <p:spPr>
          <a:xfrm rot="1267799">
            <a:off x="9984795" y="3545367"/>
            <a:ext cx="8307701" cy="15059277"/>
          </a:xfrm>
          <a:custGeom>
            <a:rect b="b" l="l" r="r" t="t"/>
            <a:pathLst>
              <a:path extrusionOk="0" h="15059277" w="8307701">
                <a:moveTo>
                  <a:pt x="0" y="0"/>
                </a:moveTo>
                <a:lnTo>
                  <a:pt x="8307701" y="0"/>
                </a:lnTo>
                <a:lnTo>
                  <a:pt x="8307701" y="15059277"/>
                </a:lnTo>
                <a:lnTo>
                  <a:pt x="0" y="15059277"/>
                </a:lnTo>
                <a:lnTo>
                  <a:pt x="0" y="0"/>
                </a:lnTo>
                <a:close/>
              </a:path>
            </a:pathLst>
          </a:custGeom>
          <a:blipFill rotWithShape="1">
            <a:blip r:embed="rId7">
              <a:alphaModFix/>
            </a:blip>
            <a:stretch>
              <a:fillRect b="0" l="0" r="0" t="0"/>
            </a:stretch>
          </a:blipFill>
          <a:ln>
            <a:noFill/>
          </a:ln>
        </p:spPr>
      </p:sp>
      <p:sp>
        <p:nvSpPr>
          <p:cNvPr id="89" name="Google Shape;89;p13"/>
          <p:cNvSpPr txBox="1"/>
          <p:nvPr/>
        </p:nvSpPr>
        <p:spPr>
          <a:xfrm>
            <a:off x="1620999" y="3039996"/>
            <a:ext cx="7523100" cy="6469800"/>
          </a:xfrm>
          <a:prstGeom prst="rect">
            <a:avLst/>
          </a:prstGeom>
          <a:noFill/>
          <a:ln>
            <a:noFill/>
          </a:ln>
        </p:spPr>
        <p:txBody>
          <a:bodyPr anchorCtr="0" anchor="t" bIns="0" lIns="0" spcFirstLastPara="1" rIns="0" wrap="square" tIns="0">
            <a:spAutoFit/>
          </a:bodyPr>
          <a:lstStyle/>
          <a:p>
            <a:pPr indent="0" lvl="0" marL="0" marR="0" rtl="0" algn="l">
              <a:lnSpc>
                <a:spcPct val="75000"/>
              </a:lnSpc>
              <a:spcBef>
                <a:spcPts val="0"/>
              </a:spcBef>
              <a:spcAft>
                <a:spcPts val="0"/>
              </a:spcAft>
              <a:buNone/>
            </a:pPr>
            <a:r>
              <a:rPr b="0" i="0" lang="en-US" sz="18681" u="none" cap="none" strike="noStrike">
                <a:solidFill>
                  <a:srgbClr val="E64A10"/>
                </a:solidFill>
                <a:latin typeface="Unna"/>
                <a:ea typeface="Unna"/>
                <a:cs typeface="Unna"/>
                <a:sym typeface="Unna"/>
              </a:rPr>
              <a:t>Art History 101</a:t>
            </a:r>
            <a:endParaRPr/>
          </a:p>
        </p:txBody>
      </p:sp>
      <p:sp>
        <p:nvSpPr>
          <p:cNvPr id="90" name="Google Shape;90;p13"/>
          <p:cNvSpPr txBox="1"/>
          <p:nvPr/>
        </p:nvSpPr>
        <p:spPr>
          <a:xfrm>
            <a:off x="8177332" y="699815"/>
            <a:ext cx="9541355" cy="1120639"/>
          </a:xfrm>
          <a:prstGeom prst="rect">
            <a:avLst/>
          </a:prstGeom>
          <a:noFill/>
          <a:ln>
            <a:noFill/>
          </a:ln>
        </p:spPr>
        <p:txBody>
          <a:bodyPr anchorCtr="0" anchor="t" bIns="0" lIns="0" spcFirstLastPara="1" rIns="0" wrap="square" tIns="0">
            <a:spAutoFit/>
          </a:bodyPr>
          <a:lstStyle/>
          <a:p>
            <a:pPr indent="0" lvl="0" marL="0" marR="0" rtl="0" algn="r">
              <a:lnSpc>
                <a:spcPct val="179002"/>
              </a:lnSpc>
              <a:spcBef>
                <a:spcPts val="0"/>
              </a:spcBef>
              <a:spcAft>
                <a:spcPts val="0"/>
              </a:spcAft>
              <a:buNone/>
            </a:pPr>
            <a:r>
              <a:rPr b="0" i="0" lang="en-US" sz="2586" u="none" cap="none" strike="noStrike">
                <a:solidFill>
                  <a:srgbClr val="E64A10"/>
                </a:solidFill>
                <a:latin typeface="Fira Sans"/>
                <a:ea typeface="Fira Sans"/>
                <a:cs typeface="Fira Sans"/>
                <a:sym typeface="Fira Sans"/>
              </a:rPr>
              <a:t>Lorem ipsum dolor sit amet, consectetur adipiscing elit, sed do eiusmod tempor incididunt ut labore et dolore magna aliqua.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297" name="Shape 297"/>
        <p:cNvGrpSpPr/>
        <p:nvPr/>
      </p:nvGrpSpPr>
      <p:grpSpPr>
        <a:xfrm>
          <a:off x="0" y="0"/>
          <a:ext cx="0" cy="0"/>
          <a:chOff x="0" y="0"/>
          <a:chExt cx="0" cy="0"/>
        </a:xfrm>
      </p:grpSpPr>
      <p:pic>
        <p:nvPicPr>
          <p:cNvPr id="298" name="Google Shape;298;p22"/>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299" name="Google Shape;299;p22"/>
          <p:cNvSpPr/>
          <p:nvPr/>
        </p:nvSpPr>
        <p:spPr>
          <a:xfrm>
            <a:off x="9584035" y="4114435"/>
            <a:ext cx="8035330" cy="3235214"/>
          </a:xfrm>
          <a:custGeom>
            <a:rect b="b" l="l" r="r" t="t"/>
            <a:pathLst>
              <a:path extrusionOk="0" h="3235214" w="8035330">
                <a:moveTo>
                  <a:pt x="0" y="0"/>
                </a:moveTo>
                <a:lnTo>
                  <a:pt x="8035330" y="0"/>
                </a:lnTo>
                <a:lnTo>
                  <a:pt x="8035330" y="3235213"/>
                </a:lnTo>
                <a:lnTo>
                  <a:pt x="0" y="3235213"/>
                </a:lnTo>
                <a:lnTo>
                  <a:pt x="0" y="0"/>
                </a:lnTo>
                <a:close/>
              </a:path>
            </a:pathLst>
          </a:custGeom>
          <a:blipFill rotWithShape="1">
            <a:blip r:embed="rId4">
              <a:alphaModFix/>
            </a:blip>
            <a:stretch>
              <a:fillRect b="-66512" l="0" r="0" t="-12756"/>
            </a:stretch>
          </a:blipFill>
          <a:ln>
            <a:noFill/>
          </a:ln>
        </p:spPr>
      </p:sp>
      <p:grpSp>
        <p:nvGrpSpPr>
          <p:cNvPr id="300" name="Google Shape;300;p22"/>
          <p:cNvGrpSpPr/>
          <p:nvPr/>
        </p:nvGrpSpPr>
        <p:grpSpPr>
          <a:xfrm rot="-225209">
            <a:off x="682151" y="2314158"/>
            <a:ext cx="8187865" cy="5896217"/>
            <a:chOff x="0" y="-1016"/>
            <a:chExt cx="3136392" cy="2258568"/>
          </a:xfrm>
        </p:grpSpPr>
        <p:sp>
          <p:nvSpPr>
            <p:cNvPr id="301" name="Google Shape;301;p22"/>
            <p:cNvSpPr/>
            <p:nvPr/>
          </p:nvSpPr>
          <p:spPr>
            <a:xfrm>
              <a:off x="114300" y="125984"/>
              <a:ext cx="2882900" cy="1993900"/>
            </a:xfrm>
            <a:custGeom>
              <a:rect b="b" l="l" r="r" t="t"/>
              <a:pathLst>
                <a:path extrusionOk="0" h="1993900" w="2882900">
                  <a:moveTo>
                    <a:pt x="2882900" y="1993900"/>
                  </a:moveTo>
                  <a:lnTo>
                    <a:pt x="0" y="1993900"/>
                  </a:lnTo>
                  <a:lnTo>
                    <a:pt x="0" y="0"/>
                  </a:lnTo>
                  <a:lnTo>
                    <a:pt x="2882900" y="0"/>
                  </a:lnTo>
                  <a:lnTo>
                    <a:pt x="2882900" y="1993900"/>
                  </a:lnTo>
                  <a:close/>
                </a:path>
              </a:pathLst>
            </a:custGeom>
            <a:blipFill rotWithShape="1">
              <a:blip r:embed="rId5">
                <a:alphaModFix/>
              </a:blip>
              <a:stretch>
                <a:fillRect b="-53622" l="-5991" r="0" t="-42532"/>
              </a:stretch>
            </a:blipFill>
            <a:ln>
              <a:noFill/>
            </a:ln>
          </p:spPr>
        </p:sp>
        <p:sp>
          <p:nvSpPr>
            <p:cNvPr id="302" name="Google Shape;302;p22"/>
            <p:cNvSpPr/>
            <p:nvPr/>
          </p:nvSpPr>
          <p:spPr>
            <a:xfrm>
              <a:off x="0" y="-1016"/>
              <a:ext cx="3136392" cy="2258568"/>
            </a:xfrm>
            <a:custGeom>
              <a:rect b="b" l="l" r="r" t="t"/>
              <a:pathLst>
                <a:path extrusionOk="0" h="2258568" w="3136392">
                  <a:moveTo>
                    <a:pt x="3136392" y="2258568"/>
                  </a:moveTo>
                  <a:lnTo>
                    <a:pt x="0" y="2258568"/>
                  </a:lnTo>
                  <a:lnTo>
                    <a:pt x="0" y="0"/>
                  </a:lnTo>
                  <a:lnTo>
                    <a:pt x="3136392" y="0"/>
                  </a:lnTo>
                  <a:lnTo>
                    <a:pt x="3136392" y="2258568"/>
                  </a:lnTo>
                  <a:close/>
                </a:path>
              </a:pathLst>
            </a:custGeom>
            <a:blipFill rotWithShape="1">
              <a:blip r:embed="rId6">
                <a:alphaModFix/>
              </a:blip>
              <a:stretch>
                <a:fillRect b="0" l="-7" r="-6" t="0"/>
              </a:stretch>
            </a:blipFill>
            <a:ln>
              <a:noFill/>
            </a:ln>
          </p:spPr>
        </p:sp>
      </p:grpSp>
      <p:sp>
        <p:nvSpPr>
          <p:cNvPr id="303" name="Google Shape;303;p22"/>
          <p:cNvSpPr/>
          <p:nvPr/>
        </p:nvSpPr>
        <p:spPr>
          <a:xfrm rot="802940">
            <a:off x="-7085058" y="-2683527"/>
            <a:ext cx="8203098" cy="8880215"/>
          </a:xfrm>
          <a:custGeom>
            <a:rect b="b" l="l" r="r" t="t"/>
            <a:pathLst>
              <a:path extrusionOk="0" h="8880215" w="8203098">
                <a:moveTo>
                  <a:pt x="0" y="0"/>
                </a:moveTo>
                <a:lnTo>
                  <a:pt x="8203099" y="0"/>
                </a:lnTo>
                <a:lnTo>
                  <a:pt x="8203099" y="8880215"/>
                </a:lnTo>
                <a:lnTo>
                  <a:pt x="0" y="8880215"/>
                </a:lnTo>
                <a:lnTo>
                  <a:pt x="0" y="0"/>
                </a:lnTo>
                <a:close/>
              </a:path>
            </a:pathLst>
          </a:custGeom>
          <a:blipFill rotWithShape="1">
            <a:blip r:embed="rId7">
              <a:alphaModFix/>
            </a:blip>
            <a:stretch>
              <a:fillRect b="0" l="0" r="0" t="0"/>
            </a:stretch>
          </a:blipFill>
          <a:ln>
            <a:noFill/>
          </a:ln>
        </p:spPr>
      </p:sp>
      <p:sp>
        <p:nvSpPr>
          <p:cNvPr id="304" name="Google Shape;304;p22"/>
          <p:cNvSpPr/>
          <p:nvPr/>
        </p:nvSpPr>
        <p:spPr>
          <a:xfrm>
            <a:off x="15641445" y="4866168"/>
            <a:ext cx="4927473" cy="8229600"/>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8">
              <a:alphaModFix/>
            </a:blip>
            <a:stretch>
              <a:fillRect b="0" l="0" r="0" t="0"/>
            </a:stretch>
          </a:blipFill>
          <a:ln>
            <a:noFill/>
          </a:ln>
        </p:spPr>
      </p:sp>
      <p:sp>
        <p:nvSpPr>
          <p:cNvPr id="305" name="Google Shape;305;p22"/>
          <p:cNvSpPr/>
          <p:nvPr/>
        </p:nvSpPr>
        <p:spPr>
          <a:xfrm flipH="1" rot="1663291">
            <a:off x="6696925" y="6414062"/>
            <a:ext cx="1996651" cy="3420387"/>
          </a:xfrm>
          <a:custGeom>
            <a:rect b="b" l="l" r="r" t="t"/>
            <a:pathLst>
              <a:path extrusionOk="0" h="3420387" w="1996651">
                <a:moveTo>
                  <a:pt x="1996651" y="0"/>
                </a:moveTo>
                <a:lnTo>
                  <a:pt x="0" y="0"/>
                </a:lnTo>
                <a:lnTo>
                  <a:pt x="0" y="3420387"/>
                </a:lnTo>
                <a:lnTo>
                  <a:pt x="1996651" y="3420387"/>
                </a:lnTo>
                <a:lnTo>
                  <a:pt x="1996651" y="0"/>
                </a:lnTo>
                <a:close/>
              </a:path>
            </a:pathLst>
          </a:custGeom>
          <a:blipFill rotWithShape="1">
            <a:blip r:embed="rId9">
              <a:alphaModFix/>
            </a:blip>
            <a:stretch>
              <a:fillRect b="0" l="0" r="0" t="0"/>
            </a:stretch>
          </a:blipFill>
          <a:ln>
            <a:noFill/>
          </a:ln>
        </p:spPr>
      </p:sp>
      <p:sp>
        <p:nvSpPr>
          <p:cNvPr id="306" name="Google Shape;306;p22"/>
          <p:cNvSpPr txBox="1"/>
          <p:nvPr/>
        </p:nvSpPr>
        <p:spPr>
          <a:xfrm>
            <a:off x="10958368" y="1069138"/>
            <a:ext cx="5286663"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Realism</a:t>
            </a:r>
            <a:endParaRPr/>
          </a:p>
        </p:txBody>
      </p:sp>
      <p:sp>
        <p:nvSpPr>
          <p:cNvPr id="307" name="Google Shape;307;p22"/>
          <p:cNvSpPr txBox="1"/>
          <p:nvPr/>
        </p:nvSpPr>
        <p:spPr>
          <a:xfrm>
            <a:off x="9584035" y="4699670"/>
            <a:ext cx="8035200" cy="2097300"/>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Context: As a reaction to Romanticism, </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Realism saw artists paint everyday, natural life.</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These artists painted things "as they were." </a:t>
            </a:r>
            <a:endParaRPr/>
          </a:p>
        </p:txBody>
      </p:sp>
      <p:sp>
        <p:nvSpPr>
          <p:cNvPr id="308" name="Google Shape;308;p22"/>
          <p:cNvSpPr txBox="1"/>
          <p:nvPr/>
        </p:nvSpPr>
        <p:spPr>
          <a:xfrm>
            <a:off x="10776570" y="3888024"/>
            <a:ext cx="5650260" cy="481397"/>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1850 AD - 1900 AD </a:t>
            </a:r>
            <a:endParaRPr/>
          </a:p>
        </p:txBody>
      </p:sp>
      <p:pic>
        <p:nvPicPr>
          <p:cNvPr id="309" name="Google Shape;309;p22"/>
          <p:cNvPicPr preferRelativeResize="0"/>
          <p:nvPr/>
        </p:nvPicPr>
        <p:blipFill rotWithShape="1">
          <a:blip r:embed="rId10">
            <a:alphaModFix/>
          </a:blip>
          <a:srcRect b="27734" l="33718" r="33906" t="32348"/>
          <a:stretch/>
        </p:blipFill>
        <p:spPr>
          <a:xfrm rot="-244721">
            <a:off x="1226552" y="2808183"/>
            <a:ext cx="7069104" cy="4902431"/>
          </a:xfrm>
          <a:prstGeom prst="rect">
            <a:avLst/>
          </a:prstGeom>
          <a:noFill/>
          <a:ln>
            <a:noFill/>
          </a:ln>
        </p:spPr>
      </p:pic>
      <p:grpSp>
        <p:nvGrpSpPr>
          <p:cNvPr id="310" name="Google Shape;310;p22"/>
          <p:cNvGrpSpPr/>
          <p:nvPr/>
        </p:nvGrpSpPr>
        <p:grpSpPr>
          <a:xfrm rot="-1021056">
            <a:off x="-558098" y="2328684"/>
            <a:ext cx="5989689" cy="929614"/>
            <a:chOff x="0" y="0"/>
            <a:chExt cx="7986253" cy="1239486"/>
          </a:xfrm>
        </p:grpSpPr>
        <p:sp>
          <p:nvSpPr>
            <p:cNvPr id="311" name="Google Shape;311;p22"/>
            <p:cNvSpPr/>
            <p:nvPr/>
          </p:nvSpPr>
          <p:spPr>
            <a:xfrm>
              <a:off x="0" y="0"/>
              <a:ext cx="6934186" cy="1239486"/>
            </a:xfrm>
            <a:custGeom>
              <a:rect b="b" l="l" r="r" t="t"/>
              <a:pathLst>
                <a:path extrusionOk="0" h="1239486" w="6934186">
                  <a:moveTo>
                    <a:pt x="0" y="0"/>
                  </a:moveTo>
                  <a:lnTo>
                    <a:pt x="6934186" y="0"/>
                  </a:lnTo>
                  <a:lnTo>
                    <a:pt x="6934186" y="1239486"/>
                  </a:lnTo>
                  <a:lnTo>
                    <a:pt x="0" y="1239486"/>
                  </a:lnTo>
                  <a:lnTo>
                    <a:pt x="0" y="0"/>
                  </a:lnTo>
                  <a:close/>
                </a:path>
              </a:pathLst>
            </a:custGeom>
            <a:blipFill rotWithShape="1">
              <a:blip r:embed="rId11">
                <a:alphaModFix/>
              </a:blip>
              <a:stretch>
                <a:fillRect b="0" l="0" r="0" t="0"/>
              </a:stretch>
            </a:blipFill>
            <a:ln>
              <a:noFill/>
            </a:ln>
          </p:spPr>
        </p:sp>
        <p:sp>
          <p:nvSpPr>
            <p:cNvPr id="312" name="Google Shape;312;p22"/>
            <p:cNvSpPr/>
            <p:nvPr/>
          </p:nvSpPr>
          <p:spPr>
            <a:xfrm>
              <a:off x="1379738" y="0"/>
              <a:ext cx="6606515" cy="1239486"/>
            </a:xfrm>
            <a:custGeom>
              <a:rect b="b" l="l" r="r" t="t"/>
              <a:pathLst>
                <a:path extrusionOk="0" h="1239486" w="6606515">
                  <a:moveTo>
                    <a:pt x="0" y="0"/>
                  </a:moveTo>
                  <a:lnTo>
                    <a:pt x="6606516" y="0"/>
                  </a:lnTo>
                  <a:lnTo>
                    <a:pt x="6606516" y="1239486"/>
                  </a:lnTo>
                  <a:lnTo>
                    <a:pt x="0" y="1239486"/>
                  </a:lnTo>
                  <a:lnTo>
                    <a:pt x="0" y="0"/>
                  </a:lnTo>
                  <a:close/>
                </a:path>
              </a:pathLst>
            </a:custGeom>
            <a:blipFill rotWithShape="1">
              <a:blip r:embed="rId11">
                <a:alphaModFix/>
              </a:blip>
              <a:stretch>
                <a:fillRect b="0" l="-4958" r="0" t="0"/>
              </a:stretch>
            </a:blipFill>
            <a:ln>
              <a:noFill/>
            </a:ln>
          </p:spPr>
        </p:sp>
      </p:grpSp>
      <p:sp>
        <p:nvSpPr>
          <p:cNvPr id="313" name="Google Shape;313;p22"/>
          <p:cNvSpPr txBox="1"/>
          <p:nvPr/>
        </p:nvSpPr>
        <p:spPr>
          <a:xfrm rot="-1021056">
            <a:off x="35849" y="2671473"/>
            <a:ext cx="4807365" cy="26225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900" u="none" cap="none" strike="noStrike">
                <a:solidFill>
                  <a:srgbClr val="000000"/>
                </a:solidFill>
                <a:latin typeface="Fira Sans"/>
                <a:ea typeface="Fira Sans"/>
                <a:cs typeface="Fira Sans"/>
                <a:sym typeface="Fira Sans"/>
              </a:rPr>
              <a:t>The Drinkers, Honoré Daumier, 1861</a:t>
            </a:r>
            <a:endParaRPr/>
          </a:p>
        </p:txBody>
      </p:sp>
      <p:grpSp>
        <p:nvGrpSpPr>
          <p:cNvPr id="314" name="Google Shape;314;p22"/>
          <p:cNvGrpSpPr/>
          <p:nvPr/>
        </p:nvGrpSpPr>
        <p:grpSpPr>
          <a:xfrm>
            <a:off x="11787854" y="7904370"/>
            <a:ext cx="4137877" cy="439772"/>
            <a:chOff x="0" y="0"/>
            <a:chExt cx="1089811" cy="115825"/>
          </a:xfrm>
        </p:grpSpPr>
        <p:sp>
          <p:nvSpPr>
            <p:cNvPr id="315" name="Google Shape;315;p22"/>
            <p:cNvSpPr/>
            <p:nvPr/>
          </p:nvSpPr>
          <p:spPr>
            <a:xfrm>
              <a:off x="0" y="0"/>
              <a:ext cx="1089811" cy="115825"/>
            </a:xfrm>
            <a:custGeom>
              <a:rect b="b" l="l" r="r" t="t"/>
              <a:pathLst>
                <a:path extrusionOk="0" h="115825" w="1089811">
                  <a:moveTo>
                    <a:pt x="0" y="0"/>
                  </a:moveTo>
                  <a:lnTo>
                    <a:pt x="1089811" y="0"/>
                  </a:lnTo>
                  <a:lnTo>
                    <a:pt x="1089811" y="115825"/>
                  </a:lnTo>
                  <a:lnTo>
                    <a:pt x="0" y="115825"/>
                  </a:lnTo>
                  <a:close/>
                </a:path>
              </a:pathLst>
            </a:custGeom>
            <a:solidFill>
              <a:srgbClr val="E64A10"/>
            </a:solidFill>
            <a:ln>
              <a:noFill/>
            </a:ln>
          </p:spPr>
        </p:sp>
        <p:sp>
          <p:nvSpPr>
            <p:cNvPr id="316" name="Google Shape;316;p22"/>
            <p:cNvSpPr txBox="1"/>
            <p:nvPr/>
          </p:nvSpPr>
          <p:spPr>
            <a:xfrm>
              <a:off x="0" y="19050"/>
              <a:ext cx="1089811"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2"/>
          <p:cNvGrpSpPr/>
          <p:nvPr/>
        </p:nvGrpSpPr>
        <p:grpSpPr>
          <a:xfrm>
            <a:off x="11286755" y="8586599"/>
            <a:ext cx="5140075" cy="439772"/>
            <a:chOff x="0" y="0"/>
            <a:chExt cx="1353765" cy="115825"/>
          </a:xfrm>
        </p:grpSpPr>
        <p:sp>
          <p:nvSpPr>
            <p:cNvPr id="318" name="Google Shape;318;p22"/>
            <p:cNvSpPr/>
            <p:nvPr/>
          </p:nvSpPr>
          <p:spPr>
            <a:xfrm>
              <a:off x="0" y="0"/>
              <a:ext cx="1353765" cy="115825"/>
            </a:xfrm>
            <a:custGeom>
              <a:rect b="b" l="l" r="r" t="t"/>
              <a:pathLst>
                <a:path extrusionOk="0" h="115825" w="1353765">
                  <a:moveTo>
                    <a:pt x="0" y="0"/>
                  </a:moveTo>
                  <a:lnTo>
                    <a:pt x="1353765" y="0"/>
                  </a:lnTo>
                  <a:lnTo>
                    <a:pt x="1353765" y="115825"/>
                  </a:lnTo>
                  <a:lnTo>
                    <a:pt x="0" y="115825"/>
                  </a:lnTo>
                  <a:close/>
                </a:path>
              </a:pathLst>
            </a:custGeom>
            <a:solidFill>
              <a:srgbClr val="E64A10"/>
            </a:solidFill>
            <a:ln>
              <a:noFill/>
            </a:ln>
          </p:spPr>
        </p:sp>
        <p:sp>
          <p:nvSpPr>
            <p:cNvPr id="319" name="Google Shape;319;p22"/>
            <p:cNvSpPr txBox="1"/>
            <p:nvPr/>
          </p:nvSpPr>
          <p:spPr>
            <a:xfrm>
              <a:off x="0" y="19050"/>
              <a:ext cx="1353765"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2"/>
          <p:cNvSpPr txBox="1"/>
          <p:nvPr/>
        </p:nvSpPr>
        <p:spPr>
          <a:xfrm>
            <a:off x="11286755" y="7959324"/>
            <a:ext cx="5140200" cy="10164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201" u="none" cap="none" strike="noStrike">
                <a:solidFill>
                  <a:srgbClr val="FFFFFF"/>
                </a:solidFill>
                <a:latin typeface="Fira Sans"/>
                <a:ea typeface="Fira Sans"/>
                <a:cs typeface="Fira Sans"/>
                <a:sym typeface="Fira Sans"/>
              </a:rPr>
              <a:t>Key artists: Gustave Courbet,</a:t>
            </a:r>
            <a:endParaRPr/>
          </a:p>
          <a:p>
            <a:pPr indent="0" lvl="0" marL="0" marR="0" rtl="0" algn="ctr">
              <a:lnSpc>
                <a:spcPct val="200000"/>
              </a:lnSpc>
              <a:spcBef>
                <a:spcPts val="0"/>
              </a:spcBef>
              <a:spcAft>
                <a:spcPts val="0"/>
              </a:spcAft>
              <a:buNone/>
            </a:pPr>
            <a:r>
              <a:rPr b="0" i="0" lang="en-US" sz="2201" u="none" cap="none" strike="noStrike">
                <a:solidFill>
                  <a:srgbClr val="FFFFFF"/>
                </a:solidFill>
                <a:latin typeface="Fira Sans"/>
                <a:ea typeface="Fira Sans"/>
                <a:cs typeface="Fira Sans"/>
                <a:sym typeface="Fira Sans"/>
              </a:rPr>
              <a:t>Jean-François Millet, Édouard Manet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324" name="Shape 324"/>
        <p:cNvGrpSpPr/>
        <p:nvPr/>
      </p:nvGrpSpPr>
      <p:grpSpPr>
        <a:xfrm>
          <a:off x="0" y="0"/>
          <a:ext cx="0" cy="0"/>
          <a:chOff x="0" y="0"/>
          <a:chExt cx="0" cy="0"/>
        </a:xfrm>
      </p:grpSpPr>
      <p:pic>
        <p:nvPicPr>
          <p:cNvPr id="325" name="Google Shape;325;p23"/>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326" name="Google Shape;326;p23"/>
          <p:cNvSpPr/>
          <p:nvPr/>
        </p:nvSpPr>
        <p:spPr>
          <a:xfrm>
            <a:off x="15095887" y="2681118"/>
            <a:ext cx="2728712" cy="2883711"/>
          </a:xfrm>
          <a:custGeom>
            <a:rect b="b" l="l" r="r" t="t"/>
            <a:pathLst>
              <a:path extrusionOk="0" h="2883711" w="2728712">
                <a:moveTo>
                  <a:pt x="0" y="0"/>
                </a:moveTo>
                <a:lnTo>
                  <a:pt x="2728712" y="0"/>
                </a:lnTo>
                <a:lnTo>
                  <a:pt x="2728712" y="2883711"/>
                </a:lnTo>
                <a:lnTo>
                  <a:pt x="0" y="2883711"/>
                </a:lnTo>
                <a:lnTo>
                  <a:pt x="0" y="0"/>
                </a:lnTo>
                <a:close/>
              </a:path>
            </a:pathLst>
          </a:custGeom>
          <a:blipFill rotWithShape="1">
            <a:blip r:embed="rId4">
              <a:alphaModFix/>
            </a:blip>
            <a:stretch>
              <a:fillRect b="0" l="0" r="0" t="0"/>
            </a:stretch>
          </a:blipFill>
          <a:ln>
            <a:noFill/>
          </a:ln>
        </p:spPr>
      </p:sp>
      <p:pic>
        <p:nvPicPr>
          <p:cNvPr id="327" name="Google Shape;327;p23"/>
          <p:cNvPicPr preferRelativeResize="0"/>
          <p:nvPr/>
        </p:nvPicPr>
        <p:blipFill>
          <a:blip r:embed="rId5">
            <a:alphaModFix/>
          </a:blip>
          <a:stretch>
            <a:fillRect/>
          </a:stretch>
        </p:blipFill>
        <p:spPr>
          <a:xfrm>
            <a:off x="11274683" y="2469458"/>
            <a:ext cx="5126400" cy="7347000"/>
          </a:xfrm>
          <a:prstGeom prst="rect">
            <a:avLst/>
          </a:prstGeom>
          <a:noFill/>
          <a:ln>
            <a:noFill/>
          </a:ln>
        </p:spPr>
      </p:pic>
      <p:sp>
        <p:nvSpPr>
          <p:cNvPr id="328" name="Google Shape;328;p23"/>
          <p:cNvSpPr/>
          <p:nvPr/>
        </p:nvSpPr>
        <p:spPr>
          <a:xfrm>
            <a:off x="1584920" y="3415894"/>
            <a:ext cx="8035330" cy="5055183"/>
          </a:xfrm>
          <a:custGeom>
            <a:rect b="b" l="l" r="r" t="t"/>
            <a:pathLst>
              <a:path extrusionOk="0" h="5055183" w="8035330">
                <a:moveTo>
                  <a:pt x="0" y="0"/>
                </a:moveTo>
                <a:lnTo>
                  <a:pt x="8035330" y="0"/>
                </a:lnTo>
                <a:lnTo>
                  <a:pt x="8035330" y="5055183"/>
                </a:lnTo>
                <a:lnTo>
                  <a:pt x="0" y="5055183"/>
                </a:lnTo>
                <a:lnTo>
                  <a:pt x="0" y="0"/>
                </a:lnTo>
                <a:close/>
              </a:path>
            </a:pathLst>
          </a:custGeom>
          <a:blipFill rotWithShape="1">
            <a:blip r:embed="rId6">
              <a:alphaModFix/>
            </a:blip>
            <a:stretch>
              <a:fillRect b="-14731" l="0" r="0" t="0"/>
            </a:stretch>
          </a:blipFill>
          <a:ln>
            <a:noFill/>
          </a:ln>
        </p:spPr>
      </p:sp>
      <p:sp>
        <p:nvSpPr>
          <p:cNvPr id="329" name="Google Shape;329;p23"/>
          <p:cNvSpPr txBox="1"/>
          <p:nvPr/>
        </p:nvSpPr>
        <p:spPr>
          <a:xfrm>
            <a:off x="1584920" y="3599688"/>
            <a:ext cx="8035200" cy="4568100"/>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Context: Impressionism art is all about painting</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"en plein air" (to paint outdoors). Impressionist artists captured everyday life in the form of</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people and landscapes. The Impressionists</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rebelled against art traditions and embraced</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creating artworks from the world they lived in. </a:t>
            </a:r>
            <a:endParaRPr/>
          </a:p>
        </p:txBody>
      </p:sp>
      <p:sp>
        <p:nvSpPr>
          <p:cNvPr id="330" name="Google Shape;330;p23"/>
          <p:cNvSpPr/>
          <p:nvPr/>
        </p:nvSpPr>
        <p:spPr>
          <a:xfrm rot="1489769">
            <a:off x="-4951567" y="8365709"/>
            <a:ext cx="11046443" cy="8229600"/>
          </a:xfrm>
          <a:custGeom>
            <a:rect b="b" l="l" r="r" t="t"/>
            <a:pathLst>
              <a:path extrusionOk="0" h="8229600" w="11046443">
                <a:moveTo>
                  <a:pt x="0" y="0"/>
                </a:moveTo>
                <a:lnTo>
                  <a:pt x="11046443" y="0"/>
                </a:lnTo>
                <a:lnTo>
                  <a:pt x="11046443" y="8229600"/>
                </a:lnTo>
                <a:lnTo>
                  <a:pt x="0" y="8229600"/>
                </a:lnTo>
                <a:lnTo>
                  <a:pt x="0" y="0"/>
                </a:lnTo>
                <a:close/>
              </a:path>
            </a:pathLst>
          </a:custGeom>
          <a:blipFill rotWithShape="1">
            <a:blip r:embed="rId7">
              <a:alphaModFix/>
            </a:blip>
            <a:stretch>
              <a:fillRect b="0" l="0" r="0" t="0"/>
            </a:stretch>
          </a:blipFill>
          <a:ln>
            <a:noFill/>
          </a:ln>
        </p:spPr>
      </p:sp>
      <p:sp>
        <p:nvSpPr>
          <p:cNvPr id="331" name="Google Shape;331;p23"/>
          <p:cNvSpPr/>
          <p:nvPr/>
        </p:nvSpPr>
        <p:spPr>
          <a:xfrm>
            <a:off x="10153941" y="7825491"/>
            <a:ext cx="2125732" cy="1862673"/>
          </a:xfrm>
          <a:custGeom>
            <a:rect b="b" l="l" r="r" t="t"/>
            <a:pathLst>
              <a:path extrusionOk="0" h="1862673" w="2125732">
                <a:moveTo>
                  <a:pt x="0" y="0"/>
                </a:moveTo>
                <a:lnTo>
                  <a:pt x="2125732" y="0"/>
                </a:lnTo>
                <a:lnTo>
                  <a:pt x="2125732" y="1862673"/>
                </a:lnTo>
                <a:lnTo>
                  <a:pt x="0" y="1862673"/>
                </a:lnTo>
                <a:lnTo>
                  <a:pt x="0" y="0"/>
                </a:lnTo>
                <a:close/>
              </a:path>
            </a:pathLst>
          </a:custGeom>
          <a:blipFill rotWithShape="1">
            <a:blip r:embed="rId8">
              <a:alphaModFix/>
            </a:blip>
            <a:stretch>
              <a:fillRect b="0" l="0" r="0" t="0"/>
            </a:stretch>
          </a:blipFill>
          <a:ln>
            <a:noFill/>
          </a:ln>
        </p:spPr>
      </p:sp>
      <p:sp>
        <p:nvSpPr>
          <p:cNvPr id="332" name="Google Shape;332;p23"/>
          <p:cNvSpPr/>
          <p:nvPr/>
        </p:nvSpPr>
        <p:spPr>
          <a:xfrm rot="959249">
            <a:off x="-6746260" y="-4110862"/>
            <a:ext cx="8203098" cy="8880215"/>
          </a:xfrm>
          <a:custGeom>
            <a:rect b="b" l="l" r="r" t="t"/>
            <a:pathLst>
              <a:path extrusionOk="0" h="8880215" w="8203098">
                <a:moveTo>
                  <a:pt x="0" y="0"/>
                </a:moveTo>
                <a:lnTo>
                  <a:pt x="8203098" y="0"/>
                </a:lnTo>
                <a:lnTo>
                  <a:pt x="8203098" y="8880214"/>
                </a:lnTo>
                <a:lnTo>
                  <a:pt x="0" y="8880214"/>
                </a:lnTo>
                <a:lnTo>
                  <a:pt x="0" y="0"/>
                </a:lnTo>
                <a:close/>
              </a:path>
            </a:pathLst>
          </a:custGeom>
          <a:blipFill rotWithShape="1">
            <a:blip r:embed="rId9">
              <a:alphaModFix/>
            </a:blip>
            <a:stretch>
              <a:fillRect b="0" l="0" r="0" t="0"/>
            </a:stretch>
          </a:blipFill>
          <a:ln>
            <a:noFill/>
          </a:ln>
        </p:spPr>
      </p:sp>
      <p:sp>
        <p:nvSpPr>
          <p:cNvPr id="333" name="Google Shape;333;p23"/>
          <p:cNvSpPr txBox="1"/>
          <p:nvPr/>
        </p:nvSpPr>
        <p:spPr>
          <a:xfrm>
            <a:off x="835939" y="852534"/>
            <a:ext cx="9533293"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Impressionism</a:t>
            </a:r>
            <a:endParaRPr/>
          </a:p>
        </p:txBody>
      </p:sp>
      <p:sp>
        <p:nvSpPr>
          <p:cNvPr id="334" name="Google Shape;334;p23"/>
          <p:cNvSpPr txBox="1"/>
          <p:nvPr/>
        </p:nvSpPr>
        <p:spPr>
          <a:xfrm>
            <a:off x="2697051" y="2745045"/>
            <a:ext cx="5811069" cy="481397"/>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1860 AD to 1900 AD</a:t>
            </a:r>
            <a:endParaRPr/>
          </a:p>
        </p:txBody>
      </p:sp>
      <p:sp>
        <p:nvSpPr>
          <p:cNvPr id="335" name="Google Shape;335;p23"/>
          <p:cNvSpPr/>
          <p:nvPr/>
        </p:nvSpPr>
        <p:spPr>
          <a:xfrm>
            <a:off x="12738447" y="1028700"/>
            <a:ext cx="5200639" cy="929614"/>
          </a:xfrm>
          <a:custGeom>
            <a:rect b="b" l="l" r="r" t="t"/>
            <a:pathLst>
              <a:path extrusionOk="0" h="1239486" w="6934186">
                <a:moveTo>
                  <a:pt x="0" y="0"/>
                </a:moveTo>
                <a:lnTo>
                  <a:pt x="6934186" y="0"/>
                </a:lnTo>
                <a:lnTo>
                  <a:pt x="6934186" y="1239486"/>
                </a:lnTo>
                <a:lnTo>
                  <a:pt x="0" y="1239486"/>
                </a:lnTo>
                <a:lnTo>
                  <a:pt x="0" y="0"/>
                </a:lnTo>
                <a:close/>
              </a:path>
            </a:pathLst>
          </a:custGeom>
          <a:blipFill rotWithShape="1">
            <a:blip r:embed="rId10">
              <a:alphaModFix/>
            </a:blip>
            <a:stretch>
              <a:fillRect b="0" l="0" r="0" t="0"/>
            </a:stretch>
          </a:blipFill>
          <a:ln>
            <a:noFill/>
          </a:ln>
        </p:spPr>
      </p:sp>
      <p:sp>
        <p:nvSpPr>
          <p:cNvPr id="336" name="Google Shape;336;p23"/>
          <p:cNvSpPr/>
          <p:nvPr/>
        </p:nvSpPr>
        <p:spPr>
          <a:xfrm>
            <a:off x="13773250" y="1028700"/>
            <a:ext cx="4954886" cy="929614"/>
          </a:xfrm>
          <a:custGeom>
            <a:rect b="b" l="l" r="r" t="t"/>
            <a:pathLst>
              <a:path extrusionOk="0" h="1239486" w="6606515">
                <a:moveTo>
                  <a:pt x="0" y="0"/>
                </a:moveTo>
                <a:lnTo>
                  <a:pt x="6606516" y="0"/>
                </a:lnTo>
                <a:lnTo>
                  <a:pt x="6606516" y="1239486"/>
                </a:lnTo>
                <a:lnTo>
                  <a:pt x="0" y="1239486"/>
                </a:lnTo>
                <a:lnTo>
                  <a:pt x="0" y="0"/>
                </a:lnTo>
                <a:close/>
              </a:path>
            </a:pathLst>
          </a:custGeom>
          <a:blipFill rotWithShape="1">
            <a:blip r:embed="rId10">
              <a:alphaModFix/>
            </a:blip>
            <a:stretch>
              <a:fillRect b="0" l="-4958" r="0" t="0"/>
            </a:stretch>
          </a:blipFill>
          <a:ln>
            <a:noFill/>
          </a:ln>
        </p:spPr>
      </p:sp>
      <p:sp>
        <p:nvSpPr>
          <p:cNvPr id="337" name="Google Shape;337;p23"/>
          <p:cNvSpPr txBox="1"/>
          <p:nvPr/>
        </p:nvSpPr>
        <p:spPr>
          <a:xfrm>
            <a:off x="13329610" y="1186467"/>
            <a:ext cx="4807500" cy="6141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900" u="none" cap="none" strike="noStrike">
                <a:solidFill>
                  <a:srgbClr val="000000"/>
                </a:solidFill>
                <a:latin typeface="Fira Sans"/>
                <a:ea typeface="Fira Sans"/>
                <a:cs typeface="Fira Sans"/>
                <a:sym typeface="Fira Sans"/>
              </a:rPr>
              <a:t>Woman with a Parasol - Madame Monet</a:t>
            </a:r>
            <a:br>
              <a:rPr b="1" lang="en-US" sz="1900">
                <a:latin typeface="Fira Sans"/>
                <a:ea typeface="Fira Sans"/>
                <a:cs typeface="Fira Sans"/>
                <a:sym typeface="Fira Sans"/>
              </a:rPr>
            </a:br>
            <a:r>
              <a:rPr b="1" i="0" lang="en-US" sz="1900" u="none" cap="none" strike="noStrike">
                <a:solidFill>
                  <a:srgbClr val="000000"/>
                </a:solidFill>
                <a:latin typeface="Fira Sans"/>
                <a:ea typeface="Fira Sans"/>
                <a:cs typeface="Fira Sans"/>
                <a:sym typeface="Fira Sans"/>
              </a:rPr>
              <a:t>and Her Son, Claude Monet, 1875</a:t>
            </a:r>
            <a:endParaRPr/>
          </a:p>
        </p:txBody>
      </p:sp>
      <p:grpSp>
        <p:nvGrpSpPr>
          <p:cNvPr id="338" name="Google Shape;338;p23"/>
          <p:cNvGrpSpPr/>
          <p:nvPr/>
        </p:nvGrpSpPr>
        <p:grpSpPr>
          <a:xfrm>
            <a:off x="1710472" y="8752664"/>
            <a:ext cx="7784226" cy="439772"/>
            <a:chOff x="0" y="0"/>
            <a:chExt cx="10378968" cy="586362"/>
          </a:xfrm>
        </p:grpSpPr>
        <p:grpSp>
          <p:nvGrpSpPr>
            <p:cNvPr id="339" name="Google Shape;339;p23"/>
            <p:cNvGrpSpPr/>
            <p:nvPr/>
          </p:nvGrpSpPr>
          <p:grpSpPr>
            <a:xfrm>
              <a:off x="0" y="0"/>
              <a:ext cx="10378968" cy="586362"/>
              <a:chOff x="0" y="0"/>
              <a:chExt cx="2050167" cy="115825"/>
            </a:xfrm>
          </p:grpSpPr>
          <p:sp>
            <p:nvSpPr>
              <p:cNvPr id="340" name="Google Shape;340;p23"/>
              <p:cNvSpPr/>
              <p:nvPr/>
            </p:nvSpPr>
            <p:spPr>
              <a:xfrm>
                <a:off x="0" y="0"/>
                <a:ext cx="2050167" cy="115825"/>
              </a:xfrm>
              <a:custGeom>
                <a:rect b="b" l="l" r="r" t="t"/>
                <a:pathLst>
                  <a:path extrusionOk="0" h="115825" w="2050167">
                    <a:moveTo>
                      <a:pt x="0" y="0"/>
                    </a:moveTo>
                    <a:lnTo>
                      <a:pt x="2050167" y="0"/>
                    </a:lnTo>
                    <a:lnTo>
                      <a:pt x="2050167" y="115825"/>
                    </a:lnTo>
                    <a:lnTo>
                      <a:pt x="0" y="115825"/>
                    </a:lnTo>
                    <a:close/>
                  </a:path>
                </a:pathLst>
              </a:custGeom>
              <a:solidFill>
                <a:srgbClr val="E64A10"/>
              </a:solidFill>
              <a:ln>
                <a:noFill/>
              </a:ln>
            </p:spPr>
          </p:sp>
          <p:sp>
            <p:nvSpPr>
              <p:cNvPr id="341" name="Google Shape;341;p23"/>
              <p:cNvSpPr txBox="1"/>
              <p:nvPr/>
            </p:nvSpPr>
            <p:spPr>
              <a:xfrm>
                <a:off x="0" y="19050"/>
                <a:ext cx="2050167"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3"/>
            <p:cNvSpPr txBox="1"/>
            <p:nvPr/>
          </p:nvSpPr>
          <p:spPr>
            <a:xfrm>
              <a:off x="395902" y="85362"/>
              <a:ext cx="9587163" cy="434162"/>
            </a:xfrm>
            <a:prstGeom prst="rect">
              <a:avLst/>
            </a:prstGeom>
            <a:noFill/>
            <a:ln>
              <a:noFill/>
            </a:ln>
          </p:spPr>
          <p:txBody>
            <a:bodyPr anchorCtr="0" anchor="t" bIns="0" lIns="0" spcFirstLastPara="1" rIns="0" wrap="square" tIns="0">
              <a:spAutoFit/>
            </a:bodyPr>
            <a:lstStyle/>
            <a:p>
              <a:pPr indent="0" lvl="0" marL="0" marR="0" rtl="0" algn="ctr">
                <a:lnSpc>
                  <a:spcPct val="110040"/>
                </a:lnSpc>
                <a:spcBef>
                  <a:spcPts val="0"/>
                </a:spcBef>
                <a:spcAft>
                  <a:spcPts val="0"/>
                </a:spcAft>
                <a:buNone/>
              </a:pPr>
              <a:r>
                <a:rPr b="0" i="0" lang="en-US" sz="2201" u="none" cap="none" strike="noStrike">
                  <a:solidFill>
                    <a:srgbClr val="FFFFFF"/>
                  </a:solidFill>
                  <a:latin typeface="Fira Sans"/>
                  <a:ea typeface="Fira Sans"/>
                  <a:cs typeface="Fira Sans"/>
                  <a:sym typeface="Fira Sans"/>
                </a:rPr>
                <a:t>Key artists: Claude Monet, Edgar Degas, Camille Pissarro</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346" name="Shape 346"/>
        <p:cNvGrpSpPr/>
        <p:nvPr/>
      </p:nvGrpSpPr>
      <p:grpSpPr>
        <a:xfrm>
          <a:off x="0" y="0"/>
          <a:ext cx="0" cy="0"/>
          <a:chOff x="0" y="0"/>
          <a:chExt cx="0" cy="0"/>
        </a:xfrm>
      </p:grpSpPr>
      <p:pic>
        <p:nvPicPr>
          <p:cNvPr id="347" name="Google Shape;347;p24"/>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348" name="Google Shape;348;p24"/>
          <p:cNvSpPr/>
          <p:nvPr/>
        </p:nvSpPr>
        <p:spPr>
          <a:xfrm rot="454292">
            <a:off x="-704660" y="1062542"/>
            <a:ext cx="3466719" cy="4114800"/>
          </a:xfrm>
          <a:custGeom>
            <a:rect b="b" l="l" r="r" t="t"/>
            <a:pathLst>
              <a:path extrusionOk="0" h="4114800" w="3466719">
                <a:moveTo>
                  <a:pt x="0" y="0"/>
                </a:moveTo>
                <a:lnTo>
                  <a:pt x="3466720" y="0"/>
                </a:lnTo>
                <a:lnTo>
                  <a:pt x="3466720" y="4114800"/>
                </a:lnTo>
                <a:lnTo>
                  <a:pt x="0" y="4114800"/>
                </a:lnTo>
                <a:lnTo>
                  <a:pt x="0" y="0"/>
                </a:lnTo>
                <a:close/>
              </a:path>
            </a:pathLst>
          </a:custGeom>
          <a:blipFill rotWithShape="1">
            <a:blip r:embed="rId4">
              <a:alphaModFix/>
            </a:blip>
            <a:stretch>
              <a:fillRect b="0" l="0" r="0" t="0"/>
            </a:stretch>
          </a:blipFill>
          <a:ln>
            <a:noFill/>
          </a:ln>
        </p:spPr>
      </p:sp>
      <p:sp>
        <p:nvSpPr>
          <p:cNvPr id="349" name="Google Shape;349;p24"/>
          <p:cNvSpPr/>
          <p:nvPr/>
        </p:nvSpPr>
        <p:spPr>
          <a:xfrm>
            <a:off x="9393535" y="3572978"/>
            <a:ext cx="8035330" cy="4623478"/>
          </a:xfrm>
          <a:custGeom>
            <a:rect b="b" l="l" r="r" t="t"/>
            <a:pathLst>
              <a:path extrusionOk="0" h="4623478" w="8035330">
                <a:moveTo>
                  <a:pt x="0" y="0"/>
                </a:moveTo>
                <a:lnTo>
                  <a:pt x="8035330" y="0"/>
                </a:lnTo>
                <a:lnTo>
                  <a:pt x="8035330" y="4623478"/>
                </a:lnTo>
                <a:lnTo>
                  <a:pt x="0" y="4623478"/>
                </a:lnTo>
                <a:lnTo>
                  <a:pt x="0" y="0"/>
                </a:lnTo>
                <a:close/>
              </a:path>
            </a:pathLst>
          </a:custGeom>
          <a:blipFill rotWithShape="1">
            <a:blip r:embed="rId5">
              <a:alphaModFix/>
            </a:blip>
            <a:stretch>
              <a:fillRect b="-16517" l="0" r="0" t="-8926"/>
            </a:stretch>
          </a:blipFill>
          <a:ln>
            <a:noFill/>
          </a:ln>
        </p:spPr>
      </p:sp>
      <p:sp>
        <p:nvSpPr>
          <p:cNvPr id="350" name="Google Shape;350;p24"/>
          <p:cNvSpPr/>
          <p:nvPr/>
        </p:nvSpPr>
        <p:spPr>
          <a:xfrm>
            <a:off x="14964655" y="-1863246"/>
            <a:ext cx="5309419" cy="4114800"/>
          </a:xfrm>
          <a:custGeom>
            <a:rect b="b" l="l" r="r" t="t"/>
            <a:pathLst>
              <a:path extrusionOk="0" h="4114800" w="5309419">
                <a:moveTo>
                  <a:pt x="0" y="0"/>
                </a:moveTo>
                <a:lnTo>
                  <a:pt x="5309419" y="0"/>
                </a:lnTo>
                <a:lnTo>
                  <a:pt x="5309419" y="4114800"/>
                </a:lnTo>
                <a:lnTo>
                  <a:pt x="0" y="4114800"/>
                </a:lnTo>
                <a:lnTo>
                  <a:pt x="0" y="0"/>
                </a:lnTo>
                <a:close/>
              </a:path>
            </a:pathLst>
          </a:custGeom>
          <a:blipFill rotWithShape="1">
            <a:blip r:embed="rId6">
              <a:alphaModFix/>
            </a:blip>
            <a:stretch>
              <a:fillRect b="0" l="0" r="0" t="0"/>
            </a:stretch>
          </a:blipFill>
          <a:ln>
            <a:noFill/>
          </a:ln>
        </p:spPr>
      </p:sp>
      <p:grpSp>
        <p:nvGrpSpPr>
          <p:cNvPr id="351" name="Google Shape;351;p24"/>
          <p:cNvGrpSpPr/>
          <p:nvPr/>
        </p:nvGrpSpPr>
        <p:grpSpPr>
          <a:xfrm>
            <a:off x="520435" y="7835445"/>
            <a:ext cx="5200640" cy="929614"/>
            <a:chOff x="0" y="0"/>
            <a:chExt cx="6934186" cy="1239486"/>
          </a:xfrm>
        </p:grpSpPr>
        <p:sp>
          <p:nvSpPr>
            <p:cNvPr id="352" name="Google Shape;352;p24"/>
            <p:cNvSpPr/>
            <p:nvPr/>
          </p:nvSpPr>
          <p:spPr>
            <a:xfrm>
              <a:off x="0" y="0"/>
              <a:ext cx="6934186" cy="1239486"/>
            </a:xfrm>
            <a:custGeom>
              <a:rect b="b" l="l" r="r" t="t"/>
              <a:pathLst>
                <a:path extrusionOk="0" h="1239486" w="6934186">
                  <a:moveTo>
                    <a:pt x="0" y="0"/>
                  </a:moveTo>
                  <a:lnTo>
                    <a:pt x="6934186" y="0"/>
                  </a:lnTo>
                  <a:lnTo>
                    <a:pt x="6934186" y="1239486"/>
                  </a:lnTo>
                  <a:lnTo>
                    <a:pt x="0" y="1239486"/>
                  </a:lnTo>
                  <a:lnTo>
                    <a:pt x="0" y="0"/>
                  </a:lnTo>
                  <a:close/>
                </a:path>
              </a:pathLst>
            </a:custGeom>
            <a:blipFill rotWithShape="1">
              <a:blip r:embed="rId7">
                <a:alphaModFix/>
              </a:blip>
              <a:stretch>
                <a:fillRect b="0" l="0" r="0" t="0"/>
              </a:stretch>
            </a:blipFill>
            <a:ln>
              <a:noFill/>
            </a:ln>
          </p:spPr>
        </p:sp>
        <p:sp>
          <p:nvSpPr>
            <p:cNvPr id="353" name="Google Shape;353;p24"/>
            <p:cNvSpPr txBox="1"/>
            <p:nvPr/>
          </p:nvSpPr>
          <p:spPr>
            <a:xfrm>
              <a:off x="533257" y="279806"/>
              <a:ext cx="5867672" cy="698923"/>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900" u="none" cap="none" strike="noStrike">
                  <a:solidFill>
                    <a:srgbClr val="000000"/>
                  </a:solidFill>
                  <a:latin typeface="Fira Sans"/>
                  <a:ea typeface="Fira Sans"/>
                  <a:cs typeface="Fira Sans"/>
                  <a:sym typeface="Fira Sans"/>
                </a:rPr>
                <a:t>Unique Forms of Continuity in Space, Umberto Boccioni, 1913, cast 1950</a:t>
              </a:r>
              <a:endParaRPr/>
            </a:p>
          </p:txBody>
        </p:sp>
      </p:grpSp>
      <p:grpSp>
        <p:nvGrpSpPr>
          <p:cNvPr id="354" name="Google Shape;354;p24"/>
          <p:cNvGrpSpPr/>
          <p:nvPr/>
        </p:nvGrpSpPr>
        <p:grpSpPr>
          <a:xfrm>
            <a:off x="3826718" y="2388378"/>
            <a:ext cx="5200640" cy="672439"/>
            <a:chOff x="0" y="0"/>
            <a:chExt cx="6934186" cy="896586"/>
          </a:xfrm>
        </p:grpSpPr>
        <p:sp>
          <p:nvSpPr>
            <p:cNvPr id="355" name="Google Shape;355;p24"/>
            <p:cNvSpPr/>
            <p:nvPr/>
          </p:nvSpPr>
          <p:spPr>
            <a:xfrm>
              <a:off x="0" y="0"/>
              <a:ext cx="6934186" cy="896586"/>
            </a:xfrm>
            <a:custGeom>
              <a:rect b="b" l="l" r="r" t="t"/>
              <a:pathLst>
                <a:path extrusionOk="0" h="896586" w="6934186">
                  <a:moveTo>
                    <a:pt x="0" y="0"/>
                  </a:moveTo>
                  <a:lnTo>
                    <a:pt x="6934186" y="0"/>
                  </a:lnTo>
                  <a:lnTo>
                    <a:pt x="6934186" y="896586"/>
                  </a:lnTo>
                  <a:lnTo>
                    <a:pt x="0" y="896586"/>
                  </a:lnTo>
                  <a:lnTo>
                    <a:pt x="0" y="0"/>
                  </a:lnTo>
                  <a:close/>
                </a:path>
              </a:pathLst>
            </a:custGeom>
            <a:blipFill rotWithShape="1">
              <a:blip r:embed="rId7">
                <a:alphaModFix/>
              </a:blip>
              <a:stretch>
                <a:fillRect b="-19120" l="0" r="0" t="-19121"/>
              </a:stretch>
            </a:blipFill>
            <a:ln>
              <a:noFill/>
            </a:ln>
          </p:spPr>
        </p:sp>
        <p:sp>
          <p:nvSpPr>
            <p:cNvPr id="356" name="Google Shape;356;p24"/>
            <p:cNvSpPr txBox="1"/>
            <p:nvPr/>
          </p:nvSpPr>
          <p:spPr>
            <a:xfrm>
              <a:off x="533257" y="279806"/>
              <a:ext cx="5867672" cy="356023"/>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900" u="none" cap="none" strike="noStrike">
                  <a:solidFill>
                    <a:srgbClr val="000000"/>
                  </a:solidFill>
                  <a:latin typeface="Fira Sans"/>
                  <a:ea typeface="Fira Sans"/>
                  <a:cs typeface="Fira Sans"/>
                  <a:sym typeface="Fira Sans"/>
                </a:rPr>
                <a:t>Still Life, Roger de La Fresnaye, 1920</a:t>
              </a:r>
              <a:endParaRPr/>
            </a:p>
          </p:txBody>
        </p:sp>
      </p:grpSp>
      <p:grpSp>
        <p:nvGrpSpPr>
          <p:cNvPr id="357" name="Google Shape;357;p24"/>
          <p:cNvGrpSpPr/>
          <p:nvPr/>
        </p:nvGrpSpPr>
        <p:grpSpPr>
          <a:xfrm>
            <a:off x="9429750" y="8545173"/>
            <a:ext cx="7962900" cy="439772"/>
            <a:chOff x="0" y="0"/>
            <a:chExt cx="10617200" cy="586362"/>
          </a:xfrm>
        </p:grpSpPr>
        <p:grpSp>
          <p:nvGrpSpPr>
            <p:cNvPr id="358" name="Google Shape;358;p24"/>
            <p:cNvGrpSpPr/>
            <p:nvPr/>
          </p:nvGrpSpPr>
          <p:grpSpPr>
            <a:xfrm>
              <a:off x="119116" y="0"/>
              <a:ext cx="10378968" cy="586362"/>
              <a:chOff x="0" y="0"/>
              <a:chExt cx="2050167" cy="115825"/>
            </a:xfrm>
          </p:grpSpPr>
          <p:sp>
            <p:nvSpPr>
              <p:cNvPr id="359" name="Google Shape;359;p24"/>
              <p:cNvSpPr/>
              <p:nvPr/>
            </p:nvSpPr>
            <p:spPr>
              <a:xfrm>
                <a:off x="0" y="0"/>
                <a:ext cx="2050167" cy="115825"/>
              </a:xfrm>
              <a:custGeom>
                <a:rect b="b" l="l" r="r" t="t"/>
                <a:pathLst>
                  <a:path extrusionOk="0" h="115825" w="2050167">
                    <a:moveTo>
                      <a:pt x="0" y="0"/>
                    </a:moveTo>
                    <a:lnTo>
                      <a:pt x="2050167" y="0"/>
                    </a:lnTo>
                    <a:lnTo>
                      <a:pt x="2050167" y="115825"/>
                    </a:lnTo>
                    <a:lnTo>
                      <a:pt x="0" y="115825"/>
                    </a:lnTo>
                    <a:close/>
                  </a:path>
                </a:pathLst>
              </a:custGeom>
              <a:solidFill>
                <a:srgbClr val="E64A10"/>
              </a:solidFill>
              <a:ln>
                <a:noFill/>
              </a:ln>
            </p:spPr>
          </p:sp>
          <p:sp>
            <p:nvSpPr>
              <p:cNvPr id="360" name="Google Shape;360;p24"/>
              <p:cNvSpPr txBox="1"/>
              <p:nvPr/>
            </p:nvSpPr>
            <p:spPr>
              <a:xfrm>
                <a:off x="0" y="19050"/>
                <a:ext cx="2050167"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1" name="Google Shape;361;p24"/>
            <p:cNvSpPr txBox="1"/>
            <p:nvPr/>
          </p:nvSpPr>
          <p:spPr>
            <a:xfrm>
              <a:off x="0" y="80863"/>
              <a:ext cx="10617200" cy="434162"/>
            </a:xfrm>
            <a:prstGeom prst="rect">
              <a:avLst/>
            </a:prstGeom>
            <a:noFill/>
            <a:ln>
              <a:noFill/>
            </a:ln>
          </p:spPr>
          <p:txBody>
            <a:bodyPr anchorCtr="0" anchor="t" bIns="0" lIns="0" spcFirstLastPara="1" rIns="0" wrap="square" tIns="0">
              <a:spAutoFit/>
            </a:bodyPr>
            <a:lstStyle/>
            <a:p>
              <a:pPr indent="0" lvl="0" marL="0" marR="0" rtl="0" algn="ctr">
                <a:lnSpc>
                  <a:spcPct val="110040"/>
                </a:lnSpc>
                <a:spcBef>
                  <a:spcPts val="0"/>
                </a:spcBef>
                <a:spcAft>
                  <a:spcPts val="0"/>
                </a:spcAft>
                <a:buNone/>
              </a:pPr>
              <a:r>
                <a:rPr b="0" i="0" lang="en-US" sz="2201" u="none" cap="none" strike="noStrike">
                  <a:solidFill>
                    <a:srgbClr val="FFFFFF"/>
                  </a:solidFill>
                  <a:latin typeface="Fira Sans"/>
                  <a:ea typeface="Fira Sans"/>
                  <a:cs typeface="Fira Sans"/>
                  <a:sym typeface="Fira Sans"/>
                </a:rPr>
                <a:t>Key Artists: Umberto Boccioni,Pablo Picasso, Salvador Dalí</a:t>
              </a:r>
              <a:endParaRPr/>
            </a:p>
          </p:txBody>
        </p:sp>
      </p:grpSp>
      <p:sp>
        <p:nvSpPr>
          <p:cNvPr id="362" name="Google Shape;362;p24"/>
          <p:cNvSpPr txBox="1"/>
          <p:nvPr/>
        </p:nvSpPr>
        <p:spPr>
          <a:xfrm>
            <a:off x="2366981" y="527717"/>
            <a:ext cx="13554037"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Modernism</a:t>
            </a:r>
            <a:endParaRPr/>
          </a:p>
        </p:txBody>
      </p:sp>
      <p:sp>
        <p:nvSpPr>
          <p:cNvPr id="363" name="Google Shape;363;p24"/>
          <p:cNvSpPr txBox="1"/>
          <p:nvPr/>
        </p:nvSpPr>
        <p:spPr>
          <a:xfrm>
            <a:off x="9393535" y="4200760"/>
            <a:ext cx="8035200" cy="3744600"/>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Context: Modernism encompassed many art movements including Surrealism, Cubism, </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Futurism, and Expressionism. Modernist artists</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wanted to break the norm and challenge</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traditions in art.</a:t>
            </a:r>
            <a:endParaRPr/>
          </a:p>
        </p:txBody>
      </p:sp>
      <p:sp>
        <p:nvSpPr>
          <p:cNvPr id="364" name="Google Shape;364;p24"/>
          <p:cNvSpPr txBox="1"/>
          <p:nvPr/>
        </p:nvSpPr>
        <p:spPr>
          <a:xfrm>
            <a:off x="10647276" y="3346567"/>
            <a:ext cx="5527849" cy="481397"/>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1860 AD - 1970 AD</a:t>
            </a:r>
            <a:endParaRPr/>
          </a:p>
        </p:txBody>
      </p:sp>
      <p:pic>
        <p:nvPicPr>
          <p:cNvPr id="365" name="Google Shape;365;p24"/>
          <p:cNvPicPr preferRelativeResize="0"/>
          <p:nvPr/>
        </p:nvPicPr>
        <p:blipFill>
          <a:blip r:embed="rId8">
            <a:alphaModFix/>
          </a:blip>
          <a:stretch>
            <a:fillRect/>
          </a:stretch>
        </p:blipFill>
        <p:spPr>
          <a:xfrm>
            <a:off x="1409561" y="3249211"/>
            <a:ext cx="3376500" cy="4836600"/>
          </a:xfrm>
          <a:prstGeom prst="rect">
            <a:avLst/>
          </a:prstGeom>
          <a:noFill/>
          <a:ln>
            <a:noFill/>
          </a:ln>
        </p:spPr>
      </p:pic>
      <p:pic>
        <p:nvPicPr>
          <p:cNvPr id="366" name="Google Shape;366;p24"/>
          <p:cNvPicPr preferRelativeResize="0"/>
          <p:nvPr/>
        </p:nvPicPr>
        <p:blipFill>
          <a:blip r:embed="rId9">
            <a:alphaModFix/>
          </a:blip>
          <a:stretch>
            <a:fillRect/>
          </a:stretch>
        </p:blipFill>
        <p:spPr>
          <a:xfrm>
            <a:off x="5144400" y="2935862"/>
            <a:ext cx="3882900" cy="4939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370" name="Shape 370"/>
        <p:cNvGrpSpPr/>
        <p:nvPr/>
      </p:nvGrpSpPr>
      <p:grpSpPr>
        <a:xfrm>
          <a:off x="0" y="0"/>
          <a:ext cx="0" cy="0"/>
          <a:chOff x="0" y="0"/>
          <a:chExt cx="0" cy="0"/>
        </a:xfrm>
      </p:grpSpPr>
      <p:pic>
        <p:nvPicPr>
          <p:cNvPr id="371" name="Google Shape;371;p25"/>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pic>
        <p:nvPicPr>
          <p:cNvPr id="372" name="Google Shape;372;p25"/>
          <p:cNvPicPr preferRelativeResize="0"/>
          <p:nvPr/>
        </p:nvPicPr>
        <p:blipFill>
          <a:blip r:embed="rId4">
            <a:alphaModFix/>
          </a:blip>
          <a:stretch>
            <a:fillRect/>
          </a:stretch>
        </p:blipFill>
        <p:spPr>
          <a:xfrm>
            <a:off x="9620675" y="2429850"/>
            <a:ext cx="4428449" cy="5207625"/>
          </a:xfrm>
          <a:prstGeom prst="rect">
            <a:avLst/>
          </a:prstGeom>
          <a:noFill/>
          <a:ln>
            <a:noFill/>
          </a:ln>
        </p:spPr>
      </p:pic>
      <p:sp>
        <p:nvSpPr>
          <p:cNvPr id="373" name="Google Shape;373;p25"/>
          <p:cNvSpPr/>
          <p:nvPr/>
        </p:nvSpPr>
        <p:spPr>
          <a:xfrm rot="-3692501">
            <a:off x="12090918" y="1980760"/>
            <a:ext cx="13379030" cy="9566007"/>
          </a:xfrm>
          <a:custGeom>
            <a:rect b="b" l="l" r="r" t="t"/>
            <a:pathLst>
              <a:path extrusionOk="0" h="9566007" w="13379030">
                <a:moveTo>
                  <a:pt x="0" y="0"/>
                </a:moveTo>
                <a:lnTo>
                  <a:pt x="13379030" y="0"/>
                </a:lnTo>
                <a:lnTo>
                  <a:pt x="13379030" y="9566007"/>
                </a:lnTo>
                <a:lnTo>
                  <a:pt x="0" y="9566007"/>
                </a:lnTo>
                <a:lnTo>
                  <a:pt x="0" y="0"/>
                </a:lnTo>
                <a:close/>
              </a:path>
            </a:pathLst>
          </a:custGeom>
          <a:blipFill rotWithShape="1">
            <a:blip r:embed="rId5">
              <a:alphaModFix/>
            </a:blip>
            <a:stretch>
              <a:fillRect b="0" l="0" r="0" t="0"/>
            </a:stretch>
          </a:blipFill>
          <a:ln>
            <a:noFill/>
          </a:ln>
        </p:spPr>
      </p:sp>
      <p:sp>
        <p:nvSpPr>
          <p:cNvPr id="374" name="Google Shape;374;p25"/>
          <p:cNvSpPr/>
          <p:nvPr/>
        </p:nvSpPr>
        <p:spPr>
          <a:xfrm>
            <a:off x="15160653" y="2648964"/>
            <a:ext cx="4314338" cy="4114800"/>
          </a:xfrm>
          <a:custGeom>
            <a:rect b="b" l="l" r="r" t="t"/>
            <a:pathLst>
              <a:path extrusionOk="0" h="4114800" w="4314338">
                <a:moveTo>
                  <a:pt x="0" y="0"/>
                </a:moveTo>
                <a:lnTo>
                  <a:pt x="4314338" y="0"/>
                </a:lnTo>
                <a:lnTo>
                  <a:pt x="4314338" y="4114800"/>
                </a:lnTo>
                <a:lnTo>
                  <a:pt x="0" y="4114800"/>
                </a:lnTo>
                <a:lnTo>
                  <a:pt x="0" y="0"/>
                </a:lnTo>
                <a:close/>
              </a:path>
            </a:pathLst>
          </a:custGeom>
          <a:blipFill rotWithShape="1">
            <a:blip r:embed="rId6">
              <a:alphaModFix/>
            </a:blip>
            <a:stretch>
              <a:fillRect b="0" l="0" r="0" t="0"/>
            </a:stretch>
          </a:blipFill>
          <a:ln>
            <a:noFill/>
          </a:ln>
        </p:spPr>
      </p:sp>
      <p:sp>
        <p:nvSpPr>
          <p:cNvPr id="375" name="Google Shape;375;p25"/>
          <p:cNvSpPr/>
          <p:nvPr/>
        </p:nvSpPr>
        <p:spPr>
          <a:xfrm>
            <a:off x="1108670" y="3701644"/>
            <a:ext cx="8035330" cy="5055183"/>
          </a:xfrm>
          <a:custGeom>
            <a:rect b="b" l="l" r="r" t="t"/>
            <a:pathLst>
              <a:path extrusionOk="0" h="5055183" w="8035330">
                <a:moveTo>
                  <a:pt x="0" y="0"/>
                </a:moveTo>
                <a:lnTo>
                  <a:pt x="8035330" y="0"/>
                </a:lnTo>
                <a:lnTo>
                  <a:pt x="8035330" y="5055183"/>
                </a:lnTo>
                <a:lnTo>
                  <a:pt x="0" y="5055183"/>
                </a:lnTo>
                <a:lnTo>
                  <a:pt x="0" y="0"/>
                </a:lnTo>
                <a:close/>
              </a:path>
            </a:pathLst>
          </a:custGeom>
          <a:blipFill rotWithShape="1">
            <a:blip r:embed="rId7">
              <a:alphaModFix/>
            </a:blip>
            <a:stretch>
              <a:fillRect b="-14731" l="0" r="0" t="0"/>
            </a:stretch>
          </a:blipFill>
          <a:ln>
            <a:noFill/>
          </a:ln>
        </p:spPr>
      </p:sp>
      <p:grpSp>
        <p:nvGrpSpPr>
          <p:cNvPr id="376" name="Google Shape;376;p25"/>
          <p:cNvGrpSpPr/>
          <p:nvPr/>
        </p:nvGrpSpPr>
        <p:grpSpPr>
          <a:xfrm rot="287455">
            <a:off x="13298933" y="4876388"/>
            <a:ext cx="4258923" cy="4481127"/>
            <a:chOff x="0" y="0"/>
            <a:chExt cx="5842000" cy="6146800"/>
          </a:xfrm>
        </p:grpSpPr>
        <p:sp>
          <p:nvSpPr>
            <p:cNvPr id="377" name="Google Shape;377;p25"/>
            <p:cNvSpPr/>
            <p:nvPr/>
          </p:nvSpPr>
          <p:spPr>
            <a:xfrm>
              <a:off x="0" y="0"/>
              <a:ext cx="5842000" cy="6146800"/>
            </a:xfrm>
            <a:custGeom>
              <a:rect b="b" l="l" r="r" t="t"/>
              <a:pathLst>
                <a:path extrusionOk="0" h="6146800" w="5842000">
                  <a:moveTo>
                    <a:pt x="5842000" y="6146800"/>
                  </a:moveTo>
                  <a:lnTo>
                    <a:pt x="0" y="6146800"/>
                  </a:lnTo>
                  <a:lnTo>
                    <a:pt x="0" y="0"/>
                  </a:lnTo>
                  <a:lnTo>
                    <a:pt x="5842000" y="0"/>
                  </a:lnTo>
                  <a:lnTo>
                    <a:pt x="5842000" y="6146800"/>
                  </a:lnTo>
                  <a:close/>
                </a:path>
              </a:pathLst>
            </a:custGeom>
            <a:blipFill rotWithShape="1">
              <a:blip r:embed="rId8">
                <a:alphaModFix/>
              </a:blip>
              <a:stretch>
                <a:fillRect b="-13358" l="0" r="0" t="-13358"/>
              </a:stretch>
            </a:blipFill>
            <a:ln>
              <a:noFill/>
            </a:ln>
          </p:spPr>
        </p:sp>
        <p:sp>
          <p:nvSpPr>
            <p:cNvPr id="378" name="Google Shape;378;p25"/>
            <p:cNvSpPr/>
            <p:nvPr/>
          </p:nvSpPr>
          <p:spPr>
            <a:xfrm>
              <a:off x="0" y="0"/>
              <a:ext cx="5842000" cy="6146800"/>
            </a:xfrm>
            <a:custGeom>
              <a:rect b="b" l="l" r="r" t="t"/>
              <a:pathLst>
                <a:path extrusionOk="0" h="6146800" w="5842000">
                  <a:moveTo>
                    <a:pt x="5842000" y="6146800"/>
                  </a:moveTo>
                  <a:lnTo>
                    <a:pt x="0" y="6146800"/>
                  </a:lnTo>
                  <a:lnTo>
                    <a:pt x="0" y="0"/>
                  </a:lnTo>
                  <a:lnTo>
                    <a:pt x="5842000" y="0"/>
                  </a:lnTo>
                  <a:lnTo>
                    <a:pt x="5842000" y="6146800"/>
                  </a:lnTo>
                  <a:close/>
                </a:path>
              </a:pathLst>
            </a:custGeom>
            <a:blipFill rotWithShape="1">
              <a:blip r:embed="rId9">
                <a:alphaModFix/>
              </a:blip>
              <a:stretch>
                <a:fillRect b="-284" l="0" r="0" t="-285"/>
              </a:stretch>
            </a:blipFill>
            <a:ln>
              <a:noFill/>
            </a:ln>
          </p:spPr>
        </p:sp>
      </p:grpSp>
      <p:sp>
        <p:nvSpPr>
          <p:cNvPr id="379" name="Google Shape;379;p25"/>
          <p:cNvSpPr/>
          <p:nvPr/>
        </p:nvSpPr>
        <p:spPr>
          <a:xfrm rot="4054937">
            <a:off x="-6056899" y="1334099"/>
            <a:ext cx="13088827" cy="8229600"/>
          </a:xfrm>
          <a:custGeom>
            <a:rect b="b" l="l" r="r" t="t"/>
            <a:pathLst>
              <a:path extrusionOk="0" h="8229600" w="13088827">
                <a:moveTo>
                  <a:pt x="0" y="0"/>
                </a:moveTo>
                <a:lnTo>
                  <a:pt x="13088827" y="0"/>
                </a:lnTo>
                <a:lnTo>
                  <a:pt x="13088827" y="8229600"/>
                </a:lnTo>
                <a:lnTo>
                  <a:pt x="0" y="8229600"/>
                </a:lnTo>
                <a:lnTo>
                  <a:pt x="0" y="0"/>
                </a:lnTo>
                <a:close/>
              </a:path>
            </a:pathLst>
          </a:custGeom>
          <a:blipFill rotWithShape="1">
            <a:blip r:embed="rId10">
              <a:alphaModFix/>
            </a:blip>
            <a:stretch>
              <a:fillRect b="0" l="0" r="0" t="0"/>
            </a:stretch>
          </a:blipFill>
          <a:ln>
            <a:noFill/>
          </a:ln>
        </p:spPr>
      </p:sp>
      <p:grpSp>
        <p:nvGrpSpPr>
          <p:cNvPr id="380" name="Google Shape;380;p25"/>
          <p:cNvGrpSpPr/>
          <p:nvPr/>
        </p:nvGrpSpPr>
        <p:grpSpPr>
          <a:xfrm>
            <a:off x="1144885" y="9038414"/>
            <a:ext cx="7962900" cy="439772"/>
            <a:chOff x="0" y="0"/>
            <a:chExt cx="10617200" cy="586362"/>
          </a:xfrm>
        </p:grpSpPr>
        <p:grpSp>
          <p:nvGrpSpPr>
            <p:cNvPr id="381" name="Google Shape;381;p25"/>
            <p:cNvGrpSpPr/>
            <p:nvPr/>
          </p:nvGrpSpPr>
          <p:grpSpPr>
            <a:xfrm>
              <a:off x="119116" y="0"/>
              <a:ext cx="10378968" cy="586362"/>
              <a:chOff x="0" y="0"/>
              <a:chExt cx="2050167" cy="115825"/>
            </a:xfrm>
          </p:grpSpPr>
          <p:sp>
            <p:nvSpPr>
              <p:cNvPr id="382" name="Google Shape;382;p25"/>
              <p:cNvSpPr/>
              <p:nvPr/>
            </p:nvSpPr>
            <p:spPr>
              <a:xfrm>
                <a:off x="0" y="0"/>
                <a:ext cx="2050167" cy="115825"/>
              </a:xfrm>
              <a:custGeom>
                <a:rect b="b" l="l" r="r" t="t"/>
                <a:pathLst>
                  <a:path extrusionOk="0" h="115825" w="2050167">
                    <a:moveTo>
                      <a:pt x="0" y="0"/>
                    </a:moveTo>
                    <a:lnTo>
                      <a:pt x="2050167" y="0"/>
                    </a:lnTo>
                    <a:lnTo>
                      <a:pt x="2050167" y="115825"/>
                    </a:lnTo>
                    <a:lnTo>
                      <a:pt x="0" y="115825"/>
                    </a:lnTo>
                    <a:close/>
                  </a:path>
                </a:pathLst>
              </a:custGeom>
              <a:solidFill>
                <a:srgbClr val="E64A10"/>
              </a:solidFill>
              <a:ln>
                <a:noFill/>
              </a:ln>
            </p:spPr>
          </p:sp>
          <p:sp>
            <p:nvSpPr>
              <p:cNvPr id="383" name="Google Shape;383;p25"/>
              <p:cNvSpPr txBox="1"/>
              <p:nvPr/>
            </p:nvSpPr>
            <p:spPr>
              <a:xfrm>
                <a:off x="0" y="19050"/>
                <a:ext cx="2050167"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25"/>
            <p:cNvSpPr txBox="1"/>
            <p:nvPr/>
          </p:nvSpPr>
          <p:spPr>
            <a:xfrm>
              <a:off x="0" y="80863"/>
              <a:ext cx="10617200" cy="434162"/>
            </a:xfrm>
            <a:prstGeom prst="rect">
              <a:avLst/>
            </a:prstGeom>
            <a:noFill/>
            <a:ln>
              <a:noFill/>
            </a:ln>
          </p:spPr>
          <p:txBody>
            <a:bodyPr anchorCtr="0" anchor="t" bIns="0" lIns="0" spcFirstLastPara="1" rIns="0" wrap="square" tIns="0">
              <a:spAutoFit/>
            </a:bodyPr>
            <a:lstStyle/>
            <a:p>
              <a:pPr indent="0" lvl="0" marL="0" marR="0" rtl="0" algn="ctr">
                <a:lnSpc>
                  <a:spcPct val="110040"/>
                </a:lnSpc>
                <a:spcBef>
                  <a:spcPts val="0"/>
                </a:spcBef>
                <a:spcAft>
                  <a:spcPts val="0"/>
                </a:spcAft>
                <a:buNone/>
              </a:pPr>
              <a:r>
                <a:rPr b="0" i="0" lang="en-US" sz="2201" u="none" cap="none" strike="noStrike">
                  <a:solidFill>
                    <a:srgbClr val="FFFFFF"/>
                  </a:solidFill>
                  <a:latin typeface="Fira Sans"/>
                  <a:ea typeface="Fira Sans"/>
                  <a:cs typeface="Fira Sans"/>
                  <a:sym typeface="Fira Sans"/>
                </a:rPr>
                <a:t>Key Artists: Damien Hirst, Yayoi Kusama, Jeff Koons</a:t>
              </a:r>
              <a:endParaRPr/>
            </a:p>
          </p:txBody>
        </p:sp>
      </p:grpSp>
      <p:sp>
        <p:nvSpPr>
          <p:cNvPr id="385" name="Google Shape;385;p25"/>
          <p:cNvSpPr txBox="1"/>
          <p:nvPr/>
        </p:nvSpPr>
        <p:spPr>
          <a:xfrm>
            <a:off x="1108670" y="3897570"/>
            <a:ext cx="8035200" cy="4568100"/>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Context: Contemporary art is often a </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reflection of the past, present, and future. Contemporary art encompasses many mediums, such as painting, drawing, sculpture,</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textiles, installation photography, video, and performance art. </a:t>
            </a:r>
            <a:endParaRPr/>
          </a:p>
        </p:txBody>
      </p:sp>
      <p:sp>
        <p:nvSpPr>
          <p:cNvPr id="386" name="Google Shape;386;p25"/>
          <p:cNvSpPr txBox="1"/>
          <p:nvPr/>
        </p:nvSpPr>
        <p:spPr>
          <a:xfrm>
            <a:off x="2639157" y="3030795"/>
            <a:ext cx="4974357" cy="481397"/>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1950 AD - now!</a:t>
            </a:r>
            <a:endParaRPr/>
          </a:p>
        </p:txBody>
      </p:sp>
      <p:sp>
        <p:nvSpPr>
          <p:cNvPr id="387" name="Google Shape;387;p25"/>
          <p:cNvSpPr txBox="1"/>
          <p:nvPr/>
        </p:nvSpPr>
        <p:spPr>
          <a:xfrm>
            <a:off x="3526571" y="638543"/>
            <a:ext cx="11234858"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Contemporary</a:t>
            </a:r>
            <a:endParaRPr/>
          </a:p>
        </p:txBody>
      </p:sp>
      <p:pic>
        <p:nvPicPr>
          <p:cNvPr id="388" name="Google Shape;388;p25"/>
          <p:cNvPicPr preferRelativeResize="0"/>
          <p:nvPr/>
        </p:nvPicPr>
        <p:blipFill rotWithShape="1">
          <a:blip r:embed="rId11">
            <a:alphaModFix/>
          </a:blip>
          <a:srcRect b="24239" l="34056" r="33646" t="13529"/>
          <a:stretch/>
        </p:blipFill>
        <p:spPr>
          <a:xfrm rot="278404">
            <a:off x="13507960" y="5029877"/>
            <a:ext cx="3823431" cy="4143947"/>
          </a:xfrm>
          <a:prstGeom prst="rect">
            <a:avLst/>
          </a:prstGeom>
          <a:noFill/>
          <a:ln>
            <a:noFill/>
          </a:ln>
        </p:spPr>
      </p:pic>
      <p:sp>
        <p:nvSpPr>
          <p:cNvPr id="389" name="Google Shape;389;p25"/>
          <p:cNvSpPr/>
          <p:nvPr/>
        </p:nvSpPr>
        <p:spPr>
          <a:xfrm rot="8465634">
            <a:off x="9729483" y="8317602"/>
            <a:ext cx="14383290" cy="8222447"/>
          </a:xfrm>
          <a:custGeom>
            <a:rect b="b" l="l" r="r" t="t"/>
            <a:pathLst>
              <a:path extrusionOk="0" h="8229600" w="14395802">
                <a:moveTo>
                  <a:pt x="0" y="0"/>
                </a:moveTo>
                <a:lnTo>
                  <a:pt x="14395801" y="0"/>
                </a:lnTo>
                <a:lnTo>
                  <a:pt x="14395801" y="8229600"/>
                </a:lnTo>
                <a:lnTo>
                  <a:pt x="0" y="8229600"/>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393" name="Shape 393"/>
        <p:cNvGrpSpPr/>
        <p:nvPr/>
      </p:nvGrpSpPr>
      <p:grpSpPr>
        <a:xfrm>
          <a:off x="0" y="0"/>
          <a:ext cx="0" cy="0"/>
          <a:chOff x="0" y="0"/>
          <a:chExt cx="0" cy="0"/>
        </a:xfrm>
      </p:grpSpPr>
      <p:pic>
        <p:nvPicPr>
          <p:cNvPr id="394" name="Google Shape;394;p26"/>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395" name="Google Shape;395;p26"/>
          <p:cNvSpPr txBox="1"/>
          <p:nvPr/>
        </p:nvSpPr>
        <p:spPr>
          <a:xfrm>
            <a:off x="1028700" y="4580255"/>
            <a:ext cx="38637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282938"/>
              </a:solidFill>
              <a:latin typeface="Fira Sans"/>
              <a:ea typeface="Fira Sans"/>
              <a:cs typeface="Fira Sans"/>
              <a:sym typeface="Fira Sans"/>
            </a:endParaRPr>
          </a:p>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Titles: Unna</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Headers: Fira Sans</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Body Copy: Fira Sans</a:t>
            </a:r>
            <a:endParaRPr/>
          </a:p>
          <a:p>
            <a:pPr indent="0" lvl="0" marL="0" marR="0" rtl="0" algn="l">
              <a:lnSpc>
                <a:spcPct val="120000"/>
              </a:lnSpc>
              <a:spcBef>
                <a:spcPts val="0"/>
              </a:spcBef>
              <a:spcAft>
                <a:spcPts val="0"/>
              </a:spcAft>
              <a:buNone/>
            </a:pPr>
            <a:r>
              <a:t/>
            </a:r>
            <a:endParaRPr b="0" i="0" sz="2199" u="none" cap="none" strike="noStrike">
              <a:solidFill>
                <a:srgbClr val="282938"/>
              </a:solidFill>
              <a:latin typeface="Fira Sans"/>
              <a:ea typeface="Fira Sans"/>
              <a:cs typeface="Fira Sans"/>
              <a:sym typeface="Fira Sans"/>
            </a:endParaRPr>
          </a:p>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282938"/>
              </a:solidFill>
              <a:latin typeface="Fira Sans"/>
              <a:ea typeface="Fira Sans"/>
              <a:cs typeface="Fira Sans"/>
              <a:sym typeface="Fira Sans"/>
            </a:endParaRPr>
          </a:p>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282938"/>
                </a:solidFill>
                <a:latin typeface="Fira Sans"/>
                <a:ea typeface="Fira Sans"/>
                <a:cs typeface="Fira Sans"/>
                <a:sym typeface="Fira Sans"/>
              </a:rPr>
              <a:t>page before presenting. </a:t>
            </a:r>
            <a:endParaRPr/>
          </a:p>
        </p:txBody>
      </p:sp>
      <p:sp>
        <p:nvSpPr>
          <p:cNvPr id="396" name="Google Shape;396;p26"/>
          <p:cNvSpPr txBox="1"/>
          <p:nvPr/>
        </p:nvSpPr>
        <p:spPr>
          <a:xfrm>
            <a:off x="1028700" y="3428996"/>
            <a:ext cx="3863700" cy="744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1" i="0" lang="en-US" sz="2199" u="none" cap="none" strike="noStrike">
                <a:solidFill>
                  <a:srgbClr val="282938"/>
                </a:solidFill>
                <a:latin typeface="Fira Sans"/>
                <a:ea typeface="Fira Sans"/>
                <a:cs typeface="Fira Sans"/>
                <a:sym typeface="Fira Sans"/>
              </a:rPr>
              <a:t>Use these design resources</a:t>
            </a:r>
            <a:endParaRPr/>
          </a:p>
          <a:p>
            <a:pPr indent="0" lvl="1" marL="0" marR="0" rtl="0" algn="l">
              <a:lnSpc>
                <a:spcPct val="120000"/>
              </a:lnSpc>
              <a:spcBef>
                <a:spcPts val="0"/>
              </a:spcBef>
              <a:spcAft>
                <a:spcPts val="0"/>
              </a:spcAft>
              <a:buNone/>
            </a:pPr>
            <a:r>
              <a:rPr b="1" i="0" lang="en-US" sz="2199" u="none" cap="none" strike="noStrike">
                <a:solidFill>
                  <a:srgbClr val="282938"/>
                </a:solidFill>
                <a:latin typeface="Fira Sans"/>
                <a:ea typeface="Fira Sans"/>
                <a:cs typeface="Fira Sans"/>
                <a:sym typeface="Fira Sans"/>
              </a:rPr>
              <a:t>in your Canva Presentation.</a:t>
            </a:r>
            <a:endParaRPr/>
          </a:p>
        </p:txBody>
      </p:sp>
      <p:sp>
        <p:nvSpPr>
          <p:cNvPr id="397" name="Google Shape;397;p26"/>
          <p:cNvSpPr txBox="1"/>
          <p:nvPr/>
        </p:nvSpPr>
        <p:spPr>
          <a:xfrm>
            <a:off x="1028700" y="775034"/>
            <a:ext cx="3650400" cy="2436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a:p>
          <a:p>
            <a:pPr indent="0" lvl="0" marL="0" marR="0" rtl="0" algn="l">
              <a:lnSpc>
                <a:spcPct val="100000"/>
              </a:lnSpc>
              <a:spcBef>
                <a:spcPts val="0"/>
              </a:spcBef>
              <a:spcAft>
                <a:spcPts val="0"/>
              </a:spcAft>
              <a:buNone/>
            </a:pPr>
            <a:r>
              <a:rPr b="0" i="0" lang="en-US" sz="7216" u="none" cap="none" strike="noStrike">
                <a:solidFill>
                  <a:srgbClr val="E64A10"/>
                </a:solidFill>
                <a:latin typeface="Unna"/>
                <a:ea typeface="Unna"/>
                <a:cs typeface="Unna"/>
                <a:sym typeface="Unna"/>
              </a:rPr>
              <a:t>Resource</a:t>
            </a:r>
            <a:endParaRPr/>
          </a:p>
          <a:p>
            <a:pPr indent="0" lvl="0" marL="0" marR="0" rtl="0" algn="l">
              <a:lnSpc>
                <a:spcPct val="100000"/>
              </a:lnSpc>
              <a:spcBef>
                <a:spcPts val="0"/>
              </a:spcBef>
              <a:spcAft>
                <a:spcPts val="0"/>
              </a:spcAft>
              <a:buNone/>
            </a:pPr>
            <a:r>
              <a:rPr b="0" i="0" lang="en-US" sz="7216" u="none" cap="none" strike="noStrike">
                <a:solidFill>
                  <a:srgbClr val="E64A10"/>
                </a:solidFill>
                <a:latin typeface="Unna"/>
                <a:ea typeface="Unna"/>
                <a:cs typeface="Unna"/>
                <a:sym typeface="Unna"/>
              </a:rPr>
              <a:t>Page</a:t>
            </a:r>
            <a:endParaRPr/>
          </a:p>
        </p:txBody>
      </p:sp>
      <p:sp>
        <p:nvSpPr>
          <p:cNvPr id="398" name="Google Shape;398;p26"/>
          <p:cNvSpPr/>
          <p:nvPr/>
        </p:nvSpPr>
        <p:spPr>
          <a:xfrm>
            <a:off x="14912460" y="2760535"/>
            <a:ext cx="940379" cy="814603"/>
          </a:xfrm>
          <a:custGeom>
            <a:rect b="b" l="l" r="r" t="t"/>
            <a:pathLst>
              <a:path extrusionOk="0" h="814603" w="940379">
                <a:moveTo>
                  <a:pt x="0" y="0"/>
                </a:moveTo>
                <a:lnTo>
                  <a:pt x="940379" y="0"/>
                </a:lnTo>
                <a:lnTo>
                  <a:pt x="940379" y="814603"/>
                </a:lnTo>
                <a:lnTo>
                  <a:pt x="0" y="814603"/>
                </a:lnTo>
                <a:lnTo>
                  <a:pt x="0" y="0"/>
                </a:lnTo>
                <a:close/>
              </a:path>
            </a:pathLst>
          </a:custGeom>
          <a:blipFill rotWithShape="1">
            <a:blip r:embed="rId4">
              <a:alphaModFix/>
            </a:blip>
            <a:stretch>
              <a:fillRect b="0" l="0" r="0" t="0"/>
            </a:stretch>
          </a:blipFill>
          <a:ln>
            <a:noFill/>
          </a:ln>
        </p:spPr>
      </p:sp>
      <p:sp>
        <p:nvSpPr>
          <p:cNvPr id="399" name="Google Shape;399;p26"/>
          <p:cNvSpPr/>
          <p:nvPr/>
        </p:nvSpPr>
        <p:spPr>
          <a:xfrm>
            <a:off x="13313023" y="7607932"/>
            <a:ext cx="1733148" cy="1640714"/>
          </a:xfrm>
          <a:custGeom>
            <a:rect b="b" l="l" r="r" t="t"/>
            <a:pathLst>
              <a:path extrusionOk="0" h="1640714" w="1733148">
                <a:moveTo>
                  <a:pt x="0" y="0"/>
                </a:moveTo>
                <a:lnTo>
                  <a:pt x="1733149" y="0"/>
                </a:lnTo>
                <a:lnTo>
                  <a:pt x="1733149" y="1640714"/>
                </a:lnTo>
                <a:lnTo>
                  <a:pt x="0" y="1640714"/>
                </a:lnTo>
                <a:lnTo>
                  <a:pt x="0" y="0"/>
                </a:lnTo>
                <a:close/>
              </a:path>
            </a:pathLst>
          </a:custGeom>
          <a:blipFill rotWithShape="1">
            <a:blip r:embed="rId5">
              <a:alphaModFix/>
            </a:blip>
            <a:stretch>
              <a:fillRect b="0" l="0" r="0" t="0"/>
            </a:stretch>
          </a:blipFill>
          <a:ln>
            <a:noFill/>
          </a:ln>
        </p:spPr>
      </p:sp>
      <p:sp>
        <p:nvSpPr>
          <p:cNvPr id="400" name="Google Shape;400;p26"/>
          <p:cNvSpPr/>
          <p:nvPr/>
        </p:nvSpPr>
        <p:spPr>
          <a:xfrm>
            <a:off x="5534325" y="2705965"/>
            <a:ext cx="362569" cy="923741"/>
          </a:xfrm>
          <a:custGeom>
            <a:rect b="b" l="l" r="r" t="t"/>
            <a:pathLst>
              <a:path extrusionOk="0" h="923741" w="362569">
                <a:moveTo>
                  <a:pt x="0" y="0"/>
                </a:moveTo>
                <a:lnTo>
                  <a:pt x="362568" y="0"/>
                </a:lnTo>
                <a:lnTo>
                  <a:pt x="362568" y="923742"/>
                </a:lnTo>
                <a:lnTo>
                  <a:pt x="0" y="923742"/>
                </a:lnTo>
                <a:lnTo>
                  <a:pt x="0" y="0"/>
                </a:lnTo>
                <a:close/>
              </a:path>
            </a:pathLst>
          </a:custGeom>
          <a:blipFill rotWithShape="1">
            <a:blip r:embed="rId6">
              <a:alphaModFix/>
            </a:blip>
            <a:stretch>
              <a:fillRect b="0" l="0" r="0" t="0"/>
            </a:stretch>
          </a:blipFill>
          <a:ln>
            <a:noFill/>
          </a:ln>
        </p:spPr>
      </p:sp>
      <p:sp>
        <p:nvSpPr>
          <p:cNvPr id="401" name="Google Shape;401;p26"/>
          <p:cNvSpPr/>
          <p:nvPr/>
        </p:nvSpPr>
        <p:spPr>
          <a:xfrm>
            <a:off x="10961372" y="7620737"/>
            <a:ext cx="890999" cy="1615103"/>
          </a:xfrm>
          <a:custGeom>
            <a:rect b="b" l="l" r="r" t="t"/>
            <a:pathLst>
              <a:path extrusionOk="0" h="1615103" w="890999">
                <a:moveTo>
                  <a:pt x="0" y="0"/>
                </a:moveTo>
                <a:lnTo>
                  <a:pt x="890999" y="0"/>
                </a:lnTo>
                <a:lnTo>
                  <a:pt x="890999" y="1615103"/>
                </a:lnTo>
                <a:lnTo>
                  <a:pt x="0" y="1615103"/>
                </a:lnTo>
                <a:lnTo>
                  <a:pt x="0" y="0"/>
                </a:lnTo>
                <a:close/>
              </a:path>
            </a:pathLst>
          </a:custGeom>
          <a:blipFill rotWithShape="1">
            <a:blip r:embed="rId7">
              <a:alphaModFix/>
            </a:blip>
            <a:stretch>
              <a:fillRect b="0" l="0" r="0" t="0"/>
            </a:stretch>
          </a:blipFill>
          <a:ln>
            <a:noFill/>
          </a:ln>
        </p:spPr>
      </p:sp>
      <p:sp>
        <p:nvSpPr>
          <p:cNvPr id="402" name="Google Shape;402;p26"/>
          <p:cNvSpPr/>
          <p:nvPr/>
        </p:nvSpPr>
        <p:spPr>
          <a:xfrm>
            <a:off x="6907399" y="1151374"/>
            <a:ext cx="1001484" cy="911350"/>
          </a:xfrm>
          <a:custGeom>
            <a:rect b="b" l="l" r="r" t="t"/>
            <a:pathLst>
              <a:path extrusionOk="0" h="911350" w="1001484">
                <a:moveTo>
                  <a:pt x="0" y="0"/>
                </a:moveTo>
                <a:lnTo>
                  <a:pt x="1001484" y="0"/>
                </a:lnTo>
                <a:lnTo>
                  <a:pt x="1001484" y="911350"/>
                </a:lnTo>
                <a:lnTo>
                  <a:pt x="0" y="911350"/>
                </a:lnTo>
                <a:lnTo>
                  <a:pt x="0" y="0"/>
                </a:lnTo>
                <a:close/>
              </a:path>
            </a:pathLst>
          </a:custGeom>
          <a:blipFill rotWithShape="1">
            <a:blip r:embed="rId8">
              <a:alphaModFix/>
            </a:blip>
            <a:stretch>
              <a:fillRect b="0" l="0" r="0" t="0"/>
            </a:stretch>
          </a:blipFill>
          <a:ln>
            <a:noFill/>
          </a:ln>
        </p:spPr>
      </p:sp>
      <p:sp>
        <p:nvSpPr>
          <p:cNvPr id="403" name="Google Shape;403;p26"/>
          <p:cNvSpPr/>
          <p:nvPr/>
        </p:nvSpPr>
        <p:spPr>
          <a:xfrm>
            <a:off x="16506825" y="7598278"/>
            <a:ext cx="915087" cy="1660022"/>
          </a:xfrm>
          <a:custGeom>
            <a:rect b="b" l="l" r="r" t="t"/>
            <a:pathLst>
              <a:path extrusionOk="0" h="1660022" w="915087">
                <a:moveTo>
                  <a:pt x="0" y="0"/>
                </a:moveTo>
                <a:lnTo>
                  <a:pt x="915087" y="0"/>
                </a:lnTo>
                <a:lnTo>
                  <a:pt x="915087" y="1660022"/>
                </a:lnTo>
                <a:lnTo>
                  <a:pt x="0" y="1660022"/>
                </a:lnTo>
                <a:lnTo>
                  <a:pt x="0" y="0"/>
                </a:lnTo>
                <a:close/>
              </a:path>
            </a:pathLst>
          </a:custGeom>
          <a:blipFill rotWithShape="1">
            <a:blip r:embed="rId9">
              <a:alphaModFix/>
            </a:blip>
            <a:stretch>
              <a:fillRect b="0" l="0" r="0" t="0"/>
            </a:stretch>
          </a:blipFill>
          <a:ln>
            <a:noFill/>
          </a:ln>
        </p:spPr>
      </p:sp>
      <p:sp>
        <p:nvSpPr>
          <p:cNvPr id="404" name="Google Shape;404;p26"/>
          <p:cNvSpPr/>
          <p:nvPr/>
        </p:nvSpPr>
        <p:spPr>
          <a:xfrm>
            <a:off x="6558829" y="2706139"/>
            <a:ext cx="847214" cy="923393"/>
          </a:xfrm>
          <a:custGeom>
            <a:rect b="b" l="l" r="r" t="t"/>
            <a:pathLst>
              <a:path extrusionOk="0" h="923393" w="847214">
                <a:moveTo>
                  <a:pt x="0" y="0"/>
                </a:moveTo>
                <a:lnTo>
                  <a:pt x="847214" y="0"/>
                </a:lnTo>
                <a:lnTo>
                  <a:pt x="847214" y="923394"/>
                </a:lnTo>
                <a:lnTo>
                  <a:pt x="0" y="923394"/>
                </a:lnTo>
                <a:lnTo>
                  <a:pt x="0" y="0"/>
                </a:lnTo>
                <a:close/>
              </a:path>
            </a:pathLst>
          </a:custGeom>
          <a:blipFill rotWithShape="1">
            <a:blip r:embed="rId10">
              <a:alphaModFix/>
            </a:blip>
            <a:stretch>
              <a:fillRect b="0" l="0" r="0" t="0"/>
            </a:stretch>
          </a:blipFill>
          <a:ln>
            <a:noFill/>
          </a:ln>
        </p:spPr>
      </p:sp>
      <p:sp>
        <p:nvSpPr>
          <p:cNvPr id="405" name="Google Shape;405;p26"/>
          <p:cNvSpPr/>
          <p:nvPr/>
        </p:nvSpPr>
        <p:spPr>
          <a:xfrm>
            <a:off x="8183289" y="1105147"/>
            <a:ext cx="910951" cy="1003803"/>
          </a:xfrm>
          <a:custGeom>
            <a:rect b="b" l="l" r="r" t="t"/>
            <a:pathLst>
              <a:path extrusionOk="0" h="1003803" w="910951">
                <a:moveTo>
                  <a:pt x="0" y="0"/>
                </a:moveTo>
                <a:lnTo>
                  <a:pt x="910951" y="0"/>
                </a:lnTo>
                <a:lnTo>
                  <a:pt x="910951" y="1003803"/>
                </a:lnTo>
                <a:lnTo>
                  <a:pt x="0" y="1003803"/>
                </a:lnTo>
                <a:lnTo>
                  <a:pt x="0" y="0"/>
                </a:lnTo>
                <a:close/>
              </a:path>
            </a:pathLst>
          </a:custGeom>
          <a:blipFill rotWithShape="1">
            <a:blip r:embed="rId11">
              <a:alphaModFix/>
            </a:blip>
            <a:stretch>
              <a:fillRect b="0" l="0" r="0" t="0"/>
            </a:stretch>
          </a:blipFill>
          <a:ln>
            <a:noFill/>
          </a:ln>
        </p:spPr>
      </p:sp>
      <p:sp>
        <p:nvSpPr>
          <p:cNvPr id="406" name="Google Shape;406;p26"/>
          <p:cNvSpPr/>
          <p:nvPr/>
        </p:nvSpPr>
        <p:spPr>
          <a:xfrm>
            <a:off x="11497803" y="2628077"/>
            <a:ext cx="947537" cy="1079519"/>
          </a:xfrm>
          <a:custGeom>
            <a:rect b="b" l="l" r="r" t="t"/>
            <a:pathLst>
              <a:path extrusionOk="0" h="1079519" w="947537">
                <a:moveTo>
                  <a:pt x="0" y="0"/>
                </a:moveTo>
                <a:lnTo>
                  <a:pt x="947537" y="0"/>
                </a:lnTo>
                <a:lnTo>
                  <a:pt x="947537" y="1079519"/>
                </a:lnTo>
                <a:lnTo>
                  <a:pt x="0" y="1079519"/>
                </a:lnTo>
                <a:lnTo>
                  <a:pt x="0" y="0"/>
                </a:lnTo>
                <a:close/>
              </a:path>
            </a:pathLst>
          </a:custGeom>
          <a:blipFill rotWithShape="1">
            <a:blip r:embed="rId6">
              <a:alphaModFix/>
            </a:blip>
            <a:stretch>
              <a:fillRect b="0" l="0" r="0" t="-123623"/>
            </a:stretch>
          </a:blipFill>
          <a:ln>
            <a:noFill/>
          </a:ln>
        </p:spPr>
      </p:sp>
      <p:sp>
        <p:nvSpPr>
          <p:cNvPr id="407" name="Google Shape;407;p26"/>
          <p:cNvSpPr/>
          <p:nvPr/>
        </p:nvSpPr>
        <p:spPr>
          <a:xfrm>
            <a:off x="7616154" y="5827151"/>
            <a:ext cx="1664993" cy="1349338"/>
          </a:xfrm>
          <a:custGeom>
            <a:rect b="b" l="l" r="r" t="t"/>
            <a:pathLst>
              <a:path extrusionOk="0" h="1349338" w="1664993">
                <a:moveTo>
                  <a:pt x="0" y="0"/>
                </a:moveTo>
                <a:lnTo>
                  <a:pt x="1664993" y="0"/>
                </a:lnTo>
                <a:lnTo>
                  <a:pt x="1664993" y="1349338"/>
                </a:lnTo>
                <a:lnTo>
                  <a:pt x="0" y="1349338"/>
                </a:lnTo>
                <a:lnTo>
                  <a:pt x="0" y="0"/>
                </a:lnTo>
                <a:close/>
              </a:path>
            </a:pathLst>
          </a:custGeom>
          <a:blipFill rotWithShape="1">
            <a:blip r:embed="rId12">
              <a:alphaModFix/>
            </a:blip>
            <a:stretch>
              <a:fillRect b="0" l="0" r="0" t="0"/>
            </a:stretch>
          </a:blipFill>
          <a:ln>
            <a:noFill/>
          </a:ln>
        </p:spPr>
      </p:sp>
      <p:sp>
        <p:nvSpPr>
          <p:cNvPr id="408" name="Google Shape;408;p26"/>
          <p:cNvSpPr/>
          <p:nvPr/>
        </p:nvSpPr>
        <p:spPr>
          <a:xfrm>
            <a:off x="10446423" y="1156278"/>
            <a:ext cx="1188193" cy="901542"/>
          </a:xfrm>
          <a:custGeom>
            <a:rect b="b" l="l" r="r" t="t"/>
            <a:pathLst>
              <a:path extrusionOk="0" h="901542" w="1188193">
                <a:moveTo>
                  <a:pt x="0" y="0"/>
                </a:moveTo>
                <a:lnTo>
                  <a:pt x="1188193" y="0"/>
                </a:lnTo>
                <a:lnTo>
                  <a:pt x="1188193" y="901542"/>
                </a:lnTo>
                <a:lnTo>
                  <a:pt x="0" y="901542"/>
                </a:lnTo>
                <a:lnTo>
                  <a:pt x="0" y="0"/>
                </a:lnTo>
                <a:close/>
              </a:path>
            </a:pathLst>
          </a:custGeom>
          <a:blipFill rotWithShape="1">
            <a:blip r:embed="rId13">
              <a:alphaModFix/>
            </a:blip>
            <a:stretch>
              <a:fillRect b="0" l="0" r="0" t="0"/>
            </a:stretch>
          </a:blipFill>
          <a:ln>
            <a:noFill/>
          </a:ln>
        </p:spPr>
      </p:sp>
      <p:sp>
        <p:nvSpPr>
          <p:cNvPr id="409" name="Google Shape;409;p26"/>
          <p:cNvSpPr/>
          <p:nvPr/>
        </p:nvSpPr>
        <p:spPr>
          <a:xfrm rot="5400000">
            <a:off x="14134636" y="4450937"/>
            <a:ext cx="1598063" cy="759080"/>
          </a:xfrm>
          <a:custGeom>
            <a:rect b="b" l="l" r="r" t="t"/>
            <a:pathLst>
              <a:path extrusionOk="0" h="759080" w="1598063">
                <a:moveTo>
                  <a:pt x="0" y="0"/>
                </a:moveTo>
                <a:lnTo>
                  <a:pt x="1598063" y="0"/>
                </a:lnTo>
                <a:lnTo>
                  <a:pt x="1598063" y="759080"/>
                </a:lnTo>
                <a:lnTo>
                  <a:pt x="0" y="759080"/>
                </a:lnTo>
                <a:lnTo>
                  <a:pt x="0" y="0"/>
                </a:lnTo>
                <a:close/>
              </a:path>
            </a:pathLst>
          </a:custGeom>
          <a:blipFill rotWithShape="1">
            <a:blip r:embed="rId14">
              <a:alphaModFix/>
            </a:blip>
            <a:stretch>
              <a:fillRect b="0" l="0" r="0" t="0"/>
            </a:stretch>
          </a:blipFill>
          <a:ln>
            <a:noFill/>
          </a:ln>
        </p:spPr>
      </p:sp>
      <p:sp>
        <p:nvSpPr>
          <p:cNvPr id="410" name="Google Shape;410;p26"/>
          <p:cNvSpPr/>
          <p:nvPr/>
        </p:nvSpPr>
        <p:spPr>
          <a:xfrm>
            <a:off x="5366454" y="1126556"/>
            <a:ext cx="1266539" cy="960986"/>
          </a:xfrm>
          <a:custGeom>
            <a:rect b="b" l="l" r="r" t="t"/>
            <a:pathLst>
              <a:path extrusionOk="0" h="960986" w="1266539">
                <a:moveTo>
                  <a:pt x="0" y="0"/>
                </a:moveTo>
                <a:lnTo>
                  <a:pt x="1266539" y="0"/>
                </a:lnTo>
                <a:lnTo>
                  <a:pt x="1266539" y="960986"/>
                </a:lnTo>
                <a:lnTo>
                  <a:pt x="0" y="960986"/>
                </a:lnTo>
                <a:lnTo>
                  <a:pt x="0" y="0"/>
                </a:lnTo>
                <a:close/>
              </a:path>
            </a:pathLst>
          </a:custGeom>
          <a:blipFill rotWithShape="1">
            <a:blip r:embed="rId15">
              <a:alphaModFix/>
            </a:blip>
            <a:stretch>
              <a:fillRect b="0" l="0" r="0" t="0"/>
            </a:stretch>
          </a:blipFill>
          <a:ln>
            <a:noFill/>
          </a:ln>
        </p:spPr>
      </p:sp>
      <p:sp>
        <p:nvSpPr>
          <p:cNvPr id="411" name="Google Shape;411;p26"/>
          <p:cNvSpPr/>
          <p:nvPr/>
        </p:nvSpPr>
        <p:spPr>
          <a:xfrm>
            <a:off x="13107276" y="2671238"/>
            <a:ext cx="1143248" cy="993197"/>
          </a:xfrm>
          <a:custGeom>
            <a:rect b="b" l="l" r="r" t="t"/>
            <a:pathLst>
              <a:path extrusionOk="0" h="993197" w="1143248">
                <a:moveTo>
                  <a:pt x="0" y="0"/>
                </a:moveTo>
                <a:lnTo>
                  <a:pt x="1143248" y="0"/>
                </a:lnTo>
                <a:lnTo>
                  <a:pt x="1143248" y="993196"/>
                </a:lnTo>
                <a:lnTo>
                  <a:pt x="0" y="993196"/>
                </a:lnTo>
                <a:lnTo>
                  <a:pt x="0" y="0"/>
                </a:lnTo>
                <a:close/>
              </a:path>
            </a:pathLst>
          </a:custGeom>
          <a:blipFill rotWithShape="1">
            <a:blip r:embed="rId16">
              <a:alphaModFix/>
            </a:blip>
            <a:stretch>
              <a:fillRect b="0" l="0" r="0" t="0"/>
            </a:stretch>
          </a:blipFill>
          <a:ln>
            <a:noFill/>
          </a:ln>
        </p:spPr>
      </p:sp>
      <p:sp>
        <p:nvSpPr>
          <p:cNvPr id="412" name="Google Shape;412;p26"/>
          <p:cNvSpPr/>
          <p:nvPr/>
        </p:nvSpPr>
        <p:spPr>
          <a:xfrm rot="-5400000">
            <a:off x="16446250" y="2714267"/>
            <a:ext cx="1044187" cy="907137"/>
          </a:xfrm>
          <a:custGeom>
            <a:rect b="b" l="l" r="r" t="t"/>
            <a:pathLst>
              <a:path extrusionOk="0" h="907137" w="1044187">
                <a:moveTo>
                  <a:pt x="0" y="0"/>
                </a:moveTo>
                <a:lnTo>
                  <a:pt x="1044187" y="0"/>
                </a:lnTo>
                <a:lnTo>
                  <a:pt x="1044187" y="907138"/>
                </a:lnTo>
                <a:lnTo>
                  <a:pt x="0" y="907138"/>
                </a:lnTo>
                <a:lnTo>
                  <a:pt x="0" y="0"/>
                </a:lnTo>
                <a:close/>
              </a:path>
            </a:pathLst>
          </a:custGeom>
          <a:blipFill rotWithShape="1">
            <a:blip r:embed="rId17">
              <a:alphaModFix/>
            </a:blip>
            <a:stretch>
              <a:fillRect b="0" l="0" r="0" t="0"/>
            </a:stretch>
          </a:blipFill>
          <a:ln>
            <a:noFill/>
          </a:ln>
        </p:spPr>
      </p:sp>
      <p:sp>
        <p:nvSpPr>
          <p:cNvPr id="413" name="Google Shape;413;p26"/>
          <p:cNvSpPr/>
          <p:nvPr/>
        </p:nvSpPr>
        <p:spPr>
          <a:xfrm>
            <a:off x="10284636" y="4545410"/>
            <a:ext cx="954642" cy="570133"/>
          </a:xfrm>
          <a:custGeom>
            <a:rect b="b" l="l" r="r" t="t"/>
            <a:pathLst>
              <a:path extrusionOk="0" h="570133" w="954642">
                <a:moveTo>
                  <a:pt x="0" y="0"/>
                </a:moveTo>
                <a:lnTo>
                  <a:pt x="954641" y="0"/>
                </a:lnTo>
                <a:lnTo>
                  <a:pt x="954641" y="570133"/>
                </a:lnTo>
                <a:lnTo>
                  <a:pt x="0" y="570133"/>
                </a:lnTo>
                <a:lnTo>
                  <a:pt x="0" y="0"/>
                </a:lnTo>
                <a:close/>
              </a:path>
            </a:pathLst>
          </a:custGeom>
          <a:blipFill rotWithShape="1">
            <a:blip r:embed="rId18">
              <a:alphaModFix/>
            </a:blip>
            <a:stretch>
              <a:fillRect b="0" l="0" r="0" t="0"/>
            </a:stretch>
          </a:blipFill>
          <a:ln>
            <a:noFill/>
          </a:ln>
        </p:spPr>
      </p:sp>
      <p:sp>
        <p:nvSpPr>
          <p:cNvPr id="414" name="Google Shape;414;p26"/>
          <p:cNvSpPr/>
          <p:nvPr/>
        </p:nvSpPr>
        <p:spPr>
          <a:xfrm>
            <a:off x="11814357" y="4635658"/>
            <a:ext cx="594866" cy="389637"/>
          </a:xfrm>
          <a:custGeom>
            <a:rect b="b" l="l" r="r" t="t"/>
            <a:pathLst>
              <a:path extrusionOk="0" h="389637" w="594866">
                <a:moveTo>
                  <a:pt x="0" y="0"/>
                </a:moveTo>
                <a:lnTo>
                  <a:pt x="594866" y="0"/>
                </a:lnTo>
                <a:lnTo>
                  <a:pt x="594866" y="389637"/>
                </a:lnTo>
                <a:lnTo>
                  <a:pt x="0" y="389637"/>
                </a:lnTo>
                <a:lnTo>
                  <a:pt x="0" y="0"/>
                </a:lnTo>
                <a:close/>
              </a:path>
            </a:pathLst>
          </a:custGeom>
          <a:blipFill rotWithShape="1">
            <a:blip r:embed="rId19">
              <a:alphaModFix/>
            </a:blip>
            <a:stretch>
              <a:fillRect b="0" l="0" r="0" t="0"/>
            </a:stretch>
          </a:blipFill>
          <a:ln>
            <a:noFill/>
          </a:ln>
        </p:spPr>
      </p:sp>
      <p:sp>
        <p:nvSpPr>
          <p:cNvPr id="415" name="Google Shape;415;p26"/>
          <p:cNvSpPr/>
          <p:nvPr/>
        </p:nvSpPr>
        <p:spPr>
          <a:xfrm>
            <a:off x="5534325" y="4704221"/>
            <a:ext cx="1412658" cy="252513"/>
          </a:xfrm>
          <a:custGeom>
            <a:rect b="b" l="l" r="r" t="t"/>
            <a:pathLst>
              <a:path extrusionOk="0" h="252513" w="1412658">
                <a:moveTo>
                  <a:pt x="0" y="0"/>
                </a:moveTo>
                <a:lnTo>
                  <a:pt x="1412658" y="0"/>
                </a:lnTo>
                <a:lnTo>
                  <a:pt x="1412658" y="252512"/>
                </a:lnTo>
                <a:lnTo>
                  <a:pt x="0" y="252512"/>
                </a:lnTo>
                <a:lnTo>
                  <a:pt x="0" y="0"/>
                </a:lnTo>
                <a:close/>
              </a:path>
            </a:pathLst>
          </a:custGeom>
          <a:blipFill rotWithShape="1">
            <a:blip r:embed="rId20">
              <a:alphaModFix/>
            </a:blip>
            <a:stretch>
              <a:fillRect b="0" l="0" r="0" t="0"/>
            </a:stretch>
          </a:blipFill>
          <a:ln>
            <a:noFill/>
          </a:ln>
        </p:spPr>
      </p:sp>
      <p:sp>
        <p:nvSpPr>
          <p:cNvPr id="416" name="Google Shape;416;p26"/>
          <p:cNvSpPr/>
          <p:nvPr/>
        </p:nvSpPr>
        <p:spPr>
          <a:xfrm flipH="1" rot="5400000">
            <a:off x="8047321" y="2672054"/>
            <a:ext cx="1032880" cy="991564"/>
          </a:xfrm>
          <a:custGeom>
            <a:rect b="b" l="l" r="r" t="t"/>
            <a:pathLst>
              <a:path extrusionOk="0" h="991564" w="1032880">
                <a:moveTo>
                  <a:pt x="1032879" y="0"/>
                </a:moveTo>
                <a:lnTo>
                  <a:pt x="0" y="0"/>
                </a:lnTo>
                <a:lnTo>
                  <a:pt x="0" y="991564"/>
                </a:lnTo>
                <a:lnTo>
                  <a:pt x="1032879" y="991564"/>
                </a:lnTo>
                <a:lnTo>
                  <a:pt x="1032879" y="0"/>
                </a:lnTo>
                <a:close/>
              </a:path>
            </a:pathLst>
          </a:custGeom>
          <a:blipFill rotWithShape="1">
            <a:blip r:embed="rId21">
              <a:alphaModFix/>
            </a:blip>
            <a:stretch>
              <a:fillRect b="0" l="0" r="0" t="0"/>
            </a:stretch>
          </a:blipFill>
          <a:ln>
            <a:noFill/>
          </a:ln>
        </p:spPr>
      </p:sp>
      <p:sp>
        <p:nvSpPr>
          <p:cNvPr id="417" name="Google Shape;417;p26"/>
          <p:cNvSpPr/>
          <p:nvPr/>
        </p:nvSpPr>
        <p:spPr>
          <a:xfrm rot="-5400000">
            <a:off x="9883289" y="5993266"/>
            <a:ext cx="1227280" cy="1017108"/>
          </a:xfrm>
          <a:custGeom>
            <a:rect b="b" l="l" r="r" t="t"/>
            <a:pathLst>
              <a:path extrusionOk="0" h="1017108" w="1227280">
                <a:moveTo>
                  <a:pt x="0" y="0"/>
                </a:moveTo>
                <a:lnTo>
                  <a:pt x="1227280" y="0"/>
                </a:lnTo>
                <a:lnTo>
                  <a:pt x="1227280" y="1017108"/>
                </a:lnTo>
                <a:lnTo>
                  <a:pt x="0" y="1017108"/>
                </a:lnTo>
                <a:lnTo>
                  <a:pt x="0" y="0"/>
                </a:lnTo>
                <a:close/>
              </a:path>
            </a:pathLst>
          </a:custGeom>
          <a:blipFill rotWithShape="1">
            <a:blip r:embed="rId22">
              <a:alphaModFix/>
            </a:blip>
            <a:stretch>
              <a:fillRect b="0" l="0" r="0" t="0"/>
            </a:stretch>
          </a:blipFill>
          <a:ln>
            <a:noFill/>
          </a:ln>
        </p:spPr>
      </p:sp>
      <p:sp>
        <p:nvSpPr>
          <p:cNvPr id="418" name="Google Shape;418;p26"/>
          <p:cNvSpPr/>
          <p:nvPr/>
        </p:nvSpPr>
        <p:spPr>
          <a:xfrm rot="144260">
            <a:off x="15183863" y="1037641"/>
            <a:ext cx="856959" cy="1138816"/>
          </a:xfrm>
          <a:custGeom>
            <a:rect b="b" l="l" r="r" t="t"/>
            <a:pathLst>
              <a:path extrusionOk="0" h="1138816" w="856959">
                <a:moveTo>
                  <a:pt x="0" y="0"/>
                </a:moveTo>
                <a:lnTo>
                  <a:pt x="856959" y="0"/>
                </a:lnTo>
                <a:lnTo>
                  <a:pt x="856959" y="1138816"/>
                </a:lnTo>
                <a:lnTo>
                  <a:pt x="0" y="1138816"/>
                </a:lnTo>
                <a:lnTo>
                  <a:pt x="0" y="0"/>
                </a:lnTo>
                <a:close/>
              </a:path>
            </a:pathLst>
          </a:custGeom>
          <a:blipFill rotWithShape="1">
            <a:blip r:embed="rId23">
              <a:alphaModFix/>
            </a:blip>
            <a:stretch>
              <a:fillRect b="0" l="0" r="0" t="0"/>
            </a:stretch>
          </a:blipFill>
          <a:ln>
            <a:noFill/>
          </a:ln>
        </p:spPr>
      </p:sp>
      <p:sp>
        <p:nvSpPr>
          <p:cNvPr id="419" name="Google Shape;419;p26"/>
          <p:cNvSpPr/>
          <p:nvPr/>
        </p:nvSpPr>
        <p:spPr>
          <a:xfrm rot="-5400000">
            <a:off x="14339230" y="5908948"/>
            <a:ext cx="1009363" cy="1185743"/>
          </a:xfrm>
          <a:custGeom>
            <a:rect b="b" l="l" r="r" t="t"/>
            <a:pathLst>
              <a:path extrusionOk="0" h="1185743" w="1009363">
                <a:moveTo>
                  <a:pt x="0" y="0"/>
                </a:moveTo>
                <a:lnTo>
                  <a:pt x="1009364" y="0"/>
                </a:lnTo>
                <a:lnTo>
                  <a:pt x="1009364" y="1185743"/>
                </a:lnTo>
                <a:lnTo>
                  <a:pt x="0" y="1185743"/>
                </a:lnTo>
                <a:lnTo>
                  <a:pt x="0" y="0"/>
                </a:lnTo>
                <a:close/>
              </a:path>
            </a:pathLst>
          </a:custGeom>
          <a:blipFill rotWithShape="1">
            <a:blip r:embed="rId24">
              <a:alphaModFix/>
            </a:blip>
            <a:stretch>
              <a:fillRect b="0" l="0" r="0" t="0"/>
            </a:stretch>
          </a:blipFill>
          <a:ln>
            <a:noFill/>
          </a:ln>
        </p:spPr>
      </p:sp>
      <p:sp>
        <p:nvSpPr>
          <p:cNvPr id="420" name="Google Shape;420;p26"/>
          <p:cNvSpPr/>
          <p:nvPr/>
        </p:nvSpPr>
        <p:spPr>
          <a:xfrm rot="10800000">
            <a:off x="7522063" y="4216837"/>
            <a:ext cx="923528" cy="1227280"/>
          </a:xfrm>
          <a:custGeom>
            <a:rect b="b" l="l" r="r" t="t"/>
            <a:pathLst>
              <a:path extrusionOk="0" h="1227280" w="923528">
                <a:moveTo>
                  <a:pt x="0" y="0"/>
                </a:moveTo>
                <a:lnTo>
                  <a:pt x="923527" y="0"/>
                </a:lnTo>
                <a:lnTo>
                  <a:pt x="923527" y="1227280"/>
                </a:lnTo>
                <a:lnTo>
                  <a:pt x="0" y="1227280"/>
                </a:lnTo>
                <a:lnTo>
                  <a:pt x="0" y="0"/>
                </a:lnTo>
                <a:close/>
              </a:path>
            </a:pathLst>
          </a:custGeom>
          <a:blipFill rotWithShape="1">
            <a:blip r:embed="rId25">
              <a:alphaModFix/>
            </a:blip>
            <a:stretch>
              <a:fillRect b="0" l="0" r="0" t="0"/>
            </a:stretch>
          </a:blipFill>
          <a:ln>
            <a:noFill/>
          </a:ln>
        </p:spPr>
      </p:sp>
      <p:sp>
        <p:nvSpPr>
          <p:cNvPr id="421" name="Google Shape;421;p26"/>
          <p:cNvSpPr/>
          <p:nvPr/>
        </p:nvSpPr>
        <p:spPr>
          <a:xfrm>
            <a:off x="9020670" y="4255207"/>
            <a:ext cx="688886" cy="1150540"/>
          </a:xfrm>
          <a:custGeom>
            <a:rect b="b" l="l" r="r" t="t"/>
            <a:pathLst>
              <a:path extrusionOk="0" h="1150540" w="688886">
                <a:moveTo>
                  <a:pt x="0" y="0"/>
                </a:moveTo>
                <a:lnTo>
                  <a:pt x="688886" y="0"/>
                </a:lnTo>
                <a:lnTo>
                  <a:pt x="688886" y="1150540"/>
                </a:lnTo>
                <a:lnTo>
                  <a:pt x="0" y="1150540"/>
                </a:lnTo>
                <a:lnTo>
                  <a:pt x="0" y="0"/>
                </a:lnTo>
                <a:close/>
              </a:path>
            </a:pathLst>
          </a:custGeom>
          <a:blipFill rotWithShape="1">
            <a:blip r:embed="rId26">
              <a:alphaModFix/>
            </a:blip>
            <a:stretch>
              <a:fillRect b="0" l="0" r="0" t="0"/>
            </a:stretch>
          </a:blipFill>
          <a:ln>
            <a:noFill/>
          </a:ln>
        </p:spPr>
      </p:sp>
      <p:sp>
        <p:nvSpPr>
          <p:cNvPr id="422" name="Google Shape;422;p26"/>
          <p:cNvSpPr/>
          <p:nvPr/>
        </p:nvSpPr>
        <p:spPr>
          <a:xfrm flipH="1">
            <a:off x="11909023" y="1108761"/>
            <a:ext cx="581750" cy="996575"/>
          </a:xfrm>
          <a:custGeom>
            <a:rect b="b" l="l" r="r" t="t"/>
            <a:pathLst>
              <a:path extrusionOk="0" h="996575" w="581750">
                <a:moveTo>
                  <a:pt x="581750" y="0"/>
                </a:moveTo>
                <a:lnTo>
                  <a:pt x="0" y="0"/>
                </a:lnTo>
                <a:lnTo>
                  <a:pt x="0" y="996575"/>
                </a:lnTo>
                <a:lnTo>
                  <a:pt x="581750" y="996575"/>
                </a:lnTo>
                <a:lnTo>
                  <a:pt x="581750" y="0"/>
                </a:lnTo>
                <a:close/>
              </a:path>
            </a:pathLst>
          </a:custGeom>
          <a:blipFill rotWithShape="1">
            <a:blip r:embed="rId27">
              <a:alphaModFix/>
            </a:blip>
            <a:stretch>
              <a:fillRect b="0" l="0" r="0" t="0"/>
            </a:stretch>
          </a:blipFill>
          <a:ln>
            <a:noFill/>
          </a:ln>
        </p:spPr>
      </p:sp>
      <p:sp>
        <p:nvSpPr>
          <p:cNvPr id="423" name="Google Shape;423;p26"/>
          <p:cNvSpPr/>
          <p:nvPr/>
        </p:nvSpPr>
        <p:spPr>
          <a:xfrm>
            <a:off x="12765180" y="1115104"/>
            <a:ext cx="931005" cy="983889"/>
          </a:xfrm>
          <a:custGeom>
            <a:rect b="b" l="l" r="r" t="t"/>
            <a:pathLst>
              <a:path extrusionOk="0" h="983889" w="931005">
                <a:moveTo>
                  <a:pt x="0" y="0"/>
                </a:moveTo>
                <a:lnTo>
                  <a:pt x="931005" y="0"/>
                </a:lnTo>
                <a:lnTo>
                  <a:pt x="931005" y="983889"/>
                </a:lnTo>
                <a:lnTo>
                  <a:pt x="0" y="983889"/>
                </a:lnTo>
                <a:lnTo>
                  <a:pt x="0" y="0"/>
                </a:lnTo>
                <a:close/>
              </a:path>
            </a:pathLst>
          </a:custGeom>
          <a:blipFill rotWithShape="1">
            <a:blip r:embed="rId28">
              <a:alphaModFix/>
            </a:blip>
            <a:stretch>
              <a:fillRect b="0" l="0" r="0" t="0"/>
            </a:stretch>
          </a:blipFill>
          <a:ln>
            <a:noFill/>
          </a:ln>
        </p:spPr>
      </p:sp>
      <p:sp>
        <p:nvSpPr>
          <p:cNvPr id="424" name="Google Shape;424;p26"/>
          <p:cNvSpPr/>
          <p:nvPr/>
        </p:nvSpPr>
        <p:spPr>
          <a:xfrm>
            <a:off x="11712712" y="5819735"/>
            <a:ext cx="1831100" cy="1364170"/>
          </a:xfrm>
          <a:custGeom>
            <a:rect b="b" l="l" r="r" t="t"/>
            <a:pathLst>
              <a:path extrusionOk="0" h="1364170" w="1831100">
                <a:moveTo>
                  <a:pt x="0" y="0"/>
                </a:moveTo>
                <a:lnTo>
                  <a:pt x="1831100" y="0"/>
                </a:lnTo>
                <a:lnTo>
                  <a:pt x="1831100" y="1364169"/>
                </a:lnTo>
                <a:lnTo>
                  <a:pt x="0" y="1364169"/>
                </a:lnTo>
                <a:lnTo>
                  <a:pt x="0" y="0"/>
                </a:lnTo>
                <a:close/>
              </a:path>
            </a:pathLst>
          </a:custGeom>
          <a:blipFill rotWithShape="1">
            <a:blip r:embed="rId29">
              <a:alphaModFix/>
            </a:blip>
            <a:stretch>
              <a:fillRect b="0" l="0" r="0" t="0"/>
            </a:stretch>
          </a:blipFill>
          <a:ln>
            <a:noFill/>
          </a:ln>
        </p:spPr>
      </p:sp>
      <p:sp>
        <p:nvSpPr>
          <p:cNvPr id="425" name="Google Shape;425;p26"/>
          <p:cNvSpPr/>
          <p:nvPr/>
        </p:nvSpPr>
        <p:spPr>
          <a:xfrm>
            <a:off x="9368646" y="1255072"/>
            <a:ext cx="803370" cy="703953"/>
          </a:xfrm>
          <a:custGeom>
            <a:rect b="b" l="l" r="r" t="t"/>
            <a:pathLst>
              <a:path extrusionOk="0" h="703953" w="803370">
                <a:moveTo>
                  <a:pt x="0" y="0"/>
                </a:moveTo>
                <a:lnTo>
                  <a:pt x="803371" y="0"/>
                </a:lnTo>
                <a:lnTo>
                  <a:pt x="803371" y="703953"/>
                </a:lnTo>
                <a:lnTo>
                  <a:pt x="0" y="703953"/>
                </a:lnTo>
                <a:lnTo>
                  <a:pt x="0" y="0"/>
                </a:lnTo>
                <a:close/>
              </a:path>
            </a:pathLst>
          </a:custGeom>
          <a:blipFill rotWithShape="1">
            <a:blip r:embed="rId30">
              <a:alphaModFix/>
            </a:blip>
            <a:stretch>
              <a:fillRect b="0" l="0" r="0" t="0"/>
            </a:stretch>
          </a:blipFill>
          <a:ln>
            <a:noFill/>
          </a:ln>
        </p:spPr>
      </p:sp>
      <p:sp>
        <p:nvSpPr>
          <p:cNvPr id="426" name="Google Shape;426;p26"/>
          <p:cNvSpPr/>
          <p:nvPr/>
        </p:nvSpPr>
        <p:spPr>
          <a:xfrm>
            <a:off x="5534325" y="5757787"/>
            <a:ext cx="1374601" cy="1488066"/>
          </a:xfrm>
          <a:custGeom>
            <a:rect b="b" l="l" r="r" t="t"/>
            <a:pathLst>
              <a:path extrusionOk="0" h="1488066" w="1374601">
                <a:moveTo>
                  <a:pt x="0" y="0"/>
                </a:moveTo>
                <a:lnTo>
                  <a:pt x="1374601" y="0"/>
                </a:lnTo>
                <a:lnTo>
                  <a:pt x="1374601" y="1488066"/>
                </a:lnTo>
                <a:lnTo>
                  <a:pt x="0" y="1488066"/>
                </a:lnTo>
                <a:lnTo>
                  <a:pt x="0" y="0"/>
                </a:lnTo>
                <a:close/>
              </a:path>
            </a:pathLst>
          </a:custGeom>
          <a:blipFill rotWithShape="1">
            <a:blip r:embed="rId31">
              <a:alphaModFix/>
            </a:blip>
            <a:stretch>
              <a:fillRect b="0" l="0" r="0" t="0"/>
            </a:stretch>
          </a:blipFill>
          <a:ln>
            <a:noFill/>
          </a:ln>
        </p:spPr>
      </p:sp>
      <p:sp>
        <p:nvSpPr>
          <p:cNvPr id="427" name="Google Shape;427;p26"/>
          <p:cNvSpPr/>
          <p:nvPr/>
        </p:nvSpPr>
        <p:spPr>
          <a:xfrm>
            <a:off x="13970591" y="1063811"/>
            <a:ext cx="915356" cy="1086475"/>
          </a:xfrm>
          <a:custGeom>
            <a:rect b="b" l="l" r="r" t="t"/>
            <a:pathLst>
              <a:path extrusionOk="0" h="1086475" w="915356">
                <a:moveTo>
                  <a:pt x="0" y="0"/>
                </a:moveTo>
                <a:lnTo>
                  <a:pt x="915356" y="0"/>
                </a:lnTo>
                <a:lnTo>
                  <a:pt x="915356" y="1086476"/>
                </a:lnTo>
                <a:lnTo>
                  <a:pt x="0" y="1086476"/>
                </a:lnTo>
                <a:lnTo>
                  <a:pt x="0" y="0"/>
                </a:lnTo>
                <a:close/>
              </a:path>
            </a:pathLst>
          </a:custGeom>
          <a:blipFill rotWithShape="1">
            <a:blip r:embed="rId32">
              <a:alphaModFix/>
            </a:blip>
            <a:stretch>
              <a:fillRect b="0" l="0" r="0" t="0"/>
            </a:stretch>
          </a:blipFill>
          <a:ln>
            <a:noFill/>
          </a:ln>
        </p:spPr>
      </p:sp>
      <p:sp>
        <p:nvSpPr>
          <p:cNvPr id="428" name="Google Shape;428;p26"/>
          <p:cNvSpPr/>
          <p:nvPr/>
        </p:nvSpPr>
        <p:spPr>
          <a:xfrm>
            <a:off x="9721479" y="2736011"/>
            <a:ext cx="1114389" cy="863651"/>
          </a:xfrm>
          <a:custGeom>
            <a:rect b="b" l="l" r="r" t="t"/>
            <a:pathLst>
              <a:path extrusionOk="0" h="863651" w="1114389">
                <a:moveTo>
                  <a:pt x="0" y="0"/>
                </a:moveTo>
                <a:lnTo>
                  <a:pt x="1114388" y="0"/>
                </a:lnTo>
                <a:lnTo>
                  <a:pt x="1114388" y="863651"/>
                </a:lnTo>
                <a:lnTo>
                  <a:pt x="0" y="863651"/>
                </a:lnTo>
                <a:lnTo>
                  <a:pt x="0" y="0"/>
                </a:lnTo>
                <a:close/>
              </a:path>
            </a:pathLst>
          </a:custGeom>
          <a:blipFill rotWithShape="1">
            <a:blip r:embed="rId33">
              <a:alphaModFix/>
            </a:blip>
            <a:stretch>
              <a:fillRect b="0" l="0" r="0" t="0"/>
            </a:stretch>
          </a:blipFill>
          <a:ln>
            <a:noFill/>
          </a:ln>
        </p:spPr>
      </p:sp>
      <p:sp>
        <p:nvSpPr>
          <p:cNvPr id="429" name="Google Shape;429;p26"/>
          <p:cNvSpPr/>
          <p:nvPr/>
        </p:nvSpPr>
        <p:spPr>
          <a:xfrm rot="-5400000">
            <a:off x="12786049" y="4333104"/>
            <a:ext cx="1391252" cy="994745"/>
          </a:xfrm>
          <a:custGeom>
            <a:rect b="b" l="l" r="r" t="t"/>
            <a:pathLst>
              <a:path extrusionOk="0" h="994745" w="1391252">
                <a:moveTo>
                  <a:pt x="0" y="0"/>
                </a:moveTo>
                <a:lnTo>
                  <a:pt x="1391252" y="0"/>
                </a:lnTo>
                <a:lnTo>
                  <a:pt x="1391252" y="994746"/>
                </a:lnTo>
                <a:lnTo>
                  <a:pt x="0" y="994746"/>
                </a:lnTo>
                <a:lnTo>
                  <a:pt x="0" y="0"/>
                </a:lnTo>
                <a:close/>
              </a:path>
            </a:pathLst>
          </a:custGeom>
          <a:blipFill rotWithShape="1">
            <a:blip r:embed="rId34">
              <a:alphaModFix/>
            </a:blip>
            <a:stretch>
              <a:fillRect b="0" l="0" r="0" t="0"/>
            </a:stretch>
          </a:blipFill>
          <a:ln>
            <a:noFill/>
          </a:ln>
        </p:spPr>
      </p:sp>
      <p:sp>
        <p:nvSpPr>
          <p:cNvPr id="430" name="Google Shape;430;p26"/>
          <p:cNvSpPr/>
          <p:nvPr/>
        </p:nvSpPr>
        <p:spPr>
          <a:xfrm>
            <a:off x="16338739" y="1075654"/>
            <a:ext cx="1114328" cy="1062790"/>
          </a:xfrm>
          <a:custGeom>
            <a:rect b="b" l="l" r="r" t="t"/>
            <a:pathLst>
              <a:path extrusionOk="0" h="1062790" w="1114328">
                <a:moveTo>
                  <a:pt x="0" y="0"/>
                </a:moveTo>
                <a:lnTo>
                  <a:pt x="1114328" y="0"/>
                </a:lnTo>
                <a:lnTo>
                  <a:pt x="1114328" y="1062790"/>
                </a:lnTo>
                <a:lnTo>
                  <a:pt x="0" y="1062790"/>
                </a:lnTo>
                <a:lnTo>
                  <a:pt x="0" y="0"/>
                </a:lnTo>
                <a:close/>
              </a:path>
            </a:pathLst>
          </a:custGeom>
          <a:blipFill rotWithShape="1">
            <a:blip r:embed="rId35">
              <a:alphaModFix/>
            </a:blip>
            <a:stretch>
              <a:fillRect b="0" l="0" r="0" t="0"/>
            </a:stretch>
          </a:blipFill>
          <a:ln>
            <a:noFill/>
          </a:ln>
        </p:spPr>
      </p:sp>
      <p:sp>
        <p:nvSpPr>
          <p:cNvPr id="431" name="Google Shape;431;p26"/>
          <p:cNvSpPr/>
          <p:nvPr/>
        </p:nvSpPr>
        <p:spPr>
          <a:xfrm rot="10800000">
            <a:off x="16144012" y="6079950"/>
            <a:ext cx="1341930" cy="843739"/>
          </a:xfrm>
          <a:custGeom>
            <a:rect b="b" l="l" r="r" t="t"/>
            <a:pathLst>
              <a:path extrusionOk="0" h="843739" w="1341930">
                <a:moveTo>
                  <a:pt x="0" y="0"/>
                </a:moveTo>
                <a:lnTo>
                  <a:pt x="1341930" y="0"/>
                </a:lnTo>
                <a:lnTo>
                  <a:pt x="1341930" y="843739"/>
                </a:lnTo>
                <a:lnTo>
                  <a:pt x="0" y="843739"/>
                </a:lnTo>
                <a:lnTo>
                  <a:pt x="0" y="0"/>
                </a:lnTo>
                <a:close/>
              </a:path>
            </a:pathLst>
          </a:custGeom>
          <a:blipFill rotWithShape="1">
            <a:blip r:embed="rId36">
              <a:alphaModFix/>
            </a:blip>
            <a:stretch>
              <a:fillRect b="0" l="0" r="0" t="0"/>
            </a:stretch>
          </a:blipFill>
          <a:ln>
            <a:noFill/>
          </a:ln>
        </p:spPr>
      </p:sp>
      <p:sp>
        <p:nvSpPr>
          <p:cNvPr id="432" name="Google Shape;432;p26"/>
          <p:cNvSpPr/>
          <p:nvPr/>
        </p:nvSpPr>
        <p:spPr>
          <a:xfrm rot="10800000">
            <a:off x="15888287" y="4383211"/>
            <a:ext cx="1564780" cy="894532"/>
          </a:xfrm>
          <a:custGeom>
            <a:rect b="b" l="l" r="r" t="t"/>
            <a:pathLst>
              <a:path extrusionOk="0" h="894532" w="1564780">
                <a:moveTo>
                  <a:pt x="0" y="0"/>
                </a:moveTo>
                <a:lnTo>
                  <a:pt x="1564780" y="0"/>
                </a:lnTo>
                <a:lnTo>
                  <a:pt x="1564780" y="894532"/>
                </a:lnTo>
                <a:lnTo>
                  <a:pt x="0" y="894532"/>
                </a:lnTo>
                <a:lnTo>
                  <a:pt x="0" y="0"/>
                </a:lnTo>
                <a:close/>
              </a:path>
            </a:pathLst>
          </a:custGeom>
          <a:blipFill rotWithShape="1">
            <a:blip r:embed="rId37">
              <a:alphaModFix/>
            </a:blip>
            <a:stretch>
              <a:fillRect b="0" l="0" r="0" t="0"/>
            </a:stretch>
          </a:blipFill>
          <a:ln>
            <a:noFill/>
          </a:ln>
        </p:spPr>
      </p:sp>
      <p:sp>
        <p:nvSpPr>
          <p:cNvPr id="433" name="Google Shape;433;p26"/>
          <p:cNvSpPr/>
          <p:nvPr/>
        </p:nvSpPr>
        <p:spPr>
          <a:xfrm rot="-5400000">
            <a:off x="8252043" y="7987164"/>
            <a:ext cx="1615103" cy="882250"/>
          </a:xfrm>
          <a:custGeom>
            <a:rect b="b" l="l" r="r" t="t"/>
            <a:pathLst>
              <a:path extrusionOk="0" h="882250" w="1615103">
                <a:moveTo>
                  <a:pt x="0" y="0"/>
                </a:moveTo>
                <a:lnTo>
                  <a:pt x="1615103" y="0"/>
                </a:lnTo>
                <a:lnTo>
                  <a:pt x="1615103" y="882250"/>
                </a:lnTo>
                <a:lnTo>
                  <a:pt x="0" y="882250"/>
                </a:lnTo>
                <a:lnTo>
                  <a:pt x="0" y="0"/>
                </a:lnTo>
                <a:close/>
              </a:path>
            </a:pathLst>
          </a:custGeom>
          <a:blipFill rotWithShape="1">
            <a:blip r:embed="rId38">
              <a:alphaModFix/>
            </a:blip>
            <a:stretch>
              <a:fillRect b="0" l="0" r="0" t="0"/>
            </a:stretch>
          </a:blipFill>
          <a:ln>
            <a:noFill/>
          </a:ln>
        </p:spPr>
      </p:sp>
      <p:sp>
        <p:nvSpPr>
          <p:cNvPr id="434" name="Google Shape;434;p26"/>
          <p:cNvSpPr/>
          <p:nvPr/>
        </p:nvSpPr>
        <p:spPr>
          <a:xfrm>
            <a:off x="5450970" y="7620737"/>
            <a:ext cx="1706846" cy="1615103"/>
          </a:xfrm>
          <a:custGeom>
            <a:rect b="b" l="l" r="r" t="t"/>
            <a:pathLst>
              <a:path extrusionOk="0" h="1615103" w="1706846">
                <a:moveTo>
                  <a:pt x="0" y="0"/>
                </a:moveTo>
                <a:lnTo>
                  <a:pt x="1706846" y="0"/>
                </a:lnTo>
                <a:lnTo>
                  <a:pt x="1706846" y="1615103"/>
                </a:lnTo>
                <a:lnTo>
                  <a:pt x="0" y="1615103"/>
                </a:lnTo>
                <a:lnTo>
                  <a:pt x="0" y="0"/>
                </a:lnTo>
                <a:close/>
              </a:path>
            </a:pathLst>
          </a:custGeom>
          <a:blipFill rotWithShape="1">
            <a:blip r:embed="rId39">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27"/>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440" name="Google Shape;440;p27"/>
          <p:cNvSpPr/>
          <p:nvPr/>
        </p:nvSpPr>
        <p:spPr>
          <a:xfrm rot="-4871839">
            <a:off x="11044233" y="2143111"/>
            <a:ext cx="15065629" cy="8229600"/>
          </a:xfrm>
          <a:custGeom>
            <a:rect b="b" l="l" r="r" t="t"/>
            <a:pathLst>
              <a:path extrusionOk="0" h="8229600" w="15065629">
                <a:moveTo>
                  <a:pt x="0" y="0"/>
                </a:moveTo>
                <a:lnTo>
                  <a:pt x="15065629" y="0"/>
                </a:lnTo>
                <a:lnTo>
                  <a:pt x="15065629" y="8229600"/>
                </a:lnTo>
                <a:lnTo>
                  <a:pt x="0" y="8229600"/>
                </a:lnTo>
                <a:lnTo>
                  <a:pt x="0" y="0"/>
                </a:lnTo>
                <a:close/>
              </a:path>
            </a:pathLst>
          </a:custGeom>
          <a:blipFill rotWithShape="1">
            <a:blip r:embed="rId4">
              <a:alphaModFix/>
            </a:blip>
            <a:stretch>
              <a:fillRect b="0" l="0" r="0" t="0"/>
            </a:stretch>
          </a:blipFill>
          <a:ln>
            <a:noFill/>
          </a:ln>
        </p:spPr>
      </p:sp>
      <p:sp>
        <p:nvSpPr>
          <p:cNvPr id="441" name="Google Shape;441;p27"/>
          <p:cNvSpPr txBox="1"/>
          <p:nvPr/>
        </p:nvSpPr>
        <p:spPr>
          <a:xfrm>
            <a:off x="6118537" y="7822959"/>
            <a:ext cx="6050925" cy="864434"/>
          </a:xfrm>
          <a:prstGeom prst="rect">
            <a:avLst/>
          </a:prstGeom>
          <a:noFill/>
          <a:ln>
            <a:noFill/>
          </a:ln>
        </p:spPr>
        <p:txBody>
          <a:bodyPr anchorCtr="0" anchor="t" bIns="0" lIns="0" spcFirstLastPara="1" rIns="0" wrap="square" tIns="0">
            <a:spAutoFit/>
          </a:bodyPr>
          <a:lstStyle/>
          <a:p>
            <a:pPr indent="0" lvl="1" marL="0" marR="0" rtl="0" algn="ctr">
              <a:lnSpc>
                <a:spcPct val="129990"/>
              </a:lnSpc>
              <a:spcBef>
                <a:spcPts val="0"/>
              </a:spcBef>
              <a:spcAft>
                <a:spcPts val="0"/>
              </a:spcAft>
              <a:buNone/>
            </a:pPr>
            <a:r>
              <a:rPr b="0" i="0" lang="en-US" sz="5345" u="none" cap="none" strike="noStrike">
                <a:solidFill>
                  <a:srgbClr val="E64A10"/>
                </a:solidFill>
                <a:latin typeface="Unna"/>
                <a:ea typeface="Unna"/>
                <a:cs typeface="Unna"/>
                <a:sym typeface="Unna"/>
              </a:rPr>
              <a:t>Pexels</a:t>
            </a:r>
            <a:endParaRPr/>
          </a:p>
        </p:txBody>
      </p:sp>
      <p:sp>
        <p:nvSpPr>
          <p:cNvPr id="442" name="Google Shape;442;p27"/>
          <p:cNvSpPr txBox="1"/>
          <p:nvPr/>
        </p:nvSpPr>
        <p:spPr>
          <a:xfrm>
            <a:off x="6775652" y="8628739"/>
            <a:ext cx="4736696" cy="477391"/>
          </a:xfrm>
          <a:prstGeom prst="rect">
            <a:avLst/>
          </a:prstGeom>
          <a:noFill/>
          <a:ln>
            <a:noFill/>
          </a:ln>
        </p:spPr>
        <p:txBody>
          <a:bodyPr anchorCtr="0" anchor="t" bIns="0" lIns="0" spcFirstLastPara="1" rIns="0" wrap="square" tIns="0">
            <a:spAutoFit/>
          </a:bodyPr>
          <a:lstStyle/>
          <a:p>
            <a:pPr indent="0" lvl="1" marL="0" marR="0" rtl="0" algn="ctr">
              <a:lnSpc>
                <a:spcPct val="130017"/>
              </a:lnSpc>
              <a:spcBef>
                <a:spcPts val="0"/>
              </a:spcBef>
              <a:spcAft>
                <a:spcPts val="0"/>
              </a:spcAft>
              <a:buNone/>
            </a:pPr>
            <a:r>
              <a:rPr b="0" i="0" lang="en-US" sz="2935" u="none" cap="none" strike="noStrike">
                <a:solidFill>
                  <a:srgbClr val="000000"/>
                </a:solidFill>
                <a:latin typeface="Fira Sans"/>
                <a:ea typeface="Fira Sans"/>
                <a:cs typeface="Fira Sans"/>
                <a:sym typeface="Fira Sans"/>
              </a:rPr>
              <a:t>for the photos</a:t>
            </a:r>
            <a:endParaRPr/>
          </a:p>
        </p:txBody>
      </p:sp>
      <p:sp>
        <p:nvSpPr>
          <p:cNvPr id="443" name="Google Shape;443;p27"/>
          <p:cNvSpPr txBox="1"/>
          <p:nvPr/>
        </p:nvSpPr>
        <p:spPr>
          <a:xfrm>
            <a:off x="5628404" y="4494299"/>
            <a:ext cx="7031191" cy="1091141"/>
          </a:xfrm>
          <a:prstGeom prst="rect">
            <a:avLst/>
          </a:prstGeom>
          <a:noFill/>
          <a:ln>
            <a:noFill/>
          </a:ln>
        </p:spPr>
        <p:txBody>
          <a:bodyPr anchorCtr="0" anchor="t" bIns="0" lIns="0" spcFirstLastPara="1" rIns="0" wrap="square" tIns="0">
            <a:spAutoFit/>
          </a:bodyPr>
          <a:lstStyle/>
          <a:p>
            <a:pPr indent="0" lvl="1" marL="0" marR="0" rtl="0" algn="ctr">
              <a:lnSpc>
                <a:spcPct val="159016"/>
              </a:lnSpc>
              <a:spcBef>
                <a:spcPts val="0"/>
              </a:spcBef>
              <a:spcAft>
                <a:spcPts val="0"/>
              </a:spcAft>
              <a:buNone/>
            </a:pPr>
            <a:r>
              <a:rPr b="0" i="0" lang="en-US" sz="2828" u="none" cap="none" strike="noStrike">
                <a:solidFill>
                  <a:srgbClr val="000000"/>
                </a:solidFill>
                <a:latin typeface="Fira Sans"/>
                <a:ea typeface="Fira Sans"/>
                <a:cs typeface="Fira Sans"/>
                <a:sym typeface="Fira Sans"/>
              </a:rPr>
              <a:t>This presentation template is free for everyone to use thanks to the following:</a:t>
            </a:r>
            <a:endParaRPr/>
          </a:p>
        </p:txBody>
      </p:sp>
      <p:sp>
        <p:nvSpPr>
          <p:cNvPr id="444" name="Google Shape;444;p27"/>
          <p:cNvSpPr txBox="1"/>
          <p:nvPr/>
        </p:nvSpPr>
        <p:spPr>
          <a:xfrm>
            <a:off x="6118537" y="6178119"/>
            <a:ext cx="6050925" cy="864434"/>
          </a:xfrm>
          <a:prstGeom prst="rect">
            <a:avLst/>
          </a:prstGeom>
          <a:noFill/>
          <a:ln>
            <a:noFill/>
          </a:ln>
        </p:spPr>
        <p:txBody>
          <a:bodyPr anchorCtr="0" anchor="t" bIns="0" lIns="0" spcFirstLastPara="1" rIns="0" wrap="square" tIns="0">
            <a:spAutoFit/>
          </a:bodyPr>
          <a:lstStyle/>
          <a:p>
            <a:pPr indent="0" lvl="1" marL="0" marR="0" rtl="0" algn="ctr">
              <a:lnSpc>
                <a:spcPct val="129990"/>
              </a:lnSpc>
              <a:spcBef>
                <a:spcPts val="0"/>
              </a:spcBef>
              <a:spcAft>
                <a:spcPts val="0"/>
              </a:spcAft>
              <a:buNone/>
            </a:pPr>
            <a:r>
              <a:rPr b="0" i="0" lang="en-US" sz="5345" u="none" cap="none" strike="noStrike">
                <a:solidFill>
                  <a:srgbClr val="E64A10"/>
                </a:solidFill>
                <a:latin typeface="Unna"/>
                <a:ea typeface="Unna"/>
                <a:cs typeface="Unna"/>
                <a:sym typeface="Unna"/>
              </a:rPr>
              <a:t>SlidesCarnival</a:t>
            </a:r>
            <a:endParaRPr/>
          </a:p>
        </p:txBody>
      </p:sp>
      <p:sp>
        <p:nvSpPr>
          <p:cNvPr id="445" name="Google Shape;445;p27"/>
          <p:cNvSpPr txBox="1"/>
          <p:nvPr/>
        </p:nvSpPr>
        <p:spPr>
          <a:xfrm>
            <a:off x="6391694" y="7117939"/>
            <a:ext cx="5504613" cy="477391"/>
          </a:xfrm>
          <a:prstGeom prst="rect">
            <a:avLst/>
          </a:prstGeom>
          <a:noFill/>
          <a:ln>
            <a:noFill/>
          </a:ln>
        </p:spPr>
        <p:txBody>
          <a:bodyPr anchorCtr="0" anchor="t" bIns="0" lIns="0" spcFirstLastPara="1" rIns="0" wrap="square" tIns="0">
            <a:spAutoFit/>
          </a:bodyPr>
          <a:lstStyle/>
          <a:p>
            <a:pPr indent="0" lvl="1" marL="0" marR="0" rtl="0" algn="ctr">
              <a:lnSpc>
                <a:spcPct val="130017"/>
              </a:lnSpc>
              <a:spcBef>
                <a:spcPts val="0"/>
              </a:spcBef>
              <a:spcAft>
                <a:spcPts val="0"/>
              </a:spcAft>
              <a:buNone/>
            </a:pPr>
            <a:r>
              <a:rPr b="0" i="0" lang="en-US" sz="2935" u="none" cap="none" strike="noStrike">
                <a:solidFill>
                  <a:srgbClr val="000000"/>
                </a:solidFill>
                <a:latin typeface="Fira Sans"/>
                <a:ea typeface="Fira Sans"/>
                <a:cs typeface="Fira Sans"/>
                <a:sym typeface="Fira Sans"/>
              </a:rPr>
              <a:t>for the presentation template</a:t>
            </a:r>
            <a:endParaRPr/>
          </a:p>
        </p:txBody>
      </p:sp>
      <p:sp>
        <p:nvSpPr>
          <p:cNvPr id="446" name="Google Shape;446;p27"/>
          <p:cNvSpPr txBox="1"/>
          <p:nvPr/>
        </p:nvSpPr>
        <p:spPr>
          <a:xfrm>
            <a:off x="6118537" y="782698"/>
            <a:ext cx="6050925" cy="1953435"/>
          </a:xfrm>
          <a:prstGeom prst="rect">
            <a:avLst/>
          </a:prstGeom>
          <a:noFill/>
          <a:ln>
            <a:noFill/>
          </a:ln>
        </p:spPr>
        <p:txBody>
          <a:bodyPr anchorCtr="0" anchor="t" bIns="0" lIns="0" spcFirstLastPara="1" rIns="0" wrap="square" tIns="0">
            <a:spAutoFit/>
          </a:bodyPr>
          <a:lstStyle/>
          <a:p>
            <a:pPr indent="0" lvl="0" marL="0" marR="0" rtl="0" algn="ctr">
              <a:lnSpc>
                <a:spcPct val="105996"/>
              </a:lnSpc>
              <a:spcBef>
                <a:spcPts val="0"/>
              </a:spcBef>
              <a:spcAft>
                <a:spcPts val="0"/>
              </a:spcAft>
              <a:buNone/>
            </a:pPr>
            <a:r>
              <a:rPr b="0" i="0" lang="en-US" sz="13974" u="none" cap="none" strike="noStrike">
                <a:solidFill>
                  <a:srgbClr val="E64A10"/>
                </a:solidFill>
                <a:latin typeface="Unna"/>
                <a:ea typeface="Unna"/>
                <a:cs typeface="Unna"/>
                <a:sym typeface="Unna"/>
              </a:rPr>
              <a:t>Credits</a:t>
            </a:r>
            <a:endParaRPr/>
          </a:p>
        </p:txBody>
      </p:sp>
      <p:sp>
        <p:nvSpPr>
          <p:cNvPr id="447" name="Google Shape;447;p27"/>
          <p:cNvSpPr/>
          <p:nvPr/>
        </p:nvSpPr>
        <p:spPr>
          <a:xfrm rot="958140">
            <a:off x="-8611988" y="-2268673"/>
            <a:ext cx="12819132" cy="12130104"/>
          </a:xfrm>
          <a:custGeom>
            <a:rect b="b" l="l" r="r" t="t"/>
            <a:pathLst>
              <a:path extrusionOk="0" h="12130104" w="12819132">
                <a:moveTo>
                  <a:pt x="0" y="0"/>
                </a:moveTo>
                <a:lnTo>
                  <a:pt x="12819132" y="0"/>
                </a:lnTo>
                <a:lnTo>
                  <a:pt x="12819132" y="12130104"/>
                </a:lnTo>
                <a:lnTo>
                  <a:pt x="0" y="12130104"/>
                </a:lnTo>
                <a:lnTo>
                  <a:pt x="0" y="0"/>
                </a:lnTo>
                <a:close/>
              </a:path>
            </a:pathLst>
          </a:custGeom>
          <a:blipFill rotWithShape="1">
            <a:blip r:embed="rId5">
              <a:alphaModFix/>
            </a:blip>
            <a:stretch>
              <a:fillRect b="0" l="0" r="0" t="0"/>
            </a:stretch>
          </a:blipFill>
          <a:ln>
            <a:noFill/>
          </a:ln>
        </p:spPr>
      </p:sp>
      <p:pic>
        <p:nvPicPr>
          <p:cNvPr id="448" name="Google Shape;448;p27"/>
          <p:cNvPicPr preferRelativeResize="0"/>
          <p:nvPr/>
        </p:nvPicPr>
        <p:blipFill>
          <a:blip r:embed="rId6">
            <a:alphaModFix/>
          </a:blip>
          <a:stretch>
            <a:fillRect/>
          </a:stretch>
        </p:blipFill>
        <p:spPr>
          <a:xfrm>
            <a:off x="7076225" y="3276272"/>
            <a:ext cx="4135550" cy="104023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4"/>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96" name="Google Shape;96;p14"/>
          <p:cNvSpPr/>
          <p:nvPr/>
        </p:nvSpPr>
        <p:spPr>
          <a:xfrm>
            <a:off x="12541339" y="6134735"/>
            <a:ext cx="3682323" cy="3350914"/>
          </a:xfrm>
          <a:custGeom>
            <a:rect b="b" l="l" r="r" t="t"/>
            <a:pathLst>
              <a:path extrusionOk="0" h="3350914" w="3682323">
                <a:moveTo>
                  <a:pt x="0" y="0"/>
                </a:moveTo>
                <a:lnTo>
                  <a:pt x="3682323" y="0"/>
                </a:lnTo>
                <a:lnTo>
                  <a:pt x="3682323" y="3350914"/>
                </a:lnTo>
                <a:lnTo>
                  <a:pt x="0" y="3350914"/>
                </a:lnTo>
                <a:lnTo>
                  <a:pt x="0" y="0"/>
                </a:lnTo>
                <a:close/>
              </a:path>
            </a:pathLst>
          </a:custGeom>
          <a:blipFill rotWithShape="1">
            <a:blip r:embed="rId4">
              <a:alphaModFix/>
            </a:blip>
            <a:stretch>
              <a:fillRect b="0" l="0" r="0" t="0"/>
            </a:stretch>
          </a:blipFill>
          <a:ln>
            <a:noFill/>
          </a:ln>
        </p:spPr>
      </p:sp>
      <p:sp>
        <p:nvSpPr>
          <p:cNvPr id="97" name="Google Shape;97;p14"/>
          <p:cNvSpPr/>
          <p:nvPr/>
        </p:nvSpPr>
        <p:spPr>
          <a:xfrm rot="3060918">
            <a:off x="14571094" y="4885310"/>
            <a:ext cx="5376412" cy="9753128"/>
          </a:xfrm>
          <a:custGeom>
            <a:rect b="b" l="l" r="r" t="t"/>
            <a:pathLst>
              <a:path extrusionOk="0" h="9753128" w="5376412">
                <a:moveTo>
                  <a:pt x="0" y="0"/>
                </a:moveTo>
                <a:lnTo>
                  <a:pt x="5376412" y="0"/>
                </a:lnTo>
                <a:lnTo>
                  <a:pt x="5376412" y="9753128"/>
                </a:lnTo>
                <a:lnTo>
                  <a:pt x="0" y="9753128"/>
                </a:lnTo>
                <a:lnTo>
                  <a:pt x="0" y="0"/>
                </a:lnTo>
                <a:close/>
              </a:path>
            </a:pathLst>
          </a:custGeom>
          <a:blipFill rotWithShape="1">
            <a:blip r:embed="rId5">
              <a:alphaModFix/>
            </a:blip>
            <a:stretch>
              <a:fillRect b="0" l="0" r="0" t="0"/>
            </a:stretch>
          </a:blipFill>
          <a:ln>
            <a:noFill/>
          </a:ln>
        </p:spPr>
      </p:sp>
      <p:sp>
        <p:nvSpPr>
          <p:cNvPr id="98" name="Google Shape;98;p14"/>
          <p:cNvSpPr txBox="1"/>
          <p:nvPr/>
        </p:nvSpPr>
        <p:spPr>
          <a:xfrm>
            <a:off x="7307562" y="3380492"/>
            <a:ext cx="4496700" cy="5462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99" u="none" cap="none" strike="noStrike">
                <a:solidFill>
                  <a:srgbClr val="000000"/>
                </a:solidFill>
                <a:latin typeface="Fira Sans"/>
                <a:ea typeface="Fira Sans"/>
                <a:cs typeface="Fira Sans"/>
                <a:sym typeface="Fira Sans"/>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499" u="sng" cap="none" strike="noStrike">
                <a:solidFill>
                  <a:srgbClr val="000000"/>
                </a:solidFill>
                <a:latin typeface="Fira Sans"/>
                <a:ea typeface="Fira Sans"/>
                <a:cs typeface="Fira Sans"/>
                <a:sym typeface="Fira Sans"/>
              </a:rPr>
              <a:t>Alternative:</a:t>
            </a:r>
            <a:r>
              <a:rPr b="0" i="0" lang="en-US" sz="2499" u="none" cap="none" strike="noStrike">
                <a:solidFill>
                  <a:srgbClr val="000000"/>
                </a:solidFill>
                <a:latin typeface="Fira Sans"/>
                <a:ea typeface="Fira Sans"/>
                <a:cs typeface="Fira Sans"/>
                <a:sym typeface="Fira Sans"/>
              </a:rPr>
              <a:t> From Canva template file, Click on the "Share" button on the top right corner in Canva and click on "More" at the bottom of the menu. Enter "PowerPoint" in the search bar and click on the PowerPoint icon to download.</a:t>
            </a:r>
            <a:endParaRPr/>
          </a:p>
        </p:txBody>
      </p:sp>
      <p:sp>
        <p:nvSpPr>
          <p:cNvPr id="99" name="Google Shape;99;p14"/>
          <p:cNvSpPr txBox="1"/>
          <p:nvPr/>
        </p:nvSpPr>
        <p:spPr>
          <a:xfrm>
            <a:off x="1455717" y="632998"/>
            <a:ext cx="15376566" cy="1364857"/>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9799" u="none" cap="none" strike="noStrike">
                <a:solidFill>
                  <a:srgbClr val="E64A10"/>
                </a:solidFill>
                <a:latin typeface="Unna"/>
                <a:ea typeface="Unna"/>
                <a:cs typeface="Unna"/>
                <a:sym typeface="Unna"/>
              </a:rPr>
              <a:t>How to Use This Presentation</a:t>
            </a:r>
            <a:endParaRPr/>
          </a:p>
        </p:txBody>
      </p:sp>
      <p:sp>
        <p:nvSpPr>
          <p:cNvPr id="100" name="Google Shape;100;p14"/>
          <p:cNvSpPr txBox="1"/>
          <p:nvPr/>
        </p:nvSpPr>
        <p:spPr>
          <a:xfrm>
            <a:off x="1028700" y="3380492"/>
            <a:ext cx="5414400" cy="5462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99" u="none" cap="none" strike="noStrike">
                <a:solidFill>
                  <a:srgbClr val="000000"/>
                </a:solidFill>
                <a:latin typeface="Fira Sans"/>
                <a:ea typeface="Fira Sans"/>
                <a:cs typeface="Fira Sans"/>
                <a:sym typeface="Fira Sans"/>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499" u="sng" cap="none" strike="noStrike">
                <a:solidFill>
                  <a:srgbClr val="000000"/>
                </a:solidFill>
                <a:latin typeface="Fira Sans"/>
                <a:ea typeface="Fira Sans"/>
                <a:cs typeface="Fira Sans"/>
                <a:sym typeface="Fira Sans"/>
              </a:rPr>
              <a:t>Alternative:</a:t>
            </a:r>
            <a:r>
              <a:rPr b="0" i="0" lang="en-US" sz="2499" u="none" cap="none" strike="noStrike">
                <a:solidFill>
                  <a:srgbClr val="000000"/>
                </a:solidFill>
                <a:latin typeface="Fira Sans"/>
                <a:ea typeface="Fira Sans"/>
                <a:cs typeface="Fira Sans"/>
                <a:sym typeface="Fira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1" name="Google Shape;101;p14"/>
          <p:cNvSpPr txBox="1"/>
          <p:nvPr/>
        </p:nvSpPr>
        <p:spPr>
          <a:xfrm>
            <a:off x="1950566" y="2528930"/>
            <a:ext cx="3570546" cy="54737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1" i="0" lang="en-US" sz="3399" u="none" cap="none" strike="noStrike">
                <a:solidFill>
                  <a:srgbClr val="000000"/>
                </a:solidFill>
                <a:latin typeface="Fira Sans"/>
                <a:ea typeface="Fira Sans"/>
                <a:cs typeface="Fira Sans"/>
                <a:sym typeface="Fira Sans"/>
              </a:rPr>
              <a:t>Google Slides</a:t>
            </a:r>
            <a:endParaRPr/>
          </a:p>
        </p:txBody>
      </p:sp>
      <p:sp>
        <p:nvSpPr>
          <p:cNvPr id="102" name="Google Shape;102;p14"/>
          <p:cNvSpPr txBox="1"/>
          <p:nvPr/>
        </p:nvSpPr>
        <p:spPr>
          <a:xfrm>
            <a:off x="6985193" y="2528930"/>
            <a:ext cx="5141301" cy="54737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1" i="0" lang="en-US" sz="3399" u="none" cap="none" strike="noStrike">
                <a:solidFill>
                  <a:srgbClr val="000000"/>
                </a:solidFill>
                <a:latin typeface="Fira Sans"/>
                <a:ea typeface="Fira Sans"/>
                <a:cs typeface="Fira Sans"/>
                <a:sym typeface="Fira Sans"/>
              </a:rPr>
              <a:t>PowerPoint</a:t>
            </a:r>
            <a:endParaRPr/>
          </a:p>
        </p:txBody>
      </p:sp>
      <p:sp>
        <p:nvSpPr>
          <p:cNvPr id="103" name="Google Shape;103;p14"/>
          <p:cNvSpPr txBox="1"/>
          <p:nvPr/>
        </p:nvSpPr>
        <p:spPr>
          <a:xfrm>
            <a:off x="12541339" y="3380492"/>
            <a:ext cx="4514700" cy="223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99" u="none" cap="none" strike="noStrike">
                <a:solidFill>
                  <a:srgbClr val="000000"/>
                </a:solidFill>
                <a:latin typeface="Fira Sans"/>
                <a:ea typeface="Fira Sans"/>
                <a:cs typeface="Fira Sans"/>
                <a:sym typeface="Fira Sans"/>
              </a:rPr>
              <a:t>Click on the "Canva" button under this presentation preview. Start editing your presentation. You need to sign in to your Canva account.</a:t>
            </a:r>
            <a:endParaRPr/>
          </a:p>
        </p:txBody>
      </p:sp>
      <p:sp>
        <p:nvSpPr>
          <p:cNvPr id="104" name="Google Shape;104;p14"/>
          <p:cNvSpPr txBox="1"/>
          <p:nvPr/>
        </p:nvSpPr>
        <p:spPr>
          <a:xfrm>
            <a:off x="13267517" y="2528930"/>
            <a:ext cx="3062400" cy="5232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1" i="0" lang="en-US" sz="3399" u="none" cap="none" strike="noStrike">
                <a:solidFill>
                  <a:srgbClr val="000000"/>
                </a:solidFill>
                <a:latin typeface="Fira Sans"/>
                <a:ea typeface="Fira Sans"/>
                <a:cs typeface="Fira Sans"/>
                <a:sym typeface="Fira Sans"/>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108" name="Shape 108"/>
        <p:cNvGrpSpPr/>
        <p:nvPr/>
      </p:nvGrpSpPr>
      <p:grpSpPr>
        <a:xfrm>
          <a:off x="0" y="0"/>
          <a:ext cx="0" cy="0"/>
          <a:chOff x="0" y="0"/>
          <a:chExt cx="0" cy="0"/>
        </a:xfrm>
      </p:grpSpPr>
      <p:pic>
        <p:nvPicPr>
          <p:cNvPr id="109" name="Google Shape;109;p15"/>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cxnSp>
        <p:nvCxnSpPr>
          <p:cNvPr id="110" name="Google Shape;110;p15"/>
          <p:cNvCxnSpPr/>
          <p:nvPr/>
        </p:nvCxnSpPr>
        <p:spPr>
          <a:xfrm>
            <a:off x="2366981" y="4703444"/>
            <a:ext cx="13554037" cy="0"/>
          </a:xfrm>
          <a:prstGeom prst="straightConnector1">
            <a:avLst/>
          </a:prstGeom>
          <a:noFill/>
          <a:ln cap="flat" cmpd="sng" w="38100">
            <a:solidFill>
              <a:srgbClr val="000000"/>
            </a:solidFill>
            <a:prstDash val="solid"/>
            <a:round/>
            <a:headEnd len="sm" w="sm" type="none"/>
            <a:tailEnd len="sm" w="sm" type="none"/>
          </a:ln>
        </p:spPr>
      </p:cxnSp>
      <p:grpSp>
        <p:nvGrpSpPr>
          <p:cNvPr id="111" name="Google Shape;111;p15"/>
          <p:cNvGrpSpPr/>
          <p:nvPr/>
        </p:nvGrpSpPr>
        <p:grpSpPr>
          <a:xfrm>
            <a:off x="2205338" y="4595681"/>
            <a:ext cx="215525" cy="878267"/>
            <a:chOff x="0" y="0"/>
            <a:chExt cx="287366" cy="1171023"/>
          </a:xfrm>
        </p:grpSpPr>
        <p:grpSp>
          <p:nvGrpSpPr>
            <p:cNvPr id="112" name="Google Shape;112;p15"/>
            <p:cNvGrpSpPr/>
            <p:nvPr/>
          </p:nvGrpSpPr>
          <p:grpSpPr>
            <a:xfrm>
              <a:off x="0" y="0"/>
              <a:ext cx="287366" cy="287366"/>
              <a:chOff x="0" y="0"/>
              <a:chExt cx="812800" cy="812800"/>
            </a:xfrm>
          </p:grpSpPr>
          <p:sp>
            <p:nvSpPr>
              <p:cNvPr id="113" name="Google Shape;1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5" name="Google Shape;115;p15"/>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grpSp>
        <p:nvGrpSpPr>
          <p:cNvPr id="116" name="Google Shape;116;p15"/>
          <p:cNvGrpSpPr/>
          <p:nvPr/>
        </p:nvGrpSpPr>
        <p:grpSpPr>
          <a:xfrm>
            <a:off x="5607317" y="4595681"/>
            <a:ext cx="215525" cy="878267"/>
            <a:chOff x="0" y="0"/>
            <a:chExt cx="287366" cy="1171023"/>
          </a:xfrm>
        </p:grpSpPr>
        <p:grpSp>
          <p:nvGrpSpPr>
            <p:cNvPr id="117" name="Google Shape;117;p15"/>
            <p:cNvGrpSpPr/>
            <p:nvPr/>
          </p:nvGrpSpPr>
          <p:grpSpPr>
            <a:xfrm>
              <a:off x="0" y="0"/>
              <a:ext cx="287366" cy="287366"/>
              <a:chOff x="0" y="0"/>
              <a:chExt cx="812800" cy="812800"/>
            </a:xfrm>
          </p:grpSpPr>
          <p:sp>
            <p:nvSpPr>
              <p:cNvPr id="118" name="Google Shape;11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0" name="Google Shape;120;p15"/>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grpSp>
        <p:nvGrpSpPr>
          <p:cNvPr id="121" name="Google Shape;121;p15"/>
          <p:cNvGrpSpPr/>
          <p:nvPr/>
        </p:nvGrpSpPr>
        <p:grpSpPr>
          <a:xfrm>
            <a:off x="9009297" y="4595681"/>
            <a:ext cx="215525" cy="878267"/>
            <a:chOff x="0" y="0"/>
            <a:chExt cx="287366" cy="1171023"/>
          </a:xfrm>
        </p:grpSpPr>
        <p:grpSp>
          <p:nvGrpSpPr>
            <p:cNvPr id="122" name="Google Shape;122;p15"/>
            <p:cNvGrpSpPr/>
            <p:nvPr/>
          </p:nvGrpSpPr>
          <p:grpSpPr>
            <a:xfrm>
              <a:off x="0" y="0"/>
              <a:ext cx="287366" cy="287366"/>
              <a:chOff x="0" y="0"/>
              <a:chExt cx="812800" cy="812800"/>
            </a:xfrm>
          </p:grpSpPr>
          <p:sp>
            <p:nvSpPr>
              <p:cNvPr id="123" name="Google Shape;12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5" name="Google Shape;125;p15"/>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grpSp>
        <p:nvGrpSpPr>
          <p:cNvPr id="126" name="Google Shape;126;p15"/>
          <p:cNvGrpSpPr/>
          <p:nvPr/>
        </p:nvGrpSpPr>
        <p:grpSpPr>
          <a:xfrm>
            <a:off x="12411277" y="4595681"/>
            <a:ext cx="215525" cy="878267"/>
            <a:chOff x="0" y="0"/>
            <a:chExt cx="287366" cy="1171023"/>
          </a:xfrm>
        </p:grpSpPr>
        <p:grpSp>
          <p:nvGrpSpPr>
            <p:cNvPr id="127" name="Google Shape;127;p15"/>
            <p:cNvGrpSpPr/>
            <p:nvPr/>
          </p:nvGrpSpPr>
          <p:grpSpPr>
            <a:xfrm>
              <a:off x="0" y="0"/>
              <a:ext cx="287366" cy="287366"/>
              <a:chOff x="0" y="0"/>
              <a:chExt cx="812800" cy="812800"/>
            </a:xfrm>
          </p:grpSpPr>
          <p:sp>
            <p:nvSpPr>
              <p:cNvPr id="128" name="Google Shape;1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0" name="Google Shape;130;p15"/>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grpSp>
        <p:nvGrpSpPr>
          <p:cNvPr id="131" name="Google Shape;131;p15"/>
          <p:cNvGrpSpPr/>
          <p:nvPr/>
        </p:nvGrpSpPr>
        <p:grpSpPr>
          <a:xfrm>
            <a:off x="15813256" y="4595681"/>
            <a:ext cx="215525" cy="878267"/>
            <a:chOff x="0" y="0"/>
            <a:chExt cx="287366" cy="1171023"/>
          </a:xfrm>
        </p:grpSpPr>
        <p:grpSp>
          <p:nvGrpSpPr>
            <p:cNvPr id="132" name="Google Shape;132;p15"/>
            <p:cNvGrpSpPr/>
            <p:nvPr/>
          </p:nvGrpSpPr>
          <p:grpSpPr>
            <a:xfrm>
              <a:off x="0" y="0"/>
              <a:ext cx="287366" cy="287366"/>
              <a:chOff x="0" y="0"/>
              <a:chExt cx="812800" cy="812800"/>
            </a:xfrm>
          </p:grpSpPr>
          <p:sp>
            <p:nvSpPr>
              <p:cNvPr id="133" name="Google Shape;1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5" name="Google Shape;135;p15"/>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sp>
        <p:nvSpPr>
          <p:cNvPr id="136" name="Google Shape;136;p15"/>
          <p:cNvSpPr/>
          <p:nvPr/>
        </p:nvSpPr>
        <p:spPr>
          <a:xfrm>
            <a:off x="17054494" y="-1531455"/>
            <a:ext cx="3775329" cy="4114800"/>
          </a:xfrm>
          <a:custGeom>
            <a:rect b="b" l="l" r="r" t="t"/>
            <a:pathLst>
              <a:path extrusionOk="0" h="4114800" w="3775329">
                <a:moveTo>
                  <a:pt x="0" y="0"/>
                </a:moveTo>
                <a:lnTo>
                  <a:pt x="3775329" y="0"/>
                </a:lnTo>
                <a:lnTo>
                  <a:pt x="3775329" y="4114800"/>
                </a:lnTo>
                <a:lnTo>
                  <a:pt x="0" y="4114800"/>
                </a:lnTo>
                <a:lnTo>
                  <a:pt x="0" y="0"/>
                </a:lnTo>
                <a:close/>
              </a:path>
            </a:pathLst>
          </a:custGeom>
          <a:blipFill rotWithShape="1">
            <a:blip r:embed="rId4">
              <a:alphaModFix/>
            </a:blip>
            <a:stretch>
              <a:fillRect b="0" l="0" r="0" t="0"/>
            </a:stretch>
          </a:blipFill>
          <a:ln>
            <a:noFill/>
          </a:ln>
        </p:spPr>
      </p:sp>
      <p:sp>
        <p:nvSpPr>
          <p:cNvPr id="137" name="Google Shape;137;p15"/>
          <p:cNvSpPr/>
          <p:nvPr/>
        </p:nvSpPr>
        <p:spPr>
          <a:xfrm rot="-2990047">
            <a:off x="-1681719" y="8229600"/>
            <a:ext cx="3775329" cy="4114800"/>
          </a:xfrm>
          <a:custGeom>
            <a:rect b="b" l="l" r="r" t="t"/>
            <a:pathLst>
              <a:path extrusionOk="0" h="4114800" w="3775329">
                <a:moveTo>
                  <a:pt x="0" y="0"/>
                </a:moveTo>
                <a:lnTo>
                  <a:pt x="3775329" y="0"/>
                </a:lnTo>
                <a:lnTo>
                  <a:pt x="3775329" y="4114800"/>
                </a:lnTo>
                <a:lnTo>
                  <a:pt x="0" y="4114800"/>
                </a:lnTo>
                <a:lnTo>
                  <a:pt x="0" y="0"/>
                </a:lnTo>
                <a:close/>
              </a:path>
            </a:pathLst>
          </a:custGeom>
          <a:blipFill rotWithShape="1">
            <a:blip r:embed="rId4">
              <a:alphaModFix/>
            </a:blip>
            <a:stretch>
              <a:fillRect b="0" l="0" r="0" t="0"/>
            </a:stretch>
          </a:blipFill>
          <a:ln>
            <a:noFill/>
          </a:ln>
        </p:spPr>
      </p:sp>
      <p:sp>
        <p:nvSpPr>
          <p:cNvPr id="138" name="Google Shape;138;p15"/>
          <p:cNvSpPr txBox="1"/>
          <p:nvPr/>
        </p:nvSpPr>
        <p:spPr>
          <a:xfrm>
            <a:off x="2366981" y="796592"/>
            <a:ext cx="13554037" cy="1289295"/>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9299" u="none" cap="none" strike="noStrike">
                <a:solidFill>
                  <a:srgbClr val="E64A10"/>
                </a:solidFill>
                <a:latin typeface="Unna"/>
                <a:ea typeface="Unna"/>
                <a:cs typeface="Unna"/>
                <a:sym typeface="Unna"/>
              </a:rPr>
              <a:t>Let's learn about art history</a:t>
            </a:r>
            <a:endParaRPr/>
          </a:p>
        </p:txBody>
      </p:sp>
      <p:sp>
        <p:nvSpPr>
          <p:cNvPr id="139" name="Google Shape;139;p15"/>
          <p:cNvSpPr txBox="1"/>
          <p:nvPr/>
        </p:nvSpPr>
        <p:spPr>
          <a:xfrm>
            <a:off x="3764068" y="2219237"/>
            <a:ext cx="10759864" cy="383159"/>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2799" u="none" cap="none" strike="noStrike">
                <a:solidFill>
                  <a:srgbClr val="000000"/>
                </a:solidFill>
                <a:latin typeface="Fira Sans"/>
                <a:ea typeface="Fira Sans"/>
                <a:cs typeface="Fira Sans"/>
                <a:sym typeface="Fira Sans"/>
              </a:rPr>
              <a:t>Here are some key art movements we will be looking at:</a:t>
            </a:r>
            <a:endParaRPr/>
          </a:p>
        </p:txBody>
      </p:sp>
      <p:sp>
        <p:nvSpPr>
          <p:cNvPr id="140" name="Google Shape;140;p15"/>
          <p:cNvSpPr txBox="1"/>
          <p:nvPr/>
        </p:nvSpPr>
        <p:spPr>
          <a:xfrm>
            <a:off x="1022053" y="3882857"/>
            <a:ext cx="2582094" cy="308024"/>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2.5 million years ago</a:t>
            </a:r>
            <a:endParaRPr/>
          </a:p>
        </p:txBody>
      </p:sp>
      <p:sp>
        <p:nvSpPr>
          <p:cNvPr id="141" name="Google Shape;141;p15"/>
          <p:cNvSpPr txBox="1"/>
          <p:nvPr/>
        </p:nvSpPr>
        <p:spPr>
          <a:xfrm>
            <a:off x="4599616" y="3882857"/>
            <a:ext cx="2230927" cy="308024"/>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6,000 BC - 600 AD</a:t>
            </a:r>
            <a:endParaRPr/>
          </a:p>
        </p:txBody>
      </p:sp>
      <p:sp>
        <p:nvSpPr>
          <p:cNvPr id="142" name="Google Shape;142;p15"/>
          <p:cNvSpPr txBox="1"/>
          <p:nvPr/>
        </p:nvSpPr>
        <p:spPr>
          <a:xfrm>
            <a:off x="7986635" y="3882857"/>
            <a:ext cx="2260848" cy="305353"/>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1300 AD - 1600 AD</a:t>
            </a:r>
            <a:endParaRPr/>
          </a:p>
        </p:txBody>
      </p:sp>
      <p:sp>
        <p:nvSpPr>
          <p:cNvPr id="143" name="Google Shape;143;p15"/>
          <p:cNvSpPr txBox="1"/>
          <p:nvPr/>
        </p:nvSpPr>
        <p:spPr>
          <a:xfrm>
            <a:off x="11411944" y="3882857"/>
            <a:ext cx="2214190" cy="305353"/>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1625 AD - 1700 AD</a:t>
            </a:r>
            <a:endParaRPr/>
          </a:p>
        </p:txBody>
      </p:sp>
      <p:sp>
        <p:nvSpPr>
          <p:cNvPr id="144" name="Google Shape;144;p15"/>
          <p:cNvSpPr txBox="1"/>
          <p:nvPr/>
        </p:nvSpPr>
        <p:spPr>
          <a:xfrm>
            <a:off x="14804957" y="3882857"/>
            <a:ext cx="2232124" cy="305353"/>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1780 AD - 1830 AD</a:t>
            </a:r>
            <a:endParaRPr/>
          </a:p>
        </p:txBody>
      </p:sp>
      <p:sp>
        <p:nvSpPr>
          <p:cNvPr id="145" name="Google Shape;145;p15"/>
          <p:cNvSpPr txBox="1"/>
          <p:nvPr/>
        </p:nvSpPr>
        <p:spPr>
          <a:xfrm>
            <a:off x="862132"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46" name="Google Shape;146;p15"/>
          <p:cNvSpPr txBox="1"/>
          <p:nvPr/>
        </p:nvSpPr>
        <p:spPr>
          <a:xfrm>
            <a:off x="4264112"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47" name="Google Shape;147;p15"/>
          <p:cNvSpPr txBox="1"/>
          <p:nvPr/>
        </p:nvSpPr>
        <p:spPr>
          <a:xfrm>
            <a:off x="7666091"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48" name="Google Shape;148;p15"/>
          <p:cNvSpPr txBox="1"/>
          <p:nvPr/>
        </p:nvSpPr>
        <p:spPr>
          <a:xfrm>
            <a:off x="11068071"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49" name="Google Shape;149;p15"/>
          <p:cNvSpPr txBox="1"/>
          <p:nvPr/>
        </p:nvSpPr>
        <p:spPr>
          <a:xfrm>
            <a:off x="14470051"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50" name="Google Shape;150;p15"/>
          <p:cNvSpPr txBox="1"/>
          <p:nvPr/>
        </p:nvSpPr>
        <p:spPr>
          <a:xfrm>
            <a:off x="972791" y="5617671"/>
            <a:ext cx="2680618" cy="48006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Pre-historic Art</a:t>
            </a:r>
            <a:endParaRPr/>
          </a:p>
        </p:txBody>
      </p:sp>
      <p:sp>
        <p:nvSpPr>
          <p:cNvPr id="151" name="Google Shape;151;p15"/>
          <p:cNvSpPr txBox="1"/>
          <p:nvPr/>
        </p:nvSpPr>
        <p:spPr>
          <a:xfrm>
            <a:off x="4472749" y="5617675"/>
            <a:ext cx="2484600" cy="507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Ancient Art</a:t>
            </a:r>
            <a:endParaRPr/>
          </a:p>
        </p:txBody>
      </p:sp>
      <p:sp>
        <p:nvSpPr>
          <p:cNvPr id="152" name="Google Shape;152;p15"/>
          <p:cNvSpPr txBox="1"/>
          <p:nvPr/>
        </p:nvSpPr>
        <p:spPr>
          <a:xfrm>
            <a:off x="8053162" y="5617671"/>
            <a:ext cx="2127796" cy="48006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Renaissance</a:t>
            </a:r>
            <a:endParaRPr/>
          </a:p>
        </p:txBody>
      </p:sp>
      <p:sp>
        <p:nvSpPr>
          <p:cNvPr id="153" name="Google Shape;153;p15"/>
          <p:cNvSpPr txBox="1"/>
          <p:nvPr/>
        </p:nvSpPr>
        <p:spPr>
          <a:xfrm>
            <a:off x="11792497" y="5617671"/>
            <a:ext cx="1453083" cy="48006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Baroque</a:t>
            </a:r>
            <a:endParaRPr/>
          </a:p>
        </p:txBody>
      </p:sp>
      <p:sp>
        <p:nvSpPr>
          <p:cNvPr id="154" name="Google Shape;154;p15"/>
          <p:cNvSpPr txBox="1"/>
          <p:nvPr/>
        </p:nvSpPr>
        <p:spPr>
          <a:xfrm>
            <a:off x="14787544" y="5617671"/>
            <a:ext cx="2266950" cy="48006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Romanticism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158" name="Shape 158"/>
        <p:cNvGrpSpPr/>
        <p:nvPr/>
      </p:nvGrpSpPr>
      <p:grpSpPr>
        <a:xfrm>
          <a:off x="0" y="0"/>
          <a:ext cx="0" cy="0"/>
          <a:chOff x="0" y="0"/>
          <a:chExt cx="0" cy="0"/>
        </a:xfrm>
      </p:grpSpPr>
      <p:pic>
        <p:nvPicPr>
          <p:cNvPr id="159" name="Google Shape;159;p16"/>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cxnSp>
        <p:nvCxnSpPr>
          <p:cNvPr id="160" name="Google Shape;160;p16"/>
          <p:cNvCxnSpPr/>
          <p:nvPr/>
        </p:nvCxnSpPr>
        <p:spPr>
          <a:xfrm>
            <a:off x="2366981" y="4703444"/>
            <a:ext cx="10152058" cy="0"/>
          </a:xfrm>
          <a:prstGeom prst="straightConnector1">
            <a:avLst/>
          </a:prstGeom>
          <a:noFill/>
          <a:ln cap="flat" cmpd="sng" w="38100">
            <a:solidFill>
              <a:srgbClr val="000000"/>
            </a:solidFill>
            <a:prstDash val="solid"/>
            <a:round/>
            <a:headEnd len="sm" w="sm" type="none"/>
            <a:tailEnd len="sm" w="sm" type="none"/>
          </a:ln>
        </p:spPr>
      </p:cxnSp>
      <p:grpSp>
        <p:nvGrpSpPr>
          <p:cNvPr id="161" name="Google Shape;161;p16"/>
          <p:cNvGrpSpPr/>
          <p:nvPr/>
        </p:nvGrpSpPr>
        <p:grpSpPr>
          <a:xfrm>
            <a:off x="2205338" y="4595681"/>
            <a:ext cx="215525" cy="878267"/>
            <a:chOff x="0" y="0"/>
            <a:chExt cx="287366" cy="1171023"/>
          </a:xfrm>
        </p:grpSpPr>
        <p:grpSp>
          <p:nvGrpSpPr>
            <p:cNvPr id="162" name="Google Shape;162;p16"/>
            <p:cNvGrpSpPr/>
            <p:nvPr/>
          </p:nvGrpSpPr>
          <p:grpSpPr>
            <a:xfrm>
              <a:off x="0" y="0"/>
              <a:ext cx="287366" cy="287366"/>
              <a:chOff x="0" y="0"/>
              <a:chExt cx="812800" cy="812800"/>
            </a:xfrm>
          </p:grpSpPr>
          <p:sp>
            <p:nvSpPr>
              <p:cNvPr id="163" name="Google Shape;16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5" name="Google Shape;165;p16"/>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grpSp>
        <p:nvGrpSpPr>
          <p:cNvPr id="166" name="Google Shape;166;p16"/>
          <p:cNvGrpSpPr/>
          <p:nvPr/>
        </p:nvGrpSpPr>
        <p:grpSpPr>
          <a:xfrm>
            <a:off x="5607317" y="4595681"/>
            <a:ext cx="215525" cy="878267"/>
            <a:chOff x="0" y="0"/>
            <a:chExt cx="287366" cy="1171023"/>
          </a:xfrm>
        </p:grpSpPr>
        <p:grpSp>
          <p:nvGrpSpPr>
            <p:cNvPr id="167" name="Google Shape;167;p16"/>
            <p:cNvGrpSpPr/>
            <p:nvPr/>
          </p:nvGrpSpPr>
          <p:grpSpPr>
            <a:xfrm>
              <a:off x="0" y="0"/>
              <a:ext cx="287366" cy="287366"/>
              <a:chOff x="0" y="0"/>
              <a:chExt cx="812800" cy="812800"/>
            </a:xfrm>
          </p:grpSpPr>
          <p:sp>
            <p:nvSpPr>
              <p:cNvPr id="168" name="Google Shape;16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0" name="Google Shape;170;p16"/>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grpSp>
        <p:nvGrpSpPr>
          <p:cNvPr id="171" name="Google Shape;171;p16"/>
          <p:cNvGrpSpPr/>
          <p:nvPr/>
        </p:nvGrpSpPr>
        <p:grpSpPr>
          <a:xfrm>
            <a:off x="9009297" y="4595681"/>
            <a:ext cx="215525" cy="878267"/>
            <a:chOff x="0" y="0"/>
            <a:chExt cx="287366" cy="1171023"/>
          </a:xfrm>
        </p:grpSpPr>
        <p:grpSp>
          <p:nvGrpSpPr>
            <p:cNvPr id="172" name="Google Shape;172;p16"/>
            <p:cNvGrpSpPr/>
            <p:nvPr/>
          </p:nvGrpSpPr>
          <p:grpSpPr>
            <a:xfrm>
              <a:off x="0" y="0"/>
              <a:ext cx="287366" cy="287366"/>
              <a:chOff x="0" y="0"/>
              <a:chExt cx="812800" cy="812800"/>
            </a:xfrm>
          </p:grpSpPr>
          <p:sp>
            <p:nvSpPr>
              <p:cNvPr id="173" name="Google Shape;17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5" name="Google Shape;175;p16"/>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grpSp>
        <p:nvGrpSpPr>
          <p:cNvPr id="176" name="Google Shape;176;p16"/>
          <p:cNvGrpSpPr/>
          <p:nvPr/>
        </p:nvGrpSpPr>
        <p:grpSpPr>
          <a:xfrm>
            <a:off x="12411277" y="4595681"/>
            <a:ext cx="215525" cy="878267"/>
            <a:chOff x="0" y="0"/>
            <a:chExt cx="287366" cy="1171023"/>
          </a:xfrm>
        </p:grpSpPr>
        <p:grpSp>
          <p:nvGrpSpPr>
            <p:cNvPr id="177" name="Google Shape;177;p16"/>
            <p:cNvGrpSpPr/>
            <p:nvPr/>
          </p:nvGrpSpPr>
          <p:grpSpPr>
            <a:xfrm>
              <a:off x="0" y="0"/>
              <a:ext cx="287366" cy="287366"/>
              <a:chOff x="0" y="0"/>
              <a:chExt cx="812800" cy="812800"/>
            </a:xfrm>
          </p:grpSpPr>
          <p:sp>
            <p:nvSpPr>
              <p:cNvPr id="178" name="Google Shape;17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
              <p:cNvSpPr txBox="1"/>
              <p:nvPr/>
            </p:nvSpPr>
            <p:spPr>
              <a:xfrm>
                <a:off x="76200" y="95250"/>
                <a:ext cx="660400" cy="641350"/>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80" name="Google Shape;180;p16"/>
            <p:cNvCxnSpPr/>
            <p:nvPr/>
          </p:nvCxnSpPr>
          <p:spPr>
            <a:xfrm>
              <a:off x="143683" y="143683"/>
              <a:ext cx="0" cy="1027340"/>
            </a:xfrm>
            <a:prstGeom prst="straightConnector1">
              <a:avLst/>
            </a:prstGeom>
            <a:noFill/>
            <a:ln cap="flat" cmpd="sng" w="50800">
              <a:solidFill>
                <a:srgbClr val="000000"/>
              </a:solidFill>
              <a:prstDash val="solid"/>
              <a:round/>
              <a:headEnd len="sm" w="sm" type="none"/>
              <a:tailEnd len="sm" w="sm" type="none"/>
            </a:ln>
          </p:spPr>
        </p:cxnSp>
      </p:grpSp>
      <p:sp>
        <p:nvSpPr>
          <p:cNvPr id="181" name="Google Shape;181;p16"/>
          <p:cNvSpPr/>
          <p:nvPr/>
        </p:nvSpPr>
        <p:spPr>
          <a:xfrm>
            <a:off x="16482519" y="-270227"/>
            <a:ext cx="4912957" cy="5413727"/>
          </a:xfrm>
          <a:custGeom>
            <a:rect b="b" l="l" r="r" t="t"/>
            <a:pathLst>
              <a:path extrusionOk="0" h="5413727" w="4912957">
                <a:moveTo>
                  <a:pt x="0" y="0"/>
                </a:moveTo>
                <a:lnTo>
                  <a:pt x="4912956" y="0"/>
                </a:lnTo>
                <a:lnTo>
                  <a:pt x="4912956" y="5413727"/>
                </a:lnTo>
                <a:lnTo>
                  <a:pt x="0" y="5413727"/>
                </a:lnTo>
                <a:lnTo>
                  <a:pt x="0" y="0"/>
                </a:lnTo>
                <a:close/>
              </a:path>
            </a:pathLst>
          </a:custGeom>
          <a:blipFill rotWithShape="1">
            <a:blip r:embed="rId4">
              <a:alphaModFix/>
            </a:blip>
            <a:stretch>
              <a:fillRect b="0" l="0" r="0" t="0"/>
            </a:stretch>
          </a:blipFill>
          <a:ln>
            <a:noFill/>
          </a:ln>
        </p:spPr>
      </p:sp>
      <p:sp>
        <p:nvSpPr>
          <p:cNvPr id="182" name="Google Shape;182;p16"/>
          <p:cNvSpPr/>
          <p:nvPr/>
        </p:nvSpPr>
        <p:spPr>
          <a:xfrm>
            <a:off x="-2161800" y="5598621"/>
            <a:ext cx="4323600" cy="4764297"/>
          </a:xfrm>
          <a:custGeom>
            <a:rect b="b" l="l" r="r" t="t"/>
            <a:pathLst>
              <a:path extrusionOk="0" h="4764297" w="4323600">
                <a:moveTo>
                  <a:pt x="0" y="0"/>
                </a:moveTo>
                <a:lnTo>
                  <a:pt x="4323600" y="0"/>
                </a:lnTo>
                <a:lnTo>
                  <a:pt x="4323600" y="4764297"/>
                </a:lnTo>
                <a:lnTo>
                  <a:pt x="0" y="4764297"/>
                </a:lnTo>
                <a:lnTo>
                  <a:pt x="0" y="0"/>
                </a:lnTo>
                <a:close/>
              </a:path>
            </a:pathLst>
          </a:custGeom>
          <a:blipFill rotWithShape="1">
            <a:blip r:embed="rId5">
              <a:alphaModFix/>
            </a:blip>
            <a:stretch>
              <a:fillRect b="0" l="0" r="0" t="0"/>
            </a:stretch>
          </a:blipFill>
          <a:ln>
            <a:noFill/>
          </a:ln>
        </p:spPr>
      </p:sp>
      <p:sp>
        <p:nvSpPr>
          <p:cNvPr id="183" name="Google Shape;183;p16"/>
          <p:cNvSpPr/>
          <p:nvPr/>
        </p:nvSpPr>
        <p:spPr>
          <a:xfrm rot="1974508">
            <a:off x="14544821" y="3545619"/>
            <a:ext cx="3696377" cy="4211241"/>
          </a:xfrm>
          <a:custGeom>
            <a:rect b="b" l="l" r="r" t="t"/>
            <a:pathLst>
              <a:path extrusionOk="0" h="4211241" w="3696377">
                <a:moveTo>
                  <a:pt x="0" y="0"/>
                </a:moveTo>
                <a:lnTo>
                  <a:pt x="3696377" y="0"/>
                </a:lnTo>
                <a:lnTo>
                  <a:pt x="3696377" y="4211241"/>
                </a:lnTo>
                <a:lnTo>
                  <a:pt x="0" y="4211241"/>
                </a:lnTo>
                <a:lnTo>
                  <a:pt x="0" y="0"/>
                </a:lnTo>
                <a:close/>
              </a:path>
            </a:pathLst>
          </a:custGeom>
          <a:blipFill rotWithShape="1">
            <a:blip r:embed="rId6">
              <a:alphaModFix/>
            </a:blip>
            <a:stretch>
              <a:fillRect b="0" l="0" r="0" t="-123623"/>
            </a:stretch>
          </a:blipFill>
          <a:ln>
            <a:noFill/>
          </a:ln>
        </p:spPr>
      </p:sp>
      <p:sp>
        <p:nvSpPr>
          <p:cNvPr id="184" name="Google Shape;184;p16"/>
          <p:cNvSpPr txBox="1"/>
          <p:nvPr/>
        </p:nvSpPr>
        <p:spPr>
          <a:xfrm>
            <a:off x="2366981" y="872792"/>
            <a:ext cx="13554037" cy="1289295"/>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9299" u="none" cap="none" strike="noStrike">
                <a:solidFill>
                  <a:srgbClr val="E64A10"/>
                </a:solidFill>
                <a:latin typeface="Unna"/>
                <a:ea typeface="Unna"/>
                <a:cs typeface="Unna"/>
                <a:sym typeface="Unna"/>
              </a:rPr>
              <a:t>Let's learn about art history.</a:t>
            </a:r>
            <a:endParaRPr/>
          </a:p>
        </p:txBody>
      </p:sp>
      <p:sp>
        <p:nvSpPr>
          <p:cNvPr id="185" name="Google Shape;185;p16"/>
          <p:cNvSpPr txBox="1"/>
          <p:nvPr/>
        </p:nvSpPr>
        <p:spPr>
          <a:xfrm>
            <a:off x="3764068" y="2200187"/>
            <a:ext cx="10759800" cy="383100"/>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2799" u="none" cap="none" strike="noStrike">
                <a:solidFill>
                  <a:srgbClr val="000000"/>
                </a:solidFill>
                <a:latin typeface="Fira Sans"/>
                <a:ea typeface="Fira Sans"/>
                <a:cs typeface="Fira Sans"/>
                <a:sym typeface="Fira Sans"/>
              </a:rPr>
              <a:t>Here are some key art movements we will be looking at:</a:t>
            </a:r>
            <a:endParaRPr/>
          </a:p>
        </p:txBody>
      </p:sp>
      <p:sp>
        <p:nvSpPr>
          <p:cNvPr id="186" name="Google Shape;186;p16"/>
          <p:cNvSpPr txBox="1"/>
          <p:nvPr/>
        </p:nvSpPr>
        <p:spPr>
          <a:xfrm>
            <a:off x="1181603" y="3882857"/>
            <a:ext cx="2262993" cy="308024"/>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1850 AD - 1900 AD</a:t>
            </a:r>
            <a:endParaRPr/>
          </a:p>
        </p:txBody>
      </p:sp>
      <p:sp>
        <p:nvSpPr>
          <p:cNvPr id="187" name="Google Shape;187;p16"/>
          <p:cNvSpPr txBox="1"/>
          <p:nvPr/>
        </p:nvSpPr>
        <p:spPr>
          <a:xfrm>
            <a:off x="4579712" y="3882857"/>
            <a:ext cx="2270736" cy="308024"/>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1860 AD - 1900 AD</a:t>
            </a:r>
            <a:endParaRPr/>
          </a:p>
        </p:txBody>
      </p:sp>
      <p:sp>
        <p:nvSpPr>
          <p:cNvPr id="188" name="Google Shape;188;p16"/>
          <p:cNvSpPr txBox="1"/>
          <p:nvPr/>
        </p:nvSpPr>
        <p:spPr>
          <a:xfrm>
            <a:off x="7997797" y="3882857"/>
            <a:ext cx="2238524" cy="305353"/>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1860 AD - 1970 AD</a:t>
            </a:r>
            <a:endParaRPr/>
          </a:p>
        </p:txBody>
      </p:sp>
      <p:sp>
        <p:nvSpPr>
          <p:cNvPr id="189" name="Google Shape;189;p16"/>
          <p:cNvSpPr txBox="1"/>
          <p:nvPr/>
        </p:nvSpPr>
        <p:spPr>
          <a:xfrm>
            <a:off x="11600509" y="3882857"/>
            <a:ext cx="1837060" cy="305353"/>
          </a:xfrm>
          <a:prstGeom prst="rect">
            <a:avLst/>
          </a:prstGeom>
          <a:noFill/>
          <a:ln>
            <a:noFill/>
          </a:ln>
        </p:spPr>
        <p:txBody>
          <a:bodyPr anchorCtr="0" anchor="t" bIns="0" lIns="0" spcFirstLastPara="1" rIns="0" wrap="square" tIns="0">
            <a:spAutoFit/>
          </a:bodyPr>
          <a:lstStyle/>
          <a:p>
            <a:pPr indent="0" lvl="0" marL="0" marR="0" rtl="0" algn="ctr">
              <a:lnSpc>
                <a:spcPct val="106028"/>
              </a:lnSpc>
              <a:spcBef>
                <a:spcPts val="0"/>
              </a:spcBef>
              <a:spcAft>
                <a:spcPts val="0"/>
              </a:spcAft>
              <a:buNone/>
            </a:pPr>
            <a:r>
              <a:rPr b="1" i="0" lang="en-US" sz="2173" u="none" cap="none" strike="noStrike">
                <a:solidFill>
                  <a:srgbClr val="000000"/>
                </a:solidFill>
                <a:latin typeface="Fira Sans"/>
                <a:ea typeface="Fira Sans"/>
                <a:cs typeface="Fira Sans"/>
                <a:sym typeface="Fira Sans"/>
              </a:rPr>
              <a:t>1950 AD - now!</a:t>
            </a:r>
            <a:endParaRPr/>
          </a:p>
        </p:txBody>
      </p:sp>
      <p:sp>
        <p:nvSpPr>
          <p:cNvPr id="190" name="Google Shape;190;p16"/>
          <p:cNvSpPr txBox="1"/>
          <p:nvPr/>
        </p:nvSpPr>
        <p:spPr>
          <a:xfrm>
            <a:off x="862132"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91" name="Google Shape;191;p16"/>
          <p:cNvSpPr txBox="1"/>
          <p:nvPr/>
        </p:nvSpPr>
        <p:spPr>
          <a:xfrm>
            <a:off x="4264112"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92" name="Google Shape;192;p16"/>
          <p:cNvSpPr txBox="1"/>
          <p:nvPr/>
        </p:nvSpPr>
        <p:spPr>
          <a:xfrm>
            <a:off x="7666091"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93" name="Google Shape;193;p16"/>
          <p:cNvSpPr txBox="1"/>
          <p:nvPr/>
        </p:nvSpPr>
        <p:spPr>
          <a:xfrm>
            <a:off x="11068071" y="6296802"/>
            <a:ext cx="2901900" cy="221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16"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94" name="Google Shape;194;p16"/>
          <p:cNvSpPr txBox="1"/>
          <p:nvPr/>
        </p:nvSpPr>
        <p:spPr>
          <a:xfrm>
            <a:off x="1394562" y="5617675"/>
            <a:ext cx="1837200" cy="507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Realism</a:t>
            </a:r>
            <a:endParaRPr/>
          </a:p>
        </p:txBody>
      </p:sp>
      <p:sp>
        <p:nvSpPr>
          <p:cNvPr id="195" name="Google Shape;195;p16"/>
          <p:cNvSpPr txBox="1"/>
          <p:nvPr/>
        </p:nvSpPr>
        <p:spPr>
          <a:xfrm>
            <a:off x="4427605" y="5617671"/>
            <a:ext cx="2574950" cy="48006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Impressionism</a:t>
            </a:r>
            <a:endParaRPr/>
          </a:p>
        </p:txBody>
      </p:sp>
      <p:sp>
        <p:nvSpPr>
          <p:cNvPr id="196" name="Google Shape;196;p16"/>
          <p:cNvSpPr txBox="1"/>
          <p:nvPr/>
        </p:nvSpPr>
        <p:spPr>
          <a:xfrm>
            <a:off x="7890276" y="5617675"/>
            <a:ext cx="2453700" cy="507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Modernism</a:t>
            </a:r>
            <a:endParaRPr/>
          </a:p>
        </p:txBody>
      </p:sp>
      <p:sp>
        <p:nvSpPr>
          <p:cNvPr id="197" name="Google Shape;197;p16"/>
          <p:cNvSpPr txBox="1"/>
          <p:nvPr/>
        </p:nvSpPr>
        <p:spPr>
          <a:xfrm>
            <a:off x="11068062" y="5617675"/>
            <a:ext cx="2901900" cy="5079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3300" u="none" cap="none" strike="noStrike">
                <a:solidFill>
                  <a:srgbClr val="E64A10"/>
                </a:solidFill>
                <a:latin typeface="Unna"/>
                <a:ea typeface="Unna"/>
                <a:cs typeface="Unna"/>
                <a:sym typeface="Unna"/>
              </a:rPr>
              <a:t>Contemporary</a:t>
            </a:r>
            <a:endParaRPr/>
          </a:p>
        </p:txBody>
      </p:sp>
      <p:sp>
        <p:nvSpPr>
          <p:cNvPr id="198" name="Google Shape;198;p16"/>
          <p:cNvSpPr txBox="1"/>
          <p:nvPr/>
        </p:nvSpPr>
        <p:spPr>
          <a:xfrm rot="643862">
            <a:off x="14969390" y="4586511"/>
            <a:ext cx="2701951" cy="2519377"/>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2518" u="none" cap="none" strike="noStrike">
                <a:solidFill>
                  <a:srgbClr val="000000"/>
                </a:solidFill>
                <a:latin typeface="Unna"/>
                <a:ea typeface="Unna"/>
                <a:cs typeface="Unna"/>
                <a:sym typeface="Unna"/>
              </a:rPr>
              <a:t>Art movements</a:t>
            </a:r>
            <a:endParaRPr/>
          </a:p>
          <a:p>
            <a:pPr indent="0" lvl="0" marL="0" marR="0" rtl="0" algn="ctr">
              <a:lnSpc>
                <a:spcPct val="110000"/>
              </a:lnSpc>
              <a:spcBef>
                <a:spcPts val="0"/>
              </a:spcBef>
              <a:spcAft>
                <a:spcPts val="0"/>
              </a:spcAft>
              <a:buNone/>
            </a:pPr>
            <a:r>
              <a:rPr b="1" i="0" lang="en-US" sz="2518" u="none" cap="none" strike="noStrike">
                <a:solidFill>
                  <a:srgbClr val="000000"/>
                </a:solidFill>
                <a:latin typeface="Unna"/>
                <a:ea typeface="Unna"/>
                <a:cs typeface="Unna"/>
                <a:sym typeface="Unna"/>
              </a:rPr>
              <a:t>give background knowledge on</a:t>
            </a:r>
            <a:endParaRPr/>
          </a:p>
          <a:p>
            <a:pPr indent="0" lvl="0" marL="0" marR="0" rtl="0" algn="ctr">
              <a:lnSpc>
                <a:spcPct val="110000"/>
              </a:lnSpc>
              <a:spcBef>
                <a:spcPts val="0"/>
              </a:spcBef>
              <a:spcAft>
                <a:spcPts val="0"/>
              </a:spcAft>
              <a:buNone/>
            </a:pPr>
            <a:r>
              <a:rPr b="1" i="0" lang="en-US" sz="2518" u="none" cap="none" strike="noStrike">
                <a:solidFill>
                  <a:srgbClr val="000000"/>
                </a:solidFill>
                <a:latin typeface="Unna"/>
                <a:ea typeface="Unna"/>
                <a:cs typeface="Unna"/>
                <a:sym typeface="Unna"/>
              </a:rPr>
              <a:t>different artworks</a:t>
            </a:r>
            <a:endParaRPr/>
          </a:p>
          <a:p>
            <a:pPr indent="0" lvl="0" marL="0" marR="0" rtl="0" algn="ctr">
              <a:lnSpc>
                <a:spcPct val="110000"/>
              </a:lnSpc>
              <a:spcBef>
                <a:spcPts val="0"/>
              </a:spcBef>
              <a:spcAft>
                <a:spcPts val="0"/>
              </a:spcAft>
              <a:buNone/>
            </a:pPr>
            <a:r>
              <a:rPr b="1" i="0" lang="en-US" sz="2518" u="none" cap="none" strike="noStrike">
                <a:solidFill>
                  <a:srgbClr val="000000"/>
                </a:solidFill>
                <a:latin typeface="Unna"/>
                <a:ea typeface="Unna"/>
                <a:cs typeface="Unna"/>
                <a:sym typeface="Unna"/>
              </a:rPr>
              <a:t>and artists in history!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202" name="Shape 202"/>
        <p:cNvGrpSpPr/>
        <p:nvPr/>
      </p:nvGrpSpPr>
      <p:grpSpPr>
        <a:xfrm>
          <a:off x="0" y="0"/>
          <a:ext cx="0" cy="0"/>
          <a:chOff x="0" y="0"/>
          <a:chExt cx="0" cy="0"/>
        </a:xfrm>
      </p:grpSpPr>
      <p:pic>
        <p:nvPicPr>
          <p:cNvPr id="203" name="Google Shape;203;p17"/>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204" name="Google Shape;204;p17"/>
          <p:cNvSpPr/>
          <p:nvPr/>
        </p:nvSpPr>
        <p:spPr>
          <a:xfrm>
            <a:off x="918170" y="3800223"/>
            <a:ext cx="8035330" cy="4167360"/>
          </a:xfrm>
          <a:custGeom>
            <a:rect b="b" l="l" r="r" t="t"/>
            <a:pathLst>
              <a:path extrusionOk="0" h="4167360" w="8035330">
                <a:moveTo>
                  <a:pt x="0" y="0"/>
                </a:moveTo>
                <a:lnTo>
                  <a:pt x="8035330" y="0"/>
                </a:lnTo>
                <a:lnTo>
                  <a:pt x="8035330" y="4167360"/>
                </a:lnTo>
                <a:lnTo>
                  <a:pt x="0" y="4167360"/>
                </a:lnTo>
                <a:lnTo>
                  <a:pt x="0" y="0"/>
                </a:lnTo>
                <a:close/>
              </a:path>
            </a:pathLst>
          </a:custGeom>
          <a:blipFill rotWithShape="1">
            <a:blip r:embed="rId4">
              <a:alphaModFix/>
            </a:blip>
            <a:stretch>
              <a:fillRect b="-32239" l="0" r="0" t="-6935"/>
            </a:stretch>
          </a:blipFill>
          <a:ln>
            <a:noFill/>
          </a:ln>
        </p:spPr>
      </p:sp>
      <p:sp>
        <p:nvSpPr>
          <p:cNvPr id="205" name="Google Shape;205;p17"/>
          <p:cNvSpPr/>
          <p:nvPr/>
        </p:nvSpPr>
        <p:spPr>
          <a:xfrm>
            <a:off x="14679010" y="-246882"/>
            <a:ext cx="13302742" cy="10780764"/>
          </a:xfrm>
          <a:custGeom>
            <a:rect b="b" l="l" r="r" t="t"/>
            <a:pathLst>
              <a:path extrusionOk="0" h="10780764" w="13302742">
                <a:moveTo>
                  <a:pt x="0" y="0"/>
                </a:moveTo>
                <a:lnTo>
                  <a:pt x="13302742" y="0"/>
                </a:lnTo>
                <a:lnTo>
                  <a:pt x="13302742" y="10780764"/>
                </a:lnTo>
                <a:lnTo>
                  <a:pt x="0" y="10780764"/>
                </a:lnTo>
                <a:lnTo>
                  <a:pt x="0" y="0"/>
                </a:lnTo>
                <a:close/>
              </a:path>
            </a:pathLst>
          </a:custGeom>
          <a:blipFill rotWithShape="1">
            <a:blip r:embed="rId5">
              <a:alphaModFix/>
            </a:blip>
            <a:stretch>
              <a:fillRect b="0" l="0" r="0" t="0"/>
            </a:stretch>
          </a:blipFill>
          <a:ln>
            <a:noFill/>
          </a:ln>
        </p:spPr>
      </p:sp>
      <p:sp>
        <p:nvSpPr>
          <p:cNvPr id="206" name="Google Shape;206;p17"/>
          <p:cNvSpPr/>
          <p:nvPr/>
        </p:nvSpPr>
        <p:spPr>
          <a:xfrm>
            <a:off x="14363546" y="1229594"/>
            <a:ext cx="5423130" cy="4114800"/>
          </a:xfrm>
          <a:custGeom>
            <a:rect b="b" l="l" r="r" t="t"/>
            <a:pathLst>
              <a:path extrusionOk="0" h="4114800" w="5423130">
                <a:moveTo>
                  <a:pt x="0" y="0"/>
                </a:moveTo>
                <a:lnTo>
                  <a:pt x="5423130" y="0"/>
                </a:lnTo>
                <a:lnTo>
                  <a:pt x="5423130" y="4114800"/>
                </a:lnTo>
                <a:lnTo>
                  <a:pt x="0" y="4114800"/>
                </a:lnTo>
                <a:lnTo>
                  <a:pt x="0" y="0"/>
                </a:lnTo>
                <a:close/>
              </a:path>
            </a:pathLst>
          </a:custGeom>
          <a:blipFill rotWithShape="1">
            <a:blip r:embed="rId6">
              <a:alphaModFix/>
            </a:blip>
            <a:stretch>
              <a:fillRect b="0" l="0" r="0" t="0"/>
            </a:stretch>
          </a:blipFill>
          <a:ln>
            <a:noFill/>
          </a:ln>
        </p:spPr>
      </p:sp>
      <p:grpSp>
        <p:nvGrpSpPr>
          <p:cNvPr id="207" name="Google Shape;207;p17"/>
          <p:cNvGrpSpPr/>
          <p:nvPr/>
        </p:nvGrpSpPr>
        <p:grpSpPr>
          <a:xfrm rot="166084">
            <a:off x="9087115" y="2736220"/>
            <a:ext cx="8315937" cy="6043419"/>
            <a:chOff x="0" y="-120526"/>
            <a:chExt cx="5120009" cy="3720851"/>
          </a:xfrm>
        </p:grpSpPr>
        <p:sp>
          <p:nvSpPr>
            <p:cNvPr id="208" name="Google Shape;208;p17"/>
            <p:cNvSpPr/>
            <p:nvPr/>
          </p:nvSpPr>
          <p:spPr>
            <a:xfrm>
              <a:off x="0" y="0"/>
              <a:ext cx="5080000" cy="3505200"/>
            </a:xfrm>
            <a:custGeom>
              <a:rect b="b" l="l" r="r" t="t"/>
              <a:pathLst>
                <a:path extrusionOk="0" h="3505200" w="5080000">
                  <a:moveTo>
                    <a:pt x="5080000" y="3505200"/>
                  </a:moveTo>
                  <a:lnTo>
                    <a:pt x="0" y="3505200"/>
                  </a:lnTo>
                  <a:lnTo>
                    <a:pt x="0" y="0"/>
                  </a:lnTo>
                  <a:lnTo>
                    <a:pt x="5080000" y="0"/>
                  </a:lnTo>
                  <a:lnTo>
                    <a:pt x="5080000" y="3505200"/>
                  </a:lnTo>
                  <a:close/>
                </a:path>
              </a:pathLst>
            </a:custGeom>
            <a:blipFill rotWithShape="1">
              <a:blip r:embed="rId7">
                <a:alphaModFix/>
              </a:blip>
              <a:stretch>
                <a:fillRect b="0" l="0" r="-545" t="0"/>
              </a:stretch>
            </a:blipFill>
            <a:ln>
              <a:noFill/>
            </a:ln>
          </p:spPr>
        </p:sp>
        <p:sp>
          <p:nvSpPr>
            <p:cNvPr id="209" name="Google Shape;209;p17"/>
            <p:cNvSpPr/>
            <p:nvPr/>
          </p:nvSpPr>
          <p:spPr>
            <a:xfrm rot="228213">
              <a:off x="118294" y="38056"/>
              <a:ext cx="4894212" cy="3403687"/>
            </a:xfrm>
            <a:custGeom>
              <a:rect b="b" l="l" r="r" t="t"/>
              <a:pathLst>
                <a:path extrusionOk="0" h="3403687" w="4894212">
                  <a:moveTo>
                    <a:pt x="4894212" y="3091975"/>
                  </a:moveTo>
                  <a:lnTo>
                    <a:pt x="205562" y="3403688"/>
                  </a:lnTo>
                  <a:lnTo>
                    <a:pt x="0" y="311713"/>
                  </a:lnTo>
                  <a:lnTo>
                    <a:pt x="4688650" y="0"/>
                  </a:lnTo>
                  <a:lnTo>
                    <a:pt x="4894212" y="3091975"/>
                  </a:lnTo>
                  <a:close/>
                </a:path>
              </a:pathLst>
            </a:custGeom>
            <a:blipFill rotWithShape="1">
              <a:blip r:embed="rId8">
                <a:alphaModFix/>
              </a:blip>
              <a:stretch>
                <a:fillRect b="0" l="-31859" r="-34709" t="0"/>
              </a:stretch>
            </a:blipFill>
            <a:ln>
              <a:noFill/>
            </a:ln>
          </p:spPr>
        </p:sp>
      </p:grpSp>
      <p:sp>
        <p:nvSpPr>
          <p:cNvPr id="210" name="Google Shape;210;p17"/>
          <p:cNvSpPr/>
          <p:nvPr/>
        </p:nvSpPr>
        <p:spPr>
          <a:xfrm rot="4303143">
            <a:off x="-9210483" y="3419240"/>
            <a:ext cx="16230600" cy="7709535"/>
          </a:xfrm>
          <a:custGeom>
            <a:rect b="b" l="l" r="r" t="t"/>
            <a:pathLst>
              <a:path extrusionOk="0" h="7709535" w="16230600">
                <a:moveTo>
                  <a:pt x="0" y="0"/>
                </a:moveTo>
                <a:lnTo>
                  <a:pt x="16230600" y="0"/>
                </a:lnTo>
                <a:lnTo>
                  <a:pt x="16230600" y="7709535"/>
                </a:lnTo>
                <a:lnTo>
                  <a:pt x="0" y="7709535"/>
                </a:lnTo>
                <a:lnTo>
                  <a:pt x="0" y="0"/>
                </a:lnTo>
                <a:close/>
              </a:path>
            </a:pathLst>
          </a:custGeom>
          <a:blipFill rotWithShape="1">
            <a:blip r:embed="rId9">
              <a:alphaModFix/>
            </a:blip>
            <a:stretch>
              <a:fillRect b="0" l="0" r="0" t="0"/>
            </a:stretch>
          </a:blipFill>
          <a:ln>
            <a:noFill/>
          </a:ln>
        </p:spPr>
      </p:sp>
      <p:sp>
        <p:nvSpPr>
          <p:cNvPr id="211" name="Google Shape;211;p17"/>
          <p:cNvSpPr/>
          <p:nvPr/>
        </p:nvSpPr>
        <p:spPr>
          <a:xfrm>
            <a:off x="-3233304" y="8229600"/>
            <a:ext cx="5423130" cy="4114800"/>
          </a:xfrm>
          <a:custGeom>
            <a:rect b="b" l="l" r="r" t="t"/>
            <a:pathLst>
              <a:path extrusionOk="0" h="4114800" w="5423130">
                <a:moveTo>
                  <a:pt x="0" y="0"/>
                </a:moveTo>
                <a:lnTo>
                  <a:pt x="5423130" y="0"/>
                </a:lnTo>
                <a:lnTo>
                  <a:pt x="5423130" y="4114800"/>
                </a:lnTo>
                <a:lnTo>
                  <a:pt x="0" y="4114800"/>
                </a:lnTo>
                <a:lnTo>
                  <a:pt x="0" y="0"/>
                </a:lnTo>
                <a:close/>
              </a:path>
            </a:pathLst>
          </a:custGeom>
          <a:blipFill rotWithShape="1">
            <a:blip r:embed="rId10">
              <a:alphaModFix/>
            </a:blip>
            <a:stretch>
              <a:fillRect b="0" l="0" r="0" t="0"/>
            </a:stretch>
          </a:blipFill>
          <a:ln>
            <a:noFill/>
          </a:ln>
        </p:spPr>
      </p:sp>
      <p:sp>
        <p:nvSpPr>
          <p:cNvPr id="212" name="Google Shape;212;p17"/>
          <p:cNvSpPr txBox="1"/>
          <p:nvPr/>
        </p:nvSpPr>
        <p:spPr>
          <a:xfrm>
            <a:off x="2189826" y="4557427"/>
            <a:ext cx="5460600" cy="2907600"/>
          </a:xfrm>
          <a:prstGeom prst="rect">
            <a:avLst/>
          </a:prstGeom>
          <a:noFill/>
          <a:ln>
            <a:noFill/>
          </a:ln>
        </p:spPr>
        <p:txBody>
          <a:bodyPr anchorCtr="0" anchor="t" bIns="0" lIns="0" spcFirstLastPara="1" rIns="0" wrap="square" tIns="0">
            <a:spAutoFit/>
          </a:bodyPr>
          <a:lstStyle/>
          <a:p>
            <a:pPr indent="0" lvl="0" marL="0" marR="0" rtl="0" algn="ctr">
              <a:lnSpc>
                <a:spcPct val="182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Art in this age consisted of cave </a:t>
            </a:r>
            <a:endParaRPr/>
          </a:p>
          <a:p>
            <a:pPr indent="0" lvl="0" marL="0" marR="0" rtl="0" algn="ctr">
              <a:lnSpc>
                <a:spcPct val="182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paintings, patterns, and carvings.  People and animals were often depicted. </a:t>
            </a:r>
            <a:endParaRPr/>
          </a:p>
        </p:txBody>
      </p:sp>
      <p:sp>
        <p:nvSpPr>
          <p:cNvPr id="213" name="Google Shape;213;p17"/>
          <p:cNvSpPr txBox="1"/>
          <p:nvPr/>
        </p:nvSpPr>
        <p:spPr>
          <a:xfrm>
            <a:off x="1846330" y="3678600"/>
            <a:ext cx="6147600" cy="481500"/>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2.5 million years ago.</a:t>
            </a:r>
            <a:endParaRPr/>
          </a:p>
        </p:txBody>
      </p:sp>
      <p:sp>
        <p:nvSpPr>
          <p:cNvPr id="214" name="Google Shape;214;p17"/>
          <p:cNvSpPr txBox="1"/>
          <p:nvPr/>
        </p:nvSpPr>
        <p:spPr>
          <a:xfrm>
            <a:off x="2366981" y="733793"/>
            <a:ext cx="13554037"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Prehistoric Art</a:t>
            </a:r>
            <a:endParaRPr/>
          </a:p>
        </p:txBody>
      </p:sp>
      <p:pic>
        <p:nvPicPr>
          <p:cNvPr id="215" name="Google Shape;215;p17"/>
          <p:cNvPicPr preferRelativeResize="0"/>
          <p:nvPr/>
        </p:nvPicPr>
        <p:blipFill rotWithShape="1">
          <a:blip r:embed="rId11">
            <a:alphaModFix/>
          </a:blip>
          <a:srcRect b="17380" l="23908" r="21529" t="19002"/>
          <a:stretch/>
        </p:blipFill>
        <p:spPr>
          <a:xfrm rot="162410">
            <a:off x="9428892" y="3244295"/>
            <a:ext cx="7642027" cy="50119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219" name="Shape 219"/>
        <p:cNvGrpSpPr/>
        <p:nvPr/>
      </p:nvGrpSpPr>
      <p:grpSpPr>
        <a:xfrm>
          <a:off x="0" y="0"/>
          <a:ext cx="0" cy="0"/>
          <a:chOff x="0" y="0"/>
          <a:chExt cx="0" cy="0"/>
        </a:xfrm>
      </p:grpSpPr>
      <p:pic>
        <p:nvPicPr>
          <p:cNvPr id="220" name="Google Shape;220;p18"/>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221" name="Google Shape;221;p18"/>
          <p:cNvSpPr/>
          <p:nvPr/>
        </p:nvSpPr>
        <p:spPr>
          <a:xfrm>
            <a:off x="-136647" y="1123608"/>
            <a:ext cx="4736460" cy="4114800"/>
          </a:xfrm>
          <a:custGeom>
            <a:rect b="b" l="l" r="r" t="t"/>
            <a:pathLst>
              <a:path extrusionOk="0" h="4114800" w="4736460">
                <a:moveTo>
                  <a:pt x="0" y="0"/>
                </a:moveTo>
                <a:lnTo>
                  <a:pt x="4736460" y="0"/>
                </a:lnTo>
                <a:lnTo>
                  <a:pt x="4736460" y="4114800"/>
                </a:lnTo>
                <a:lnTo>
                  <a:pt x="0" y="4114800"/>
                </a:lnTo>
                <a:lnTo>
                  <a:pt x="0" y="0"/>
                </a:lnTo>
                <a:close/>
              </a:path>
            </a:pathLst>
          </a:custGeom>
          <a:blipFill rotWithShape="1">
            <a:blip r:embed="rId4">
              <a:alphaModFix/>
            </a:blip>
            <a:stretch>
              <a:fillRect b="0" l="0" r="0" t="0"/>
            </a:stretch>
          </a:blipFill>
          <a:ln>
            <a:noFill/>
          </a:ln>
        </p:spPr>
      </p:sp>
      <p:sp>
        <p:nvSpPr>
          <p:cNvPr id="222" name="Google Shape;222;p18"/>
          <p:cNvSpPr/>
          <p:nvPr/>
        </p:nvSpPr>
        <p:spPr>
          <a:xfrm rot="-5638424">
            <a:off x="14129150" y="8705087"/>
            <a:ext cx="5483826" cy="4764074"/>
          </a:xfrm>
          <a:custGeom>
            <a:rect b="b" l="l" r="r" t="t"/>
            <a:pathLst>
              <a:path extrusionOk="0" h="4764074" w="5483826">
                <a:moveTo>
                  <a:pt x="0" y="0"/>
                </a:moveTo>
                <a:lnTo>
                  <a:pt x="5483826" y="0"/>
                </a:lnTo>
                <a:lnTo>
                  <a:pt x="5483826" y="4764074"/>
                </a:lnTo>
                <a:lnTo>
                  <a:pt x="0" y="4764074"/>
                </a:lnTo>
                <a:lnTo>
                  <a:pt x="0" y="0"/>
                </a:lnTo>
                <a:close/>
              </a:path>
            </a:pathLst>
          </a:custGeom>
          <a:blipFill rotWithShape="1">
            <a:blip r:embed="rId5">
              <a:alphaModFix/>
            </a:blip>
            <a:stretch>
              <a:fillRect b="0" l="0" r="0" t="0"/>
            </a:stretch>
          </a:blipFill>
          <a:ln>
            <a:noFill/>
          </a:ln>
        </p:spPr>
      </p:sp>
      <p:sp>
        <p:nvSpPr>
          <p:cNvPr id="223" name="Google Shape;223;p18"/>
          <p:cNvSpPr/>
          <p:nvPr/>
        </p:nvSpPr>
        <p:spPr>
          <a:xfrm>
            <a:off x="9584035" y="4114435"/>
            <a:ext cx="8035330" cy="4072295"/>
          </a:xfrm>
          <a:custGeom>
            <a:rect b="b" l="l" r="r" t="t"/>
            <a:pathLst>
              <a:path extrusionOk="0" h="4072295" w="8035330">
                <a:moveTo>
                  <a:pt x="0" y="0"/>
                </a:moveTo>
                <a:lnTo>
                  <a:pt x="8035330" y="0"/>
                </a:lnTo>
                <a:lnTo>
                  <a:pt x="8035330" y="4072294"/>
                </a:lnTo>
                <a:lnTo>
                  <a:pt x="0" y="4072294"/>
                </a:lnTo>
                <a:lnTo>
                  <a:pt x="0" y="0"/>
                </a:lnTo>
                <a:close/>
              </a:path>
            </a:pathLst>
          </a:custGeom>
          <a:blipFill rotWithShape="1">
            <a:blip r:embed="rId6">
              <a:alphaModFix/>
            </a:blip>
            <a:stretch>
              <a:fillRect b="-32287" l="0" r="0" t="-10134"/>
            </a:stretch>
          </a:blipFill>
          <a:ln>
            <a:noFill/>
          </a:ln>
        </p:spPr>
      </p:sp>
      <p:sp>
        <p:nvSpPr>
          <p:cNvPr id="224" name="Google Shape;224;p18"/>
          <p:cNvSpPr txBox="1"/>
          <p:nvPr/>
        </p:nvSpPr>
        <p:spPr>
          <a:xfrm>
            <a:off x="7088370" y="1098580"/>
            <a:ext cx="13554037"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Ancient Art</a:t>
            </a:r>
            <a:endParaRPr/>
          </a:p>
        </p:txBody>
      </p:sp>
      <p:sp>
        <p:nvSpPr>
          <p:cNvPr id="225" name="Google Shape;225;p18"/>
          <p:cNvSpPr txBox="1"/>
          <p:nvPr/>
        </p:nvSpPr>
        <p:spPr>
          <a:xfrm>
            <a:off x="10332337" y="4736295"/>
            <a:ext cx="6538800" cy="2921100"/>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These artworks were created in civilized societies in Mesopotamia, Greece, Egypt, Rome, and early Chinese dynasties. </a:t>
            </a:r>
            <a:endParaRPr/>
          </a:p>
        </p:txBody>
      </p:sp>
      <p:sp>
        <p:nvSpPr>
          <p:cNvPr id="226" name="Google Shape;226;p18"/>
          <p:cNvSpPr txBox="1"/>
          <p:nvPr/>
        </p:nvSpPr>
        <p:spPr>
          <a:xfrm>
            <a:off x="10808791" y="3888024"/>
            <a:ext cx="5585700" cy="481500"/>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6,000 BC - 600 AD</a:t>
            </a:r>
            <a:endParaRPr/>
          </a:p>
        </p:txBody>
      </p:sp>
      <p:pic>
        <p:nvPicPr>
          <p:cNvPr id="227" name="Google Shape;227;p18"/>
          <p:cNvPicPr preferRelativeResize="0"/>
          <p:nvPr/>
        </p:nvPicPr>
        <p:blipFill rotWithShape="1">
          <a:blip r:embed="rId7">
            <a:alphaModFix/>
          </a:blip>
          <a:srcRect b="17921" l="22755" r="22558" t="16336"/>
          <a:stretch/>
        </p:blipFill>
        <p:spPr>
          <a:xfrm>
            <a:off x="-711787" y="2701690"/>
            <a:ext cx="10001400" cy="676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231" name="Shape 231"/>
        <p:cNvGrpSpPr/>
        <p:nvPr/>
      </p:nvGrpSpPr>
      <p:grpSpPr>
        <a:xfrm>
          <a:off x="0" y="0"/>
          <a:ext cx="0" cy="0"/>
          <a:chOff x="0" y="0"/>
          <a:chExt cx="0" cy="0"/>
        </a:xfrm>
      </p:grpSpPr>
      <p:pic>
        <p:nvPicPr>
          <p:cNvPr id="232" name="Google Shape;232;p19"/>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pic>
        <p:nvPicPr>
          <p:cNvPr id="233" name="Google Shape;233;p19"/>
          <p:cNvPicPr preferRelativeResize="0"/>
          <p:nvPr/>
        </p:nvPicPr>
        <p:blipFill>
          <a:blip r:embed="rId4">
            <a:alphaModFix/>
          </a:blip>
          <a:stretch>
            <a:fillRect/>
          </a:stretch>
        </p:blipFill>
        <p:spPr>
          <a:xfrm>
            <a:off x="9867175" y="1703525"/>
            <a:ext cx="7262700" cy="7692900"/>
          </a:xfrm>
          <a:prstGeom prst="rect">
            <a:avLst/>
          </a:prstGeom>
          <a:noFill/>
          <a:ln>
            <a:noFill/>
          </a:ln>
        </p:spPr>
      </p:pic>
      <p:sp>
        <p:nvSpPr>
          <p:cNvPr id="234" name="Google Shape;234;p19"/>
          <p:cNvSpPr/>
          <p:nvPr/>
        </p:nvSpPr>
        <p:spPr>
          <a:xfrm>
            <a:off x="1108670" y="3723270"/>
            <a:ext cx="8035330" cy="2806922"/>
          </a:xfrm>
          <a:custGeom>
            <a:rect b="b" l="l" r="r" t="t"/>
            <a:pathLst>
              <a:path extrusionOk="0" h="2806922" w="8035330">
                <a:moveTo>
                  <a:pt x="0" y="0"/>
                </a:moveTo>
                <a:lnTo>
                  <a:pt x="8035330" y="0"/>
                </a:lnTo>
                <a:lnTo>
                  <a:pt x="8035330" y="2806922"/>
                </a:lnTo>
                <a:lnTo>
                  <a:pt x="0" y="2806922"/>
                </a:lnTo>
                <a:lnTo>
                  <a:pt x="0" y="0"/>
                </a:lnTo>
                <a:close/>
              </a:path>
            </a:pathLst>
          </a:custGeom>
          <a:blipFill rotWithShape="1">
            <a:blip r:embed="rId5">
              <a:alphaModFix/>
            </a:blip>
            <a:stretch>
              <a:fillRect b="-106632" l="0" r="0" t="0"/>
            </a:stretch>
          </a:blipFill>
          <a:ln>
            <a:noFill/>
          </a:ln>
        </p:spPr>
      </p:sp>
      <p:sp>
        <p:nvSpPr>
          <p:cNvPr id="235" name="Google Shape;235;p19"/>
          <p:cNvSpPr/>
          <p:nvPr/>
        </p:nvSpPr>
        <p:spPr>
          <a:xfrm rot="1172781">
            <a:off x="14501145" y="2010346"/>
            <a:ext cx="3290730" cy="1965297"/>
          </a:xfrm>
          <a:custGeom>
            <a:rect b="b" l="l" r="r" t="t"/>
            <a:pathLst>
              <a:path extrusionOk="0" h="1965297" w="3290730">
                <a:moveTo>
                  <a:pt x="0" y="0"/>
                </a:moveTo>
                <a:lnTo>
                  <a:pt x="3290730" y="0"/>
                </a:lnTo>
                <a:lnTo>
                  <a:pt x="3290730" y="1965297"/>
                </a:lnTo>
                <a:lnTo>
                  <a:pt x="0" y="1965297"/>
                </a:lnTo>
                <a:lnTo>
                  <a:pt x="0" y="0"/>
                </a:lnTo>
                <a:close/>
              </a:path>
            </a:pathLst>
          </a:custGeom>
          <a:blipFill rotWithShape="1">
            <a:blip r:embed="rId6">
              <a:alphaModFix/>
            </a:blip>
            <a:stretch>
              <a:fillRect b="0" l="0" r="0" t="0"/>
            </a:stretch>
          </a:blipFill>
          <a:ln>
            <a:noFill/>
          </a:ln>
        </p:spPr>
      </p:sp>
      <p:sp>
        <p:nvSpPr>
          <p:cNvPr id="236" name="Google Shape;236;p19"/>
          <p:cNvSpPr/>
          <p:nvPr/>
        </p:nvSpPr>
        <p:spPr>
          <a:xfrm rot="-460223">
            <a:off x="15255872" y="8487183"/>
            <a:ext cx="1961603" cy="1284850"/>
          </a:xfrm>
          <a:custGeom>
            <a:rect b="b" l="l" r="r" t="t"/>
            <a:pathLst>
              <a:path extrusionOk="0" h="1284850" w="1961603">
                <a:moveTo>
                  <a:pt x="0" y="0"/>
                </a:moveTo>
                <a:lnTo>
                  <a:pt x="1961604" y="0"/>
                </a:lnTo>
                <a:lnTo>
                  <a:pt x="1961604" y="1284850"/>
                </a:lnTo>
                <a:lnTo>
                  <a:pt x="0" y="1284850"/>
                </a:lnTo>
                <a:lnTo>
                  <a:pt x="0" y="0"/>
                </a:lnTo>
                <a:close/>
              </a:path>
            </a:pathLst>
          </a:custGeom>
          <a:blipFill rotWithShape="1">
            <a:blip r:embed="rId7">
              <a:alphaModFix/>
            </a:blip>
            <a:stretch>
              <a:fillRect b="0" l="0" r="0" t="0"/>
            </a:stretch>
          </a:blipFill>
          <a:ln>
            <a:noFill/>
          </a:ln>
        </p:spPr>
      </p:sp>
      <p:sp>
        <p:nvSpPr>
          <p:cNvPr id="237" name="Google Shape;237;p19"/>
          <p:cNvSpPr/>
          <p:nvPr/>
        </p:nvSpPr>
        <p:spPr>
          <a:xfrm>
            <a:off x="14467487" y="-3331164"/>
            <a:ext cx="6290976" cy="5449558"/>
          </a:xfrm>
          <a:custGeom>
            <a:rect b="b" l="l" r="r" t="t"/>
            <a:pathLst>
              <a:path extrusionOk="0" h="5449558" w="6290976">
                <a:moveTo>
                  <a:pt x="0" y="0"/>
                </a:moveTo>
                <a:lnTo>
                  <a:pt x="6290977" y="0"/>
                </a:lnTo>
                <a:lnTo>
                  <a:pt x="6290977" y="5449558"/>
                </a:lnTo>
                <a:lnTo>
                  <a:pt x="0" y="5449558"/>
                </a:lnTo>
                <a:lnTo>
                  <a:pt x="0" y="0"/>
                </a:lnTo>
                <a:close/>
              </a:path>
            </a:pathLst>
          </a:custGeom>
          <a:blipFill rotWithShape="1">
            <a:blip r:embed="rId8">
              <a:alphaModFix/>
            </a:blip>
            <a:stretch>
              <a:fillRect b="0" l="0" r="0" t="0"/>
            </a:stretch>
          </a:blipFill>
          <a:ln>
            <a:noFill/>
          </a:ln>
        </p:spPr>
      </p:sp>
      <p:sp>
        <p:nvSpPr>
          <p:cNvPr id="238" name="Google Shape;238;p19"/>
          <p:cNvSpPr/>
          <p:nvPr/>
        </p:nvSpPr>
        <p:spPr>
          <a:xfrm>
            <a:off x="-2570124" y="8229457"/>
            <a:ext cx="6290976" cy="5449558"/>
          </a:xfrm>
          <a:custGeom>
            <a:rect b="b" l="l" r="r" t="t"/>
            <a:pathLst>
              <a:path extrusionOk="0" h="5449558" w="6290976">
                <a:moveTo>
                  <a:pt x="0" y="0"/>
                </a:moveTo>
                <a:lnTo>
                  <a:pt x="6290976" y="0"/>
                </a:lnTo>
                <a:lnTo>
                  <a:pt x="6290976" y="5449558"/>
                </a:lnTo>
                <a:lnTo>
                  <a:pt x="0" y="5449558"/>
                </a:lnTo>
                <a:lnTo>
                  <a:pt x="0" y="0"/>
                </a:lnTo>
                <a:close/>
              </a:path>
            </a:pathLst>
          </a:custGeom>
          <a:blipFill rotWithShape="1">
            <a:blip r:embed="rId8">
              <a:alphaModFix/>
            </a:blip>
            <a:stretch>
              <a:fillRect b="0" l="0" r="0" t="0"/>
            </a:stretch>
          </a:blipFill>
          <a:ln>
            <a:noFill/>
          </a:ln>
        </p:spPr>
      </p:sp>
      <p:grpSp>
        <p:nvGrpSpPr>
          <p:cNvPr id="239" name="Google Shape;239;p19"/>
          <p:cNvGrpSpPr/>
          <p:nvPr/>
        </p:nvGrpSpPr>
        <p:grpSpPr>
          <a:xfrm>
            <a:off x="4376179" y="8507743"/>
            <a:ext cx="7262829" cy="929614"/>
            <a:chOff x="0" y="0"/>
            <a:chExt cx="9683773" cy="1239486"/>
          </a:xfrm>
        </p:grpSpPr>
        <p:sp>
          <p:nvSpPr>
            <p:cNvPr id="240" name="Google Shape;240;p19"/>
            <p:cNvSpPr/>
            <p:nvPr/>
          </p:nvSpPr>
          <p:spPr>
            <a:xfrm>
              <a:off x="0" y="0"/>
              <a:ext cx="6934186" cy="1239486"/>
            </a:xfrm>
            <a:custGeom>
              <a:rect b="b" l="l" r="r" t="t"/>
              <a:pathLst>
                <a:path extrusionOk="0" h="1239486" w="6934186">
                  <a:moveTo>
                    <a:pt x="0" y="0"/>
                  </a:moveTo>
                  <a:lnTo>
                    <a:pt x="6934186" y="0"/>
                  </a:lnTo>
                  <a:lnTo>
                    <a:pt x="6934186" y="1239486"/>
                  </a:lnTo>
                  <a:lnTo>
                    <a:pt x="0" y="1239486"/>
                  </a:lnTo>
                  <a:lnTo>
                    <a:pt x="0" y="0"/>
                  </a:lnTo>
                  <a:close/>
                </a:path>
              </a:pathLst>
            </a:custGeom>
            <a:blipFill rotWithShape="1">
              <a:blip r:embed="rId9">
                <a:alphaModFix/>
              </a:blip>
              <a:stretch>
                <a:fillRect b="0" l="0" r="0" t="0"/>
              </a:stretch>
            </a:blipFill>
            <a:ln>
              <a:noFill/>
            </a:ln>
          </p:spPr>
        </p:sp>
        <p:sp>
          <p:nvSpPr>
            <p:cNvPr id="241" name="Google Shape;241;p19"/>
            <p:cNvSpPr/>
            <p:nvPr/>
          </p:nvSpPr>
          <p:spPr>
            <a:xfrm>
              <a:off x="3077258" y="0"/>
              <a:ext cx="6606515" cy="1239486"/>
            </a:xfrm>
            <a:custGeom>
              <a:rect b="b" l="l" r="r" t="t"/>
              <a:pathLst>
                <a:path extrusionOk="0" h="1239486" w="6606515">
                  <a:moveTo>
                    <a:pt x="0" y="0"/>
                  </a:moveTo>
                  <a:lnTo>
                    <a:pt x="6606516" y="0"/>
                  </a:lnTo>
                  <a:lnTo>
                    <a:pt x="6606516" y="1239486"/>
                  </a:lnTo>
                  <a:lnTo>
                    <a:pt x="0" y="1239486"/>
                  </a:lnTo>
                  <a:lnTo>
                    <a:pt x="0" y="0"/>
                  </a:lnTo>
                  <a:close/>
                </a:path>
              </a:pathLst>
            </a:custGeom>
            <a:blipFill rotWithShape="1">
              <a:blip r:embed="rId9">
                <a:alphaModFix/>
              </a:blip>
              <a:stretch>
                <a:fillRect b="0" l="-4958" r="0" t="0"/>
              </a:stretch>
            </a:blipFill>
            <a:ln>
              <a:noFill/>
            </a:ln>
          </p:spPr>
        </p:sp>
        <p:sp>
          <p:nvSpPr>
            <p:cNvPr id="242" name="Google Shape;242;p19"/>
            <p:cNvSpPr txBox="1"/>
            <p:nvPr/>
          </p:nvSpPr>
          <p:spPr>
            <a:xfrm>
              <a:off x="630476" y="451256"/>
              <a:ext cx="8422822" cy="356023"/>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900" u="none" cap="none" strike="noStrike">
                  <a:solidFill>
                    <a:srgbClr val="000000"/>
                  </a:solidFill>
                  <a:latin typeface="Fira Sans"/>
                  <a:ea typeface="Fira Sans"/>
                  <a:cs typeface="Fira Sans"/>
                  <a:sym typeface="Fira Sans"/>
                </a:rPr>
                <a:t>Portrait of Ginevra Benci, Leonardo Da Vinci, 1474 - 1478 </a:t>
              </a:r>
              <a:endParaRPr/>
            </a:p>
          </p:txBody>
        </p:sp>
      </p:grpSp>
      <p:grpSp>
        <p:nvGrpSpPr>
          <p:cNvPr id="243" name="Google Shape;243;p19"/>
          <p:cNvGrpSpPr/>
          <p:nvPr/>
        </p:nvGrpSpPr>
        <p:grpSpPr>
          <a:xfrm>
            <a:off x="1234222" y="6720692"/>
            <a:ext cx="7784226" cy="439772"/>
            <a:chOff x="0" y="0"/>
            <a:chExt cx="2050167" cy="115825"/>
          </a:xfrm>
        </p:grpSpPr>
        <p:sp>
          <p:nvSpPr>
            <p:cNvPr id="244" name="Google Shape;244;p19"/>
            <p:cNvSpPr/>
            <p:nvPr/>
          </p:nvSpPr>
          <p:spPr>
            <a:xfrm>
              <a:off x="0" y="0"/>
              <a:ext cx="2050167" cy="115825"/>
            </a:xfrm>
            <a:custGeom>
              <a:rect b="b" l="l" r="r" t="t"/>
              <a:pathLst>
                <a:path extrusionOk="0" h="115825" w="2050167">
                  <a:moveTo>
                    <a:pt x="0" y="0"/>
                  </a:moveTo>
                  <a:lnTo>
                    <a:pt x="2050167" y="0"/>
                  </a:lnTo>
                  <a:lnTo>
                    <a:pt x="2050167" y="115825"/>
                  </a:lnTo>
                  <a:lnTo>
                    <a:pt x="0" y="115825"/>
                  </a:lnTo>
                  <a:close/>
                </a:path>
              </a:pathLst>
            </a:custGeom>
            <a:solidFill>
              <a:srgbClr val="E64A10"/>
            </a:solidFill>
            <a:ln>
              <a:noFill/>
            </a:ln>
          </p:spPr>
        </p:sp>
        <p:sp>
          <p:nvSpPr>
            <p:cNvPr id="245" name="Google Shape;245;p19"/>
            <p:cNvSpPr txBox="1"/>
            <p:nvPr/>
          </p:nvSpPr>
          <p:spPr>
            <a:xfrm>
              <a:off x="0" y="19050"/>
              <a:ext cx="2050167"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19"/>
          <p:cNvSpPr txBox="1"/>
          <p:nvPr/>
        </p:nvSpPr>
        <p:spPr>
          <a:xfrm>
            <a:off x="1108670" y="3942345"/>
            <a:ext cx="8035200" cy="2097300"/>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Context: Renaissance translates to "rebirth". This saw the reemergence of traditional</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concepts and techniques. </a:t>
            </a:r>
            <a:endParaRPr/>
          </a:p>
        </p:txBody>
      </p:sp>
      <p:sp>
        <p:nvSpPr>
          <p:cNvPr id="247" name="Google Shape;247;p19"/>
          <p:cNvSpPr txBox="1"/>
          <p:nvPr/>
        </p:nvSpPr>
        <p:spPr>
          <a:xfrm>
            <a:off x="2425774" y="3052421"/>
            <a:ext cx="5401121" cy="481397"/>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1300AD - 1600AD</a:t>
            </a:r>
            <a:endParaRPr/>
          </a:p>
        </p:txBody>
      </p:sp>
      <p:sp>
        <p:nvSpPr>
          <p:cNvPr id="248" name="Google Shape;248;p19"/>
          <p:cNvSpPr txBox="1"/>
          <p:nvPr/>
        </p:nvSpPr>
        <p:spPr>
          <a:xfrm>
            <a:off x="1108670" y="829043"/>
            <a:ext cx="8035330"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Renaissance</a:t>
            </a:r>
            <a:endParaRPr/>
          </a:p>
        </p:txBody>
      </p:sp>
      <p:sp>
        <p:nvSpPr>
          <p:cNvPr id="249" name="Google Shape;249;p19"/>
          <p:cNvSpPr txBox="1"/>
          <p:nvPr/>
        </p:nvSpPr>
        <p:spPr>
          <a:xfrm>
            <a:off x="1531149" y="6787094"/>
            <a:ext cx="7190372" cy="316491"/>
          </a:xfrm>
          <a:prstGeom prst="rect">
            <a:avLst/>
          </a:prstGeom>
          <a:noFill/>
          <a:ln>
            <a:noFill/>
          </a:ln>
        </p:spPr>
        <p:txBody>
          <a:bodyPr anchorCtr="0" anchor="t" bIns="0" lIns="0" spcFirstLastPara="1" rIns="0" wrap="square" tIns="0">
            <a:spAutoFit/>
          </a:bodyPr>
          <a:lstStyle/>
          <a:p>
            <a:pPr indent="0" lvl="0" marL="0" marR="0" rtl="0" algn="ctr">
              <a:lnSpc>
                <a:spcPct val="110040"/>
              </a:lnSpc>
              <a:spcBef>
                <a:spcPts val="0"/>
              </a:spcBef>
              <a:spcAft>
                <a:spcPts val="0"/>
              </a:spcAft>
              <a:buNone/>
            </a:pPr>
            <a:r>
              <a:rPr b="0" i="0" lang="en-US" sz="2201" u="none" cap="none" strike="noStrike">
                <a:solidFill>
                  <a:srgbClr val="FFFFFF"/>
                </a:solidFill>
                <a:latin typeface="Fira Sans"/>
                <a:ea typeface="Fira Sans"/>
                <a:cs typeface="Fira Sans"/>
                <a:sym typeface="Fira Sans"/>
              </a:rPr>
              <a:t>Key Artists: Leonardo Da Vinci,, Michelangelo, Raphael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253" name="Shape 253"/>
        <p:cNvGrpSpPr/>
        <p:nvPr/>
      </p:nvGrpSpPr>
      <p:grpSpPr>
        <a:xfrm>
          <a:off x="0" y="0"/>
          <a:ext cx="0" cy="0"/>
          <a:chOff x="0" y="0"/>
          <a:chExt cx="0" cy="0"/>
        </a:xfrm>
      </p:grpSpPr>
      <p:pic>
        <p:nvPicPr>
          <p:cNvPr id="254" name="Google Shape;254;p20"/>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255" name="Google Shape;255;p20"/>
          <p:cNvSpPr/>
          <p:nvPr/>
        </p:nvSpPr>
        <p:spPr>
          <a:xfrm flipH="1" rot="5400000">
            <a:off x="-128368" y="777181"/>
            <a:ext cx="4348515" cy="4174574"/>
          </a:xfrm>
          <a:custGeom>
            <a:rect b="b" l="l" r="r" t="t"/>
            <a:pathLst>
              <a:path extrusionOk="0" h="4174574" w="4348515">
                <a:moveTo>
                  <a:pt x="4348515" y="0"/>
                </a:moveTo>
                <a:lnTo>
                  <a:pt x="0" y="0"/>
                </a:lnTo>
                <a:lnTo>
                  <a:pt x="0" y="4174574"/>
                </a:lnTo>
                <a:lnTo>
                  <a:pt x="4348515" y="4174574"/>
                </a:lnTo>
                <a:lnTo>
                  <a:pt x="4348515" y="0"/>
                </a:lnTo>
                <a:close/>
              </a:path>
            </a:pathLst>
          </a:custGeom>
          <a:blipFill rotWithShape="1">
            <a:blip r:embed="rId4">
              <a:alphaModFix/>
            </a:blip>
            <a:stretch>
              <a:fillRect b="0" l="0" r="0" t="0"/>
            </a:stretch>
          </a:blipFill>
          <a:ln>
            <a:noFill/>
          </a:ln>
        </p:spPr>
      </p:sp>
      <p:pic>
        <p:nvPicPr>
          <p:cNvPr id="256" name="Google Shape;256;p20"/>
          <p:cNvPicPr preferRelativeResize="0"/>
          <p:nvPr/>
        </p:nvPicPr>
        <p:blipFill>
          <a:blip r:embed="rId5">
            <a:alphaModFix/>
          </a:blip>
          <a:stretch>
            <a:fillRect/>
          </a:stretch>
        </p:blipFill>
        <p:spPr>
          <a:xfrm>
            <a:off x="1131775" y="2222949"/>
            <a:ext cx="6560100" cy="7328400"/>
          </a:xfrm>
          <a:prstGeom prst="rect">
            <a:avLst/>
          </a:prstGeom>
          <a:noFill/>
          <a:ln>
            <a:noFill/>
          </a:ln>
        </p:spPr>
      </p:pic>
      <p:sp>
        <p:nvSpPr>
          <p:cNvPr id="257" name="Google Shape;257;p20"/>
          <p:cNvSpPr/>
          <p:nvPr/>
        </p:nvSpPr>
        <p:spPr>
          <a:xfrm>
            <a:off x="9584035" y="3224229"/>
            <a:ext cx="8035330" cy="4072295"/>
          </a:xfrm>
          <a:custGeom>
            <a:rect b="b" l="l" r="r" t="t"/>
            <a:pathLst>
              <a:path extrusionOk="0" h="4072295" w="8035330">
                <a:moveTo>
                  <a:pt x="0" y="0"/>
                </a:moveTo>
                <a:lnTo>
                  <a:pt x="8035330" y="0"/>
                </a:lnTo>
                <a:lnTo>
                  <a:pt x="8035330" y="4072294"/>
                </a:lnTo>
                <a:lnTo>
                  <a:pt x="0" y="4072294"/>
                </a:lnTo>
                <a:lnTo>
                  <a:pt x="0" y="0"/>
                </a:lnTo>
                <a:close/>
              </a:path>
            </a:pathLst>
          </a:custGeom>
          <a:blipFill rotWithShape="1">
            <a:blip r:embed="rId6">
              <a:alphaModFix/>
            </a:blip>
            <a:stretch>
              <a:fillRect b="-32287" l="0" r="0" t="-10134"/>
            </a:stretch>
          </a:blipFill>
          <a:ln>
            <a:noFill/>
          </a:ln>
        </p:spPr>
      </p:sp>
      <p:sp>
        <p:nvSpPr>
          <p:cNvPr id="258" name="Google Shape;258;p20"/>
          <p:cNvSpPr/>
          <p:nvPr/>
        </p:nvSpPr>
        <p:spPr>
          <a:xfrm rot="-4482581">
            <a:off x="13322932" y="-1487972"/>
            <a:ext cx="9930136" cy="8229600"/>
          </a:xfrm>
          <a:custGeom>
            <a:rect b="b" l="l" r="r" t="t"/>
            <a:pathLst>
              <a:path extrusionOk="0" h="8229600" w="9930136">
                <a:moveTo>
                  <a:pt x="0" y="0"/>
                </a:moveTo>
                <a:lnTo>
                  <a:pt x="9930136" y="0"/>
                </a:lnTo>
                <a:lnTo>
                  <a:pt x="9930136" y="8229600"/>
                </a:lnTo>
                <a:lnTo>
                  <a:pt x="0" y="8229600"/>
                </a:lnTo>
                <a:lnTo>
                  <a:pt x="0" y="0"/>
                </a:lnTo>
                <a:close/>
              </a:path>
            </a:pathLst>
          </a:custGeom>
          <a:blipFill rotWithShape="1">
            <a:blip r:embed="rId7">
              <a:alphaModFix/>
            </a:blip>
            <a:stretch>
              <a:fillRect b="0" l="0" r="0" t="0"/>
            </a:stretch>
          </a:blipFill>
          <a:ln>
            <a:noFill/>
          </a:ln>
        </p:spPr>
      </p:sp>
      <p:sp>
        <p:nvSpPr>
          <p:cNvPr id="259" name="Google Shape;259;p20"/>
          <p:cNvSpPr txBox="1"/>
          <p:nvPr/>
        </p:nvSpPr>
        <p:spPr>
          <a:xfrm>
            <a:off x="10791567" y="937860"/>
            <a:ext cx="5620265"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Baroque</a:t>
            </a:r>
            <a:endParaRPr/>
          </a:p>
        </p:txBody>
      </p:sp>
      <p:sp>
        <p:nvSpPr>
          <p:cNvPr id="260" name="Google Shape;260;p20"/>
          <p:cNvSpPr txBox="1"/>
          <p:nvPr/>
        </p:nvSpPr>
        <p:spPr>
          <a:xfrm>
            <a:off x="9584035" y="3821858"/>
            <a:ext cx="8035200" cy="3744600"/>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Context: Starting in Europe, the Baroque art movement saw the use of drama, tension, and exaggerated movement in artworks. Baroque translates from the Portuguese word "barocco" meaning "irregular pearl or stone."</a:t>
            </a:r>
            <a:endParaRPr/>
          </a:p>
        </p:txBody>
      </p:sp>
      <p:sp>
        <p:nvSpPr>
          <p:cNvPr id="261" name="Google Shape;261;p20"/>
          <p:cNvSpPr txBox="1"/>
          <p:nvPr/>
        </p:nvSpPr>
        <p:spPr>
          <a:xfrm>
            <a:off x="10844473" y="2997818"/>
            <a:ext cx="5514454" cy="481397"/>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1625 AD - 1700 AD</a:t>
            </a:r>
            <a:endParaRPr/>
          </a:p>
        </p:txBody>
      </p:sp>
      <p:grpSp>
        <p:nvGrpSpPr>
          <p:cNvPr id="262" name="Google Shape;262;p20"/>
          <p:cNvGrpSpPr/>
          <p:nvPr/>
        </p:nvGrpSpPr>
        <p:grpSpPr>
          <a:xfrm>
            <a:off x="3146852" y="8688718"/>
            <a:ext cx="7792871" cy="929614"/>
            <a:chOff x="0" y="0"/>
            <a:chExt cx="10390495" cy="1239486"/>
          </a:xfrm>
        </p:grpSpPr>
        <p:sp>
          <p:nvSpPr>
            <p:cNvPr id="263" name="Google Shape;263;p20"/>
            <p:cNvSpPr/>
            <p:nvPr/>
          </p:nvSpPr>
          <p:spPr>
            <a:xfrm>
              <a:off x="0" y="0"/>
              <a:ext cx="6934186" cy="1239486"/>
            </a:xfrm>
            <a:custGeom>
              <a:rect b="b" l="l" r="r" t="t"/>
              <a:pathLst>
                <a:path extrusionOk="0" h="1239486" w="6934186">
                  <a:moveTo>
                    <a:pt x="0" y="0"/>
                  </a:moveTo>
                  <a:lnTo>
                    <a:pt x="6934186" y="0"/>
                  </a:lnTo>
                  <a:lnTo>
                    <a:pt x="6934186" y="1239486"/>
                  </a:lnTo>
                  <a:lnTo>
                    <a:pt x="0" y="1239486"/>
                  </a:lnTo>
                  <a:lnTo>
                    <a:pt x="0" y="0"/>
                  </a:lnTo>
                  <a:close/>
                </a:path>
              </a:pathLst>
            </a:custGeom>
            <a:blipFill rotWithShape="1">
              <a:blip r:embed="rId8">
                <a:alphaModFix/>
              </a:blip>
              <a:stretch>
                <a:fillRect b="0" l="0" r="0" t="0"/>
              </a:stretch>
            </a:blipFill>
            <a:ln>
              <a:noFill/>
            </a:ln>
          </p:spPr>
        </p:sp>
        <p:sp>
          <p:nvSpPr>
            <p:cNvPr id="264" name="Google Shape;264;p20"/>
            <p:cNvSpPr/>
            <p:nvPr/>
          </p:nvSpPr>
          <p:spPr>
            <a:xfrm>
              <a:off x="3783980" y="0"/>
              <a:ext cx="6606515" cy="1239486"/>
            </a:xfrm>
            <a:custGeom>
              <a:rect b="b" l="l" r="r" t="t"/>
              <a:pathLst>
                <a:path extrusionOk="0" h="1239486" w="6606515">
                  <a:moveTo>
                    <a:pt x="0" y="0"/>
                  </a:moveTo>
                  <a:lnTo>
                    <a:pt x="6606515" y="0"/>
                  </a:lnTo>
                  <a:lnTo>
                    <a:pt x="6606515" y="1239486"/>
                  </a:lnTo>
                  <a:lnTo>
                    <a:pt x="0" y="1239486"/>
                  </a:lnTo>
                  <a:lnTo>
                    <a:pt x="0" y="0"/>
                  </a:lnTo>
                  <a:close/>
                </a:path>
              </a:pathLst>
            </a:custGeom>
            <a:blipFill rotWithShape="1">
              <a:blip r:embed="rId8">
                <a:alphaModFix/>
              </a:blip>
              <a:stretch>
                <a:fillRect b="0" l="-4958" r="0" t="0"/>
              </a:stretch>
            </a:blipFill>
            <a:ln>
              <a:noFill/>
            </a:ln>
          </p:spPr>
        </p:sp>
        <p:sp>
          <p:nvSpPr>
            <p:cNvPr id="265" name="Google Shape;265;p20"/>
            <p:cNvSpPr txBox="1"/>
            <p:nvPr/>
          </p:nvSpPr>
          <p:spPr>
            <a:xfrm>
              <a:off x="414396" y="451256"/>
              <a:ext cx="9561703" cy="356023"/>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900" u="none" cap="none" strike="noStrike">
                  <a:solidFill>
                    <a:srgbClr val="000000"/>
                  </a:solidFill>
                  <a:latin typeface="Fira Sans"/>
                  <a:ea typeface="Fira Sans"/>
                  <a:cs typeface="Fira Sans"/>
                  <a:sym typeface="Fira Sans"/>
                </a:rPr>
                <a:t>Self-Portrait with Beret and Turned-Up Collar, Rembrandt, 1659</a:t>
              </a:r>
              <a:endParaRPr/>
            </a:p>
          </p:txBody>
        </p:sp>
      </p:grpSp>
      <p:grpSp>
        <p:nvGrpSpPr>
          <p:cNvPr id="266" name="Google Shape;266;p20"/>
          <p:cNvGrpSpPr/>
          <p:nvPr/>
        </p:nvGrpSpPr>
        <p:grpSpPr>
          <a:xfrm>
            <a:off x="9709587" y="8061485"/>
            <a:ext cx="7784226" cy="439772"/>
            <a:chOff x="0" y="0"/>
            <a:chExt cx="2050167" cy="115825"/>
          </a:xfrm>
        </p:grpSpPr>
        <p:sp>
          <p:nvSpPr>
            <p:cNvPr id="267" name="Google Shape;267;p20"/>
            <p:cNvSpPr/>
            <p:nvPr/>
          </p:nvSpPr>
          <p:spPr>
            <a:xfrm>
              <a:off x="0" y="0"/>
              <a:ext cx="2050167" cy="115825"/>
            </a:xfrm>
            <a:custGeom>
              <a:rect b="b" l="l" r="r" t="t"/>
              <a:pathLst>
                <a:path extrusionOk="0" h="115825" w="2050167">
                  <a:moveTo>
                    <a:pt x="0" y="0"/>
                  </a:moveTo>
                  <a:lnTo>
                    <a:pt x="2050167" y="0"/>
                  </a:lnTo>
                  <a:lnTo>
                    <a:pt x="2050167" y="115825"/>
                  </a:lnTo>
                  <a:lnTo>
                    <a:pt x="0" y="115825"/>
                  </a:lnTo>
                  <a:close/>
                </a:path>
              </a:pathLst>
            </a:custGeom>
            <a:solidFill>
              <a:srgbClr val="E64A10"/>
            </a:solidFill>
            <a:ln>
              <a:noFill/>
            </a:ln>
          </p:spPr>
        </p:sp>
        <p:sp>
          <p:nvSpPr>
            <p:cNvPr id="268" name="Google Shape;268;p20"/>
            <p:cNvSpPr txBox="1"/>
            <p:nvPr/>
          </p:nvSpPr>
          <p:spPr>
            <a:xfrm>
              <a:off x="0" y="19050"/>
              <a:ext cx="2050167"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9" name="Google Shape;269;p20"/>
          <p:cNvSpPr txBox="1"/>
          <p:nvPr/>
        </p:nvSpPr>
        <p:spPr>
          <a:xfrm>
            <a:off x="10006514" y="8127887"/>
            <a:ext cx="7190372" cy="323240"/>
          </a:xfrm>
          <a:prstGeom prst="rect">
            <a:avLst/>
          </a:prstGeom>
          <a:noFill/>
          <a:ln>
            <a:noFill/>
          </a:ln>
        </p:spPr>
        <p:txBody>
          <a:bodyPr anchorCtr="0" anchor="t" bIns="0" lIns="0" spcFirstLastPara="1" rIns="0" wrap="square" tIns="0">
            <a:spAutoFit/>
          </a:bodyPr>
          <a:lstStyle/>
          <a:p>
            <a:pPr indent="0" lvl="0" marL="0" marR="0" rtl="0" algn="ctr">
              <a:lnSpc>
                <a:spcPct val="110040"/>
              </a:lnSpc>
              <a:spcBef>
                <a:spcPts val="0"/>
              </a:spcBef>
              <a:spcAft>
                <a:spcPts val="0"/>
              </a:spcAft>
              <a:buNone/>
            </a:pPr>
            <a:r>
              <a:rPr b="0" i="0" lang="en-US" sz="2201" u="none" cap="none" strike="noStrike">
                <a:solidFill>
                  <a:srgbClr val="FFFFFF"/>
                </a:solidFill>
                <a:latin typeface="Fira Sans"/>
                <a:ea typeface="Fira Sans"/>
                <a:cs typeface="Fira Sans"/>
                <a:sym typeface="Fira Sans"/>
              </a:rPr>
              <a:t>Key Artists: Rembrandt, Caravaggio,, Johannes Vermeer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E8E6"/>
        </a:solidFill>
      </p:bgPr>
    </p:bg>
    <p:spTree>
      <p:nvGrpSpPr>
        <p:cNvPr id="273" name="Shape 273"/>
        <p:cNvGrpSpPr/>
        <p:nvPr/>
      </p:nvGrpSpPr>
      <p:grpSpPr>
        <a:xfrm>
          <a:off x="0" y="0"/>
          <a:ext cx="0" cy="0"/>
          <a:chOff x="0" y="0"/>
          <a:chExt cx="0" cy="0"/>
        </a:xfrm>
      </p:grpSpPr>
      <p:pic>
        <p:nvPicPr>
          <p:cNvPr id="274" name="Google Shape;274;p21"/>
          <p:cNvPicPr preferRelativeResize="0"/>
          <p:nvPr/>
        </p:nvPicPr>
        <p:blipFill>
          <a:blip r:embed="rId3">
            <a:alphaModFix/>
          </a:blip>
          <a:stretch>
            <a:fillRect/>
          </a:stretch>
        </p:blipFill>
        <p:spPr>
          <a:xfrm rot="10800000">
            <a:off x="-236100" y="-132813"/>
            <a:ext cx="18760200" cy="10552626"/>
          </a:xfrm>
          <a:prstGeom prst="rect">
            <a:avLst/>
          </a:prstGeom>
          <a:noFill/>
          <a:ln>
            <a:noFill/>
          </a:ln>
        </p:spPr>
      </p:pic>
      <p:sp>
        <p:nvSpPr>
          <p:cNvPr id="275" name="Google Shape;275;p21"/>
          <p:cNvSpPr/>
          <p:nvPr/>
        </p:nvSpPr>
        <p:spPr>
          <a:xfrm rot="144260">
            <a:off x="9295717" y="2141027"/>
            <a:ext cx="5530178" cy="7349074"/>
          </a:xfrm>
          <a:custGeom>
            <a:rect b="b" l="l" r="r" t="t"/>
            <a:pathLst>
              <a:path extrusionOk="0" h="7349074" w="5530178">
                <a:moveTo>
                  <a:pt x="0" y="0"/>
                </a:moveTo>
                <a:lnTo>
                  <a:pt x="5530178" y="0"/>
                </a:lnTo>
                <a:lnTo>
                  <a:pt x="5530178" y="7349074"/>
                </a:lnTo>
                <a:lnTo>
                  <a:pt x="0" y="7349074"/>
                </a:lnTo>
                <a:lnTo>
                  <a:pt x="0" y="0"/>
                </a:lnTo>
                <a:close/>
              </a:path>
            </a:pathLst>
          </a:custGeom>
          <a:blipFill rotWithShape="1">
            <a:blip r:embed="rId4">
              <a:alphaModFix/>
            </a:blip>
            <a:stretch>
              <a:fillRect b="0" l="0" r="0" t="0"/>
            </a:stretch>
          </a:blipFill>
          <a:ln>
            <a:noFill/>
          </a:ln>
        </p:spPr>
      </p:sp>
      <p:pic>
        <p:nvPicPr>
          <p:cNvPr id="276" name="Google Shape;276;p21"/>
          <p:cNvPicPr preferRelativeResize="0"/>
          <p:nvPr/>
        </p:nvPicPr>
        <p:blipFill>
          <a:blip r:embed="rId5">
            <a:alphaModFix/>
          </a:blip>
          <a:stretch>
            <a:fillRect/>
          </a:stretch>
        </p:blipFill>
        <p:spPr>
          <a:xfrm>
            <a:off x="10611306" y="2264426"/>
            <a:ext cx="6350700" cy="6895800"/>
          </a:xfrm>
          <a:prstGeom prst="rect">
            <a:avLst/>
          </a:prstGeom>
          <a:noFill/>
          <a:ln>
            <a:noFill/>
          </a:ln>
        </p:spPr>
      </p:pic>
      <p:sp>
        <p:nvSpPr>
          <p:cNvPr id="277" name="Google Shape;277;p21"/>
          <p:cNvSpPr/>
          <p:nvPr/>
        </p:nvSpPr>
        <p:spPr>
          <a:xfrm>
            <a:off x="1108670" y="4011354"/>
            <a:ext cx="8035330" cy="3574823"/>
          </a:xfrm>
          <a:custGeom>
            <a:rect b="b" l="l" r="r" t="t"/>
            <a:pathLst>
              <a:path extrusionOk="0" h="3574823" w="8035330">
                <a:moveTo>
                  <a:pt x="0" y="0"/>
                </a:moveTo>
                <a:lnTo>
                  <a:pt x="8035330" y="0"/>
                </a:lnTo>
                <a:lnTo>
                  <a:pt x="8035330" y="3574823"/>
                </a:lnTo>
                <a:lnTo>
                  <a:pt x="0" y="3574823"/>
                </a:lnTo>
                <a:lnTo>
                  <a:pt x="0" y="0"/>
                </a:lnTo>
                <a:close/>
              </a:path>
            </a:pathLst>
          </a:custGeom>
          <a:blipFill rotWithShape="1">
            <a:blip r:embed="rId6">
              <a:alphaModFix/>
            </a:blip>
            <a:stretch>
              <a:fillRect b="-62245" l="0" r="0" t="0"/>
            </a:stretch>
          </a:blipFill>
          <a:ln>
            <a:noFill/>
          </a:ln>
        </p:spPr>
      </p:sp>
      <p:sp>
        <p:nvSpPr>
          <p:cNvPr id="278" name="Google Shape;278;p21"/>
          <p:cNvSpPr/>
          <p:nvPr/>
        </p:nvSpPr>
        <p:spPr>
          <a:xfrm rot="-7754566">
            <a:off x="15257673" y="7642594"/>
            <a:ext cx="5375819" cy="6315206"/>
          </a:xfrm>
          <a:custGeom>
            <a:rect b="b" l="l" r="r" t="t"/>
            <a:pathLst>
              <a:path extrusionOk="0" h="6315206" w="5375819">
                <a:moveTo>
                  <a:pt x="0" y="0"/>
                </a:moveTo>
                <a:lnTo>
                  <a:pt x="5375819" y="0"/>
                </a:lnTo>
                <a:lnTo>
                  <a:pt x="5375819" y="6315206"/>
                </a:lnTo>
                <a:lnTo>
                  <a:pt x="0" y="6315206"/>
                </a:lnTo>
                <a:lnTo>
                  <a:pt x="0" y="0"/>
                </a:lnTo>
                <a:close/>
              </a:path>
            </a:pathLst>
          </a:custGeom>
          <a:blipFill rotWithShape="1">
            <a:blip r:embed="rId7">
              <a:alphaModFix/>
            </a:blip>
            <a:stretch>
              <a:fillRect b="0" l="0" r="0" t="0"/>
            </a:stretch>
          </a:blipFill>
          <a:ln>
            <a:noFill/>
          </a:ln>
        </p:spPr>
      </p:sp>
      <p:sp>
        <p:nvSpPr>
          <p:cNvPr id="279" name="Google Shape;279;p21"/>
          <p:cNvSpPr/>
          <p:nvPr/>
        </p:nvSpPr>
        <p:spPr>
          <a:xfrm rot="-9317308">
            <a:off x="-5933553" y="-4596379"/>
            <a:ext cx="7245158" cy="9628117"/>
          </a:xfrm>
          <a:custGeom>
            <a:rect b="b" l="l" r="r" t="t"/>
            <a:pathLst>
              <a:path extrusionOk="0" h="9628117" w="7245158">
                <a:moveTo>
                  <a:pt x="0" y="0"/>
                </a:moveTo>
                <a:lnTo>
                  <a:pt x="7245157" y="0"/>
                </a:lnTo>
                <a:lnTo>
                  <a:pt x="7245157" y="9628116"/>
                </a:lnTo>
                <a:lnTo>
                  <a:pt x="0" y="9628116"/>
                </a:lnTo>
                <a:lnTo>
                  <a:pt x="0" y="0"/>
                </a:lnTo>
                <a:close/>
              </a:path>
            </a:pathLst>
          </a:custGeom>
          <a:blipFill rotWithShape="1">
            <a:blip r:embed="rId8">
              <a:alphaModFix/>
            </a:blip>
            <a:stretch>
              <a:fillRect b="0" l="0" r="0" t="0"/>
            </a:stretch>
          </a:blipFill>
          <a:ln>
            <a:noFill/>
          </a:ln>
        </p:spPr>
      </p:sp>
      <p:sp>
        <p:nvSpPr>
          <p:cNvPr id="280" name="Google Shape;280;p21"/>
          <p:cNvSpPr txBox="1"/>
          <p:nvPr/>
        </p:nvSpPr>
        <p:spPr>
          <a:xfrm>
            <a:off x="997650" y="1198600"/>
            <a:ext cx="8257371" cy="1517761"/>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899" u="none" cap="none" strike="noStrike">
                <a:solidFill>
                  <a:srgbClr val="E64A10"/>
                </a:solidFill>
                <a:latin typeface="Unna"/>
                <a:ea typeface="Unna"/>
                <a:cs typeface="Unna"/>
                <a:sym typeface="Unna"/>
              </a:rPr>
              <a:t>Romanticism</a:t>
            </a:r>
            <a:endParaRPr/>
          </a:p>
        </p:txBody>
      </p:sp>
      <p:sp>
        <p:nvSpPr>
          <p:cNvPr id="281" name="Google Shape;281;p21"/>
          <p:cNvSpPr txBox="1"/>
          <p:nvPr/>
        </p:nvSpPr>
        <p:spPr>
          <a:xfrm>
            <a:off x="1108670" y="4224294"/>
            <a:ext cx="8035200" cy="2921100"/>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Context: Romanticism artworks saw </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high references to nature, emotion, and </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the individual. This art movement was </a:t>
            </a:r>
            <a:endParaRPr/>
          </a:p>
          <a:p>
            <a:pPr indent="0" lvl="0" marL="0" marR="0" rtl="0" algn="ctr">
              <a:lnSpc>
                <a:spcPct val="183000"/>
              </a:lnSpc>
              <a:spcBef>
                <a:spcPts val="0"/>
              </a:spcBef>
              <a:spcAft>
                <a:spcPts val="0"/>
              </a:spcAft>
              <a:buNone/>
            </a:pPr>
            <a:r>
              <a:rPr b="0" i="0" lang="en-US" sz="2924" u="none" cap="none" strike="noStrike">
                <a:solidFill>
                  <a:srgbClr val="000000"/>
                </a:solidFill>
                <a:latin typeface="Fira Sans"/>
                <a:ea typeface="Fira Sans"/>
                <a:cs typeface="Fira Sans"/>
                <a:sym typeface="Fira Sans"/>
              </a:rPr>
              <a:t>a response to the Industrial Revolution.</a:t>
            </a:r>
            <a:endParaRPr/>
          </a:p>
        </p:txBody>
      </p:sp>
      <p:sp>
        <p:nvSpPr>
          <p:cNvPr id="282" name="Google Shape;282;p21"/>
          <p:cNvSpPr txBox="1"/>
          <p:nvPr/>
        </p:nvSpPr>
        <p:spPr>
          <a:xfrm>
            <a:off x="2315046" y="3340505"/>
            <a:ext cx="5622578" cy="481397"/>
          </a:xfrm>
          <a:prstGeom prst="rect">
            <a:avLst/>
          </a:prstGeom>
          <a:noFill/>
          <a:ln>
            <a:noFill/>
          </a:ln>
        </p:spPr>
        <p:txBody>
          <a:bodyPr anchorCtr="0" anchor="t" bIns="0" lIns="0" spcFirstLastPara="1" rIns="0" wrap="square" tIns="0">
            <a:spAutoFit/>
          </a:bodyPr>
          <a:lstStyle/>
          <a:p>
            <a:pPr indent="0" lvl="0" marL="0" marR="0" rtl="0" algn="ctr">
              <a:lnSpc>
                <a:spcPct val="109985"/>
              </a:lnSpc>
              <a:spcBef>
                <a:spcPts val="0"/>
              </a:spcBef>
              <a:spcAft>
                <a:spcPts val="0"/>
              </a:spcAft>
              <a:buNone/>
            </a:pPr>
            <a:r>
              <a:rPr b="1" i="0" lang="en-US" sz="3405" u="none" cap="none" strike="noStrike">
                <a:solidFill>
                  <a:srgbClr val="E64A10"/>
                </a:solidFill>
                <a:latin typeface="Unna"/>
                <a:ea typeface="Unna"/>
                <a:cs typeface="Unna"/>
                <a:sym typeface="Unna"/>
              </a:rPr>
              <a:t>Time period: 1780 AD - 1830 AD </a:t>
            </a:r>
            <a:endParaRPr/>
          </a:p>
        </p:txBody>
      </p:sp>
      <p:grpSp>
        <p:nvGrpSpPr>
          <p:cNvPr id="283" name="Google Shape;283;p21"/>
          <p:cNvGrpSpPr/>
          <p:nvPr/>
        </p:nvGrpSpPr>
        <p:grpSpPr>
          <a:xfrm>
            <a:off x="10855292" y="956429"/>
            <a:ext cx="7792871" cy="929614"/>
            <a:chOff x="0" y="0"/>
            <a:chExt cx="10390495" cy="1239486"/>
          </a:xfrm>
        </p:grpSpPr>
        <p:sp>
          <p:nvSpPr>
            <p:cNvPr id="284" name="Google Shape;284;p21"/>
            <p:cNvSpPr/>
            <p:nvPr/>
          </p:nvSpPr>
          <p:spPr>
            <a:xfrm>
              <a:off x="0" y="0"/>
              <a:ext cx="6934186" cy="1239486"/>
            </a:xfrm>
            <a:custGeom>
              <a:rect b="b" l="l" r="r" t="t"/>
              <a:pathLst>
                <a:path extrusionOk="0" h="1239486" w="6934186">
                  <a:moveTo>
                    <a:pt x="0" y="0"/>
                  </a:moveTo>
                  <a:lnTo>
                    <a:pt x="6934186" y="0"/>
                  </a:lnTo>
                  <a:lnTo>
                    <a:pt x="6934186" y="1239486"/>
                  </a:lnTo>
                  <a:lnTo>
                    <a:pt x="0" y="1239486"/>
                  </a:lnTo>
                  <a:lnTo>
                    <a:pt x="0" y="0"/>
                  </a:lnTo>
                  <a:close/>
                </a:path>
              </a:pathLst>
            </a:custGeom>
            <a:blipFill rotWithShape="1">
              <a:blip r:embed="rId9">
                <a:alphaModFix/>
              </a:blip>
              <a:stretch>
                <a:fillRect b="0" l="0" r="0" t="0"/>
              </a:stretch>
            </a:blipFill>
            <a:ln>
              <a:noFill/>
            </a:ln>
          </p:spPr>
        </p:sp>
        <p:sp>
          <p:nvSpPr>
            <p:cNvPr id="285" name="Google Shape;285;p21"/>
            <p:cNvSpPr/>
            <p:nvPr/>
          </p:nvSpPr>
          <p:spPr>
            <a:xfrm>
              <a:off x="3783980" y="0"/>
              <a:ext cx="6606515" cy="1239486"/>
            </a:xfrm>
            <a:custGeom>
              <a:rect b="b" l="l" r="r" t="t"/>
              <a:pathLst>
                <a:path extrusionOk="0" h="1239486" w="6606515">
                  <a:moveTo>
                    <a:pt x="0" y="0"/>
                  </a:moveTo>
                  <a:lnTo>
                    <a:pt x="6606515" y="0"/>
                  </a:lnTo>
                  <a:lnTo>
                    <a:pt x="6606515" y="1239486"/>
                  </a:lnTo>
                  <a:lnTo>
                    <a:pt x="0" y="1239486"/>
                  </a:lnTo>
                  <a:lnTo>
                    <a:pt x="0" y="0"/>
                  </a:lnTo>
                  <a:close/>
                </a:path>
              </a:pathLst>
            </a:custGeom>
            <a:blipFill rotWithShape="1">
              <a:blip r:embed="rId9">
                <a:alphaModFix/>
              </a:blip>
              <a:stretch>
                <a:fillRect b="0" l="-4958" r="0" t="0"/>
              </a:stretch>
            </a:blipFill>
            <a:ln>
              <a:noFill/>
            </a:ln>
          </p:spPr>
        </p:sp>
        <p:sp>
          <p:nvSpPr>
            <p:cNvPr id="286" name="Google Shape;286;p21"/>
            <p:cNvSpPr txBox="1"/>
            <p:nvPr/>
          </p:nvSpPr>
          <p:spPr>
            <a:xfrm>
              <a:off x="414396" y="451256"/>
              <a:ext cx="9561703" cy="356023"/>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US" sz="1900" u="none" cap="none" strike="noStrike">
                  <a:solidFill>
                    <a:srgbClr val="000000"/>
                  </a:solidFill>
                  <a:latin typeface="Fira Sans"/>
                  <a:ea typeface="Fira Sans"/>
                  <a:cs typeface="Fira Sans"/>
                  <a:sym typeface="Fira Sans"/>
                </a:rPr>
                <a:t>Arabs Skirmishing in the Mountains, Eugène Delacroix, 1863</a:t>
              </a:r>
              <a:endParaRPr/>
            </a:p>
          </p:txBody>
        </p:sp>
      </p:grpSp>
      <p:grpSp>
        <p:nvGrpSpPr>
          <p:cNvPr id="287" name="Google Shape;287;p21"/>
          <p:cNvGrpSpPr/>
          <p:nvPr/>
        </p:nvGrpSpPr>
        <p:grpSpPr>
          <a:xfrm>
            <a:off x="3057397" y="7776677"/>
            <a:ext cx="4137877" cy="439772"/>
            <a:chOff x="0" y="0"/>
            <a:chExt cx="1089811" cy="115825"/>
          </a:xfrm>
        </p:grpSpPr>
        <p:sp>
          <p:nvSpPr>
            <p:cNvPr id="288" name="Google Shape;288;p21"/>
            <p:cNvSpPr/>
            <p:nvPr/>
          </p:nvSpPr>
          <p:spPr>
            <a:xfrm>
              <a:off x="0" y="0"/>
              <a:ext cx="1089811" cy="115825"/>
            </a:xfrm>
            <a:custGeom>
              <a:rect b="b" l="l" r="r" t="t"/>
              <a:pathLst>
                <a:path extrusionOk="0" h="115825" w="1089811">
                  <a:moveTo>
                    <a:pt x="0" y="0"/>
                  </a:moveTo>
                  <a:lnTo>
                    <a:pt x="1089811" y="0"/>
                  </a:lnTo>
                  <a:lnTo>
                    <a:pt x="1089811" y="115825"/>
                  </a:lnTo>
                  <a:lnTo>
                    <a:pt x="0" y="115825"/>
                  </a:lnTo>
                  <a:close/>
                </a:path>
              </a:pathLst>
            </a:custGeom>
            <a:solidFill>
              <a:srgbClr val="E64A10"/>
            </a:solidFill>
            <a:ln>
              <a:noFill/>
            </a:ln>
          </p:spPr>
        </p:sp>
        <p:sp>
          <p:nvSpPr>
            <p:cNvPr id="289" name="Google Shape;289;p21"/>
            <p:cNvSpPr txBox="1"/>
            <p:nvPr/>
          </p:nvSpPr>
          <p:spPr>
            <a:xfrm>
              <a:off x="0" y="19050"/>
              <a:ext cx="1089811"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21"/>
          <p:cNvGrpSpPr/>
          <p:nvPr/>
        </p:nvGrpSpPr>
        <p:grpSpPr>
          <a:xfrm>
            <a:off x="2556298" y="8458906"/>
            <a:ext cx="5140075" cy="439772"/>
            <a:chOff x="0" y="0"/>
            <a:chExt cx="1353765" cy="115825"/>
          </a:xfrm>
        </p:grpSpPr>
        <p:sp>
          <p:nvSpPr>
            <p:cNvPr id="291" name="Google Shape;291;p21"/>
            <p:cNvSpPr/>
            <p:nvPr/>
          </p:nvSpPr>
          <p:spPr>
            <a:xfrm>
              <a:off x="0" y="0"/>
              <a:ext cx="1353765" cy="115825"/>
            </a:xfrm>
            <a:custGeom>
              <a:rect b="b" l="l" r="r" t="t"/>
              <a:pathLst>
                <a:path extrusionOk="0" h="115825" w="1353765">
                  <a:moveTo>
                    <a:pt x="0" y="0"/>
                  </a:moveTo>
                  <a:lnTo>
                    <a:pt x="1353765" y="0"/>
                  </a:lnTo>
                  <a:lnTo>
                    <a:pt x="1353765" y="115825"/>
                  </a:lnTo>
                  <a:lnTo>
                    <a:pt x="0" y="115825"/>
                  </a:lnTo>
                  <a:close/>
                </a:path>
              </a:pathLst>
            </a:custGeom>
            <a:solidFill>
              <a:srgbClr val="E64A10"/>
            </a:solidFill>
            <a:ln>
              <a:noFill/>
            </a:ln>
          </p:spPr>
        </p:sp>
        <p:sp>
          <p:nvSpPr>
            <p:cNvPr id="292" name="Google Shape;292;p21"/>
            <p:cNvSpPr txBox="1"/>
            <p:nvPr/>
          </p:nvSpPr>
          <p:spPr>
            <a:xfrm>
              <a:off x="0" y="19050"/>
              <a:ext cx="1353765" cy="96775"/>
            </a:xfrm>
            <a:prstGeom prst="rect">
              <a:avLst/>
            </a:prstGeom>
            <a:noFill/>
            <a:ln>
              <a:noFill/>
            </a:ln>
          </p:spPr>
          <p:txBody>
            <a:bodyPr anchorCtr="0" anchor="ctr" bIns="50800" lIns="50800" spcFirstLastPara="1" rIns="50800" wrap="square" tIns="50800">
              <a:noAutofit/>
            </a:bodyPr>
            <a:lstStyle/>
            <a:p>
              <a:pPr indent="0" lvl="0" marL="0" marR="0" rtl="0" algn="ctr">
                <a:lnSpc>
                  <a:spcPct val="11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21"/>
          <p:cNvSpPr txBox="1"/>
          <p:nvPr/>
        </p:nvSpPr>
        <p:spPr>
          <a:xfrm>
            <a:off x="2556298" y="7830581"/>
            <a:ext cx="5140200" cy="10164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201" u="none" cap="none" strike="noStrike">
                <a:solidFill>
                  <a:srgbClr val="FFFFFF"/>
                </a:solidFill>
                <a:latin typeface="Fira Sans"/>
                <a:ea typeface="Fira Sans"/>
                <a:cs typeface="Fira Sans"/>
                <a:sym typeface="Fira Sans"/>
              </a:rPr>
              <a:t>Key Artists: Eugène Delacroix,</a:t>
            </a:r>
            <a:endParaRPr/>
          </a:p>
          <a:p>
            <a:pPr indent="0" lvl="0" marL="0" marR="0" rtl="0" algn="ctr">
              <a:lnSpc>
                <a:spcPct val="200000"/>
              </a:lnSpc>
              <a:spcBef>
                <a:spcPts val="0"/>
              </a:spcBef>
              <a:spcAft>
                <a:spcPts val="0"/>
              </a:spcAft>
              <a:buNone/>
            </a:pPr>
            <a:r>
              <a:rPr b="0" i="0" lang="en-US" sz="2201" u="none" cap="none" strike="noStrike">
                <a:solidFill>
                  <a:srgbClr val="FFFFFF"/>
                </a:solidFill>
                <a:latin typeface="Fira Sans"/>
                <a:ea typeface="Fira Sans"/>
                <a:cs typeface="Fira Sans"/>
                <a:sym typeface="Fira Sans"/>
              </a:rPr>
              <a:t>Caspar David Friedrich, J.M.W. Turner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