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y="10287000" cx="18288000"/>
  <p:notesSz cx="6858000" cy="9144000"/>
  <p:embeddedFontLst>
    <p:embeddedFont>
      <p:font typeface="Zilla Slab"/>
      <p:bold r:id="rId2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5" Type="http://schemas.openxmlformats.org/officeDocument/2006/relationships/font" Target="fonts/ZillaSlab-bold.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3.png"/><Relationship Id="rId4" Type="http://schemas.openxmlformats.org/officeDocument/2006/relationships/image" Target="../media/image6.png"/><Relationship Id="rId9"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10.png"/><Relationship Id="rId7" Type="http://schemas.openxmlformats.org/officeDocument/2006/relationships/image" Target="../media/image3.png"/><Relationship Id="rId8" Type="http://schemas.openxmlformats.org/officeDocument/2006/relationships/image" Target="../media/image5.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1.png"/><Relationship Id="rId4" Type="http://schemas.openxmlformats.org/officeDocument/2006/relationships/image" Target="../media/image49.png"/><Relationship Id="rId9" Type="http://schemas.openxmlformats.org/officeDocument/2006/relationships/image" Target="../media/image51.png"/><Relationship Id="rId5" Type="http://schemas.openxmlformats.org/officeDocument/2006/relationships/image" Target="../media/image56.png"/><Relationship Id="rId6" Type="http://schemas.openxmlformats.org/officeDocument/2006/relationships/image" Target="../media/image42.png"/><Relationship Id="rId7" Type="http://schemas.openxmlformats.org/officeDocument/2006/relationships/image" Target="../media/image14.png"/><Relationship Id="rId8" Type="http://schemas.openxmlformats.org/officeDocument/2006/relationships/image" Target="../media/image4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1.png"/><Relationship Id="rId4" Type="http://schemas.openxmlformats.org/officeDocument/2006/relationships/image" Target="../media/image50.png"/><Relationship Id="rId9" Type="http://schemas.openxmlformats.org/officeDocument/2006/relationships/image" Target="../media/image58.png"/><Relationship Id="rId5" Type="http://schemas.openxmlformats.org/officeDocument/2006/relationships/image" Target="../media/image48.jpg"/><Relationship Id="rId6" Type="http://schemas.openxmlformats.org/officeDocument/2006/relationships/image" Target="../media/image77.png"/><Relationship Id="rId7" Type="http://schemas.openxmlformats.org/officeDocument/2006/relationships/image" Target="../media/image53.png"/><Relationship Id="rId8" Type="http://schemas.openxmlformats.org/officeDocument/2006/relationships/image" Target="../media/image5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1.png"/><Relationship Id="rId4" Type="http://schemas.openxmlformats.org/officeDocument/2006/relationships/image" Target="../media/image13.png"/><Relationship Id="rId9" Type="http://schemas.openxmlformats.org/officeDocument/2006/relationships/image" Target="../media/image61.png"/><Relationship Id="rId5" Type="http://schemas.openxmlformats.org/officeDocument/2006/relationships/image" Target="../media/image59.png"/><Relationship Id="rId6" Type="http://schemas.openxmlformats.org/officeDocument/2006/relationships/image" Target="../media/image114.png"/><Relationship Id="rId7" Type="http://schemas.openxmlformats.org/officeDocument/2006/relationships/image" Target="../media/image14.png"/><Relationship Id="rId8" Type="http://schemas.openxmlformats.org/officeDocument/2006/relationships/image" Target="../media/image5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1.png"/><Relationship Id="rId4" Type="http://schemas.openxmlformats.org/officeDocument/2006/relationships/image" Target="../media/image82.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60.png"/><Relationship Id="rId8" Type="http://schemas.openxmlformats.org/officeDocument/2006/relationships/image" Target="../media/image8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1.png"/><Relationship Id="rId4" Type="http://schemas.openxmlformats.org/officeDocument/2006/relationships/image" Target="../media/image64.png"/><Relationship Id="rId10" Type="http://schemas.openxmlformats.org/officeDocument/2006/relationships/image" Target="../media/image68.png"/><Relationship Id="rId9" Type="http://schemas.openxmlformats.org/officeDocument/2006/relationships/image" Target="../media/image111.png"/><Relationship Id="rId5" Type="http://schemas.openxmlformats.org/officeDocument/2006/relationships/image" Target="../media/image69.png"/><Relationship Id="rId6" Type="http://schemas.openxmlformats.org/officeDocument/2006/relationships/image" Target="../media/image66.png"/><Relationship Id="rId7" Type="http://schemas.openxmlformats.org/officeDocument/2006/relationships/image" Target="../media/image13.png"/><Relationship Id="rId8"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1.png"/><Relationship Id="rId4" Type="http://schemas.openxmlformats.org/officeDocument/2006/relationships/image" Target="../media/image63.png"/><Relationship Id="rId5" Type="http://schemas.openxmlformats.org/officeDocument/2006/relationships/image" Target="../media/image78.png"/><Relationship Id="rId6" Type="http://schemas.openxmlformats.org/officeDocument/2006/relationships/image" Target="../media/image8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1.png"/><Relationship Id="rId4" Type="http://schemas.openxmlformats.org/officeDocument/2006/relationships/image" Target="../media/image65.png"/><Relationship Id="rId10" Type="http://schemas.openxmlformats.org/officeDocument/2006/relationships/image" Target="../media/image81.png"/><Relationship Id="rId9" Type="http://schemas.openxmlformats.org/officeDocument/2006/relationships/image" Target="../media/image83.png"/><Relationship Id="rId5" Type="http://schemas.openxmlformats.org/officeDocument/2006/relationships/image" Target="../media/image13.png"/><Relationship Id="rId6" Type="http://schemas.openxmlformats.org/officeDocument/2006/relationships/image" Target="../media/image87.png"/><Relationship Id="rId7" Type="http://schemas.openxmlformats.org/officeDocument/2006/relationships/image" Target="../media/image71.png"/><Relationship Id="rId8" Type="http://schemas.openxmlformats.org/officeDocument/2006/relationships/image" Target="../media/image75.png"/></Relationships>
</file>

<file path=ppt/slides/_rels/slide17.xml.rels><?xml version="1.0" encoding="UTF-8" standalone="yes"?><Relationships xmlns="http://schemas.openxmlformats.org/package/2006/relationships"><Relationship Id="rId11" Type="http://schemas.openxmlformats.org/officeDocument/2006/relationships/image" Target="../media/image58.png"/><Relationship Id="rId10" Type="http://schemas.openxmlformats.org/officeDocument/2006/relationships/image" Target="../media/image42.png"/><Relationship Id="rId13" Type="http://schemas.openxmlformats.org/officeDocument/2006/relationships/image" Target="../media/image60.png"/><Relationship Id="rId12" Type="http://schemas.openxmlformats.org/officeDocument/2006/relationships/image" Target="../media/image57.png"/><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1.png"/><Relationship Id="rId4" Type="http://schemas.openxmlformats.org/officeDocument/2006/relationships/image" Target="../media/image13.png"/><Relationship Id="rId9" Type="http://schemas.openxmlformats.org/officeDocument/2006/relationships/image" Target="../media/image45.png"/><Relationship Id="rId15" Type="http://schemas.openxmlformats.org/officeDocument/2006/relationships/image" Target="../media/image68.png"/><Relationship Id="rId14" Type="http://schemas.openxmlformats.org/officeDocument/2006/relationships/image" Target="../media/image66.png"/><Relationship Id="rId17" Type="http://schemas.openxmlformats.org/officeDocument/2006/relationships/image" Target="../media/image71.png"/><Relationship Id="rId16" Type="http://schemas.openxmlformats.org/officeDocument/2006/relationships/image" Target="../media/image87.png"/><Relationship Id="rId5" Type="http://schemas.openxmlformats.org/officeDocument/2006/relationships/image" Target="../media/image7.png"/><Relationship Id="rId6" Type="http://schemas.openxmlformats.org/officeDocument/2006/relationships/image" Target="../media/image17.png"/><Relationship Id="rId18" Type="http://schemas.openxmlformats.org/officeDocument/2006/relationships/image" Target="../media/image83.png"/><Relationship Id="rId7" Type="http://schemas.openxmlformats.org/officeDocument/2006/relationships/image" Target="../media/image19.png"/><Relationship Id="rId8" Type="http://schemas.openxmlformats.org/officeDocument/2006/relationships/image" Target="../media/image91.png"/></Relationships>
</file>

<file path=ppt/slides/_rels/slide18.xml.rels><?xml version="1.0" encoding="UTF-8" standalone="yes"?><Relationships xmlns="http://schemas.openxmlformats.org/package/2006/relationships"><Relationship Id="rId20" Type="http://schemas.openxmlformats.org/officeDocument/2006/relationships/image" Target="../media/image18.png"/><Relationship Id="rId22" Type="http://schemas.openxmlformats.org/officeDocument/2006/relationships/image" Target="../media/image8.png"/><Relationship Id="rId21" Type="http://schemas.openxmlformats.org/officeDocument/2006/relationships/image" Target="../media/image14.png"/><Relationship Id="rId24" Type="http://schemas.openxmlformats.org/officeDocument/2006/relationships/image" Target="../media/image11.png"/><Relationship Id="rId23" Type="http://schemas.openxmlformats.org/officeDocument/2006/relationships/image" Target="../media/image117.png"/><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1.png"/><Relationship Id="rId4" Type="http://schemas.openxmlformats.org/officeDocument/2006/relationships/image" Target="../media/image12.png"/><Relationship Id="rId9" Type="http://schemas.openxmlformats.org/officeDocument/2006/relationships/image" Target="../media/image21.png"/><Relationship Id="rId26" Type="http://schemas.openxmlformats.org/officeDocument/2006/relationships/image" Target="../media/image33.png"/><Relationship Id="rId25" Type="http://schemas.openxmlformats.org/officeDocument/2006/relationships/image" Target="../media/image4.png"/><Relationship Id="rId28" Type="http://schemas.openxmlformats.org/officeDocument/2006/relationships/image" Target="../media/image119.png"/><Relationship Id="rId27"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49.png"/><Relationship Id="rId29" Type="http://schemas.openxmlformats.org/officeDocument/2006/relationships/image" Target="../media/image47.png"/><Relationship Id="rId7" Type="http://schemas.openxmlformats.org/officeDocument/2006/relationships/image" Target="../media/image77.png"/><Relationship Id="rId8" Type="http://schemas.openxmlformats.org/officeDocument/2006/relationships/image" Target="../media/image59.png"/><Relationship Id="rId31" Type="http://schemas.openxmlformats.org/officeDocument/2006/relationships/image" Target="../media/image61.png"/><Relationship Id="rId30" Type="http://schemas.openxmlformats.org/officeDocument/2006/relationships/image" Target="../media/image46.png"/><Relationship Id="rId11" Type="http://schemas.openxmlformats.org/officeDocument/2006/relationships/image" Target="../media/image82.png"/><Relationship Id="rId33" Type="http://schemas.openxmlformats.org/officeDocument/2006/relationships/image" Target="../media/image115.png"/><Relationship Id="rId10" Type="http://schemas.openxmlformats.org/officeDocument/2006/relationships/image" Target="../media/image113.png"/><Relationship Id="rId32" Type="http://schemas.openxmlformats.org/officeDocument/2006/relationships/image" Target="../media/image121.png"/><Relationship Id="rId13" Type="http://schemas.openxmlformats.org/officeDocument/2006/relationships/image" Target="../media/image64.png"/><Relationship Id="rId35" Type="http://schemas.openxmlformats.org/officeDocument/2006/relationships/image" Target="../media/image124.png"/><Relationship Id="rId12" Type="http://schemas.openxmlformats.org/officeDocument/2006/relationships/image" Target="../media/image69.png"/><Relationship Id="rId34" Type="http://schemas.openxmlformats.org/officeDocument/2006/relationships/image" Target="../media/image122.png"/><Relationship Id="rId15" Type="http://schemas.openxmlformats.org/officeDocument/2006/relationships/image" Target="../media/image63.png"/><Relationship Id="rId14" Type="http://schemas.openxmlformats.org/officeDocument/2006/relationships/image" Target="../media/image53.png"/><Relationship Id="rId36" Type="http://schemas.openxmlformats.org/officeDocument/2006/relationships/image" Target="../media/image126.png"/><Relationship Id="rId17" Type="http://schemas.openxmlformats.org/officeDocument/2006/relationships/image" Target="../media/image26.png"/><Relationship Id="rId16" Type="http://schemas.openxmlformats.org/officeDocument/2006/relationships/image" Target="../media/image50.png"/><Relationship Id="rId19" Type="http://schemas.openxmlformats.org/officeDocument/2006/relationships/image" Target="../media/image116.png"/><Relationship Id="rId18" Type="http://schemas.openxmlformats.org/officeDocument/2006/relationships/image" Target="../media/image7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1.png"/><Relationship Id="rId4" Type="http://schemas.openxmlformats.org/officeDocument/2006/relationships/image" Target="../media/image120.png"/><Relationship Id="rId9" Type="http://schemas.openxmlformats.org/officeDocument/2006/relationships/image" Target="../media/image124.png"/><Relationship Id="rId5" Type="http://schemas.openxmlformats.org/officeDocument/2006/relationships/image" Target="../media/image128.png"/><Relationship Id="rId6" Type="http://schemas.openxmlformats.org/officeDocument/2006/relationships/image" Target="../media/image127.png"/><Relationship Id="rId7" Type="http://schemas.openxmlformats.org/officeDocument/2006/relationships/image" Target="../media/image129.png"/><Relationship Id="rId8" Type="http://schemas.openxmlformats.org/officeDocument/2006/relationships/image" Target="../media/image115.png"/><Relationship Id="rId10" Type="http://schemas.openxmlformats.org/officeDocument/2006/relationships/image" Target="../media/image1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1.png"/><Relationship Id="rId4" Type="http://schemas.openxmlformats.org/officeDocument/2006/relationships/image" Target="../media/image8.png"/><Relationship Id="rId5" Type="http://schemas.openxmlformats.org/officeDocument/2006/relationships/image" Target="../media/image12.png"/><Relationship Id="rId6" Type="http://schemas.openxmlformats.org/officeDocument/2006/relationships/image" Target="../media/image11.png"/><Relationship Id="rId7"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1.png"/><Relationship Id="rId4" Type="http://schemas.openxmlformats.org/officeDocument/2006/relationships/image" Target="../media/image17.png"/><Relationship Id="rId5" Type="http://schemas.openxmlformats.org/officeDocument/2006/relationships/image" Target="../media/image25.png"/><Relationship Id="rId6" Type="http://schemas.openxmlformats.org/officeDocument/2006/relationships/image" Target="../media/image1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1.png"/><Relationship Id="rId4" Type="http://schemas.openxmlformats.org/officeDocument/2006/relationships/image" Target="../media/image1.png"/><Relationship Id="rId5" Type="http://schemas.openxmlformats.org/officeDocument/2006/relationships/image" Target="../media/image20.png"/><Relationship Id="rId6" Type="http://schemas.openxmlformats.org/officeDocument/2006/relationships/image" Target="../media/image33.png"/><Relationship Id="rId7" Type="http://schemas.openxmlformats.org/officeDocument/2006/relationships/image" Target="../media/image2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6.png"/><Relationship Id="rId4" Type="http://schemas.openxmlformats.org/officeDocument/2006/relationships/image" Target="../media/image6.png"/><Relationship Id="rId9" Type="http://schemas.openxmlformats.org/officeDocument/2006/relationships/image" Target="../media/image24.png"/><Relationship Id="rId5" Type="http://schemas.openxmlformats.org/officeDocument/2006/relationships/image" Target="../media/image22.png"/><Relationship Id="rId6" Type="http://schemas.openxmlformats.org/officeDocument/2006/relationships/image" Target="../media/image18.png"/><Relationship Id="rId7" Type="http://schemas.openxmlformats.org/officeDocument/2006/relationships/image" Target="../media/image15.png"/><Relationship Id="rId8"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1.png"/><Relationship Id="rId4" Type="http://schemas.openxmlformats.org/officeDocument/2006/relationships/image" Target="../media/image14.png"/><Relationship Id="rId5" Type="http://schemas.openxmlformats.org/officeDocument/2006/relationships/image" Target="../media/image29.png"/><Relationship Id="rId6" Type="http://schemas.openxmlformats.org/officeDocument/2006/relationships/image" Target="../media/image21.png"/><Relationship Id="rId7" Type="http://schemas.openxmlformats.org/officeDocument/2006/relationships/image" Target="../media/image3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1.png"/><Relationship Id="rId4" Type="http://schemas.openxmlformats.org/officeDocument/2006/relationships/image" Target="../media/image28.png"/><Relationship Id="rId5" Type="http://schemas.openxmlformats.org/officeDocument/2006/relationships/image" Target="../media/image26.png"/><Relationship Id="rId6" Type="http://schemas.openxmlformats.org/officeDocument/2006/relationships/image" Target="../media/image14.png"/><Relationship Id="rId7" Type="http://schemas.openxmlformats.org/officeDocument/2006/relationships/image" Target="../media/image3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1.png"/><Relationship Id="rId4" Type="http://schemas.openxmlformats.org/officeDocument/2006/relationships/image" Target="../media/image39.png"/><Relationship Id="rId5" Type="http://schemas.openxmlformats.org/officeDocument/2006/relationships/image" Target="../media/image37.png"/><Relationship Id="rId6" Type="http://schemas.openxmlformats.org/officeDocument/2006/relationships/image" Target="../media/image45.png"/><Relationship Id="rId7" Type="http://schemas.openxmlformats.org/officeDocument/2006/relationships/image" Target="../media/image4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1.png"/><Relationship Id="rId4" Type="http://schemas.openxmlformats.org/officeDocument/2006/relationships/image" Target="../media/image35.png"/><Relationship Id="rId5" Type="http://schemas.openxmlformats.org/officeDocument/2006/relationships/image" Target="../media/image42.png"/><Relationship Id="rId6" Type="http://schemas.openxmlformats.org/officeDocument/2006/relationships/image" Target="../media/image56.png"/><Relationship Id="rId7" Type="http://schemas.openxmlformats.org/officeDocument/2006/relationships/image" Target="../media/image14.png"/><Relationship Id="rId8"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3"/>
          <p:cNvSpPr/>
          <p:nvPr/>
        </p:nvSpPr>
        <p:spPr>
          <a:xfrm rot="-5400000">
            <a:off x="-7572897" y="-3832359"/>
            <a:ext cx="15145795" cy="18991592"/>
          </a:xfrm>
          <a:custGeom>
            <a:rect b="b" l="l" r="r" t="t"/>
            <a:pathLst>
              <a:path extrusionOk="0" h="18991592" w="15145795">
                <a:moveTo>
                  <a:pt x="0" y="0"/>
                </a:moveTo>
                <a:lnTo>
                  <a:pt x="15145794" y="0"/>
                </a:lnTo>
                <a:lnTo>
                  <a:pt x="15145794" y="18991592"/>
                </a:lnTo>
                <a:lnTo>
                  <a:pt x="0" y="18991592"/>
                </a:lnTo>
                <a:lnTo>
                  <a:pt x="0" y="0"/>
                </a:lnTo>
                <a:close/>
              </a:path>
            </a:pathLst>
          </a:custGeom>
          <a:blipFill rotWithShape="1">
            <a:blip r:embed="rId3">
              <a:alphaModFix/>
            </a:blip>
            <a:stretch>
              <a:fillRect b="0" l="0" r="0" t="0"/>
            </a:stretch>
          </a:blipFill>
          <a:ln>
            <a:noFill/>
          </a:ln>
        </p:spPr>
      </p:sp>
      <p:pic>
        <p:nvPicPr>
          <p:cNvPr id="85" name="Google Shape;85;p13"/>
          <p:cNvPicPr preferRelativeResize="0"/>
          <p:nvPr/>
        </p:nvPicPr>
        <p:blipFill>
          <a:blip r:embed="rId4">
            <a:alphaModFix/>
          </a:blip>
          <a:stretch>
            <a:fillRect/>
          </a:stretch>
        </p:blipFill>
        <p:spPr>
          <a:xfrm>
            <a:off x="-4050865" y="678175"/>
            <a:ext cx="13185572" cy="8987825"/>
          </a:xfrm>
          <a:prstGeom prst="rect">
            <a:avLst/>
          </a:prstGeom>
          <a:noFill/>
          <a:ln>
            <a:noFill/>
          </a:ln>
        </p:spPr>
      </p:pic>
      <p:pic>
        <p:nvPicPr>
          <p:cNvPr id="86" name="Google Shape;86;p13"/>
          <p:cNvPicPr preferRelativeResize="0"/>
          <p:nvPr/>
        </p:nvPicPr>
        <p:blipFill>
          <a:blip r:embed="rId4">
            <a:alphaModFix/>
          </a:blip>
          <a:stretch>
            <a:fillRect/>
          </a:stretch>
        </p:blipFill>
        <p:spPr>
          <a:xfrm>
            <a:off x="8558427" y="7052925"/>
            <a:ext cx="13185572" cy="8987825"/>
          </a:xfrm>
          <a:prstGeom prst="rect">
            <a:avLst/>
          </a:prstGeom>
          <a:noFill/>
          <a:ln>
            <a:noFill/>
          </a:ln>
        </p:spPr>
      </p:pic>
      <p:pic>
        <p:nvPicPr>
          <p:cNvPr id="87" name="Google Shape;87;p13"/>
          <p:cNvPicPr preferRelativeResize="0"/>
          <p:nvPr/>
        </p:nvPicPr>
        <p:blipFill>
          <a:blip r:embed="rId5">
            <a:alphaModFix/>
          </a:blip>
          <a:stretch>
            <a:fillRect/>
          </a:stretch>
        </p:blipFill>
        <p:spPr>
          <a:xfrm>
            <a:off x="10318525" y="-1192293"/>
            <a:ext cx="7759426" cy="7518511"/>
          </a:xfrm>
          <a:prstGeom prst="rect">
            <a:avLst/>
          </a:prstGeom>
          <a:noFill/>
          <a:ln>
            <a:noFill/>
          </a:ln>
        </p:spPr>
      </p:pic>
      <p:sp>
        <p:nvSpPr>
          <p:cNvPr id="88" name="Google Shape;88;p13"/>
          <p:cNvSpPr/>
          <p:nvPr/>
        </p:nvSpPr>
        <p:spPr>
          <a:xfrm>
            <a:off x="-825460" y="210372"/>
            <a:ext cx="3882875" cy="4114800"/>
          </a:xfrm>
          <a:custGeom>
            <a:rect b="b" l="l" r="r" t="t"/>
            <a:pathLst>
              <a:path extrusionOk="0" h="4114800" w="3882875">
                <a:moveTo>
                  <a:pt x="0" y="0"/>
                </a:moveTo>
                <a:lnTo>
                  <a:pt x="3882875" y="0"/>
                </a:lnTo>
                <a:lnTo>
                  <a:pt x="3882875" y="4114800"/>
                </a:lnTo>
                <a:lnTo>
                  <a:pt x="0" y="4114800"/>
                </a:lnTo>
                <a:lnTo>
                  <a:pt x="0" y="0"/>
                </a:lnTo>
                <a:close/>
              </a:path>
            </a:pathLst>
          </a:custGeom>
          <a:blipFill rotWithShape="1">
            <a:blip r:embed="rId6">
              <a:alphaModFix/>
            </a:blip>
            <a:stretch>
              <a:fillRect b="0" l="0" r="0" t="0"/>
            </a:stretch>
          </a:blipFill>
          <a:ln>
            <a:noFill/>
          </a:ln>
        </p:spPr>
      </p:sp>
      <p:sp>
        <p:nvSpPr>
          <p:cNvPr id="89" name="Google Shape;89;p13"/>
          <p:cNvSpPr/>
          <p:nvPr/>
        </p:nvSpPr>
        <p:spPr>
          <a:xfrm>
            <a:off x="3057415" y="5889137"/>
            <a:ext cx="7315200" cy="2327564"/>
          </a:xfrm>
          <a:custGeom>
            <a:rect b="b" l="l" r="r" t="t"/>
            <a:pathLst>
              <a:path extrusionOk="0" h="2327564" w="7315200">
                <a:moveTo>
                  <a:pt x="0" y="0"/>
                </a:moveTo>
                <a:lnTo>
                  <a:pt x="7315200" y="0"/>
                </a:lnTo>
                <a:lnTo>
                  <a:pt x="7315200" y="2327563"/>
                </a:lnTo>
                <a:lnTo>
                  <a:pt x="0" y="2327563"/>
                </a:lnTo>
                <a:lnTo>
                  <a:pt x="0" y="0"/>
                </a:lnTo>
                <a:close/>
              </a:path>
            </a:pathLst>
          </a:custGeom>
          <a:blipFill rotWithShape="1">
            <a:blip r:embed="rId7">
              <a:alphaModFix/>
            </a:blip>
            <a:stretch>
              <a:fillRect b="0" l="0" r="0" t="0"/>
            </a:stretch>
          </a:blipFill>
          <a:ln>
            <a:noFill/>
          </a:ln>
        </p:spPr>
      </p:sp>
      <p:sp>
        <p:nvSpPr>
          <p:cNvPr id="90" name="Google Shape;90;p13"/>
          <p:cNvSpPr/>
          <p:nvPr/>
        </p:nvSpPr>
        <p:spPr>
          <a:xfrm>
            <a:off x="0" y="2596171"/>
            <a:ext cx="6114829" cy="7690829"/>
          </a:xfrm>
          <a:custGeom>
            <a:rect b="b" l="l" r="r" t="t"/>
            <a:pathLst>
              <a:path extrusionOk="0" h="7690829" w="6114829">
                <a:moveTo>
                  <a:pt x="0" y="0"/>
                </a:moveTo>
                <a:lnTo>
                  <a:pt x="6114829" y="0"/>
                </a:lnTo>
                <a:lnTo>
                  <a:pt x="6114829" y="7690829"/>
                </a:lnTo>
                <a:lnTo>
                  <a:pt x="0" y="7690829"/>
                </a:lnTo>
                <a:lnTo>
                  <a:pt x="0" y="0"/>
                </a:lnTo>
                <a:close/>
              </a:path>
            </a:pathLst>
          </a:custGeom>
          <a:blipFill rotWithShape="1">
            <a:blip r:embed="rId8">
              <a:alphaModFix/>
            </a:blip>
            <a:stretch>
              <a:fillRect b="-8101" l="0" r="0" t="-8101"/>
            </a:stretch>
          </a:blipFill>
          <a:ln>
            <a:noFill/>
          </a:ln>
        </p:spPr>
      </p:sp>
      <p:sp>
        <p:nvSpPr>
          <p:cNvPr id="91" name="Google Shape;91;p13"/>
          <p:cNvSpPr/>
          <p:nvPr/>
        </p:nvSpPr>
        <p:spPr>
          <a:xfrm>
            <a:off x="15262020" y="5663437"/>
            <a:ext cx="4927473" cy="8229600"/>
          </a:xfrm>
          <a:custGeom>
            <a:rect b="b" l="l" r="r" t="t"/>
            <a:pathLst>
              <a:path extrusionOk="0" h="8229600" w="4927473">
                <a:moveTo>
                  <a:pt x="0" y="0"/>
                </a:moveTo>
                <a:lnTo>
                  <a:pt x="4927473" y="0"/>
                </a:lnTo>
                <a:lnTo>
                  <a:pt x="4927473" y="8229600"/>
                </a:lnTo>
                <a:lnTo>
                  <a:pt x="0" y="8229600"/>
                </a:lnTo>
                <a:lnTo>
                  <a:pt x="0" y="0"/>
                </a:lnTo>
                <a:close/>
              </a:path>
            </a:pathLst>
          </a:custGeom>
          <a:blipFill rotWithShape="1">
            <a:blip r:embed="rId9">
              <a:alphaModFix/>
            </a:blip>
            <a:stretch>
              <a:fillRect b="0" l="0" r="0" t="0"/>
            </a:stretch>
          </a:blipFill>
          <a:ln>
            <a:noFill/>
          </a:ln>
        </p:spPr>
      </p:sp>
      <p:sp>
        <p:nvSpPr>
          <p:cNvPr id="92" name="Google Shape;92;p13"/>
          <p:cNvSpPr txBox="1"/>
          <p:nvPr/>
        </p:nvSpPr>
        <p:spPr>
          <a:xfrm>
            <a:off x="7704355" y="765003"/>
            <a:ext cx="9701700" cy="5818200"/>
          </a:xfrm>
          <a:prstGeom prst="rect">
            <a:avLst/>
          </a:prstGeom>
          <a:noFill/>
          <a:ln>
            <a:noFill/>
          </a:ln>
        </p:spPr>
        <p:txBody>
          <a:bodyPr anchorCtr="0" anchor="t" bIns="0" lIns="0" spcFirstLastPara="1" rIns="0" wrap="square" tIns="0">
            <a:spAutoFit/>
          </a:bodyPr>
          <a:lstStyle/>
          <a:p>
            <a:pPr indent="0" lvl="0" marL="0" marR="0" rtl="0" algn="r">
              <a:lnSpc>
                <a:spcPct val="90000"/>
              </a:lnSpc>
              <a:spcBef>
                <a:spcPts val="0"/>
              </a:spcBef>
              <a:spcAft>
                <a:spcPts val="0"/>
              </a:spcAft>
              <a:buNone/>
            </a:pPr>
            <a:r>
              <a:rPr b="1" i="0" lang="en-US" sz="14000" u="none" cap="none" strike="noStrike">
                <a:solidFill>
                  <a:srgbClr val="000000"/>
                </a:solidFill>
                <a:latin typeface="Zilla Slab"/>
                <a:ea typeface="Zilla Slab"/>
                <a:cs typeface="Zilla Slab"/>
                <a:sym typeface="Zilla Slab"/>
              </a:rPr>
              <a:t>SOCIAL REALISM IN ART</a:t>
            </a:r>
            <a:endParaRPr/>
          </a:p>
        </p:txBody>
      </p:sp>
      <p:sp>
        <p:nvSpPr>
          <p:cNvPr id="93" name="Google Shape;93;p13"/>
          <p:cNvSpPr txBox="1"/>
          <p:nvPr/>
        </p:nvSpPr>
        <p:spPr>
          <a:xfrm>
            <a:off x="7355599" y="7475532"/>
            <a:ext cx="10050600" cy="493500"/>
          </a:xfrm>
          <a:prstGeom prst="rect">
            <a:avLst/>
          </a:prstGeom>
          <a:noFill/>
          <a:ln>
            <a:noFill/>
          </a:ln>
        </p:spPr>
        <p:txBody>
          <a:bodyPr anchorCtr="0" anchor="t" bIns="0" lIns="0" spcFirstLastPara="1" rIns="0" wrap="square" tIns="0">
            <a:spAutoFit/>
          </a:bodyPr>
          <a:lstStyle/>
          <a:p>
            <a:pPr indent="0" lvl="0" marL="0" marR="0" rtl="0" algn="r">
              <a:lnSpc>
                <a:spcPct val="140006"/>
              </a:lnSpc>
              <a:spcBef>
                <a:spcPts val="0"/>
              </a:spcBef>
              <a:spcAft>
                <a:spcPts val="0"/>
              </a:spcAft>
              <a:buNone/>
            </a:pPr>
            <a:r>
              <a:rPr b="0" i="0" lang="en-US" sz="3207" u="none" cap="none" strike="noStrike">
                <a:solidFill>
                  <a:srgbClr val="000000"/>
                </a:solidFill>
                <a:latin typeface="Zilla Slab"/>
                <a:ea typeface="Zilla Slab"/>
                <a:cs typeface="Zilla Slab"/>
                <a:sym typeface="Zilla Slab"/>
              </a:rPr>
              <a:t>Write a subtitle of this presentation here</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pic>
        <p:nvPicPr>
          <p:cNvPr id="243" name="Google Shape;243;p22"/>
          <p:cNvPicPr preferRelativeResize="0"/>
          <p:nvPr/>
        </p:nvPicPr>
        <p:blipFill rotWithShape="1">
          <a:blip r:embed="rId3">
            <a:alphaModFix/>
          </a:blip>
          <a:srcRect b="7798" l="0" r="0" t="7806"/>
          <a:stretch/>
        </p:blipFill>
        <p:spPr>
          <a:xfrm>
            <a:off x="0" y="0"/>
            <a:ext cx="18288000" cy="10286998"/>
          </a:xfrm>
          <a:prstGeom prst="rect">
            <a:avLst/>
          </a:prstGeom>
          <a:noFill/>
          <a:ln>
            <a:noFill/>
          </a:ln>
        </p:spPr>
      </p:pic>
      <p:sp>
        <p:nvSpPr>
          <p:cNvPr id="244" name="Google Shape;244;p22"/>
          <p:cNvSpPr/>
          <p:nvPr/>
        </p:nvSpPr>
        <p:spPr>
          <a:xfrm>
            <a:off x="10246044" y="1172158"/>
            <a:ext cx="5792680" cy="5977437"/>
          </a:xfrm>
          <a:custGeom>
            <a:rect b="b" l="l" r="r" t="t"/>
            <a:pathLst>
              <a:path extrusionOk="0" h="5977437" w="5792680">
                <a:moveTo>
                  <a:pt x="0" y="0"/>
                </a:moveTo>
                <a:lnTo>
                  <a:pt x="5792679" y="0"/>
                </a:lnTo>
                <a:lnTo>
                  <a:pt x="5792679" y="5977437"/>
                </a:lnTo>
                <a:lnTo>
                  <a:pt x="0" y="5977437"/>
                </a:lnTo>
                <a:lnTo>
                  <a:pt x="0" y="0"/>
                </a:lnTo>
                <a:close/>
              </a:path>
            </a:pathLst>
          </a:custGeom>
          <a:blipFill rotWithShape="1">
            <a:blip r:embed="rId4">
              <a:alphaModFix/>
            </a:blip>
            <a:stretch>
              <a:fillRect b="0" l="0" r="0" t="0"/>
            </a:stretch>
          </a:blipFill>
          <a:ln>
            <a:noFill/>
          </a:ln>
        </p:spPr>
      </p:sp>
      <p:pic>
        <p:nvPicPr>
          <p:cNvPr id="245" name="Google Shape;245;p22"/>
          <p:cNvPicPr preferRelativeResize="0"/>
          <p:nvPr/>
        </p:nvPicPr>
        <p:blipFill>
          <a:blip r:embed="rId5">
            <a:alphaModFix/>
          </a:blip>
          <a:stretch>
            <a:fillRect/>
          </a:stretch>
        </p:blipFill>
        <p:spPr>
          <a:xfrm>
            <a:off x="10863375" y="1610600"/>
            <a:ext cx="6045150" cy="7823145"/>
          </a:xfrm>
          <a:prstGeom prst="rect">
            <a:avLst/>
          </a:prstGeom>
          <a:noFill/>
          <a:ln>
            <a:noFill/>
          </a:ln>
        </p:spPr>
      </p:pic>
      <p:sp>
        <p:nvSpPr>
          <p:cNvPr id="246" name="Google Shape;246;p22"/>
          <p:cNvSpPr/>
          <p:nvPr/>
        </p:nvSpPr>
        <p:spPr>
          <a:xfrm flipH="1">
            <a:off x="-5796727" y="4581432"/>
            <a:ext cx="17489663" cy="12745592"/>
          </a:xfrm>
          <a:custGeom>
            <a:rect b="b" l="l" r="r" t="t"/>
            <a:pathLst>
              <a:path extrusionOk="0" h="12745592" w="17489663">
                <a:moveTo>
                  <a:pt x="17489663" y="0"/>
                </a:moveTo>
                <a:lnTo>
                  <a:pt x="0" y="0"/>
                </a:lnTo>
                <a:lnTo>
                  <a:pt x="0" y="12745592"/>
                </a:lnTo>
                <a:lnTo>
                  <a:pt x="17489663" y="12745592"/>
                </a:lnTo>
                <a:lnTo>
                  <a:pt x="17489663" y="0"/>
                </a:lnTo>
                <a:close/>
              </a:path>
            </a:pathLst>
          </a:custGeom>
          <a:blipFill rotWithShape="1">
            <a:blip r:embed="rId6">
              <a:alphaModFix/>
            </a:blip>
            <a:stretch>
              <a:fillRect b="0" l="0" r="0" t="0"/>
            </a:stretch>
          </a:blipFill>
          <a:ln>
            <a:noFill/>
          </a:ln>
        </p:spPr>
      </p:sp>
      <p:sp>
        <p:nvSpPr>
          <p:cNvPr id="247" name="Google Shape;247;p22"/>
          <p:cNvSpPr/>
          <p:nvPr/>
        </p:nvSpPr>
        <p:spPr>
          <a:xfrm>
            <a:off x="-2672683" y="6697402"/>
            <a:ext cx="13182143" cy="176128"/>
          </a:xfrm>
          <a:custGeom>
            <a:rect b="b" l="l" r="r" t="t"/>
            <a:pathLst>
              <a:path extrusionOk="0" h="176128" w="13182143">
                <a:moveTo>
                  <a:pt x="0" y="0"/>
                </a:moveTo>
                <a:lnTo>
                  <a:pt x="13182142" y="0"/>
                </a:lnTo>
                <a:lnTo>
                  <a:pt x="13182142" y="176128"/>
                </a:lnTo>
                <a:lnTo>
                  <a:pt x="0" y="176128"/>
                </a:lnTo>
                <a:lnTo>
                  <a:pt x="0" y="0"/>
                </a:lnTo>
                <a:close/>
              </a:path>
            </a:pathLst>
          </a:custGeom>
          <a:blipFill rotWithShape="1">
            <a:blip r:embed="rId7">
              <a:alphaModFix/>
            </a:blip>
            <a:stretch>
              <a:fillRect b="-5002048" l="0" r="0" t="0"/>
            </a:stretch>
          </a:blipFill>
          <a:ln>
            <a:noFill/>
          </a:ln>
        </p:spPr>
      </p:sp>
      <p:sp>
        <p:nvSpPr>
          <p:cNvPr id="248" name="Google Shape;248;p22"/>
          <p:cNvSpPr/>
          <p:nvPr/>
        </p:nvSpPr>
        <p:spPr>
          <a:xfrm>
            <a:off x="-2672683" y="8668576"/>
            <a:ext cx="13182143" cy="176128"/>
          </a:xfrm>
          <a:custGeom>
            <a:rect b="b" l="l" r="r" t="t"/>
            <a:pathLst>
              <a:path extrusionOk="0" h="176128" w="13182143">
                <a:moveTo>
                  <a:pt x="0" y="0"/>
                </a:moveTo>
                <a:lnTo>
                  <a:pt x="13182142" y="0"/>
                </a:lnTo>
                <a:lnTo>
                  <a:pt x="13182142" y="176128"/>
                </a:lnTo>
                <a:lnTo>
                  <a:pt x="0" y="176128"/>
                </a:lnTo>
                <a:lnTo>
                  <a:pt x="0" y="0"/>
                </a:lnTo>
                <a:close/>
              </a:path>
            </a:pathLst>
          </a:custGeom>
          <a:blipFill rotWithShape="1">
            <a:blip r:embed="rId7">
              <a:alphaModFix/>
            </a:blip>
            <a:stretch>
              <a:fillRect b="-5002048" l="0" r="0" t="0"/>
            </a:stretch>
          </a:blipFill>
          <a:ln>
            <a:noFill/>
          </a:ln>
        </p:spPr>
      </p:sp>
      <p:sp>
        <p:nvSpPr>
          <p:cNvPr id="249" name="Google Shape;249;p22"/>
          <p:cNvSpPr txBox="1"/>
          <p:nvPr/>
        </p:nvSpPr>
        <p:spPr>
          <a:xfrm>
            <a:off x="1426251" y="1110484"/>
            <a:ext cx="7627200" cy="3117300"/>
          </a:xfrm>
          <a:prstGeom prst="rect">
            <a:avLst/>
          </a:prstGeom>
          <a:noFill/>
          <a:ln>
            <a:noFill/>
          </a:ln>
        </p:spPr>
        <p:txBody>
          <a:bodyPr anchorCtr="0" anchor="t" bIns="0" lIns="0" spcFirstLastPara="1" rIns="0" wrap="square" tIns="0">
            <a:spAutoFit/>
          </a:bodyPr>
          <a:lstStyle/>
          <a:p>
            <a:pPr indent="0" lvl="0" marL="0" rtl="0" algn="l">
              <a:lnSpc>
                <a:spcPct val="104003"/>
              </a:lnSpc>
              <a:spcBef>
                <a:spcPts val="0"/>
              </a:spcBef>
              <a:spcAft>
                <a:spcPts val="0"/>
              </a:spcAft>
              <a:buNone/>
            </a:pPr>
            <a:r>
              <a:t/>
            </a:r>
            <a:endParaRPr/>
          </a:p>
          <a:p>
            <a:pPr indent="0" lvl="0" marL="0" marR="0" rtl="0" algn="l">
              <a:lnSpc>
                <a:spcPct val="90000"/>
              </a:lnSpc>
              <a:spcBef>
                <a:spcPts val="0"/>
              </a:spcBef>
              <a:spcAft>
                <a:spcPts val="0"/>
              </a:spcAft>
              <a:buNone/>
            </a:pPr>
            <a:r>
              <a:rPr b="1" i="0" lang="en-US" sz="10442" u="none" cap="none" strike="noStrike">
                <a:solidFill>
                  <a:srgbClr val="000000"/>
                </a:solidFill>
                <a:latin typeface="Zilla Slab"/>
                <a:ea typeface="Zilla Slab"/>
                <a:cs typeface="Zilla Slab"/>
                <a:sym typeface="Zilla Slab"/>
              </a:rPr>
              <a:t>American Gothic</a:t>
            </a:r>
            <a:endParaRPr/>
          </a:p>
        </p:txBody>
      </p:sp>
      <p:sp>
        <p:nvSpPr>
          <p:cNvPr id="250" name="Google Shape;250;p22"/>
          <p:cNvSpPr txBox="1"/>
          <p:nvPr/>
        </p:nvSpPr>
        <p:spPr>
          <a:xfrm>
            <a:off x="2130744" y="7073555"/>
            <a:ext cx="7031100" cy="12561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400" u="none" cap="none" strike="noStrike">
                <a:solidFill>
                  <a:srgbClr val="000000"/>
                </a:solidFill>
                <a:latin typeface="Zilla Slab"/>
                <a:ea typeface="Zilla Slab"/>
                <a:cs typeface="Zilla Slab"/>
                <a:sym typeface="Zilla Slab"/>
              </a:rPr>
              <a:t>The detailed portrayal of everyday rural life has made the painting an iconic representation of American identity and values.</a:t>
            </a:r>
            <a:endParaRPr/>
          </a:p>
        </p:txBody>
      </p:sp>
      <p:sp>
        <p:nvSpPr>
          <p:cNvPr id="251" name="Google Shape;251;p22"/>
          <p:cNvSpPr txBox="1"/>
          <p:nvPr/>
        </p:nvSpPr>
        <p:spPr>
          <a:xfrm>
            <a:off x="2130744" y="9235229"/>
            <a:ext cx="8115300" cy="369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400" u="none" cap="none" strike="noStrike">
                <a:solidFill>
                  <a:srgbClr val="000000"/>
                </a:solidFill>
                <a:latin typeface="Zilla Slab"/>
                <a:ea typeface="Zilla Slab"/>
                <a:cs typeface="Zilla Slab"/>
                <a:sym typeface="Zilla Slab"/>
              </a:rPr>
              <a:t>Muted, sombre colours are used.</a:t>
            </a:r>
            <a:endParaRPr/>
          </a:p>
        </p:txBody>
      </p:sp>
      <p:sp>
        <p:nvSpPr>
          <p:cNvPr id="252" name="Google Shape;252;p22"/>
          <p:cNvSpPr txBox="1"/>
          <p:nvPr/>
        </p:nvSpPr>
        <p:spPr>
          <a:xfrm>
            <a:off x="2130744" y="5134265"/>
            <a:ext cx="6922800" cy="12561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400" u="none" cap="none" strike="noStrike">
                <a:solidFill>
                  <a:srgbClr val="000000"/>
                </a:solidFill>
                <a:latin typeface="Zilla Slab"/>
                <a:ea typeface="Zilla Slab"/>
                <a:cs typeface="Zilla Slab"/>
                <a:sym typeface="Zilla Slab"/>
              </a:rPr>
              <a:t>Social issue - In the 1930s, America was becoming more urbanised. In the Great Depression, a lot of farms were lost due to the economic crisis.</a:t>
            </a:r>
            <a:endParaRPr/>
          </a:p>
        </p:txBody>
      </p:sp>
      <p:grpSp>
        <p:nvGrpSpPr>
          <p:cNvPr id="253" name="Google Shape;253;p22"/>
          <p:cNvGrpSpPr/>
          <p:nvPr/>
        </p:nvGrpSpPr>
        <p:grpSpPr>
          <a:xfrm>
            <a:off x="12251064" y="7225853"/>
            <a:ext cx="4799130" cy="757969"/>
            <a:chOff x="0" y="-47625"/>
            <a:chExt cx="1263968" cy="199630"/>
          </a:xfrm>
        </p:grpSpPr>
        <p:sp>
          <p:nvSpPr>
            <p:cNvPr id="254" name="Google Shape;254;p22"/>
            <p:cNvSpPr/>
            <p:nvPr/>
          </p:nvSpPr>
          <p:spPr>
            <a:xfrm>
              <a:off x="0" y="0"/>
              <a:ext cx="1263968" cy="152005"/>
            </a:xfrm>
            <a:custGeom>
              <a:rect b="b" l="l" r="r" t="t"/>
              <a:pathLst>
                <a:path extrusionOk="0" h="152005" w="1263968">
                  <a:moveTo>
                    <a:pt x="0" y="0"/>
                  </a:moveTo>
                  <a:lnTo>
                    <a:pt x="1263968" y="0"/>
                  </a:lnTo>
                  <a:lnTo>
                    <a:pt x="1263968" y="152005"/>
                  </a:lnTo>
                  <a:lnTo>
                    <a:pt x="0" y="152005"/>
                  </a:lnTo>
                  <a:close/>
                </a:path>
              </a:pathLst>
            </a:custGeom>
            <a:solidFill>
              <a:srgbClr val="F4EDE8"/>
            </a:solidFill>
            <a:ln>
              <a:noFill/>
            </a:ln>
          </p:spPr>
        </p:sp>
        <p:sp>
          <p:nvSpPr>
            <p:cNvPr id="255" name="Google Shape;255;p22"/>
            <p:cNvSpPr txBox="1"/>
            <p:nvPr/>
          </p:nvSpPr>
          <p:spPr>
            <a:xfrm>
              <a:off x="0" y="-47625"/>
              <a:ext cx="1263968" cy="19963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6" name="Google Shape;256;p22"/>
          <p:cNvGrpSpPr/>
          <p:nvPr/>
        </p:nvGrpSpPr>
        <p:grpSpPr>
          <a:xfrm>
            <a:off x="12625565" y="7941598"/>
            <a:ext cx="4424630" cy="757969"/>
            <a:chOff x="0" y="-47625"/>
            <a:chExt cx="1165335" cy="199630"/>
          </a:xfrm>
        </p:grpSpPr>
        <p:sp>
          <p:nvSpPr>
            <p:cNvPr id="257" name="Google Shape;257;p22"/>
            <p:cNvSpPr/>
            <p:nvPr/>
          </p:nvSpPr>
          <p:spPr>
            <a:xfrm>
              <a:off x="0" y="0"/>
              <a:ext cx="1165334" cy="152005"/>
            </a:xfrm>
            <a:custGeom>
              <a:rect b="b" l="l" r="r" t="t"/>
              <a:pathLst>
                <a:path extrusionOk="0" h="152005" w="1165334">
                  <a:moveTo>
                    <a:pt x="0" y="0"/>
                  </a:moveTo>
                  <a:lnTo>
                    <a:pt x="1165334" y="0"/>
                  </a:lnTo>
                  <a:lnTo>
                    <a:pt x="1165334" y="152005"/>
                  </a:lnTo>
                  <a:lnTo>
                    <a:pt x="0" y="152005"/>
                  </a:lnTo>
                  <a:close/>
                </a:path>
              </a:pathLst>
            </a:custGeom>
            <a:solidFill>
              <a:srgbClr val="F4EDE8"/>
            </a:solidFill>
            <a:ln>
              <a:noFill/>
            </a:ln>
          </p:spPr>
        </p:sp>
        <p:sp>
          <p:nvSpPr>
            <p:cNvPr id="258" name="Google Shape;258;p22"/>
            <p:cNvSpPr txBox="1"/>
            <p:nvPr/>
          </p:nvSpPr>
          <p:spPr>
            <a:xfrm>
              <a:off x="0" y="-47625"/>
              <a:ext cx="1165335" cy="19963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59" name="Google Shape;259;p22"/>
          <p:cNvSpPr txBox="1"/>
          <p:nvPr/>
        </p:nvSpPr>
        <p:spPr>
          <a:xfrm>
            <a:off x="12450613" y="7505286"/>
            <a:ext cx="4400100" cy="1071300"/>
          </a:xfrm>
          <a:prstGeom prst="rect">
            <a:avLst/>
          </a:prstGeom>
          <a:noFill/>
          <a:ln>
            <a:noFill/>
          </a:ln>
        </p:spPr>
        <p:txBody>
          <a:bodyPr anchorCtr="0" anchor="t" bIns="0" lIns="0" spcFirstLastPara="1" rIns="0" wrap="square" tIns="0">
            <a:spAutoFit/>
          </a:bodyPr>
          <a:lstStyle/>
          <a:p>
            <a:pPr indent="0" lvl="0" marL="0" marR="0" rtl="0" algn="r">
              <a:lnSpc>
                <a:spcPct val="190000"/>
              </a:lnSpc>
              <a:spcBef>
                <a:spcPts val="0"/>
              </a:spcBef>
              <a:spcAft>
                <a:spcPts val="0"/>
              </a:spcAft>
              <a:buNone/>
            </a:pPr>
            <a:r>
              <a:rPr b="0" i="0" lang="en-US" sz="2400" u="none" cap="none" strike="noStrike">
                <a:solidFill>
                  <a:srgbClr val="000000"/>
                </a:solidFill>
                <a:latin typeface="Zilla Slab"/>
                <a:ea typeface="Zilla Slab"/>
                <a:cs typeface="Zilla Slab"/>
                <a:sym typeface="Zilla Slab"/>
              </a:rPr>
              <a:t>Teacher to insert image of Grant Wood's American Gothic here:</a:t>
            </a:r>
            <a:endParaRPr/>
          </a:p>
        </p:txBody>
      </p:sp>
      <p:sp>
        <p:nvSpPr>
          <p:cNvPr id="260" name="Google Shape;260;p22"/>
          <p:cNvSpPr txBox="1"/>
          <p:nvPr/>
        </p:nvSpPr>
        <p:spPr>
          <a:xfrm>
            <a:off x="14316501" y="506043"/>
            <a:ext cx="3444300" cy="6432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1" i="0" lang="en-US" sz="1899" u="none" cap="none" strike="noStrike">
                <a:solidFill>
                  <a:srgbClr val="000000"/>
                </a:solidFill>
                <a:latin typeface="Zilla Slab"/>
                <a:ea typeface="Zilla Slab"/>
                <a:cs typeface="Zilla Slab"/>
                <a:sym typeface="Zilla Slab"/>
              </a:rPr>
              <a:t>AMERICAN GOTHIC, </a:t>
            </a:r>
            <a:endParaRPr/>
          </a:p>
          <a:p>
            <a:pPr indent="0" lvl="0" marL="0" marR="0" rtl="0" algn="r">
              <a:lnSpc>
                <a:spcPct val="120000"/>
              </a:lnSpc>
              <a:spcBef>
                <a:spcPts val="0"/>
              </a:spcBef>
              <a:spcAft>
                <a:spcPts val="0"/>
              </a:spcAft>
              <a:buNone/>
            </a:pPr>
            <a:r>
              <a:rPr b="1" i="0" lang="en-US" sz="1899" u="none" cap="none" strike="noStrike">
                <a:solidFill>
                  <a:srgbClr val="000000"/>
                </a:solidFill>
                <a:latin typeface="Zilla Slab"/>
                <a:ea typeface="Zilla Slab"/>
                <a:cs typeface="Zilla Slab"/>
                <a:sym typeface="Zilla Slab"/>
              </a:rPr>
              <a:t>GRANT WOOD, 1930</a:t>
            </a:r>
            <a:endParaRPr/>
          </a:p>
        </p:txBody>
      </p:sp>
      <p:sp>
        <p:nvSpPr>
          <p:cNvPr id="261" name="Google Shape;261;p22"/>
          <p:cNvSpPr/>
          <p:nvPr/>
        </p:nvSpPr>
        <p:spPr>
          <a:xfrm>
            <a:off x="727226" y="5221027"/>
            <a:ext cx="948274" cy="1028700"/>
          </a:xfrm>
          <a:custGeom>
            <a:rect b="b" l="l" r="r" t="t"/>
            <a:pathLst>
              <a:path extrusionOk="0" h="1028700" w="948274">
                <a:moveTo>
                  <a:pt x="0" y="0"/>
                </a:moveTo>
                <a:lnTo>
                  <a:pt x="948275" y="0"/>
                </a:lnTo>
                <a:lnTo>
                  <a:pt x="948275" y="1028700"/>
                </a:lnTo>
                <a:lnTo>
                  <a:pt x="0" y="1028700"/>
                </a:lnTo>
                <a:lnTo>
                  <a:pt x="0" y="0"/>
                </a:lnTo>
                <a:close/>
              </a:path>
            </a:pathLst>
          </a:custGeom>
          <a:blipFill rotWithShape="1">
            <a:blip r:embed="rId8">
              <a:alphaModFix/>
            </a:blip>
            <a:stretch>
              <a:fillRect b="0" l="0" r="0" t="0"/>
            </a:stretch>
          </a:blipFill>
          <a:ln>
            <a:noFill/>
          </a:ln>
        </p:spPr>
      </p:sp>
      <p:sp>
        <p:nvSpPr>
          <p:cNvPr id="262" name="Google Shape;262;p22"/>
          <p:cNvSpPr/>
          <p:nvPr/>
        </p:nvSpPr>
        <p:spPr>
          <a:xfrm>
            <a:off x="727226" y="7195475"/>
            <a:ext cx="948274" cy="1028700"/>
          </a:xfrm>
          <a:custGeom>
            <a:rect b="b" l="l" r="r" t="t"/>
            <a:pathLst>
              <a:path extrusionOk="0" h="1028700" w="948274">
                <a:moveTo>
                  <a:pt x="0" y="0"/>
                </a:moveTo>
                <a:lnTo>
                  <a:pt x="948275" y="0"/>
                </a:lnTo>
                <a:lnTo>
                  <a:pt x="948275" y="1028700"/>
                </a:lnTo>
                <a:lnTo>
                  <a:pt x="0" y="1028700"/>
                </a:lnTo>
                <a:lnTo>
                  <a:pt x="0" y="0"/>
                </a:lnTo>
                <a:close/>
              </a:path>
            </a:pathLst>
          </a:custGeom>
          <a:blipFill rotWithShape="1">
            <a:blip r:embed="rId8">
              <a:alphaModFix/>
            </a:blip>
            <a:stretch>
              <a:fillRect b="0" l="0" r="0" t="0"/>
            </a:stretch>
          </a:blipFill>
          <a:ln>
            <a:noFill/>
          </a:ln>
        </p:spPr>
      </p:sp>
      <p:sp>
        <p:nvSpPr>
          <p:cNvPr id="263" name="Google Shape;263;p22"/>
          <p:cNvSpPr/>
          <p:nvPr/>
        </p:nvSpPr>
        <p:spPr>
          <a:xfrm>
            <a:off x="727226" y="8947574"/>
            <a:ext cx="948274" cy="1028700"/>
          </a:xfrm>
          <a:custGeom>
            <a:rect b="b" l="l" r="r" t="t"/>
            <a:pathLst>
              <a:path extrusionOk="0" h="1028700" w="948274">
                <a:moveTo>
                  <a:pt x="0" y="0"/>
                </a:moveTo>
                <a:lnTo>
                  <a:pt x="948275" y="0"/>
                </a:lnTo>
                <a:lnTo>
                  <a:pt x="948275" y="1028700"/>
                </a:lnTo>
                <a:lnTo>
                  <a:pt x="0" y="1028700"/>
                </a:lnTo>
                <a:lnTo>
                  <a:pt x="0" y="0"/>
                </a:lnTo>
                <a:close/>
              </a:path>
            </a:pathLst>
          </a:custGeom>
          <a:blipFill rotWithShape="1">
            <a:blip r:embed="rId8">
              <a:alphaModFix/>
            </a:blip>
            <a:stretch>
              <a:fillRect b="0" l="0" r="0" t="0"/>
            </a:stretch>
          </a:blipFill>
          <a:ln>
            <a:noFill/>
          </a:ln>
        </p:spPr>
      </p:sp>
      <p:pic>
        <p:nvPicPr>
          <p:cNvPr id="264" name="Google Shape;264;p22"/>
          <p:cNvPicPr preferRelativeResize="0"/>
          <p:nvPr/>
        </p:nvPicPr>
        <p:blipFill>
          <a:blip r:embed="rId9">
            <a:alphaModFix/>
          </a:blip>
          <a:stretch>
            <a:fillRect/>
          </a:stretch>
        </p:blipFill>
        <p:spPr>
          <a:xfrm>
            <a:off x="16536700" y="7397081"/>
            <a:ext cx="2703800" cy="410487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pic>
        <p:nvPicPr>
          <p:cNvPr id="269" name="Google Shape;269;p23"/>
          <p:cNvPicPr preferRelativeResize="0"/>
          <p:nvPr/>
        </p:nvPicPr>
        <p:blipFill rotWithShape="1">
          <a:blip r:embed="rId3">
            <a:alphaModFix/>
          </a:blip>
          <a:srcRect b="7798" l="0" r="0" t="7806"/>
          <a:stretch/>
        </p:blipFill>
        <p:spPr>
          <a:xfrm>
            <a:off x="0" y="0"/>
            <a:ext cx="18288000" cy="10286998"/>
          </a:xfrm>
          <a:prstGeom prst="rect">
            <a:avLst/>
          </a:prstGeom>
          <a:noFill/>
          <a:ln>
            <a:noFill/>
          </a:ln>
        </p:spPr>
      </p:pic>
      <p:sp>
        <p:nvSpPr>
          <p:cNvPr id="270" name="Google Shape;270;p23"/>
          <p:cNvSpPr/>
          <p:nvPr/>
        </p:nvSpPr>
        <p:spPr>
          <a:xfrm rot="-5400000">
            <a:off x="3200477" y="3287412"/>
            <a:ext cx="10252392" cy="3746783"/>
          </a:xfrm>
          <a:custGeom>
            <a:rect b="b" l="l" r="r" t="t"/>
            <a:pathLst>
              <a:path extrusionOk="0" h="3746783" w="10252392">
                <a:moveTo>
                  <a:pt x="0" y="0"/>
                </a:moveTo>
                <a:lnTo>
                  <a:pt x="10252393" y="0"/>
                </a:lnTo>
                <a:lnTo>
                  <a:pt x="10252393" y="3746784"/>
                </a:lnTo>
                <a:lnTo>
                  <a:pt x="0" y="3746784"/>
                </a:lnTo>
                <a:lnTo>
                  <a:pt x="0" y="0"/>
                </a:lnTo>
                <a:close/>
              </a:path>
            </a:pathLst>
          </a:custGeom>
          <a:blipFill rotWithShape="1">
            <a:blip r:embed="rId4">
              <a:alphaModFix/>
            </a:blip>
            <a:stretch>
              <a:fillRect b="0" l="0" r="0" t="0"/>
            </a:stretch>
          </a:blipFill>
          <a:ln>
            <a:noFill/>
          </a:ln>
        </p:spPr>
      </p:sp>
      <p:sp>
        <p:nvSpPr>
          <p:cNvPr id="271" name="Google Shape;271;p23"/>
          <p:cNvSpPr/>
          <p:nvPr/>
        </p:nvSpPr>
        <p:spPr>
          <a:xfrm>
            <a:off x="0" y="0"/>
            <a:ext cx="4755960" cy="6246530"/>
          </a:xfrm>
          <a:custGeom>
            <a:rect b="b" l="l" r="r" t="t"/>
            <a:pathLst>
              <a:path extrusionOk="0" h="967751" w="736823">
                <a:moveTo>
                  <a:pt x="0" y="0"/>
                </a:moveTo>
                <a:lnTo>
                  <a:pt x="736823" y="0"/>
                </a:lnTo>
                <a:lnTo>
                  <a:pt x="736823" y="967751"/>
                </a:lnTo>
                <a:lnTo>
                  <a:pt x="0" y="967751"/>
                </a:lnTo>
                <a:close/>
              </a:path>
            </a:pathLst>
          </a:custGeom>
          <a:blipFill rotWithShape="1">
            <a:blip r:embed="rId5">
              <a:alphaModFix/>
            </a:blip>
            <a:stretch>
              <a:fillRect b="0" l="-15668" r="-15668" t="0"/>
            </a:stretch>
          </a:blipFill>
          <a:ln>
            <a:noFill/>
          </a:ln>
        </p:spPr>
      </p:sp>
      <p:sp>
        <p:nvSpPr>
          <p:cNvPr id="272" name="Google Shape;272;p23"/>
          <p:cNvSpPr/>
          <p:nvPr/>
        </p:nvSpPr>
        <p:spPr>
          <a:xfrm>
            <a:off x="13144500" y="6511785"/>
            <a:ext cx="8229600" cy="8229600"/>
          </a:xfrm>
          <a:custGeom>
            <a:rect b="b" l="l" r="r" t="t"/>
            <a:pathLst>
              <a:path extrusionOk="0" h="8229600" w="8229600">
                <a:moveTo>
                  <a:pt x="0" y="0"/>
                </a:moveTo>
                <a:lnTo>
                  <a:pt x="8229600" y="0"/>
                </a:lnTo>
                <a:lnTo>
                  <a:pt x="8229600" y="8229600"/>
                </a:lnTo>
                <a:lnTo>
                  <a:pt x="0" y="8229600"/>
                </a:lnTo>
                <a:lnTo>
                  <a:pt x="0" y="0"/>
                </a:lnTo>
                <a:close/>
              </a:path>
            </a:pathLst>
          </a:custGeom>
          <a:blipFill rotWithShape="1">
            <a:blip r:embed="rId6">
              <a:alphaModFix/>
            </a:blip>
            <a:stretch>
              <a:fillRect b="0" l="0" r="0" t="0"/>
            </a:stretch>
          </a:blipFill>
          <a:ln>
            <a:noFill/>
          </a:ln>
        </p:spPr>
      </p:sp>
      <p:sp>
        <p:nvSpPr>
          <p:cNvPr id="273" name="Google Shape;273;p23"/>
          <p:cNvSpPr/>
          <p:nvPr/>
        </p:nvSpPr>
        <p:spPr>
          <a:xfrm>
            <a:off x="11432139" y="-952500"/>
            <a:ext cx="9237503" cy="3577433"/>
          </a:xfrm>
          <a:custGeom>
            <a:rect b="b" l="l" r="r" t="t"/>
            <a:pathLst>
              <a:path extrusionOk="0" h="3577433" w="9237503">
                <a:moveTo>
                  <a:pt x="0" y="0"/>
                </a:moveTo>
                <a:lnTo>
                  <a:pt x="9237502" y="0"/>
                </a:lnTo>
                <a:lnTo>
                  <a:pt x="9237502" y="3577433"/>
                </a:lnTo>
                <a:lnTo>
                  <a:pt x="0" y="3577433"/>
                </a:lnTo>
                <a:lnTo>
                  <a:pt x="0" y="0"/>
                </a:lnTo>
                <a:close/>
              </a:path>
            </a:pathLst>
          </a:custGeom>
          <a:blipFill rotWithShape="1">
            <a:blip r:embed="rId7">
              <a:alphaModFix/>
            </a:blip>
            <a:stretch>
              <a:fillRect b="0" l="0" r="0" t="0"/>
            </a:stretch>
          </a:blipFill>
          <a:ln>
            <a:noFill/>
          </a:ln>
        </p:spPr>
      </p:sp>
      <p:sp>
        <p:nvSpPr>
          <p:cNvPr id="274" name="Google Shape;274;p23"/>
          <p:cNvSpPr/>
          <p:nvPr/>
        </p:nvSpPr>
        <p:spPr>
          <a:xfrm>
            <a:off x="13367822" y="3366940"/>
            <a:ext cx="5752684" cy="5217472"/>
          </a:xfrm>
          <a:custGeom>
            <a:rect b="b" l="l" r="r" t="t"/>
            <a:pathLst>
              <a:path extrusionOk="0" h="808323" w="891241">
                <a:moveTo>
                  <a:pt x="0" y="0"/>
                </a:moveTo>
                <a:lnTo>
                  <a:pt x="891241" y="0"/>
                </a:lnTo>
                <a:lnTo>
                  <a:pt x="891241" y="808323"/>
                </a:lnTo>
                <a:lnTo>
                  <a:pt x="0" y="808323"/>
                </a:lnTo>
                <a:close/>
              </a:path>
            </a:pathLst>
          </a:custGeom>
          <a:blipFill rotWithShape="1">
            <a:blip r:embed="rId8">
              <a:alphaModFix/>
            </a:blip>
            <a:stretch>
              <a:fillRect b="-5126" l="0" r="0" t="-5127"/>
            </a:stretch>
          </a:blipFill>
          <a:ln>
            <a:noFill/>
          </a:ln>
        </p:spPr>
      </p:sp>
      <p:sp>
        <p:nvSpPr>
          <p:cNvPr id="275" name="Google Shape;275;p23"/>
          <p:cNvSpPr/>
          <p:nvPr/>
        </p:nvSpPr>
        <p:spPr>
          <a:xfrm>
            <a:off x="-8955762" y="8584412"/>
            <a:ext cx="13711722" cy="5310176"/>
          </a:xfrm>
          <a:custGeom>
            <a:rect b="b" l="l" r="r" t="t"/>
            <a:pathLst>
              <a:path extrusionOk="0" h="5310176" w="13711722">
                <a:moveTo>
                  <a:pt x="0" y="0"/>
                </a:moveTo>
                <a:lnTo>
                  <a:pt x="13711722" y="0"/>
                </a:lnTo>
                <a:lnTo>
                  <a:pt x="13711722" y="5310176"/>
                </a:lnTo>
                <a:lnTo>
                  <a:pt x="0" y="5310176"/>
                </a:lnTo>
                <a:lnTo>
                  <a:pt x="0" y="0"/>
                </a:lnTo>
                <a:close/>
              </a:path>
            </a:pathLst>
          </a:custGeom>
          <a:blipFill rotWithShape="1">
            <a:blip r:embed="rId7">
              <a:alphaModFix/>
            </a:blip>
            <a:stretch>
              <a:fillRect b="0" l="0" r="0" t="0"/>
            </a:stretch>
          </a:blipFill>
          <a:ln>
            <a:noFill/>
          </a:ln>
        </p:spPr>
      </p:sp>
      <p:sp>
        <p:nvSpPr>
          <p:cNvPr id="276" name="Google Shape;276;p23"/>
          <p:cNvSpPr/>
          <p:nvPr/>
        </p:nvSpPr>
        <p:spPr>
          <a:xfrm>
            <a:off x="2784934" y="1184981"/>
            <a:ext cx="12718132" cy="7917037"/>
          </a:xfrm>
          <a:custGeom>
            <a:rect b="b" l="l" r="r" t="t"/>
            <a:pathLst>
              <a:path extrusionOk="0" h="7917037" w="12718132">
                <a:moveTo>
                  <a:pt x="0" y="0"/>
                </a:moveTo>
                <a:lnTo>
                  <a:pt x="12718132" y="0"/>
                </a:lnTo>
                <a:lnTo>
                  <a:pt x="12718132" y="7917038"/>
                </a:lnTo>
                <a:lnTo>
                  <a:pt x="0" y="7917038"/>
                </a:lnTo>
                <a:lnTo>
                  <a:pt x="0" y="0"/>
                </a:lnTo>
                <a:close/>
              </a:path>
            </a:pathLst>
          </a:custGeom>
          <a:blipFill rotWithShape="1">
            <a:blip r:embed="rId9">
              <a:alphaModFix/>
            </a:blip>
            <a:stretch>
              <a:fillRect b="0" l="0" r="0" t="0"/>
            </a:stretch>
          </a:blipFill>
          <a:ln>
            <a:noFill/>
          </a:ln>
        </p:spPr>
      </p:sp>
      <p:sp>
        <p:nvSpPr>
          <p:cNvPr id="277" name="Google Shape;277;p23"/>
          <p:cNvSpPr txBox="1"/>
          <p:nvPr/>
        </p:nvSpPr>
        <p:spPr>
          <a:xfrm>
            <a:off x="4103613" y="3009983"/>
            <a:ext cx="10080900" cy="27753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11269" u="none" cap="none" strike="noStrike">
                <a:solidFill>
                  <a:srgbClr val="000000"/>
                </a:solidFill>
                <a:latin typeface="Zilla Slab"/>
                <a:ea typeface="Zilla Slab"/>
                <a:cs typeface="Zilla Slab"/>
                <a:sym typeface="Zilla Slab"/>
              </a:rPr>
              <a:t>Other Artwork Examples</a:t>
            </a:r>
            <a:endParaRPr/>
          </a:p>
        </p:txBody>
      </p:sp>
      <p:sp>
        <p:nvSpPr>
          <p:cNvPr id="278" name="Google Shape;278;p23"/>
          <p:cNvSpPr txBox="1"/>
          <p:nvPr/>
        </p:nvSpPr>
        <p:spPr>
          <a:xfrm>
            <a:off x="5986782" y="7151877"/>
            <a:ext cx="6314400" cy="1081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195" u="none" cap="none" strike="noStrike">
                <a:solidFill>
                  <a:srgbClr val="000000"/>
                </a:solidFill>
                <a:latin typeface="Zilla Slab"/>
                <a:ea typeface="Zilla Slab"/>
                <a:cs typeface="Zilla Slab"/>
                <a:sym typeface="Zilla Slab"/>
              </a:rPr>
              <a:t>How do these artworks showcase characteristics of Social Realism?</a:t>
            </a:r>
            <a:endParaRPr/>
          </a:p>
        </p:txBody>
      </p:sp>
      <p:sp>
        <p:nvSpPr>
          <p:cNvPr id="279" name="Google Shape;279;p23"/>
          <p:cNvSpPr txBox="1"/>
          <p:nvPr/>
        </p:nvSpPr>
        <p:spPr>
          <a:xfrm>
            <a:off x="7353275" y="6170325"/>
            <a:ext cx="3581400" cy="537000"/>
          </a:xfrm>
          <a:prstGeom prst="rect">
            <a:avLst/>
          </a:prstGeom>
          <a:solidFill>
            <a:srgbClr val="5D4141"/>
          </a:solidFill>
          <a:ln>
            <a:noFill/>
          </a:ln>
        </p:spPr>
        <p:txBody>
          <a:bodyPr anchorCtr="0" anchor="t" bIns="0" lIns="0" spcFirstLastPara="1" rIns="0" wrap="square" tIns="0">
            <a:spAutoFit/>
          </a:bodyPr>
          <a:lstStyle/>
          <a:p>
            <a:pPr indent="0" lvl="0" marL="0" marR="0" rtl="0" algn="ctr">
              <a:lnSpc>
                <a:spcPct val="140022"/>
              </a:lnSpc>
              <a:spcBef>
                <a:spcPts val="0"/>
              </a:spcBef>
              <a:spcAft>
                <a:spcPts val="0"/>
              </a:spcAft>
              <a:buNone/>
            </a:pPr>
            <a:r>
              <a:rPr b="0" i="0" lang="en-US" sz="3488" u="none" cap="none" strike="noStrike">
                <a:solidFill>
                  <a:srgbClr val="FFFFFF"/>
                </a:solidFill>
                <a:latin typeface="Zilla Slab"/>
                <a:ea typeface="Zilla Slab"/>
                <a:cs typeface="Zilla Slab"/>
                <a:sym typeface="Zilla Slab"/>
              </a:rPr>
              <a:t>Think through:</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pic>
        <p:nvPicPr>
          <p:cNvPr id="284" name="Google Shape;284;p24"/>
          <p:cNvPicPr preferRelativeResize="0"/>
          <p:nvPr/>
        </p:nvPicPr>
        <p:blipFill rotWithShape="1">
          <a:blip r:embed="rId3">
            <a:alphaModFix/>
          </a:blip>
          <a:srcRect b="7798" l="0" r="0" t="7806"/>
          <a:stretch/>
        </p:blipFill>
        <p:spPr>
          <a:xfrm>
            <a:off x="0" y="0"/>
            <a:ext cx="18288000" cy="10286998"/>
          </a:xfrm>
          <a:prstGeom prst="rect">
            <a:avLst/>
          </a:prstGeom>
          <a:noFill/>
          <a:ln>
            <a:noFill/>
          </a:ln>
        </p:spPr>
      </p:pic>
      <p:sp>
        <p:nvSpPr>
          <p:cNvPr id="285" name="Google Shape;285;p24"/>
          <p:cNvSpPr/>
          <p:nvPr/>
        </p:nvSpPr>
        <p:spPr>
          <a:xfrm rot="-5400000">
            <a:off x="-4778897" y="-3178491"/>
            <a:ext cx="15145795" cy="18991592"/>
          </a:xfrm>
          <a:custGeom>
            <a:rect b="b" l="l" r="r" t="t"/>
            <a:pathLst>
              <a:path extrusionOk="0" h="18991592" w="15145795">
                <a:moveTo>
                  <a:pt x="0" y="0"/>
                </a:moveTo>
                <a:lnTo>
                  <a:pt x="15145794" y="0"/>
                </a:lnTo>
                <a:lnTo>
                  <a:pt x="15145794" y="18991592"/>
                </a:lnTo>
                <a:lnTo>
                  <a:pt x="0" y="18991592"/>
                </a:lnTo>
                <a:lnTo>
                  <a:pt x="0" y="0"/>
                </a:lnTo>
                <a:close/>
              </a:path>
            </a:pathLst>
          </a:custGeom>
          <a:blipFill rotWithShape="1">
            <a:blip r:embed="rId4">
              <a:alphaModFix/>
            </a:blip>
            <a:stretch>
              <a:fillRect b="0" l="0" r="0" t="0"/>
            </a:stretch>
          </a:blipFill>
          <a:ln>
            <a:noFill/>
          </a:ln>
        </p:spPr>
      </p:sp>
      <p:sp>
        <p:nvSpPr>
          <p:cNvPr id="286" name="Google Shape;286;p24"/>
          <p:cNvSpPr/>
          <p:nvPr/>
        </p:nvSpPr>
        <p:spPr>
          <a:xfrm>
            <a:off x="12137404" y="-1511057"/>
            <a:ext cx="8495531" cy="8511006"/>
          </a:xfrm>
          <a:custGeom>
            <a:rect b="b" l="l" r="r" t="t"/>
            <a:pathLst>
              <a:path extrusionOk="0" h="8511006" w="8495531">
                <a:moveTo>
                  <a:pt x="0" y="0"/>
                </a:moveTo>
                <a:lnTo>
                  <a:pt x="8495532" y="0"/>
                </a:lnTo>
                <a:lnTo>
                  <a:pt x="8495532" y="8511006"/>
                </a:lnTo>
                <a:lnTo>
                  <a:pt x="0" y="8511006"/>
                </a:lnTo>
                <a:lnTo>
                  <a:pt x="0" y="0"/>
                </a:lnTo>
                <a:close/>
              </a:path>
            </a:pathLst>
          </a:custGeom>
          <a:blipFill rotWithShape="1">
            <a:blip r:embed="rId5">
              <a:alphaModFix/>
            </a:blip>
            <a:stretch>
              <a:fillRect b="0" l="0" r="0" t="0"/>
            </a:stretch>
          </a:blipFill>
          <a:ln>
            <a:noFill/>
          </a:ln>
        </p:spPr>
      </p:sp>
      <p:pic>
        <p:nvPicPr>
          <p:cNvPr id="287" name="Google Shape;287;p24"/>
          <p:cNvPicPr preferRelativeResize="0"/>
          <p:nvPr/>
        </p:nvPicPr>
        <p:blipFill>
          <a:blip r:embed="rId6">
            <a:alphaModFix/>
          </a:blip>
          <a:stretch>
            <a:fillRect/>
          </a:stretch>
        </p:blipFill>
        <p:spPr>
          <a:xfrm>
            <a:off x="7735813" y="1028700"/>
            <a:ext cx="9842512" cy="8229600"/>
          </a:xfrm>
          <a:prstGeom prst="rect">
            <a:avLst/>
          </a:prstGeom>
          <a:noFill/>
          <a:ln>
            <a:noFill/>
          </a:ln>
        </p:spPr>
      </p:pic>
      <p:sp>
        <p:nvSpPr>
          <p:cNvPr id="288" name="Google Shape;288;p24"/>
          <p:cNvSpPr/>
          <p:nvPr/>
        </p:nvSpPr>
        <p:spPr>
          <a:xfrm>
            <a:off x="-3801024" y="-1987876"/>
            <a:ext cx="13182143" cy="8987825"/>
          </a:xfrm>
          <a:custGeom>
            <a:rect b="b" l="l" r="r" t="t"/>
            <a:pathLst>
              <a:path extrusionOk="0" h="8987825" w="13182143">
                <a:moveTo>
                  <a:pt x="0" y="0"/>
                </a:moveTo>
                <a:lnTo>
                  <a:pt x="13182143" y="0"/>
                </a:lnTo>
                <a:lnTo>
                  <a:pt x="13182143" y="8987825"/>
                </a:lnTo>
                <a:lnTo>
                  <a:pt x="0" y="8987825"/>
                </a:lnTo>
                <a:lnTo>
                  <a:pt x="0" y="0"/>
                </a:lnTo>
                <a:close/>
              </a:path>
            </a:pathLst>
          </a:custGeom>
          <a:blipFill rotWithShape="1">
            <a:blip r:embed="rId7">
              <a:alphaModFix/>
            </a:blip>
            <a:stretch>
              <a:fillRect b="0" l="0" r="0" t="0"/>
            </a:stretch>
          </a:blipFill>
          <a:ln>
            <a:noFill/>
          </a:ln>
        </p:spPr>
      </p:sp>
      <p:sp>
        <p:nvSpPr>
          <p:cNvPr id="289" name="Google Shape;289;p24"/>
          <p:cNvSpPr/>
          <p:nvPr/>
        </p:nvSpPr>
        <p:spPr>
          <a:xfrm>
            <a:off x="-6047548" y="-1255592"/>
            <a:ext cx="12846129" cy="5091738"/>
          </a:xfrm>
          <a:custGeom>
            <a:rect b="b" l="l" r="r" t="t"/>
            <a:pathLst>
              <a:path extrusionOk="0" h="5091738" w="12846129">
                <a:moveTo>
                  <a:pt x="0" y="0"/>
                </a:moveTo>
                <a:lnTo>
                  <a:pt x="12846129" y="0"/>
                </a:lnTo>
                <a:lnTo>
                  <a:pt x="12846129" y="5091738"/>
                </a:lnTo>
                <a:lnTo>
                  <a:pt x="0" y="5091738"/>
                </a:lnTo>
                <a:lnTo>
                  <a:pt x="0" y="0"/>
                </a:lnTo>
                <a:close/>
              </a:path>
            </a:pathLst>
          </a:custGeom>
          <a:blipFill rotWithShape="1">
            <a:blip r:embed="rId8">
              <a:alphaModFix/>
            </a:blip>
            <a:stretch>
              <a:fillRect b="0" l="0" r="0" t="0"/>
            </a:stretch>
          </a:blipFill>
          <a:ln>
            <a:noFill/>
          </a:ln>
        </p:spPr>
      </p:sp>
      <p:sp>
        <p:nvSpPr>
          <p:cNvPr id="290" name="Google Shape;290;p24"/>
          <p:cNvSpPr/>
          <p:nvPr/>
        </p:nvSpPr>
        <p:spPr>
          <a:xfrm>
            <a:off x="-361240" y="2363446"/>
            <a:ext cx="5221920" cy="2876803"/>
          </a:xfrm>
          <a:custGeom>
            <a:rect b="b" l="l" r="r" t="t"/>
            <a:pathLst>
              <a:path extrusionOk="0" h="2876803" w="5221920">
                <a:moveTo>
                  <a:pt x="0" y="0"/>
                </a:moveTo>
                <a:lnTo>
                  <a:pt x="5221920" y="0"/>
                </a:lnTo>
                <a:lnTo>
                  <a:pt x="5221920" y="2876803"/>
                </a:lnTo>
                <a:lnTo>
                  <a:pt x="0" y="2876803"/>
                </a:lnTo>
                <a:lnTo>
                  <a:pt x="0" y="0"/>
                </a:lnTo>
                <a:close/>
              </a:path>
            </a:pathLst>
          </a:custGeom>
          <a:blipFill rotWithShape="1">
            <a:blip r:embed="rId9">
              <a:alphaModFix/>
            </a:blip>
            <a:stretch>
              <a:fillRect b="0" l="0" r="0" t="0"/>
            </a:stretch>
          </a:blipFill>
          <a:ln>
            <a:noFill/>
          </a:ln>
        </p:spPr>
      </p:sp>
      <p:sp>
        <p:nvSpPr>
          <p:cNvPr id="291" name="Google Shape;291;p24"/>
          <p:cNvSpPr txBox="1"/>
          <p:nvPr/>
        </p:nvSpPr>
        <p:spPr>
          <a:xfrm>
            <a:off x="1028700" y="5928281"/>
            <a:ext cx="6313623" cy="2473917"/>
          </a:xfrm>
          <a:prstGeom prst="rect">
            <a:avLst/>
          </a:prstGeom>
          <a:noFill/>
          <a:ln>
            <a:noFill/>
          </a:ln>
        </p:spPr>
        <p:txBody>
          <a:bodyPr anchorCtr="0" anchor="t" bIns="0" lIns="0" spcFirstLastPara="1" rIns="0" wrap="square" tIns="0">
            <a:spAutoFit/>
          </a:bodyPr>
          <a:lstStyle/>
          <a:p>
            <a:pPr indent="0" lvl="0" marL="0" marR="0" rtl="0" algn="l">
              <a:lnSpc>
                <a:spcPct val="119008"/>
              </a:lnSpc>
              <a:spcBef>
                <a:spcPts val="0"/>
              </a:spcBef>
              <a:spcAft>
                <a:spcPts val="0"/>
              </a:spcAft>
              <a:buNone/>
            </a:pPr>
            <a:r>
              <a:rPr b="1" i="0" lang="en-US" sz="5466" u="none" cap="none" strike="noStrike">
                <a:solidFill>
                  <a:srgbClr val="000000"/>
                </a:solidFill>
                <a:latin typeface="Zilla Slab"/>
                <a:ea typeface="Zilla Slab"/>
                <a:cs typeface="Zilla Slab"/>
                <a:sym typeface="Zilla Slab"/>
              </a:rPr>
              <a:t>EMIGRANTS,</a:t>
            </a:r>
            <a:endParaRPr/>
          </a:p>
          <a:p>
            <a:pPr indent="0" lvl="0" marL="0" marR="0" rtl="0" algn="l">
              <a:lnSpc>
                <a:spcPct val="119008"/>
              </a:lnSpc>
              <a:spcBef>
                <a:spcPts val="0"/>
              </a:spcBef>
              <a:spcAft>
                <a:spcPts val="0"/>
              </a:spcAft>
              <a:buNone/>
            </a:pPr>
            <a:r>
              <a:t/>
            </a:r>
            <a:endParaRPr b="1" i="0" sz="5466" u="none" cap="none" strike="noStrike">
              <a:solidFill>
                <a:srgbClr val="000000"/>
              </a:solidFill>
              <a:latin typeface="Zilla Slab"/>
              <a:ea typeface="Zilla Slab"/>
              <a:cs typeface="Zilla Slab"/>
              <a:sym typeface="Zilla Slab"/>
            </a:endParaRPr>
          </a:p>
          <a:p>
            <a:pPr indent="0" lvl="0" marL="0" marR="0" rtl="0" algn="l">
              <a:lnSpc>
                <a:spcPct val="119008"/>
              </a:lnSpc>
              <a:spcBef>
                <a:spcPts val="0"/>
              </a:spcBef>
              <a:spcAft>
                <a:spcPts val="0"/>
              </a:spcAft>
              <a:buNone/>
            </a:pPr>
            <a:r>
              <a:rPr b="0" i="0" lang="en-US" sz="5466" u="none" cap="none" strike="noStrike">
                <a:solidFill>
                  <a:srgbClr val="000000"/>
                </a:solidFill>
                <a:latin typeface="Zilla Slab"/>
                <a:ea typeface="Zilla Slab"/>
                <a:cs typeface="Zilla Slab"/>
                <a:sym typeface="Zilla Slab"/>
              </a:rPr>
              <a:t>1922 emil orlik</a:t>
            </a:r>
            <a:endParaRPr/>
          </a:p>
        </p:txBody>
      </p:sp>
      <p:sp>
        <p:nvSpPr>
          <p:cNvPr id="292" name="Google Shape;292;p24"/>
          <p:cNvSpPr txBox="1"/>
          <p:nvPr/>
        </p:nvSpPr>
        <p:spPr>
          <a:xfrm>
            <a:off x="664631" y="493824"/>
            <a:ext cx="5350200" cy="25860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US" sz="2400" u="none" cap="none" strike="noStrike">
                <a:solidFill>
                  <a:srgbClr val="000000"/>
                </a:solidFill>
                <a:latin typeface="Zilla Slab"/>
                <a:ea typeface="Zilla Slab"/>
                <a:cs typeface="Zilla Slab"/>
                <a:sym typeface="Zilla Slab"/>
              </a:rPr>
              <a:t>Lorem ipsum dolor sit amet, consectetur adipiscing elit. Fusce in purus at quam elementum tristique ut bibendum orci. Aenean arcu nisi, dictum vel tincidunt at, fermentum placerat nulla.</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pic>
        <p:nvPicPr>
          <p:cNvPr id="297" name="Google Shape;297;p25"/>
          <p:cNvPicPr preferRelativeResize="0"/>
          <p:nvPr/>
        </p:nvPicPr>
        <p:blipFill rotWithShape="1">
          <a:blip r:embed="rId3">
            <a:alphaModFix/>
          </a:blip>
          <a:srcRect b="7798" l="0" r="0" t="7806"/>
          <a:stretch/>
        </p:blipFill>
        <p:spPr>
          <a:xfrm>
            <a:off x="0" y="0"/>
            <a:ext cx="18288000" cy="10286998"/>
          </a:xfrm>
          <a:prstGeom prst="rect">
            <a:avLst/>
          </a:prstGeom>
          <a:noFill/>
          <a:ln>
            <a:noFill/>
          </a:ln>
        </p:spPr>
      </p:pic>
      <p:sp>
        <p:nvSpPr>
          <p:cNvPr id="298" name="Google Shape;298;p25"/>
          <p:cNvSpPr/>
          <p:nvPr/>
        </p:nvSpPr>
        <p:spPr>
          <a:xfrm>
            <a:off x="-765289" y="6317305"/>
            <a:ext cx="5064302" cy="5092077"/>
          </a:xfrm>
          <a:custGeom>
            <a:rect b="b" l="l" r="r" t="t"/>
            <a:pathLst>
              <a:path extrusionOk="0" h="5092077" w="5064302">
                <a:moveTo>
                  <a:pt x="0" y="0"/>
                </a:moveTo>
                <a:lnTo>
                  <a:pt x="5064302" y="0"/>
                </a:lnTo>
                <a:lnTo>
                  <a:pt x="5064302" y="5092078"/>
                </a:lnTo>
                <a:lnTo>
                  <a:pt x="0" y="5092078"/>
                </a:lnTo>
                <a:lnTo>
                  <a:pt x="0" y="0"/>
                </a:lnTo>
                <a:close/>
              </a:path>
            </a:pathLst>
          </a:custGeom>
          <a:blipFill rotWithShape="1">
            <a:blip r:embed="rId4">
              <a:alphaModFix/>
            </a:blip>
            <a:stretch>
              <a:fillRect b="0" l="0" r="0" t="0"/>
            </a:stretch>
          </a:blipFill>
          <a:ln>
            <a:noFill/>
          </a:ln>
        </p:spPr>
      </p:sp>
      <p:sp>
        <p:nvSpPr>
          <p:cNvPr id="299" name="Google Shape;299;p25"/>
          <p:cNvSpPr/>
          <p:nvPr/>
        </p:nvSpPr>
        <p:spPr>
          <a:xfrm rot="-5400000">
            <a:off x="9686403" y="-3178491"/>
            <a:ext cx="15145795" cy="18991592"/>
          </a:xfrm>
          <a:custGeom>
            <a:rect b="b" l="l" r="r" t="t"/>
            <a:pathLst>
              <a:path extrusionOk="0" h="18991592" w="15145795">
                <a:moveTo>
                  <a:pt x="0" y="0"/>
                </a:moveTo>
                <a:lnTo>
                  <a:pt x="15145794" y="0"/>
                </a:lnTo>
                <a:lnTo>
                  <a:pt x="15145794" y="18991592"/>
                </a:lnTo>
                <a:lnTo>
                  <a:pt x="0" y="18991592"/>
                </a:lnTo>
                <a:lnTo>
                  <a:pt x="0" y="0"/>
                </a:lnTo>
                <a:close/>
              </a:path>
            </a:pathLst>
          </a:custGeom>
          <a:blipFill rotWithShape="1">
            <a:blip r:embed="rId5">
              <a:alphaModFix/>
            </a:blip>
            <a:stretch>
              <a:fillRect b="0" l="0" r="0" t="0"/>
            </a:stretch>
          </a:blipFill>
          <a:ln>
            <a:noFill/>
          </a:ln>
        </p:spPr>
      </p:sp>
      <p:sp>
        <p:nvSpPr>
          <p:cNvPr id="300" name="Google Shape;300;p25"/>
          <p:cNvSpPr/>
          <p:nvPr/>
        </p:nvSpPr>
        <p:spPr>
          <a:xfrm>
            <a:off x="8338397" y="-1987876"/>
            <a:ext cx="13182143" cy="8987825"/>
          </a:xfrm>
          <a:custGeom>
            <a:rect b="b" l="l" r="r" t="t"/>
            <a:pathLst>
              <a:path extrusionOk="0" h="8987825" w="13182143">
                <a:moveTo>
                  <a:pt x="0" y="0"/>
                </a:moveTo>
                <a:lnTo>
                  <a:pt x="13182143" y="0"/>
                </a:lnTo>
                <a:lnTo>
                  <a:pt x="13182143" y="8987825"/>
                </a:lnTo>
                <a:lnTo>
                  <a:pt x="0" y="8987825"/>
                </a:lnTo>
                <a:lnTo>
                  <a:pt x="0" y="0"/>
                </a:lnTo>
                <a:close/>
              </a:path>
            </a:pathLst>
          </a:custGeom>
          <a:blipFill rotWithShape="1">
            <a:blip r:embed="rId6">
              <a:alphaModFix/>
            </a:blip>
            <a:stretch>
              <a:fillRect b="0" l="0" r="0" t="0"/>
            </a:stretch>
          </a:blipFill>
          <a:ln>
            <a:noFill/>
          </a:ln>
        </p:spPr>
      </p:sp>
      <p:sp>
        <p:nvSpPr>
          <p:cNvPr id="301" name="Google Shape;301;p25"/>
          <p:cNvSpPr txBox="1"/>
          <p:nvPr/>
        </p:nvSpPr>
        <p:spPr>
          <a:xfrm>
            <a:off x="11830050" y="6071700"/>
            <a:ext cx="5809200" cy="3669900"/>
          </a:xfrm>
          <a:prstGeom prst="rect">
            <a:avLst/>
          </a:prstGeom>
          <a:noFill/>
          <a:ln>
            <a:noFill/>
          </a:ln>
        </p:spPr>
        <p:txBody>
          <a:bodyPr anchorCtr="0" anchor="t" bIns="0" lIns="0" spcFirstLastPara="1" rIns="0" wrap="square" tIns="0">
            <a:spAutoFit/>
          </a:bodyPr>
          <a:lstStyle/>
          <a:p>
            <a:pPr indent="0" lvl="0" marL="0" marR="0" rtl="0" algn="r">
              <a:lnSpc>
                <a:spcPct val="119014"/>
              </a:lnSpc>
              <a:spcBef>
                <a:spcPts val="0"/>
              </a:spcBef>
              <a:spcAft>
                <a:spcPts val="0"/>
              </a:spcAft>
              <a:buNone/>
            </a:pPr>
            <a:r>
              <a:rPr b="1" i="0" lang="en-US" sz="4139" u="none" cap="none" strike="noStrike">
                <a:solidFill>
                  <a:srgbClr val="000000"/>
                </a:solidFill>
                <a:latin typeface="Zilla Slab"/>
                <a:ea typeface="Zilla Slab"/>
                <a:cs typeface="Zilla Slab"/>
                <a:sym typeface="Zilla Slab"/>
              </a:rPr>
              <a:t>THE POWER OF MUSIC,</a:t>
            </a:r>
            <a:endParaRPr/>
          </a:p>
          <a:p>
            <a:pPr indent="0" lvl="0" marL="0" marR="0" rtl="0" algn="r">
              <a:lnSpc>
                <a:spcPct val="119014"/>
              </a:lnSpc>
              <a:spcBef>
                <a:spcPts val="0"/>
              </a:spcBef>
              <a:spcAft>
                <a:spcPts val="0"/>
              </a:spcAft>
              <a:buNone/>
            </a:pPr>
            <a:r>
              <a:t/>
            </a:r>
            <a:endParaRPr b="1" i="0" sz="4139" u="none" cap="none" strike="noStrike">
              <a:solidFill>
                <a:srgbClr val="000000"/>
              </a:solidFill>
              <a:latin typeface="Zilla Slab"/>
              <a:ea typeface="Zilla Slab"/>
              <a:cs typeface="Zilla Slab"/>
              <a:sym typeface="Zilla Slab"/>
            </a:endParaRPr>
          </a:p>
          <a:p>
            <a:pPr indent="0" lvl="0" marL="0" marR="0" rtl="0" algn="r">
              <a:lnSpc>
                <a:spcPct val="119014"/>
              </a:lnSpc>
              <a:spcBef>
                <a:spcPts val="0"/>
              </a:spcBef>
              <a:spcAft>
                <a:spcPts val="0"/>
              </a:spcAft>
              <a:buNone/>
            </a:pPr>
            <a:r>
              <a:rPr b="1" i="0" lang="en-US" sz="4139" u="none" cap="none" strike="noStrike">
                <a:solidFill>
                  <a:srgbClr val="000000"/>
                </a:solidFill>
                <a:latin typeface="Zilla Slab"/>
                <a:ea typeface="Zilla Slab"/>
                <a:cs typeface="Zilla Slab"/>
                <a:sym typeface="Zilla Slab"/>
              </a:rPr>
              <a:t> </a:t>
            </a:r>
            <a:r>
              <a:rPr b="0" i="0" lang="en-US" sz="4139" u="none" cap="none" strike="noStrike">
                <a:solidFill>
                  <a:srgbClr val="000000"/>
                </a:solidFill>
                <a:latin typeface="Zilla Slab"/>
                <a:ea typeface="Zilla Slab"/>
                <a:cs typeface="Zilla Slab"/>
                <a:sym typeface="Zilla Slab"/>
              </a:rPr>
              <a:t>1847</a:t>
            </a:r>
            <a:endParaRPr/>
          </a:p>
          <a:p>
            <a:pPr indent="0" lvl="0" marL="0" marR="0" rtl="0" algn="r">
              <a:lnSpc>
                <a:spcPct val="119014"/>
              </a:lnSpc>
              <a:spcBef>
                <a:spcPts val="0"/>
              </a:spcBef>
              <a:spcAft>
                <a:spcPts val="0"/>
              </a:spcAft>
              <a:buNone/>
            </a:pPr>
            <a:r>
              <a:rPr b="0" i="0" lang="en-US" sz="4139" u="none" cap="none" strike="noStrike">
                <a:solidFill>
                  <a:srgbClr val="000000"/>
                </a:solidFill>
                <a:latin typeface="Zilla Slab"/>
                <a:ea typeface="Zilla Slab"/>
                <a:cs typeface="Zilla Slab"/>
                <a:sym typeface="Zilla Slab"/>
              </a:rPr>
              <a:t>William Sidney</a:t>
            </a:r>
            <a:br>
              <a:rPr lang="en-US" sz="4139">
                <a:latin typeface="Zilla Slab"/>
                <a:ea typeface="Zilla Slab"/>
                <a:cs typeface="Zilla Slab"/>
                <a:sym typeface="Zilla Slab"/>
              </a:rPr>
            </a:br>
            <a:r>
              <a:rPr b="0" i="0" lang="en-US" sz="4139" u="none" cap="none" strike="noStrike">
                <a:solidFill>
                  <a:srgbClr val="000000"/>
                </a:solidFill>
                <a:latin typeface="Zilla Slab"/>
                <a:ea typeface="Zilla Slab"/>
                <a:cs typeface="Zilla Slab"/>
                <a:sym typeface="Zilla Slab"/>
              </a:rPr>
              <a:t>Mount</a:t>
            </a:r>
            <a:endParaRPr/>
          </a:p>
        </p:txBody>
      </p:sp>
      <p:sp>
        <p:nvSpPr>
          <p:cNvPr id="302" name="Google Shape;302;p25"/>
          <p:cNvSpPr/>
          <p:nvPr/>
        </p:nvSpPr>
        <p:spPr>
          <a:xfrm rot="-5400000">
            <a:off x="15447564" y="-4047504"/>
            <a:ext cx="5680872" cy="12701136"/>
          </a:xfrm>
          <a:custGeom>
            <a:rect b="b" l="l" r="r" t="t"/>
            <a:pathLst>
              <a:path extrusionOk="0" h="12701136" w="5680872">
                <a:moveTo>
                  <a:pt x="0" y="0"/>
                </a:moveTo>
                <a:lnTo>
                  <a:pt x="5680872" y="0"/>
                </a:lnTo>
                <a:lnTo>
                  <a:pt x="5680872" y="12701136"/>
                </a:lnTo>
                <a:lnTo>
                  <a:pt x="0" y="12701136"/>
                </a:lnTo>
                <a:lnTo>
                  <a:pt x="0" y="0"/>
                </a:lnTo>
                <a:close/>
              </a:path>
            </a:pathLst>
          </a:custGeom>
          <a:blipFill rotWithShape="1">
            <a:blip r:embed="rId7">
              <a:alphaModFix/>
            </a:blip>
            <a:stretch>
              <a:fillRect b="0" l="0" r="0" t="0"/>
            </a:stretch>
          </a:blipFill>
          <a:ln>
            <a:noFill/>
          </a:ln>
        </p:spPr>
      </p:sp>
      <p:sp>
        <p:nvSpPr>
          <p:cNvPr id="303" name="Google Shape;303;p25"/>
          <p:cNvSpPr txBox="1"/>
          <p:nvPr/>
        </p:nvSpPr>
        <p:spPr>
          <a:xfrm>
            <a:off x="12537406" y="1126054"/>
            <a:ext cx="5350348" cy="2626614"/>
          </a:xfrm>
          <a:prstGeom prst="rect">
            <a:avLst/>
          </a:prstGeom>
          <a:noFill/>
          <a:ln>
            <a:noFill/>
          </a:ln>
        </p:spPr>
        <p:txBody>
          <a:bodyPr anchorCtr="0" anchor="t" bIns="0" lIns="0" spcFirstLastPara="1" rIns="0" wrap="square" tIns="0">
            <a:spAutoFit/>
          </a:bodyPr>
          <a:lstStyle/>
          <a:p>
            <a:pPr indent="0" lvl="0" marL="0" marR="0" rtl="0" algn="ctr">
              <a:lnSpc>
                <a:spcPct val="177000"/>
              </a:lnSpc>
              <a:spcBef>
                <a:spcPts val="0"/>
              </a:spcBef>
              <a:spcAft>
                <a:spcPts val="0"/>
              </a:spcAft>
              <a:buNone/>
            </a:pPr>
            <a:r>
              <a:rPr b="0" i="0" lang="en-US" sz="2400" u="none" cap="none" strike="noStrike">
                <a:solidFill>
                  <a:srgbClr val="000000"/>
                </a:solidFill>
                <a:latin typeface="Zilla Slab"/>
                <a:ea typeface="Zilla Slab"/>
                <a:cs typeface="Zilla Slab"/>
                <a:sym typeface="Zilla Slab"/>
              </a:rPr>
              <a:t>Lorem ipsum dolor sit amet, consectetur adipiscing elit. Fusce in purus at quam elementum tristique ut bibendum orci. Aenean arcu nisi, dictum vel tincidunt at, fermentum placerat nulla.</a:t>
            </a:r>
            <a:endParaRPr/>
          </a:p>
        </p:txBody>
      </p:sp>
      <p:pic>
        <p:nvPicPr>
          <p:cNvPr id="304" name="Google Shape;304;p25"/>
          <p:cNvPicPr preferRelativeResize="0"/>
          <p:nvPr/>
        </p:nvPicPr>
        <p:blipFill>
          <a:blip r:embed="rId8">
            <a:alphaModFix/>
          </a:blip>
          <a:stretch>
            <a:fillRect/>
          </a:stretch>
        </p:blipFill>
        <p:spPr>
          <a:xfrm>
            <a:off x="830954" y="1028700"/>
            <a:ext cx="10198080" cy="82296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pic>
        <p:nvPicPr>
          <p:cNvPr id="309" name="Google Shape;309;p26"/>
          <p:cNvPicPr preferRelativeResize="0"/>
          <p:nvPr/>
        </p:nvPicPr>
        <p:blipFill rotWithShape="1">
          <a:blip r:embed="rId3">
            <a:alphaModFix/>
          </a:blip>
          <a:srcRect b="7798" l="0" r="0" t="7806"/>
          <a:stretch/>
        </p:blipFill>
        <p:spPr>
          <a:xfrm>
            <a:off x="0" y="0"/>
            <a:ext cx="18288000" cy="10286998"/>
          </a:xfrm>
          <a:prstGeom prst="rect">
            <a:avLst/>
          </a:prstGeom>
          <a:noFill/>
          <a:ln>
            <a:noFill/>
          </a:ln>
        </p:spPr>
      </p:pic>
      <p:sp>
        <p:nvSpPr>
          <p:cNvPr id="310" name="Google Shape;310;p26"/>
          <p:cNvSpPr/>
          <p:nvPr/>
        </p:nvSpPr>
        <p:spPr>
          <a:xfrm>
            <a:off x="14988359" y="-1661450"/>
            <a:ext cx="5302040" cy="5380299"/>
          </a:xfrm>
          <a:custGeom>
            <a:rect b="b" l="l" r="r" t="t"/>
            <a:pathLst>
              <a:path extrusionOk="0" h="5380299" w="5302040">
                <a:moveTo>
                  <a:pt x="0" y="0"/>
                </a:moveTo>
                <a:lnTo>
                  <a:pt x="5302040" y="0"/>
                </a:lnTo>
                <a:lnTo>
                  <a:pt x="5302040" y="5380300"/>
                </a:lnTo>
                <a:lnTo>
                  <a:pt x="0" y="5380300"/>
                </a:lnTo>
                <a:lnTo>
                  <a:pt x="0" y="0"/>
                </a:lnTo>
                <a:close/>
              </a:path>
            </a:pathLst>
          </a:custGeom>
          <a:blipFill rotWithShape="1">
            <a:blip r:embed="rId4">
              <a:alphaModFix/>
            </a:blip>
            <a:stretch>
              <a:fillRect b="0" l="0" r="0" t="0"/>
            </a:stretch>
          </a:blipFill>
          <a:ln>
            <a:noFill/>
          </a:ln>
        </p:spPr>
      </p:sp>
      <p:sp>
        <p:nvSpPr>
          <p:cNvPr id="311" name="Google Shape;311;p26"/>
          <p:cNvSpPr/>
          <p:nvPr/>
        </p:nvSpPr>
        <p:spPr>
          <a:xfrm>
            <a:off x="12258722" y="6999949"/>
            <a:ext cx="5000578" cy="5055731"/>
          </a:xfrm>
          <a:custGeom>
            <a:rect b="b" l="l" r="r" t="t"/>
            <a:pathLst>
              <a:path extrusionOk="0" h="5055731" w="5000578">
                <a:moveTo>
                  <a:pt x="0" y="0"/>
                </a:moveTo>
                <a:lnTo>
                  <a:pt x="5000578" y="0"/>
                </a:lnTo>
                <a:lnTo>
                  <a:pt x="5000578" y="5055731"/>
                </a:lnTo>
                <a:lnTo>
                  <a:pt x="0" y="5055731"/>
                </a:lnTo>
                <a:lnTo>
                  <a:pt x="0" y="0"/>
                </a:lnTo>
                <a:close/>
              </a:path>
            </a:pathLst>
          </a:custGeom>
          <a:blipFill rotWithShape="1">
            <a:blip r:embed="rId5">
              <a:alphaModFix/>
            </a:blip>
            <a:stretch>
              <a:fillRect b="0" l="0" r="0" t="0"/>
            </a:stretch>
          </a:blipFill>
          <a:ln>
            <a:noFill/>
          </a:ln>
        </p:spPr>
      </p:sp>
      <p:sp>
        <p:nvSpPr>
          <p:cNvPr id="312" name="Google Shape;312;p26"/>
          <p:cNvSpPr/>
          <p:nvPr/>
        </p:nvSpPr>
        <p:spPr>
          <a:xfrm rot="-3782352">
            <a:off x="13759313" y="6551521"/>
            <a:ext cx="9770093" cy="4469818"/>
          </a:xfrm>
          <a:custGeom>
            <a:rect b="b" l="l" r="r" t="t"/>
            <a:pathLst>
              <a:path extrusionOk="0" h="4469818" w="9770093">
                <a:moveTo>
                  <a:pt x="0" y="0"/>
                </a:moveTo>
                <a:lnTo>
                  <a:pt x="9770093" y="0"/>
                </a:lnTo>
                <a:lnTo>
                  <a:pt x="9770093" y="4469818"/>
                </a:lnTo>
                <a:lnTo>
                  <a:pt x="0" y="4469818"/>
                </a:lnTo>
                <a:lnTo>
                  <a:pt x="0" y="0"/>
                </a:lnTo>
                <a:close/>
              </a:path>
            </a:pathLst>
          </a:custGeom>
          <a:blipFill rotWithShape="1">
            <a:blip r:embed="rId6">
              <a:alphaModFix/>
            </a:blip>
            <a:stretch>
              <a:fillRect b="0" l="0" r="0" t="0"/>
            </a:stretch>
          </a:blipFill>
          <a:ln>
            <a:noFill/>
          </a:ln>
        </p:spPr>
      </p:sp>
      <p:sp>
        <p:nvSpPr>
          <p:cNvPr id="313" name="Google Shape;313;p26"/>
          <p:cNvSpPr/>
          <p:nvPr/>
        </p:nvSpPr>
        <p:spPr>
          <a:xfrm rot="-5400000">
            <a:off x="-7572897" y="-3178491"/>
            <a:ext cx="15145795" cy="18991592"/>
          </a:xfrm>
          <a:custGeom>
            <a:rect b="b" l="l" r="r" t="t"/>
            <a:pathLst>
              <a:path extrusionOk="0" h="18991592" w="15145795">
                <a:moveTo>
                  <a:pt x="0" y="0"/>
                </a:moveTo>
                <a:lnTo>
                  <a:pt x="15145794" y="0"/>
                </a:lnTo>
                <a:lnTo>
                  <a:pt x="15145794" y="18991592"/>
                </a:lnTo>
                <a:lnTo>
                  <a:pt x="0" y="18991592"/>
                </a:lnTo>
                <a:lnTo>
                  <a:pt x="0" y="0"/>
                </a:lnTo>
                <a:close/>
              </a:path>
            </a:pathLst>
          </a:custGeom>
          <a:blipFill rotWithShape="1">
            <a:blip r:embed="rId7">
              <a:alphaModFix/>
            </a:blip>
            <a:stretch>
              <a:fillRect b="0" l="0" r="0" t="0"/>
            </a:stretch>
          </a:blipFill>
          <a:ln>
            <a:noFill/>
          </a:ln>
        </p:spPr>
      </p:sp>
      <p:sp>
        <p:nvSpPr>
          <p:cNvPr id="314" name="Google Shape;314;p26"/>
          <p:cNvSpPr/>
          <p:nvPr/>
        </p:nvSpPr>
        <p:spPr>
          <a:xfrm>
            <a:off x="-3801024" y="-1987876"/>
            <a:ext cx="13182143" cy="8987825"/>
          </a:xfrm>
          <a:custGeom>
            <a:rect b="b" l="l" r="r" t="t"/>
            <a:pathLst>
              <a:path extrusionOk="0" h="8987825" w="13182143">
                <a:moveTo>
                  <a:pt x="0" y="0"/>
                </a:moveTo>
                <a:lnTo>
                  <a:pt x="13182143" y="0"/>
                </a:lnTo>
                <a:lnTo>
                  <a:pt x="13182143" y="8987825"/>
                </a:lnTo>
                <a:lnTo>
                  <a:pt x="0" y="8987825"/>
                </a:lnTo>
                <a:lnTo>
                  <a:pt x="0" y="0"/>
                </a:lnTo>
                <a:close/>
              </a:path>
            </a:pathLst>
          </a:custGeom>
          <a:blipFill rotWithShape="1">
            <a:blip r:embed="rId8">
              <a:alphaModFix/>
            </a:blip>
            <a:stretch>
              <a:fillRect b="0" l="0" r="0" t="0"/>
            </a:stretch>
          </a:blipFill>
          <a:ln>
            <a:noFill/>
          </a:ln>
        </p:spPr>
      </p:sp>
      <p:pic>
        <p:nvPicPr>
          <p:cNvPr id="315" name="Google Shape;315;p26"/>
          <p:cNvPicPr preferRelativeResize="0"/>
          <p:nvPr/>
        </p:nvPicPr>
        <p:blipFill>
          <a:blip r:embed="rId9">
            <a:alphaModFix/>
          </a:blip>
          <a:stretch>
            <a:fillRect/>
          </a:stretch>
        </p:blipFill>
        <p:spPr>
          <a:xfrm>
            <a:off x="7050000" y="1173800"/>
            <a:ext cx="10589373" cy="7948372"/>
          </a:xfrm>
          <a:prstGeom prst="rect">
            <a:avLst/>
          </a:prstGeom>
          <a:noFill/>
          <a:ln>
            <a:noFill/>
          </a:ln>
        </p:spPr>
      </p:pic>
      <p:sp>
        <p:nvSpPr>
          <p:cNvPr id="316" name="Google Shape;316;p26"/>
          <p:cNvSpPr/>
          <p:nvPr/>
        </p:nvSpPr>
        <p:spPr>
          <a:xfrm>
            <a:off x="-846219" y="-3288934"/>
            <a:ext cx="7272533" cy="7272533"/>
          </a:xfrm>
          <a:custGeom>
            <a:rect b="b" l="l" r="r" t="t"/>
            <a:pathLst>
              <a:path extrusionOk="0" h="7272533" w="7272533">
                <a:moveTo>
                  <a:pt x="0" y="0"/>
                </a:moveTo>
                <a:lnTo>
                  <a:pt x="7272533" y="0"/>
                </a:lnTo>
                <a:lnTo>
                  <a:pt x="7272533" y="7272533"/>
                </a:lnTo>
                <a:lnTo>
                  <a:pt x="0" y="7272533"/>
                </a:lnTo>
                <a:lnTo>
                  <a:pt x="0" y="0"/>
                </a:lnTo>
                <a:close/>
              </a:path>
            </a:pathLst>
          </a:custGeom>
          <a:blipFill rotWithShape="1">
            <a:blip r:embed="rId10">
              <a:alphaModFix/>
            </a:blip>
            <a:stretch>
              <a:fillRect b="0" l="0" r="0" t="0"/>
            </a:stretch>
          </a:blipFill>
          <a:ln>
            <a:noFill/>
          </a:ln>
        </p:spPr>
      </p:sp>
      <p:sp>
        <p:nvSpPr>
          <p:cNvPr id="317" name="Google Shape;317;p26"/>
          <p:cNvSpPr txBox="1"/>
          <p:nvPr/>
        </p:nvSpPr>
        <p:spPr>
          <a:xfrm>
            <a:off x="826101" y="6175527"/>
            <a:ext cx="5825875" cy="2935748"/>
          </a:xfrm>
          <a:prstGeom prst="rect">
            <a:avLst/>
          </a:prstGeom>
          <a:noFill/>
          <a:ln>
            <a:noFill/>
          </a:ln>
        </p:spPr>
        <p:txBody>
          <a:bodyPr anchorCtr="0" anchor="t" bIns="0" lIns="0" spcFirstLastPara="1" rIns="0" wrap="square" tIns="0">
            <a:spAutoFit/>
          </a:bodyPr>
          <a:lstStyle/>
          <a:p>
            <a:pPr indent="0" lvl="0" marL="0" marR="0" rtl="0" algn="l">
              <a:lnSpc>
                <a:spcPct val="118985"/>
              </a:lnSpc>
              <a:spcBef>
                <a:spcPts val="0"/>
              </a:spcBef>
              <a:spcAft>
                <a:spcPts val="0"/>
              </a:spcAft>
              <a:buNone/>
            </a:pPr>
            <a:r>
              <a:rPr b="1" i="0" lang="en-US" sz="3924" u="none" cap="none" strike="noStrike">
                <a:solidFill>
                  <a:srgbClr val="000000"/>
                </a:solidFill>
                <a:latin typeface="Zilla Slab"/>
                <a:ea typeface="Zilla Slab"/>
                <a:cs typeface="Zilla Slab"/>
                <a:sym typeface="Zilla Slab"/>
              </a:rPr>
              <a:t>THE LONE TENEMENT,</a:t>
            </a:r>
            <a:endParaRPr/>
          </a:p>
          <a:p>
            <a:pPr indent="0" lvl="0" marL="0" marR="0" rtl="0" algn="l">
              <a:lnSpc>
                <a:spcPct val="118985"/>
              </a:lnSpc>
              <a:spcBef>
                <a:spcPts val="0"/>
              </a:spcBef>
              <a:spcAft>
                <a:spcPts val="0"/>
              </a:spcAft>
              <a:buNone/>
            </a:pPr>
            <a:r>
              <a:t/>
            </a:r>
            <a:endParaRPr b="1" i="0" sz="3924" u="none" cap="none" strike="noStrike">
              <a:solidFill>
                <a:srgbClr val="000000"/>
              </a:solidFill>
              <a:latin typeface="Zilla Slab"/>
              <a:ea typeface="Zilla Slab"/>
              <a:cs typeface="Zilla Slab"/>
              <a:sym typeface="Zilla Slab"/>
            </a:endParaRPr>
          </a:p>
          <a:p>
            <a:pPr indent="0" lvl="0" marL="0" marR="0" rtl="0" algn="l">
              <a:lnSpc>
                <a:spcPct val="118985"/>
              </a:lnSpc>
              <a:spcBef>
                <a:spcPts val="0"/>
              </a:spcBef>
              <a:spcAft>
                <a:spcPts val="0"/>
              </a:spcAft>
              <a:buNone/>
            </a:pPr>
            <a:r>
              <a:rPr b="1" i="0" lang="en-US" sz="3924" u="none" cap="none" strike="noStrike">
                <a:solidFill>
                  <a:srgbClr val="000000"/>
                </a:solidFill>
                <a:latin typeface="Zilla Slab"/>
                <a:ea typeface="Zilla Slab"/>
                <a:cs typeface="Zilla Slab"/>
                <a:sym typeface="Zilla Slab"/>
              </a:rPr>
              <a:t> </a:t>
            </a:r>
            <a:r>
              <a:rPr b="0" i="0" lang="en-US" sz="3924" u="none" cap="none" strike="noStrike">
                <a:solidFill>
                  <a:srgbClr val="000000"/>
                </a:solidFill>
                <a:latin typeface="Zilla Slab"/>
                <a:ea typeface="Zilla Slab"/>
                <a:cs typeface="Zilla Slab"/>
                <a:sym typeface="Zilla Slab"/>
              </a:rPr>
              <a:t>1909</a:t>
            </a:r>
            <a:endParaRPr/>
          </a:p>
          <a:p>
            <a:pPr indent="0" lvl="0" marL="0" marR="0" rtl="0" algn="l">
              <a:lnSpc>
                <a:spcPct val="118985"/>
              </a:lnSpc>
              <a:spcBef>
                <a:spcPts val="0"/>
              </a:spcBef>
              <a:spcAft>
                <a:spcPts val="0"/>
              </a:spcAft>
              <a:buNone/>
            </a:pPr>
            <a:r>
              <a:rPr b="0" i="0" lang="en-US" sz="3924" u="none" cap="none" strike="noStrike">
                <a:solidFill>
                  <a:srgbClr val="000000"/>
                </a:solidFill>
                <a:latin typeface="Zilla Slab"/>
                <a:ea typeface="Zilla Slab"/>
                <a:cs typeface="Zilla Slab"/>
                <a:sym typeface="Zilla Slab"/>
              </a:rPr>
              <a:t>George bellows</a:t>
            </a:r>
            <a:endParaRPr/>
          </a:p>
          <a:p>
            <a:pPr indent="0" lvl="0" marL="0" marR="0" rtl="0" algn="l">
              <a:lnSpc>
                <a:spcPct val="118985"/>
              </a:lnSpc>
              <a:spcBef>
                <a:spcPts val="0"/>
              </a:spcBef>
              <a:spcAft>
                <a:spcPts val="0"/>
              </a:spcAft>
              <a:buNone/>
            </a:pPr>
            <a:r>
              <a:t/>
            </a:r>
            <a:endParaRPr b="0" i="0" sz="3924" u="none" cap="none" strike="noStrike">
              <a:solidFill>
                <a:srgbClr val="000000"/>
              </a:solidFill>
              <a:latin typeface="Zilla Slab"/>
              <a:ea typeface="Zilla Slab"/>
              <a:cs typeface="Zilla Slab"/>
              <a:sym typeface="Zilla Slab"/>
            </a:endParaRPr>
          </a:p>
        </p:txBody>
      </p:sp>
      <p:sp>
        <p:nvSpPr>
          <p:cNvPr id="318" name="Google Shape;318;p26"/>
          <p:cNvSpPr txBox="1"/>
          <p:nvPr/>
        </p:nvSpPr>
        <p:spPr>
          <a:xfrm>
            <a:off x="566756" y="662315"/>
            <a:ext cx="5346838" cy="2626614"/>
          </a:xfrm>
          <a:prstGeom prst="rect">
            <a:avLst/>
          </a:prstGeom>
          <a:noFill/>
          <a:ln>
            <a:noFill/>
          </a:ln>
        </p:spPr>
        <p:txBody>
          <a:bodyPr anchorCtr="0" anchor="t" bIns="0" lIns="0" spcFirstLastPara="1" rIns="0" wrap="square" tIns="0">
            <a:spAutoFit/>
          </a:bodyPr>
          <a:lstStyle/>
          <a:p>
            <a:pPr indent="0" lvl="0" marL="0" marR="0" rtl="0" algn="l">
              <a:lnSpc>
                <a:spcPct val="177000"/>
              </a:lnSpc>
              <a:spcBef>
                <a:spcPts val="0"/>
              </a:spcBef>
              <a:spcAft>
                <a:spcPts val="0"/>
              </a:spcAft>
              <a:buNone/>
            </a:pPr>
            <a:r>
              <a:rPr b="0" i="0" lang="en-US" sz="2400" u="none" cap="none" strike="noStrike">
                <a:solidFill>
                  <a:srgbClr val="000000"/>
                </a:solidFill>
                <a:latin typeface="Zilla Slab"/>
                <a:ea typeface="Zilla Slab"/>
                <a:cs typeface="Zilla Slab"/>
                <a:sym typeface="Zilla Slab"/>
              </a:rPr>
              <a:t>Lorem ipsum dolor sit amet, consectetur adipiscing elit. Fusce in purus at quam elementum tristique ut bibendum orci. Aenean arcu nisi, dictum vel tincidunt at, fermentum placerat nulla.</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pic>
        <p:nvPicPr>
          <p:cNvPr id="323" name="Google Shape;323;p27"/>
          <p:cNvPicPr preferRelativeResize="0"/>
          <p:nvPr/>
        </p:nvPicPr>
        <p:blipFill rotWithShape="1">
          <a:blip r:embed="rId3">
            <a:alphaModFix/>
          </a:blip>
          <a:srcRect b="7798" l="0" r="0" t="7806"/>
          <a:stretch/>
        </p:blipFill>
        <p:spPr>
          <a:xfrm>
            <a:off x="0" y="0"/>
            <a:ext cx="18288000" cy="10286998"/>
          </a:xfrm>
          <a:prstGeom prst="rect">
            <a:avLst/>
          </a:prstGeom>
          <a:noFill/>
          <a:ln>
            <a:noFill/>
          </a:ln>
        </p:spPr>
      </p:pic>
      <p:sp>
        <p:nvSpPr>
          <p:cNvPr id="324" name="Google Shape;324;p27"/>
          <p:cNvSpPr/>
          <p:nvPr/>
        </p:nvSpPr>
        <p:spPr>
          <a:xfrm>
            <a:off x="13537686" y="5484504"/>
            <a:ext cx="6137675" cy="5791733"/>
          </a:xfrm>
          <a:custGeom>
            <a:rect b="b" l="l" r="r" t="t"/>
            <a:pathLst>
              <a:path extrusionOk="0" h="5791733" w="6137675">
                <a:moveTo>
                  <a:pt x="0" y="0"/>
                </a:moveTo>
                <a:lnTo>
                  <a:pt x="6137675" y="0"/>
                </a:lnTo>
                <a:lnTo>
                  <a:pt x="6137675" y="5791733"/>
                </a:lnTo>
                <a:lnTo>
                  <a:pt x="0" y="5791733"/>
                </a:lnTo>
                <a:lnTo>
                  <a:pt x="0" y="0"/>
                </a:lnTo>
                <a:close/>
              </a:path>
            </a:pathLst>
          </a:custGeom>
          <a:blipFill rotWithShape="1">
            <a:blip r:embed="rId4">
              <a:alphaModFix/>
            </a:blip>
            <a:stretch>
              <a:fillRect b="0" l="0" r="0" t="0"/>
            </a:stretch>
          </a:blipFill>
          <a:ln>
            <a:noFill/>
          </a:ln>
        </p:spPr>
      </p:sp>
      <p:pic>
        <p:nvPicPr>
          <p:cNvPr id="325" name="Google Shape;325;p27"/>
          <p:cNvPicPr preferRelativeResize="0"/>
          <p:nvPr/>
        </p:nvPicPr>
        <p:blipFill>
          <a:blip r:embed="rId5">
            <a:alphaModFix/>
          </a:blip>
          <a:stretch>
            <a:fillRect/>
          </a:stretch>
        </p:blipFill>
        <p:spPr>
          <a:xfrm>
            <a:off x="9829800" y="1028067"/>
            <a:ext cx="7414949" cy="8214859"/>
          </a:xfrm>
          <a:prstGeom prst="rect">
            <a:avLst/>
          </a:prstGeom>
          <a:noFill/>
          <a:ln>
            <a:noFill/>
          </a:ln>
        </p:spPr>
      </p:pic>
      <p:pic>
        <p:nvPicPr>
          <p:cNvPr id="326" name="Google Shape;326;p27"/>
          <p:cNvPicPr preferRelativeResize="0"/>
          <p:nvPr/>
        </p:nvPicPr>
        <p:blipFill>
          <a:blip r:embed="rId6">
            <a:alphaModFix/>
          </a:blip>
          <a:stretch>
            <a:fillRect/>
          </a:stretch>
        </p:blipFill>
        <p:spPr>
          <a:xfrm>
            <a:off x="916375" y="5106251"/>
            <a:ext cx="7665300" cy="6713700"/>
          </a:xfrm>
          <a:prstGeom prst="rect">
            <a:avLst/>
          </a:prstGeom>
          <a:noFill/>
          <a:ln>
            <a:noFill/>
          </a:ln>
        </p:spPr>
      </p:pic>
      <p:sp>
        <p:nvSpPr>
          <p:cNvPr id="327" name="Google Shape;327;p27"/>
          <p:cNvSpPr txBox="1"/>
          <p:nvPr/>
        </p:nvSpPr>
        <p:spPr>
          <a:xfrm>
            <a:off x="1028700" y="3456062"/>
            <a:ext cx="5833399" cy="944880"/>
          </a:xfrm>
          <a:prstGeom prst="rect">
            <a:avLst/>
          </a:prstGeom>
          <a:noFill/>
          <a:ln>
            <a:noFill/>
          </a:ln>
        </p:spPr>
        <p:txBody>
          <a:bodyPr anchorCtr="0" anchor="t" bIns="0" lIns="0" spcFirstLastPara="1" rIns="0" wrap="square" tIns="0">
            <a:spAutoFit/>
          </a:bodyPr>
          <a:lstStyle/>
          <a:p>
            <a:pPr indent="0" lvl="0" marL="0" marR="0" rtl="0" algn="l">
              <a:lnSpc>
                <a:spcPct val="160000"/>
              </a:lnSpc>
              <a:spcBef>
                <a:spcPts val="0"/>
              </a:spcBef>
              <a:spcAft>
                <a:spcPts val="0"/>
              </a:spcAft>
              <a:buNone/>
            </a:pPr>
            <a:r>
              <a:rPr b="0" i="0" lang="en-US" sz="2400" u="none" cap="none" strike="noStrike">
                <a:solidFill>
                  <a:srgbClr val="000000"/>
                </a:solidFill>
                <a:latin typeface="Zilla Slab"/>
                <a:ea typeface="Zilla Slab"/>
                <a:cs typeface="Zilla Slab"/>
                <a:sym typeface="Zilla Slab"/>
              </a:rPr>
              <a:t>Back in the 1930s, the Great Depression was a huge struggle for everyday Americans.</a:t>
            </a:r>
            <a:endParaRPr/>
          </a:p>
        </p:txBody>
      </p:sp>
      <p:sp>
        <p:nvSpPr>
          <p:cNvPr id="328" name="Google Shape;328;p27"/>
          <p:cNvSpPr txBox="1"/>
          <p:nvPr/>
        </p:nvSpPr>
        <p:spPr>
          <a:xfrm>
            <a:off x="1028700" y="1143000"/>
            <a:ext cx="8316300" cy="22659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1" i="0" lang="en-US" sz="8178" u="none" cap="none" strike="noStrike">
                <a:solidFill>
                  <a:srgbClr val="000000"/>
                </a:solidFill>
                <a:latin typeface="Zilla Slab"/>
                <a:ea typeface="Zilla Slab"/>
                <a:cs typeface="Zilla Slab"/>
                <a:sym typeface="Zilla Slab"/>
              </a:rPr>
              <a:t>What struggles do we face today?  </a:t>
            </a:r>
            <a:endParaRPr/>
          </a:p>
        </p:txBody>
      </p:sp>
      <p:grpSp>
        <p:nvGrpSpPr>
          <p:cNvPr id="329" name="Google Shape;329;p27"/>
          <p:cNvGrpSpPr/>
          <p:nvPr/>
        </p:nvGrpSpPr>
        <p:grpSpPr>
          <a:xfrm>
            <a:off x="13066606" y="1357431"/>
            <a:ext cx="5221394" cy="904801"/>
            <a:chOff x="0" y="-47625"/>
            <a:chExt cx="1152016" cy="199630"/>
          </a:xfrm>
        </p:grpSpPr>
        <p:sp>
          <p:nvSpPr>
            <p:cNvPr id="330" name="Google Shape;330;p27"/>
            <p:cNvSpPr/>
            <p:nvPr/>
          </p:nvSpPr>
          <p:spPr>
            <a:xfrm>
              <a:off x="0" y="0"/>
              <a:ext cx="1152016" cy="152005"/>
            </a:xfrm>
            <a:custGeom>
              <a:rect b="b" l="l" r="r" t="t"/>
              <a:pathLst>
                <a:path extrusionOk="0" h="152005" w="1152016">
                  <a:moveTo>
                    <a:pt x="0" y="0"/>
                  </a:moveTo>
                  <a:lnTo>
                    <a:pt x="1152016" y="0"/>
                  </a:lnTo>
                  <a:lnTo>
                    <a:pt x="1152016" y="152005"/>
                  </a:lnTo>
                  <a:lnTo>
                    <a:pt x="0" y="152005"/>
                  </a:lnTo>
                  <a:close/>
                </a:path>
              </a:pathLst>
            </a:custGeom>
            <a:solidFill>
              <a:srgbClr val="F4EDE8"/>
            </a:solidFill>
            <a:ln>
              <a:noFill/>
            </a:ln>
          </p:spPr>
        </p:sp>
        <p:sp>
          <p:nvSpPr>
            <p:cNvPr id="331" name="Google Shape;331;p27"/>
            <p:cNvSpPr txBox="1"/>
            <p:nvPr/>
          </p:nvSpPr>
          <p:spPr>
            <a:xfrm>
              <a:off x="0" y="-47625"/>
              <a:ext cx="1152016" cy="19963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2" name="Google Shape;332;p27"/>
          <p:cNvGrpSpPr/>
          <p:nvPr/>
        </p:nvGrpSpPr>
        <p:grpSpPr>
          <a:xfrm>
            <a:off x="12690419" y="2211828"/>
            <a:ext cx="5597581" cy="904801"/>
            <a:chOff x="0" y="-47625"/>
            <a:chExt cx="1235015" cy="199630"/>
          </a:xfrm>
        </p:grpSpPr>
        <p:sp>
          <p:nvSpPr>
            <p:cNvPr id="333" name="Google Shape;333;p27"/>
            <p:cNvSpPr/>
            <p:nvPr/>
          </p:nvSpPr>
          <p:spPr>
            <a:xfrm>
              <a:off x="0" y="0"/>
              <a:ext cx="1235015" cy="152005"/>
            </a:xfrm>
            <a:custGeom>
              <a:rect b="b" l="l" r="r" t="t"/>
              <a:pathLst>
                <a:path extrusionOk="0" h="152005" w="1235015">
                  <a:moveTo>
                    <a:pt x="0" y="0"/>
                  </a:moveTo>
                  <a:lnTo>
                    <a:pt x="1235015" y="0"/>
                  </a:lnTo>
                  <a:lnTo>
                    <a:pt x="1235015" y="152005"/>
                  </a:lnTo>
                  <a:lnTo>
                    <a:pt x="0" y="152005"/>
                  </a:lnTo>
                  <a:close/>
                </a:path>
              </a:pathLst>
            </a:custGeom>
            <a:solidFill>
              <a:srgbClr val="F4EDE8"/>
            </a:solidFill>
            <a:ln>
              <a:noFill/>
            </a:ln>
          </p:spPr>
        </p:sp>
        <p:sp>
          <p:nvSpPr>
            <p:cNvPr id="334" name="Google Shape;334;p27"/>
            <p:cNvSpPr txBox="1"/>
            <p:nvPr/>
          </p:nvSpPr>
          <p:spPr>
            <a:xfrm>
              <a:off x="0" y="-47625"/>
              <a:ext cx="1235015" cy="19963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5" name="Google Shape;335;p27"/>
          <p:cNvGrpSpPr/>
          <p:nvPr/>
        </p:nvGrpSpPr>
        <p:grpSpPr>
          <a:xfrm>
            <a:off x="12961624" y="3071327"/>
            <a:ext cx="5326376" cy="904801"/>
            <a:chOff x="0" y="-47625"/>
            <a:chExt cx="1175178" cy="199630"/>
          </a:xfrm>
        </p:grpSpPr>
        <p:sp>
          <p:nvSpPr>
            <p:cNvPr id="336" name="Google Shape;336;p27"/>
            <p:cNvSpPr/>
            <p:nvPr/>
          </p:nvSpPr>
          <p:spPr>
            <a:xfrm>
              <a:off x="0" y="0"/>
              <a:ext cx="1175178" cy="152005"/>
            </a:xfrm>
            <a:custGeom>
              <a:rect b="b" l="l" r="r" t="t"/>
              <a:pathLst>
                <a:path extrusionOk="0" h="152005" w="1175178">
                  <a:moveTo>
                    <a:pt x="0" y="0"/>
                  </a:moveTo>
                  <a:lnTo>
                    <a:pt x="1175178" y="0"/>
                  </a:lnTo>
                  <a:lnTo>
                    <a:pt x="1175178" y="152005"/>
                  </a:lnTo>
                  <a:lnTo>
                    <a:pt x="0" y="152005"/>
                  </a:lnTo>
                  <a:close/>
                </a:path>
              </a:pathLst>
            </a:custGeom>
            <a:solidFill>
              <a:srgbClr val="F4EDE8"/>
            </a:solidFill>
            <a:ln>
              <a:noFill/>
            </a:ln>
          </p:spPr>
        </p:sp>
        <p:sp>
          <p:nvSpPr>
            <p:cNvPr id="337" name="Google Shape;337;p27"/>
            <p:cNvSpPr txBox="1"/>
            <p:nvPr/>
          </p:nvSpPr>
          <p:spPr>
            <a:xfrm>
              <a:off x="0" y="-47625"/>
              <a:ext cx="1175178" cy="19963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38" name="Google Shape;338;p27"/>
          <p:cNvSpPr txBox="1"/>
          <p:nvPr/>
        </p:nvSpPr>
        <p:spPr>
          <a:xfrm>
            <a:off x="12797397" y="1657415"/>
            <a:ext cx="5252400" cy="2204100"/>
          </a:xfrm>
          <a:prstGeom prst="rect">
            <a:avLst/>
          </a:prstGeom>
          <a:noFill/>
          <a:ln>
            <a:noFill/>
          </a:ln>
        </p:spPr>
        <p:txBody>
          <a:bodyPr anchorCtr="0" anchor="t" bIns="0" lIns="0" spcFirstLastPara="1" rIns="0" wrap="square" tIns="0">
            <a:spAutoFit/>
          </a:bodyPr>
          <a:lstStyle/>
          <a:p>
            <a:pPr indent="0" lvl="0" marL="0" marR="0" rtl="0" algn="r">
              <a:lnSpc>
                <a:spcPct val="200000"/>
              </a:lnSpc>
              <a:spcBef>
                <a:spcPts val="0"/>
              </a:spcBef>
              <a:spcAft>
                <a:spcPts val="0"/>
              </a:spcAft>
              <a:buNone/>
            </a:pPr>
            <a:r>
              <a:rPr b="0" i="0" lang="en-US" sz="2864" u="none" cap="none" strike="noStrike">
                <a:solidFill>
                  <a:srgbClr val="000000"/>
                </a:solidFill>
                <a:latin typeface="Zilla Slab"/>
                <a:ea typeface="Zilla Slab"/>
                <a:cs typeface="Zilla Slab"/>
                <a:sym typeface="Zilla Slab"/>
              </a:rPr>
              <a:t>In pairs or as a group, discuss and share some of the struggles we face in today's day and age.</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pic>
        <p:nvPicPr>
          <p:cNvPr id="343" name="Google Shape;343;p28"/>
          <p:cNvPicPr preferRelativeResize="0"/>
          <p:nvPr/>
        </p:nvPicPr>
        <p:blipFill rotWithShape="1">
          <a:blip r:embed="rId3">
            <a:alphaModFix/>
          </a:blip>
          <a:srcRect b="7798" l="0" r="0" t="7806"/>
          <a:stretch/>
        </p:blipFill>
        <p:spPr>
          <a:xfrm>
            <a:off x="0" y="0"/>
            <a:ext cx="18288000" cy="10286998"/>
          </a:xfrm>
          <a:prstGeom prst="rect">
            <a:avLst/>
          </a:prstGeom>
          <a:noFill/>
          <a:ln>
            <a:noFill/>
          </a:ln>
        </p:spPr>
      </p:pic>
      <p:pic>
        <p:nvPicPr>
          <p:cNvPr id="344" name="Google Shape;344;p28"/>
          <p:cNvPicPr preferRelativeResize="0"/>
          <p:nvPr/>
        </p:nvPicPr>
        <p:blipFill>
          <a:blip r:embed="rId4">
            <a:alphaModFix/>
          </a:blip>
          <a:stretch>
            <a:fillRect/>
          </a:stretch>
        </p:blipFill>
        <p:spPr>
          <a:xfrm>
            <a:off x="2565900" y="-1271130"/>
            <a:ext cx="2580425" cy="2542260"/>
          </a:xfrm>
          <a:prstGeom prst="rect">
            <a:avLst/>
          </a:prstGeom>
          <a:noFill/>
          <a:ln>
            <a:noFill/>
          </a:ln>
        </p:spPr>
      </p:pic>
      <p:sp>
        <p:nvSpPr>
          <p:cNvPr id="345" name="Google Shape;345;p28"/>
          <p:cNvSpPr/>
          <p:nvPr/>
        </p:nvSpPr>
        <p:spPr>
          <a:xfrm rot="-5400000">
            <a:off x="1594484" y="-968323"/>
            <a:ext cx="17417664" cy="21840331"/>
          </a:xfrm>
          <a:custGeom>
            <a:rect b="b" l="l" r="r" t="t"/>
            <a:pathLst>
              <a:path extrusionOk="0" h="18991592" w="15145795">
                <a:moveTo>
                  <a:pt x="0" y="0"/>
                </a:moveTo>
                <a:lnTo>
                  <a:pt x="15145794" y="0"/>
                </a:lnTo>
                <a:lnTo>
                  <a:pt x="15145794" y="18991592"/>
                </a:lnTo>
                <a:lnTo>
                  <a:pt x="0" y="18991592"/>
                </a:lnTo>
                <a:lnTo>
                  <a:pt x="0" y="0"/>
                </a:lnTo>
                <a:close/>
              </a:path>
            </a:pathLst>
          </a:custGeom>
          <a:blipFill rotWithShape="1">
            <a:blip r:embed="rId5">
              <a:alphaModFix/>
            </a:blip>
            <a:stretch>
              <a:fillRect b="0" l="0" r="0" t="0"/>
            </a:stretch>
          </a:blipFill>
          <a:ln>
            <a:noFill/>
          </a:ln>
        </p:spPr>
      </p:sp>
      <p:sp>
        <p:nvSpPr>
          <p:cNvPr id="346" name="Google Shape;346;p28"/>
          <p:cNvSpPr/>
          <p:nvPr/>
        </p:nvSpPr>
        <p:spPr>
          <a:xfrm>
            <a:off x="-1280803" y="-1388982"/>
            <a:ext cx="7347580" cy="8873889"/>
          </a:xfrm>
          <a:custGeom>
            <a:rect b="b" l="l" r="r" t="t"/>
            <a:pathLst>
              <a:path extrusionOk="0" h="8873889" w="7347580">
                <a:moveTo>
                  <a:pt x="0" y="0"/>
                </a:moveTo>
                <a:lnTo>
                  <a:pt x="7347580" y="0"/>
                </a:lnTo>
                <a:lnTo>
                  <a:pt x="7347580" y="8873889"/>
                </a:lnTo>
                <a:lnTo>
                  <a:pt x="0" y="8873889"/>
                </a:lnTo>
                <a:lnTo>
                  <a:pt x="0" y="0"/>
                </a:lnTo>
                <a:close/>
              </a:path>
            </a:pathLst>
          </a:custGeom>
          <a:blipFill rotWithShape="1">
            <a:blip r:embed="rId6">
              <a:alphaModFix/>
            </a:blip>
            <a:stretch>
              <a:fillRect b="0" l="0" r="0" t="0"/>
            </a:stretch>
          </a:blipFill>
          <a:ln>
            <a:noFill/>
          </a:ln>
        </p:spPr>
      </p:sp>
      <p:sp>
        <p:nvSpPr>
          <p:cNvPr id="347" name="Google Shape;347;p28"/>
          <p:cNvSpPr/>
          <p:nvPr/>
        </p:nvSpPr>
        <p:spPr>
          <a:xfrm>
            <a:off x="7094808" y="-1875369"/>
            <a:ext cx="8010824" cy="10467104"/>
          </a:xfrm>
          <a:custGeom>
            <a:rect b="b" l="l" r="r" t="t"/>
            <a:pathLst>
              <a:path extrusionOk="0" h="10467104" w="8010824">
                <a:moveTo>
                  <a:pt x="0" y="0"/>
                </a:moveTo>
                <a:lnTo>
                  <a:pt x="8010823" y="0"/>
                </a:lnTo>
                <a:lnTo>
                  <a:pt x="8010823" y="10467104"/>
                </a:lnTo>
                <a:lnTo>
                  <a:pt x="0" y="10467104"/>
                </a:lnTo>
                <a:lnTo>
                  <a:pt x="0" y="0"/>
                </a:lnTo>
                <a:close/>
              </a:path>
            </a:pathLst>
          </a:custGeom>
          <a:blipFill rotWithShape="1">
            <a:blip r:embed="rId7">
              <a:alphaModFix/>
            </a:blip>
            <a:stretch>
              <a:fillRect b="0" l="0" r="0" t="0"/>
            </a:stretch>
          </a:blipFill>
          <a:ln>
            <a:noFill/>
          </a:ln>
        </p:spPr>
      </p:sp>
      <p:sp>
        <p:nvSpPr>
          <p:cNvPr id="348" name="Google Shape;348;p28"/>
          <p:cNvSpPr txBox="1"/>
          <p:nvPr/>
        </p:nvSpPr>
        <p:spPr>
          <a:xfrm>
            <a:off x="7962179" y="3124163"/>
            <a:ext cx="2471100" cy="11328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4600" u="none" cap="none" strike="noStrike">
                <a:solidFill>
                  <a:srgbClr val="000000"/>
                </a:solidFill>
                <a:latin typeface="Zilla Slab"/>
                <a:ea typeface="Zilla Slab"/>
                <a:cs typeface="Zilla Slab"/>
                <a:sym typeface="Zilla Slab"/>
              </a:rPr>
              <a:t>Social Realism</a:t>
            </a:r>
            <a:endParaRPr/>
          </a:p>
        </p:txBody>
      </p:sp>
      <p:sp>
        <p:nvSpPr>
          <p:cNvPr id="349" name="Google Shape;349;p28"/>
          <p:cNvSpPr txBox="1"/>
          <p:nvPr/>
        </p:nvSpPr>
        <p:spPr>
          <a:xfrm>
            <a:off x="7512387" y="4579103"/>
            <a:ext cx="3370500" cy="34725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400" u="none" cap="none" strike="noStrike">
                <a:solidFill>
                  <a:srgbClr val="000000"/>
                </a:solidFill>
                <a:latin typeface="Zilla Slab"/>
                <a:ea typeface="Zilla Slab"/>
                <a:cs typeface="Zilla Slab"/>
                <a:sym typeface="Zilla Slab"/>
              </a:rPr>
              <a:t>Social Realism occurred during the Great Depression in the United States. Artworks from this movement captured the hardship of everyday life due to the Great Depression. </a:t>
            </a:r>
            <a:endParaRPr/>
          </a:p>
        </p:txBody>
      </p:sp>
      <p:sp>
        <p:nvSpPr>
          <p:cNvPr id="350" name="Google Shape;350;p28"/>
          <p:cNvSpPr/>
          <p:nvPr/>
        </p:nvSpPr>
        <p:spPr>
          <a:xfrm>
            <a:off x="15105631" y="6904170"/>
            <a:ext cx="4442885" cy="4708260"/>
          </a:xfrm>
          <a:custGeom>
            <a:rect b="b" l="l" r="r" t="t"/>
            <a:pathLst>
              <a:path extrusionOk="0" h="4708260" w="4442885">
                <a:moveTo>
                  <a:pt x="0" y="0"/>
                </a:moveTo>
                <a:lnTo>
                  <a:pt x="4442886" y="0"/>
                </a:lnTo>
                <a:lnTo>
                  <a:pt x="4442886" y="4708260"/>
                </a:lnTo>
                <a:lnTo>
                  <a:pt x="0" y="4708260"/>
                </a:lnTo>
                <a:lnTo>
                  <a:pt x="0" y="0"/>
                </a:lnTo>
                <a:close/>
              </a:path>
            </a:pathLst>
          </a:custGeom>
          <a:blipFill rotWithShape="1">
            <a:blip r:embed="rId8">
              <a:alphaModFix/>
            </a:blip>
            <a:stretch>
              <a:fillRect b="0" l="0" r="0" t="0"/>
            </a:stretch>
          </a:blipFill>
          <a:ln>
            <a:noFill/>
          </a:ln>
        </p:spPr>
      </p:sp>
      <p:sp>
        <p:nvSpPr>
          <p:cNvPr id="351" name="Google Shape;351;p28"/>
          <p:cNvSpPr/>
          <p:nvPr/>
        </p:nvSpPr>
        <p:spPr>
          <a:xfrm rot="240851">
            <a:off x="12451278" y="-2311389"/>
            <a:ext cx="7861798" cy="13052922"/>
          </a:xfrm>
          <a:custGeom>
            <a:rect b="b" l="l" r="r" t="t"/>
            <a:pathLst>
              <a:path extrusionOk="0" h="13053534" w="7862167">
                <a:moveTo>
                  <a:pt x="0" y="0"/>
                </a:moveTo>
                <a:lnTo>
                  <a:pt x="7862167" y="0"/>
                </a:lnTo>
                <a:lnTo>
                  <a:pt x="7862167" y="13053534"/>
                </a:lnTo>
                <a:lnTo>
                  <a:pt x="0" y="13053534"/>
                </a:lnTo>
                <a:lnTo>
                  <a:pt x="0" y="0"/>
                </a:lnTo>
                <a:close/>
              </a:path>
            </a:pathLst>
          </a:custGeom>
          <a:blipFill rotWithShape="1">
            <a:blip r:embed="rId9">
              <a:alphaModFix/>
            </a:blip>
            <a:stretch>
              <a:fillRect b="0" l="0" r="0" t="0"/>
            </a:stretch>
          </a:blipFill>
          <a:ln>
            <a:noFill/>
          </a:ln>
        </p:spPr>
      </p:sp>
      <p:sp>
        <p:nvSpPr>
          <p:cNvPr id="352" name="Google Shape;352;p28"/>
          <p:cNvSpPr txBox="1"/>
          <p:nvPr/>
        </p:nvSpPr>
        <p:spPr>
          <a:xfrm rot="244013">
            <a:off x="13056165" y="3682688"/>
            <a:ext cx="3269834" cy="1132956"/>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4600" u="none" cap="none" strike="noStrike">
                <a:solidFill>
                  <a:srgbClr val="000000"/>
                </a:solidFill>
                <a:latin typeface="Zilla Slab"/>
                <a:ea typeface="Zilla Slab"/>
                <a:cs typeface="Zilla Slab"/>
                <a:sym typeface="Zilla Slab"/>
              </a:rPr>
              <a:t>Artists &amp; Artworks</a:t>
            </a:r>
            <a:endParaRPr/>
          </a:p>
        </p:txBody>
      </p:sp>
      <p:sp>
        <p:nvSpPr>
          <p:cNvPr id="353" name="Google Shape;353;p28"/>
          <p:cNvSpPr txBox="1"/>
          <p:nvPr/>
        </p:nvSpPr>
        <p:spPr>
          <a:xfrm rot="243894">
            <a:off x="12836550" y="5062026"/>
            <a:ext cx="4139012" cy="4579041"/>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521" u="none" cap="none" strike="noStrike">
                <a:solidFill>
                  <a:srgbClr val="000000"/>
                </a:solidFill>
                <a:latin typeface="Zilla Slab"/>
                <a:ea typeface="Zilla Slab"/>
                <a:cs typeface="Zilla Slab"/>
                <a:sym typeface="Zilla Slab"/>
              </a:rPr>
              <a:t>Social Realism highlights social or political issues through paint, drawing, film, cartoons, poetry and photography. </a:t>
            </a:r>
            <a:endParaRPr/>
          </a:p>
          <a:p>
            <a:pPr indent="0" lvl="0" marL="0" marR="0" rtl="0" algn="l">
              <a:lnSpc>
                <a:spcPct val="120000"/>
              </a:lnSpc>
              <a:spcBef>
                <a:spcPts val="0"/>
              </a:spcBef>
              <a:spcAft>
                <a:spcPts val="0"/>
              </a:spcAft>
              <a:buNone/>
            </a:pPr>
            <a:r>
              <a:t/>
            </a:r>
            <a:endParaRPr b="0" i="0" sz="2521" u="none" cap="none" strike="noStrike">
              <a:solidFill>
                <a:srgbClr val="000000"/>
              </a:solidFill>
              <a:latin typeface="Zilla Slab"/>
              <a:ea typeface="Zilla Slab"/>
              <a:cs typeface="Zilla Slab"/>
              <a:sym typeface="Zilla Slab"/>
            </a:endParaRPr>
          </a:p>
          <a:p>
            <a:pPr indent="0" lvl="0" marL="0" marR="0" rtl="0" algn="l">
              <a:lnSpc>
                <a:spcPct val="120000"/>
              </a:lnSpc>
              <a:spcBef>
                <a:spcPts val="0"/>
              </a:spcBef>
              <a:spcAft>
                <a:spcPts val="0"/>
              </a:spcAft>
              <a:buNone/>
            </a:pPr>
            <a:r>
              <a:rPr b="0" i="0" lang="en-US" sz="2521" u="none" cap="none" strike="noStrike">
                <a:solidFill>
                  <a:srgbClr val="000000"/>
                </a:solidFill>
                <a:latin typeface="Zilla Slab"/>
                <a:ea typeface="Zilla Slab"/>
                <a:cs typeface="Zilla Slab"/>
                <a:sym typeface="Zilla Slab"/>
              </a:rPr>
              <a:t>Some artists include Grant Wood, Dorothea Lange, George Segal and Edward Hopper.</a:t>
            </a:r>
            <a:endParaRPr/>
          </a:p>
        </p:txBody>
      </p:sp>
      <p:sp>
        <p:nvSpPr>
          <p:cNvPr id="354" name="Google Shape;354;p28"/>
          <p:cNvSpPr txBox="1"/>
          <p:nvPr/>
        </p:nvSpPr>
        <p:spPr>
          <a:xfrm>
            <a:off x="2156277" y="3596907"/>
            <a:ext cx="3910500" cy="5664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4600" u="none" cap="none" strike="noStrike">
                <a:solidFill>
                  <a:srgbClr val="000000"/>
                </a:solidFill>
                <a:latin typeface="Zilla Slab"/>
                <a:ea typeface="Zilla Slab"/>
                <a:cs typeface="Zilla Slab"/>
                <a:sym typeface="Zilla Slab"/>
              </a:rPr>
              <a:t>Realism</a:t>
            </a:r>
            <a:endParaRPr/>
          </a:p>
        </p:txBody>
      </p:sp>
      <p:sp>
        <p:nvSpPr>
          <p:cNvPr id="355" name="Google Shape;355;p28"/>
          <p:cNvSpPr txBox="1"/>
          <p:nvPr/>
        </p:nvSpPr>
        <p:spPr>
          <a:xfrm>
            <a:off x="2156277" y="4456708"/>
            <a:ext cx="3399600" cy="1699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400" u="none" cap="none" strike="noStrike">
                <a:solidFill>
                  <a:srgbClr val="000000"/>
                </a:solidFill>
                <a:latin typeface="Zilla Slab"/>
                <a:ea typeface="Zilla Slab"/>
                <a:cs typeface="Zilla Slab"/>
                <a:sym typeface="Zilla Slab"/>
              </a:rPr>
              <a:t>Realism depicted scenes and people as they are. It concentrated on everyday people and situations.</a:t>
            </a:r>
            <a:endParaRPr/>
          </a:p>
        </p:txBody>
      </p:sp>
      <p:sp>
        <p:nvSpPr>
          <p:cNvPr id="356" name="Google Shape;356;p28"/>
          <p:cNvSpPr/>
          <p:nvPr/>
        </p:nvSpPr>
        <p:spPr>
          <a:xfrm rot="-7273292">
            <a:off x="2354572" y="6817646"/>
            <a:ext cx="2417972" cy="4462699"/>
          </a:xfrm>
          <a:custGeom>
            <a:rect b="b" l="l" r="r" t="t"/>
            <a:pathLst>
              <a:path extrusionOk="0" h="4462699" w="2417972">
                <a:moveTo>
                  <a:pt x="0" y="0"/>
                </a:moveTo>
                <a:lnTo>
                  <a:pt x="2417972" y="0"/>
                </a:lnTo>
                <a:lnTo>
                  <a:pt x="2417972" y="4462699"/>
                </a:lnTo>
                <a:lnTo>
                  <a:pt x="0" y="4462699"/>
                </a:lnTo>
                <a:lnTo>
                  <a:pt x="0" y="0"/>
                </a:lnTo>
                <a:close/>
              </a:path>
            </a:pathLst>
          </a:custGeom>
          <a:blipFill rotWithShape="1">
            <a:blip r:embed="rId10">
              <a:alphaModFix/>
            </a:blip>
            <a:stretch>
              <a:fillRect b="0" l="0" r="0" t="0"/>
            </a:stretch>
          </a:blipFill>
          <a:ln>
            <a:noFill/>
          </a:ln>
        </p:spPr>
      </p:sp>
      <p:sp>
        <p:nvSpPr>
          <p:cNvPr id="357" name="Google Shape;357;p28"/>
          <p:cNvSpPr txBox="1"/>
          <p:nvPr/>
        </p:nvSpPr>
        <p:spPr>
          <a:xfrm>
            <a:off x="1812010" y="7957182"/>
            <a:ext cx="6066108" cy="1391280"/>
          </a:xfrm>
          <a:prstGeom prst="rect">
            <a:avLst/>
          </a:prstGeom>
          <a:noFill/>
          <a:ln>
            <a:noFill/>
          </a:ln>
        </p:spPr>
        <p:txBody>
          <a:bodyPr anchorCtr="0" anchor="t" bIns="0" lIns="0" spcFirstLastPara="1" rIns="0" wrap="square" tIns="0">
            <a:spAutoFit/>
          </a:bodyPr>
          <a:lstStyle/>
          <a:p>
            <a:pPr indent="0" lvl="0" marL="0" marR="0" rtl="0" algn="l">
              <a:lnSpc>
                <a:spcPct val="103996"/>
              </a:lnSpc>
              <a:spcBef>
                <a:spcPts val="0"/>
              </a:spcBef>
              <a:spcAft>
                <a:spcPts val="0"/>
              </a:spcAft>
              <a:buNone/>
            </a:pPr>
            <a:r>
              <a:rPr b="1" i="0" lang="en-US" sz="10160" u="none" cap="none" strike="noStrike">
                <a:solidFill>
                  <a:srgbClr val="000000"/>
                </a:solidFill>
                <a:latin typeface="Zilla Slab"/>
                <a:ea typeface="Zilla Slab"/>
                <a:cs typeface="Zilla Slab"/>
                <a:sym typeface="Zilla Slab"/>
              </a:rPr>
              <a:t>Recap</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pic>
        <p:nvPicPr>
          <p:cNvPr id="362" name="Google Shape;362;p29"/>
          <p:cNvPicPr preferRelativeResize="0"/>
          <p:nvPr/>
        </p:nvPicPr>
        <p:blipFill rotWithShape="1">
          <a:blip r:embed="rId3">
            <a:alphaModFix/>
          </a:blip>
          <a:srcRect b="7798" l="0" r="0" t="7806"/>
          <a:stretch/>
        </p:blipFill>
        <p:spPr>
          <a:xfrm>
            <a:off x="0" y="0"/>
            <a:ext cx="18288000" cy="10286998"/>
          </a:xfrm>
          <a:prstGeom prst="rect">
            <a:avLst/>
          </a:prstGeom>
          <a:noFill/>
          <a:ln>
            <a:noFill/>
          </a:ln>
        </p:spPr>
      </p:pic>
      <p:sp>
        <p:nvSpPr>
          <p:cNvPr id="363" name="Google Shape;363;p29"/>
          <p:cNvSpPr txBox="1"/>
          <p:nvPr/>
        </p:nvSpPr>
        <p:spPr>
          <a:xfrm>
            <a:off x="1028700" y="3205027"/>
            <a:ext cx="3500400" cy="744600"/>
          </a:xfrm>
          <a:prstGeom prst="rect">
            <a:avLst/>
          </a:prstGeom>
          <a:noFill/>
          <a:ln>
            <a:noFill/>
          </a:ln>
        </p:spPr>
        <p:txBody>
          <a:bodyPr anchorCtr="0" anchor="t" bIns="0" lIns="0" spcFirstLastPara="1" rIns="0" wrap="square" tIns="0">
            <a:spAutoFit/>
          </a:bodyPr>
          <a:lstStyle/>
          <a:p>
            <a:pPr indent="0" lvl="1" marL="0" marR="0" rtl="0" algn="l">
              <a:lnSpc>
                <a:spcPct val="120000"/>
              </a:lnSpc>
              <a:spcBef>
                <a:spcPts val="0"/>
              </a:spcBef>
              <a:spcAft>
                <a:spcPts val="0"/>
              </a:spcAft>
              <a:buNone/>
            </a:pPr>
            <a:r>
              <a:rPr b="1" i="0" lang="en-US" sz="2199" u="none" cap="none" strike="noStrike">
                <a:solidFill>
                  <a:srgbClr val="000000"/>
                </a:solidFill>
                <a:latin typeface="Zilla Slab"/>
                <a:ea typeface="Zilla Slab"/>
                <a:cs typeface="Zilla Slab"/>
                <a:sym typeface="Zilla Slab"/>
              </a:rPr>
              <a:t>Use these design resources in your Canva Presentation.</a:t>
            </a:r>
            <a:endParaRPr/>
          </a:p>
        </p:txBody>
      </p:sp>
      <p:sp>
        <p:nvSpPr>
          <p:cNvPr id="364" name="Google Shape;364;p29"/>
          <p:cNvSpPr txBox="1"/>
          <p:nvPr/>
        </p:nvSpPr>
        <p:spPr>
          <a:xfrm>
            <a:off x="1028700" y="4317652"/>
            <a:ext cx="3863700" cy="4806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99" u="none" cap="none" strike="noStrike">
                <a:solidFill>
                  <a:srgbClr val="000000"/>
                </a:solidFill>
                <a:latin typeface="Zilla Slab"/>
                <a:ea typeface="Zilla Slab"/>
                <a:cs typeface="Zilla Slab"/>
                <a:sym typeface="Zilla Slab"/>
              </a:rPr>
              <a:t>This presentation template</a:t>
            </a:r>
            <a:endParaRPr/>
          </a:p>
          <a:p>
            <a:pPr indent="0" lvl="0" marL="0" marR="0" rtl="0" algn="l">
              <a:lnSpc>
                <a:spcPct val="120000"/>
              </a:lnSpc>
              <a:spcBef>
                <a:spcPts val="0"/>
              </a:spcBef>
              <a:spcAft>
                <a:spcPts val="0"/>
              </a:spcAft>
              <a:buNone/>
            </a:pPr>
            <a:r>
              <a:rPr b="0" i="0" lang="en-US" sz="2199" u="none" cap="none" strike="noStrike">
                <a:solidFill>
                  <a:srgbClr val="000000"/>
                </a:solidFill>
                <a:latin typeface="Zilla Slab"/>
                <a:ea typeface="Zilla Slab"/>
                <a:cs typeface="Zilla Slab"/>
                <a:sym typeface="Zilla Slab"/>
              </a:rPr>
              <a:t>uses the following free fonts:</a:t>
            </a:r>
            <a:endParaRPr/>
          </a:p>
          <a:p>
            <a:pPr indent="0" lvl="0" marL="0" marR="0" rtl="0" algn="l">
              <a:lnSpc>
                <a:spcPct val="120000"/>
              </a:lnSpc>
              <a:spcBef>
                <a:spcPts val="0"/>
              </a:spcBef>
              <a:spcAft>
                <a:spcPts val="0"/>
              </a:spcAft>
              <a:buNone/>
            </a:pPr>
            <a:r>
              <a:t/>
            </a:r>
            <a:endParaRPr b="0" i="0" sz="2199" u="none" cap="none" strike="noStrike">
              <a:solidFill>
                <a:srgbClr val="000000"/>
              </a:solidFill>
              <a:latin typeface="Zilla Slab"/>
              <a:ea typeface="Zilla Slab"/>
              <a:cs typeface="Zilla Slab"/>
              <a:sym typeface="Zilla Slab"/>
            </a:endParaRPr>
          </a:p>
          <a:p>
            <a:pPr indent="0" lvl="0" marL="0" marR="0" rtl="0" algn="l">
              <a:lnSpc>
                <a:spcPct val="120000"/>
              </a:lnSpc>
              <a:spcBef>
                <a:spcPts val="0"/>
              </a:spcBef>
              <a:spcAft>
                <a:spcPts val="0"/>
              </a:spcAft>
              <a:buNone/>
            </a:pPr>
            <a:r>
              <a:rPr b="0" i="0" lang="en-US" sz="2199" u="none" cap="none" strike="noStrike">
                <a:solidFill>
                  <a:srgbClr val="000000"/>
                </a:solidFill>
                <a:latin typeface="Zilla Slab"/>
                <a:ea typeface="Zilla Slab"/>
                <a:cs typeface="Zilla Slab"/>
                <a:sym typeface="Zilla Slab"/>
              </a:rPr>
              <a:t>Titles: Zilla Slab</a:t>
            </a:r>
            <a:endParaRPr/>
          </a:p>
          <a:p>
            <a:pPr indent="0" lvl="0" marL="0" marR="0" rtl="0" algn="l">
              <a:lnSpc>
                <a:spcPct val="120000"/>
              </a:lnSpc>
              <a:spcBef>
                <a:spcPts val="0"/>
              </a:spcBef>
              <a:spcAft>
                <a:spcPts val="0"/>
              </a:spcAft>
              <a:buNone/>
            </a:pPr>
            <a:r>
              <a:rPr b="0" i="0" lang="en-US" sz="2199" u="none" cap="none" strike="noStrike">
                <a:solidFill>
                  <a:srgbClr val="000000"/>
                </a:solidFill>
                <a:latin typeface="Zilla Slab"/>
                <a:ea typeface="Zilla Slab"/>
                <a:cs typeface="Zilla Slab"/>
                <a:sym typeface="Zilla Slab"/>
              </a:rPr>
              <a:t>Headers: Zilla Slab</a:t>
            </a:r>
            <a:endParaRPr/>
          </a:p>
          <a:p>
            <a:pPr indent="0" lvl="0" marL="0" marR="0" rtl="0" algn="l">
              <a:lnSpc>
                <a:spcPct val="120000"/>
              </a:lnSpc>
              <a:spcBef>
                <a:spcPts val="0"/>
              </a:spcBef>
              <a:spcAft>
                <a:spcPts val="0"/>
              </a:spcAft>
              <a:buNone/>
            </a:pPr>
            <a:r>
              <a:rPr b="0" i="0" lang="en-US" sz="2199" u="none" cap="none" strike="noStrike">
                <a:solidFill>
                  <a:srgbClr val="000000"/>
                </a:solidFill>
                <a:latin typeface="Zilla Slab"/>
                <a:ea typeface="Zilla Slab"/>
                <a:cs typeface="Zilla Slab"/>
                <a:sym typeface="Zilla Slab"/>
              </a:rPr>
              <a:t>Body Copy: Zilla Slab</a:t>
            </a:r>
            <a:endParaRPr/>
          </a:p>
          <a:p>
            <a:pPr indent="0" lvl="0" marL="0" marR="0" rtl="0" algn="l">
              <a:lnSpc>
                <a:spcPct val="120000"/>
              </a:lnSpc>
              <a:spcBef>
                <a:spcPts val="0"/>
              </a:spcBef>
              <a:spcAft>
                <a:spcPts val="0"/>
              </a:spcAft>
              <a:buNone/>
            </a:pPr>
            <a:r>
              <a:t/>
            </a:r>
            <a:endParaRPr b="0" i="0" sz="2199" u="none" cap="none" strike="noStrike">
              <a:solidFill>
                <a:srgbClr val="000000"/>
              </a:solidFill>
              <a:latin typeface="Zilla Slab"/>
              <a:ea typeface="Zilla Slab"/>
              <a:cs typeface="Zilla Slab"/>
              <a:sym typeface="Zilla Slab"/>
            </a:endParaRPr>
          </a:p>
          <a:p>
            <a:pPr indent="0" lvl="0" marL="0" marR="0" rtl="0" algn="l">
              <a:lnSpc>
                <a:spcPct val="120000"/>
              </a:lnSpc>
              <a:spcBef>
                <a:spcPts val="0"/>
              </a:spcBef>
              <a:spcAft>
                <a:spcPts val="0"/>
              </a:spcAft>
              <a:buNone/>
            </a:pPr>
            <a:r>
              <a:rPr b="0" i="0" lang="en-US" sz="2199" u="none" cap="none" strike="noStrike">
                <a:solidFill>
                  <a:srgbClr val="000000"/>
                </a:solidFill>
                <a:latin typeface="Zilla Slab"/>
                <a:ea typeface="Zilla Slab"/>
                <a:cs typeface="Zilla Slab"/>
                <a:sym typeface="Zilla Slab"/>
              </a:rPr>
              <a:t>You can find these fonts</a:t>
            </a:r>
            <a:endParaRPr/>
          </a:p>
          <a:p>
            <a:pPr indent="0" lvl="0" marL="0" marR="0" rtl="0" algn="l">
              <a:lnSpc>
                <a:spcPct val="120000"/>
              </a:lnSpc>
              <a:spcBef>
                <a:spcPts val="0"/>
              </a:spcBef>
              <a:spcAft>
                <a:spcPts val="0"/>
              </a:spcAft>
              <a:buNone/>
            </a:pPr>
            <a:r>
              <a:rPr b="0" i="0" lang="en-US" sz="2199" u="none" cap="none" strike="noStrike">
                <a:solidFill>
                  <a:srgbClr val="000000"/>
                </a:solidFill>
                <a:latin typeface="Zilla Slab"/>
                <a:ea typeface="Zilla Slab"/>
                <a:cs typeface="Zilla Slab"/>
                <a:sym typeface="Zilla Slab"/>
              </a:rPr>
              <a:t>online too. Happy designing! </a:t>
            </a:r>
            <a:endParaRPr/>
          </a:p>
          <a:p>
            <a:pPr indent="0" lvl="0" marL="0" marR="0" rtl="0" algn="l">
              <a:lnSpc>
                <a:spcPct val="120000"/>
              </a:lnSpc>
              <a:spcBef>
                <a:spcPts val="0"/>
              </a:spcBef>
              <a:spcAft>
                <a:spcPts val="0"/>
              </a:spcAft>
              <a:buNone/>
            </a:pPr>
            <a:r>
              <a:t/>
            </a:r>
            <a:endParaRPr b="0" i="0" sz="2199" u="none" cap="none" strike="noStrike">
              <a:solidFill>
                <a:srgbClr val="000000"/>
              </a:solidFill>
              <a:latin typeface="Zilla Slab"/>
              <a:ea typeface="Zilla Slab"/>
              <a:cs typeface="Zilla Slab"/>
              <a:sym typeface="Zilla Slab"/>
            </a:endParaRPr>
          </a:p>
          <a:p>
            <a:pPr indent="0" lvl="0" marL="0" marR="0" rtl="0" algn="l">
              <a:lnSpc>
                <a:spcPct val="120000"/>
              </a:lnSpc>
              <a:spcBef>
                <a:spcPts val="0"/>
              </a:spcBef>
              <a:spcAft>
                <a:spcPts val="0"/>
              </a:spcAft>
              <a:buNone/>
            </a:pPr>
            <a:r>
              <a:rPr b="0" i="0" lang="en-US" sz="2199" u="none" cap="none" strike="noStrike">
                <a:solidFill>
                  <a:srgbClr val="000000"/>
                </a:solidFill>
                <a:latin typeface="Zilla Slab"/>
                <a:ea typeface="Zilla Slab"/>
                <a:cs typeface="Zilla Slab"/>
                <a:sym typeface="Zilla Slab"/>
              </a:rPr>
              <a:t>Don't forget to delete this</a:t>
            </a:r>
            <a:endParaRPr/>
          </a:p>
          <a:p>
            <a:pPr indent="0" lvl="0" marL="0" marR="0" rtl="0" algn="l">
              <a:lnSpc>
                <a:spcPct val="120000"/>
              </a:lnSpc>
              <a:spcBef>
                <a:spcPts val="0"/>
              </a:spcBef>
              <a:spcAft>
                <a:spcPts val="0"/>
              </a:spcAft>
              <a:buNone/>
            </a:pPr>
            <a:r>
              <a:rPr b="0" i="0" lang="en-US" sz="2199" u="none" cap="none" strike="noStrike">
                <a:solidFill>
                  <a:srgbClr val="000000"/>
                </a:solidFill>
                <a:latin typeface="Zilla Slab"/>
                <a:ea typeface="Zilla Slab"/>
                <a:cs typeface="Zilla Slab"/>
                <a:sym typeface="Zilla Slab"/>
              </a:rPr>
              <a:t>page before presenting. </a:t>
            </a:r>
            <a:endParaRPr/>
          </a:p>
        </p:txBody>
      </p:sp>
      <p:sp>
        <p:nvSpPr>
          <p:cNvPr id="365" name="Google Shape;365;p29"/>
          <p:cNvSpPr txBox="1"/>
          <p:nvPr/>
        </p:nvSpPr>
        <p:spPr>
          <a:xfrm>
            <a:off x="1028700" y="989210"/>
            <a:ext cx="3863700" cy="16965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6887" u="none" cap="none" strike="noStrike">
                <a:solidFill>
                  <a:srgbClr val="000000"/>
                </a:solidFill>
                <a:latin typeface="Zilla Slab"/>
                <a:ea typeface="Zilla Slab"/>
                <a:cs typeface="Zilla Slab"/>
                <a:sym typeface="Zilla Slab"/>
              </a:rPr>
              <a:t>Resource</a:t>
            </a:r>
            <a:endParaRPr/>
          </a:p>
          <a:p>
            <a:pPr indent="0" lvl="0" marL="0" marR="0" rtl="0" algn="l">
              <a:lnSpc>
                <a:spcPct val="80000"/>
              </a:lnSpc>
              <a:spcBef>
                <a:spcPts val="0"/>
              </a:spcBef>
              <a:spcAft>
                <a:spcPts val="0"/>
              </a:spcAft>
              <a:buNone/>
            </a:pPr>
            <a:r>
              <a:rPr b="1" i="0" lang="en-US" sz="6887" u="none" cap="none" strike="noStrike">
                <a:solidFill>
                  <a:srgbClr val="000000"/>
                </a:solidFill>
                <a:latin typeface="Zilla Slab"/>
                <a:ea typeface="Zilla Slab"/>
                <a:cs typeface="Zilla Slab"/>
                <a:sym typeface="Zilla Slab"/>
              </a:rPr>
              <a:t>Page</a:t>
            </a:r>
            <a:endParaRPr/>
          </a:p>
        </p:txBody>
      </p:sp>
      <p:sp>
        <p:nvSpPr>
          <p:cNvPr id="366" name="Google Shape;366;p29"/>
          <p:cNvSpPr/>
          <p:nvPr/>
        </p:nvSpPr>
        <p:spPr>
          <a:xfrm rot="-5400000">
            <a:off x="9120391" y="7702808"/>
            <a:ext cx="1629646" cy="2043444"/>
          </a:xfrm>
          <a:custGeom>
            <a:rect b="b" l="l" r="r" t="t"/>
            <a:pathLst>
              <a:path extrusionOk="0" h="2043444" w="1629646">
                <a:moveTo>
                  <a:pt x="0" y="0"/>
                </a:moveTo>
                <a:lnTo>
                  <a:pt x="1629646" y="0"/>
                </a:lnTo>
                <a:lnTo>
                  <a:pt x="1629646" y="2043444"/>
                </a:lnTo>
                <a:lnTo>
                  <a:pt x="0" y="2043444"/>
                </a:lnTo>
                <a:lnTo>
                  <a:pt x="0" y="0"/>
                </a:lnTo>
                <a:close/>
              </a:path>
            </a:pathLst>
          </a:custGeom>
          <a:blipFill rotWithShape="1">
            <a:blip r:embed="rId4">
              <a:alphaModFix/>
            </a:blip>
            <a:stretch>
              <a:fillRect b="0" l="0" r="0" t="0"/>
            </a:stretch>
          </a:blipFill>
          <a:ln>
            <a:noFill/>
          </a:ln>
        </p:spPr>
      </p:sp>
      <p:sp>
        <p:nvSpPr>
          <p:cNvPr id="367" name="Google Shape;367;p29"/>
          <p:cNvSpPr/>
          <p:nvPr/>
        </p:nvSpPr>
        <p:spPr>
          <a:xfrm>
            <a:off x="13074176" y="1100747"/>
            <a:ext cx="2068076" cy="3453989"/>
          </a:xfrm>
          <a:custGeom>
            <a:rect b="b" l="l" r="r" t="t"/>
            <a:pathLst>
              <a:path extrusionOk="0" h="3453989" w="2068076">
                <a:moveTo>
                  <a:pt x="0" y="0"/>
                </a:moveTo>
                <a:lnTo>
                  <a:pt x="2068076" y="0"/>
                </a:lnTo>
                <a:lnTo>
                  <a:pt x="2068076" y="3453990"/>
                </a:lnTo>
                <a:lnTo>
                  <a:pt x="0" y="3453990"/>
                </a:lnTo>
                <a:lnTo>
                  <a:pt x="0" y="0"/>
                </a:lnTo>
                <a:close/>
              </a:path>
            </a:pathLst>
          </a:custGeom>
          <a:blipFill rotWithShape="1">
            <a:blip r:embed="rId5">
              <a:alphaModFix/>
            </a:blip>
            <a:stretch>
              <a:fillRect b="0" l="0" r="0" t="0"/>
            </a:stretch>
          </a:blipFill>
          <a:ln>
            <a:noFill/>
          </a:ln>
        </p:spPr>
      </p:sp>
      <p:sp>
        <p:nvSpPr>
          <p:cNvPr id="368" name="Google Shape;368;p29"/>
          <p:cNvSpPr/>
          <p:nvPr/>
        </p:nvSpPr>
        <p:spPr>
          <a:xfrm>
            <a:off x="15742327" y="1005497"/>
            <a:ext cx="1718161" cy="1720311"/>
          </a:xfrm>
          <a:custGeom>
            <a:rect b="b" l="l" r="r" t="t"/>
            <a:pathLst>
              <a:path extrusionOk="0" h="1720311" w="1718161">
                <a:moveTo>
                  <a:pt x="0" y="0"/>
                </a:moveTo>
                <a:lnTo>
                  <a:pt x="1718161" y="0"/>
                </a:lnTo>
                <a:lnTo>
                  <a:pt x="1718161" y="1720312"/>
                </a:lnTo>
                <a:lnTo>
                  <a:pt x="0" y="1720312"/>
                </a:lnTo>
                <a:lnTo>
                  <a:pt x="0" y="0"/>
                </a:lnTo>
                <a:close/>
              </a:path>
            </a:pathLst>
          </a:custGeom>
          <a:blipFill rotWithShape="1">
            <a:blip r:embed="rId6">
              <a:alphaModFix/>
            </a:blip>
            <a:stretch>
              <a:fillRect b="0" l="0" r="0" t="0"/>
            </a:stretch>
          </a:blipFill>
          <a:ln>
            <a:noFill/>
          </a:ln>
        </p:spPr>
      </p:sp>
      <p:sp>
        <p:nvSpPr>
          <p:cNvPr id="369" name="Google Shape;369;p29"/>
          <p:cNvSpPr/>
          <p:nvPr/>
        </p:nvSpPr>
        <p:spPr>
          <a:xfrm>
            <a:off x="15589927" y="3039582"/>
            <a:ext cx="1870561" cy="1515154"/>
          </a:xfrm>
          <a:custGeom>
            <a:rect b="b" l="l" r="r" t="t"/>
            <a:pathLst>
              <a:path extrusionOk="0" h="1515154" w="1870561">
                <a:moveTo>
                  <a:pt x="0" y="0"/>
                </a:moveTo>
                <a:lnTo>
                  <a:pt x="1870561" y="0"/>
                </a:lnTo>
                <a:lnTo>
                  <a:pt x="1870561" y="1515155"/>
                </a:lnTo>
                <a:lnTo>
                  <a:pt x="0" y="1515155"/>
                </a:lnTo>
                <a:lnTo>
                  <a:pt x="0" y="0"/>
                </a:lnTo>
                <a:close/>
              </a:path>
            </a:pathLst>
          </a:custGeom>
          <a:blipFill rotWithShape="1">
            <a:blip r:embed="rId7">
              <a:alphaModFix/>
            </a:blip>
            <a:stretch>
              <a:fillRect b="0" l="0" r="0" t="0"/>
            </a:stretch>
          </a:blipFill>
          <a:ln>
            <a:noFill/>
          </a:ln>
        </p:spPr>
      </p:sp>
      <p:sp>
        <p:nvSpPr>
          <p:cNvPr id="370" name="Google Shape;370;p29"/>
          <p:cNvSpPr/>
          <p:nvPr/>
        </p:nvSpPr>
        <p:spPr>
          <a:xfrm>
            <a:off x="10404048" y="2602670"/>
            <a:ext cx="1970835" cy="2007332"/>
          </a:xfrm>
          <a:custGeom>
            <a:rect b="b" l="l" r="r" t="t"/>
            <a:pathLst>
              <a:path extrusionOk="0" h="2007332" w="1970835">
                <a:moveTo>
                  <a:pt x="0" y="0"/>
                </a:moveTo>
                <a:lnTo>
                  <a:pt x="1970835" y="0"/>
                </a:lnTo>
                <a:lnTo>
                  <a:pt x="1970835" y="2007332"/>
                </a:lnTo>
                <a:lnTo>
                  <a:pt x="0" y="2007332"/>
                </a:lnTo>
                <a:lnTo>
                  <a:pt x="0" y="0"/>
                </a:lnTo>
                <a:close/>
              </a:path>
            </a:pathLst>
          </a:custGeom>
          <a:blipFill rotWithShape="1">
            <a:blip r:embed="rId8">
              <a:alphaModFix/>
            </a:blip>
            <a:stretch>
              <a:fillRect b="0" l="0" r="0" t="0"/>
            </a:stretch>
          </a:blipFill>
          <a:ln>
            <a:noFill/>
          </a:ln>
        </p:spPr>
      </p:sp>
      <p:sp>
        <p:nvSpPr>
          <p:cNvPr id="371" name="Google Shape;371;p29"/>
          <p:cNvSpPr/>
          <p:nvPr/>
        </p:nvSpPr>
        <p:spPr>
          <a:xfrm rot="10800000">
            <a:off x="11935357" y="7801729"/>
            <a:ext cx="2310613" cy="1845603"/>
          </a:xfrm>
          <a:custGeom>
            <a:rect b="b" l="l" r="r" t="t"/>
            <a:pathLst>
              <a:path extrusionOk="0" h="1845603" w="2310613">
                <a:moveTo>
                  <a:pt x="0" y="0"/>
                </a:moveTo>
                <a:lnTo>
                  <a:pt x="2310614" y="0"/>
                </a:lnTo>
                <a:lnTo>
                  <a:pt x="2310614" y="1845602"/>
                </a:lnTo>
                <a:lnTo>
                  <a:pt x="0" y="1845602"/>
                </a:lnTo>
                <a:lnTo>
                  <a:pt x="0" y="0"/>
                </a:lnTo>
                <a:close/>
              </a:path>
            </a:pathLst>
          </a:custGeom>
          <a:blipFill rotWithShape="1">
            <a:blip r:embed="rId9">
              <a:alphaModFix/>
            </a:blip>
            <a:stretch>
              <a:fillRect b="0" l="0" r="0" t="0"/>
            </a:stretch>
          </a:blipFill>
          <a:ln>
            <a:noFill/>
          </a:ln>
        </p:spPr>
      </p:sp>
      <p:sp>
        <p:nvSpPr>
          <p:cNvPr id="372" name="Google Shape;372;p29"/>
          <p:cNvSpPr/>
          <p:nvPr/>
        </p:nvSpPr>
        <p:spPr>
          <a:xfrm flipH="1">
            <a:off x="5443738" y="7816751"/>
            <a:ext cx="2491332" cy="1815559"/>
          </a:xfrm>
          <a:custGeom>
            <a:rect b="b" l="l" r="r" t="t"/>
            <a:pathLst>
              <a:path extrusionOk="0" h="1815559" w="2491332">
                <a:moveTo>
                  <a:pt x="2491332" y="0"/>
                </a:moveTo>
                <a:lnTo>
                  <a:pt x="0" y="0"/>
                </a:lnTo>
                <a:lnTo>
                  <a:pt x="0" y="1815558"/>
                </a:lnTo>
                <a:lnTo>
                  <a:pt x="2491332" y="1815558"/>
                </a:lnTo>
                <a:lnTo>
                  <a:pt x="2491332" y="0"/>
                </a:lnTo>
                <a:close/>
              </a:path>
            </a:pathLst>
          </a:custGeom>
          <a:blipFill rotWithShape="1">
            <a:blip r:embed="rId10">
              <a:alphaModFix/>
            </a:blip>
            <a:stretch>
              <a:fillRect b="0" l="0" r="0" t="0"/>
            </a:stretch>
          </a:blipFill>
          <a:ln>
            <a:noFill/>
          </a:ln>
        </p:spPr>
      </p:sp>
      <p:sp>
        <p:nvSpPr>
          <p:cNvPr id="373" name="Google Shape;373;p29"/>
          <p:cNvSpPr/>
          <p:nvPr/>
        </p:nvSpPr>
        <p:spPr>
          <a:xfrm>
            <a:off x="14462647" y="5248541"/>
            <a:ext cx="2997842" cy="1866157"/>
          </a:xfrm>
          <a:custGeom>
            <a:rect b="b" l="l" r="r" t="t"/>
            <a:pathLst>
              <a:path extrusionOk="0" h="1866157" w="2997842">
                <a:moveTo>
                  <a:pt x="0" y="0"/>
                </a:moveTo>
                <a:lnTo>
                  <a:pt x="2997841" y="0"/>
                </a:lnTo>
                <a:lnTo>
                  <a:pt x="2997841" y="1866157"/>
                </a:lnTo>
                <a:lnTo>
                  <a:pt x="0" y="1866157"/>
                </a:lnTo>
                <a:lnTo>
                  <a:pt x="0" y="0"/>
                </a:lnTo>
                <a:close/>
              </a:path>
            </a:pathLst>
          </a:custGeom>
          <a:blipFill rotWithShape="1">
            <a:blip r:embed="rId11">
              <a:alphaModFix/>
            </a:blip>
            <a:stretch>
              <a:fillRect b="0" l="0" r="0" t="0"/>
            </a:stretch>
          </a:blipFill>
          <a:ln>
            <a:noFill/>
          </a:ln>
        </p:spPr>
      </p:sp>
      <p:sp>
        <p:nvSpPr>
          <p:cNvPr id="374" name="Google Shape;374;p29"/>
          <p:cNvSpPr/>
          <p:nvPr/>
        </p:nvSpPr>
        <p:spPr>
          <a:xfrm rot="-5400000">
            <a:off x="15450797" y="7606482"/>
            <a:ext cx="1783286" cy="2236096"/>
          </a:xfrm>
          <a:custGeom>
            <a:rect b="b" l="l" r="r" t="t"/>
            <a:pathLst>
              <a:path extrusionOk="0" h="2236096" w="1783286">
                <a:moveTo>
                  <a:pt x="0" y="0"/>
                </a:moveTo>
                <a:lnTo>
                  <a:pt x="1783287" y="0"/>
                </a:lnTo>
                <a:lnTo>
                  <a:pt x="1783287" y="2236096"/>
                </a:lnTo>
                <a:lnTo>
                  <a:pt x="0" y="2236096"/>
                </a:lnTo>
                <a:lnTo>
                  <a:pt x="0" y="0"/>
                </a:lnTo>
                <a:close/>
              </a:path>
            </a:pathLst>
          </a:custGeom>
          <a:blipFill rotWithShape="1">
            <a:blip r:embed="rId4">
              <a:alphaModFix/>
            </a:blip>
            <a:stretch>
              <a:fillRect b="0" l="0" r="0" t="0"/>
            </a:stretch>
          </a:blipFill>
          <a:ln>
            <a:noFill/>
          </a:ln>
        </p:spPr>
      </p:sp>
      <p:sp>
        <p:nvSpPr>
          <p:cNvPr id="375" name="Google Shape;375;p29"/>
          <p:cNvSpPr/>
          <p:nvPr/>
        </p:nvSpPr>
        <p:spPr>
          <a:xfrm>
            <a:off x="5443738" y="2821059"/>
            <a:ext cx="4513389" cy="1788943"/>
          </a:xfrm>
          <a:custGeom>
            <a:rect b="b" l="l" r="r" t="t"/>
            <a:pathLst>
              <a:path extrusionOk="0" h="1788943" w="4513389">
                <a:moveTo>
                  <a:pt x="0" y="0"/>
                </a:moveTo>
                <a:lnTo>
                  <a:pt x="4513389" y="0"/>
                </a:lnTo>
                <a:lnTo>
                  <a:pt x="4513389" y="1788943"/>
                </a:lnTo>
                <a:lnTo>
                  <a:pt x="0" y="1788943"/>
                </a:lnTo>
                <a:lnTo>
                  <a:pt x="0" y="0"/>
                </a:lnTo>
                <a:close/>
              </a:path>
            </a:pathLst>
          </a:custGeom>
          <a:blipFill rotWithShape="1">
            <a:blip r:embed="rId12">
              <a:alphaModFix/>
            </a:blip>
            <a:stretch>
              <a:fillRect b="0" l="0" r="0" t="0"/>
            </a:stretch>
          </a:blipFill>
          <a:ln>
            <a:noFill/>
          </a:ln>
        </p:spPr>
      </p:sp>
      <p:sp>
        <p:nvSpPr>
          <p:cNvPr id="376" name="Google Shape;376;p29"/>
          <p:cNvSpPr/>
          <p:nvPr/>
        </p:nvSpPr>
        <p:spPr>
          <a:xfrm rot="-5400000">
            <a:off x="11257435" y="192271"/>
            <a:ext cx="1316142" cy="2942595"/>
          </a:xfrm>
          <a:custGeom>
            <a:rect b="b" l="l" r="r" t="t"/>
            <a:pathLst>
              <a:path extrusionOk="0" h="2942595" w="1316142">
                <a:moveTo>
                  <a:pt x="0" y="0"/>
                </a:moveTo>
                <a:lnTo>
                  <a:pt x="1316142" y="0"/>
                </a:lnTo>
                <a:lnTo>
                  <a:pt x="1316142" y="2942595"/>
                </a:lnTo>
                <a:lnTo>
                  <a:pt x="0" y="2942595"/>
                </a:lnTo>
                <a:lnTo>
                  <a:pt x="0" y="0"/>
                </a:lnTo>
                <a:close/>
              </a:path>
            </a:pathLst>
          </a:custGeom>
          <a:blipFill rotWithShape="1">
            <a:blip r:embed="rId13">
              <a:alphaModFix/>
            </a:blip>
            <a:stretch>
              <a:fillRect b="0" l="0" r="0" t="0"/>
            </a:stretch>
          </a:blipFill>
          <a:ln>
            <a:noFill/>
          </a:ln>
        </p:spPr>
      </p:sp>
      <p:sp>
        <p:nvSpPr>
          <p:cNvPr id="377" name="Google Shape;377;p29"/>
          <p:cNvSpPr/>
          <p:nvPr/>
        </p:nvSpPr>
        <p:spPr>
          <a:xfrm>
            <a:off x="7370926" y="1036782"/>
            <a:ext cx="2740050" cy="1253573"/>
          </a:xfrm>
          <a:custGeom>
            <a:rect b="b" l="l" r="r" t="t"/>
            <a:pathLst>
              <a:path extrusionOk="0" h="1253573" w="2740050">
                <a:moveTo>
                  <a:pt x="0" y="0"/>
                </a:moveTo>
                <a:lnTo>
                  <a:pt x="2740050" y="0"/>
                </a:lnTo>
                <a:lnTo>
                  <a:pt x="2740050" y="1253573"/>
                </a:lnTo>
                <a:lnTo>
                  <a:pt x="0" y="1253573"/>
                </a:lnTo>
                <a:lnTo>
                  <a:pt x="0" y="0"/>
                </a:lnTo>
                <a:close/>
              </a:path>
            </a:pathLst>
          </a:custGeom>
          <a:blipFill rotWithShape="1">
            <a:blip r:embed="rId14">
              <a:alphaModFix/>
            </a:blip>
            <a:stretch>
              <a:fillRect b="0" l="0" r="0" t="0"/>
            </a:stretch>
          </a:blipFill>
          <a:ln>
            <a:noFill/>
          </a:ln>
        </p:spPr>
      </p:sp>
      <p:sp>
        <p:nvSpPr>
          <p:cNvPr id="378" name="Google Shape;378;p29"/>
          <p:cNvSpPr/>
          <p:nvPr/>
        </p:nvSpPr>
        <p:spPr>
          <a:xfrm>
            <a:off x="5443738" y="1000125"/>
            <a:ext cx="1326887" cy="1326887"/>
          </a:xfrm>
          <a:custGeom>
            <a:rect b="b" l="l" r="r" t="t"/>
            <a:pathLst>
              <a:path extrusionOk="0" h="1326887" w="1326887">
                <a:moveTo>
                  <a:pt x="0" y="0"/>
                </a:moveTo>
                <a:lnTo>
                  <a:pt x="1326886" y="0"/>
                </a:lnTo>
                <a:lnTo>
                  <a:pt x="1326886" y="1326887"/>
                </a:lnTo>
                <a:lnTo>
                  <a:pt x="0" y="1326887"/>
                </a:lnTo>
                <a:lnTo>
                  <a:pt x="0" y="0"/>
                </a:lnTo>
                <a:close/>
              </a:path>
            </a:pathLst>
          </a:custGeom>
          <a:blipFill rotWithShape="1">
            <a:blip r:embed="rId15">
              <a:alphaModFix/>
            </a:blip>
            <a:stretch>
              <a:fillRect b="0" l="0" r="0" t="0"/>
            </a:stretch>
          </a:blipFill>
          <a:ln>
            <a:noFill/>
          </a:ln>
        </p:spPr>
      </p:sp>
      <p:sp>
        <p:nvSpPr>
          <p:cNvPr id="379" name="Google Shape;379;p29"/>
          <p:cNvSpPr/>
          <p:nvPr/>
        </p:nvSpPr>
        <p:spPr>
          <a:xfrm flipH="1">
            <a:off x="8109653" y="4893578"/>
            <a:ext cx="2132997" cy="2576084"/>
          </a:xfrm>
          <a:custGeom>
            <a:rect b="b" l="l" r="r" t="t"/>
            <a:pathLst>
              <a:path extrusionOk="0" h="2576084" w="2132997">
                <a:moveTo>
                  <a:pt x="2132997" y="0"/>
                </a:moveTo>
                <a:lnTo>
                  <a:pt x="0" y="0"/>
                </a:lnTo>
                <a:lnTo>
                  <a:pt x="0" y="2576083"/>
                </a:lnTo>
                <a:lnTo>
                  <a:pt x="2132997" y="2576083"/>
                </a:lnTo>
                <a:lnTo>
                  <a:pt x="2132997" y="0"/>
                </a:lnTo>
                <a:close/>
              </a:path>
            </a:pathLst>
          </a:custGeom>
          <a:blipFill rotWithShape="1">
            <a:blip r:embed="rId16">
              <a:alphaModFix/>
            </a:blip>
            <a:stretch>
              <a:fillRect b="0" l="0" r="0" t="0"/>
            </a:stretch>
          </a:blipFill>
          <a:ln>
            <a:noFill/>
          </a:ln>
        </p:spPr>
      </p:sp>
      <p:sp>
        <p:nvSpPr>
          <p:cNvPr id="380" name="Google Shape;380;p29"/>
          <p:cNvSpPr/>
          <p:nvPr/>
        </p:nvSpPr>
        <p:spPr>
          <a:xfrm>
            <a:off x="11383833" y="4915745"/>
            <a:ext cx="1937631" cy="2531748"/>
          </a:xfrm>
          <a:custGeom>
            <a:rect b="b" l="l" r="r" t="t"/>
            <a:pathLst>
              <a:path extrusionOk="0" h="2531748" w="1937631">
                <a:moveTo>
                  <a:pt x="0" y="0"/>
                </a:moveTo>
                <a:lnTo>
                  <a:pt x="1937631" y="0"/>
                </a:lnTo>
                <a:lnTo>
                  <a:pt x="1937631" y="2531748"/>
                </a:lnTo>
                <a:lnTo>
                  <a:pt x="0" y="2531748"/>
                </a:lnTo>
                <a:lnTo>
                  <a:pt x="0" y="0"/>
                </a:lnTo>
                <a:close/>
              </a:path>
            </a:pathLst>
          </a:custGeom>
          <a:blipFill rotWithShape="1">
            <a:blip r:embed="rId17">
              <a:alphaModFix/>
            </a:blip>
            <a:stretch>
              <a:fillRect b="0" l="0" r="0" t="0"/>
            </a:stretch>
          </a:blipFill>
          <a:ln>
            <a:noFill/>
          </a:ln>
        </p:spPr>
      </p:sp>
      <p:sp>
        <p:nvSpPr>
          <p:cNvPr id="381" name="Google Shape;381;p29"/>
          <p:cNvSpPr/>
          <p:nvPr/>
        </p:nvSpPr>
        <p:spPr>
          <a:xfrm>
            <a:off x="5443738" y="4915865"/>
            <a:ext cx="1524732" cy="2531509"/>
          </a:xfrm>
          <a:custGeom>
            <a:rect b="b" l="l" r="r" t="t"/>
            <a:pathLst>
              <a:path extrusionOk="0" h="2531509" w="1524732">
                <a:moveTo>
                  <a:pt x="0" y="0"/>
                </a:moveTo>
                <a:lnTo>
                  <a:pt x="1524732" y="0"/>
                </a:lnTo>
                <a:lnTo>
                  <a:pt x="1524732" y="2531509"/>
                </a:lnTo>
                <a:lnTo>
                  <a:pt x="0" y="2531509"/>
                </a:lnTo>
                <a:lnTo>
                  <a:pt x="0" y="0"/>
                </a:lnTo>
                <a:close/>
              </a:path>
            </a:pathLst>
          </a:custGeom>
          <a:blipFill rotWithShape="1">
            <a:blip r:embed="rId18">
              <a:alphaModFix/>
            </a:blip>
            <a:stretch>
              <a:fillRect b="0" l="0" r="0" t="0"/>
            </a:stretch>
          </a:blipFill>
          <a:ln>
            <a:noFill/>
          </a:ln>
        </p:spPr>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pic>
        <p:nvPicPr>
          <p:cNvPr id="386" name="Google Shape;386;p30"/>
          <p:cNvPicPr preferRelativeResize="0"/>
          <p:nvPr/>
        </p:nvPicPr>
        <p:blipFill rotWithShape="1">
          <a:blip r:embed="rId3">
            <a:alphaModFix/>
          </a:blip>
          <a:srcRect b="7798" l="0" r="0" t="7806"/>
          <a:stretch/>
        </p:blipFill>
        <p:spPr>
          <a:xfrm>
            <a:off x="0" y="0"/>
            <a:ext cx="18288000" cy="10286998"/>
          </a:xfrm>
          <a:prstGeom prst="rect">
            <a:avLst/>
          </a:prstGeom>
          <a:noFill/>
          <a:ln>
            <a:noFill/>
          </a:ln>
        </p:spPr>
      </p:pic>
      <p:sp>
        <p:nvSpPr>
          <p:cNvPr id="387" name="Google Shape;387;p30"/>
          <p:cNvSpPr/>
          <p:nvPr/>
        </p:nvSpPr>
        <p:spPr>
          <a:xfrm>
            <a:off x="665797" y="3496394"/>
            <a:ext cx="2108672" cy="2124120"/>
          </a:xfrm>
          <a:custGeom>
            <a:rect b="b" l="l" r="r" t="t"/>
            <a:pathLst>
              <a:path extrusionOk="0" h="2124120" w="2108672">
                <a:moveTo>
                  <a:pt x="0" y="0"/>
                </a:moveTo>
                <a:lnTo>
                  <a:pt x="2108672" y="0"/>
                </a:lnTo>
                <a:lnTo>
                  <a:pt x="2108672" y="2124121"/>
                </a:lnTo>
                <a:lnTo>
                  <a:pt x="0" y="2124121"/>
                </a:lnTo>
                <a:lnTo>
                  <a:pt x="0" y="0"/>
                </a:lnTo>
                <a:close/>
              </a:path>
            </a:pathLst>
          </a:custGeom>
          <a:blipFill rotWithShape="1">
            <a:blip r:embed="rId4">
              <a:alphaModFix/>
            </a:blip>
            <a:stretch>
              <a:fillRect b="0" l="0" r="0" t="0"/>
            </a:stretch>
          </a:blipFill>
          <a:ln>
            <a:noFill/>
          </a:ln>
        </p:spPr>
      </p:sp>
      <p:sp>
        <p:nvSpPr>
          <p:cNvPr id="388" name="Google Shape;388;p30"/>
          <p:cNvSpPr/>
          <p:nvPr/>
        </p:nvSpPr>
        <p:spPr>
          <a:xfrm rot="-5461515">
            <a:off x="9998469" y="3503998"/>
            <a:ext cx="2078237" cy="2108912"/>
          </a:xfrm>
          <a:custGeom>
            <a:rect b="b" l="l" r="r" t="t"/>
            <a:pathLst>
              <a:path extrusionOk="0" h="2108912" w="2078237">
                <a:moveTo>
                  <a:pt x="0" y="0"/>
                </a:moveTo>
                <a:lnTo>
                  <a:pt x="2078237" y="0"/>
                </a:lnTo>
                <a:lnTo>
                  <a:pt x="2078237" y="2108913"/>
                </a:lnTo>
                <a:lnTo>
                  <a:pt x="0" y="2108913"/>
                </a:lnTo>
                <a:lnTo>
                  <a:pt x="0" y="0"/>
                </a:lnTo>
                <a:close/>
              </a:path>
            </a:pathLst>
          </a:custGeom>
          <a:blipFill rotWithShape="1">
            <a:blip r:embed="rId5">
              <a:alphaModFix/>
            </a:blip>
            <a:stretch>
              <a:fillRect b="0" l="0" r="0" t="0"/>
            </a:stretch>
          </a:blipFill>
          <a:ln>
            <a:noFill/>
          </a:ln>
        </p:spPr>
      </p:sp>
      <p:sp>
        <p:nvSpPr>
          <p:cNvPr id="389" name="Google Shape;389;p30"/>
          <p:cNvSpPr/>
          <p:nvPr/>
        </p:nvSpPr>
        <p:spPr>
          <a:xfrm>
            <a:off x="3132135" y="3577187"/>
            <a:ext cx="1901874" cy="1962534"/>
          </a:xfrm>
          <a:custGeom>
            <a:rect b="b" l="l" r="r" t="t"/>
            <a:pathLst>
              <a:path extrusionOk="0" h="1962534" w="1901874">
                <a:moveTo>
                  <a:pt x="0" y="0"/>
                </a:moveTo>
                <a:lnTo>
                  <a:pt x="1901874" y="0"/>
                </a:lnTo>
                <a:lnTo>
                  <a:pt x="1901874" y="1962535"/>
                </a:lnTo>
                <a:lnTo>
                  <a:pt x="0" y="1962535"/>
                </a:lnTo>
                <a:lnTo>
                  <a:pt x="0" y="0"/>
                </a:lnTo>
                <a:close/>
              </a:path>
            </a:pathLst>
          </a:custGeom>
          <a:blipFill rotWithShape="1">
            <a:blip r:embed="rId6">
              <a:alphaModFix/>
            </a:blip>
            <a:stretch>
              <a:fillRect b="0" l="0" r="0" t="0"/>
            </a:stretch>
          </a:blipFill>
          <a:ln>
            <a:noFill/>
          </a:ln>
        </p:spPr>
      </p:sp>
      <p:sp>
        <p:nvSpPr>
          <p:cNvPr id="390" name="Google Shape;390;p30"/>
          <p:cNvSpPr/>
          <p:nvPr/>
        </p:nvSpPr>
        <p:spPr>
          <a:xfrm>
            <a:off x="7663875" y="3586871"/>
            <a:ext cx="1943167" cy="1943167"/>
          </a:xfrm>
          <a:custGeom>
            <a:rect b="b" l="l" r="r" t="t"/>
            <a:pathLst>
              <a:path extrusionOk="0" h="1943167" w="1943167">
                <a:moveTo>
                  <a:pt x="0" y="0"/>
                </a:moveTo>
                <a:lnTo>
                  <a:pt x="1943167" y="0"/>
                </a:lnTo>
                <a:lnTo>
                  <a:pt x="1943167" y="1943167"/>
                </a:lnTo>
                <a:lnTo>
                  <a:pt x="0" y="1943167"/>
                </a:lnTo>
                <a:lnTo>
                  <a:pt x="0" y="0"/>
                </a:lnTo>
                <a:close/>
              </a:path>
            </a:pathLst>
          </a:custGeom>
          <a:blipFill rotWithShape="1">
            <a:blip r:embed="rId7">
              <a:alphaModFix/>
            </a:blip>
            <a:stretch>
              <a:fillRect b="0" l="0" r="0" t="0"/>
            </a:stretch>
          </a:blipFill>
          <a:ln>
            <a:noFill/>
          </a:ln>
        </p:spPr>
      </p:sp>
      <p:sp>
        <p:nvSpPr>
          <p:cNvPr id="391" name="Google Shape;391;p30"/>
          <p:cNvSpPr/>
          <p:nvPr/>
        </p:nvSpPr>
        <p:spPr>
          <a:xfrm>
            <a:off x="5391675" y="3599444"/>
            <a:ext cx="1914535" cy="1918022"/>
          </a:xfrm>
          <a:custGeom>
            <a:rect b="b" l="l" r="r" t="t"/>
            <a:pathLst>
              <a:path extrusionOk="0" h="1918022" w="1914535">
                <a:moveTo>
                  <a:pt x="0" y="0"/>
                </a:moveTo>
                <a:lnTo>
                  <a:pt x="1914534" y="0"/>
                </a:lnTo>
                <a:lnTo>
                  <a:pt x="1914534" y="1918021"/>
                </a:lnTo>
                <a:lnTo>
                  <a:pt x="0" y="1918021"/>
                </a:lnTo>
                <a:lnTo>
                  <a:pt x="0" y="0"/>
                </a:lnTo>
                <a:close/>
              </a:path>
            </a:pathLst>
          </a:custGeom>
          <a:blipFill rotWithShape="1">
            <a:blip r:embed="rId8">
              <a:alphaModFix/>
            </a:blip>
            <a:stretch>
              <a:fillRect b="0" l="0" r="0" t="0"/>
            </a:stretch>
          </a:blipFill>
          <a:ln>
            <a:noFill/>
          </a:ln>
        </p:spPr>
      </p:sp>
      <p:sp>
        <p:nvSpPr>
          <p:cNvPr id="392" name="Google Shape;392;p30"/>
          <p:cNvSpPr/>
          <p:nvPr/>
        </p:nvSpPr>
        <p:spPr>
          <a:xfrm>
            <a:off x="7905448" y="881804"/>
            <a:ext cx="2051324" cy="1984190"/>
          </a:xfrm>
          <a:custGeom>
            <a:rect b="b" l="l" r="r" t="t"/>
            <a:pathLst>
              <a:path extrusionOk="0" h="1984190" w="2051324">
                <a:moveTo>
                  <a:pt x="0" y="0"/>
                </a:moveTo>
                <a:lnTo>
                  <a:pt x="2051325" y="0"/>
                </a:lnTo>
                <a:lnTo>
                  <a:pt x="2051325" y="1984191"/>
                </a:lnTo>
                <a:lnTo>
                  <a:pt x="0" y="1984191"/>
                </a:lnTo>
                <a:lnTo>
                  <a:pt x="0" y="0"/>
                </a:lnTo>
                <a:close/>
              </a:path>
            </a:pathLst>
          </a:custGeom>
          <a:blipFill rotWithShape="1">
            <a:blip r:embed="rId9">
              <a:alphaModFix/>
            </a:blip>
            <a:stretch>
              <a:fillRect b="0" l="0" r="0" t="0"/>
            </a:stretch>
          </a:blipFill>
          <a:ln>
            <a:noFill/>
          </a:ln>
        </p:spPr>
      </p:sp>
      <p:sp>
        <p:nvSpPr>
          <p:cNvPr id="393" name="Google Shape;393;p30"/>
          <p:cNvSpPr/>
          <p:nvPr/>
        </p:nvSpPr>
        <p:spPr>
          <a:xfrm>
            <a:off x="10328135" y="946508"/>
            <a:ext cx="1871799" cy="1854783"/>
          </a:xfrm>
          <a:custGeom>
            <a:rect b="b" l="l" r="r" t="t"/>
            <a:pathLst>
              <a:path extrusionOk="0" h="1854783" w="1871799">
                <a:moveTo>
                  <a:pt x="0" y="0"/>
                </a:moveTo>
                <a:lnTo>
                  <a:pt x="1871799" y="0"/>
                </a:lnTo>
                <a:lnTo>
                  <a:pt x="1871799" y="1854783"/>
                </a:lnTo>
                <a:lnTo>
                  <a:pt x="0" y="1854783"/>
                </a:lnTo>
                <a:lnTo>
                  <a:pt x="0" y="0"/>
                </a:lnTo>
                <a:close/>
              </a:path>
            </a:pathLst>
          </a:custGeom>
          <a:blipFill rotWithShape="1">
            <a:blip r:embed="rId10">
              <a:alphaModFix/>
            </a:blip>
            <a:stretch>
              <a:fillRect b="0" l="0" r="0" t="0"/>
            </a:stretch>
          </a:blipFill>
          <a:ln>
            <a:noFill/>
          </a:ln>
        </p:spPr>
      </p:sp>
      <p:sp>
        <p:nvSpPr>
          <p:cNvPr id="394" name="Google Shape;394;p30"/>
          <p:cNvSpPr/>
          <p:nvPr/>
        </p:nvSpPr>
        <p:spPr>
          <a:xfrm>
            <a:off x="5489586" y="846043"/>
            <a:ext cx="2044499" cy="2055712"/>
          </a:xfrm>
          <a:custGeom>
            <a:rect b="b" l="l" r="r" t="t"/>
            <a:pathLst>
              <a:path extrusionOk="0" h="2055712" w="2044499">
                <a:moveTo>
                  <a:pt x="0" y="0"/>
                </a:moveTo>
                <a:lnTo>
                  <a:pt x="2044500" y="0"/>
                </a:lnTo>
                <a:lnTo>
                  <a:pt x="2044500" y="2055713"/>
                </a:lnTo>
                <a:lnTo>
                  <a:pt x="0" y="2055713"/>
                </a:lnTo>
                <a:lnTo>
                  <a:pt x="0" y="0"/>
                </a:lnTo>
                <a:close/>
              </a:path>
            </a:pathLst>
          </a:custGeom>
          <a:blipFill rotWithShape="1">
            <a:blip r:embed="rId11">
              <a:alphaModFix/>
            </a:blip>
            <a:stretch>
              <a:fillRect b="0" l="0" r="0" t="0"/>
            </a:stretch>
          </a:blipFill>
          <a:ln>
            <a:noFill/>
          </a:ln>
        </p:spPr>
      </p:sp>
      <p:sp>
        <p:nvSpPr>
          <p:cNvPr id="395" name="Google Shape;395;p30"/>
          <p:cNvSpPr/>
          <p:nvPr/>
        </p:nvSpPr>
        <p:spPr>
          <a:xfrm>
            <a:off x="665797" y="846043"/>
            <a:ext cx="2033286" cy="2055712"/>
          </a:xfrm>
          <a:custGeom>
            <a:rect b="b" l="l" r="r" t="t"/>
            <a:pathLst>
              <a:path extrusionOk="0" h="2055712" w="2033286">
                <a:moveTo>
                  <a:pt x="0" y="0"/>
                </a:moveTo>
                <a:lnTo>
                  <a:pt x="2033286" y="0"/>
                </a:lnTo>
                <a:lnTo>
                  <a:pt x="2033286" y="2055713"/>
                </a:lnTo>
                <a:lnTo>
                  <a:pt x="0" y="2055713"/>
                </a:lnTo>
                <a:lnTo>
                  <a:pt x="0" y="0"/>
                </a:lnTo>
                <a:close/>
              </a:path>
            </a:pathLst>
          </a:custGeom>
          <a:blipFill rotWithShape="1">
            <a:blip r:embed="rId12">
              <a:alphaModFix/>
            </a:blip>
            <a:stretch>
              <a:fillRect b="0" l="0" r="0" t="0"/>
            </a:stretch>
          </a:blipFill>
          <a:ln>
            <a:noFill/>
          </a:ln>
        </p:spPr>
      </p:sp>
      <p:sp>
        <p:nvSpPr>
          <p:cNvPr id="396" name="Google Shape;396;p30"/>
          <p:cNvSpPr/>
          <p:nvPr/>
        </p:nvSpPr>
        <p:spPr>
          <a:xfrm>
            <a:off x="3070446" y="834898"/>
            <a:ext cx="2047778" cy="2078003"/>
          </a:xfrm>
          <a:custGeom>
            <a:rect b="b" l="l" r="r" t="t"/>
            <a:pathLst>
              <a:path extrusionOk="0" h="2078003" w="2047778">
                <a:moveTo>
                  <a:pt x="0" y="0"/>
                </a:moveTo>
                <a:lnTo>
                  <a:pt x="2047778" y="0"/>
                </a:lnTo>
                <a:lnTo>
                  <a:pt x="2047778" y="2078003"/>
                </a:lnTo>
                <a:lnTo>
                  <a:pt x="0" y="2078003"/>
                </a:lnTo>
                <a:lnTo>
                  <a:pt x="0" y="0"/>
                </a:lnTo>
                <a:close/>
              </a:path>
            </a:pathLst>
          </a:custGeom>
          <a:blipFill rotWithShape="1">
            <a:blip r:embed="rId13">
              <a:alphaModFix/>
            </a:blip>
            <a:stretch>
              <a:fillRect b="0" l="0" r="0" t="0"/>
            </a:stretch>
          </a:blipFill>
          <a:ln>
            <a:noFill/>
          </a:ln>
        </p:spPr>
      </p:sp>
      <p:sp>
        <p:nvSpPr>
          <p:cNvPr id="397" name="Google Shape;397;p30"/>
          <p:cNvSpPr/>
          <p:nvPr/>
        </p:nvSpPr>
        <p:spPr>
          <a:xfrm>
            <a:off x="12571297" y="895860"/>
            <a:ext cx="5050906" cy="1956078"/>
          </a:xfrm>
          <a:custGeom>
            <a:rect b="b" l="l" r="r" t="t"/>
            <a:pathLst>
              <a:path extrusionOk="0" h="1956078" w="5050906">
                <a:moveTo>
                  <a:pt x="0" y="0"/>
                </a:moveTo>
                <a:lnTo>
                  <a:pt x="5050906" y="0"/>
                </a:lnTo>
                <a:lnTo>
                  <a:pt x="5050906" y="1956079"/>
                </a:lnTo>
                <a:lnTo>
                  <a:pt x="0" y="1956079"/>
                </a:lnTo>
                <a:lnTo>
                  <a:pt x="0" y="0"/>
                </a:lnTo>
                <a:close/>
              </a:path>
            </a:pathLst>
          </a:custGeom>
          <a:blipFill rotWithShape="1">
            <a:blip r:embed="rId14">
              <a:alphaModFix/>
            </a:blip>
            <a:stretch>
              <a:fillRect b="0" l="0" r="0" t="0"/>
            </a:stretch>
          </a:blipFill>
          <a:ln>
            <a:noFill/>
          </a:ln>
        </p:spPr>
      </p:sp>
      <p:sp>
        <p:nvSpPr>
          <p:cNvPr id="398" name="Google Shape;398;p30"/>
          <p:cNvSpPr/>
          <p:nvPr/>
        </p:nvSpPr>
        <p:spPr>
          <a:xfrm>
            <a:off x="12468134" y="3486979"/>
            <a:ext cx="2270951" cy="2142952"/>
          </a:xfrm>
          <a:custGeom>
            <a:rect b="b" l="l" r="r" t="t"/>
            <a:pathLst>
              <a:path extrusionOk="0" h="2142952" w="2270951">
                <a:moveTo>
                  <a:pt x="0" y="0"/>
                </a:moveTo>
                <a:lnTo>
                  <a:pt x="2270950" y="0"/>
                </a:lnTo>
                <a:lnTo>
                  <a:pt x="2270950" y="2142951"/>
                </a:lnTo>
                <a:lnTo>
                  <a:pt x="0" y="2142951"/>
                </a:lnTo>
                <a:lnTo>
                  <a:pt x="0" y="0"/>
                </a:lnTo>
                <a:close/>
              </a:path>
            </a:pathLst>
          </a:custGeom>
          <a:blipFill rotWithShape="1">
            <a:blip r:embed="rId15">
              <a:alphaModFix/>
            </a:blip>
            <a:stretch>
              <a:fillRect b="0" l="0" r="0" t="0"/>
            </a:stretch>
          </a:blipFill>
          <a:ln>
            <a:noFill/>
          </a:ln>
        </p:spPr>
      </p:sp>
      <p:sp>
        <p:nvSpPr>
          <p:cNvPr id="399" name="Google Shape;399;p30"/>
          <p:cNvSpPr/>
          <p:nvPr/>
        </p:nvSpPr>
        <p:spPr>
          <a:xfrm rot="10800000">
            <a:off x="649066" y="6432899"/>
            <a:ext cx="3643844" cy="1331659"/>
          </a:xfrm>
          <a:custGeom>
            <a:rect b="b" l="l" r="r" t="t"/>
            <a:pathLst>
              <a:path extrusionOk="0" h="1331659" w="3643844">
                <a:moveTo>
                  <a:pt x="0" y="0"/>
                </a:moveTo>
                <a:lnTo>
                  <a:pt x="3643844" y="0"/>
                </a:lnTo>
                <a:lnTo>
                  <a:pt x="3643844" y="1331659"/>
                </a:lnTo>
                <a:lnTo>
                  <a:pt x="0" y="1331659"/>
                </a:lnTo>
                <a:lnTo>
                  <a:pt x="0" y="0"/>
                </a:lnTo>
                <a:close/>
              </a:path>
            </a:pathLst>
          </a:custGeom>
          <a:blipFill rotWithShape="1">
            <a:blip r:embed="rId16">
              <a:alphaModFix/>
            </a:blip>
            <a:stretch>
              <a:fillRect b="0" l="0" r="0" t="0"/>
            </a:stretch>
          </a:blipFill>
          <a:ln>
            <a:noFill/>
          </a:ln>
        </p:spPr>
      </p:sp>
      <p:sp>
        <p:nvSpPr>
          <p:cNvPr id="400" name="Google Shape;400;p30"/>
          <p:cNvSpPr/>
          <p:nvPr/>
        </p:nvSpPr>
        <p:spPr>
          <a:xfrm>
            <a:off x="4494010" y="6390120"/>
            <a:ext cx="1360529" cy="1417218"/>
          </a:xfrm>
          <a:custGeom>
            <a:rect b="b" l="l" r="r" t="t"/>
            <a:pathLst>
              <a:path extrusionOk="0" h="1417218" w="1360529">
                <a:moveTo>
                  <a:pt x="0" y="0"/>
                </a:moveTo>
                <a:lnTo>
                  <a:pt x="1360529" y="0"/>
                </a:lnTo>
                <a:lnTo>
                  <a:pt x="1360529" y="1417217"/>
                </a:lnTo>
                <a:lnTo>
                  <a:pt x="0" y="1417217"/>
                </a:lnTo>
                <a:lnTo>
                  <a:pt x="0" y="0"/>
                </a:lnTo>
                <a:close/>
              </a:path>
            </a:pathLst>
          </a:custGeom>
          <a:blipFill rotWithShape="1">
            <a:blip r:embed="rId17">
              <a:alphaModFix/>
            </a:blip>
            <a:stretch>
              <a:fillRect b="0" l="0" r="0" t="0"/>
            </a:stretch>
          </a:blipFill>
          <a:ln>
            <a:noFill/>
          </a:ln>
        </p:spPr>
      </p:sp>
      <p:sp>
        <p:nvSpPr>
          <p:cNvPr id="401" name="Google Shape;401;p30"/>
          <p:cNvSpPr/>
          <p:nvPr/>
        </p:nvSpPr>
        <p:spPr>
          <a:xfrm>
            <a:off x="10593524" y="6429407"/>
            <a:ext cx="1263192" cy="1338643"/>
          </a:xfrm>
          <a:custGeom>
            <a:rect b="b" l="l" r="r" t="t"/>
            <a:pathLst>
              <a:path extrusionOk="0" h="1338643" w="1263192">
                <a:moveTo>
                  <a:pt x="0" y="0"/>
                </a:moveTo>
                <a:lnTo>
                  <a:pt x="1263192" y="0"/>
                </a:lnTo>
                <a:lnTo>
                  <a:pt x="1263192" y="1338643"/>
                </a:lnTo>
                <a:lnTo>
                  <a:pt x="0" y="1338643"/>
                </a:lnTo>
                <a:lnTo>
                  <a:pt x="0" y="0"/>
                </a:lnTo>
                <a:close/>
              </a:path>
            </a:pathLst>
          </a:custGeom>
          <a:blipFill rotWithShape="1">
            <a:blip r:embed="rId18">
              <a:alphaModFix/>
            </a:blip>
            <a:stretch>
              <a:fillRect b="0" l="0" r="0" t="0"/>
            </a:stretch>
          </a:blipFill>
          <a:ln>
            <a:noFill/>
          </a:ln>
        </p:spPr>
      </p:sp>
      <p:sp>
        <p:nvSpPr>
          <p:cNvPr id="402" name="Google Shape;402;p30"/>
          <p:cNvSpPr/>
          <p:nvPr/>
        </p:nvSpPr>
        <p:spPr>
          <a:xfrm>
            <a:off x="13113215" y="6190144"/>
            <a:ext cx="1192723" cy="1817168"/>
          </a:xfrm>
          <a:custGeom>
            <a:rect b="b" l="l" r="r" t="t"/>
            <a:pathLst>
              <a:path extrusionOk="0" h="1817168" w="1192723">
                <a:moveTo>
                  <a:pt x="0" y="0"/>
                </a:moveTo>
                <a:lnTo>
                  <a:pt x="1192723" y="0"/>
                </a:lnTo>
                <a:lnTo>
                  <a:pt x="1192723" y="1817168"/>
                </a:lnTo>
                <a:lnTo>
                  <a:pt x="0" y="1817168"/>
                </a:lnTo>
                <a:lnTo>
                  <a:pt x="0" y="0"/>
                </a:lnTo>
                <a:close/>
              </a:path>
            </a:pathLst>
          </a:custGeom>
          <a:blipFill rotWithShape="1">
            <a:blip r:embed="rId19">
              <a:alphaModFix/>
            </a:blip>
            <a:stretch>
              <a:fillRect b="0" l="0" r="0" t="0"/>
            </a:stretch>
          </a:blipFill>
          <a:ln>
            <a:noFill/>
          </a:ln>
        </p:spPr>
      </p:sp>
      <p:sp>
        <p:nvSpPr>
          <p:cNvPr id="403" name="Google Shape;403;p30"/>
          <p:cNvSpPr/>
          <p:nvPr/>
        </p:nvSpPr>
        <p:spPr>
          <a:xfrm>
            <a:off x="14507038" y="6293143"/>
            <a:ext cx="1362171" cy="1611170"/>
          </a:xfrm>
          <a:custGeom>
            <a:rect b="b" l="l" r="r" t="t"/>
            <a:pathLst>
              <a:path extrusionOk="0" h="1611170" w="1362171">
                <a:moveTo>
                  <a:pt x="0" y="0"/>
                </a:moveTo>
                <a:lnTo>
                  <a:pt x="1362171" y="0"/>
                </a:lnTo>
                <a:lnTo>
                  <a:pt x="1362171" y="1611170"/>
                </a:lnTo>
                <a:lnTo>
                  <a:pt x="0" y="1611170"/>
                </a:lnTo>
                <a:lnTo>
                  <a:pt x="0" y="0"/>
                </a:lnTo>
                <a:close/>
              </a:path>
            </a:pathLst>
          </a:custGeom>
          <a:blipFill rotWithShape="1">
            <a:blip r:embed="rId20">
              <a:alphaModFix/>
            </a:blip>
            <a:stretch>
              <a:fillRect b="0" l="0" r="0" t="0"/>
            </a:stretch>
          </a:blipFill>
          <a:ln>
            <a:noFill/>
          </a:ln>
        </p:spPr>
      </p:sp>
      <p:sp>
        <p:nvSpPr>
          <p:cNvPr id="404" name="Google Shape;404;p30"/>
          <p:cNvSpPr/>
          <p:nvPr/>
        </p:nvSpPr>
        <p:spPr>
          <a:xfrm>
            <a:off x="15096750" y="3694806"/>
            <a:ext cx="2533370" cy="1727297"/>
          </a:xfrm>
          <a:custGeom>
            <a:rect b="b" l="l" r="r" t="t"/>
            <a:pathLst>
              <a:path extrusionOk="0" h="1727297" w="2533370">
                <a:moveTo>
                  <a:pt x="0" y="0"/>
                </a:moveTo>
                <a:lnTo>
                  <a:pt x="2533370" y="0"/>
                </a:lnTo>
                <a:lnTo>
                  <a:pt x="2533370" y="1727297"/>
                </a:lnTo>
                <a:lnTo>
                  <a:pt x="0" y="1727297"/>
                </a:lnTo>
                <a:lnTo>
                  <a:pt x="0" y="0"/>
                </a:lnTo>
                <a:close/>
              </a:path>
            </a:pathLst>
          </a:custGeom>
          <a:blipFill rotWithShape="1">
            <a:blip r:embed="rId21">
              <a:alphaModFix/>
            </a:blip>
            <a:stretch>
              <a:fillRect b="0" l="0" r="0" t="0"/>
            </a:stretch>
          </a:blipFill>
          <a:ln>
            <a:noFill/>
          </a:ln>
        </p:spPr>
      </p:sp>
      <p:sp>
        <p:nvSpPr>
          <p:cNvPr id="405" name="Google Shape;405;p30"/>
          <p:cNvSpPr/>
          <p:nvPr/>
        </p:nvSpPr>
        <p:spPr>
          <a:xfrm>
            <a:off x="16070310" y="6242545"/>
            <a:ext cx="1559810" cy="1712366"/>
          </a:xfrm>
          <a:custGeom>
            <a:rect b="b" l="l" r="r" t="t"/>
            <a:pathLst>
              <a:path extrusionOk="0" h="1712366" w="1559810">
                <a:moveTo>
                  <a:pt x="0" y="0"/>
                </a:moveTo>
                <a:lnTo>
                  <a:pt x="1559810" y="0"/>
                </a:lnTo>
                <a:lnTo>
                  <a:pt x="1559810" y="1712366"/>
                </a:lnTo>
                <a:lnTo>
                  <a:pt x="0" y="1712366"/>
                </a:lnTo>
                <a:lnTo>
                  <a:pt x="0" y="0"/>
                </a:lnTo>
                <a:close/>
              </a:path>
            </a:pathLst>
          </a:custGeom>
          <a:blipFill rotWithShape="1">
            <a:blip r:embed="rId22">
              <a:alphaModFix/>
            </a:blip>
            <a:stretch>
              <a:fillRect b="0" l="0" r="0" t="0"/>
            </a:stretch>
          </a:blipFill>
          <a:ln>
            <a:noFill/>
          </a:ln>
        </p:spPr>
      </p:sp>
      <p:sp>
        <p:nvSpPr>
          <p:cNvPr id="406" name="Google Shape;406;p30"/>
          <p:cNvSpPr/>
          <p:nvPr/>
        </p:nvSpPr>
        <p:spPr>
          <a:xfrm flipH="1" rot="5400000">
            <a:off x="2420844" y="8330305"/>
            <a:ext cx="931279" cy="1199540"/>
          </a:xfrm>
          <a:custGeom>
            <a:rect b="b" l="l" r="r" t="t"/>
            <a:pathLst>
              <a:path extrusionOk="0" h="1199540" w="931279">
                <a:moveTo>
                  <a:pt x="931279" y="0"/>
                </a:moveTo>
                <a:lnTo>
                  <a:pt x="0" y="0"/>
                </a:lnTo>
                <a:lnTo>
                  <a:pt x="0" y="1199540"/>
                </a:lnTo>
                <a:lnTo>
                  <a:pt x="931279" y="1199540"/>
                </a:lnTo>
                <a:lnTo>
                  <a:pt x="931279" y="0"/>
                </a:lnTo>
                <a:close/>
              </a:path>
            </a:pathLst>
          </a:custGeom>
          <a:blipFill rotWithShape="1">
            <a:blip r:embed="rId23">
              <a:alphaModFix/>
            </a:blip>
            <a:stretch>
              <a:fillRect b="0" l="0" r="0" t="0"/>
            </a:stretch>
          </a:blipFill>
          <a:ln>
            <a:noFill/>
          </a:ln>
        </p:spPr>
      </p:sp>
      <p:sp>
        <p:nvSpPr>
          <p:cNvPr id="407" name="Google Shape;407;p30"/>
          <p:cNvSpPr/>
          <p:nvPr/>
        </p:nvSpPr>
        <p:spPr>
          <a:xfrm rot="5400000">
            <a:off x="16700631" y="8356814"/>
            <a:ext cx="1117338" cy="1146522"/>
          </a:xfrm>
          <a:custGeom>
            <a:rect b="b" l="l" r="r" t="t"/>
            <a:pathLst>
              <a:path extrusionOk="0" h="1146522" w="1117338">
                <a:moveTo>
                  <a:pt x="0" y="0"/>
                </a:moveTo>
                <a:lnTo>
                  <a:pt x="1117338" y="0"/>
                </a:lnTo>
                <a:lnTo>
                  <a:pt x="1117338" y="1146522"/>
                </a:lnTo>
                <a:lnTo>
                  <a:pt x="0" y="1146522"/>
                </a:lnTo>
                <a:lnTo>
                  <a:pt x="0" y="0"/>
                </a:lnTo>
                <a:close/>
              </a:path>
            </a:pathLst>
          </a:custGeom>
          <a:blipFill rotWithShape="1">
            <a:blip r:embed="rId24">
              <a:alphaModFix/>
            </a:blip>
            <a:stretch>
              <a:fillRect b="0" l="0" r="0" t="0"/>
            </a:stretch>
          </a:blipFill>
          <a:ln>
            <a:noFill/>
          </a:ln>
        </p:spPr>
      </p:sp>
      <p:sp>
        <p:nvSpPr>
          <p:cNvPr id="408" name="Google Shape;408;p30"/>
          <p:cNvSpPr/>
          <p:nvPr/>
        </p:nvSpPr>
        <p:spPr>
          <a:xfrm>
            <a:off x="649066" y="8387186"/>
            <a:ext cx="1511842" cy="1085777"/>
          </a:xfrm>
          <a:custGeom>
            <a:rect b="b" l="l" r="r" t="t"/>
            <a:pathLst>
              <a:path extrusionOk="0" h="1085777" w="1511842">
                <a:moveTo>
                  <a:pt x="0" y="0"/>
                </a:moveTo>
                <a:lnTo>
                  <a:pt x="1511842" y="0"/>
                </a:lnTo>
                <a:lnTo>
                  <a:pt x="1511842" y="1085778"/>
                </a:lnTo>
                <a:lnTo>
                  <a:pt x="0" y="1085778"/>
                </a:lnTo>
                <a:lnTo>
                  <a:pt x="0" y="0"/>
                </a:lnTo>
                <a:close/>
              </a:path>
            </a:pathLst>
          </a:custGeom>
          <a:blipFill rotWithShape="1">
            <a:blip r:embed="rId25">
              <a:alphaModFix/>
            </a:blip>
            <a:stretch>
              <a:fillRect b="0" l="0" r="0" t="0"/>
            </a:stretch>
          </a:blipFill>
          <a:ln>
            <a:noFill/>
          </a:ln>
        </p:spPr>
      </p:sp>
      <p:sp>
        <p:nvSpPr>
          <p:cNvPr id="409" name="Google Shape;409;p30"/>
          <p:cNvSpPr/>
          <p:nvPr/>
        </p:nvSpPr>
        <p:spPr>
          <a:xfrm>
            <a:off x="8507504" y="6642921"/>
            <a:ext cx="1884919" cy="911615"/>
          </a:xfrm>
          <a:custGeom>
            <a:rect b="b" l="l" r="r" t="t"/>
            <a:pathLst>
              <a:path extrusionOk="0" h="911615" w="1884919">
                <a:moveTo>
                  <a:pt x="0" y="0"/>
                </a:moveTo>
                <a:lnTo>
                  <a:pt x="1884919" y="0"/>
                </a:lnTo>
                <a:lnTo>
                  <a:pt x="1884919" y="911615"/>
                </a:lnTo>
                <a:lnTo>
                  <a:pt x="0" y="911615"/>
                </a:lnTo>
                <a:lnTo>
                  <a:pt x="0" y="0"/>
                </a:lnTo>
                <a:close/>
              </a:path>
            </a:pathLst>
          </a:custGeom>
          <a:blipFill rotWithShape="1">
            <a:blip r:embed="rId26">
              <a:alphaModFix/>
            </a:blip>
            <a:stretch>
              <a:fillRect b="0" l="0" r="0" t="0"/>
            </a:stretch>
          </a:blipFill>
          <a:ln>
            <a:noFill/>
          </a:ln>
        </p:spPr>
      </p:sp>
      <p:sp>
        <p:nvSpPr>
          <p:cNvPr id="410" name="Google Shape;410;p30"/>
          <p:cNvSpPr/>
          <p:nvPr/>
        </p:nvSpPr>
        <p:spPr>
          <a:xfrm>
            <a:off x="10525083" y="8421005"/>
            <a:ext cx="1879118" cy="1018140"/>
          </a:xfrm>
          <a:custGeom>
            <a:rect b="b" l="l" r="r" t="t"/>
            <a:pathLst>
              <a:path extrusionOk="0" h="1018140" w="1879118">
                <a:moveTo>
                  <a:pt x="0" y="0"/>
                </a:moveTo>
                <a:lnTo>
                  <a:pt x="1879118" y="0"/>
                </a:lnTo>
                <a:lnTo>
                  <a:pt x="1879118" y="1018140"/>
                </a:lnTo>
                <a:lnTo>
                  <a:pt x="0" y="1018140"/>
                </a:lnTo>
                <a:lnTo>
                  <a:pt x="0" y="0"/>
                </a:lnTo>
                <a:close/>
              </a:path>
            </a:pathLst>
          </a:custGeom>
          <a:blipFill rotWithShape="1">
            <a:blip r:embed="rId27">
              <a:alphaModFix/>
            </a:blip>
            <a:stretch>
              <a:fillRect b="0" l="0" r="0" t="0"/>
            </a:stretch>
          </a:blipFill>
          <a:ln>
            <a:noFill/>
          </a:ln>
        </p:spPr>
      </p:sp>
      <p:sp>
        <p:nvSpPr>
          <p:cNvPr id="411" name="Google Shape;411;p30"/>
          <p:cNvSpPr/>
          <p:nvPr/>
        </p:nvSpPr>
        <p:spPr>
          <a:xfrm>
            <a:off x="12057816" y="6429407"/>
            <a:ext cx="854298" cy="1338643"/>
          </a:xfrm>
          <a:custGeom>
            <a:rect b="b" l="l" r="r" t="t"/>
            <a:pathLst>
              <a:path extrusionOk="0" h="1338643" w="854298">
                <a:moveTo>
                  <a:pt x="0" y="0"/>
                </a:moveTo>
                <a:lnTo>
                  <a:pt x="854298" y="0"/>
                </a:lnTo>
                <a:lnTo>
                  <a:pt x="854298" y="1338643"/>
                </a:lnTo>
                <a:lnTo>
                  <a:pt x="0" y="1338643"/>
                </a:lnTo>
                <a:lnTo>
                  <a:pt x="0" y="0"/>
                </a:lnTo>
                <a:close/>
              </a:path>
            </a:pathLst>
          </a:custGeom>
          <a:blipFill rotWithShape="1">
            <a:blip r:embed="rId28">
              <a:alphaModFix/>
            </a:blip>
            <a:stretch>
              <a:fillRect b="0" l="0" r="0" t="0"/>
            </a:stretch>
          </a:blipFill>
          <a:ln>
            <a:noFill/>
          </a:ln>
        </p:spPr>
      </p:sp>
      <p:sp>
        <p:nvSpPr>
          <p:cNvPr id="412" name="Google Shape;412;p30"/>
          <p:cNvSpPr/>
          <p:nvPr/>
        </p:nvSpPr>
        <p:spPr>
          <a:xfrm rot="5339908">
            <a:off x="6612404" y="8121442"/>
            <a:ext cx="170548" cy="1617267"/>
          </a:xfrm>
          <a:custGeom>
            <a:rect b="b" l="l" r="r" t="t"/>
            <a:pathLst>
              <a:path extrusionOk="0" h="1617267" w="170548">
                <a:moveTo>
                  <a:pt x="0" y="0"/>
                </a:moveTo>
                <a:lnTo>
                  <a:pt x="170548" y="0"/>
                </a:lnTo>
                <a:lnTo>
                  <a:pt x="170548" y="1617266"/>
                </a:lnTo>
                <a:lnTo>
                  <a:pt x="0" y="1617266"/>
                </a:lnTo>
                <a:lnTo>
                  <a:pt x="0" y="0"/>
                </a:lnTo>
                <a:close/>
              </a:path>
            </a:pathLst>
          </a:custGeom>
          <a:blipFill rotWithShape="1">
            <a:blip r:embed="rId29">
              <a:alphaModFix/>
            </a:blip>
            <a:stretch>
              <a:fillRect b="0" l="0" r="0" t="0"/>
            </a:stretch>
          </a:blipFill>
          <a:ln>
            <a:noFill/>
          </a:ln>
        </p:spPr>
      </p:sp>
      <p:sp>
        <p:nvSpPr>
          <p:cNvPr id="413" name="Google Shape;413;p30"/>
          <p:cNvSpPr/>
          <p:nvPr/>
        </p:nvSpPr>
        <p:spPr>
          <a:xfrm>
            <a:off x="4849802" y="8435362"/>
            <a:ext cx="912070" cy="989425"/>
          </a:xfrm>
          <a:custGeom>
            <a:rect b="b" l="l" r="r" t="t"/>
            <a:pathLst>
              <a:path extrusionOk="0" h="989425" w="912070">
                <a:moveTo>
                  <a:pt x="0" y="0"/>
                </a:moveTo>
                <a:lnTo>
                  <a:pt x="912070" y="0"/>
                </a:lnTo>
                <a:lnTo>
                  <a:pt x="912070" y="989426"/>
                </a:lnTo>
                <a:lnTo>
                  <a:pt x="0" y="989426"/>
                </a:lnTo>
                <a:lnTo>
                  <a:pt x="0" y="0"/>
                </a:lnTo>
                <a:close/>
              </a:path>
            </a:pathLst>
          </a:custGeom>
          <a:blipFill rotWithShape="1">
            <a:blip r:embed="rId30">
              <a:alphaModFix/>
            </a:blip>
            <a:stretch>
              <a:fillRect b="0" l="0" r="0" t="0"/>
            </a:stretch>
          </a:blipFill>
          <a:ln>
            <a:noFill/>
          </a:ln>
        </p:spPr>
      </p:sp>
      <p:sp>
        <p:nvSpPr>
          <p:cNvPr id="414" name="Google Shape;414;p30"/>
          <p:cNvSpPr/>
          <p:nvPr/>
        </p:nvSpPr>
        <p:spPr>
          <a:xfrm>
            <a:off x="15055348" y="8515548"/>
            <a:ext cx="1504885" cy="829055"/>
          </a:xfrm>
          <a:custGeom>
            <a:rect b="b" l="l" r="r" t="t"/>
            <a:pathLst>
              <a:path extrusionOk="0" h="829055" w="1504885">
                <a:moveTo>
                  <a:pt x="0" y="0"/>
                </a:moveTo>
                <a:lnTo>
                  <a:pt x="1504885" y="0"/>
                </a:lnTo>
                <a:lnTo>
                  <a:pt x="1504885" y="829055"/>
                </a:lnTo>
                <a:lnTo>
                  <a:pt x="0" y="829055"/>
                </a:lnTo>
                <a:lnTo>
                  <a:pt x="0" y="0"/>
                </a:lnTo>
                <a:close/>
              </a:path>
            </a:pathLst>
          </a:custGeom>
          <a:blipFill rotWithShape="1">
            <a:blip r:embed="rId31">
              <a:alphaModFix/>
            </a:blip>
            <a:stretch>
              <a:fillRect b="0" l="0" r="0" t="0"/>
            </a:stretch>
          </a:blipFill>
          <a:ln>
            <a:noFill/>
          </a:ln>
        </p:spPr>
      </p:sp>
      <p:sp>
        <p:nvSpPr>
          <p:cNvPr id="415" name="Google Shape;415;p30"/>
          <p:cNvSpPr/>
          <p:nvPr/>
        </p:nvSpPr>
        <p:spPr>
          <a:xfrm>
            <a:off x="7633484" y="8450374"/>
            <a:ext cx="980802" cy="959403"/>
          </a:xfrm>
          <a:custGeom>
            <a:rect b="b" l="l" r="r" t="t"/>
            <a:pathLst>
              <a:path extrusionOk="0" h="959403" w="980802">
                <a:moveTo>
                  <a:pt x="0" y="0"/>
                </a:moveTo>
                <a:lnTo>
                  <a:pt x="980802" y="0"/>
                </a:lnTo>
                <a:lnTo>
                  <a:pt x="980802" y="959403"/>
                </a:lnTo>
                <a:lnTo>
                  <a:pt x="0" y="959403"/>
                </a:lnTo>
                <a:lnTo>
                  <a:pt x="0" y="0"/>
                </a:lnTo>
                <a:close/>
              </a:path>
            </a:pathLst>
          </a:custGeom>
          <a:blipFill rotWithShape="1">
            <a:blip r:embed="rId32">
              <a:alphaModFix/>
            </a:blip>
            <a:stretch>
              <a:fillRect b="0" l="0" r="0" t="0"/>
            </a:stretch>
          </a:blipFill>
          <a:ln>
            <a:noFill/>
          </a:ln>
        </p:spPr>
      </p:sp>
      <p:sp>
        <p:nvSpPr>
          <p:cNvPr id="416" name="Google Shape;416;p30"/>
          <p:cNvSpPr/>
          <p:nvPr/>
        </p:nvSpPr>
        <p:spPr>
          <a:xfrm>
            <a:off x="3612059" y="8312332"/>
            <a:ext cx="1111937" cy="1235486"/>
          </a:xfrm>
          <a:custGeom>
            <a:rect b="b" l="l" r="r" t="t"/>
            <a:pathLst>
              <a:path extrusionOk="0" h="1235486" w="1111937">
                <a:moveTo>
                  <a:pt x="0" y="0"/>
                </a:moveTo>
                <a:lnTo>
                  <a:pt x="1111938" y="0"/>
                </a:lnTo>
                <a:lnTo>
                  <a:pt x="1111938" y="1235486"/>
                </a:lnTo>
                <a:lnTo>
                  <a:pt x="0" y="1235486"/>
                </a:lnTo>
                <a:lnTo>
                  <a:pt x="0" y="0"/>
                </a:lnTo>
                <a:close/>
              </a:path>
            </a:pathLst>
          </a:custGeom>
          <a:blipFill rotWithShape="1">
            <a:blip r:embed="rId33">
              <a:alphaModFix/>
            </a:blip>
            <a:stretch>
              <a:fillRect b="0" l="0" r="0" t="0"/>
            </a:stretch>
          </a:blipFill>
          <a:ln>
            <a:noFill/>
          </a:ln>
        </p:spPr>
      </p:sp>
      <p:sp>
        <p:nvSpPr>
          <p:cNvPr id="417" name="Google Shape;417;p30"/>
          <p:cNvSpPr/>
          <p:nvPr/>
        </p:nvSpPr>
        <p:spPr>
          <a:xfrm>
            <a:off x="12530006" y="8801373"/>
            <a:ext cx="2399536" cy="257405"/>
          </a:xfrm>
          <a:custGeom>
            <a:rect b="b" l="l" r="r" t="t"/>
            <a:pathLst>
              <a:path extrusionOk="0" h="257405" w="2399536">
                <a:moveTo>
                  <a:pt x="0" y="0"/>
                </a:moveTo>
                <a:lnTo>
                  <a:pt x="2399536" y="0"/>
                </a:lnTo>
                <a:lnTo>
                  <a:pt x="2399536" y="257404"/>
                </a:lnTo>
                <a:lnTo>
                  <a:pt x="0" y="257404"/>
                </a:lnTo>
                <a:lnTo>
                  <a:pt x="0" y="0"/>
                </a:lnTo>
                <a:close/>
              </a:path>
            </a:pathLst>
          </a:custGeom>
          <a:blipFill rotWithShape="1">
            <a:blip r:embed="rId34">
              <a:alphaModFix/>
            </a:blip>
            <a:stretch>
              <a:fillRect b="0" l="0" r="0" t="0"/>
            </a:stretch>
          </a:blipFill>
          <a:ln>
            <a:noFill/>
          </a:ln>
        </p:spPr>
      </p:sp>
      <p:sp>
        <p:nvSpPr>
          <p:cNvPr id="418" name="Google Shape;418;p30"/>
          <p:cNvSpPr/>
          <p:nvPr/>
        </p:nvSpPr>
        <p:spPr>
          <a:xfrm>
            <a:off x="8740092" y="8632930"/>
            <a:ext cx="1659186" cy="594290"/>
          </a:xfrm>
          <a:custGeom>
            <a:rect b="b" l="l" r="r" t="t"/>
            <a:pathLst>
              <a:path extrusionOk="0" h="594290" w="1659186">
                <a:moveTo>
                  <a:pt x="0" y="0"/>
                </a:moveTo>
                <a:lnTo>
                  <a:pt x="1659185" y="0"/>
                </a:lnTo>
                <a:lnTo>
                  <a:pt x="1659185" y="594290"/>
                </a:lnTo>
                <a:lnTo>
                  <a:pt x="0" y="594290"/>
                </a:lnTo>
                <a:lnTo>
                  <a:pt x="0" y="0"/>
                </a:lnTo>
                <a:close/>
              </a:path>
            </a:pathLst>
          </a:custGeom>
          <a:blipFill rotWithShape="1">
            <a:blip r:embed="rId35">
              <a:alphaModFix/>
            </a:blip>
            <a:stretch>
              <a:fillRect b="0" l="0" r="0" t="0"/>
            </a:stretch>
          </a:blipFill>
          <a:ln>
            <a:noFill/>
          </a:ln>
        </p:spPr>
      </p:sp>
      <p:sp>
        <p:nvSpPr>
          <p:cNvPr id="419" name="Google Shape;419;p30"/>
          <p:cNvSpPr/>
          <p:nvPr/>
        </p:nvSpPr>
        <p:spPr>
          <a:xfrm>
            <a:off x="6055640" y="6898206"/>
            <a:ext cx="2250764" cy="401045"/>
          </a:xfrm>
          <a:custGeom>
            <a:rect b="b" l="l" r="r" t="t"/>
            <a:pathLst>
              <a:path extrusionOk="0" h="401045" w="2250764">
                <a:moveTo>
                  <a:pt x="0" y="0"/>
                </a:moveTo>
                <a:lnTo>
                  <a:pt x="2250764" y="0"/>
                </a:lnTo>
                <a:lnTo>
                  <a:pt x="2250764" y="401045"/>
                </a:lnTo>
                <a:lnTo>
                  <a:pt x="0" y="401045"/>
                </a:lnTo>
                <a:lnTo>
                  <a:pt x="0" y="0"/>
                </a:lnTo>
                <a:close/>
              </a:path>
            </a:pathLst>
          </a:custGeom>
          <a:blipFill rotWithShape="1">
            <a:blip r:embed="rId36">
              <a:alphaModFix/>
            </a:blip>
            <a:stretch>
              <a:fillRect b="0" l="0" r="0" t="0"/>
            </a:stretch>
          </a:blipFill>
          <a:ln>
            <a:noFill/>
          </a:ln>
        </p:spPr>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pic>
        <p:nvPicPr>
          <p:cNvPr id="424" name="Google Shape;424;p31"/>
          <p:cNvPicPr preferRelativeResize="0"/>
          <p:nvPr/>
        </p:nvPicPr>
        <p:blipFill rotWithShape="1">
          <a:blip r:embed="rId3">
            <a:alphaModFix/>
          </a:blip>
          <a:srcRect b="7798" l="0" r="0" t="7806"/>
          <a:stretch/>
        </p:blipFill>
        <p:spPr>
          <a:xfrm>
            <a:off x="0" y="0"/>
            <a:ext cx="18288000" cy="10286998"/>
          </a:xfrm>
          <a:prstGeom prst="rect">
            <a:avLst/>
          </a:prstGeom>
          <a:noFill/>
          <a:ln>
            <a:noFill/>
          </a:ln>
        </p:spPr>
      </p:pic>
      <p:pic>
        <p:nvPicPr>
          <p:cNvPr id="425" name="Google Shape;425;p31"/>
          <p:cNvPicPr preferRelativeResize="0"/>
          <p:nvPr/>
        </p:nvPicPr>
        <p:blipFill>
          <a:blip r:embed="rId4">
            <a:alphaModFix/>
          </a:blip>
          <a:stretch>
            <a:fillRect/>
          </a:stretch>
        </p:blipFill>
        <p:spPr>
          <a:xfrm>
            <a:off x="6737400" y="2641083"/>
            <a:ext cx="4813200" cy="1203300"/>
          </a:xfrm>
          <a:prstGeom prst="rect">
            <a:avLst/>
          </a:prstGeom>
          <a:noFill/>
          <a:ln>
            <a:noFill/>
          </a:ln>
        </p:spPr>
      </p:pic>
      <p:pic>
        <p:nvPicPr>
          <p:cNvPr id="426" name="Google Shape;426;p31"/>
          <p:cNvPicPr preferRelativeResize="0"/>
          <p:nvPr/>
        </p:nvPicPr>
        <p:blipFill>
          <a:blip r:embed="rId5">
            <a:alphaModFix/>
          </a:blip>
          <a:stretch>
            <a:fillRect/>
          </a:stretch>
        </p:blipFill>
        <p:spPr>
          <a:xfrm>
            <a:off x="13605275" y="4626123"/>
            <a:ext cx="5179774" cy="6154879"/>
          </a:xfrm>
          <a:prstGeom prst="rect">
            <a:avLst/>
          </a:prstGeom>
          <a:noFill/>
          <a:ln>
            <a:noFill/>
          </a:ln>
        </p:spPr>
      </p:pic>
      <p:pic>
        <p:nvPicPr>
          <p:cNvPr id="427" name="Google Shape;427;p31"/>
          <p:cNvPicPr preferRelativeResize="0"/>
          <p:nvPr/>
        </p:nvPicPr>
        <p:blipFill>
          <a:blip r:embed="rId6">
            <a:alphaModFix/>
          </a:blip>
          <a:stretch>
            <a:fillRect/>
          </a:stretch>
        </p:blipFill>
        <p:spPr>
          <a:xfrm>
            <a:off x="-2378050" y="1127198"/>
            <a:ext cx="7315200" cy="800076"/>
          </a:xfrm>
          <a:prstGeom prst="rect">
            <a:avLst/>
          </a:prstGeom>
          <a:noFill/>
          <a:ln>
            <a:noFill/>
          </a:ln>
        </p:spPr>
      </p:pic>
      <p:pic>
        <p:nvPicPr>
          <p:cNvPr id="428" name="Google Shape;428;p31"/>
          <p:cNvPicPr preferRelativeResize="0"/>
          <p:nvPr/>
        </p:nvPicPr>
        <p:blipFill>
          <a:blip r:embed="rId7">
            <a:alphaModFix/>
          </a:blip>
          <a:stretch>
            <a:fillRect/>
          </a:stretch>
        </p:blipFill>
        <p:spPr>
          <a:xfrm>
            <a:off x="-3493925" y="1694700"/>
            <a:ext cx="8745674" cy="9531480"/>
          </a:xfrm>
          <a:prstGeom prst="rect">
            <a:avLst/>
          </a:prstGeom>
          <a:noFill/>
          <a:ln>
            <a:noFill/>
          </a:ln>
        </p:spPr>
      </p:pic>
      <p:sp>
        <p:nvSpPr>
          <p:cNvPr id="429" name="Google Shape;429;p31"/>
          <p:cNvSpPr/>
          <p:nvPr/>
        </p:nvSpPr>
        <p:spPr>
          <a:xfrm rot="-184805">
            <a:off x="15088964" y="365661"/>
            <a:ext cx="3475387" cy="3861541"/>
          </a:xfrm>
          <a:custGeom>
            <a:rect b="b" l="l" r="r" t="t"/>
            <a:pathLst>
              <a:path extrusionOk="0" h="3861541" w="3475387">
                <a:moveTo>
                  <a:pt x="0" y="0"/>
                </a:moveTo>
                <a:lnTo>
                  <a:pt x="3475387" y="0"/>
                </a:lnTo>
                <a:lnTo>
                  <a:pt x="3475387" y="3861541"/>
                </a:lnTo>
                <a:lnTo>
                  <a:pt x="0" y="3861541"/>
                </a:lnTo>
                <a:lnTo>
                  <a:pt x="0" y="0"/>
                </a:lnTo>
                <a:close/>
              </a:path>
            </a:pathLst>
          </a:custGeom>
          <a:blipFill rotWithShape="1">
            <a:blip r:embed="rId8">
              <a:alphaModFix/>
            </a:blip>
            <a:stretch>
              <a:fillRect b="0" l="0" r="0" t="0"/>
            </a:stretch>
          </a:blipFill>
          <a:ln>
            <a:noFill/>
          </a:ln>
        </p:spPr>
      </p:sp>
      <p:sp>
        <p:nvSpPr>
          <p:cNvPr id="430" name="Google Shape;430;p31"/>
          <p:cNvSpPr/>
          <p:nvPr/>
        </p:nvSpPr>
        <p:spPr>
          <a:xfrm>
            <a:off x="-2628900" y="8619328"/>
            <a:ext cx="7315200" cy="2620172"/>
          </a:xfrm>
          <a:custGeom>
            <a:rect b="b" l="l" r="r" t="t"/>
            <a:pathLst>
              <a:path extrusionOk="0" h="2620172" w="7315200">
                <a:moveTo>
                  <a:pt x="0" y="0"/>
                </a:moveTo>
                <a:lnTo>
                  <a:pt x="7315200" y="0"/>
                </a:lnTo>
                <a:lnTo>
                  <a:pt x="7315200" y="2620172"/>
                </a:lnTo>
                <a:lnTo>
                  <a:pt x="0" y="2620172"/>
                </a:lnTo>
                <a:lnTo>
                  <a:pt x="0" y="0"/>
                </a:lnTo>
                <a:close/>
              </a:path>
            </a:pathLst>
          </a:custGeom>
          <a:blipFill rotWithShape="1">
            <a:blip r:embed="rId9">
              <a:alphaModFix/>
            </a:blip>
            <a:stretch>
              <a:fillRect b="0" l="0" r="0" t="0"/>
            </a:stretch>
          </a:blipFill>
          <a:ln>
            <a:noFill/>
          </a:ln>
        </p:spPr>
      </p:sp>
      <p:grpSp>
        <p:nvGrpSpPr>
          <p:cNvPr id="431" name="Google Shape;431;p31"/>
          <p:cNvGrpSpPr/>
          <p:nvPr/>
        </p:nvGrpSpPr>
        <p:grpSpPr>
          <a:xfrm>
            <a:off x="5904715" y="5781864"/>
            <a:ext cx="6478570" cy="1154363"/>
            <a:chOff x="0" y="0"/>
            <a:chExt cx="8638093" cy="1539151"/>
          </a:xfrm>
        </p:grpSpPr>
        <p:sp>
          <p:nvSpPr>
            <p:cNvPr id="432" name="Google Shape;432;p31"/>
            <p:cNvSpPr/>
            <p:nvPr/>
          </p:nvSpPr>
          <p:spPr>
            <a:xfrm>
              <a:off x="0" y="0"/>
              <a:ext cx="8638093" cy="1539151"/>
            </a:xfrm>
            <a:custGeom>
              <a:rect b="b" l="l" r="r" t="t"/>
              <a:pathLst>
                <a:path extrusionOk="0" h="1539151" w="8638093">
                  <a:moveTo>
                    <a:pt x="0" y="0"/>
                  </a:moveTo>
                  <a:lnTo>
                    <a:pt x="8638093" y="0"/>
                  </a:lnTo>
                  <a:lnTo>
                    <a:pt x="8638093" y="1539151"/>
                  </a:lnTo>
                  <a:lnTo>
                    <a:pt x="0" y="1539151"/>
                  </a:lnTo>
                  <a:lnTo>
                    <a:pt x="0" y="0"/>
                  </a:lnTo>
                  <a:close/>
                </a:path>
              </a:pathLst>
            </a:custGeom>
            <a:blipFill rotWithShape="1">
              <a:blip r:embed="rId10">
                <a:alphaModFix/>
              </a:blip>
              <a:stretch>
                <a:fillRect b="0" l="0" r="0" t="0"/>
              </a:stretch>
            </a:blipFill>
            <a:ln>
              <a:noFill/>
            </a:ln>
          </p:spPr>
        </p:sp>
        <p:grpSp>
          <p:nvGrpSpPr>
            <p:cNvPr id="433" name="Google Shape;433;p31"/>
            <p:cNvGrpSpPr/>
            <p:nvPr/>
          </p:nvGrpSpPr>
          <p:grpSpPr>
            <a:xfrm>
              <a:off x="3955395" y="199252"/>
              <a:ext cx="691833" cy="902663"/>
              <a:chOff x="0" y="-47625"/>
              <a:chExt cx="136658" cy="178303"/>
            </a:xfrm>
          </p:grpSpPr>
          <p:sp>
            <p:nvSpPr>
              <p:cNvPr id="434" name="Google Shape;434;p31"/>
              <p:cNvSpPr/>
              <p:nvPr/>
            </p:nvSpPr>
            <p:spPr>
              <a:xfrm>
                <a:off x="0" y="0"/>
                <a:ext cx="136658" cy="130678"/>
              </a:xfrm>
              <a:custGeom>
                <a:rect b="b" l="l" r="r" t="t"/>
                <a:pathLst>
                  <a:path extrusionOk="0" h="130678" w="136658">
                    <a:moveTo>
                      <a:pt x="0" y="0"/>
                    </a:moveTo>
                    <a:lnTo>
                      <a:pt x="136658" y="0"/>
                    </a:lnTo>
                    <a:lnTo>
                      <a:pt x="136658" y="130678"/>
                    </a:lnTo>
                    <a:lnTo>
                      <a:pt x="0" y="130678"/>
                    </a:lnTo>
                    <a:close/>
                  </a:path>
                </a:pathLst>
              </a:custGeom>
              <a:solidFill>
                <a:srgbClr val="FFFFFF"/>
              </a:solidFill>
              <a:ln>
                <a:noFill/>
              </a:ln>
            </p:spPr>
          </p:sp>
          <p:sp>
            <p:nvSpPr>
              <p:cNvPr id="435" name="Google Shape;435;p31"/>
              <p:cNvSpPr txBox="1"/>
              <p:nvPr/>
            </p:nvSpPr>
            <p:spPr>
              <a:xfrm>
                <a:off x="0" y="-47625"/>
                <a:ext cx="136658" cy="17830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436" name="Google Shape;436;p31"/>
          <p:cNvGrpSpPr/>
          <p:nvPr/>
        </p:nvGrpSpPr>
        <p:grpSpPr>
          <a:xfrm>
            <a:off x="5904715" y="7765447"/>
            <a:ext cx="6478570" cy="1154363"/>
            <a:chOff x="0" y="0"/>
            <a:chExt cx="8638093" cy="1539151"/>
          </a:xfrm>
        </p:grpSpPr>
        <p:sp>
          <p:nvSpPr>
            <p:cNvPr id="437" name="Google Shape;437;p31"/>
            <p:cNvSpPr/>
            <p:nvPr/>
          </p:nvSpPr>
          <p:spPr>
            <a:xfrm>
              <a:off x="0" y="0"/>
              <a:ext cx="8638093" cy="1539151"/>
            </a:xfrm>
            <a:custGeom>
              <a:rect b="b" l="l" r="r" t="t"/>
              <a:pathLst>
                <a:path extrusionOk="0" h="1539151" w="8638093">
                  <a:moveTo>
                    <a:pt x="0" y="0"/>
                  </a:moveTo>
                  <a:lnTo>
                    <a:pt x="8638093" y="0"/>
                  </a:lnTo>
                  <a:lnTo>
                    <a:pt x="8638093" y="1539151"/>
                  </a:lnTo>
                  <a:lnTo>
                    <a:pt x="0" y="1539151"/>
                  </a:lnTo>
                  <a:lnTo>
                    <a:pt x="0" y="0"/>
                  </a:lnTo>
                  <a:close/>
                </a:path>
              </a:pathLst>
            </a:custGeom>
            <a:blipFill rotWithShape="1">
              <a:blip r:embed="rId10">
                <a:alphaModFix/>
              </a:blip>
              <a:stretch>
                <a:fillRect b="0" l="0" r="0" t="0"/>
              </a:stretch>
            </a:blipFill>
            <a:ln>
              <a:noFill/>
            </a:ln>
          </p:spPr>
        </p:sp>
        <p:grpSp>
          <p:nvGrpSpPr>
            <p:cNvPr id="438" name="Google Shape;438;p31"/>
            <p:cNvGrpSpPr/>
            <p:nvPr/>
          </p:nvGrpSpPr>
          <p:grpSpPr>
            <a:xfrm>
              <a:off x="3973130" y="152017"/>
              <a:ext cx="691833" cy="902663"/>
              <a:chOff x="0" y="-47625"/>
              <a:chExt cx="136658" cy="178303"/>
            </a:xfrm>
          </p:grpSpPr>
          <p:sp>
            <p:nvSpPr>
              <p:cNvPr id="439" name="Google Shape;439;p31"/>
              <p:cNvSpPr/>
              <p:nvPr/>
            </p:nvSpPr>
            <p:spPr>
              <a:xfrm>
                <a:off x="0" y="0"/>
                <a:ext cx="136658" cy="130678"/>
              </a:xfrm>
              <a:custGeom>
                <a:rect b="b" l="l" r="r" t="t"/>
                <a:pathLst>
                  <a:path extrusionOk="0" h="130678" w="136658">
                    <a:moveTo>
                      <a:pt x="0" y="0"/>
                    </a:moveTo>
                    <a:lnTo>
                      <a:pt x="136658" y="0"/>
                    </a:lnTo>
                    <a:lnTo>
                      <a:pt x="136658" y="130678"/>
                    </a:lnTo>
                    <a:lnTo>
                      <a:pt x="0" y="130678"/>
                    </a:lnTo>
                    <a:close/>
                  </a:path>
                </a:pathLst>
              </a:custGeom>
              <a:solidFill>
                <a:srgbClr val="FFFFFF"/>
              </a:solidFill>
              <a:ln>
                <a:noFill/>
              </a:ln>
            </p:spPr>
          </p:sp>
          <p:sp>
            <p:nvSpPr>
              <p:cNvPr id="440" name="Google Shape;440;p31"/>
              <p:cNvSpPr txBox="1"/>
              <p:nvPr/>
            </p:nvSpPr>
            <p:spPr>
              <a:xfrm>
                <a:off x="0" y="-47625"/>
                <a:ext cx="136658" cy="17830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441" name="Google Shape;441;p31"/>
          <p:cNvSpPr txBox="1"/>
          <p:nvPr/>
        </p:nvSpPr>
        <p:spPr>
          <a:xfrm>
            <a:off x="6505978" y="5933111"/>
            <a:ext cx="5276043" cy="771525"/>
          </a:xfrm>
          <a:prstGeom prst="rect">
            <a:avLst/>
          </a:prstGeom>
          <a:noFill/>
          <a:ln>
            <a:noFill/>
          </a:ln>
        </p:spPr>
        <p:txBody>
          <a:bodyPr anchorCtr="0" anchor="t" bIns="0" lIns="0" spcFirstLastPara="1" rIns="0" wrap="square" tIns="0">
            <a:spAutoFit/>
          </a:bodyPr>
          <a:lstStyle/>
          <a:p>
            <a:pPr indent="0" lvl="0" marL="0" marR="0" rtl="0" algn="ctr">
              <a:lnSpc>
                <a:spcPct val="119992"/>
              </a:lnSpc>
              <a:spcBef>
                <a:spcPts val="0"/>
              </a:spcBef>
              <a:spcAft>
                <a:spcPts val="0"/>
              </a:spcAft>
              <a:buNone/>
            </a:pPr>
            <a:r>
              <a:rPr b="1" i="0" lang="en-US" sz="5012" u="none" cap="none" strike="noStrike">
                <a:solidFill>
                  <a:srgbClr val="000000"/>
                </a:solidFill>
                <a:latin typeface="Zilla Slab"/>
                <a:ea typeface="Zilla Slab"/>
                <a:cs typeface="Zilla Slab"/>
                <a:sym typeface="Zilla Slab"/>
              </a:rPr>
              <a:t>SlidesCarnival</a:t>
            </a:r>
            <a:endParaRPr/>
          </a:p>
        </p:txBody>
      </p:sp>
      <p:sp>
        <p:nvSpPr>
          <p:cNvPr id="442" name="Google Shape;442;p31"/>
          <p:cNvSpPr txBox="1"/>
          <p:nvPr/>
        </p:nvSpPr>
        <p:spPr>
          <a:xfrm>
            <a:off x="4720813" y="3940250"/>
            <a:ext cx="8846400" cy="131430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3558" u="none" cap="none" strike="noStrike">
                <a:solidFill>
                  <a:srgbClr val="000000"/>
                </a:solidFill>
                <a:latin typeface="Zilla Slab"/>
                <a:ea typeface="Zilla Slab"/>
                <a:cs typeface="Zilla Slab"/>
                <a:sym typeface="Zilla Slab"/>
              </a:rPr>
              <a:t>This presentation template is free for everyone to use thanks to the following:</a:t>
            </a:r>
            <a:endParaRPr/>
          </a:p>
        </p:txBody>
      </p:sp>
      <p:sp>
        <p:nvSpPr>
          <p:cNvPr id="443" name="Google Shape;443;p31"/>
          <p:cNvSpPr txBox="1"/>
          <p:nvPr/>
        </p:nvSpPr>
        <p:spPr>
          <a:xfrm>
            <a:off x="6505978" y="8892771"/>
            <a:ext cx="5276043" cy="527412"/>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3270" u="none" cap="none" strike="noStrike">
                <a:solidFill>
                  <a:srgbClr val="000000"/>
                </a:solidFill>
                <a:latin typeface="Zilla Slab"/>
                <a:ea typeface="Zilla Slab"/>
                <a:cs typeface="Zilla Slab"/>
                <a:sym typeface="Zilla Slab"/>
              </a:rPr>
              <a:t>for the photos</a:t>
            </a:r>
            <a:endParaRPr/>
          </a:p>
        </p:txBody>
      </p:sp>
      <p:sp>
        <p:nvSpPr>
          <p:cNvPr id="444" name="Google Shape;444;p31"/>
          <p:cNvSpPr txBox="1"/>
          <p:nvPr/>
        </p:nvSpPr>
        <p:spPr>
          <a:xfrm>
            <a:off x="6078300" y="6914186"/>
            <a:ext cx="6131399" cy="527412"/>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3270" u="none" cap="none" strike="noStrike">
                <a:solidFill>
                  <a:srgbClr val="000000"/>
                </a:solidFill>
                <a:latin typeface="Zilla Slab"/>
                <a:ea typeface="Zilla Slab"/>
                <a:cs typeface="Zilla Slab"/>
                <a:sym typeface="Zilla Slab"/>
              </a:rPr>
              <a:t>for the presentation template</a:t>
            </a:r>
            <a:endParaRPr/>
          </a:p>
        </p:txBody>
      </p:sp>
      <p:sp>
        <p:nvSpPr>
          <p:cNvPr id="445" name="Google Shape;445;p31"/>
          <p:cNvSpPr txBox="1"/>
          <p:nvPr/>
        </p:nvSpPr>
        <p:spPr>
          <a:xfrm>
            <a:off x="5424345" y="723441"/>
            <a:ext cx="7439310" cy="1517815"/>
          </a:xfrm>
          <a:prstGeom prst="rect">
            <a:avLst/>
          </a:prstGeom>
          <a:noFill/>
          <a:ln>
            <a:noFill/>
          </a:ln>
        </p:spPr>
        <p:txBody>
          <a:bodyPr anchorCtr="0" anchor="t" bIns="0" lIns="0" spcFirstLastPara="1" rIns="0" wrap="square" tIns="0">
            <a:spAutoFit/>
          </a:bodyPr>
          <a:lstStyle/>
          <a:p>
            <a:pPr indent="0" lvl="0" marL="0" marR="0" rtl="0" algn="ctr">
              <a:lnSpc>
                <a:spcPct val="103998"/>
              </a:lnSpc>
              <a:spcBef>
                <a:spcPts val="0"/>
              </a:spcBef>
              <a:spcAft>
                <a:spcPts val="0"/>
              </a:spcAft>
              <a:buNone/>
            </a:pPr>
            <a:r>
              <a:rPr b="1" i="0" lang="en-US" sz="11129" u="none" cap="none" strike="noStrike">
                <a:solidFill>
                  <a:srgbClr val="000000"/>
                </a:solidFill>
                <a:latin typeface="Zilla Slab"/>
                <a:ea typeface="Zilla Slab"/>
                <a:cs typeface="Zilla Slab"/>
                <a:sym typeface="Zilla Slab"/>
              </a:rPr>
              <a:t>Credits</a:t>
            </a:r>
            <a:endParaRPr/>
          </a:p>
        </p:txBody>
      </p:sp>
      <p:sp>
        <p:nvSpPr>
          <p:cNvPr id="446" name="Google Shape;446;p31"/>
          <p:cNvSpPr txBox="1"/>
          <p:nvPr/>
        </p:nvSpPr>
        <p:spPr>
          <a:xfrm>
            <a:off x="7700504" y="7917847"/>
            <a:ext cx="2886993" cy="771525"/>
          </a:xfrm>
          <a:prstGeom prst="rect">
            <a:avLst/>
          </a:prstGeom>
          <a:noFill/>
          <a:ln>
            <a:noFill/>
          </a:ln>
        </p:spPr>
        <p:txBody>
          <a:bodyPr anchorCtr="0" anchor="t" bIns="0" lIns="0" spcFirstLastPara="1" rIns="0" wrap="square" tIns="0">
            <a:spAutoFit/>
          </a:bodyPr>
          <a:lstStyle/>
          <a:p>
            <a:pPr indent="0" lvl="0" marL="0" marR="0" rtl="0" algn="ctr">
              <a:lnSpc>
                <a:spcPct val="119992"/>
              </a:lnSpc>
              <a:spcBef>
                <a:spcPts val="0"/>
              </a:spcBef>
              <a:spcAft>
                <a:spcPts val="0"/>
              </a:spcAft>
              <a:buNone/>
            </a:pPr>
            <a:r>
              <a:rPr b="1" i="0" lang="en-US" sz="5012" u="none" cap="none" strike="noStrike">
                <a:solidFill>
                  <a:srgbClr val="000000"/>
                </a:solidFill>
                <a:latin typeface="Zilla Slab"/>
                <a:ea typeface="Zilla Slab"/>
                <a:cs typeface="Zilla Slab"/>
                <a:sym typeface="Zilla Slab"/>
              </a:rPr>
              <a:t>Pexels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E6DD"/>
        </a:solidFill>
      </p:bgPr>
    </p:bg>
    <p:spTree>
      <p:nvGrpSpPr>
        <p:cNvPr id="97" name="Shape 97"/>
        <p:cNvGrpSpPr/>
        <p:nvPr/>
      </p:nvGrpSpPr>
      <p:grpSpPr>
        <a:xfrm>
          <a:off x="0" y="0"/>
          <a:ext cx="0" cy="0"/>
          <a:chOff x="0" y="0"/>
          <a:chExt cx="0" cy="0"/>
        </a:xfrm>
      </p:grpSpPr>
      <p:pic>
        <p:nvPicPr>
          <p:cNvPr id="98" name="Google Shape;98;p14"/>
          <p:cNvPicPr preferRelativeResize="0"/>
          <p:nvPr/>
        </p:nvPicPr>
        <p:blipFill rotWithShape="1">
          <a:blip r:embed="rId3">
            <a:alphaModFix/>
          </a:blip>
          <a:srcRect b="7798" l="0" r="0" t="7806"/>
          <a:stretch/>
        </p:blipFill>
        <p:spPr>
          <a:xfrm>
            <a:off x="0" y="0"/>
            <a:ext cx="18288000" cy="10286998"/>
          </a:xfrm>
          <a:prstGeom prst="rect">
            <a:avLst/>
          </a:prstGeom>
          <a:noFill/>
          <a:ln>
            <a:noFill/>
          </a:ln>
        </p:spPr>
      </p:pic>
      <p:sp>
        <p:nvSpPr>
          <p:cNvPr id="99" name="Google Shape;99;p14"/>
          <p:cNvSpPr/>
          <p:nvPr/>
        </p:nvSpPr>
        <p:spPr>
          <a:xfrm>
            <a:off x="11713726" y="6768668"/>
            <a:ext cx="3204881" cy="3518332"/>
          </a:xfrm>
          <a:custGeom>
            <a:rect b="b" l="l" r="r" t="t"/>
            <a:pathLst>
              <a:path extrusionOk="0" h="3518332" w="3204881">
                <a:moveTo>
                  <a:pt x="0" y="0"/>
                </a:moveTo>
                <a:lnTo>
                  <a:pt x="3204881" y="0"/>
                </a:lnTo>
                <a:lnTo>
                  <a:pt x="3204881" y="3518332"/>
                </a:lnTo>
                <a:lnTo>
                  <a:pt x="0" y="3518332"/>
                </a:lnTo>
                <a:lnTo>
                  <a:pt x="0" y="0"/>
                </a:lnTo>
                <a:close/>
              </a:path>
            </a:pathLst>
          </a:custGeom>
          <a:blipFill rotWithShape="1">
            <a:blip r:embed="rId4">
              <a:alphaModFix/>
            </a:blip>
            <a:stretch>
              <a:fillRect b="0" l="0" r="0" t="0"/>
            </a:stretch>
          </a:blipFill>
          <a:ln>
            <a:noFill/>
          </a:ln>
        </p:spPr>
      </p:sp>
      <p:sp>
        <p:nvSpPr>
          <p:cNvPr id="100" name="Google Shape;100;p14"/>
          <p:cNvSpPr/>
          <p:nvPr/>
        </p:nvSpPr>
        <p:spPr>
          <a:xfrm>
            <a:off x="13911996" y="8129950"/>
            <a:ext cx="5603796" cy="5644849"/>
          </a:xfrm>
          <a:custGeom>
            <a:rect b="b" l="l" r="r" t="t"/>
            <a:pathLst>
              <a:path extrusionOk="0" h="5644849" w="5603796">
                <a:moveTo>
                  <a:pt x="0" y="0"/>
                </a:moveTo>
                <a:lnTo>
                  <a:pt x="5603796" y="0"/>
                </a:lnTo>
                <a:lnTo>
                  <a:pt x="5603796" y="5644850"/>
                </a:lnTo>
                <a:lnTo>
                  <a:pt x="0" y="5644850"/>
                </a:lnTo>
                <a:lnTo>
                  <a:pt x="0" y="0"/>
                </a:lnTo>
                <a:close/>
              </a:path>
            </a:pathLst>
          </a:custGeom>
          <a:blipFill rotWithShape="1">
            <a:blip r:embed="rId5">
              <a:alphaModFix/>
            </a:blip>
            <a:stretch>
              <a:fillRect b="0" l="0" r="0" t="0"/>
            </a:stretch>
          </a:blipFill>
          <a:ln>
            <a:noFill/>
          </a:ln>
        </p:spPr>
      </p:sp>
      <p:sp>
        <p:nvSpPr>
          <p:cNvPr id="101" name="Google Shape;101;p14"/>
          <p:cNvSpPr/>
          <p:nvPr/>
        </p:nvSpPr>
        <p:spPr>
          <a:xfrm rot="2776676">
            <a:off x="2281070" y="-294822"/>
            <a:ext cx="4598834" cy="4718953"/>
          </a:xfrm>
          <a:custGeom>
            <a:rect b="b" l="l" r="r" t="t"/>
            <a:pathLst>
              <a:path extrusionOk="0" h="4718953" w="4598834">
                <a:moveTo>
                  <a:pt x="0" y="0"/>
                </a:moveTo>
                <a:lnTo>
                  <a:pt x="4598834" y="0"/>
                </a:lnTo>
                <a:lnTo>
                  <a:pt x="4598834" y="4718953"/>
                </a:lnTo>
                <a:lnTo>
                  <a:pt x="0" y="4718953"/>
                </a:lnTo>
                <a:lnTo>
                  <a:pt x="0" y="0"/>
                </a:lnTo>
                <a:close/>
              </a:path>
            </a:pathLst>
          </a:custGeom>
          <a:blipFill rotWithShape="1">
            <a:blip r:embed="rId6">
              <a:alphaModFix/>
            </a:blip>
            <a:stretch>
              <a:fillRect b="0" l="0" r="0" t="0"/>
            </a:stretch>
          </a:blipFill>
          <a:ln>
            <a:noFill/>
          </a:ln>
        </p:spPr>
      </p:sp>
      <p:sp>
        <p:nvSpPr>
          <p:cNvPr id="102" name="Google Shape;102;p14"/>
          <p:cNvSpPr txBox="1"/>
          <p:nvPr/>
        </p:nvSpPr>
        <p:spPr>
          <a:xfrm>
            <a:off x="-938123" y="857250"/>
            <a:ext cx="20164246" cy="1468825"/>
          </a:xfrm>
          <a:prstGeom prst="rect">
            <a:avLst/>
          </a:prstGeom>
          <a:noFill/>
          <a:ln>
            <a:noFill/>
          </a:ln>
        </p:spPr>
        <p:txBody>
          <a:bodyPr anchorCtr="0" anchor="t" bIns="0" lIns="0" spcFirstLastPara="1" rIns="0" wrap="square" tIns="0">
            <a:spAutoFit/>
          </a:bodyPr>
          <a:lstStyle/>
          <a:p>
            <a:pPr indent="0" lvl="0" marL="0" marR="0" rtl="0" algn="ctr">
              <a:lnSpc>
                <a:spcPct val="139995"/>
              </a:lnSpc>
              <a:spcBef>
                <a:spcPts val="0"/>
              </a:spcBef>
              <a:spcAft>
                <a:spcPts val="0"/>
              </a:spcAft>
              <a:buNone/>
            </a:pPr>
            <a:r>
              <a:rPr b="1" i="0" lang="en-US" sz="8536" u="none" cap="none" strike="noStrike">
                <a:solidFill>
                  <a:srgbClr val="000000"/>
                </a:solidFill>
                <a:latin typeface="Zilla Slab"/>
                <a:ea typeface="Zilla Slab"/>
                <a:cs typeface="Zilla Slab"/>
                <a:sym typeface="Zilla Slab"/>
              </a:rPr>
              <a:t>How to Use This Presentation</a:t>
            </a:r>
            <a:endParaRPr/>
          </a:p>
        </p:txBody>
      </p:sp>
      <p:sp>
        <p:nvSpPr>
          <p:cNvPr id="103" name="Google Shape;103;p14"/>
          <p:cNvSpPr/>
          <p:nvPr/>
        </p:nvSpPr>
        <p:spPr>
          <a:xfrm>
            <a:off x="16713894" y="-446189"/>
            <a:ext cx="5729468" cy="4114800"/>
          </a:xfrm>
          <a:custGeom>
            <a:rect b="b" l="l" r="r" t="t"/>
            <a:pathLst>
              <a:path extrusionOk="0" h="4114800" w="5729468">
                <a:moveTo>
                  <a:pt x="0" y="0"/>
                </a:moveTo>
                <a:lnTo>
                  <a:pt x="5729469" y="0"/>
                </a:lnTo>
                <a:lnTo>
                  <a:pt x="5729469" y="4114800"/>
                </a:lnTo>
                <a:lnTo>
                  <a:pt x="0" y="4114800"/>
                </a:lnTo>
                <a:lnTo>
                  <a:pt x="0" y="0"/>
                </a:lnTo>
                <a:close/>
              </a:path>
            </a:pathLst>
          </a:custGeom>
          <a:blipFill rotWithShape="1">
            <a:blip r:embed="rId7">
              <a:alphaModFix/>
            </a:blip>
            <a:stretch>
              <a:fillRect b="0" l="0" r="0" t="0"/>
            </a:stretch>
          </a:blipFill>
          <a:ln>
            <a:noFill/>
          </a:ln>
        </p:spPr>
      </p:sp>
      <p:sp>
        <p:nvSpPr>
          <p:cNvPr id="104" name="Google Shape;104;p14"/>
          <p:cNvSpPr txBox="1"/>
          <p:nvPr/>
        </p:nvSpPr>
        <p:spPr>
          <a:xfrm>
            <a:off x="929300" y="4508550"/>
            <a:ext cx="5456400" cy="41052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00" u="none" cap="none" strike="noStrike">
                <a:solidFill>
                  <a:srgbClr val="000000"/>
                </a:solidFill>
                <a:latin typeface="Zilla Slab"/>
                <a:ea typeface="Zilla Slab"/>
                <a:cs typeface="Zilla Slab"/>
                <a:sym typeface="Zilla Slab"/>
              </a:rPr>
              <a:t>Click on the "Google Slides" button below this presentation preview. Make sure to sign in to your Google account. Click on "Make a copy." Start editing your presentation.</a:t>
            </a:r>
            <a:endParaRPr/>
          </a:p>
          <a:p>
            <a:pPr indent="0" lvl="0" marL="0" marR="0" rtl="0" algn="ctr">
              <a:lnSpc>
                <a:spcPct val="130000"/>
              </a:lnSpc>
              <a:spcBef>
                <a:spcPts val="0"/>
              </a:spcBef>
              <a:spcAft>
                <a:spcPts val="0"/>
              </a:spcAft>
              <a:buNone/>
            </a:pPr>
            <a:r>
              <a:rPr b="0" i="0" lang="en-US" sz="2100" u="sng" cap="none" strike="noStrike">
                <a:solidFill>
                  <a:srgbClr val="000000"/>
                </a:solidFill>
                <a:latin typeface="Zilla Slab"/>
                <a:ea typeface="Zilla Slab"/>
                <a:cs typeface="Zilla Slab"/>
                <a:sym typeface="Zilla Slab"/>
              </a:rPr>
              <a:t>Alternative:</a:t>
            </a:r>
            <a:r>
              <a:rPr b="0" i="0" lang="en-US" sz="2100" u="none" cap="none" strike="noStrike">
                <a:solidFill>
                  <a:srgbClr val="000000"/>
                </a:solidFill>
                <a:latin typeface="Zilla Slab"/>
                <a:ea typeface="Zilla Slab"/>
                <a:cs typeface="Zilla Slab"/>
                <a:sym typeface="Zilla Slab"/>
              </a:rPr>
              <a:t> Click on the "Share" button on the top right corner in Canva and click on "More" at the bottom of the menu. Enter "Google Drive" in the search bar and click on the GDrive icon to add this design as a Google slide in your GDrive.</a:t>
            </a:r>
            <a:endParaRPr/>
          </a:p>
        </p:txBody>
      </p:sp>
      <p:sp>
        <p:nvSpPr>
          <p:cNvPr id="105" name="Google Shape;105;p14"/>
          <p:cNvSpPr txBox="1"/>
          <p:nvPr/>
        </p:nvSpPr>
        <p:spPr>
          <a:xfrm>
            <a:off x="1872223" y="3640036"/>
            <a:ext cx="3570600" cy="5079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300" u="none" cap="none" strike="noStrike">
                <a:solidFill>
                  <a:srgbClr val="000000"/>
                </a:solidFill>
                <a:latin typeface="Zilla Slab"/>
                <a:ea typeface="Zilla Slab"/>
                <a:cs typeface="Zilla Slab"/>
                <a:sym typeface="Zilla Slab"/>
              </a:rPr>
              <a:t>Google Slides</a:t>
            </a:r>
            <a:endParaRPr/>
          </a:p>
        </p:txBody>
      </p:sp>
      <p:sp>
        <p:nvSpPr>
          <p:cNvPr id="106" name="Google Shape;106;p14"/>
          <p:cNvSpPr txBox="1"/>
          <p:nvPr/>
        </p:nvSpPr>
        <p:spPr>
          <a:xfrm>
            <a:off x="7464676" y="4508550"/>
            <a:ext cx="4878000" cy="36849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00" u="none" cap="none" strike="noStrike">
                <a:solidFill>
                  <a:srgbClr val="000000"/>
                </a:solidFill>
                <a:latin typeface="Zilla Slab"/>
                <a:ea typeface="Zilla Slab"/>
                <a:cs typeface="Zilla Slab"/>
                <a:sym typeface="Zilla Slab"/>
              </a:rPr>
              <a:t>Click on the "PowerPoint" button below this presentation preview. Start editing your presentation.</a:t>
            </a:r>
            <a:endParaRPr/>
          </a:p>
          <a:p>
            <a:pPr indent="0" lvl="0" marL="0" marR="0" rtl="0" algn="ctr">
              <a:lnSpc>
                <a:spcPct val="130000"/>
              </a:lnSpc>
              <a:spcBef>
                <a:spcPts val="0"/>
              </a:spcBef>
              <a:spcAft>
                <a:spcPts val="0"/>
              </a:spcAft>
              <a:buNone/>
            </a:pPr>
            <a:r>
              <a:rPr b="0" i="0" lang="en-US" sz="2100" u="sng" cap="none" strike="noStrike">
                <a:solidFill>
                  <a:srgbClr val="000000"/>
                </a:solidFill>
                <a:latin typeface="Zilla Slab"/>
                <a:ea typeface="Zilla Slab"/>
                <a:cs typeface="Zilla Slab"/>
                <a:sym typeface="Zilla Slab"/>
              </a:rPr>
              <a:t>Alternative:</a:t>
            </a:r>
            <a:r>
              <a:rPr b="0" i="0" lang="en-US" sz="2100" u="none" cap="none" strike="noStrike">
                <a:solidFill>
                  <a:srgbClr val="000000"/>
                </a:solidFill>
                <a:latin typeface="Zilla Slab"/>
                <a:ea typeface="Zilla Slab"/>
                <a:cs typeface="Zilla Slab"/>
                <a:sym typeface="Zilla Slab"/>
              </a:rPr>
              <a:t> From Canva template file, Click on the "Share" button on the top right corner in Canva and click on "More" at the bottom of the menu. Enter "PowerPoint" in the search bar and click on the PowerPoint icon to download.</a:t>
            </a:r>
            <a:endParaRPr/>
          </a:p>
        </p:txBody>
      </p:sp>
      <p:sp>
        <p:nvSpPr>
          <p:cNvPr id="107" name="Google Shape;107;p14"/>
          <p:cNvSpPr txBox="1"/>
          <p:nvPr/>
        </p:nvSpPr>
        <p:spPr>
          <a:xfrm>
            <a:off x="7142300" y="3640036"/>
            <a:ext cx="5141400" cy="5079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300" u="none" cap="none" strike="noStrike">
                <a:solidFill>
                  <a:srgbClr val="000000"/>
                </a:solidFill>
                <a:latin typeface="Zilla Slab"/>
                <a:ea typeface="Zilla Slab"/>
                <a:cs typeface="Zilla Slab"/>
                <a:sym typeface="Zilla Slab"/>
              </a:rPr>
              <a:t>PowerPoint</a:t>
            </a:r>
            <a:endParaRPr/>
          </a:p>
        </p:txBody>
      </p:sp>
      <p:sp>
        <p:nvSpPr>
          <p:cNvPr id="108" name="Google Shape;108;p14"/>
          <p:cNvSpPr txBox="1"/>
          <p:nvPr/>
        </p:nvSpPr>
        <p:spPr>
          <a:xfrm>
            <a:off x="13106128" y="4508546"/>
            <a:ext cx="4153200" cy="15840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00" u="none" cap="none" strike="noStrike">
                <a:solidFill>
                  <a:srgbClr val="000000"/>
                </a:solidFill>
                <a:latin typeface="Zilla Slab"/>
                <a:ea typeface="Zilla Slab"/>
                <a:cs typeface="Zilla Slab"/>
                <a:sym typeface="Zilla Slab"/>
              </a:rPr>
              <a:t>Click on the "Canva" button under this presentation preview. Start editing your presentation. You need to sign in to your Canva account.</a:t>
            </a:r>
            <a:endParaRPr/>
          </a:p>
        </p:txBody>
      </p:sp>
      <p:sp>
        <p:nvSpPr>
          <p:cNvPr id="109" name="Google Shape;109;p14"/>
          <p:cNvSpPr txBox="1"/>
          <p:nvPr/>
        </p:nvSpPr>
        <p:spPr>
          <a:xfrm>
            <a:off x="13651534" y="3640036"/>
            <a:ext cx="3062361" cy="52959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300" u="none" cap="none" strike="noStrike">
                <a:solidFill>
                  <a:srgbClr val="000000"/>
                </a:solidFill>
                <a:latin typeface="Zilla Slab"/>
                <a:ea typeface="Zilla Slab"/>
                <a:cs typeface="Zilla Slab"/>
                <a:sym typeface="Zilla Slab"/>
              </a:rPr>
              <a:t>Canva</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pic>
        <p:nvPicPr>
          <p:cNvPr id="114" name="Google Shape;114;p15"/>
          <p:cNvPicPr preferRelativeResize="0"/>
          <p:nvPr/>
        </p:nvPicPr>
        <p:blipFill rotWithShape="1">
          <a:blip r:embed="rId3">
            <a:alphaModFix/>
          </a:blip>
          <a:srcRect b="7798" l="0" r="0" t="7806"/>
          <a:stretch/>
        </p:blipFill>
        <p:spPr>
          <a:xfrm>
            <a:off x="0" y="0"/>
            <a:ext cx="18288000" cy="10286998"/>
          </a:xfrm>
          <a:prstGeom prst="rect">
            <a:avLst/>
          </a:prstGeom>
          <a:noFill/>
          <a:ln>
            <a:noFill/>
          </a:ln>
        </p:spPr>
      </p:pic>
      <p:sp>
        <p:nvSpPr>
          <p:cNvPr id="115" name="Google Shape;115;p15"/>
          <p:cNvSpPr/>
          <p:nvPr/>
        </p:nvSpPr>
        <p:spPr>
          <a:xfrm rot="96042">
            <a:off x="974004" y="913785"/>
            <a:ext cx="8219313" cy="8229600"/>
          </a:xfrm>
          <a:custGeom>
            <a:rect b="b" l="l" r="r" t="t"/>
            <a:pathLst>
              <a:path extrusionOk="0" h="8229600" w="8219313">
                <a:moveTo>
                  <a:pt x="0" y="0"/>
                </a:moveTo>
                <a:lnTo>
                  <a:pt x="8219313" y="0"/>
                </a:lnTo>
                <a:lnTo>
                  <a:pt x="8219313" y="8229600"/>
                </a:lnTo>
                <a:lnTo>
                  <a:pt x="0" y="8229600"/>
                </a:lnTo>
                <a:lnTo>
                  <a:pt x="0" y="0"/>
                </a:lnTo>
                <a:close/>
              </a:path>
            </a:pathLst>
          </a:custGeom>
          <a:blipFill rotWithShape="1">
            <a:blip r:embed="rId4">
              <a:alphaModFix/>
            </a:blip>
            <a:stretch>
              <a:fillRect b="0" l="0" r="0" t="0"/>
            </a:stretch>
          </a:blipFill>
          <a:ln>
            <a:noFill/>
          </a:ln>
        </p:spPr>
      </p:sp>
      <p:pic>
        <p:nvPicPr>
          <p:cNvPr id="116" name="Google Shape;116;p15"/>
          <p:cNvPicPr preferRelativeResize="0"/>
          <p:nvPr/>
        </p:nvPicPr>
        <p:blipFill>
          <a:blip r:embed="rId5">
            <a:alphaModFix/>
          </a:blip>
          <a:stretch>
            <a:fillRect/>
          </a:stretch>
        </p:blipFill>
        <p:spPr>
          <a:xfrm>
            <a:off x="1697311" y="1434661"/>
            <a:ext cx="7325100" cy="8314500"/>
          </a:xfrm>
          <a:prstGeom prst="rect">
            <a:avLst/>
          </a:prstGeom>
          <a:noFill/>
          <a:ln>
            <a:noFill/>
          </a:ln>
        </p:spPr>
      </p:pic>
      <p:sp>
        <p:nvSpPr>
          <p:cNvPr id="117" name="Google Shape;117;p15"/>
          <p:cNvSpPr/>
          <p:nvPr/>
        </p:nvSpPr>
        <p:spPr>
          <a:xfrm>
            <a:off x="9689962" y="-569199"/>
            <a:ext cx="14039853" cy="11372281"/>
          </a:xfrm>
          <a:custGeom>
            <a:rect b="b" l="l" r="r" t="t"/>
            <a:pathLst>
              <a:path extrusionOk="0" h="11372281" w="14039853">
                <a:moveTo>
                  <a:pt x="0" y="0"/>
                </a:moveTo>
                <a:lnTo>
                  <a:pt x="14039853" y="0"/>
                </a:lnTo>
                <a:lnTo>
                  <a:pt x="14039853" y="11372281"/>
                </a:lnTo>
                <a:lnTo>
                  <a:pt x="0" y="11372281"/>
                </a:lnTo>
                <a:lnTo>
                  <a:pt x="0" y="0"/>
                </a:lnTo>
                <a:close/>
              </a:path>
            </a:pathLst>
          </a:custGeom>
          <a:blipFill rotWithShape="1">
            <a:blip r:embed="rId6">
              <a:alphaModFix/>
            </a:blip>
            <a:stretch>
              <a:fillRect b="0" l="0" r="0" t="0"/>
            </a:stretch>
          </a:blipFill>
          <a:ln>
            <a:noFill/>
          </a:ln>
        </p:spPr>
      </p:sp>
      <p:grpSp>
        <p:nvGrpSpPr>
          <p:cNvPr id="118" name="Google Shape;118;p15"/>
          <p:cNvGrpSpPr/>
          <p:nvPr/>
        </p:nvGrpSpPr>
        <p:grpSpPr>
          <a:xfrm>
            <a:off x="9689962" y="4128518"/>
            <a:ext cx="7184920" cy="5304772"/>
            <a:chOff x="0" y="-9525"/>
            <a:chExt cx="9579894" cy="7073029"/>
          </a:xfrm>
        </p:grpSpPr>
        <p:sp>
          <p:nvSpPr>
            <p:cNvPr id="119" name="Google Shape;119;p15"/>
            <p:cNvSpPr txBox="1"/>
            <p:nvPr/>
          </p:nvSpPr>
          <p:spPr>
            <a:xfrm>
              <a:off x="0" y="-9525"/>
              <a:ext cx="9579894" cy="75882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0" i="0" lang="en-US" sz="3700" u="none" cap="none" strike="noStrike">
                  <a:solidFill>
                    <a:srgbClr val="000000"/>
                  </a:solidFill>
                  <a:latin typeface="Zilla Slab"/>
                  <a:ea typeface="Zilla Slab"/>
                  <a:cs typeface="Zilla Slab"/>
                  <a:sym typeface="Zilla Slab"/>
                </a:rPr>
                <a:t>Realism</a:t>
              </a:r>
              <a:endParaRPr/>
            </a:p>
          </p:txBody>
        </p:sp>
        <p:sp>
          <p:nvSpPr>
            <p:cNvPr id="120" name="Google Shape;120;p15"/>
            <p:cNvSpPr txBox="1"/>
            <p:nvPr/>
          </p:nvSpPr>
          <p:spPr>
            <a:xfrm>
              <a:off x="0" y="1253316"/>
              <a:ext cx="9579894" cy="75882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0" i="0" lang="en-US" sz="3700" u="none" cap="none" strike="noStrike">
                  <a:solidFill>
                    <a:srgbClr val="000000"/>
                  </a:solidFill>
                  <a:latin typeface="Zilla Slab"/>
                  <a:ea typeface="Zilla Slab"/>
                  <a:cs typeface="Zilla Slab"/>
                  <a:sym typeface="Zilla Slab"/>
                </a:rPr>
                <a:t>Social Realism</a:t>
              </a:r>
              <a:endParaRPr/>
            </a:p>
          </p:txBody>
        </p:sp>
        <p:sp>
          <p:nvSpPr>
            <p:cNvPr id="121" name="Google Shape;121;p15"/>
            <p:cNvSpPr txBox="1"/>
            <p:nvPr/>
          </p:nvSpPr>
          <p:spPr>
            <a:xfrm>
              <a:off x="0" y="2516157"/>
              <a:ext cx="9579894" cy="75882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0" i="0" lang="en-US" sz="3700" u="none" cap="none" strike="noStrike">
                  <a:solidFill>
                    <a:srgbClr val="000000"/>
                  </a:solidFill>
                  <a:latin typeface="Zilla Slab"/>
                  <a:ea typeface="Zilla Slab"/>
                  <a:cs typeface="Zilla Slab"/>
                  <a:sym typeface="Zilla Slab"/>
                </a:rPr>
                <a:t>American Gothic</a:t>
              </a:r>
              <a:endParaRPr/>
            </a:p>
          </p:txBody>
        </p:sp>
        <p:sp>
          <p:nvSpPr>
            <p:cNvPr id="122" name="Google Shape;122;p15"/>
            <p:cNvSpPr txBox="1"/>
            <p:nvPr/>
          </p:nvSpPr>
          <p:spPr>
            <a:xfrm>
              <a:off x="0" y="3778997"/>
              <a:ext cx="9579894" cy="75882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0" i="0" lang="en-US" sz="3700" u="none" cap="none" strike="noStrike">
                  <a:solidFill>
                    <a:srgbClr val="000000"/>
                  </a:solidFill>
                  <a:latin typeface="Zilla Slab"/>
                  <a:ea typeface="Zilla Slab"/>
                  <a:cs typeface="Zilla Slab"/>
                  <a:sym typeface="Zilla Slab"/>
                </a:rPr>
                <a:t>Other Artwork Examples</a:t>
              </a:r>
              <a:endParaRPr/>
            </a:p>
          </p:txBody>
        </p:sp>
        <p:sp>
          <p:nvSpPr>
            <p:cNvPr id="123" name="Google Shape;123;p15"/>
            <p:cNvSpPr txBox="1"/>
            <p:nvPr/>
          </p:nvSpPr>
          <p:spPr>
            <a:xfrm>
              <a:off x="0" y="5041838"/>
              <a:ext cx="9579894" cy="75882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0" i="0" lang="en-US" sz="3700" u="none" cap="none" strike="noStrike">
                  <a:solidFill>
                    <a:srgbClr val="000000"/>
                  </a:solidFill>
                  <a:latin typeface="Zilla Slab"/>
                  <a:ea typeface="Zilla Slab"/>
                  <a:cs typeface="Zilla Slab"/>
                  <a:sym typeface="Zilla Slab"/>
                </a:rPr>
                <a:t>Recap</a:t>
              </a:r>
              <a:endParaRPr/>
            </a:p>
          </p:txBody>
        </p:sp>
        <p:sp>
          <p:nvSpPr>
            <p:cNvPr id="124" name="Google Shape;124;p15"/>
            <p:cNvSpPr txBox="1"/>
            <p:nvPr/>
          </p:nvSpPr>
          <p:spPr>
            <a:xfrm>
              <a:off x="0" y="6304679"/>
              <a:ext cx="9579894" cy="75882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0" i="0" lang="en-US" sz="3700" u="none" cap="none" strike="noStrike">
                  <a:solidFill>
                    <a:srgbClr val="000000"/>
                  </a:solidFill>
                  <a:latin typeface="Zilla Slab"/>
                  <a:ea typeface="Zilla Slab"/>
                  <a:cs typeface="Zilla Slab"/>
                  <a:sym typeface="Zilla Slab"/>
                </a:rPr>
                <a:t>Your Turn! Activities</a:t>
              </a:r>
              <a:endParaRPr/>
            </a:p>
          </p:txBody>
        </p:sp>
      </p:grpSp>
      <p:sp>
        <p:nvSpPr>
          <p:cNvPr id="125" name="Google Shape;125;p15"/>
          <p:cNvSpPr txBox="1"/>
          <p:nvPr/>
        </p:nvSpPr>
        <p:spPr>
          <a:xfrm>
            <a:off x="12424814" y="943467"/>
            <a:ext cx="4450200" cy="2615400"/>
          </a:xfrm>
          <a:prstGeom prst="rect">
            <a:avLst/>
          </a:prstGeom>
          <a:noFill/>
          <a:ln>
            <a:noFill/>
          </a:ln>
        </p:spPr>
        <p:txBody>
          <a:bodyPr anchorCtr="0" anchor="t" bIns="0" lIns="0" spcFirstLastPara="1" rIns="0" wrap="square" tIns="0">
            <a:spAutoFit/>
          </a:bodyPr>
          <a:lstStyle/>
          <a:p>
            <a:pPr indent="0" lvl="0" marL="0" marR="0" rtl="0" algn="r">
              <a:lnSpc>
                <a:spcPct val="90000"/>
              </a:lnSpc>
              <a:spcBef>
                <a:spcPts val="0"/>
              </a:spcBef>
              <a:spcAft>
                <a:spcPts val="0"/>
              </a:spcAft>
              <a:buNone/>
            </a:pPr>
            <a:r>
              <a:rPr b="1" i="0" lang="en-US" sz="9440" u="none" cap="none" strike="noStrike">
                <a:solidFill>
                  <a:srgbClr val="000000"/>
                </a:solidFill>
                <a:latin typeface="Zilla Slab"/>
                <a:ea typeface="Zilla Slab"/>
                <a:cs typeface="Zilla Slab"/>
                <a:sym typeface="Zilla Slab"/>
              </a:rPr>
              <a:t>Lesson Outline</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pic>
        <p:nvPicPr>
          <p:cNvPr id="130" name="Google Shape;130;p16"/>
          <p:cNvPicPr preferRelativeResize="0"/>
          <p:nvPr/>
        </p:nvPicPr>
        <p:blipFill rotWithShape="1">
          <a:blip r:embed="rId3">
            <a:alphaModFix/>
          </a:blip>
          <a:srcRect b="7798" l="0" r="0" t="7806"/>
          <a:stretch/>
        </p:blipFill>
        <p:spPr>
          <a:xfrm>
            <a:off x="0" y="0"/>
            <a:ext cx="18288000" cy="10286998"/>
          </a:xfrm>
          <a:prstGeom prst="rect">
            <a:avLst/>
          </a:prstGeom>
          <a:noFill/>
          <a:ln>
            <a:noFill/>
          </a:ln>
        </p:spPr>
      </p:pic>
      <p:sp>
        <p:nvSpPr>
          <p:cNvPr id="131" name="Google Shape;131;p16"/>
          <p:cNvSpPr/>
          <p:nvPr/>
        </p:nvSpPr>
        <p:spPr>
          <a:xfrm rot="2787027">
            <a:off x="10341791" y="-2431446"/>
            <a:ext cx="7205043" cy="7393234"/>
          </a:xfrm>
          <a:custGeom>
            <a:rect b="b" l="l" r="r" t="t"/>
            <a:pathLst>
              <a:path extrusionOk="0" h="7393234" w="7205043">
                <a:moveTo>
                  <a:pt x="0" y="0"/>
                </a:moveTo>
                <a:lnTo>
                  <a:pt x="7205043" y="0"/>
                </a:lnTo>
                <a:lnTo>
                  <a:pt x="7205043" y="7393234"/>
                </a:lnTo>
                <a:lnTo>
                  <a:pt x="0" y="7393234"/>
                </a:lnTo>
                <a:lnTo>
                  <a:pt x="0" y="0"/>
                </a:lnTo>
                <a:close/>
              </a:path>
            </a:pathLst>
          </a:custGeom>
          <a:blipFill rotWithShape="1">
            <a:blip r:embed="rId4">
              <a:alphaModFix/>
            </a:blip>
            <a:stretch>
              <a:fillRect b="0" l="0" r="0" t="0"/>
            </a:stretch>
          </a:blipFill>
          <a:ln>
            <a:noFill/>
          </a:ln>
        </p:spPr>
      </p:sp>
      <p:sp>
        <p:nvSpPr>
          <p:cNvPr id="132" name="Google Shape;132;p16"/>
          <p:cNvSpPr/>
          <p:nvPr/>
        </p:nvSpPr>
        <p:spPr>
          <a:xfrm rot="-7966445">
            <a:off x="10147591" y="4173928"/>
            <a:ext cx="7214493" cy="7402931"/>
          </a:xfrm>
          <a:custGeom>
            <a:rect b="b" l="l" r="r" t="t"/>
            <a:pathLst>
              <a:path extrusionOk="0" h="7393234" w="7205043">
                <a:moveTo>
                  <a:pt x="0" y="0"/>
                </a:moveTo>
                <a:lnTo>
                  <a:pt x="7205043" y="0"/>
                </a:lnTo>
                <a:lnTo>
                  <a:pt x="7205043" y="7393234"/>
                </a:lnTo>
                <a:lnTo>
                  <a:pt x="0" y="7393234"/>
                </a:lnTo>
                <a:lnTo>
                  <a:pt x="0" y="0"/>
                </a:lnTo>
                <a:close/>
              </a:path>
            </a:pathLst>
          </a:custGeom>
          <a:blipFill rotWithShape="1">
            <a:blip r:embed="rId4">
              <a:alphaModFix/>
            </a:blip>
            <a:stretch>
              <a:fillRect b="0" l="0" r="0" t="0"/>
            </a:stretch>
          </a:blipFill>
          <a:ln>
            <a:noFill/>
          </a:ln>
        </p:spPr>
      </p:sp>
      <p:pic>
        <p:nvPicPr>
          <p:cNvPr id="133" name="Google Shape;133;p16"/>
          <p:cNvPicPr preferRelativeResize="0"/>
          <p:nvPr/>
        </p:nvPicPr>
        <p:blipFill>
          <a:blip r:embed="rId5">
            <a:alphaModFix/>
          </a:blip>
          <a:stretch>
            <a:fillRect/>
          </a:stretch>
        </p:blipFill>
        <p:spPr>
          <a:xfrm>
            <a:off x="8222448" y="990805"/>
            <a:ext cx="10322700" cy="7225800"/>
          </a:xfrm>
          <a:prstGeom prst="rect">
            <a:avLst/>
          </a:prstGeom>
          <a:noFill/>
          <a:ln>
            <a:noFill/>
          </a:ln>
        </p:spPr>
      </p:pic>
      <p:sp>
        <p:nvSpPr>
          <p:cNvPr id="134" name="Google Shape;134;p16"/>
          <p:cNvSpPr txBox="1"/>
          <p:nvPr/>
        </p:nvSpPr>
        <p:spPr>
          <a:xfrm>
            <a:off x="1074856" y="1511403"/>
            <a:ext cx="6611700" cy="34872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9440" u="none" cap="none" strike="noStrike">
                <a:solidFill>
                  <a:srgbClr val="000000"/>
                </a:solidFill>
                <a:latin typeface="Zilla Slab"/>
                <a:ea typeface="Zilla Slab"/>
                <a:cs typeface="Zilla Slab"/>
                <a:sym typeface="Zilla Slab"/>
              </a:rPr>
              <a:t>Define</a:t>
            </a:r>
            <a:endParaRPr/>
          </a:p>
          <a:p>
            <a:pPr indent="0" lvl="0" marL="0" marR="0" rtl="0" algn="l">
              <a:lnSpc>
                <a:spcPct val="80000"/>
              </a:lnSpc>
              <a:spcBef>
                <a:spcPts val="0"/>
              </a:spcBef>
              <a:spcAft>
                <a:spcPts val="0"/>
              </a:spcAft>
              <a:buNone/>
            </a:pPr>
            <a:r>
              <a:rPr b="1" i="0" lang="en-US" sz="9440" u="none" cap="none" strike="noStrike">
                <a:solidFill>
                  <a:srgbClr val="000000"/>
                </a:solidFill>
                <a:latin typeface="Zilla Slab"/>
                <a:ea typeface="Zilla Slab"/>
                <a:cs typeface="Zilla Slab"/>
                <a:sym typeface="Zilla Slab"/>
              </a:rPr>
              <a:t>the word "Realistic"</a:t>
            </a:r>
            <a:endParaRPr/>
          </a:p>
        </p:txBody>
      </p:sp>
      <p:sp>
        <p:nvSpPr>
          <p:cNvPr id="135" name="Google Shape;135;p16"/>
          <p:cNvSpPr/>
          <p:nvPr/>
        </p:nvSpPr>
        <p:spPr>
          <a:xfrm rot="2123179">
            <a:off x="3430441" y="622084"/>
            <a:ext cx="2752851" cy="1331379"/>
          </a:xfrm>
          <a:custGeom>
            <a:rect b="b" l="l" r="r" t="t"/>
            <a:pathLst>
              <a:path extrusionOk="0" h="1331379" w="2752851">
                <a:moveTo>
                  <a:pt x="0" y="0"/>
                </a:moveTo>
                <a:lnTo>
                  <a:pt x="2752851" y="0"/>
                </a:lnTo>
                <a:lnTo>
                  <a:pt x="2752851" y="1331379"/>
                </a:lnTo>
                <a:lnTo>
                  <a:pt x="0" y="1331379"/>
                </a:lnTo>
                <a:lnTo>
                  <a:pt x="0" y="0"/>
                </a:lnTo>
                <a:close/>
              </a:path>
            </a:pathLst>
          </a:custGeom>
          <a:blipFill rotWithShape="1">
            <a:blip r:embed="rId6">
              <a:alphaModFix/>
            </a:blip>
            <a:stretch>
              <a:fillRect b="0" l="0" r="0" t="0"/>
            </a:stretch>
          </a:blipFill>
          <a:ln>
            <a:noFill/>
          </a:ln>
        </p:spPr>
      </p:sp>
      <p:sp>
        <p:nvSpPr>
          <p:cNvPr id="136" name="Google Shape;136;p16"/>
          <p:cNvSpPr/>
          <p:nvPr/>
        </p:nvSpPr>
        <p:spPr>
          <a:xfrm rot="2772874">
            <a:off x="2008859" y="3112041"/>
            <a:ext cx="3698810" cy="3795421"/>
          </a:xfrm>
          <a:custGeom>
            <a:rect b="b" l="l" r="r" t="t"/>
            <a:pathLst>
              <a:path extrusionOk="0" h="3792459" w="3695924">
                <a:moveTo>
                  <a:pt x="0" y="0"/>
                </a:moveTo>
                <a:lnTo>
                  <a:pt x="3695924" y="0"/>
                </a:lnTo>
                <a:lnTo>
                  <a:pt x="3695924" y="3792459"/>
                </a:lnTo>
                <a:lnTo>
                  <a:pt x="0" y="3792459"/>
                </a:lnTo>
                <a:lnTo>
                  <a:pt x="0" y="0"/>
                </a:lnTo>
                <a:close/>
              </a:path>
            </a:pathLst>
          </a:custGeom>
          <a:blipFill rotWithShape="1">
            <a:blip r:embed="rId7">
              <a:alphaModFix/>
            </a:blip>
            <a:stretch>
              <a:fillRect b="0" l="0" r="0" t="0"/>
            </a:stretch>
          </a:blipFill>
          <a:ln>
            <a:noFill/>
          </a:ln>
        </p:spPr>
      </p:sp>
      <p:sp>
        <p:nvSpPr>
          <p:cNvPr id="137" name="Google Shape;137;p16"/>
          <p:cNvSpPr txBox="1"/>
          <p:nvPr/>
        </p:nvSpPr>
        <p:spPr>
          <a:xfrm>
            <a:off x="1074856" y="5939372"/>
            <a:ext cx="5561526" cy="3109602"/>
          </a:xfrm>
          <a:prstGeom prst="rect">
            <a:avLst/>
          </a:prstGeom>
          <a:noFill/>
          <a:ln>
            <a:noFill/>
          </a:ln>
        </p:spPr>
        <p:txBody>
          <a:bodyPr anchorCtr="0" anchor="t" bIns="0" lIns="0" spcFirstLastPara="1" rIns="0" wrap="square" tIns="0">
            <a:spAutoFit/>
          </a:bodyPr>
          <a:lstStyle/>
          <a:p>
            <a:pPr indent="0" lvl="0" marL="0" marR="0" rtl="0" algn="l">
              <a:lnSpc>
                <a:spcPct val="145012"/>
              </a:lnSpc>
              <a:spcBef>
                <a:spcPts val="0"/>
              </a:spcBef>
              <a:spcAft>
                <a:spcPts val="0"/>
              </a:spcAft>
              <a:buNone/>
            </a:pPr>
            <a:r>
              <a:rPr b="0" i="0" lang="en-US" sz="2857" u="none" cap="none" strike="noStrike">
                <a:solidFill>
                  <a:srgbClr val="000000"/>
                </a:solidFill>
                <a:latin typeface="Zilla Slab"/>
                <a:ea typeface="Zilla Slab"/>
                <a:cs typeface="Zilla Slab"/>
                <a:sym typeface="Zilla Slab"/>
              </a:rPr>
              <a:t>"A way of seeing, accepting, and dealing with situations as they really are without being influenced by your emotions or false hopes"</a:t>
            </a:r>
            <a:endParaRPr/>
          </a:p>
          <a:p>
            <a:pPr indent="0" lvl="0" marL="0" marR="0" rtl="0" algn="l">
              <a:lnSpc>
                <a:spcPct val="145012"/>
              </a:lnSpc>
              <a:spcBef>
                <a:spcPts val="0"/>
              </a:spcBef>
              <a:spcAft>
                <a:spcPts val="0"/>
              </a:spcAft>
              <a:buNone/>
            </a:pPr>
            <a:r>
              <a:t/>
            </a:r>
            <a:endParaRPr b="0" i="0" sz="2857" u="none" cap="none" strike="noStrike">
              <a:solidFill>
                <a:srgbClr val="000000"/>
              </a:solidFill>
              <a:latin typeface="Zilla Slab"/>
              <a:ea typeface="Zilla Slab"/>
              <a:cs typeface="Zilla Slab"/>
              <a:sym typeface="Zilla Slab"/>
            </a:endParaRPr>
          </a:p>
          <a:p>
            <a:pPr indent="0" lvl="0" marL="0" marR="0" rtl="0" algn="l">
              <a:lnSpc>
                <a:spcPct val="145012"/>
              </a:lnSpc>
              <a:spcBef>
                <a:spcPts val="0"/>
              </a:spcBef>
              <a:spcAft>
                <a:spcPts val="0"/>
              </a:spcAft>
              <a:buNone/>
            </a:pPr>
            <a:r>
              <a:rPr b="0" i="0" lang="en-US" sz="2857" u="none" cap="none" strike="noStrike">
                <a:solidFill>
                  <a:srgbClr val="000000"/>
                </a:solidFill>
                <a:latin typeface="Zilla Slab"/>
                <a:ea typeface="Zilla Slab"/>
                <a:cs typeface="Zilla Slab"/>
                <a:sym typeface="Zilla Slab"/>
              </a:rPr>
              <a:t>- Oxford Dictionary</a:t>
            </a:r>
            <a:endParaRPr/>
          </a:p>
        </p:txBody>
      </p:sp>
      <p:sp>
        <p:nvSpPr>
          <p:cNvPr id="138" name="Google Shape;138;p16"/>
          <p:cNvSpPr txBox="1"/>
          <p:nvPr/>
        </p:nvSpPr>
        <p:spPr>
          <a:xfrm>
            <a:off x="9049319" y="8525884"/>
            <a:ext cx="8075100" cy="927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2738" u="none" cap="none" strike="noStrike">
                <a:solidFill>
                  <a:srgbClr val="000000"/>
                </a:solidFill>
                <a:latin typeface="Zilla Slab"/>
                <a:ea typeface="Zilla Slab"/>
                <a:cs typeface="Zilla Slab"/>
                <a:sym typeface="Zilla Slab"/>
              </a:rPr>
              <a:t>IN YOUR OWN WORDS, COME UP WITH A DEFINITION OF THE WORD "REALISTIC".</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pic>
        <p:nvPicPr>
          <p:cNvPr id="143" name="Google Shape;143;p17"/>
          <p:cNvPicPr preferRelativeResize="0"/>
          <p:nvPr/>
        </p:nvPicPr>
        <p:blipFill>
          <a:blip r:embed="rId3">
            <a:alphaModFix/>
          </a:blip>
          <a:stretch>
            <a:fillRect/>
          </a:stretch>
        </p:blipFill>
        <p:spPr>
          <a:xfrm>
            <a:off x="-507900" y="-2521700"/>
            <a:ext cx="19608648" cy="15635199"/>
          </a:xfrm>
          <a:prstGeom prst="rect">
            <a:avLst/>
          </a:prstGeom>
          <a:noFill/>
          <a:ln>
            <a:noFill/>
          </a:ln>
        </p:spPr>
      </p:pic>
      <p:pic>
        <p:nvPicPr>
          <p:cNvPr id="144" name="Google Shape;144;p17"/>
          <p:cNvPicPr preferRelativeResize="0"/>
          <p:nvPr/>
        </p:nvPicPr>
        <p:blipFill>
          <a:blip r:embed="rId4">
            <a:alphaModFix/>
          </a:blip>
          <a:stretch>
            <a:fillRect/>
          </a:stretch>
        </p:blipFill>
        <p:spPr>
          <a:xfrm>
            <a:off x="0" y="-1089417"/>
            <a:ext cx="18288000" cy="12465833"/>
          </a:xfrm>
          <a:prstGeom prst="rect">
            <a:avLst/>
          </a:prstGeom>
          <a:noFill/>
          <a:ln>
            <a:noFill/>
          </a:ln>
        </p:spPr>
      </p:pic>
      <p:sp>
        <p:nvSpPr>
          <p:cNvPr id="145" name="Google Shape;145;p17"/>
          <p:cNvSpPr/>
          <p:nvPr/>
        </p:nvSpPr>
        <p:spPr>
          <a:xfrm>
            <a:off x="16686308" y="6127237"/>
            <a:ext cx="4318806" cy="5108266"/>
          </a:xfrm>
          <a:custGeom>
            <a:rect b="b" l="l" r="r" t="t"/>
            <a:pathLst>
              <a:path extrusionOk="0" h="5108266" w="4318806">
                <a:moveTo>
                  <a:pt x="0" y="0"/>
                </a:moveTo>
                <a:lnTo>
                  <a:pt x="4318806" y="0"/>
                </a:lnTo>
                <a:lnTo>
                  <a:pt x="4318806" y="5108266"/>
                </a:lnTo>
                <a:lnTo>
                  <a:pt x="0" y="5108266"/>
                </a:lnTo>
                <a:lnTo>
                  <a:pt x="0" y="0"/>
                </a:lnTo>
                <a:close/>
              </a:path>
            </a:pathLst>
          </a:custGeom>
          <a:blipFill rotWithShape="1">
            <a:blip r:embed="rId5">
              <a:alphaModFix/>
            </a:blip>
            <a:stretch>
              <a:fillRect b="0" l="0" r="0" t="0"/>
            </a:stretch>
          </a:blipFill>
          <a:ln>
            <a:noFill/>
          </a:ln>
        </p:spPr>
      </p:sp>
      <p:sp>
        <p:nvSpPr>
          <p:cNvPr id="146" name="Google Shape;146;p17"/>
          <p:cNvSpPr/>
          <p:nvPr/>
        </p:nvSpPr>
        <p:spPr>
          <a:xfrm rot="-10726718">
            <a:off x="-2384520" y="-1054309"/>
            <a:ext cx="4318806" cy="5108266"/>
          </a:xfrm>
          <a:custGeom>
            <a:rect b="b" l="l" r="r" t="t"/>
            <a:pathLst>
              <a:path extrusionOk="0" h="5108266" w="4318806">
                <a:moveTo>
                  <a:pt x="0" y="0"/>
                </a:moveTo>
                <a:lnTo>
                  <a:pt x="4318806" y="0"/>
                </a:lnTo>
                <a:lnTo>
                  <a:pt x="4318806" y="5108266"/>
                </a:lnTo>
                <a:lnTo>
                  <a:pt x="0" y="5108266"/>
                </a:lnTo>
                <a:lnTo>
                  <a:pt x="0" y="0"/>
                </a:lnTo>
                <a:close/>
              </a:path>
            </a:pathLst>
          </a:custGeom>
          <a:blipFill rotWithShape="1">
            <a:blip r:embed="rId6">
              <a:alphaModFix/>
            </a:blip>
            <a:stretch>
              <a:fillRect b="0" l="0" r="0" t="0"/>
            </a:stretch>
          </a:blipFill>
          <a:ln>
            <a:noFill/>
          </a:ln>
        </p:spPr>
      </p:sp>
      <p:sp>
        <p:nvSpPr>
          <p:cNvPr id="147" name="Google Shape;147;p17"/>
          <p:cNvSpPr/>
          <p:nvPr/>
        </p:nvSpPr>
        <p:spPr>
          <a:xfrm>
            <a:off x="937050" y="3566372"/>
            <a:ext cx="7533616" cy="7673128"/>
          </a:xfrm>
          <a:custGeom>
            <a:rect b="b" l="l" r="r" t="t"/>
            <a:pathLst>
              <a:path extrusionOk="0" h="7673128" w="7533616">
                <a:moveTo>
                  <a:pt x="0" y="0"/>
                </a:moveTo>
                <a:lnTo>
                  <a:pt x="7533616" y="0"/>
                </a:lnTo>
                <a:lnTo>
                  <a:pt x="7533616" y="7673128"/>
                </a:lnTo>
                <a:lnTo>
                  <a:pt x="0" y="7673128"/>
                </a:lnTo>
                <a:lnTo>
                  <a:pt x="0" y="0"/>
                </a:lnTo>
                <a:close/>
              </a:path>
            </a:pathLst>
          </a:custGeom>
          <a:blipFill rotWithShape="1">
            <a:blip r:embed="rId7">
              <a:alphaModFix/>
            </a:blip>
            <a:stretch>
              <a:fillRect b="0" l="0" r="0" t="0"/>
            </a:stretch>
          </a:blipFill>
          <a:ln>
            <a:noFill/>
          </a:ln>
        </p:spPr>
      </p:sp>
      <p:sp>
        <p:nvSpPr>
          <p:cNvPr id="148" name="Google Shape;148;p17"/>
          <p:cNvSpPr/>
          <p:nvPr/>
        </p:nvSpPr>
        <p:spPr>
          <a:xfrm>
            <a:off x="9817334" y="3566372"/>
            <a:ext cx="7533616" cy="7673128"/>
          </a:xfrm>
          <a:custGeom>
            <a:rect b="b" l="l" r="r" t="t"/>
            <a:pathLst>
              <a:path extrusionOk="0" h="7673128" w="7533616">
                <a:moveTo>
                  <a:pt x="0" y="0"/>
                </a:moveTo>
                <a:lnTo>
                  <a:pt x="7533616" y="0"/>
                </a:lnTo>
                <a:lnTo>
                  <a:pt x="7533616" y="7673128"/>
                </a:lnTo>
                <a:lnTo>
                  <a:pt x="0" y="7673128"/>
                </a:lnTo>
                <a:lnTo>
                  <a:pt x="0" y="0"/>
                </a:lnTo>
                <a:close/>
              </a:path>
            </a:pathLst>
          </a:custGeom>
          <a:blipFill rotWithShape="1">
            <a:blip r:embed="rId8">
              <a:alphaModFix/>
            </a:blip>
            <a:stretch>
              <a:fillRect b="0" l="0" r="0" t="0"/>
            </a:stretch>
          </a:blipFill>
          <a:ln>
            <a:noFill/>
          </a:ln>
        </p:spPr>
      </p:sp>
      <p:sp>
        <p:nvSpPr>
          <p:cNvPr id="149" name="Google Shape;149;p17"/>
          <p:cNvSpPr txBox="1"/>
          <p:nvPr/>
        </p:nvSpPr>
        <p:spPr>
          <a:xfrm>
            <a:off x="2367750" y="749526"/>
            <a:ext cx="13552500" cy="1467089"/>
          </a:xfrm>
          <a:prstGeom prst="rect">
            <a:avLst/>
          </a:prstGeom>
          <a:noFill/>
          <a:ln>
            <a:noFill/>
          </a:ln>
        </p:spPr>
        <p:txBody>
          <a:bodyPr anchorCtr="0" anchor="t" bIns="0" lIns="0" spcFirstLastPara="1" rIns="0" wrap="square" tIns="0">
            <a:spAutoFit/>
          </a:bodyPr>
          <a:lstStyle/>
          <a:p>
            <a:pPr indent="0" lvl="0" marL="0" marR="0" rtl="0" algn="ctr">
              <a:lnSpc>
                <a:spcPct val="103998"/>
              </a:lnSpc>
              <a:spcBef>
                <a:spcPts val="0"/>
              </a:spcBef>
              <a:spcAft>
                <a:spcPts val="0"/>
              </a:spcAft>
              <a:buNone/>
            </a:pPr>
            <a:r>
              <a:rPr b="1" i="0" lang="en-US" sz="10753" u="none" cap="none" strike="noStrike">
                <a:solidFill>
                  <a:srgbClr val="000000"/>
                </a:solidFill>
                <a:latin typeface="Zilla Slab"/>
                <a:ea typeface="Zilla Slab"/>
                <a:cs typeface="Zilla Slab"/>
                <a:sym typeface="Zilla Slab"/>
              </a:rPr>
              <a:t>Learning Outcomes</a:t>
            </a:r>
            <a:endParaRPr/>
          </a:p>
        </p:txBody>
      </p:sp>
      <p:sp>
        <p:nvSpPr>
          <p:cNvPr id="150" name="Google Shape;150;p17"/>
          <p:cNvSpPr txBox="1"/>
          <p:nvPr/>
        </p:nvSpPr>
        <p:spPr>
          <a:xfrm>
            <a:off x="3585726" y="2794700"/>
            <a:ext cx="11116500" cy="408000"/>
          </a:xfrm>
          <a:prstGeom prst="rect">
            <a:avLst/>
          </a:prstGeom>
          <a:noFill/>
          <a:ln>
            <a:noFill/>
          </a:ln>
        </p:spPr>
        <p:txBody>
          <a:bodyPr anchorCtr="0" anchor="t" bIns="0" lIns="0" spcFirstLastPara="1" rIns="0" wrap="square" tIns="0">
            <a:spAutoFit/>
          </a:bodyPr>
          <a:lstStyle/>
          <a:p>
            <a:pPr indent="0" lvl="0" marL="0" marR="0" rtl="0" algn="ctr">
              <a:lnSpc>
                <a:spcPct val="145018"/>
              </a:lnSpc>
              <a:spcBef>
                <a:spcPts val="0"/>
              </a:spcBef>
              <a:spcAft>
                <a:spcPts val="0"/>
              </a:spcAft>
              <a:buNone/>
            </a:pPr>
            <a:r>
              <a:rPr b="0" i="0" lang="en-US" sz="2650" u="none" cap="none" strike="noStrike">
                <a:solidFill>
                  <a:srgbClr val="000000"/>
                </a:solidFill>
                <a:latin typeface="Zilla Slab"/>
                <a:ea typeface="Zilla Slab"/>
                <a:cs typeface="Zilla Slab"/>
                <a:sym typeface="Zilla Slab"/>
              </a:rPr>
              <a:t>BY THE END OF THIS LESSON, YOU SHOULD BE ABLE TO:</a:t>
            </a:r>
            <a:endParaRPr/>
          </a:p>
        </p:txBody>
      </p:sp>
      <p:sp>
        <p:nvSpPr>
          <p:cNvPr id="151" name="Google Shape;151;p17"/>
          <p:cNvSpPr txBox="1"/>
          <p:nvPr/>
        </p:nvSpPr>
        <p:spPr>
          <a:xfrm>
            <a:off x="1988237" y="6041512"/>
            <a:ext cx="5431200" cy="2933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4143" u="none" cap="none" strike="noStrike">
                <a:solidFill>
                  <a:srgbClr val="000000"/>
                </a:solidFill>
                <a:latin typeface="Zilla Slab"/>
                <a:ea typeface="Zilla Slab"/>
                <a:cs typeface="Zilla Slab"/>
                <a:sym typeface="Zilla Slab"/>
              </a:rPr>
              <a:t> Recognise the characteristics and context of the Social Realism art movement.</a:t>
            </a:r>
            <a:endParaRPr/>
          </a:p>
        </p:txBody>
      </p:sp>
      <p:sp>
        <p:nvSpPr>
          <p:cNvPr id="152" name="Google Shape;152;p17"/>
          <p:cNvSpPr txBox="1"/>
          <p:nvPr/>
        </p:nvSpPr>
        <p:spPr>
          <a:xfrm>
            <a:off x="11055197" y="6120789"/>
            <a:ext cx="5058000" cy="2933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4143" u="none" cap="none" strike="noStrike">
                <a:solidFill>
                  <a:srgbClr val="000000"/>
                </a:solidFill>
                <a:latin typeface="Zilla Slab"/>
                <a:ea typeface="Zilla Slab"/>
                <a:cs typeface="Zilla Slab"/>
                <a:sym typeface="Zilla Slab"/>
              </a:rPr>
              <a:t>Identify key artists and artworks in the Social Realism art movement.</a:t>
            </a:r>
            <a:endParaRPr/>
          </a:p>
        </p:txBody>
      </p:sp>
      <p:sp>
        <p:nvSpPr>
          <p:cNvPr id="153" name="Google Shape;153;p17"/>
          <p:cNvSpPr txBox="1"/>
          <p:nvPr/>
        </p:nvSpPr>
        <p:spPr>
          <a:xfrm>
            <a:off x="3925005" y="3665153"/>
            <a:ext cx="1519500" cy="1354200"/>
          </a:xfrm>
          <a:prstGeom prst="rect">
            <a:avLst/>
          </a:prstGeom>
          <a:noFill/>
          <a:ln>
            <a:noFill/>
          </a:ln>
        </p:spPr>
        <p:txBody>
          <a:bodyPr anchorCtr="0" anchor="t" bIns="0" lIns="0" spcFirstLastPara="1" rIns="0" wrap="square" tIns="0">
            <a:spAutoFit/>
          </a:bodyPr>
          <a:lstStyle/>
          <a:p>
            <a:pPr indent="0" lvl="0" marL="0" marR="0" rtl="0" algn="ctr">
              <a:lnSpc>
                <a:spcPct val="104000"/>
              </a:lnSpc>
              <a:spcBef>
                <a:spcPts val="0"/>
              </a:spcBef>
              <a:spcAft>
                <a:spcPts val="0"/>
              </a:spcAft>
              <a:buNone/>
            </a:pPr>
            <a:r>
              <a:rPr b="1" i="0" lang="en-US" sz="8798" u="none" cap="none" strike="noStrike">
                <a:solidFill>
                  <a:srgbClr val="000000"/>
                </a:solidFill>
                <a:latin typeface="Zilla Slab"/>
                <a:ea typeface="Zilla Slab"/>
                <a:cs typeface="Zilla Slab"/>
                <a:sym typeface="Zilla Slab"/>
              </a:rPr>
              <a:t>01</a:t>
            </a:r>
            <a:endParaRPr/>
          </a:p>
        </p:txBody>
      </p:sp>
      <p:sp>
        <p:nvSpPr>
          <p:cNvPr id="154" name="Google Shape;154;p17"/>
          <p:cNvSpPr txBox="1"/>
          <p:nvPr/>
        </p:nvSpPr>
        <p:spPr>
          <a:xfrm>
            <a:off x="12824339" y="3665153"/>
            <a:ext cx="1519500" cy="1354200"/>
          </a:xfrm>
          <a:prstGeom prst="rect">
            <a:avLst/>
          </a:prstGeom>
          <a:noFill/>
          <a:ln>
            <a:noFill/>
          </a:ln>
        </p:spPr>
        <p:txBody>
          <a:bodyPr anchorCtr="0" anchor="t" bIns="0" lIns="0" spcFirstLastPara="1" rIns="0" wrap="square" tIns="0">
            <a:spAutoFit/>
          </a:bodyPr>
          <a:lstStyle/>
          <a:p>
            <a:pPr indent="0" lvl="0" marL="0" marR="0" rtl="0" algn="ctr">
              <a:lnSpc>
                <a:spcPct val="104000"/>
              </a:lnSpc>
              <a:spcBef>
                <a:spcPts val="0"/>
              </a:spcBef>
              <a:spcAft>
                <a:spcPts val="0"/>
              </a:spcAft>
              <a:buNone/>
            </a:pPr>
            <a:r>
              <a:rPr b="1" i="0" lang="en-US" sz="8798" u="none" cap="none" strike="noStrike">
                <a:solidFill>
                  <a:srgbClr val="000000"/>
                </a:solidFill>
                <a:latin typeface="Zilla Slab"/>
                <a:ea typeface="Zilla Slab"/>
                <a:cs typeface="Zilla Slab"/>
                <a:sym typeface="Zilla Slab"/>
              </a:rPr>
              <a:t>02</a:t>
            </a:r>
            <a:endParaRPr/>
          </a:p>
        </p:txBody>
      </p:sp>
      <p:pic>
        <p:nvPicPr>
          <p:cNvPr id="155" name="Google Shape;155;p17"/>
          <p:cNvPicPr preferRelativeResize="0"/>
          <p:nvPr/>
        </p:nvPicPr>
        <p:blipFill>
          <a:blip r:embed="rId9">
            <a:alphaModFix/>
          </a:blip>
          <a:stretch>
            <a:fillRect/>
          </a:stretch>
        </p:blipFill>
        <p:spPr>
          <a:xfrm>
            <a:off x="15630150" y="1498925"/>
            <a:ext cx="7260710" cy="4664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pic>
        <p:nvPicPr>
          <p:cNvPr id="160" name="Google Shape;160;p18"/>
          <p:cNvPicPr preferRelativeResize="0"/>
          <p:nvPr/>
        </p:nvPicPr>
        <p:blipFill rotWithShape="1">
          <a:blip r:embed="rId3">
            <a:alphaModFix/>
          </a:blip>
          <a:srcRect b="7798" l="0" r="0" t="7806"/>
          <a:stretch/>
        </p:blipFill>
        <p:spPr>
          <a:xfrm>
            <a:off x="0" y="0"/>
            <a:ext cx="18288000" cy="10286998"/>
          </a:xfrm>
          <a:prstGeom prst="rect">
            <a:avLst/>
          </a:prstGeom>
          <a:noFill/>
          <a:ln>
            <a:noFill/>
          </a:ln>
        </p:spPr>
      </p:pic>
      <p:sp>
        <p:nvSpPr>
          <p:cNvPr id="161" name="Google Shape;161;p18"/>
          <p:cNvSpPr/>
          <p:nvPr/>
        </p:nvSpPr>
        <p:spPr>
          <a:xfrm>
            <a:off x="-3279386" y="4882155"/>
            <a:ext cx="13182143" cy="3567634"/>
          </a:xfrm>
          <a:custGeom>
            <a:rect b="b" l="l" r="r" t="t"/>
            <a:pathLst>
              <a:path extrusionOk="0" h="3567634" w="13182143">
                <a:moveTo>
                  <a:pt x="0" y="0"/>
                </a:moveTo>
                <a:lnTo>
                  <a:pt x="13182142" y="0"/>
                </a:lnTo>
                <a:lnTo>
                  <a:pt x="13182142" y="3567634"/>
                </a:lnTo>
                <a:lnTo>
                  <a:pt x="0" y="3567634"/>
                </a:lnTo>
                <a:lnTo>
                  <a:pt x="0" y="0"/>
                </a:lnTo>
                <a:close/>
              </a:path>
            </a:pathLst>
          </a:custGeom>
          <a:blipFill rotWithShape="1">
            <a:blip r:embed="rId4">
              <a:alphaModFix/>
            </a:blip>
            <a:stretch>
              <a:fillRect b="-149161" l="0" r="0" t="-2753"/>
            </a:stretch>
          </a:blipFill>
          <a:ln>
            <a:noFill/>
          </a:ln>
        </p:spPr>
      </p:sp>
      <p:sp>
        <p:nvSpPr>
          <p:cNvPr id="162" name="Google Shape;162;p18"/>
          <p:cNvSpPr/>
          <p:nvPr/>
        </p:nvSpPr>
        <p:spPr>
          <a:xfrm rot="-5461515">
            <a:off x="10191903" y="2400748"/>
            <a:ext cx="6447885" cy="6543057"/>
          </a:xfrm>
          <a:custGeom>
            <a:rect b="b" l="l" r="r" t="t"/>
            <a:pathLst>
              <a:path extrusionOk="0" h="6543057" w="6447885">
                <a:moveTo>
                  <a:pt x="0" y="0"/>
                </a:moveTo>
                <a:lnTo>
                  <a:pt x="6447885" y="0"/>
                </a:lnTo>
                <a:lnTo>
                  <a:pt x="6447885" y="6543057"/>
                </a:lnTo>
                <a:lnTo>
                  <a:pt x="0" y="6543057"/>
                </a:lnTo>
                <a:lnTo>
                  <a:pt x="0" y="0"/>
                </a:lnTo>
                <a:close/>
              </a:path>
            </a:pathLst>
          </a:custGeom>
          <a:blipFill rotWithShape="1">
            <a:blip r:embed="rId5">
              <a:alphaModFix/>
            </a:blip>
            <a:stretch>
              <a:fillRect b="0" l="0" r="0" t="0"/>
            </a:stretch>
          </a:blipFill>
          <a:ln>
            <a:noFill/>
          </a:ln>
        </p:spPr>
      </p:sp>
      <p:sp>
        <p:nvSpPr>
          <p:cNvPr id="163" name="Google Shape;163;p18"/>
          <p:cNvSpPr/>
          <p:nvPr/>
        </p:nvSpPr>
        <p:spPr>
          <a:xfrm>
            <a:off x="13801402" y="-660591"/>
            <a:ext cx="6771722" cy="6550102"/>
          </a:xfrm>
          <a:custGeom>
            <a:rect b="b" l="l" r="r" t="t"/>
            <a:pathLst>
              <a:path extrusionOk="0" h="6550102" w="6771722">
                <a:moveTo>
                  <a:pt x="0" y="0"/>
                </a:moveTo>
                <a:lnTo>
                  <a:pt x="6771721" y="0"/>
                </a:lnTo>
                <a:lnTo>
                  <a:pt x="6771721" y="6550102"/>
                </a:lnTo>
                <a:lnTo>
                  <a:pt x="0" y="6550102"/>
                </a:lnTo>
                <a:lnTo>
                  <a:pt x="0" y="0"/>
                </a:lnTo>
                <a:close/>
              </a:path>
            </a:pathLst>
          </a:custGeom>
          <a:blipFill rotWithShape="1">
            <a:blip r:embed="rId6">
              <a:alphaModFix/>
            </a:blip>
            <a:stretch>
              <a:fillRect b="0" l="0" r="0" t="0"/>
            </a:stretch>
          </a:blipFill>
          <a:ln>
            <a:noFill/>
          </a:ln>
        </p:spPr>
      </p:sp>
      <p:sp>
        <p:nvSpPr>
          <p:cNvPr id="164" name="Google Shape;164;p18"/>
          <p:cNvSpPr txBox="1"/>
          <p:nvPr/>
        </p:nvSpPr>
        <p:spPr>
          <a:xfrm>
            <a:off x="1408078" y="792424"/>
            <a:ext cx="6692400" cy="21105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8569" u="none" cap="none" strike="noStrike">
                <a:solidFill>
                  <a:srgbClr val="000000"/>
                </a:solidFill>
                <a:latin typeface="Zilla Slab"/>
                <a:ea typeface="Zilla Slab"/>
                <a:cs typeface="Zilla Slab"/>
                <a:sym typeface="Zilla Slab"/>
              </a:rPr>
              <a:t>Background information</a:t>
            </a:r>
            <a:endParaRPr/>
          </a:p>
        </p:txBody>
      </p:sp>
      <p:sp>
        <p:nvSpPr>
          <p:cNvPr id="165" name="Google Shape;165;p18"/>
          <p:cNvSpPr txBox="1"/>
          <p:nvPr/>
        </p:nvSpPr>
        <p:spPr>
          <a:xfrm>
            <a:off x="1408078" y="3277636"/>
            <a:ext cx="6692400" cy="88650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Zilla Slab"/>
                <a:ea typeface="Zilla Slab"/>
                <a:cs typeface="Zilla Slab"/>
                <a:sym typeface="Zilla Slab"/>
              </a:rPr>
              <a:t>Before we look at Social Realism, we need to</a:t>
            </a:r>
            <a:br>
              <a:rPr lang="en-US" sz="2400">
                <a:latin typeface="Zilla Slab"/>
                <a:ea typeface="Zilla Slab"/>
                <a:cs typeface="Zilla Slab"/>
                <a:sym typeface="Zilla Slab"/>
              </a:rPr>
            </a:br>
            <a:r>
              <a:rPr b="0" i="0" lang="en-US" sz="2400" u="none" cap="none" strike="noStrike">
                <a:solidFill>
                  <a:srgbClr val="000000"/>
                </a:solidFill>
                <a:latin typeface="Zilla Slab"/>
                <a:ea typeface="Zilla Slab"/>
                <a:cs typeface="Zilla Slab"/>
                <a:sym typeface="Zilla Slab"/>
              </a:rPr>
              <a:t>look at its predecessor, the Realism art movement.</a:t>
            </a:r>
            <a:endParaRPr/>
          </a:p>
        </p:txBody>
      </p:sp>
      <p:sp>
        <p:nvSpPr>
          <p:cNvPr id="166" name="Google Shape;166;p18"/>
          <p:cNvSpPr txBox="1"/>
          <p:nvPr/>
        </p:nvSpPr>
        <p:spPr>
          <a:xfrm>
            <a:off x="3909764" y="5201786"/>
            <a:ext cx="4741712"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Zilla Slab"/>
                <a:ea typeface="Zilla Slab"/>
                <a:cs typeface="Zilla Slab"/>
                <a:sym typeface="Zilla Slab"/>
              </a:rPr>
              <a:t>1850 AD to 1900 AD.</a:t>
            </a:r>
            <a:endParaRPr/>
          </a:p>
        </p:txBody>
      </p:sp>
      <p:sp>
        <p:nvSpPr>
          <p:cNvPr id="167" name="Google Shape;167;p18"/>
          <p:cNvSpPr txBox="1"/>
          <p:nvPr/>
        </p:nvSpPr>
        <p:spPr>
          <a:xfrm>
            <a:off x="1556258" y="5201786"/>
            <a:ext cx="2184368"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1" i="0" lang="en-US" sz="2400" u="none" cap="none" strike="noStrike">
                <a:solidFill>
                  <a:srgbClr val="FFFFFF"/>
                </a:solidFill>
                <a:latin typeface="Zilla Slab"/>
                <a:ea typeface="Zilla Slab"/>
                <a:cs typeface="Zilla Slab"/>
                <a:sym typeface="Zilla Slab"/>
              </a:rPr>
              <a:t>TIME PERIOD</a:t>
            </a:r>
            <a:endParaRPr/>
          </a:p>
        </p:txBody>
      </p:sp>
      <p:sp>
        <p:nvSpPr>
          <p:cNvPr id="168" name="Google Shape;168;p18"/>
          <p:cNvSpPr txBox="1"/>
          <p:nvPr/>
        </p:nvSpPr>
        <p:spPr>
          <a:xfrm>
            <a:off x="1556258" y="6493376"/>
            <a:ext cx="1279594"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1" i="0" lang="en-US" sz="2400" u="none" cap="none" strike="noStrike">
                <a:solidFill>
                  <a:srgbClr val="FFFFFF"/>
                </a:solidFill>
                <a:latin typeface="Zilla Slab"/>
                <a:ea typeface="Zilla Slab"/>
                <a:cs typeface="Zilla Slab"/>
                <a:sym typeface="Zilla Slab"/>
              </a:rPr>
              <a:t>WHERE</a:t>
            </a:r>
            <a:endParaRPr/>
          </a:p>
        </p:txBody>
      </p:sp>
      <p:sp>
        <p:nvSpPr>
          <p:cNvPr id="169" name="Google Shape;169;p18"/>
          <p:cNvSpPr txBox="1"/>
          <p:nvPr/>
        </p:nvSpPr>
        <p:spPr>
          <a:xfrm>
            <a:off x="1531582" y="7783373"/>
            <a:ext cx="8371174"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1" i="0" lang="en-US" sz="2400" u="none" cap="none" strike="noStrike">
                <a:solidFill>
                  <a:srgbClr val="FFFFFF"/>
                </a:solidFill>
                <a:latin typeface="Zilla Slab"/>
                <a:ea typeface="Zilla Slab"/>
                <a:cs typeface="Zilla Slab"/>
                <a:sym typeface="Zilla Slab"/>
              </a:rPr>
              <a:t>KEY CHARACTERISTICS:</a:t>
            </a:r>
            <a:endParaRPr/>
          </a:p>
        </p:txBody>
      </p:sp>
      <p:sp>
        <p:nvSpPr>
          <p:cNvPr id="170" name="Google Shape;170;p18"/>
          <p:cNvSpPr txBox="1"/>
          <p:nvPr/>
        </p:nvSpPr>
        <p:spPr>
          <a:xfrm>
            <a:off x="3026352" y="6493376"/>
            <a:ext cx="4273914"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Zilla Slab"/>
                <a:ea typeface="Zilla Slab"/>
                <a:cs typeface="Zilla Slab"/>
                <a:sym typeface="Zilla Slab"/>
              </a:rPr>
              <a:t>France</a:t>
            </a:r>
            <a:endParaRPr/>
          </a:p>
        </p:txBody>
      </p:sp>
      <p:sp>
        <p:nvSpPr>
          <p:cNvPr id="171" name="Google Shape;171;p18"/>
          <p:cNvSpPr txBox="1"/>
          <p:nvPr/>
        </p:nvSpPr>
        <p:spPr>
          <a:xfrm>
            <a:off x="1028700" y="8402164"/>
            <a:ext cx="8222700" cy="824865"/>
          </a:xfrm>
          <a:prstGeom prst="rect">
            <a:avLst/>
          </a:prstGeom>
          <a:noFill/>
          <a:ln>
            <a:noFill/>
          </a:ln>
        </p:spPr>
        <p:txBody>
          <a:bodyPr anchorCtr="0" anchor="t" bIns="0" lIns="0" spcFirstLastPara="1" rIns="0" wrap="square" tIns="0">
            <a:spAutoFit/>
          </a:bodyPr>
          <a:lstStyle/>
          <a:p>
            <a:pPr indent="-259079" lvl="1" marL="518160" marR="0" rtl="0" algn="l">
              <a:lnSpc>
                <a:spcPct val="139958"/>
              </a:lnSpc>
              <a:spcBef>
                <a:spcPts val="0"/>
              </a:spcBef>
              <a:spcAft>
                <a:spcPts val="0"/>
              </a:spcAft>
              <a:buClr>
                <a:srgbClr val="000000"/>
              </a:buClr>
              <a:buSzPts val="2400"/>
              <a:buFont typeface="Arial"/>
              <a:buChar char="•"/>
            </a:pPr>
            <a:r>
              <a:rPr b="0" i="0" lang="en-US" sz="2400" u="none" cap="none" strike="noStrike">
                <a:solidFill>
                  <a:srgbClr val="000000"/>
                </a:solidFill>
                <a:latin typeface="Zilla Slab"/>
                <a:ea typeface="Zilla Slab"/>
                <a:cs typeface="Zilla Slab"/>
                <a:sym typeface="Zilla Slab"/>
              </a:rPr>
              <a:t>Depicted scenes and people realistically or “as they are”</a:t>
            </a:r>
            <a:endParaRPr/>
          </a:p>
          <a:p>
            <a:pPr indent="-259079" lvl="1" marL="518160" marR="0" rtl="0" algn="l">
              <a:lnSpc>
                <a:spcPct val="139958"/>
              </a:lnSpc>
              <a:spcBef>
                <a:spcPts val="0"/>
              </a:spcBef>
              <a:spcAft>
                <a:spcPts val="0"/>
              </a:spcAft>
              <a:buClr>
                <a:srgbClr val="000000"/>
              </a:buClr>
              <a:buSzPts val="2400"/>
              <a:buFont typeface="Arial"/>
              <a:buChar char="•"/>
            </a:pPr>
            <a:r>
              <a:rPr b="0" i="0" lang="en-US" sz="2400" u="none" cap="none" strike="noStrike">
                <a:solidFill>
                  <a:srgbClr val="000000"/>
                </a:solidFill>
                <a:latin typeface="Zilla Slab"/>
                <a:ea typeface="Zilla Slab"/>
                <a:cs typeface="Zilla Slab"/>
                <a:sym typeface="Zilla Slab"/>
              </a:rPr>
              <a:t>Centered on everyday people and situations</a:t>
            </a:r>
            <a:endParaRPr/>
          </a:p>
        </p:txBody>
      </p:sp>
      <p:sp>
        <p:nvSpPr>
          <p:cNvPr id="172" name="Google Shape;172;p18"/>
          <p:cNvSpPr txBox="1"/>
          <p:nvPr/>
        </p:nvSpPr>
        <p:spPr>
          <a:xfrm>
            <a:off x="10852659" y="8891061"/>
            <a:ext cx="6406641" cy="817553"/>
          </a:xfrm>
          <a:prstGeom prst="rect">
            <a:avLst/>
          </a:prstGeom>
          <a:noFill/>
          <a:ln>
            <a:noFill/>
          </a:ln>
        </p:spPr>
        <p:txBody>
          <a:bodyPr anchorCtr="0" anchor="t" bIns="0" lIns="0" spcFirstLastPara="1" rIns="0" wrap="square" tIns="0">
            <a:spAutoFit/>
          </a:bodyPr>
          <a:lstStyle/>
          <a:p>
            <a:pPr indent="0" lvl="0" marL="0" marR="0" rtl="0" algn="ctr">
              <a:lnSpc>
                <a:spcPct val="140051"/>
              </a:lnSpc>
              <a:spcBef>
                <a:spcPts val="0"/>
              </a:spcBef>
              <a:spcAft>
                <a:spcPts val="0"/>
              </a:spcAft>
              <a:buNone/>
            </a:pPr>
            <a:r>
              <a:rPr b="1" i="0" lang="en-US" sz="2312" u="none" cap="none" strike="noStrike">
                <a:solidFill>
                  <a:srgbClr val="000000"/>
                </a:solidFill>
                <a:latin typeface="Zilla Slab"/>
                <a:ea typeface="Zilla Slab"/>
                <a:cs typeface="Zilla Slab"/>
                <a:sym typeface="Zilla Slab"/>
              </a:rPr>
              <a:t>The Drinkers (1850-55) </a:t>
            </a:r>
            <a:endParaRPr/>
          </a:p>
          <a:p>
            <a:pPr indent="0" lvl="0" marL="0" marR="0" rtl="0" algn="ctr">
              <a:lnSpc>
                <a:spcPct val="140051"/>
              </a:lnSpc>
              <a:spcBef>
                <a:spcPts val="0"/>
              </a:spcBef>
              <a:spcAft>
                <a:spcPts val="0"/>
              </a:spcAft>
              <a:buNone/>
            </a:pPr>
            <a:r>
              <a:rPr b="0" i="0" lang="en-US" sz="2312" u="none" cap="none" strike="noStrike">
                <a:solidFill>
                  <a:srgbClr val="000000"/>
                </a:solidFill>
                <a:latin typeface="Zilla Slab"/>
                <a:ea typeface="Zilla Slab"/>
                <a:cs typeface="Zilla Slab"/>
                <a:sym typeface="Zilla Slab"/>
              </a:rPr>
              <a:t>by Honoré Daumier</a:t>
            </a:r>
            <a:endParaRPr/>
          </a:p>
        </p:txBody>
      </p:sp>
      <p:pic>
        <p:nvPicPr>
          <p:cNvPr id="173" name="Google Shape;173;p18"/>
          <p:cNvPicPr preferRelativeResize="0"/>
          <p:nvPr/>
        </p:nvPicPr>
        <p:blipFill>
          <a:blip r:embed="rId7">
            <a:alphaModFix/>
          </a:blip>
          <a:stretch>
            <a:fillRect/>
          </a:stretch>
        </p:blipFill>
        <p:spPr>
          <a:xfrm>
            <a:off x="10598075" y="1199475"/>
            <a:ext cx="6406650" cy="737086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pic>
        <p:nvPicPr>
          <p:cNvPr id="178" name="Google Shape;178;p19"/>
          <p:cNvPicPr preferRelativeResize="0"/>
          <p:nvPr/>
        </p:nvPicPr>
        <p:blipFill rotWithShape="1">
          <a:blip r:embed="rId3">
            <a:alphaModFix/>
          </a:blip>
          <a:srcRect b="7798" l="0" r="0" t="7806"/>
          <a:stretch/>
        </p:blipFill>
        <p:spPr>
          <a:xfrm>
            <a:off x="0" y="0"/>
            <a:ext cx="18288000" cy="10286998"/>
          </a:xfrm>
          <a:prstGeom prst="rect">
            <a:avLst/>
          </a:prstGeom>
          <a:noFill/>
          <a:ln>
            <a:noFill/>
          </a:ln>
        </p:spPr>
      </p:pic>
      <p:sp>
        <p:nvSpPr>
          <p:cNvPr id="179" name="Google Shape;179;p19"/>
          <p:cNvSpPr/>
          <p:nvPr/>
        </p:nvSpPr>
        <p:spPr>
          <a:xfrm>
            <a:off x="-716240" y="0"/>
            <a:ext cx="6488093" cy="3515367"/>
          </a:xfrm>
          <a:custGeom>
            <a:rect b="b" l="l" r="r" t="t"/>
            <a:pathLst>
              <a:path extrusionOk="0" h="3515367" w="6488093">
                <a:moveTo>
                  <a:pt x="0" y="0"/>
                </a:moveTo>
                <a:lnTo>
                  <a:pt x="6488094" y="0"/>
                </a:lnTo>
                <a:lnTo>
                  <a:pt x="6488094" y="3515367"/>
                </a:lnTo>
                <a:lnTo>
                  <a:pt x="0" y="3515367"/>
                </a:lnTo>
                <a:lnTo>
                  <a:pt x="0" y="0"/>
                </a:lnTo>
                <a:close/>
              </a:path>
            </a:pathLst>
          </a:custGeom>
          <a:blipFill rotWithShape="1">
            <a:blip r:embed="rId4">
              <a:alphaModFix/>
            </a:blip>
            <a:stretch>
              <a:fillRect b="0" l="0" r="0" t="0"/>
            </a:stretch>
          </a:blipFill>
          <a:ln>
            <a:noFill/>
          </a:ln>
        </p:spPr>
      </p:sp>
      <p:sp>
        <p:nvSpPr>
          <p:cNvPr id="180" name="Google Shape;180;p19"/>
          <p:cNvSpPr/>
          <p:nvPr/>
        </p:nvSpPr>
        <p:spPr>
          <a:xfrm>
            <a:off x="-997158" y="-652723"/>
            <a:ext cx="5680871" cy="5917574"/>
          </a:xfrm>
          <a:custGeom>
            <a:rect b="b" l="l" r="r" t="t"/>
            <a:pathLst>
              <a:path extrusionOk="0" h="5917574" w="5680871">
                <a:moveTo>
                  <a:pt x="0" y="0"/>
                </a:moveTo>
                <a:lnTo>
                  <a:pt x="5680871" y="0"/>
                </a:lnTo>
                <a:lnTo>
                  <a:pt x="5680871" y="5917574"/>
                </a:lnTo>
                <a:lnTo>
                  <a:pt x="0" y="5917574"/>
                </a:lnTo>
                <a:lnTo>
                  <a:pt x="0" y="0"/>
                </a:lnTo>
                <a:close/>
              </a:path>
            </a:pathLst>
          </a:custGeom>
          <a:blipFill rotWithShape="1">
            <a:blip r:embed="rId5">
              <a:alphaModFix/>
            </a:blip>
            <a:stretch>
              <a:fillRect b="0" l="0" r="0" t="0"/>
            </a:stretch>
          </a:blipFill>
          <a:ln>
            <a:noFill/>
          </a:ln>
        </p:spPr>
      </p:sp>
      <p:sp>
        <p:nvSpPr>
          <p:cNvPr id="181" name="Google Shape;181;p19"/>
          <p:cNvSpPr/>
          <p:nvPr/>
        </p:nvSpPr>
        <p:spPr>
          <a:xfrm>
            <a:off x="3176408" y="-3450734"/>
            <a:ext cx="5680871" cy="5917574"/>
          </a:xfrm>
          <a:custGeom>
            <a:rect b="b" l="l" r="r" t="t"/>
            <a:pathLst>
              <a:path extrusionOk="0" h="5917574" w="5680871">
                <a:moveTo>
                  <a:pt x="0" y="0"/>
                </a:moveTo>
                <a:lnTo>
                  <a:pt x="5680871" y="0"/>
                </a:lnTo>
                <a:lnTo>
                  <a:pt x="5680871" y="5917574"/>
                </a:lnTo>
                <a:lnTo>
                  <a:pt x="0" y="5917574"/>
                </a:lnTo>
                <a:lnTo>
                  <a:pt x="0" y="0"/>
                </a:lnTo>
                <a:close/>
              </a:path>
            </a:pathLst>
          </a:custGeom>
          <a:blipFill rotWithShape="1">
            <a:blip r:embed="rId5">
              <a:alphaModFix/>
            </a:blip>
            <a:stretch>
              <a:fillRect b="0" l="0" r="0" t="0"/>
            </a:stretch>
          </a:blipFill>
          <a:ln>
            <a:noFill/>
          </a:ln>
        </p:spPr>
      </p:sp>
      <p:sp>
        <p:nvSpPr>
          <p:cNvPr id="182" name="Google Shape;182;p19"/>
          <p:cNvSpPr/>
          <p:nvPr/>
        </p:nvSpPr>
        <p:spPr>
          <a:xfrm>
            <a:off x="8167850" y="3201335"/>
            <a:ext cx="13182143" cy="3529231"/>
          </a:xfrm>
          <a:custGeom>
            <a:rect b="b" l="l" r="r" t="t"/>
            <a:pathLst>
              <a:path extrusionOk="0" h="3529231" w="13182143">
                <a:moveTo>
                  <a:pt x="0" y="0"/>
                </a:moveTo>
                <a:lnTo>
                  <a:pt x="13182143" y="0"/>
                </a:lnTo>
                <a:lnTo>
                  <a:pt x="13182143" y="3529231"/>
                </a:lnTo>
                <a:lnTo>
                  <a:pt x="0" y="3529231"/>
                </a:lnTo>
                <a:lnTo>
                  <a:pt x="0" y="0"/>
                </a:lnTo>
                <a:close/>
              </a:path>
            </a:pathLst>
          </a:custGeom>
          <a:blipFill rotWithShape="1">
            <a:blip r:embed="rId6">
              <a:alphaModFix/>
            </a:blip>
            <a:stretch>
              <a:fillRect b="-151876" l="0" r="0" t="-2783"/>
            </a:stretch>
          </a:blipFill>
          <a:ln>
            <a:noFill/>
          </a:ln>
        </p:spPr>
      </p:sp>
      <p:sp>
        <p:nvSpPr>
          <p:cNvPr id="183" name="Google Shape;183;p19"/>
          <p:cNvSpPr txBox="1"/>
          <p:nvPr/>
        </p:nvSpPr>
        <p:spPr>
          <a:xfrm>
            <a:off x="11580300" y="3520967"/>
            <a:ext cx="2567376"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Zilla Slab"/>
                <a:ea typeface="Zilla Slab"/>
                <a:cs typeface="Zilla Slab"/>
                <a:sym typeface="Zilla Slab"/>
              </a:rPr>
              <a:t>1920s - 1930s</a:t>
            </a:r>
            <a:endParaRPr/>
          </a:p>
        </p:txBody>
      </p:sp>
      <p:sp>
        <p:nvSpPr>
          <p:cNvPr id="184" name="Google Shape;184;p19"/>
          <p:cNvSpPr txBox="1"/>
          <p:nvPr/>
        </p:nvSpPr>
        <p:spPr>
          <a:xfrm>
            <a:off x="11580300" y="4821304"/>
            <a:ext cx="4225143"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Zilla Slab"/>
                <a:ea typeface="Zilla Slab"/>
                <a:cs typeface="Zilla Slab"/>
                <a:sym typeface="Zilla Slab"/>
              </a:rPr>
              <a:t>United States of America</a:t>
            </a:r>
            <a:endParaRPr/>
          </a:p>
        </p:txBody>
      </p:sp>
      <p:sp>
        <p:nvSpPr>
          <p:cNvPr id="185" name="Google Shape;185;p19"/>
          <p:cNvSpPr txBox="1"/>
          <p:nvPr/>
        </p:nvSpPr>
        <p:spPr>
          <a:xfrm>
            <a:off x="9395932" y="3520967"/>
            <a:ext cx="2184368"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1" i="0" lang="en-US" sz="2400" u="none" cap="none" strike="noStrike">
                <a:solidFill>
                  <a:srgbClr val="FFFFFF"/>
                </a:solidFill>
                <a:latin typeface="Zilla Slab"/>
                <a:ea typeface="Zilla Slab"/>
                <a:cs typeface="Zilla Slab"/>
                <a:sym typeface="Zilla Slab"/>
              </a:rPr>
              <a:t>TIME PERIOD</a:t>
            </a:r>
            <a:endParaRPr/>
          </a:p>
        </p:txBody>
      </p:sp>
      <p:sp>
        <p:nvSpPr>
          <p:cNvPr id="186" name="Google Shape;186;p19"/>
          <p:cNvSpPr txBox="1"/>
          <p:nvPr/>
        </p:nvSpPr>
        <p:spPr>
          <a:xfrm>
            <a:off x="9395932" y="4821304"/>
            <a:ext cx="2184368"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1" i="0" lang="en-US" sz="2400" u="none" cap="none" strike="noStrike">
                <a:solidFill>
                  <a:srgbClr val="FFFFFF"/>
                </a:solidFill>
                <a:latin typeface="Zilla Slab"/>
                <a:ea typeface="Zilla Slab"/>
                <a:cs typeface="Zilla Slab"/>
                <a:sym typeface="Zilla Slab"/>
              </a:rPr>
              <a:t>WHERE</a:t>
            </a:r>
            <a:endParaRPr/>
          </a:p>
        </p:txBody>
      </p:sp>
      <p:sp>
        <p:nvSpPr>
          <p:cNvPr id="187" name="Google Shape;187;p19"/>
          <p:cNvSpPr txBox="1"/>
          <p:nvPr/>
        </p:nvSpPr>
        <p:spPr>
          <a:xfrm>
            <a:off x="9395932" y="6130985"/>
            <a:ext cx="2184368"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1" i="0" lang="en-US" sz="2400" u="none" cap="none" strike="noStrike">
                <a:solidFill>
                  <a:srgbClr val="FFFFFF"/>
                </a:solidFill>
                <a:latin typeface="Zilla Slab"/>
                <a:ea typeface="Zilla Slab"/>
                <a:cs typeface="Zilla Slab"/>
                <a:sym typeface="Zilla Slab"/>
              </a:rPr>
              <a:t>CONTEXT:</a:t>
            </a:r>
            <a:endParaRPr/>
          </a:p>
        </p:txBody>
      </p:sp>
      <p:sp>
        <p:nvSpPr>
          <p:cNvPr id="188" name="Google Shape;188;p19"/>
          <p:cNvSpPr txBox="1"/>
          <p:nvPr/>
        </p:nvSpPr>
        <p:spPr>
          <a:xfrm>
            <a:off x="1522325" y="8235708"/>
            <a:ext cx="6301800" cy="12099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312" u="none" cap="none" strike="noStrike">
                <a:solidFill>
                  <a:srgbClr val="000000"/>
                </a:solidFill>
                <a:latin typeface="Zilla Slab"/>
                <a:ea typeface="Zilla Slab"/>
                <a:cs typeface="Zilla Slab"/>
                <a:sym typeface="Zilla Slab"/>
              </a:rPr>
              <a:t>Dorothea Lange, </a:t>
            </a:r>
            <a:r>
              <a:rPr b="1" i="0" lang="en-US" sz="2312" u="none" cap="none" strike="noStrike">
                <a:solidFill>
                  <a:srgbClr val="000000"/>
                </a:solidFill>
                <a:latin typeface="Zilla Slab"/>
                <a:ea typeface="Zilla Slab"/>
                <a:cs typeface="Zilla Slab"/>
                <a:sym typeface="Zilla Slab"/>
              </a:rPr>
              <a:t>Abandoned Farm in the Dustbowl, Coldwater District, near Dalhart, Texas, June,</a:t>
            </a:r>
            <a:r>
              <a:rPr b="0" i="0" lang="en-US" sz="2312" u="none" cap="none" strike="noStrike">
                <a:solidFill>
                  <a:srgbClr val="000000"/>
                </a:solidFill>
                <a:latin typeface="Zilla Slab"/>
                <a:ea typeface="Zilla Slab"/>
                <a:cs typeface="Zilla Slab"/>
                <a:sym typeface="Zilla Slab"/>
              </a:rPr>
              <a:t> (1938) Gelatin Silver Print </a:t>
            </a:r>
            <a:endParaRPr/>
          </a:p>
        </p:txBody>
      </p:sp>
      <p:sp>
        <p:nvSpPr>
          <p:cNvPr id="189" name="Google Shape;189;p19"/>
          <p:cNvSpPr txBox="1"/>
          <p:nvPr/>
        </p:nvSpPr>
        <p:spPr>
          <a:xfrm>
            <a:off x="9395932" y="1122280"/>
            <a:ext cx="7815103" cy="1183784"/>
          </a:xfrm>
          <a:prstGeom prst="rect">
            <a:avLst/>
          </a:prstGeom>
          <a:noFill/>
          <a:ln>
            <a:noFill/>
          </a:ln>
        </p:spPr>
        <p:txBody>
          <a:bodyPr anchorCtr="0" anchor="t" bIns="0" lIns="0" spcFirstLastPara="1" rIns="0" wrap="square" tIns="0">
            <a:spAutoFit/>
          </a:bodyPr>
          <a:lstStyle/>
          <a:p>
            <a:pPr indent="0" lvl="0" marL="0" marR="0" rtl="0" algn="r">
              <a:lnSpc>
                <a:spcPct val="104002"/>
              </a:lnSpc>
              <a:spcBef>
                <a:spcPts val="0"/>
              </a:spcBef>
              <a:spcAft>
                <a:spcPts val="0"/>
              </a:spcAft>
              <a:buNone/>
            </a:pPr>
            <a:r>
              <a:rPr b="1" i="0" lang="en-US" sz="8569" u="none" cap="none" strike="noStrike">
                <a:solidFill>
                  <a:srgbClr val="000000"/>
                </a:solidFill>
                <a:latin typeface="Zilla Slab"/>
                <a:ea typeface="Zilla Slab"/>
                <a:cs typeface="Zilla Slab"/>
                <a:sym typeface="Zilla Slab"/>
              </a:rPr>
              <a:t>Social Realism</a:t>
            </a:r>
            <a:endParaRPr/>
          </a:p>
        </p:txBody>
      </p:sp>
      <p:sp>
        <p:nvSpPr>
          <p:cNvPr id="190" name="Google Shape;190;p19"/>
          <p:cNvSpPr txBox="1"/>
          <p:nvPr/>
        </p:nvSpPr>
        <p:spPr>
          <a:xfrm>
            <a:off x="8857279" y="2419215"/>
            <a:ext cx="8353756" cy="405765"/>
          </a:xfrm>
          <a:prstGeom prst="rect">
            <a:avLst/>
          </a:prstGeom>
          <a:noFill/>
          <a:ln>
            <a:noFill/>
          </a:ln>
        </p:spPr>
        <p:txBody>
          <a:bodyPr anchorCtr="0" anchor="t" bIns="0" lIns="0" spcFirstLastPara="1" rIns="0" wrap="square" tIns="0">
            <a:spAutoFit/>
          </a:bodyPr>
          <a:lstStyle/>
          <a:p>
            <a:pPr indent="0" lvl="0" marL="0" marR="0" rtl="0" algn="r">
              <a:lnSpc>
                <a:spcPct val="139958"/>
              </a:lnSpc>
              <a:spcBef>
                <a:spcPts val="0"/>
              </a:spcBef>
              <a:spcAft>
                <a:spcPts val="0"/>
              </a:spcAft>
              <a:buNone/>
            </a:pPr>
            <a:r>
              <a:rPr b="0" i="0" lang="en-US" sz="2400" u="none" cap="none" strike="noStrike">
                <a:solidFill>
                  <a:srgbClr val="000000"/>
                </a:solidFill>
                <a:latin typeface="Zilla Slab"/>
                <a:ea typeface="Zilla Slab"/>
                <a:cs typeface="Zilla Slab"/>
                <a:sym typeface="Zilla Slab"/>
              </a:rPr>
              <a:t>Social Realism was an art movement influenced by Realism.</a:t>
            </a:r>
            <a:endParaRPr/>
          </a:p>
        </p:txBody>
      </p:sp>
      <p:sp>
        <p:nvSpPr>
          <p:cNvPr id="191" name="Google Shape;191;p19"/>
          <p:cNvSpPr txBox="1"/>
          <p:nvPr/>
        </p:nvSpPr>
        <p:spPr>
          <a:xfrm>
            <a:off x="11085440" y="6038252"/>
            <a:ext cx="5713954" cy="3339465"/>
          </a:xfrm>
          <a:prstGeom prst="rect">
            <a:avLst/>
          </a:prstGeom>
          <a:noFill/>
          <a:ln>
            <a:noFill/>
          </a:ln>
        </p:spPr>
        <p:txBody>
          <a:bodyPr anchorCtr="0" anchor="t" bIns="0" lIns="0" spcFirstLastPara="1" rIns="0" wrap="square" tIns="0">
            <a:spAutoFit/>
          </a:bodyPr>
          <a:lstStyle/>
          <a:p>
            <a:pPr indent="-259079" lvl="1" marL="518160" marR="0" rtl="0" algn="l">
              <a:lnSpc>
                <a:spcPct val="139958"/>
              </a:lnSpc>
              <a:spcBef>
                <a:spcPts val="0"/>
              </a:spcBef>
              <a:spcAft>
                <a:spcPts val="0"/>
              </a:spcAft>
              <a:buClr>
                <a:srgbClr val="000000"/>
              </a:buClr>
              <a:buSzPts val="2400"/>
              <a:buFont typeface="Arial"/>
              <a:buChar char="•"/>
            </a:pPr>
            <a:r>
              <a:rPr b="0" i="0" lang="en-US" sz="2400" u="none" cap="none" strike="noStrike">
                <a:solidFill>
                  <a:srgbClr val="000000"/>
                </a:solidFill>
                <a:latin typeface="Zilla Slab"/>
                <a:ea typeface="Zilla Slab"/>
                <a:cs typeface="Zilla Slab"/>
                <a:sym typeface="Zilla Slab"/>
              </a:rPr>
              <a:t>Social Realism occurred during the Great Depression (1929-1939) in the United States.</a:t>
            </a:r>
            <a:endParaRPr/>
          </a:p>
          <a:p>
            <a:pPr indent="-259079" lvl="1" marL="518160" marR="0" rtl="0" algn="l">
              <a:lnSpc>
                <a:spcPct val="139958"/>
              </a:lnSpc>
              <a:spcBef>
                <a:spcPts val="0"/>
              </a:spcBef>
              <a:spcAft>
                <a:spcPts val="0"/>
              </a:spcAft>
              <a:buClr>
                <a:srgbClr val="000000"/>
              </a:buClr>
              <a:buSzPts val="2400"/>
              <a:buFont typeface="Arial"/>
              <a:buChar char="•"/>
            </a:pPr>
            <a:r>
              <a:rPr b="0" i="0" lang="en-US" sz="2400" u="none" cap="none" strike="noStrike">
                <a:solidFill>
                  <a:srgbClr val="000000"/>
                </a:solidFill>
                <a:latin typeface="Zilla Slab"/>
                <a:ea typeface="Zilla Slab"/>
                <a:cs typeface="Zilla Slab"/>
                <a:sym typeface="Zilla Slab"/>
              </a:rPr>
              <a:t>The Great Depression saw a huge economic crisis in the US which resulted in abandoned farms, high unemployment rates, and the crash of the stock market.</a:t>
            </a:r>
            <a:endParaRPr/>
          </a:p>
        </p:txBody>
      </p:sp>
      <p:pic>
        <p:nvPicPr>
          <p:cNvPr id="192" name="Google Shape;192;p19"/>
          <p:cNvPicPr preferRelativeResize="0"/>
          <p:nvPr/>
        </p:nvPicPr>
        <p:blipFill>
          <a:blip r:embed="rId7">
            <a:alphaModFix/>
          </a:blip>
          <a:stretch>
            <a:fillRect/>
          </a:stretch>
        </p:blipFill>
        <p:spPr>
          <a:xfrm>
            <a:off x="605400" y="1206826"/>
            <a:ext cx="8156625" cy="664705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pic>
        <p:nvPicPr>
          <p:cNvPr id="197" name="Google Shape;197;p20"/>
          <p:cNvPicPr preferRelativeResize="0"/>
          <p:nvPr/>
        </p:nvPicPr>
        <p:blipFill rotWithShape="1">
          <a:blip r:embed="rId3">
            <a:alphaModFix/>
          </a:blip>
          <a:srcRect b="7798" l="0" r="0" t="7806"/>
          <a:stretch/>
        </p:blipFill>
        <p:spPr>
          <a:xfrm>
            <a:off x="0" y="0"/>
            <a:ext cx="18288000" cy="10286998"/>
          </a:xfrm>
          <a:prstGeom prst="rect">
            <a:avLst/>
          </a:prstGeom>
          <a:noFill/>
          <a:ln>
            <a:noFill/>
          </a:ln>
        </p:spPr>
      </p:pic>
      <p:pic>
        <p:nvPicPr>
          <p:cNvPr id="198" name="Google Shape;198;p20"/>
          <p:cNvPicPr preferRelativeResize="0"/>
          <p:nvPr/>
        </p:nvPicPr>
        <p:blipFill>
          <a:blip r:embed="rId4">
            <a:alphaModFix/>
          </a:blip>
          <a:stretch>
            <a:fillRect/>
          </a:stretch>
        </p:blipFill>
        <p:spPr>
          <a:xfrm>
            <a:off x="14173923" y="-331475"/>
            <a:ext cx="7318651" cy="7255257"/>
          </a:xfrm>
          <a:prstGeom prst="rect">
            <a:avLst/>
          </a:prstGeom>
          <a:noFill/>
          <a:ln>
            <a:noFill/>
          </a:ln>
        </p:spPr>
      </p:pic>
      <p:pic>
        <p:nvPicPr>
          <p:cNvPr id="199" name="Google Shape;199;p20"/>
          <p:cNvPicPr preferRelativeResize="0"/>
          <p:nvPr/>
        </p:nvPicPr>
        <p:blipFill>
          <a:blip r:embed="rId5">
            <a:alphaModFix/>
          </a:blip>
          <a:stretch>
            <a:fillRect/>
          </a:stretch>
        </p:blipFill>
        <p:spPr>
          <a:xfrm>
            <a:off x="-279095" y="2202275"/>
            <a:ext cx="11023317" cy="6659675"/>
          </a:xfrm>
          <a:prstGeom prst="rect">
            <a:avLst/>
          </a:prstGeom>
          <a:noFill/>
          <a:ln>
            <a:noFill/>
          </a:ln>
        </p:spPr>
      </p:pic>
      <p:sp>
        <p:nvSpPr>
          <p:cNvPr id="200" name="Google Shape;200;p20"/>
          <p:cNvSpPr/>
          <p:nvPr/>
        </p:nvSpPr>
        <p:spPr>
          <a:xfrm rot="5467757">
            <a:off x="7587084" y="3997055"/>
            <a:ext cx="13173697" cy="10522490"/>
          </a:xfrm>
          <a:custGeom>
            <a:rect b="b" l="l" r="r" t="t"/>
            <a:pathLst>
              <a:path extrusionOk="0" h="10522490" w="13173697">
                <a:moveTo>
                  <a:pt x="0" y="0"/>
                </a:moveTo>
                <a:lnTo>
                  <a:pt x="13173697" y="0"/>
                </a:lnTo>
                <a:lnTo>
                  <a:pt x="13173697" y="10522490"/>
                </a:lnTo>
                <a:lnTo>
                  <a:pt x="0" y="10522490"/>
                </a:lnTo>
                <a:lnTo>
                  <a:pt x="0" y="0"/>
                </a:lnTo>
                <a:close/>
              </a:path>
            </a:pathLst>
          </a:custGeom>
          <a:blipFill rotWithShape="1">
            <a:blip r:embed="rId6">
              <a:alphaModFix/>
            </a:blip>
            <a:stretch>
              <a:fillRect b="0" l="0" r="0" t="0"/>
            </a:stretch>
          </a:blipFill>
          <a:ln>
            <a:noFill/>
          </a:ln>
        </p:spPr>
      </p:sp>
      <p:sp>
        <p:nvSpPr>
          <p:cNvPr id="201" name="Google Shape;201;p20"/>
          <p:cNvSpPr/>
          <p:nvPr/>
        </p:nvSpPr>
        <p:spPr>
          <a:xfrm>
            <a:off x="10211702" y="4297680"/>
            <a:ext cx="948274" cy="1028700"/>
          </a:xfrm>
          <a:custGeom>
            <a:rect b="b" l="l" r="r" t="t"/>
            <a:pathLst>
              <a:path extrusionOk="0" h="1028700" w="948274">
                <a:moveTo>
                  <a:pt x="0" y="0"/>
                </a:moveTo>
                <a:lnTo>
                  <a:pt x="948274" y="0"/>
                </a:lnTo>
                <a:lnTo>
                  <a:pt x="948274" y="1028700"/>
                </a:lnTo>
                <a:lnTo>
                  <a:pt x="0" y="1028700"/>
                </a:lnTo>
                <a:lnTo>
                  <a:pt x="0" y="0"/>
                </a:lnTo>
                <a:close/>
              </a:path>
            </a:pathLst>
          </a:custGeom>
          <a:blipFill rotWithShape="1">
            <a:blip r:embed="rId7">
              <a:alphaModFix/>
            </a:blip>
            <a:stretch>
              <a:fillRect b="0" l="0" r="0" t="0"/>
            </a:stretch>
          </a:blipFill>
          <a:ln>
            <a:noFill/>
          </a:ln>
        </p:spPr>
      </p:sp>
      <p:sp>
        <p:nvSpPr>
          <p:cNvPr id="202" name="Google Shape;202;p20"/>
          <p:cNvSpPr/>
          <p:nvPr/>
        </p:nvSpPr>
        <p:spPr>
          <a:xfrm>
            <a:off x="10211702" y="6389370"/>
            <a:ext cx="948274" cy="1028700"/>
          </a:xfrm>
          <a:custGeom>
            <a:rect b="b" l="l" r="r" t="t"/>
            <a:pathLst>
              <a:path extrusionOk="0" h="1028700" w="948274">
                <a:moveTo>
                  <a:pt x="0" y="0"/>
                </a:moveTo>
                <a:lnTo>
                  <a:pt x="948274" y="0"/>
                </a:lnTo>
                <a:lnTo>
                  <a:pt x="948274" y="1028700"/>
                </a:lnTo>
                <a:lnTo>
                  <a:pt x="0" y="1028700"/>
                </a:lnTo>
                <a:lnTo>
                  <a:pt x="0" y="0"/>
                </a:lnTo>
                <a:close/>
              </a:path>
            </a:pathLst>
          </a:custGeom>
          <a:blipFill rotWithShape="1">
            <a:blip r:embed="rId7">
              <a:alphaModFix/>
            </a:blip>
            <a:stretch>
              <a:fillRect b="0" l="0" r="0" t="0"/>
            </a:stretch>
          </a:blipFill>
          <a:ln>
            <a:noFill/>
          </a:ln>
        </p:spPr>
      </p:sp>
      <p:sp>
        <p:nvSpPr>
          <p:cNvPr id="203" name="Google Shape;203;p20"/>
          <p:cNvSpPr/>
          <p:nvPr/>
        </p:nvSpPr>
        <p:spPr>
          <a:xfrm>
            <a:off x="10211702" y="8229600"/>
            <a:ext cx="948274" cy="1028700"/>
          </a:xfrm>
          <a:custGeom>
            <a:rect b="b" l="l" r="r" t="t"/>
            <a:pathLst>
              <a:path extrusionOk="0" h="1028700" w="948274">
                <a:moveTo>
                  <a:pt x="0" y="0"/>
                </a:moveTo>
                <a:lnTo>
                  <a:pt x="948274" y="0"/>
                </a:lnTo>
                <a:lnTo>
                  <a:pt x="948274" y="1028700"/>
                </a:lnTo>
                <a:lnTo>
                  <a:pt x="0" y="1028700"/>
                </a:lnTo>
                <a:lnTo>
                  <a:pt x="0" y="0"/>
                </a:lnTo>
                <a:close/>
              </a:path>
            </a:pathLst>
          </a:custGeom>
          <a:blipFill rotWithShape="1">
            <a:blip r:embed="rId7">
              <a:alphaModFix/>
            </a:blip>
            <a:stretch>
              <a:fillRect b="0" l="0" r="0" t="0"/>
            </a:stretch>
          </a:blipFill>
          <a:ln>
            <a:noFill/>
          </a:ln>
        </p:spPr>
      </p:sp>
      <p:grpSp>
        <p:nvGrpSpPr>
          <p:cNvPr id="204" name="Google Shape;204;p20"/>
          <p:cNvGrpSpPr/>
          <p:nvPr/>
        </p:nvGrpSpPr>
        <p:grpSpPr>
          <a:xfrm>
            <a:off x="-33440" y="2969663"/>
            <a:ext cx="4799130" cy="757969"/>
            <a:chOff x="0" y="-47625"/>
            <a:chExt cx="1263968" cy="199630"/>
          </a:xfrm>
        </p:grpSpPr>
        <p:sp>
          <p:nvSpPr>
            <p:cNvPr id="205" name="Google Shape;205;p20"/>
            <p:cNvSpPr/>
            <p:nvPr/>
          </p:nvSpPr>
          <p:spPr>
            <a:xfrm>
              <a:off x="0" y="0"/>
              <a:ext cx="1263968" cy="152005"/>
            </a:xfrm>
            <a:custGeom>
              <a:rect b="b" l="l" r="r" t="t"/>
              <a:pathLst>
                <a:path extrusionOk="0" h="152005" w="1263968">
                  <a:moveTo>
                    <a:pt x="0" y="0"/>
                  </a:moveTo>
                  <a:lnTo>
                    <a:pt x="1263968" y="0"/>
                  </a:lnTo>
                  <a:lnTo>
                    <a:pt x="1263968" y="152005"/>
                  </a:lnTo>
                  <a:lnTo>
                    <a:pt x="0" y="152005"/>
                  </a:lnTo>
                  <a:close/>
                </a:path>
              </a:pathLst>
            </a:custGeom>
            <a:solidFill>
              <a:srgbClr val="F4EDE8"/>
            </a:solidFill>
            <a:ln>
              <a:noFill/>
            </a:ln>
          </p:spPr>
        </p:sp>
        <p:sp>
          <p:nvSpPr>
            <p:cNvPr id="206" name="Google Shape;206;p20"/>
            <p:cNvSpPr txBox="1"/>
            <p:nvPr/>
          </p:nvSpPr>
          <p:spPr>
            <a:xfrm>
              <a:off x="0" y="-47625"/>
              <a:ext cx="1263968" cy="19963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7" name="Google Shape;207;p20"/>
          <p:cNvGrpSpPr/>
          <p:nvPr/>
        </p:nvGrpSpPr>
        <p:grpSpPr>
          <a:xfrm>
            <a:off x="-33440" y="3685408"/>
            <a:ext cx="4799130" cy="757969"/>
            <a:chOff x="0" y="-47625"/>
            <a:chExt cx="1263968" cy="199630"/>
          </a:xfrm>
        </p:grpSpPr>
        <p:sp>
          <p:nvSpPr>
            <p:cNvPr id="208" name="Google Shape;208;p20"/>
            <p:cNvSpPr/>
            <p:nvPr/>
          </p:nvSpPr>
          <p:spPr>
            <a:xfrm>
              <a:off x="0" y="0"/>
              <a:ext cx="1263968" cy="152005"/>
            </a:xfrm>
            <a:custGeom>
              <a:rect b="b" l="l" r="r" t="t"/>
              <a:pathLst>
                <a:path extrusionOk="0" h="152005" w="1263968">
                  <a:moveTo>
                    <a:pt x="0" y="0"/>
                  </a:moveTo>
                  <a:lnTo>
                    <a:pt x="1263968" y="0"/>
                  </a:lnTo>
                  <a:lnTo>
                    <a:pt x="1263968" y="152005"/>
                  </a:lnTo>
                  <a:lnTo>
                    <a:pt x="0" y="152005"/>
                  </a:lnTo>
                  <a:close/>
                </a:path>
              </a:pathLst>
            </a:custGeom>
            <a:solidFill>
              <a:srgbClr val="F4EDE8"/>
            </a:solidFill>
            <a:ln>
              <a:noFill/>
            </a:ln>
          </p:spPr>
        </p:sp>
        <p:sp>
          <p:nvSpPr>
            <p:cNvPr id="209" name="Google Shape;209;p20"/>
            <p:cNvSpPr txBox="1"/>
            <p:nvPr/>
          </p:nvSpPr>
          <p:spPr>
            <a:xfrm>
              <a:off x="0" y="-47625"/>
              <a:ext cx="1263968" cy="19963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10" name="Google Shape;210;p20"/>
          <p:cNvSpPr txBox="1"/>
          <p:nvPr/>
        </p:nvSpPr>
        <p:spPr>
          <a:xfrm>
            <a:off x="2219996" y="651830"/>
            <a:ext cx="10435670" cy="1183784"/>
          </a:xfrm>
          <a:prstGeom prst="rect">
            <a:avLst/>
          </a:prstGeom>
          <a:noFill/>
          <a:ln>
            <a:noFill/>
          </a:ln>
        </p:spPr>
        <p:txBody>
          <a:bodyPr anchorCtr="0" anchor="t" bIns="0" lIns="0" spcFirstLastPara="1" rIns="0" wrap="square" tIns="0">
            <a:spAutoFit/>
          </a:bodyPr>
          <a:lstStyle/>
          <a:p>
            <a:pPr indent="0" lvl="0" marL="0" marR="0" rtl="0" algn="ctr">
              <a:lnSpc>
                <a:spcPct val="104002"/>
              </a:lnSpc>
              <a:spcBef>
                <a:spcPts val="0"/>
              </a:spcBef>
              <a:spcAft>
                <a:spcPts val="0"/>
              </a:spcAft>
              <a:buNone/>
            </a:pPr>
            <a:r>
              <a:rPr b="1" i="0" lang="en-US" sz="8569" u="none" cap="none" strike="noStrike">
                <a:solidFill>
                  <a:srgbClr val="000000"/>
                </a:solidFill>
                <a:latin typeface="Zilla Slab"/>
                <a:ea typeface="Zilla Slab"/>
                <a:cs typeface="Zilla Slab"/>
                <a:sym typeface="Zilla Slab"/>
              </a:rPr>
              <a:t>Key Characteristics</a:t>
            </a:r>
            <a:endParaRPr/>
          </a:p>
        </p:txBody>
      </p:sp>
      <p:sp>
        <p:nvSpPr>
          <p:cNvPr id="211" name="Google Shape;211;p20"/>
          <p:cNvSpPr txBox="1"/>
          <p:nvPr/>
        </p:nvSpPr>
        <p:spPr>
          <a:xfrm>
            <a:off x="11511776" y="4250055"/>
            <a:ext cx="5992049" cy="12439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Zilla Slab"/>
                <a:ea typeface="Zilla Slab"/>
                <a:cs typeface="Zilla Slab"/>
                <a:sym typeface="Zilla Slab"/>
              </a:rPr>
              <a:t>Social Realism highlights </a:t>
            </a:r>
            <a:r>
              <a:rPr b="1" i="0" lang="en-US" sz="2400" u="sng" cap="none" strike="noStrike">
                <a:solidFill>
                  <a:srgbClr val="000000"/>
                </a:solidFill>
                <a:latin typeface="Zilla Slab"/>
                <a:ea typeface="Zilla Slab"/>
                <a:cs typeface="Zilla Slab"/>
                <a:sym typeface="Zilla Slab"/>
              </a:rPr>
              <a:t>social or political</a:t>
            </a:r>
            <a:r>
              <a:rPr b="0" i="0" lang="en-US" sz="2400" u="none" cap="none" strike="noStrike">
                <a:solidFill>
                  <a:srgbClr val="000000"/>
                </a:solidFill>
                <a:latin typeface="Zilla Slab"/>
                <a:ea typeface="Zilla Slab"/>
                <a:cs typeface="Zilla Slab"/>
                <a:sym typeface="Zilla Slab"/>
              </a:rPr>
              <a:t> issues through paint, drawing, film, cartoons, poetry and photography.</a:t>
            </a:r>
            <a:endParaRPr/>
          </a:p>
        </p:txBody>
      </p:sp>
      <p:sp>
        <p:nvSpPr>
          <p:cNvPr id="212" name="Google Shape;212;p20"/>
          <p:cNvSpPr txBox="1"/>
          <p:nvPr/>
        </p:nvSpPr>
        <p:spPr>
          <a:xfrm>
            <a:off x="11511776" y="6341745"/>
            <a:ext cx="5813362" cy="12439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Zilla Slab"/>
                <a:ea typeface="Zilla Slab"/>
                <a:cs typeface="Zilla Slab"/>
                <a:sym typeface="Zilla Slab"/>
              </a:rPr>
              <a:t>Artworks from this movement captured the </a:t>
            </a:r>
            <a:r>
              <a:rPr b="1" i="0" lang="en-US" sz="2400" u="sng" cap="none" strike="noStrike">
                <a:solidFill>
                  <a:srgbClr val="000000"/>
                </a:solidFill>
                <a:latin typeface="Zilla Slab"/>
                <a:ea typeface="Zilla Slab"/>
                <a:cs typeface="Zilla Slab"/>
                <a:sym typeface="Zilla Slab"/>
              </a:rPr>
              <a:t>hardship of everyday life</a:t>
            </a:r>
            <a:r>
              <a:rPr b="0" i="0" lang="en-US" sz="2400" u="none" cap="none" strike="noStrike">
                <a:solidFill>
                  <a:srgbClr val="000000"/>
                </a:solidFill>
                <a:latin typeface="Zilla Slab"/>
                <a:ea typeface="Zilla Slab"/>
                <a:cs typeface="Zilla Slab"/>
                <a:sym typeface="Zilla Slab"/>
              </a:rPr>
              <a:t> stemmed from the Great Depression in the United States.</a:t>
            </a:r>
            <a:endParaRPr/>
          </a:p>
        </p:txBody>
      </p:sp>
      <p:sp>
        <p:nvSpPr>
          <p:cNvPr id="213" name="Google Shape;213;p20"/>
          <p:cNvSpPr txBox="1"/>
          <p:nvPr/>
        </p:nvSpPr>
        <p:spPr>
          <a:xfrm>
            <a:off x="11511776" y="8433435"/>
            <a:ext cx="5992049" cy="8248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1" i="0" lang="en-US" sz="2400" u="sng" cap="none" strike="noStrike">
                <a:solidFill>
                  <a:srgbClr val="000000"/>
                </a:solidFill>
                <a:latin typeface="Zilla Slab"/>
                <a:ea typeface="Zilla Slab"/>
                <a:cs typeface="Zilla Slab"/>
                <a:sym typeface="Zilla Slab"/>
              </a:rPr>
              <a:t>Darker, more sombre</a:t>
            </a:r>
            <a:r>
              <a:rPr b="0" i="0" lang="en-US" sz="2400" u="none" cap="none" strike="noStrike">
                <a:solidFill>
                  <a:srgbClr val="000000"/>
                </a:solidFill>
                <a:latin typeface="Zilla Slab"/>
                <a:ea typeface="Zilla Slab"/>
                <a:cs typeface="Zilla Slab"/>
                <a:sym typeface="Zilla Slab"/>
              </a:rPr>
              <a:t> colours were generally used in artworks.</a:t>
            </a:r>
            <a:endParaRPr/>
          </a:p>
        </p:txBody>
      </p:sp>
      <p:sp>
        <p:nvSpPr>
          <p:cNvPr id="214" name="Google Shape;214;p20"/>
          <p:cNvSpPr txBox="1"/>
          <p:nvPr/>
        </p:nvSpPr>
        <p:spPr>
          <a:xfrm>
            <a:off x="365657" y="3222892"/>
            <a:ext cx="4400100" cy="1071300"/>
          </a:xfrm>
          <a:prstGeom prst="rect">
            <a:avLst/>
          </a:prstGeom>
          <a:noFill/>
          <a:ln>
            <a:noFill/>
          </a:ln>
        </p:spPr>
        <p:txBody>
          <a:bodyPr anchorCtr="0" anchor="t" bIns="0" lIns="0" spcFirstLastPara="1" rIns="0" wrap="square" tIns="0">
            <a:spAutoFit/>
          </a:bodyPr>
          <a:lstStyle/>
          <a:p>
            <a:pPr indent="0" lvl="0" marL="0" marR="0" rtl="0" algn="l">
              <a:lnSpc>
                <a:spcPct val="190000"/>
              </a:lnSpc>
              <a:spcBef>
                <a:spcPts val="0"/>
              </a:spcBef>
              <a:spcAft>
                <a:spcPts val="0"/>
              </a:spcAft>
              <a:buNone/>
            </a:pPr>
            <a:r>
              <a:rPr b="0" i="0" lang="en-US" sz="2400" u="none" cap="none" strike="noStrike">
                <a:solidFill>
                  <a:srgbClr val="000000"/>
                </a:solidFill>
                <a:latin typeface="Zilla Slab"/>
                <a:ea typeface="Zilla Slab"/>
                <a:cs typeface="Zilla Slab"/>
                <a:sym typeface="Zilla Slab"/>
              </a:rPr>
              <a:t>Teaching note: embed an online video about social realism here.</a:t>
            </a:r>
            <a:endParaRPr/>
          </a:p>
        </p:txBody>
      </p:sp>
      <p:sp>
        <p:nvSpPr>
          <p:cNvPr id="215" name="Google Shape;215;p20"/>
          <p:cNvSpPr txBox="1"/>
          <p:nvPr/>
        </p:nvSpPr>
        <p:spPr>
          <a:xfrm>
            <a:off x="1585608" y="9033405"/>
            <a:ext cx="6042600" cy="812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2400" u="none" cap="none" strike="noStrike">
                <a:solidFill>
                  <a:srgbClr val="000000"/>
                </a:solidFill>
                <a:latin typeface="Zilla Slab"/>
                <a:ea typeface="Zilla Slab"/>
                <a:cs typeface="Zilla Slab"/>
                <a:sym typeface="Zilla Slab"/>
              </a:rPr>
              <a:t>DISCUSS: WHAT IS SIMILAR BETWEEN REALISM AND SOCIAL REALISM?</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pic>
        <p:nvPicPr>
          <p:cNvPr id="220" name="Google Shape;220;p21"/>
          <p:cNvPicPr preferRelativeResize="0"/>
          <p:nvPr/>
        </p:nvPicPr>
        <p:blipFill rotWithShape="1">
          <a:blip r:embed="rId3">
            <a:alphaModFix/>
          </a:blip>
          <a:srcRect b="7798" l="0" r="0" t="7806"/>
          <a:stretch/>
        </p:blipFill>
        <p:spPr>
          <a:xfrm>
            <a:off x="0" y="0"/>
            <a:ext cx="18288000" cy="10286998"/>
          </a:xfrm>
          <a:prstGeom prst="rect">
            <a:avLst/>
          </a:prstGeom>
          <a:noFill/>
          <a:ln>
            <a:noFill/>
          </a:ln>
        </p:spPr>
      </p:pic>
      <p:pic>
        <p:nvPicPr>
          <p:cNvPr id="221" name="Google Shape;221;p21"/>
          <p:cNvPicPr preferRelativeResize="0"/>
          <p:nvPr/>
        </p:nvPicPr>
        <p:blipFill>
          <a:blip r:embed="rId4">
            <a:alphaModFix/>
          </a:blip>
          <a:stretch>
            <a:fillRect/>
          </a:stretch>
        </p:blipFill>
        <p:spPr>
          <a:xfrm>
            <a:off x="9818000" y="506050"/>
            <a:ext cx="2512625" cy="3946618"/>
          </a:xfrm>
          <a:prstGeom prst="rect">
            <a:avLst/>
          </a:prstGeom>
          <a:noFill/>
          <a:ln>
            <a:noFill/>
          </a:ln>
        </p:spPr>
      </p:pic>
      <p:sp>
        <p:nvSpPr>
          <p:cNvPr id="222" name="Google Shape;222;p21"/>
          <p:cNvSpPr/>
          <p:nvPr/>
        </p:nvSpPr>
        <p:spPr>
          <a:xfrm flipH="1" rot="-5400000">
            <a:off x="11545036" y="1136148"/>
            <a:ext cx="11428528" cy="8328540"/>
          </a:xfrm>
          <a:custGeom>
            <a:rect b="b" l="l" r="r" t="t"/>
            <a:pathLst>
              <a:path extrusionOk="0" h="8328540" w="11428528">
                <a:moveTo>
                  <a:pt x="11428528" y="0"/>
                </a:moveTo>
                <a:lnTo>
                  <a:pt x="0" y="0"/>
                </a:lnTo>
                <a:lnTo>
                  <a:pt x="0" y="8328540"/>
                </a:lnTo>
                <a:lnTo>
                  <a:pt x="11428528" y="8328540"/>
                </a:lnTo>
                <a:lnTo>
                  <a:pt x="11428528" y="0"/>
                </a:lnTo>
                <a:close/>
              </a:path>
            </a:pathLst>
          </a:custGeom>
          <a:blipFill rotWithShape="1">
            <a:blip r:embed="rId5">
              <a:alphaModFix/>
            </a:blip>
            <a:stretch>
              <a:fillRect b="0" l="0" r="0" t="0"/>
            </a:stretch>
          </a:blipFill>
          <a:ln>
            <a:noFill/>
          </a:ln>
        </p:spPr>
      </p:sp>
      <p:pic>
        <p:nvPicPr>
          <p:cNvPr id="223" name="Google Shape;223;p21"/>
          <p:cNvPicPr preferRelativeResize="0"/>
          <p:nvPr/>
        </p:nvPicPr>
        <p:blipFill>
          <a:blip r:embed="rId6">
            <a:alphaModFix/>
          </a:blip>
          <a:stretch>
            <a:fillRect/>
          </a:stretch>
        </p:blipFill>
        <p:spPr>
          <a:xfrm>
            <a:off x="10863375" y="1610600"/>
            <a:ext cx="6045150" cy="7823145"/>
          </a:xfrm>
          <a:prstGeom prst="rect">
            <a:avLst/>
          </a:prstGeom>
          <a:noFill/>
          <a:ln>
            <a:noFill/>
          </a:ln>
        </p:spPr>
      </p:pic>
      <p:sp>
        <p:nvSpPr>
          <p:cNvPr id="224" name="Google Shape;224;p21"/>
          <p:cNvSpPr/>
          <p:nvPr/>
        </p:nvSpPr>
        <p:spPr>
          <a:xfrm>
            <a:off x="-3801024" y="5491652"/>
            <a:ext cx="13182143" cy="8987825"/>
          </a:xfrm>
          <a:custGeom>
            <a:rect b="b" l="l" r="r" t="t"/>
            <a:pathLst>
              <a:path extrusionOk="0" h="8987825" w="13182143">
                <a:moveTo>
                  <a:pt x="0" y="0"/>
                </a:moveTo>
                <a:lnTo>
                  <a:pt x="13182143" y="0"/>
                </a:lnTo>
                <a:lnTo>
                  <a:pt x="13182143" y="8987825"/>
                </a:lnTo>
                <a:lnTo>
                  <a:pt x="0" y="8987825"/>
                </a:lnTo>
                <a:lnTo>
                  <a:pt x="0" y="0"/>
                </a:lnTo>
                <a:close/>
              </a:path>
            </a:pathLst>
          </a:custGeom>
          <a:blipFill rotWithShape="1">
            <a:blip r:embed="rId7">
              <a:alphaModFix/>
            </a:blip>
            <a:stretch>
              <a:fillRect b="0" l="0" r="0" t="0"/>
            </a:stretch>
          </a:blipFill>
          <a:ln>
            <a:noFill/>
          </a:ln>
        </p:spPr>
      </p:sp>
      <p:grpSp>
        <p:nvGrpSpPr>
          <p:cNvPr id="225" name="Google Shape;225;p21"/>
          <p:cNvGrpSpPr/>
          <p:nvPr/>
        </p:nvGrpSpPr>
        <p:grpSpPr>
          <a:xfrm>
            <a:off x="12251064" y="7225853"/>
            <a:ext cx="4799130" cy="757969"/>
            <a:chOff x="0" y="-47625"/>
            <a:chExt cx="1263968" cy="199630"/>
          </a:xfrm>
        </p:grpSpPr>
        <p:sp>
          <p:nvSpPr>
            <p:cNvPr id="226" name="Google Shape;226;p21"/>
            <p:cNvSpPr/>
            <p:nvPr/>
          </p:nvSpPr>
          <p:spPr>
            <a:xfrm>
              <a:off x="0" y="0"/>
              <a:ext cx="1263968" cy="152005"/>
            </a:xfrm>
            <a:custGeom>
              <a:rect b="b" l="l" r="r" t="t"/>
              <a:pathLst>
                <a:path extrusionOk="0" h="152005" w="1263968">
                  <a:moveTo>
                    <a:pt x="0" y="0"/>
                  </a:moveTo>
                  <a:lnTo>
                    <a:pt x="1263968" y="0"/>
                  </a:lnTo>
                  <a:lnTo>
                    <a:pt x="1263968" y="152005"/>
                  </a:lnTo>
                  <a:lnTo>
                    <a:pt x="0" y="152005"/>
                  </a:lnTo>
                  <a:close/>
                </a:path>
              </a:pathLst>
            </a:custGeom>
            <a:solidFill>
              <a:srgbClr val="F4EDE8"/>
            </a:solidFill>
            <a:ln>
              <a:noFill/>
            </a:ln>
          </p:spPr>
        </p:sp>
        <p:sp>
          <p:nvSpPr>
            <p:cNvPr id="227" name="Google Shape;227;p21"/>
            <p:cNvSpPr txBox="1"/>
            <p:nvPr/>
          </p:nvSpPr>
          <p:spPr>
            <a:xfrm>
              <a:off x="0" y="-47625"/>
              <a:ext cx="1263968" cy="19963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8" name="Google Shape;228;p21"/>
          <p:cNvGrpSpPr/>
          <p:nvPr/>
        </p:nvGrpSpPr>
        <p:grpSpPr>
          <a:xfrm>
            <a:off x="12625565" y="7941598"/>
            <a:ext cx="4424630" cy="757969"/>
            <a:chOff x="0" y="-47625"/>
            <a:chExt cx="1165335" cy="199630"/>
          </a:xfrm>
        </p:grpSpPr>
        <p:sp>
          <p:nvSpPr>
            <p:cNvPr id="229" name="Google Shape;229;p21"/>
            <p:cNvSpPr/>
            <p:nvPr/>
          </p:nvSpPr>
          <p:spPr>
            <a:xfrm>
              <a:off x="0" y="0"/>
              <a:ext cx="1165334" cy="152005"/>
            </a:xfrm>
            <a:custGeom>
              <a:rect b="b" l="l" r="r" t="t"/>
              <a:pathLst>
                <a:path extrusionOk="0" h="152005" w="1165334">
                  <a:moveTo>
                    <a:pt x="0" y="0"/>
                  </a:moveTo>
                  <a:lnTo>
                    <a:pt x="1165334" y="0"/>
                  </a:lnTo>
                  <a:lnTo>
                    <a:pt x="1165334" y="152005"/>
                  </a:lnTo>
                  <a:lnTo>
                    <a:pt x="0" y="152005"/>
                  </a:lnTo>
                  <a:close/>
                </a:path>
              </a:pathLst>
            </a:custGeom>
            <a:solidFill>
              <a:srgbClr val="F4EDE8"/>
            </a:solidFill>
            <a:ln>
              <a:noFill/>
            </a:ln>
          </p:spPr>
        </p:sp>
        <p:sp>
          <p:nvSpPr>
            <p:cNvPr id="230" name="Google Shape;230;p21"/>
            <p:cNvSpPr txBox="1"/>
            <p:nvPr/>
          </p:nvSpPr>
          <p:spPr>
            <a:xfrm>
              <a:off x="0" y="-47625"/>
              <a:ext cx="1165335" cy="19963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31" name="Google Shape;231;p21"/>
          <p:cNvSpPr txBox="1"/>
          <p:nvPr/>
        </p:nvSpPr>
        <p:spPr>
          <a:xfrm>
            <a:off x="1550224" y="8331097"/>
            <a:ext cx="4664400" cy="812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400" u="none" cap="none" strike="noStrike">
                <a:solidFill>
                  <a:srgbClr val="000000"/>
                </a:solidFill>
                <a:latin typeface="Zilla Slab"/>
                <a:ea typeface="Zilla Slab"/>
                <a:cs typeface="Zilla Slab"/>
                <a:sym typeface="Zilla Slab"/>
              </a:rPr>
              <a:t>What characteristics of social realism can you observe and why?</a:t>
            </a:r>
            <a:endParaRPr/>
          </a:p>
        </p:txBody>
      </p:sp>
      <p:sp>
        <p:nvSpPr>
          <p:cNvPr id="232" name="Google Shape;232;p21"/>
          <p:cNvSpPr txBox="1"/>
          <p:nvPr/>
        </p:nvSpPr>
        <p:spPr>
          <a:xfrm>
            <a:off x="1573090" y="7182382"/>
            <a:ext cx="7570910"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Zilla Slab"/>
                <a:ea typeface="Zilla Slab"/>
                <a:cs typeface="Zilla Slab"/>
                <a:sym typeface="Zilla Slab"/>
              </a:rPr>
              <a:t>How did you come up with those observations?</a:t>
            </a:r>
            <a:endParaRPr/>
          </a:p>
        </p:txBody>
      </p:sp>
      <p:sp>
        <p:nvSpPr>
          <p:cNvPr id="233" name="Google Shape;233;p21"/>
          <p:cNvSpPr txBox="1"/>
          <p:nvPr/>
        </p:nvSpPr>
        <p:spPr>
          <a:xfrm>
            <a:off x="1550224" y="5935730"/>
            <a:ext cx="7570910"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Zilla Slab"/>
                <a:ea typeface="Zilla Slab"/>
                <a:cs typeface="Zilla Slab"/>
                <a:sym typeface="Zilla Slab"/>
              </a:rPr>
              <a:t>What do you think is happening in the artwork?</a:t>
            </a:r>
            <a:endParaRPr/>
          </a:p>
        </p:txBody>
      </p:sp>
      <p:sp>
        <p:nvSpPr>
          <p:cNvPr id="234" name="Google Shape;234;p21"/>
          <p:cNvSpPr txBox="1"/>
          <p:nvPr/>
        </p:nvSpPr>
        <p:spPr>
          <a:xfrm>
            <a:off x="12450613" y="7505286"/>
            <a:ext cx="4400100" cy="1071300"/>
          </a:xfrm>
          <a:prstGeom prst="rect">
            <a:avLst/>
          </a:prstGeom>
          <a:noFill/>
          <a:ln>
            <a:noFill/>
          </a:ln>
        </p:spPr>
        <p:txBody>
          <a:bodyPr anchorCtr="0" anchor="t" bIns="0" lIns="0" spcFirstLastPara="1" rIns="0" wrap="square" tIns="0">
            <a:spAutoFit/>
          </a:bodyPr>
          <a:lstStyle/>
          <a:p>
            <a:pPr indent="0" lvl="0" marL="0" marR="0" rtl="0" algn="r">
              <a:lnSpc>
                <a:spcPct val="190000"/>
              </a:lnSpc>
              <a:spcBef>
                <a:spcPts val="0"/>
              </a:spcBef>
              <a:spcAft>
                <a:spcPts val="0"/>
              </a:spcAft>
              <a:buNone/>
            </a:pPr>
            <a:r>
              <a:rPr b="0" i="0" lang="en-US" sz="2400" u="none" cap="none" strike="noStrike">
                <a:solidFill>
                  <a:srgbClr val="000000"/>
                </a:solidFill>
                <a:latin typeface="Zilla Slab"/>
                <a:ea typeface="Zilla Slab"/>
                <a:cs typeface="Zilla Slab"/>
                <a:sym typeface="Zilla Slab"/>
              </a:rPr>
              <a:t>Teacher to insert image of Grant Wood's American Gothic here:</a:t>
            </a:r>
            <a:endParaRPr/>
          </a:p>
        </p:txBody>
      </p:sp>
      <p:sp>
        <p:nvSpPr>
          <p:cNvPr id="235" name="Google Shape;235;p21"/>
          <p:cNvSpPr txBox="1"/>
          <p:nvPr/>
        </p:nvSpPr>
        <p:spPr>
          <a:xfrm>
            <a:off x="14316501" y="506043"/>
            <a:ext cx="3444300" cy="6432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1" i="0" lang="en-US" sz="1899" u="none" cap="none" strike="noStrike">
                <a:solidFill>
                  <a:srgbClr val="000000"/>
                </a:solidFill>
                <a:latin typeface="Zilla Slab"/>
                <a:ea typeface="Zilla Slab"/>
                <a:cs typeface="Zilla Slab"/>
                <a:sym typeface="Zilla Slab"/>
              </a:rPr>
              <a:t>AMERICAN GOTHIC, </a:t>
            </a:r>
            <a:endParaRPr/>
          </a:p>
          <a:p>
            <a:pPr indent="0" lvl="0" marL="0" marR="0" rtl="0" algn="r">
              <a:lnSpc>
                <a:spcPct val="120000"/>
              </a:lnSpc>
              <a:spcBef>
                <a:spcPts val="0"/>
              </a:spcBef>
              <a:spcAft>
                <a:spcPts val="0"/>
              </a:spcAft>
              <a:buNone/>
            </a:pPr>
            <a:r>
              <a:rPr b="1" i="0" lang="en-US" sz="1899" u="none" cap="none" strike="noStrike">
                <a:solidFill>
                  <a:srgbClr val="000000"/>
                </a:solidFill>
                <a:latin typeface="Zilla Slab"/>
                <a:ea typeface="Zilla Slab"/>
                <a:cs typeface="Zilla Slab"/>
                <a:sym typeface="Zilla Slab"/>
              </a:rPr>
              <a:t>GRANT WOOD, 1930</a:t>
            </a:r>
            <a:endParaRPr/>
          </a:p>
        </p:txBody>
      </p:sp>
      <p:sp>
        <p:nvSpPr>
          <p:cNvPr id="236" name="Google Shape;236;p21"/>
          <p:cNvSpPr txBox="1"/>
          <p:nvPr/>
        </p:nvSpPr>
        <p:spPr>
          <a:xfrm>
            <a:off x="1556258" y="4732575"/>
            <a:ext cx="3779421" cy="459695"/>
          </a:xfrm>
          <a:prstGeom prst="rect">
            <a:avLst/>
          </a:prstGeom>
          <a:noFill/>
          <a:ln>
            <a:noFill/>
          </a:ln>
        </p:spPr>
        <p:txBody>
          <a:bodyPr anchorCtr="0" anchor="t" bIns="0" lIns="0" spcFirstLastPara="1" rIns="0" wrap="square" tIns="0">
            <a:spAutoFit/>
          </a:bodyPr>
          <a:lstStyle/>
          <a:p>
            <a:pPr indent="0" lvl="0" marL="0" marR="0" rtl="0" algn="l">
              <a:lnSpc>
                <a:spcPct val="139985"/>
              </a:lnSpc>
              <a:spcBef>
                <a:spcPts val="0"/>
              </a:spcBef>
              <a:spcAft>
                <a:spcPts val="0"/>
              </a:spcAft>
              <a:buNone/>
            </a:pPr>
            <a:r>
              <a:rPr b="1" i="0" lang="en-US" sz="2761" u="none" cap="none" strike="noStrike">
                <a:solidFill>
                  <a:srgbClr val="FFFFFF"/>
                </a:solidFill>
                <a:latin typeface="Zilla Slab"/>
                <a:ea typeface="Zilla Slab"/>
                <a:cs typeface="Zilla Slab"/>
                <a:sym typeface="Zilla Slab"/>
              </a:rPr>
              <a:t>CLASS DISCUSSION:</a:t>
            </a:r>
            <a:endParaRPr/>
          </a:p>
        </p:txBody>
      </p:sp>
      <p:sp>
        <p:nvSpPr>
          <p:cNvPr id="237" name="Google Shape;237;p21"/>
          <p:cNvSpPr/>
          <p:nvPr/>
        </p:nvSpPr>
        <p:spPr>
          <a:xfrm rot="163975">
            <a:off x="17259300" y="6522687"/>
            <a:ext cx="433924" cy="4114800"/>
          </a:xfrm>
          <a:custGeom>
            <a:rect b="b" l="l" r="r" t="t"/>
            <a:pathLst>
              <a:path extrusionOk="0" h="4114800" w="433924">
                <a:moveTo>
                  <a:pt x="0" y="0"/>
                </a:moveTo>
                <a:lnTo>
                  <a:pt x="433924" y="0"/>
                </a:lnTo>
                <a:lnTo>
                  <a:pt x="433924" y="4114800"/>
                </a:lnTo>
                <a:lnTo>
                  <a:pt x="0" y="4114800"/>
                </a:lnTo>
                <a:lnTo>
                  <a:pt x="0" y="0"/>
                </a:lnTo>
                <a:close/>
              </a:path>
            </a:pathLst>
          </a:custGeom>
          <a:blipFill rotWithShape="1">
            <a:blip r:embed="rId8">
              <a:alphaModFix/>
            </a:blip>
            <a:stretch>
              <a:fillRect b="0" l="0" r="0" t="0"/>
            </a:stretch>
          </a:blipFill>
          <a:ln>
            <a:noFill/>
          </a:ln>
        </p:spPr>
      </p:sp>
      <p:sp>
        <p:nvSpPr>
          <p:cNvPr id="238" name="Google Shape;238;p21"/>
          <p:cNvSpPr txBox="1"/>
          <p:nvPr/>
        </p:nvSpPr>
        <p:spPr>
          <a:xfrm>
            <a:off x="1426251" y="1110484"/>
            <a:ext cx="7627200" cy="28932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1" i="0" lang="en-US" sz="10442" u="none" cap="none" strike="noStrike">
                <a:solidFill>
                  <a:srgbClr val="000000"/>
                </a:solidFill>
                <a:latin typeface="Zilla Slab"/>
                <a:ea typeface="Zilla Slab"/>
                <a:cs typeface="Zilla Slab"/>
                <a:sym typeface="Zilla Slab"/>
              </a:rPr>
              <a:t>American Gothic</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