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Poppins"/>
      <p:regular r:id="rId22"/>
      <p:bold r:id="rId23"/>
      <p:italic r:id="rId24"/>
      <p:boldItalic r:id="rId25"/>
    </p:embeddedFont>
    <p:embeddedFont>
      <p:font typeface="Pacifico"/>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slide" Target="slides/slide16.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cifico-regular.fntdata"/><Relationship Id="rId25"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27.png"/><Relationship Id="rId5" Type="http://schemas.openxmlformats.org/officeDocument/2006/relationships/image" Target="../media/image32.jpg"/><Relationship Id="rId6" Type="http://schemas.openxmlformats.org/officeDocument/2006/relationships/image" Target="../media/image4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63.png"/><Relationship Id="rId5" Type="http://schemas.openxmlformats.org/officeDocument/2006/relationships/image" Target="../media/image79.png"/><Relationship Id="rId6"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67.png"/><Relationship Id="rId7" Type="http://schemas.openxmlformats.org/officeDocument/2006/relationships/image" Target="../media/image83.png"/></Relationships>
</file>

<file path=ppt/slides/_rels/slide15.xml.rels><?xml version="1.0" encoding="UTF-8" standalone="yes"?><Relationships xmlns="http://schemas.openxmlformats.org/package/2006/relationships"><Relationship Id="rId40" Type="http://schemas.openxmlformats.org/officeDocument/2006/relationships/image" Target="../media/image87.png"/><Relationship Id="rId20" Type="http://schemas.openxmlformats.org/officeDocument/2006/relationships/image" Target="../media/image2.png"/><Relationship Id="rId22" Type="http://schemas.openxmlformats.org/officeDocument/2006/relationships/image" Target="../media/image26.png"/><Relationship Id="rId21" Type="http://schemas.openxmlformats.org/officeDocument/2006/relationships/image" Target="../media/image31.png"/><Relationship Id="rId24" Type="http://schemas.openxmlformats.org/officeDocument/2006/relationships/image" Target="../media/image58.png"/><Relationship Id="rId23"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5.png"/><Relationship Id="rId4" Type="http://schemas.openxmlformats.org/officeDocument/2006/relationships/image" Target="../media/image40.png"/><Relationship Id="rId9" Type="http://schemas.openxmlformats.org/officeDocument/2006/relationships/image" Target="../media/image18.png"/><Relationship Id="rId26" Type="http://schemas.openxmlformats.org/officeDocument/2006/relationships/image" Target="../media/image21.png"/><Relationship Id="rId25" Type="http://schemas.openxmlformats.org/officeDocument/2006/relationships/image" Target="../media/image16.png"/><Relationship Id="rId28" Type="http://schemas.openxmlformats.org/officeDocument/2006/relationships/image" Target="../media/image72.png"/><Relationship Id="rId27" Type="http://schemas.openxmlformats.org/officeDocument/2006/relationships/image" Target="../media/image30.png"/><Relationship Id="rId5" Type="http://schemas.openxmlformats.org/officeDocument/2006/relationships/image" Target="../media/image55.png"/><Relationship Id="rId6" Type="http://schemas.openxmlformats.org/officeDocument/2006/relationships/image" Target="../media/image49.png"/><Relationship Id="rId29" Type="http://schemas.openxmlformats.org/officeDocument/2006/relationships/image" Target="../media/image89.png"/><Relationship Id="rId7" Type="http://schemas.openxmlformats.org/officeDocument/2006/relationships/image" Target="../media/image47.png"/><Relationship Id="rId8" Type="http://schemas.openxmlformats.org/officeDocument/2006/relationships/image" Target="../media/image64.png"/><Relationship Id="rId31" Type="http://schemas.openxmlformats.org/officeDocument/2006/relationships/image" Target="../media/image88.png"/><Relationship Id="rId30" Type="http://schemas.openxmlformats.org/officeDocument/2006/relationships/image" Target="../media/image80.png"/><Relationship Id="rId11" Type="http://schemas.openxmlformats.org/officeDocument/2006/relationships/image" Target="../media/image19.png"/><Relationship Id="rId33" Type="http://schemas.openxmlformats.org/officeDocument/2006/relationships/image" Target="../media/image29.png"/><Relationship Id="rId10" Type="http://schemas.openxmlformats.org/officeDocument/2006/relationships/image" Target="../media/image53.png"/><Relationship Id="rId32" Type="http://schemas.openxmlformats.org/officeDocument/2006/relationships/image" Target="../media/image82.png"/><Relationship Id="rId13" Type="http://schemas.openxmlformats.org/officeDocument/2006/relationships/image" Target="../media/image60.png"/><Relationship Id="rId35" Type="http://schemas.openxmlformats.org/officeDocument/2006/relationships/image" Target="../media/image86.png"/><Relationship Id="rId12" Type="http://schemas.openxmlformats.org/officeDocument/2006/relationships/image" Target="../media/image56.png"/><Relationship Id="rId34" Type="http://schemas.openxmlformats.org/officeDocument/2006/relationships/image" Target="../media/image39.png"/><Relationship Id="rId15" Type="http://schemas.openxmlformats.org/officeDocument/2006/relationships/image" Target="../media/image65.png"/><Relationship Id="rId37" Type="http://schemas.openxmlformats.org/officeDocument/2006/relationships/image" Target="../media/image44.png"/><Relationship Id="rId14" Type="http://schemas.openxmlformats.org/officeDocument/2006/relationships/image" Target="../media/image84.png"/><Relationship Id="rId36" Type="http://schemas.openxmlformats.org/officeDocument/2006/relationships/image" Target="../media/image43.png"/><Relationship Id="rId17" Type="http://schemas.openxmlformats.org/officeDocument/2006/relationships/image" Target="../media/image12.png"/><Relationship Id="rId39" Type="http://schemas.openxmlformats.org/officeDocument/2006/relationships/image" Target="../media/image67.png"/><Relationship Id="rId16" Type="http://schemas.openxmlformats.org/officeDocument/2006/relationships/image" Target="../media/image6.png"/><Relationship Id="rId38" Type="http://schemas.openxmlformats.org/officeDocument/2006/relationships/image" Target="../media/image41.png"/><Relationship Id="rId19" Type="http://schemas.openxmlformats.org/officeDocument/2006/relationships/image" Target="../media/image1.png"/><Relationship Id="rId1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1.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5.jp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1.png"/><Relationship Id="rId5" Type="http://schemas.openxmlformats.org/officeDocument/2006/relationships/image" Target="../media/image26.png"/><Relationship Id="rId6"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33.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0.png"/><Relationship Id="rId4" Type="http://schemas.openxmlformats.org/officeDocument/2006/relationships/image" Target="../media/image21.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C8A9"/>
        </a:solidFill>
      </p:bgPr>
    </p:bg>
    <p:spTree>
      <p:nvGrpSpPr>
        <p:cNvPr id="83" name="Shape 83"/>
        <p:cNvGrpSpPr/>
        <p:nvPr/>
      </p:nvGrpSpPr>
      <p:grpSpPr>
        <a:xfrm>
          <a:off x="0" y="0"/>
          <a:ext cx="0" cy="0"/>
          <a:chOff x="0" y="0"/>
          <a:chExt cx="0" cy="0"/>
        </a:xfrm>
      </p:grpSpPr>
      <p:sp>
        <p:nvSpPr>
          <p:cNvPr id="84" name="Google Shape;84;p13"/>
          <p:cNvSpPr/>
          <p:nvPr/>
        </p:nvSpPr>
        <p:spPr>
          <a:xfrm rot="-904391">
            <a:off x="282384" y="-478777"/>
            <a:ext cx="3806190" cy="4114800"/>
          </a:xfrm>
          <a:custGeom>
            <a:rect b="b" l="l" r="r" t="t"/>
            <a:pathLst>
              <a:path extrusionOk="0" h="4114800" w="3806190">
                <a:moveTo>
                  <a:pt x="0" y="0"/>
                </a:moveTo>
                <a:lnTo>
                  <a:pt x="3806190" y="0"/>
                </a:lnTo>
                <a:lnTo>
                  <a:pt x="3806190" y="4114800"/>
                </a:lnTo>
                <a:lnTo>
                  <a:pt x="0" y="4114800"/>
                </a:lnTo>
                <a:lnTo>
                  <a:pt x="0" y="0"/>
                </a:lnTo>
                <a:close/>
              </a:path>
            </a:pathLst>
          </a:custGeom>
          <a:blipFill rotWithShape="1">
            <a:blip r:embed="rId3">
              <a:alphaModFix/>
            </a:blip>
            <a:stretch>
              <a:fillRect b="0" l="0" r="0" t="0"/>
            </a:stretch>
          </a:blipFill>
          <a:ln>
            <a:noFill/>
          </a:ln>
        </p:spPr>
      </p:sp>
      <p:sp>
        <p:nvSpPr>
          <p:cNvPr id="85" name="Google Shape;85;p13"/>
          <p:cNvSpPr/>
          <p:nvPr/>
        </p:nvSpPr>
        <p:spPr>
          <a:xfrm rot="-1065259">
            <a:off x="16331260" y="3780345"/>
            <a:ext cx="3352114" cy="3650360"/>
          </a:xfrm>
          <a:custGeom>
            <a:rect b="b" l="l" r="r" t="t"/>
            <a:pathLst>
              <a:path extrusionOk="0" h="3650360" w="3352114">
                <a:moveTo>
                  <a:pt x="0" y="0"/>
                </a:moveTo>
                <a:lnTo>
                  <a:pt x="3352114" y="0"/>
                </a:lnTo>
                <a:lnTo>
                  <a:pt x="3352114" y="3650360"/>
                </a:lnTo>
                <a:lnTo>
                  <a:pt x="0" y="3650360"/>
                </a:lnTo>
                <a:lnTo>
                  <a:pt x="0" y="0"/>
                </a:lnTo>
                <a:close/>
              </a:path>
            </a:pathLst>
          </a:custGeom>
          <a:blipFill rotWithShape="1">
            <a:blip r:embed="rId4">
              <a:alphaModFix/>
            </a:blip>
            <a:stretch>
              <a:fillRect b="0" l="0" r="0" t="0"/>
            </a:stretch>
          </a:blipFill>
          <a:ln>
            <a:noFill/>
          </a:ln>
        </p:spPr>
      </p:sp>
      <p:sp>
        <p:nvSpPr>
          <p:cNvPr id="86" name="Google Shape;86;p13"/>
          <p:cNvSpPr/>
          <p:nvPr/>
        </p:nvSpPr>
        <p:spPr>
          <a:xfrm rot="1139707">
            <a:off x="14321188" y="6627443"/>
            <a:ext cx="4443601" cy="4784496"/>
          </a:xfrm>
          <a:custGeom>
            <a:rect b="b" l="l" r="r" t="t"/>
            <a:pathLst>
              <a:path extrusionOk="0" h="4784496" w="4443601">
                <a:moveTo>
                  <a:pt x="0" y="0"/>
                </a:moveTo>
                <a:lnTo>
                  <a:pt x="4443601" y="0"/>
                </a:lnTo>
                <a:lnTo>
                  <a:pt x="4443601" y="4784496"/>
                </a:lnTo>
                <a:lnTo>
                  <a:pt x="0" y="4784496"/>
                </a:lnTo>
                <a:lnTo>
                  <a:pt x="0" y="0"/>
                </a:lnTo>
                <a:close/>
              </a:path>
            </a:pathLst>
          </a:custGeom>
          <a:blipFill rotWithShape="1">
            <a:blip r:embed="rId5">
              <a:alphaModFix/>
            </a:blip>
            <a:stretch>
              <a:fillRect b="0" l="0" r="0" t="0"/>
            </a:stretch>
          </a:blipFill>
          <a:ln>
            <a:noFill/>
          </a:ln>
        </p:spPr>
      </p:sp>
      <p:sp>
        <p:nvSpPr>
          <p:cNvPr id="87" name="Google Shape;87;p13"/>
          <p:cNvSpPr/>
          <p:nvPr/>
        </p:nvSpPr>
        <p:spPr>
          <a:xfrm rot="1516316">
            <a:off x="7994040" y="-1028700"/>
            <a:ext cx="3806190" cy="4114800"/>
          </a:xfrm>
          <a:custGeom>
            <a:rect b="b" l="l" r="r" t="t"/>
            <a:pathLst>
              <a:path extrusionOk="0" h="4114800" w="3806190">
                <a:moveTo>
                  <a:pt x="0" y="0"/>
                </a:moveTo>
                <a:lnTo>
                  <a:pt x="3806190" y="0"/>
                </a:lnTo>
                <a:lnTo>
                  <a:pt x="3806190" y="4114800"/>
                </a:lnTo>
                <a:lnTo>
                  <a:pt x="0" y="4114800"/>
                </a:lnTo>
                <a:lnTo>
                  <a:pt x="0" y="0"/>
                </a:lnTo>
                <a:close/>
              </a:path>
            </a:pathLst>
          </a:custGeom>
          <a:blipFill rotWithShape="1">
            <a:blip r:embed="rId6">
              <a:alphaModFix/>
            </a:blip>
            <a:stretch>
              <a:fillRect b="0" l="0" r="0" t="0"/>
            </a:stretch>
          </a:blipFill>
          <a:ln>
            <a:noFill/>
          </a:ln>
        </p:spPr>
      </p:sp>
      <p:sp>
        <p:nvSpPr>
          <p:cNvPr id="88" name="Google Shape;88;p13"/>
          <p:cNvSpPr/>
          <p:nvPr/>
        </p:nvSpPr>
        <p:spPr>
          <a:xfrm rot="-498943">
            <a:off x="-260010" y="7086096"/>
            <a:ext cx="3554229" cy="3842409"/>
          </a:xfrm>
          <a:custGeom>
            <a:rect b="b" l="l" r="r" t="t"/>
            <a:pathLst>
              <a:path extrusionOk="0" h="3842409" w="3554229">
                <a:moveTo>
                  <a:pt x="0" y="0"/>
                </a:moveTo>
                <a:lnTo>
                  <a:pt x="3554228" y="0"/>
                </a:lnTo>
                <a:lnTo>
                  <a:pt x="3554228" y="3842409"/>
                </a:lnTo>
                <a:lnTo>
                  <a:pt x="0" y="3842409"/>
                </a:lnTo>
                <a:lnTo>
                  <a:pt x="0" y="0"/>
                </a:lnTo>
                <a:close/>
              </a:path>
            </a:pathLst>
          </a:custGeom>
          <a:blipFill rotWithShape="1">
            <a:blip r:embed="rId7">
              <a:alphaModFix/>
            </a:blip>
            <a:stretch>
              <a:fillRect b="0" l="0" r="0" t="0"/>
            </a:stretch>
          </a:blipFill>
          <a:ln>
            <a:noFill/>
          </a:ln>
        </p:spPr>
      </p:sp>
      <p:sp>
        <p:nvSpPr>
          <p:cNvPr id="89" name="Google Shape;89;p13"/>
          <p:cNvSpPr/>
          <p:nvPr/>
        </p:nvSpPr>
        <p:spPr>
          <a:xfrm rot="-1187693">
            <a:off x="15593204" y="-1168507"/>
            <a:ext cx="3461911" cy="3738518"/>
          </a:xfrm>
          <a:custGeom>
            <a:rect b="b" l="l" r="r" t="t"/>
            <a:pathLst>
              <a:path extrusionOk="0" h="3738518" w="3461911">
                <a:moveTo>
                  <a:pt x="0" y="0"/>
                </a:moveTo>
                <a:lnTo>
                  <a:pt x="3461911" y="0"/>
                </a:lnTo>
                <a:lnTo>
                  <a:pt x="3461911" y="3738518"/>
                </a:lnTo>
                <a:lnTo>
                  <a:pt x="0" y="3738518"/>
                </a:lnTo>
                <a:lnTo>
                  <a:pt x="0" y="0"/>
                </a:lnTo>
                <a:close/>
              </a:path>
            </a:pathLst>
          </a:custGeom>
          <a:blipFill rotWithShape="1">
            <a:blip r:embed="rId8">
              <a:alphaModFix/>
            </a:blip>
            <a:stretch>
              <a:fillRect b="0" l="0" r="0" t="0"/>
            </a:stretch>
          </a:blipFill>
          <a:ln>
            <a:noFill/>
          </a:ln>
        </p:spPr>
      </p:sp>
      <p:pic>
        <p:nvPicPr>
          <p:cNvPr id="90" name="Google Shape;90;p13"/>
          <p:cNvPicPr preferRelativeResize="0"/>
          <p:nvPr/>
        </p:nvPicPr>
        <p:blipFill rotWithShape="1">
          <a:blip r:embed="rId9">
            <a:alphaModFix/>
          </a:blip>
          <a:srcRect b="21385" l="15715" r="15715" t="20579"/>
          <a:stretch/>
        </p:blipFill>
        <p:spPr>
          <a:xfrm>
            <a:off x="1573017" y="859375"/>
            <a:ext cx="14658248" cy="11988802"/>
          </a:xfrm>
          <a:prstGeom prst="rect">
            <a:avLst/>
          </a:prstGeom>
          <a:noFill/>
          <a:ln>
            <a:noFill/>
          </a:ln>
        </p:spPr>
      </p:pic>
      <p:sp>
        <p:nvSpPr>
          <p:cNvPr id="91" name="Google Shape;91;p13"/>
          <p:cNvSpPr txBox="1"/>
          <p:nvPr/>
        </p:nvSpPr>
        <p:spPr>
          <a:xfrm>
            <a:off x="4054800" y="8456774"/>
            <a:ext cx="11007600" cy="480600"/>
          </a:xfrm>
          <a:prstGeom prst="rect">
            <a:avLst/>
          </a:prstGeom>
          <a:noFill/>
          <a:ln>
            <a:noFill/>
          </a:ln>
        </p:spPr>
        <p:txBody>
          <a:bodyPr anchorCtr="0" anchor="t" bIns="0" lIns="0" spcFirstLastPara="1" rIns="0" wrap="square" tIns="0">
            <a:spAutoFit/>
          </a:bodyPr>
          <a:lstStyle/>
          <a:p>
            <a:pPr indent="0" lvl="0" marL="0" marR="0" rtl="0" algn="ctr">
              <a:lnSpc>
                <a:spcPct val="140038"/>
              </a:lnSpc>
              <a:spcBef>
                <a:spcPts val="0"/>
              </a:spcBef>
              <a:spcAft>
                <a:spcPts val="0"/>
              </a:spcAft>
              <a:buNone/>
            </a:pPr>
            <a:r>
              <a:rPr b="0" i="0" lang="en-US" sz="3122" u="none" cap="none" strike="noStrike">
                <a:solidFill>
                  <a:srgbClr val="000000"/>
                </a:solidFill>
                <a:latin typeface="Poppins"/>
                <a:ea typeface="Poppins"/>
                <a:cs typeface="Poppins"/>
                <a:sym typeface="Poppins"/>
              </a:rPr>
              <a:t>How do artists use art to express themselves?</a:t>
            </a:r>
            <a:endParaRPr/>
          </a:p>
        </p:txBody>
      </p:sp>
      <p:sp>
        <p:nvSpPr>
          <p:cNvPr id="92" name="Google Shape;92;p13"/>
          <p:cNvSpPr txBox="1"/>
          <p:nvPr/>
        </p:nvSpPr>
        <p:spPr>
          <a:xfrm>
            <a:off x="4279275" y="4109425"/>
            <a:ext cx="10558500" cy="1801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1704" u="none" cap="none" strike="noStrike">
                <a:solidFill>
                  <a:srgbClr val="AC223B"/>
                </a:solidFill>
                <a:latin typeface="Pacifico"/>
                <a:ea typeface="Pacifico"/>
                <a:cs typeface="Pacifico"/>
                <a:sym typeface="Pacifico"/>
              </a:rPr>
              <a:t>Self-Portraits:</a:t>
            </a:r>
            <a:endParaRPr/>
          </a:p>
        </p:txBody>
      </p:sp>
      <p:sp>
        <p:nvSpPr>
          <p:cNvPr id="93" name="Google Shape;93;p13"/>
          <p:cNvSpPr txBox="1"/>
          <p:nvPr/>
        </p:nvSpPr>
        <p:spPr>
          <a:xfrm>
            <a:off x="4793596" y="6148184"/>
            <a:ext cx="9530100" cy="701100"/>
          </a:xfrm>
          <a:prstGeom prst="rect">
            <a:avLst/>
          </a:prstGeom>
          <a:noFill/>
          <a:ln>
            <a:noFill/>
          </a:ln>
        </p:spPr>
        <p:txBody>
          <a:bodyPr anchorCtr="0" anchor="t" bIns="0" lIns="0" spcFirstLastPara="1" rIns="0" wrap="square" tIns="0">
            <a:spAutoFit/>
          </a:bodyPr>
          <a:lstStyle/>
          <a:p>
            <a:pPr indent="0" lvl="0" marL="0" marR="0" rtl="0" algn="ctr">
              <a:lnSpc>
                <a:spcPct val="150021"/>
              </a:lnSpc>
              <a:spcBef>
                <a:spcPts val="0"/>
              </a:spcBef>
              <a:spcAft>
                <a:spcPts val="0"/>
              </a:spcAft>
              <a:buNone/>
            </a:pPr>
            <a:r>
              <a:rPr b="1" i="0" lang="en-US" sz="4554" u="none" cap="none" strike="noStrike">
                <a:solidFill>
                  <a:srgbClr val="000000"/>
                </a:solidFill>
                <a:latin typeface="Poppins"/>
                <a:ea typeface="Poppins"/>
                <a:cs typeface="Poppins"/>
                <a:sym typeface="Poppins"/>
              </a:rPr>
              <a:t>IDENTITY AND SELF-EXPRESSION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247" name="Shape 247"/>
        <p:cNvGrpSpPr/>
        <p:nvPr/>
      </p:nvGrpSpPr>
      <p:grpSpPr>
        <a:xfrm>
          <a:off x="0" y="0"/>
          <a:ext cx="0" cy="0"/>
          <a:chOff x="0" y="0"/>
          <a:chExt cx="0" cy="0"/>
        </a:xfrm>
      </p:grpSpPr>
      <p:pic>
        <p:nvPicPr>
          <p:cNvPr id="248" name="Google Shape;248;p22"/>
          <p:cNvPicPr preferRelativeResize="0"/>
          <p:nvPr/>
        </p:nvPicPr>
        <p:blipFill>
          <a:blip r:embed="rId3">
            <a:alphaModFix/>
          </a:blip>
          <a:stretch>
            <a:fillRect/>
          </a:stretch>
        </p:blipFill>
        <p:spPr>
          <a:xfrm>
            <a:off x="378775" y="420425"/>
            <a:ext cx="17530450" cy="15921200"/>
          </a:xfrm>
          <a:prstGeom prst="rect">
            <a:avLst/>
          </a:prstGeom>
          <a:noFill/>
          <a:ln>
            <a:noFill/>
          </a:ln>
        </p:spPr>
      </p:pic>
      <p:pic>
        <p:nvPicPr>
          <p:cNvPr id="249" name="Google Shape;249;p22"/>
          <p:cNvPicPr preferRelativeResize="0"/>
          <p:nvPr/>
        </p:nvPicPr>
        <p:blipFill>
          <a:blip r:embed="rId4">
            <a:alphaModFix/>
          </a:blip>
          <a:stretch>
            <a:fillRect/>
          </a:stretch>
        </p:blipFill>
        <p:spPr>
          <a:xfrm>
            <a:off x="9936351" y="1878425"/>
            <a:ext cx="6288449" cy="7023795"/>
          </a:xfrm>
          <a:prstGeom prst="rect">
            <a:avLst/>
          </a:prstGeom>
          <a:noFill/>
          <a:ln>
            <a:noFill/>
          </a:ln>
        </p:spPr>
      </p:pic>
      <p:sp>
        <p:nvSpPr>
          <p:cNvPr id="250" name="Google Shape;250;p22"/>
          <p:cNvSpPr/>
          <p:nvPr/>
        </p:nvSpPr>
        <p:spPr>
          <a:xfrm>
            <a:off x="12743709" y="1553833"/>
            <a:ext cx="40242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p22"/>
          <p:cNvSpPr/>
          <p:nvPr/>
        </p:nvSpPr>
        <p:spPr>
          <a:xfrm>
            <a:off x="13541513" y="2022119"/>
            <a:ext cx="32265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2" name="Google Shape;252;p22"/>
          <p:cNvSpPr txBox="1"/>
          <p:nvPr/>
        </p:nvSpPr>
        <p:spPr>
          <a:xfrm>
            <a:off x="1109928" y="3104446"/>
            <a:ext cx="7614929" cy="1401256"/>
          </a:xfrm>
          <a:prstGeom prst="rect">
            <a:avLst/>
          </a:prstGeom>
          <a:noFill/>
          <a:ln>
            <a:noFill/>
          </a:ln>
        </p:spPr>
        <p:txBody>
          <a:bodyPr anchorCtr="0" anchor="t" bIns="0" lIns="0" spcFirstLastPara="1" rIns="0" wrap="square" tIns="0">
            <a:spAutoFit/>
          </a:bodyPr>
          <a:lstStyle/>
          <a:p>
            <a:pPr indent="0" lvl="0" marL="0" marR="0" rtl="0" algn="l">
              <a:lnSpc>
                <a:spcPct val="149993"/>
              </a:lnSpc>
              <a:spcBef>
                <a:spcPts val="0"/>
              </a:spcBef>
              <a:spcAft>
                <a:spcPts val="0"/>
              </a:spcAft>
              <a:buNone/>
            </a:pPr>
            <a:r>
              <a:rPr b="0" i="0" lang="en-US" sz="7757" u="none" cap="none" strike="noStrike">
                <a:solidFill>
                  <a:srgbClr val="AC223B"/>
                </a:solidFill>
                <a:latin typeface="Pacifico"/>
                <a:ea typeface="Pacifico"/>
                <a:cs typeface="Pacifico"/>
                <a:sym typeface="Pacifico"/>
              </a:rPr>
              <a:t>The Two Fridas</a:t>
            </a:r>
            <a:endParaRPr/>
          </a:p>
        </p:txBody>
      </p:sp>
      <p:sp>
        <p:nvSpPr>
          <p:cNvPr id="253" name="Google Shape;253;p22"/>
          <p:cNvSpPr txBox="1"/>
          <p:nvPr/>
        </p:nvSpPr>
        <p:spPr>
          <a:xfrm>
            <a:off x="13066076" y="1599182"/>
            <a:ext cx="3498300" cy="769500"/>
          </a:xfrm>
          <a:prstGeom prst="rect">
            <a:avLst/>
          </a:prstGeom>
          <a:noFill/>
          <a:ln>
            <a:noFill/>
          </a:ln>
        </p:spPr>
        <p:txBody>
          <a:bodyPr anchorCtr="0" anchor="t" bIns="0" lIns="0" spcFirstLastPara="1" rIns="0" wrap="square" tIns="0">
            <a:spAutoFit/>
          </a:bodyPr>
          <a:lstStyle/>
          <a:p>
            <a:pPr indent="0" lvl="1" marL="0" marR="0" rtl="0" algn="r">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TEACHING NOTE: ADD IMAGE OF THE ARTWORK HERE.</a:t>
            </a:r>
            <a:endParaRPr/>
          </a:p>
        </p:txBody>
      </p:sp>
      <p:sp>
        <p:nvSpPr>
          <p:cNvPr id="254" name="Google Shape;254;p22"/>
          <p:cNvSpPr txBox="1"/>
          <p:nvPr/>
        </p:nvSpPr>
        <p:spPr>
          <a:xfrm>
            <a:off x="10109445" y="9224613"/>
            <a:ext cx="6011676" cy="45940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442" u="none" cap="none" strike="noStrike">
                <a:solidFill>
                  <a:srgbClr val="000000"/>
                </a:solidFill>
                <a:latin typeface="Poppins"/>
                <a:ea typeface="Poppins"/>
                <a:cs typeface="Poppins"/>
                <a:sym typeface="Poppins"/>
              </a:rPr>
              <a:t>The Two Fridas,  Frida Kahlo, 1939</a:t>
            </a:r>
            <a:endParaRPr/>
          </a:p>
        </p:txBody>
      </p:sp>
      <p:sp>
        <p:nvSpPr>
          <p:cNvPr id="255" name="Google Shape;255;p22"/>
          <p:cNvSpPr txBox="1"/>
          <p:nvPr/>
        </p:nvSpPr>
        <p:spPr>
          <a:xfrm>
            <a:off x="1109928" y="4898003"/>
            <a:ext cx="8070900" cy="453900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Kahlo expresses her identity through symbolism. </a:t>
            </a:r>
            <a:endParaRPr/>
          </a:p>
          <a:p>
            <a:pPr indent="0" lvl="0" marL="0" marR="0" rtl="0" algn="l">
              <a:lnSpc>
                <a:spcPct val="150020"/>
              </a:lnSpc>
              <a:spcBef>
                <a:spcPts val="0"/>
              </a:spcBef>
              <a:spcAft>
                <a:spcPts val="0"/>
              </a:spcAft>
              <a:buNone/>
            </a:pPr>
            <a:r>
              <a:t/>
            </a:r>
            <a:endParaRPr b="1" i="0" sz="2499" u="none" cap="none" strike="noStrike">
              <a:solidFill>
                <a:srgbClr val="000000"/>
              </a:solidFill>
              <a:latin typeface="Poppins"/>
              <a:ea typeface="Poppins"/>
              <a:cs typeface="Poppins"/>
              <a:sym typeface="Poppins"/>
            </a:endParaRPr>
          </a:p>
          <a:p>
            <a:pPr indent="0" lvl="0" marL="0" marR="0" rtl="0" algn="l">
              <a:lnSpc>
                <a:spcPct val="130000"/>
              </a:lnSpc>
              <a:spcBef>
                <a:spcPts val="0"/>
              </a:spcBef>
              <a:spcAft>
                <a:spcPts val="0"/>
              </a:spcAft>
              <a:buNone/>
            </a:pPr>
            <a:r>
              <a:rPr b="0" i="0" lang="en-US" sz="2499" u="none" cap="none" strike="noStrike">
                <a:solidFill>
                  <a:srgbClr val="000000"/>
                </a:solidFill>
                <a:latin typeface="Poppins"/>
                <a:ea typeface="Poppins"/>
                <a:cs typeface="Poppins"/>
                <a:sym typeface="Poppins"/>
              </a:rPr>
              <a:t>We see symbolism of her Mexican heritage in the Tehuana dress she is wearing. </a:t>
            </a:r>
            <a:endParaRPr/>
          </a:p>
          <a:p>
            <a:pPr indent="0" lvl="0" marL="0" marR="0" rtl="0" algn="l">
              <a:lnSpc>
                <a:spcPct val="130000"/>
              </a:lnSpc>
              <a:spcBef>
                <a:spcPts val="0"/>
              </a:spcBef>
              <a:spcAft>
                <a:spcPts val="0"/>
              </a:spcAft>
              <a:buNone/>
            </a:pPr>
            <a:r>
              <a:t/>
            </a:r>
            <a:endParaRPr b="0" i="0" sz="2499" u="none" cap="none" strike="noStrike">
              <a:solidFill>
                <a:srgbClr val="000000"/>
              </a:solidFill>
              <a:latin typeface="Poppins"/>
              <a:ea typeface="Poppins"/>
              <a:cs typeface="Poppins"/>
              <a:sym typeface="Poppins"/>
            </a:endParaRPr>
          </a:p>
          <a:p>
            <a:pPr indent="0" lvl="0" marL="0" marR="0" rtl="0" algn="l">
              <a:lnSpc>
                <a:spcPct val="130000"/>
              </a:lnSpc>
              <a:spcBef>
                <a:spcPts val="0"/>
              </a:spcBef>
              <a:spcAft>
                <a:spcPts val="0"/>
              </a:spcAft>
              <a:buNone/>
            </a:pPr>
            <a:r>
              <a:rPr b="0" i="0" lang="en-US" sz="2499" u="none" cap="none" strike="noStrike">
                <a:solidFill>
                  <a:srgbClr val="000000"/>
                </a:solidFill>
                <a:latin typeface="Poppins"/>
                <a:ea typeface="Poppins"/>
                <a:cs typeface="Poppins"/>
                <a:sym typeface="Poppins"/>
              </a:rPr>
              <a:t>We also visualize the pain she is feeling with the broken artery and heart. This could symbolize her health struggles or her marriage and then her divorce from Diego Rivera.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259" name="Shape 259"/>
        <p:cNvGrpSpPr/>
        <p:nvPr/>
      </p:nvGrpSpPr>
      <p:grpSpPr>
        <a:xfrm>
          <a:off x="0" y="0"/>
          <a:ext cx="0" cy="0"/>
          <a:chOff x="0" y="0"/>
          <a:chExt cx="0" cy="0"/>
        </a:xfrm>
      </p:grpSpPr>
      <p:pic>
        <p:nvPicPr>
          <p:cNvPr id="260" name="Google Shape;260;p23"/>
          <p:cNvPicPr preferRelativeResize="0"/>
          <p:nvPr/>
        </p:nvPicPr>
        <p:blipFill>
          <a:blip r:embed="rId3">
            <a:alphaModFix/>
          </a:blip>
          <a:stretch>
            <a:fillRect/>
          </a:stretch>
        </p:blipFill>
        <p:spPr>
          <a:xfrm>
            <a:off x="12629093" y="2261091"/>
            <a:ext cx="5429626" cy="6252296"/>
          </a:xfrm>
          <a:prstGeom prst="rect">
            <a:avLst/>
          </a:prstGeom>
          <a:noFill/>
          <a:ln>
            <a:noFill/>
          </a:ln>
        </p:spPr>
      </p:pic>
      <p:pic>
        <p:nvPicPr>
          <p:cNvPr id="261" name="Google Shape;261;p23"/>
          <p:cNvPicPr preferRelativeResize="0"/>
          <p:nvPr/>
        </p:nvPicPr>
        <p:blipFill>
          <a:blip r:embed="rId4">
            <a:alphaModFix/>
          </a:blip>
          <a:stretch>
            <a:fillRect/>
          </a:stretch>
        </p:blipFill>
        <p:spPr>
          <a:xfrm>
            <a:off x="6884175" y="1656875"/>
            <a:ext cx="5768151" cy="7257935"/>
          </a:xfrm>
          <a:prstGeom prst="rect">
            <a:avLst/>
          </a:prstGeom>
          <a:noFill/>
          <a:ln>
            <a:noFill/>
          </a:ln>
        </p:spPr>
      </p:pic>
      <p:pic>
        <p:nvPicPr>
          <p:cNvPr id="262" name="Google Shape;262;p23"/>
          <p:cNvPicPr preferRelativeResize="0"/>
          <p:nvPr/>
        </p:nvPicPr>
        <p:blipFill>
          <a:blip r:embed="rId4">
            <a:alphaModFix/>
          </a:blip>
          <a:stretch>
            <a:fillRect/>
          </a:stretch>
        </p:blipFill>
        <p:spPr>
          <a:xfrm>
            <a:off x="699800" y="1656875"/>
            <a:ext cx="5768151" cy="7257935"/>
          </a:xfrm>
          <a:prstGeom prst="rect">
            <a:avLst/>
          </a:prstGeom>
          <a:noFill/>
          <a:ln>
            <a:noFill/>
          </a:ln>
        </p:spPr>
      </p:pic>
      <p:pic>
        <p:nvPicPr>
          <p:cNvPr id="263" name="Google Shape;263;p23"/>
          <p:cNvPicPr preferRelativeResize="0"/>
          <p:nvPr/>
        </p:nvPicPr>
        <p:blipFill rotWithShape="1">
          <a:blip r:embed="rId5">
            <a:alphaModFix/>
          </a:blip>
          <a:srcRect b="0" l="7467" r="7467" t="0"/>
          <a:stretch/>
        </p:blipFill>
        <p:spPr>
          <a:xfrm>
            <a:off x="1105501" y="2615030"/>
            <a:ext cx="4781480" cy="5620938"/>
          </a:xfrm>
          <a:prstGeom prst="rect">
            <a:avLst/>
          </a:prstGeom>
          <a:noFill/>
          <a:ln>
            <a:noFill/>
          </a:ln>
        </p:spPr>
      </p:pic>
      <p:pic>
        <p:nvPicPr>
          <p:cNvPr id="264" name="Google Shape;264;p23"/>
          <p:cNvPicPr preferRelativeResize="0"/>
          <p:nvPr/>
        </p:nvPicPr>
        <p:blipFill rotWithShape="1">
          <a:blip r:embed="rId6">
            <a:alphaModFix/>
          </a:blip>
          <a:srcRect b="0" l="7467" r="7467" t="0"/>
          <a:stretch/>
        </p:blipFill>
        <p:spPr>
          <a:xfrm>
            <a:off x="7243117" y="2624555"/>
            <a:ext cx="4781480" cy="5620938"/>
          </a:xfrm>
          <a:prstGeom prst="rect">
            <a:avLst/>
          </a:prstGeom>
          <a:noFill/>
          <a:ln>
            <a:noFill/>
          </a:ln>
        </p:spPr>
      </p:pic>
      <p:sp>
        <p:nvSpPr>
          <p:cNvPr id="265" name="Google Shape;265;p23"/>
          <p:cNvSpPr txBox="1"/>
          <p:nvPr/>
        </p:nvSpPr>
        <p:spPr>
          <a:xfrm>
            <a:off x="1028700" y="242533"/>
            <a:ext cx="16230600" cy="1303020"/>
          </a:xfrm>
          <a:prstGeom prst="rect">
            <a:avLst/>
          </a:prstGeom>
          <a:noFill/>
          <a:ln>
            <a:noFill/>
          </a:ln>
        </p:spPr>
        <p:txBody>
          <a:bodyPr anchorCtr="0" anchor="t" bIns="0" lIns="0" spcFirstLastPara="1" rIns="0" wrap="square" tIns="0">
            <a:spAutoFit/>
          </a:bodyPr>
          <a:lstStyle/>
          <a:p>
            <a:pPr indent="0" lvl="0" marL="0" marR="0" rtl="0" algn="ctr">
              <a:lnSpc>
                <a:spcPct val="150006"/>
              </a:lnSpc>
              <a:spcBef>
                <a:spcPts val="0"/>
              </a:spcBef>
              <a:spcAft>
                <a:spcPts val="0"/>
              </a:spcAft>
              <a:buNone/>
            </a:pPr>
            <a:r>
              <a:rPr b="0" i="0" lang="en-US" sz="7299" u="none" cap="none" strike="noStrike">
                <a:solidFill>
                  <a:srgbClr val="F7D47C"/>
                </a:solidFill>
                <a:latin typeface="Pacifico"/>
                <a:ea typeface="Pacifico"/>
                <a:cs typeface="Pacifico"/>
                <a:sym typeface="Pacifico"/>
              </a:rPr>
              <a:t>Other works by Kahlo</a:t>
            </a:r>
            <a:endParaRPr/>
          </a:p>
        </p:txBody>
      </p:sp>
      <p:sp>
        <p:nvSpPr>
          <p:cNvPr id="266" name="Google Shape;266;p23"/>
          <p:cNvSpPr txBox="1"/>
          <p:nvPr/>
        </p:nvSpPr>
        <p:spPr>
          <a:xfrm rot="312474">
            <a:off x="13141572" y="5132338"/>
            <a:ext cx="4157764" cy="1797524"/>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3073" u="none" cap="none" strike="noStrike">
                <a:solidFill>
                  <a:srgbClr val="AC223B"/>
                </a:solidFill>
                <a:latin typeface="Poppins"/>
                <a:ea typeface="Poppins"/>
                <a:cs typeface="Poppins"/>
                <a:sym typeface="Poppins"/>
              </a:rPr>
              <a:t>How is Kahlo's identity symbolized in these artworks? </a:t>
            </a:r>
            <a:endParaRPr/>
          </a:p>
        </p:txBody>
      </p:sp>
      <p:sp>
        <p:nvSpPr>
          <p:cNvPr id="267" name="Google Shape;267;p23"/>
          <p:cNvSpPr txBox="1"/>
          <p:nvPr/>
        </p:nvSpPr>
        <p:spPr>
          <a:xfrm>
            <a:off x="1403271" y="9051855"/>
            <a:ext cx="418594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000" u="none" cap="none" strike="noStrike">
                <a:solidFill>
                  <a:srgbClr val="000000"/>
                </a:solidFill>
                <a:latin typeface="Poppins"/>
                <a:ea typeface="Poppins"/>
                <a:cs typeface="Poppins"/>
                <a:sym typeface="Poppins"/>
              </a:rPr>
              <a:t>"Self Portrait with Cropped Hair,</a:t>
            </a:r>
            <a:r>
              <a:rPr b="0" i="0" lang="en-US" sz="2000" u="none" cap="none" strike="noStrike">
                <a:solidFill>
                  <a:srgbClr val="000000"/>
                </a:solidFill>
                <a:latin typeface="Poppins"/>
                <a:ea typeface="Poppins"/>
                <a:cs typeface="Poppins"/>
                <a:sym typeface="Poppins"/>
              </a:rPr>
              <a:t>"</a:t>
            </a:r>
            <a:endParaRPr/>
          </a:p>
          <a:p>
            <a:pPr indent="0" lvl="0" marL="0" marR="0" rtl="0" algn="ctr">
              <a:lnSpc>
                <a:spcPct val="150000"/>
              </a:lnSpc>
              <a:spcBef>
                <a:spcPts val="0"/>
              </a:spcBef>
              <a:spcAft>
                <a:spcPts val="0"/>
              </a:spcAft>
              <a:buNone/>
            </a:pPr>
            <a:r>
              <a:rPr b="0" i="0" lang="en-US" sz="2000" u="none" cap="none" strike="noStrike">
                <a:solidFill>
                  <a:srgbClr val="000000"/>
                </a:solidFill>
                <a:latin typeface="Poppins"/>
                <a:ea typeface="Poppins"/>
                <a:cs typeface="Poppins"/>
                <a:sym typeface="Poppins"/>
              </a:rPr>
              <a:t>Frida Kahlo,  1940</a:t>
            </a:r>
            <a:endParaRPr/>
          </a:p>
        </p:txBody>
      </p:sp>
      <p:sp>
        <p:nvSpPr>
          <p:cNvPr id="268" name="Google Shape;268;p23"/>
          <p:cNvSpPr txBox="1"/>
          <p:nvPr/>
        </p:nvSpPr>
        <p:spPr>
          <a:xfrm>
            <a:off x="7540887" y="9051855"/>
            <a:ext cx="4185940"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000" u="none" cap="none" strike="noStrike">
                <a:solidFill>
                  <a:srgbClr val="000000"/>
                </a:solidFill>
                <a:latin typeface="Poppins"/>
                <a:ea typeface="Poppins"/>
                <a:cs typeface="Poppins"/>
                <a:sym typeface="Poppins"/>
              </a:rPr>
              <a:t>"Self Portrait with Cropped Hair,</a:t>
            </a:r>
            <a:r>
              <a:rPr b="0" i="0" lang="en-US" sz="2000" u="none" cap="none" strike="noStrike">
                <a:solidFill>
                  <a:srgbClr val="000000"/>
                </a:solidFill>
                <a:latin typeface="Poppins"/>
                <a:ea typeface="Poppins"/>
                <a:cs typeface="Poppins"/>
                <a:sym typeface="Poppins"/>
              </a:rPr>
              <a:t>"</a:t>
            </a:r>
            <a:endParaRPr/>
          </a:p>
          <a:p>
            <a:pPr indent="0" lvl="0" marL="0" marR="0" rtl="0" algn="ctr">
              <a:lnSpc>
                <a:spcPct val="150000"/>
              </a:lnSpc>
              <a:spcBef>
                <a:spcPts val="0"/>
              </a:spcBef>
              <a:spcAft>
                <a:spcPts val="0"/>
              </a:spcAft>
              <a:buNone/>
            </a:pPr>
            <a:r>
              <a:rPr b="0" i="0" lang="en-US" sz="2000" u="none" cap="none" strike="noStrike">
                <a:solidFill>
                  <a:srgbClr val="000000"/>
                </a:solidFill>
                <a:latin typeface="Poppins"/>
                <a:ea typeface="Poppins"/>
                <a:cs typeface="Poppins"/>
                <a:sym typeface="Poppins"/>
              </a:rPr>
              <a:t>Frida Kahlo,  1940</a:t>
            </a:r>
            <a:endParaRPr/>
          </a:p>
        </p:txBody>
      </p:sp>
      <p:sp>
        <p:nvSpPr>
          <p:cNvPr id="269" name="Google Shape;269;p23"/>
          <p:cNvSpPr/>
          <p:nvPr/>
        </p:nvSpPr>
        <p:spPr>
          <a:xfrm>
            <a:off x="3492499" y="6953182"/>
            <a:ext cx="23946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0" name="Google Shape;270;p23"/>
          <p:cNvSpPr/>
          <p:nvPr/>
        </p:nvSpPr>
        <p:spPr>
          <a:xfrm>
            <a:off x="3354750" y="7408400"/>
            <a:ext cx="25323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1" name="Google Shape;271;p23"/>
          <p:cNvSpPr/>
          <p:nvPr/>
        </p:nvSpPr>
        <p:spPr>
          <a:xfrm>
            <a:off x="3648925" y="7863625"/>
            <a:ext cx="22383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2" name="Google Shape;272;p23"/>
          <p:cNvSpPr txBox="1"/>
          <p:nvPr/>
        </p:nvSpPr>
        <p:spPr>
          <a:xfrm>
            <a:off x="3109710" y="6988194"/>
            <a:ext cx="2661316" cy="1152525"/>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TEACHING NOTE</a:t>
            </a:r>
            <a:endParaRPr/>
          </a:p>
          <a:p>
            <a:pPr indent="0" lvl="1" marL="0" marR="0" rtl="0" algn="r">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ADD IMAGE OF THE ARTWORK HERE.</a:t>
            </a:r>
            <a:endParaRPr/>
          </a:p>
        </p:txBody>
      </p:sp>
      <p:sp>
        <p:nvSpPr>
          <p:cNvPr id="273" name="Google Shape;273;p23"/>
          <p:cNvSpPr/>
          <p:nvPr/>
        </p:nvSpPr>
        <p:spPr>
          <a:xfrm>
            <a:off x="9629874" y="6953182"/>
            <a:ext cx="23946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4" name="Google Shape;274;p23"/>
          <p:cNvSpPr/>
          <p:nvPr/>
        </p:nvSpPr>
        <p:spPr>
          <a:xfrm>
            <a:off x="9492125" y="7408400"/>
            <a:ext cx="25323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5" name="Google Shape;275;p23"/>
          <p:cNvSpPr/>
          <p:nvPr/>
        </p:nvSpPr>
        <p:spPr>
          <a:xfrm>
            <a:off x="9786300" y="7863625"/>
            <a:ext cx="2238300" cy="388200"/>
          </a:xfrm>
          <a:prstGeom prst="rect">
            <a:avLst/>
          </a:prstGeom>
          <a:solidFill>
            <a:srgbClr val="AC22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p23"/>
          <p:cNvSpPr txBox="1"/>
          <p:nvPr/>
        </p:nvSpPr>
        <p:spPr>
          <a:xfrm>
            <a:off x="9247085" y="6988194"/>
            <a:ext cx="2661300" cy="1231500"/>
          </a:xfrm>
          <a:prstGeom prst="rect">
            <a:avLst/>
          </a:prstGeom>
          <a:noFill/>
          <a:ln>
            <a:noFill/>
          </a:ln>
        </p:spPr>
        <p:txBody>
          <a:bodyPr anchorCtr="0" anchor="t" bIns="0" lIns="0" spcFirstLastPara="1" rIns="0" wrap="square" tIns="0">
            <a:spAutoFit/>
          </a:bodyPr>
          <a:lstStyle/>
          <a:p>
            <a:pPr indent="0" lvl="0" marL="0" marR="0" rtl="0" algn="r">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TEACHING NOTE</a:t>
            </a:r>
            <a:endParaRPr/>
          </a:p>
          <a:p>
            <a:pPr indent="0" lvl="1" marL="0" marR="0" rtl="0" algn="r">
              <a:lnSpc>
                <a:spcPct val="150000"/>
              </a:lnSpc>
              <a:spcBef>
                <a:spcPts val="0"/>
              </a:spcBef>
              <a:spcAft>
                <a:spcPts val="0"/>
              </a:spcAft>
              <a:buNone/>
            </a:pPr>
            <a:r>
              <a:rPr b="0" i="0" lang="en-US" sz="2000" u="none" cap="none" strike="noStrike">
                <a:solidFill>
                  <a:srgbClr val="FFFFFF"/>
                </a:solidFill>
                <a:latin typeface="Poppins"/>
                <a:ea typeface="Poppins"/>
                <a:cs typeface="Poppins"/>
                <a:sym typeface="Poppins"/>
              </a:rPr>
              <a:t>ADD IMAGE OF THE ARTWORK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280" name="Shape 280"/>
        <p:cNvGrpSpPr/>
        <p:nvPr/>
      </p:nvGrpSpPr>
      <p:grpSpPr>
        <a:xfrm>
          <a:off x="0" y="0"/>
          <a:ext cx="0" cy="0"/>
          <a:chOff x="0" y="0"/>
          <a:chExt cx="0" cy="0"/>
        </a:xfrm>
      </p:grpSpPr>
      <p:pic>
        <p:nvPicPr>
          <p:cNvPr id="281" name="Google Shape;281;p24"/>
          <p:cNvPicPr preferRelativeResize="0"/>
          <p:nvPr/>
        </p:nvPicPr>
        <p:blipFill>
          <a:blip r:embed="rId3">
            <a:alphaModFix/>
          </a:blip>
          <a:stretch>
            <a:fillRect/>
          </a:stretch>
        </p:blipFill>
        <p:spPr>
          <a:xfrm>
            <a:off x="6824125" y="1250257"/>
            <a:ext cx="11969400" cy="10065466"/>
          </a:xfrm>
          <a:prstGeom prst="rect">
            <a:avLst/>
          </a:prstGeom>
          <a:noFill/>
          <a:ln>
            <a:noFill/>
          </a:ln>
        </p:spPr>
      </p:pic>
      <p:sp>
        <p:nvSpPr>
          <p:cNvPr id="282" name="Google Shape;282;p24"/>
          <p:cNvSpPr txBox="1"/>
          <p:nvPr/>
        </p:nvSpPr>
        <p:spPr>
          <a:xfrm>
            <a:off x="1005707" y="2461944"/>
            <a:ext cx="5992691" cy="227053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538" u="none" cap="none" strike="noStrike">
                <a:solidFill>
                  <a:srgbClr val="F7D47C"/>
                </a:solidFill>
                <a:latin typeface="Pacifico"/>
                <a:ea typeface="Pacifico"/>
                <a:cs typeface="Pacifico"/>
                <a:sym typeface="Pacifico"/>
              </a:rPr>
              <a:t>Reflect</a:t>
            </a:r>
            <a:endParaRPr/>
          </a:p>
        </p:txBody>
      </p:sp>
      <p:sp>
        <p:nvSpPr>
          <p:cNvPr id="283" name="Google Shape;283;p24"/>
          <p:cNvSpPr txBox="1"/>
          <p:nvPr/>
        </p:nvSpPr>
        <p:spPr>
          <a:xfrm>
            <a:off x="1005707" y="5326030"/>
            <a:ext cx="4725393" cy="2327576"/>
          </a:xfrm>
          <a:prstGeom prst="rect">
            <a:avLst/>
          </a:prstGeom>
          <a:noFill/>
          <a:ln>
            <a:noFill/>
          </a:ln>
        </p:spPr>
        <p:txBody>
          <a:bodyPr anchorCtr="0" anchor="t" bIns="0" lIns="0" spcFirstLastPara="1" rIns="0" wrap="square" tIns="0">
            <a:spAutoFit/>
          </a:bodyPr>
          <a:lstStyle/>
          <a:p>
            <a:pPr indent="0" lvl="1" marL="0" marR="0" rtl="0" algn="l">
              <a:lnSpc>
                <a:spcPct val="150016"/>
              </a:lnSpc>
              <a:spcBef>
                <a:spcPts val="0"/>
              </a:spcBef>
              <a:spcAft>
                <a:spcPts val="0"/>
              </a:spcAft>
              <a:buNone/>
            </a:pPr>
            <a:r>
              <a:rPr b="0" i="0" lang="en-US" sz="3109" u="none" cap="none" strike="noStrike">
                <a:solidFill>
                  <a:srgbClr val="000000"/>
                </a:solidFill>
                <a:latin typeface="Poppins"/>
                <a:ea typeface="Poppins"/>
                <a:cs typeface="Poppins"/>
                <a:sym typeface="Poppins"/>
              </a:rPr>
              <a:t>If you were to make a self-portrait, what would you add to it to reflect your identity?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287" name="Shape 287"/>
        <p:cNvGrpSpPr/>
        <p:nvPr/>
      </p:nvGrpSpPr>
      <p:grpSpPr>
        <a:xfrm>
          <a:off x="0" y="0"/>
          <a:ext cx="0" cy="0"/>
          <a:chOff x="0" y="0"/>
          <a:chExt cx="0" cy="0"/>
        </a:xfrm>
      </p:grpSpPr>
      <p:sp>
        <p:nvSpPr>
          <p:cNvPr id="288" name="Google Shape;288;p25"/>
          <p:cNvSpPr/>
          <p:nvPr/>
        </p:nvSpPr>
        <p:spPr>
          <a:xfrm>
            <a:off x="11783214" y="1194066"/>
            <a:ext cx="8109110" cy="3214156"/>
          </a:xfrm>
          <a:custGeom>
            <a:rect b="b" l="l" r="r" t="t"/>
            <a:pathLst>
              <a:path extrusionOk="0" h="3214156" w="8109110">
                <a:moveTo>
                  <a:pt x="0" y="0"/>
                </a:moveTo>
                <a:lnTo>
                  <a:pt x="8109109" y="0"/>
                </a:lnTo>
                <a:lnTo>
                  <a:pt x="8109109" y="3214157"/>
                </a:lnTo>
                <a:lnTo>
                  <a:pt x="0" y="3214157"/>
                </a:lnTo>
                <a:lnTo>
                  <a:pt x="0" y="0"/>
                </a:lnTo>
                <a:close/>
              </a:path>
            </a:pathLst>
          </a:custGeom>
          <a:blipFill rotWithShape="1">
            <a:blip r:embed="rId3">
              <a:alphaModFix/>
            </a:blip>
            <a:stretch>
              <a:fillRect b="0" l="0" r="0" t="0"/>
            </a:stretch>
          </a:blipFill>
          <a:ln>
            <a:noFill/>
          </a:ln>
        </p:spPr>
      </p:sp>
      <p:sp>
        <p:nvSpPr>
          <p:cNvPr id="289" name="Google Shape;289;p25"/>
          <p:cNvSpPr txBox="1"/>
          <p:nvPr/>
        </p:nvSpPr>
        <p:spPr>
          <a:xfrm>
            <a:off x="12915827" y="1717351"/>
            <a:ext cx="4124400" cy="754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900" u="none" cap="none" strike="noStrike">
                <a:solidFill>
                  <a:srgbClr val="AC223B"/>
                </a:solidFill>
                <a:latin typeface="Pacifico"/>
                <a:ea typeface="Pacifico"/>
                <a:cs typeface="Pacifico"/>
                <a:sym typeface="Pacifico"/>
              </a:rPr>
              <a:t>Self-Portraits</a:t>
            </a:r>
            <a:endParaRPr/>
          </a:p>
        </p:txBody>
      </p:sp>
      <p:sp>
        <p:nvSpPr>
          <p:cNvPr id="290" name="Google Shape;290;p25"/>
          <p:cNvSpPr txBox="1"/>
          <p:nvPr/>
        </p:nvSpPr>
        <p:spPr>
          <a:xfrm>
            <a:off x="13185368" y="2565128"/>
            <a:ext cx="3585300" cy="12192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200" u="none" cap="none" strike="noStrike">
                <a:solidFill>
                  <a:srgbClr val="000000"/>
                </a:solidFill>
                <a:latin typeface="Poppins"/>
                <a:ea typeface="Poppins"/>
                <a:cs typeface="Poppins"/>
                <a:sym typeface="Poppins"/>
              </a:rPr>
              <a:t>Self-portraits are artworks that are artists' depictions of themselves.</a:t>
            </a:r>
            <a:endParaRPr/>
          </a:p>
        </p:txBody>
      </p:sp>
      <p:pic>
        <p:nvPicPr>
          <p:cNvPr id="291" name="Google Shape;291;p25"/>
          <p:cNvPicPr preferRelativeResize="0"/>
          <p:nvPr/>
        </p:nvPicPr>
        <p:blipFill>
          <a:blip r:embed="rId4">
            <a:alphaModFix/>
          </a:blip>
          <a:stretch>
            <a:fillRect/>
          </a:stretch>
        </p:blipFill>
        <p:spPr>
          <a:xfrm>
            <a:off x="546549" y="2959200"/>
            <a:ext cx="5153524" cy="11906372"/>
          </a:xfrm>
          <a:prstGeom prst="rect">
            <a:avLst/>
          </a:prstGeom>
          <a:noFill/>
          <a:ln>
            <a:noFill/>
          </a:ln>
        </p:spPr>
      </p:pic>
      <p:pic>
        <p:nvPicPr>
          <p:cNvPr id="292" name="Google Shape;292;p25"/>
          <p:cNvPicPr preferRelativeResize="0"/>
          <p:nvPr/>
        </p:nvPicPr>
        <p:blipFill>
          <a:blip r:embed="rId5">
            <a:alphaModFix/>
          </a:blip>
          <a:stretch>
            <a:fillRect/>
          </a:stretch>
        </p:blipFill>
        <p:spPr>
          <a:xfrm>
            <a:off x="6319409" y="1690402"/>
            <a:ext cx="5896200" cy="5896200"/>
          </a:xfrm>
          <a:prstGeom prst="rect">
            <a:avLst/>
          </a:prstGeom>
          <a:noFill/>
          <a:ln>
            <a:noFill/>
          </a:ln>
        </p:spPr>
      </p:pic>
      <p:sp>
        <p:nvSpPr>
          <p:cNvPr id="293" name="Google Shape;293;p25"/>
          <p:cNvSpPr/>
          <p:nvPr/>
        </p:nvSpPr>
        <p:spPr>
          <a:xfrm>
            <a:off x="7669211" y="5275706"/>
            <a:ext cx="10096014" cy="5011294"/>
          </a:xfrm>
          <a:custGeom>
            <a:rect b="b" l="l" r="r" t="t"/>
            <a:pathLst>
              <a:path extrusionOk="0" h="5011294" w="10096014">
                <a:moveTo>
                  <a:pt x="0" y="0"/>
                </a:moveTo>
                <a:lnTo>
                  <a:pt x="10096014" y="0"/>
                </a:lnTo>
                <a:lnTo>
                  <a:pt x="10096014" y="5011294"/>
                </a:lnTo>
                <a:lnTo>
                  <a:pt x="0" y="5011294"/>
                </a:lnTo>
                <a:lnTo>
                  <a:pt x="0" y="0"/>
                </a:lnTo>
                <a:close/>
              </a:path>
            </a:pathLst>
          </a:custGeom>
          <a:blipFill rotWithShape="1">
            <a:blip r:embed="rId6">
              <a:alphaModFix/>
            </a:blip>
            <a:stretch>
              <a:fillRect b="0" l="0" r="0" t="0"/>
            </a:stretch>
          </a:blipFill>
          <a:ln>
            <a:noFill/>
          </a:ln>
        </p:spPr>
      </p:sp>
      <p:sp>
        <p:nvSpPr>
          <p:cNvPr id="294" name="Google Shape;294;p25"/>
          <p:cNvSpPr txBox="1"/>
          <p:nvPr/>
        </p:nvSpPr>
        <p:spPr>
          <a:xfrm>
            <a:off x="1040671" y="4326900"/>
            <a:ext cx="4388400" cy="1584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4900" u="none" cap="none" strike="noStrike">
                <a:solidFill>
                  <a:srgbClr val="AC223B"/>
                </a:solidFill>
                <a:latin typeface="Pacifico"/>
                <a:ea typeface="Pacifico"/>
                <a:cs typeface="Pacifico"/>
                <a:sym typeface="Pacifico"/>
              </a:rPr>
              <a:t>Identity &amp; </a:t>
            </a:r>
            <a:endParaRPr/>
          </a:p>
          <a:p>
            <a:pPr indent="0" lvl="0" marL="0" marR="0" rtl="0" algn="l">
              <a:lnSpc>
                <a:spcPct val="110000"/>
              </a:lnSpc>
              <a:spcBef>
                <a:spcPts val="0"/>
              </a:spcBef>
              <a:spcAft>
                <a:spcPts val="0"/>
              </a:spcAft>
              <a:buNone/>
            </a:pPr>
            <a:r>
              <a:rPr b="0" i="0" lang="en-US" sz="4900" u="none" cap="none" strike="noStrike">
                <a:solidFill>
                  <a:srgbClr val="AC223B"/>
                </a:solidFill>
                <a:latin typeface="Pacifico"/>
                <a:ea typeface="Pacifico"/>
                <a:cs typeface="Pacifico"/>
                <a:sym typeface="Pacifico"/>
              </a:rPr>
              <a:t>Self-Expression</a:t>
            </a:r>
            <a:endParaRPr/>
          </a:p>
        </p:txBody>
      </p:sp>
      <p:sp>
        <p:nvSpPr>
          <p:cNvPr id="295" name="Google Shape;295;p25"/>
          <p:cNvSpPr txBox="1"/>
          <p:nvPr/>
        </p:nvSpPr>
        <p:spPr>
          <a:xfrm>
            <a:off x="1040681" y="6065840"/>
            <a:ext cx="3992400" cy="29799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2200" u="none" cap="none" strike="noStrike">
                <a:solidFill>
                  <a:srgbClr val="000000"/>
                </a:solidFill>
                <a:latin typeface="Poppins"/>
                <a:ea typeface="Poppins"/>
                <a:cs typeface="Poppins"/>
                <a:sym typeface="Poppins"/>
              </a:rPr>
              <a:t>Self-expression is a way to explore personal thoughts and experiences in art.</a:t>
            </a:r>
            <a:endParaRPr/>
          </a:p>
          <a:p>
            <a:pPr indent="0" lvl="1" marL="0" marR="0" rtl="0" algn="l">
              <a:lnSpc>
                <a:spcPct val="130000"/>
              </a:lnSpc>
              <a:spcBef>
                <a:spcPts val="0"/>
              </a:spcBef>
              <a:spcAft>
                <a:spcPts val="0"/>
              </a:spcAft>
              <a:buNone/>
            </a:pPr>
            <a:r>
              <a:t/>
            </a:r>
            <a:endParaRPr b="0" i="0" sz="2200" u="none" cap="none" strike="noStrike">
              <a:solidFill>
                <a:srgbClr val="000000"/>
              </a:solidFill>
              <a:latin typeface="Poppins"/>
              <a:ea typeface="Poppins"/>
              <a:cs typeface="Poppins"/>
              <a:sym typeface="Poppins"/>
            </a:endParaRPr>
          </a:p>
          <a:p>
            <a:pPr indent="0" lvl="1" marL="0" marR="0" rtl="0" algn="l">
              <a:lnSpc>
                <a:spcPct val="130000"/>
              </a:lnSpc>
              <a:spcBef>
                <a:spcPts val="0"/>
              </a:spcBef>
              <a:spcAft>
                <a:spcPts val="0"/>
              </a:spcAft>
              <a:buNone/>
            </a:pPr>
            <a:r>
              <a:rPr b="0" i="0" lang="en-US" sz="2200" u="none" cap="none" strike="noStrike">
                <a:solidFill>
                  <a:srgbClr val="000000"/>
                </a:solidFill>
                <a:latin typeface="Poppins"/>
                <a:ea typeface="Poppins"/>
                <a:cs typeface="Poppins"/>
                <a:sym typeface="Poppins"/>
              </a:rPr>
              <a:t>These thoughts and experiences are what make up your identity. </a:t>
            </a:r>
            <a:endParaRPr/>
          </a:p>
        </p:txBody>
      </p:sp>
      <p:sp>
        <p:nvSpPr>
          <p:cNvPr id="296" name="Google Shape;296;p25"/>
          <p:cNvSpPr txBox="1"/>
          <p:nvPr/>
        </p:nvSpPr>
        <p:spPr>
          <a:xfrm>
            <a:off x="1125634" y="595097"/>
            <a:ext cx="5005500" cy="1698000"/>
          </a:xfrm>
          <a:prstGeom prst="rect">
            <a:avLst/>
          </a:prstGeom>
          <a:noFill/>
          <a:ln>
            <a:noFill/>
          </a:ln>
        </p:spPr>
        <p:txBody>
          <a:bodyPr anchorCtr="0" anchor="t" bIns="0" lIns="0" spcFirstLastPara="1" rIns="0" wrap="square" tIns="0">
            <a:spAutoFit/>
          </a:bodyPr>
          <a:lstStyle/>
          <a:p>
            <a:pPr indent="0" lvl="0" marL="0" marR="0" rtl="0" algn="l">
              <a:lnSpc>
                <a:spcPct val="150004"/>
              </a:lnSpc>
              <a:spcBef>
                <a:spcPts val="0"/>
              </a:spcBef>
              <a:spcAft>
                <a:spcPts val="0"/>
              </a:spcAft>
              <a:buNone/>
            </a:pPr>
            <a:r>
              <a:rPr b="0" i="0" lang="en-US" sz="11031" u="none" cap="none" strike="noStrike">
                <a:solidFill>
                  <a:srgbClr val="F7D47C"/>
                </a:solidFill>
                <a:latin typeface="Pacifico"/>
                <a:ea typeface="Pacifico"/>
                <a:cs typeface="Pacifico"/>
                <a:sym typeface="Pacifico"/>
              </a:rPr>
              <a:t>Recap</a:t>
            </a:r>
            <a:endParaRPr/>
          </a:p>
        </p:txBody>
      </p:sp>
      <p:sp>
        <p:nvSpPr>
          <p:cNvPr id="297" name="Google Shape;297;p25"/>
          <p:cNvSpPr txBox="1"/>
          <p:nvPr/>
        </p:nvSpPr>
        <p:spPr>
          <a:xfrm>
            <a:off x="10721040" y="7895653"/>
            <a:ext cx="3992357" cy="72644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900" u="none" cap="none" strike="noStrike">
                <a:solidFill>
                  <a:srgbClr val="AC223B"/>
                </a:solidFill>
                <a:latin typeface="Pacifico"/>
                <a:ea typeface="Pacifico"/>
                <a:cs typeface="Pacifico"/>
                <a:sym typeface="Pacifico"/>
              </a:rPr>
              <a:t>Frida Kahlo</a:t>
            </a:r>
            <a:endParaRPr/>
          </a:p>
        </p:txBody>
      </p:sp>
      <p:sp>
        <p:nvSpPr>
          <p:cNvPr id="298" name="Google Shape;298;p25"/>
          <p:cNvSpPr txBox="1"/>
          <p:nvPr/>
        </p:nvSpPr>
        <p:spPr>
          <a:xfrm>
            <a:off x="9131245" y="8828170"/>
            <a:ext cx="7171800" cy="7788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200" u="none" cap="none" strike="noStrike">
                <a:solidFill>
                  <a:srgbClr val="000000"/>
                </a:solidFill>
                <a:latin typeface="Poppins"/>
                <a:ea typeface="Poppins"/>
                <a:cs typeface="Poppins"/>
                <a:sym typeface="Poppins"/>
              </a:rPr>
              <a:t>Kahlo was a Mexican artist who used symbolism to reflect aspects of her identity in her self-portraits.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302" name="Shape 302"/>
        <p:cNvGrpSpPr/>
        <p:nvPr/>
      </p:nvGrpSpPr>
      <p:grpSpPr>
        <a:xfrm>
          <a:off x="0" y="0"/>
          <a:ext cx="0" cy="0"/>
          <a:chOff x="0" y="0"/>
          <a:chExt cx="0" cy="0"/>
        </a:xfrm>
      </p:grpSpPr>
      <p:grpSp>
        <p:nvGrpSpPr>
          <p:cNvPr id="303" name="Google Shape;303;p26"/>
          <p:cNvGrpSpPr/>
          <p:nvPr/>
        </p:nvGrpSpPr>
        <p:grpSpPr>
          <a:xfrm>
            <a:off x="-3306454" y="659422"/>
            <a:ext cx="16920491" cy="2905321"/>
            <a:chOff x="0" y="-85725"/>
            <a:chExt cx="4456426" cy="765188"/>
          </a:xfrm>
        </p:grpSpPr>
        <p:sp>
          <p:nvSpPr>
            <p:cNvPr id="304" name="Google Shape;304;p26"/>
            <p:cNvSpPr/>
            <p:nvPr/>
          </p:nvSpPr>
          <p:spPr>
            <a:xfrm>
              <a:off x="0" y="0"/>
              <a:ext cx="4456426" cy="679463"/>
            </a:xfrm>
            <a:custGeom>
              <a:rect b="b" l="l" r="r" t="t"/>
              <a:pathLst>
                <a:path extrusionOk="0" h="679463" w="4456426">
                  <a:moveTo>
                    <a:pt x="0" y="0"/>
                  </a:moveTo>
                  <a:lnTo>
                    <a:pt x="4456426" y="0"/>
                  </a:lnTo>
                  <a:lnTo>
                    <a:pt x="4456426" y="679463"/>
                  </a:lnTo>
                  <a:lnTo>
                    <a:pt x="0" y="679463"/>
                  </a:lnTo>
                  <a:close/>
                </a:path>
              </a:pathLst>
            </a:custGeom>
            <a:solidFill>
              <a:srgbClr val="FAF5F1"/>
            </a:solidFill>
            <a:ln>
              <a:noFill/>
            </a:ln>
          </p:spPr>
        </p:sp>
        <p:sp>
          <p:nvSpPr>
            <p:cNvPr id="305" name="Google Shape;305;p26"/>
            <p:cNvSpPr txBox="1"/>
            <p:nvPr/>
          </p:nvSpPr>
          <p:spPr>
            <a:xfrm>
              <a:off x="0" y="-85725"/>
              <a:ext cx="4456426" cy="76518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6"/>
          <p:cNvSpPr/>
          <p:nvPr/>
        </p:nvSpPr>
        <p:spPr>
          <a:xfrm rot="960540">
            <a:off x="2303971" y="4407104"/>
            <a:ext cx="5496489" cy="4067402"/>
          </a:xfrm>
          <a:custGeom>
            <a:rect b="b" l="l" r="r" t="t"/>
            <a:pathLst>
              <a:path extrusionOk="0" h="4067402" w="5496489">
                <a:moveTo>
                  <a:pt x="0" y="0"/>
                </a:moveTo>
                <a:lnTo>
                  <a:pt x="5496489" y="0"/>
                </a:lnTo>
                <a:lnTo>
                  <a:pt x="5496489" y="4067402"/>
                </a:lnTo>
                <a:lnTo>
                  <a:pt x="0" y="4067402"/>
                </a:lnTo>
                <a:lnTo>
                  <a:pt x="0" y="0"/>
                </a:lnTo>
                <a:close/>
              </a:path>
            </a:pathLst>
          </a:custGeom>
          <a:blipFill rotWithShape="1">
            <a:blip r:embed="rId3">
              <a:alphaModFix amt="30000"/>
            </a:blip>
            <a:stretch>
              <a:fillRect b="0" l="0" r="0" t="0"/>
            </a:stretch>
          </a:blipFill>
          <a:ln>
            <a:noFill/>
          </a:ln>
        </p:spPr>
      </p:sp>
      <p:sp>
        <p:nvSpPr>
          <p:cNvPr id="307" name="Google Shape;307;p26"/>
          <p:cNvSpPr/>
          <p:nvPr/>
        </p:nvSpPr>
        <p:spPr>
          <a:xfrm>
            <a:off x="2929456" y="4343716"/>
            <a:ext cx="4245518" cy="3300891"/>
          </a:xfrm>
          <a:custGeom>
            <a:rect b="b" l="l" r="r" t="t"/>
            <a:pathLst>
              <a:path extrusionOk="0" h="3300891" w="4245518">
                <a:moveTo>
                  <a:pt x="0" y="0"/>
                </a:moveTo>
                <a:lnTo>
                  <a:pt x="4245519" y="0"/>
                </a:lnTo>
                <a:lnTo>
                  <a:pt x="4245519" y="3300891"/>
                </a:lnTo>
                <a:lnTo>
                  <a:pt x="0" y="3300891"/>
                </a:lnTo>
                <a:lnTo>
                  <a:pt x="0" y="0"/>
                </a:lnTo>
                <a:close/>
              </a:path>
            </a:pathLst>
          </a:custGeom>
          <a:blipFill rotWithShape="1">
            <a:blip r:embed="rId4">
              <a:alphaModFix/>
            </a:blip>
            <a:stretch>
              <a:fillRect b="0" l="0" r="0" t="0"/>
            </a:stretch>
          </a:blipFill>
          <a:ln>
            <a:noFill/>
          </a:ln>
        </p:spPr>
      </p:sp>
      <p:sp>
        <p:nvSpPr>
          <p:cNvPr id="308" name="Google Shape;308;p26"/>
          <p:cNvSpPr/>
          <p:nvPr/>
        </p:nvSpPr>
        <p:spPr>
          <a:xfrm rot="4633714">
            <a:off x="12000706" y="3808529"/>
            <a:ext cx="3417173" cy="5264552"/>
          </a:xfrm>
          <a:custGeom>
            <a:rect b="b" l="l" r="r" t="t"/>
            <a:pathLst>
              <a:path extrusionOk="0" h="5264552" w="3417173">
                <a:moveTo>
                  <a:pt x="0" y="0"/>
                </a:moveTo>
                <a:lnTo>
                  <a:pt x="3417172" y="0"/>
                </a:lnTo>
                <a:lnTo>
                  <a:pt x="3417172" y="5264552"/>
                </a:lnTo>
                <a:lnTo>
                  <a:pt x="0" y="5264552"/>
                </a:lnTo>
                <a:lnTo>
                  <a:pt x="0" y="0"/>
                </a:lnTo>
                <a:close/>
              </a:path>
            </a:pathLst>
          </a:custGeom>
          <a:blipFill rotWithShape="1">
            <a:blip r:embed="rId5">
              <a:alphaModFix amt="30000"/>
            </a:blip>
            <a:stretch>
              <a:fillRect b="0" l="0" r="0" t="0"/>
            </a:stretch>
          </a:blipFill>
          <a:ln>
            <a:noFill/>
          </a:ln>
        </p:spPr>
      </p:sp>
      <p:sp>
        <p:nvSpPr>
          <p:cNvPr id="309" name="Google Shape;309;p26"/>
          <p:cNvSpPr/>
          <p:nvPr/>
        </p:nvSpPr>
        <p:spPr>
          <a:xfrm>
            <a:off x="11678448" y="4541065"/>
            <a:ext cx="3646191" cy="3263341"/>
          </a:xfrm>
          <a:custGeom>
            <a:rect b="b" l="l" r="r" t="t"/>
            <a:pathLst>
              <a:path extrusionOk="0" h="3263341" w="3646191">
                <a:moveTo>
                  <a:pt x="0" y="0"/>
                </a:moveTo>
                <a:lnTo>
                  <a:pt x="3646191" y="0"/>
                </a:lnTo>
                <a:lnTo>
                  <a:pt x="3646191" y="3263341"/>
                </a:lnTo>
                <a:lnTo>
                  <a:pt x="0" y="3263341"/>
                </a:lnTo>
                <a:lnTo>
                  <a:pt x="0" y="0"/>
                </a:lnTo>
                <a:close/>
              </a:path>
            </a:pathLst>
          </a:custGeom>
          <a:blipFill rotWithShape="1">
            <a:blip r:embed="rId6">
              <a:alphaModFix/>
            </a:blip>
            <a:stretch>
              <a:fillRect b="0" l="0" r="0" t="0"/>
            </a:stretch>
          </a:blipFill>
          <a:ln>
            <a:noFill/>
          </a:ln>
        </p:spPr>
      </p:sp>
      <p:sp>
        <p:nvSpPr>
          <p:cNvPr id="310" name="Google Shape;310;p26"/>
          <p:cNvSpPr txBox="1"/>
          <p:nvPr/>
        </p:nvSpPr>
        <p:spPr>
          <a:xfrm>
            <a:off x="1028700" y="1733190"/>
            <a:ext cx="5088000" cy="1149000"/>
          </a:xfrm>
          <a:prstGeom prst="rect">
            <a:avLst/>
          </a:prstGeom>
          <a:noFill/>
          <a:ln>
            <a:noFill/>
          </a:ln>
        </p:spPr>
        <p:txBody>
          <a:bodyPr anchorCtr="0" anchor="t" bIns="0" lIns="0" spcFirstLastPara="1" rIns="0" wrap="square" tIns="0">
            <a:spAutoFit/>
          </a:bodyPr>
          <a:lstStyle/>
          <a:p>
            <a:pPr indent="0" lvl="0" marL="0" marR="0" rtl="0" algn="l">
              <a:lnSpc>
                <a:spcPct val="150006"/>
              </a:lnSpc>
              <a:spcBef>
                <a:spcPts val="0"/>
              </a:spcBef>
              <a:spcAft>
                <a:spcPts val="0"/>
              </a:spcAft>
              <a:buNone/>
            </a:pPr>
            <a:r>
              <a:rPr b="0" i="0" lang="en-US" sz="7465" u="none" cap="none" strike="noStrike">
                <a:solidFill>
                  <a:srgbClr val="AC223B"/>
                </a:solidFill>
                <a:latin typeface="Pacifico"/>
                <a:ea typeface="Pacifico"/>
                <a:cs typeface="Pacifico"/>
                <a:sym typeface="Pacifico"/>
              </a:rPr>
              <a:t>Your Turn!</a:t>
            </a:r>
            <a:endParaRPr/>
          </a:p>
        </p:txBody>
      </p:sp>
      <p:sp>
        <p:nvSpPr>
          <p:cNvPr id="311" name="Google Shape;311;p26"/>
          <p:cNvSpPr txBox="1"/>
          <p:nvPr/>
        </p:nvSpPr>
        <p:spPr>
          <a:xfrm>
            <a:off x="6205808" y="1603137"/>
            <a:ext cx="5876400" cy="13848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2499" u="none" cap="none" strike="noStrike">
                <a:solidFill>
                  <a:srgbClr val="000000"/>
                </a:solidFill>
                <a:latin typeface="Poppins"/>
                <a:ea typeface="Poppins"/>
                <a:cs typeface="Poppins"/>
                <a:sym typeface="Poppins"/>
              </a:rPr>
              <a:t>Express yourself! Try these activities to learn more about expressing your identity in art.</a:t>
            </a:r>
            <a:endParaRPr/>
          </a:p>
        </p:txBody>
      </p:sp>
      <p:sp>
        <p:nvSpPr>
          <p:cNvPr id="312" name="Google Shape;312;p26"/>
          <p:cNvSpPr txBox="1"/>
          <p:nvPr/>
        </p:nvSpPr>
        <p:spPr>
          <a:xfrm>
            <a:off x="3102971" y="8349946"/>
            <a:ext cx="3898500" cy="13083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500" u="none" cap="none" strike="noStrike">
                <a:solidFill>
                  <a:srgbClr val="000000"/>
                </a:solidFill>
                <a:latin typeface="Poppins"/>
                <a:ea typeface="Poppins"/>
                <a:cs typeface="Poppins"/>
                <a:sym typeface="Poppins"/>
              </a:rPr>
              <a:t>Plan and create your own self-portrait to reflect your own identity.</a:t>
            </a:r>
            <a:endParaRPr/>
          </a:p>
        </p:txBody>
      </p:sp>
      <p:sp>
        <p:nvSpPr>
          <p:cNvPr id="313" name="Google Shape;313;p26"/>
          <p:cNvSpPr txBox="1"/>
          <p:nvPr/>
        </p:nvSpPr>
        <p:spPr>
          <a:xfrm>
            <a:off x="11199803" y="8349946"/>
            <a:ext cx="5019000" cy="13083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500" u="none" cap="none" strike="noStrike">
                <a:solidFill>
                  <a:srgbClr val="000000"/>
                </a:solidFill>
                <a:latin typeface="Poppins"/>
                <a:ea typeface="Poppins"/>
                <a:cs typeface="Poppins"/>
                <a:sym typeface="Poppins"/>
              </a:rPr>
              <a:t>Create a group collage portrait to represent your group's identity and self-expression.</a:t>
            </a:r>
            <a:endParaRPr/>
          </a:p>
        </p:txBody>
      </p:sp>
      <p:pic>
        <p:nvPicPr>
          <p:cNvPr id="314" name="Google Shape;314;p26"/>
          <p:cNvPicPr preferRelativeResize="0"/>
          <p:nvPr/>
        </p:nvPicPr>
        <p:blipFill>
          <a:blip r:embed="rId7">
            <a:alphaModFix/>
          </a:blip>
          <a:stretch>
            <a:fillRect/>
          </a:stretch>
        </p:blipFill>
        <p:spPr>
          <a:xfrm>
            <a:off x="12940575" y="443650"/>
            <a:ext cx="5996125" cy="35316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318" name="Shape 318"/>
        <p:cNvGrpSpPr/>
        <p:nvPr/>
      </p:nvGrpSpPr>
      <p:grpSpPr>
        <a:xfrm>
          <a:off x="0" y="0"/>
          <a:ext cx="0" cy="0"/>
          <a:chOff x="0" y="0"/>
          <a:chExt cx="0" cy="0"/>
        </a:xfrm>
      </p:grpSpPr>
      <p:sp>
        <p:nvSpPr>
          <p:cNvPr id="319" name="Google Shape;319;p27"/>
          <p:cNvSpPr txBox="1"/>
          <p:nvPr/>
        </p:nvSpPr>
        <p:spPr>
          <a:xfrm>
            <a:off x="893052" y="4568821"/>
            <a:ext cx="4367400" cy="480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This presentation template</a:t>
            </a:r>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uses the following free fonts:</a:t>
            </a:r>
            <a:endParaRPr/>
          </a:p>
          <a:p>
            <a:pPr indent="0" lvl="0" marL="0" marR="0" rtl="0" algn="l">
              <a:lnSpc>
                <a:spcPct val="120000"/>
              </a:lnSpc>
              <a:spcBef>
                <a:spcPts val="0"/>
              </a:spcBef>
              <a:spcAft>
                <a:spcPts val="0"/>
              </a:spcAft>
              <a:buNone/>
            </a:pPr>
            <a:r>
              <a:t/>
            </a:r>
            <a:endParaRPr b="0" i="0" sz="2199" u="none" cap="none" strike="noStrike">
              <a:solidFill>
                <a:srgbClr val="282938"/>
              </a:solidFill>
              <a:latin typeface="Poppins"/>
              <a:ea typeface="Poppins"/>
              <a:cs typeface="Poppins"/>
              <a:sym typeface="Poppins"/>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Titles: Pacifico</a:t>
            </a:r>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Headers: Poppins</a:t>
            </a:r>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Body Copy: Poppins</a:t>
            </a:r>
            <a:endParaRPr/>
          </a:p>
          <a:p>
            <a:pPr indent="0" lvl="0" marL="0" marR="0" rtl="0" algn="l">
              <a:lnSpc>
                <a:spcPct val="120000"/>
              </a:lnSpc>
              <a:spcBef>
                <a:spcPts val="0"/>
              </a:spcBef>
              <a:spcAft>
                <a:spcPts val="0"/>
              </a:spcAft>
              <a:buNone/>
            </a:pPr>
            <a:r>
              <a:t/>
            </a:r>
            <a:endParaRPr b="0" i="0" sz="2199" u="none" cap="none" strike="noStrike">
              <a:solidFill>
                <a:srgbClr val="282938"/>
              </a:solidFill>
              <a:latin typeface="Poppins"/>
              <a:ea typeface="Poppins"/>
              <a:cs typeface="Poppins"/>
              <a:sym typeface="Poppins"/>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You can find these fonts</a:t>
            </a:r>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online too. Happy designing! </a:t>
            </a:r>
            <a:endParaRPr/>
          </a:p>
          <a:p>
            <a:pPr indent="0" lvl="0" marL="0" marR="0" rtl="0" algn="l">
              <a:lnSpc>
                <a:spcPct val="120000"/>
              </a:lnSpc>
              <a:spcBef>
                <a:spcPts val="0"/>
              </a:spcBef>
              <a:spcAft>
                <a:spcPts val="0"/>
              </a:spcAft>
              <a:buNone/>
            </a:pPr>
            <a:r>
              <a:t/>
            </a:r>
            <a:endParaRPr b="0" i="0" sz="2199" u="none" cap="none" strike="noStrike">
              <a:solidFill>
                <a:srgbClr val="282938"/>
              </a:solidFill>
              <a:latin typeface="Poppins"/>
              <a:ea typeface="Poppins"/>
              <a:cs typeface="Poppins"/>
              <a:sym typeface="Poppins"/>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Don't forget to delete this</a:t>
            </a:r>
            <a:endParaRPr/>
          </a:p>
          <a:p>
            <a:pPr indent="0" lvl="0" marL="0" marR="0" rtl="0" algn="l">
              <a:lnSpc>
                <a:spcPct val="120000"/>
              </a:lnSpc>
              <a:spcBef>
                <a:spcPts val="0"/>
              </a:spcBef>
              <a:spcAft>
                <a:spcPts val="0"/>
              </a:spcAft>
              <a:buNone/>
            </a:pPr>
            <a:r>
              <a:rPr b="0" i="0" lang="en-US" sz="2199" u="none" cap="none" strike="noStrike">
                <a:solidFill>
                  <a:srgbClr val="282938"/>
                </a:solidFill>
                <a:latin typeface="Poppins"/>
                <a:ea typeface="Poppins"/>
                <a:cs typeface="Poppins"/>
                <a:sym typeface="Poppins"/>
              </a:rPr>
              <a:t>page before presenting. </a:t>
            </a:r>
            <a:endParaRPr/>
          </a:p>
        </p:txBody>
      </p:sp>
      <p:sp>
        <p:nvSpPr>
          <p:cNvPr id="320" name="Google Shape;320;p27"/>
          <p:cNvSpPr txBox="1"/>
          <p:nvPr/>
        </p:nvSpPr>
        <p:spPr>
          <a:xfrm>
            <a:off x="893052" y="3508538"/>
            <a:ext cx="4558800" cy="7446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1" i="0" lang="en-US" sz="2199" u="none" cap="none" strike="noStrike">
                <a:solidFill>
                  <a:srgbClr val="282938"/>
                </a:solidFill>
                <a:latin typeface="Poppins"/>
                <a:ea typeface="Poppins"/>
                <a:cs typeface="Poppins"/>
                <a:sym typeface="Poppins"/>
              </a:rPr>
              <a:t>Use these design resources</a:t>
            </a:r>
            <a:endParaRPr/>
          </a:p>
          <a:p>
            <a:pPr indent="0" lvl="1" marL="0" marR="0" rtl="0" algn="l">
              <a:lnSpc>
                <a:spcPct val="120000"/>
              </a:lnSpc>
              <a:spcBef>
                <a:spcPts val="0"/>
              </a:spcBef>
              <a:spcAft>
                <a:spcPts val="0"/>
              </a:spcAft>
              <a:buNone/>
            </a:pPr>
            <a:r>
              <a:rPr b="1" i="0" lang="en-US" sz="2199" u="none" cap="none" strike="noStrike">
                <a:solidFill>
                  <a:srgbClr val="282938"/>
                </a:solidFill>
                <a:latin typeface="Poppins"/>
                <a:ea typeface="Poppins"/>
                <a:cs typeface="Poppins"/>
                <a:sym typeface="Poppins"/>
              </a:rPr>
              <a:t>in your Canva Presentation.</a:t>
            </a:r>
            <a:endParaRPr/>
          </a:p>
        </p:txBody>
      </p:sp>
      <p:sp>
        <p:nvSpPr>
          <p:cNvPr id="321" name="Google Shape;321;p27"/>
          <p:cNvSpPr txBox="1"/>
          <p:nvPr/>
        </p:nvSpPr>
        <p:spPr>
          <a:xfrm>
            <a:off x="893052" y="670259"/>
            <a:ext cx="3863700" cy="2388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757" u="none" cap="none" strike="noStrike">
                <a:solidFill>
                  <a:srgbClr val="F7D47C"/>
                </a:solidFill>
                <a:latin typeface="Pacifico"/>
                <a:ea typeface="Pacifico"/>
                <a:cs typeface="Pacifico"/>
                <a:sym typeface="Pacifico"/>
              </a:rPr>
              <a:t>Resource</a:t>
            </a:r>
            <a:endParaRPr/>
          </a:p>
          <a:p>
            <a:pPr indent="0" lvl="0" marL="0" marR="0" rtl="0" algn="l">
              <a:lnSpc>
                <a:spcPct val="100000"/>
              </a:lnSpc>
              <a:spcBef>
                <a:spcPts val="0"/>
              </a:spcBef>
              <a:spcAft>
                <a:spcPts val="0"/>
              </a:spcAft>
              <a:buNone/>
            </a:pPr>
            <a:r>
              <a:rPr b="0" i="0" lang="en-US" sz="7757" u="none" cap="none" strike="noStrike">
                <a:solidFill>
                  <a:srgbClr val="F7D47C"/>
                </a:solidFill>
                <a:latin typeface="Pacifico"/>
                <a:ea typeface="Pacifico"/>
                <a:cs typeface="Pacifico"/>
                <a:sym typeface="Pacifico"/>
              </a:rPr>
              <a:t>Page</a:t>
            </a:r>
            <a:endParaRPr/>
          </a:p>
        </p:txBody>
      </p:sp>
      <p:sp>
        <p:nvSpPr>
          <p:cNvPr id="322" name="Google Shape;322;p27"/>
          <p:cNvSpPr/>
          <p:nvPr/>
        </p:nvSpPr>
        <p:spPr>
          <a:xfrm>
            <a:off x="16101021" y="2468857"/>
            <a:ext cx="1324044" cy="1506736"/>
          </a:xfrm>
          <a:custGeom>
            <a:rect b="b" l="l" r="r" t="t"/>
            <a:pathLst>
              <a:path extrusionOk="0" h="1506736" w="1324044">
                <a:moveTo>
                  <a:pt x="0" y="0"/>
                </a:moveTo>
                <a:lnTo>
                  <a:pt x="1324044" y="0"/>
                </a:lnTo>
                <a:lnTo>
                  <a:pt x="1324044" y="1506736"/>
                </a:lnTo>
                <a:lnTo>
                  <a:pt x="0" y="1506736"/>
                </a:lnTo>
                <a:lnTo>
                  <a:pt x="0" y="0"/>
                </a:lnTo>
                <a:close/>
              </a:path>
            </a:pathLst>
          </a:custGeom>
          <a:blipFill rotWithShape="1">
            <a:blip r:embed="rId3">
              <a:alphaModFix/>
            </a:blip>
            <a:stretch>
              <a:fillRect b="0" l="0" r="0" t="0"/>
            </a:stretch>
          </a:blipFill>
          <a:ln>
            <a:noFill/>
          </a:ln>
        </p:spPr>
      </p:sp>
      <p:sp>
        <p:nvSpPr>
          <p:cNvPr id="323" name="Google Shape;323;p27"/>
          <p:cNvSpPr/>
          <p:nvPr/>
        </p:nvSpPr>
        <p:spPr>
          <a:xfrm>
            <a:off x="11483794" y="4400921"/>
            <a:ext cx="222136" cy="1628999"/>
          </a:xfrm>
          <a:custGeom>
            <a:rect b="b" l="l" r="r" t="t"/>
            <a:pathLst>
              <a:path extrusionOk="0" h="1628999" w="222136">
                <a:moveTo>
                  <a:pt x="0" y="0"/>
                </a:moveTo>
                <a:lnTo>
                  <a:pt x="222136" y="0"/>
                </a:lnTo>
                <a:lnTo>
                  <a:pt x="222136" y="1629000"/>
                </a:lnTo>
                <a:lnTo>
                  <a:pt x="0" y="1629000"/>
                </a:lnTo>
                <a:lnTo>
                  <a:pt x="0" y="0"/>
                </a:lnTo>
                <a:close/>
              </a:path>
            </a:pathLst>
          </a:custGeom>
          <a:blipFill rotWithShape="1">
            <a:blip r:embed="rId4">
              <a:alphaModFix/>
            </a:blip>
            <a:stretch>
              <a:fillRect b="0" l="0" r="0" t="0"/>
            </a:stretch>
          </a:blipFill>
          <a:ln>
            <a:noFill/>
          </a:ln>
        </p:spPr>
      </p:sp>
      <p:sp>
        <p:nvSpPr>
          <p:cNvPr id="324" name="Google Shape;324;p27"/>
          <p:cNvSpPr/>
          <p:nvPr/>
        </p:nvSpPr>
        <p:spPr>
          <a:xfrm>
            <a:off x="6925966" y="6334721"/>
            <a:ext cx="750532" cy="1645001"/>
          </a:xfrm>
          <a:custGeom>
            <a:rect b="b" l="l" r="r" t="t"/>
            <a:pathLst>
              <a:path extrusionOk="0" h="1645001" w="750532">
                <a:moveTo>
                  <a:pt x="0" y="0"/>
                </a:moveTo>
                <a:lnTo>
                  <a:pt x="750532" y="0"/>
                </a:lnTo>
                <a:lnTo>
                  <a:pt x="750532" y="1645000"/>
                </a:lnTo>
                <a:lnTo>
                  <a:pt x="0" y="1645000"/>
                </a:lnTo>
                <a:lnTo>
                  <a:pt x="0" y="0"/>
                </a:lnTo>
                <a:close/>
              </a:path>
            </a:pathLst>
          </a:custGeom>
          <a:blipFill rotWithShape="1">
            <a:blip r:embed="rId5">
              <a:alphaModFix/>
            </a:blip>
            <a:stretch>
              <a:fillRect b="0" l="0" r="0" t="0"/>
            </a:stretch>
          </a:blipFill>
          <a:ln>
            <a:noFill/>
          </a:ln>
        </p:spPr>
      </p:sp>
      <p:sp>
        <p:nvSpPr>
          <p:cNvPr id="325" name="Google Shape;325;p27"/>
          <p:cNvSpPr/>
          <p:nvPr/>
        </p:nvSpPr>
        <p:spPr>
          <a:xfrm rot="-5400000">
            <a:off x="5911213" y="8228627"/>
            <a:ext cx="1244275" cy="1440739"/>
          </a:xfrm>
          <a:custGeom>
            <a:rect b="b" l="l" r="r" t="t"/>
            <a:pathLst>
              <a:path extrusionOk="0" h="1440739" w="1244275">
                <a:moveTo>
                  <a:pt x="0" y="0"/>
                </a:moveTo>
                <a:lnTo>
                  <a:pt x="1244275" y="0"/>
                </a:lnTo>
                <a:lnTo>
                  <a:pt x="1244275" y="1440739"/>
                </a:lnTo>
                <a:lnTo>
                  <a:pt x="0" y="1440739"/>
                </a:lnTo>
                <a:lnTo>
                  <a:pt x="0" y="0"/>
                </a:lnTo>
                <a:close/>
              </a:path>
            </a:pathLst>
          </a:custGeom>
          <a:blipFill rotWithShape="1">
            <a:blip r:embed="rId6">
              <a:alphaModFix/>
            </a:blip>
            <a:stretch>
              <a:fillRect b="0" l="0" r="0" t="0"/>
            </a:stretch>
          </a:blipFill>
          <a:ln>
            <a:noFill/>
          </a:ln>
        </p:spPr>
      </p:sp>
      <p:sp>
        <p:nvSpPr>
          <p:cNvPr id="326" name="Google Shape;326;p27"/>
          <p:cNvSpPr/>
          <p:nvPr/>
        </p:nvSpPr>
        <p:spPr>
          <a:xfrm>
            <a:off x="7661555" y="8255072"/>
            <a:ext cx="1150654" cy="1387850"/>
          </a:xfrm>
          <a:custGeom>
            <a:rect b="b" l="l" r="r" t="t"/>
            <a:pathLst>
              <a:path extrusionOk="0" h="1387850" w="1150654">
                <a:moveTo>
                  <a:pt x="0" y="0"/>
                </a:moveTo>
                <a:lnTo>
                  <a:pt x="1150654" y="0"/>
                </a:lnTo>
                <a:lnTo>
                  <a:pt x="1150654" y="1387850"/>
                </a:lnTo>
                <a:lnTo>
                  <a:pt x="0" y="1387850"/>
                </a:lnTo>
                <a:lnTo>
                  <a:pt x="0" y="0"/>
                </a:lnTo>
                <a:close/>
              </a:path>
            </a:pathLst>
          </a:custGeom>
          <a:blipFill rotWithShape="1">
            <a:blip r:embed="rId7">
              <a:alphaModFix/>
            </a:blip>
            <a:stretch>
              <a:fillRect b="0" l="0" r="0" t="0"/>
            </a:stretch>
          </a:blipFill>
          <a:ln>
            <a:noFill/>
          </a:ln>
        </p:spPr>
      </p:sp>
      <p:sp>
        <p:nvSpPr>
          <p:cNvPr id="327" name="Google Shape;327;p27"/>
          <p:cNvSpPr/>
          <p:nvPr/>
        </p:nvSpPr>
        <p:spPr>
          <a:xfrm>
            <a:off x="10595437" y="4607640"/>
            <a:ext cx="404451" cy="1215562"/>
          </a:xfrm>
          <a:custGeom>
            <a:rect b="b" l="l" r="r" t="t"/>
            <a:pathLst>
              <a:path extrusionOk="0" h="1215562" w="404451">
                <a:moveTo>
                  <a:pt x="0" y="0"/>
                </a:moveTo>
                <a:lnTo>
                  <a:pt x="404451" y="0"/>
                </a:lnTo>
                <a:lnTo>
                  <a:pt x="404451" y="1215562"/>
                </a:lnTo>
                <a:lnTo>
                  <a:pt x="0" y="1215562"/>
                </a:lnTo>
                <a:lnTo>
                  <a:pt x="0" y="0"/>
                </a:lnTo>
                <a:close/>
              </a:path>
            </a:pathLst>
          </a:custGeom>
          <a:blipFill rotWithShape="1">
            <a:blip r:embed="rId8">
              <a:alphaModFix/>
            </a:blip>
            <a:stretch>
              <a:fillRect b="0" l="0" r="0" t="0"/>
            </a:stretch>
          </a:blipFill>
          <a:ln>
            <a:noFill/>
          </a:ln>
        </p:spPr>
      </p:sp>
      <p:sp>
        <p:nvSpPr>
          <p:cNvPr id="328" name="Google Shape;328;p27"/>
          <p:cNvSpPr/>
          <p:nvPr/>
        </p:nvSpPr>
        <p:spPr>
          <a:xfrm rot="10800000">
            <a:off x="13646811" y="8802099"/>
            <a:ext cx="1807977" cy="293796"/>
          </a:xfrm>
          <a:custGeom>
            <a:rect b="b" l="l" r="r" t="t"/>
            <a:pathLst>
              <a:path extrusionOk="0" h="293796" w="1807977">
                <a:moveTo>
                  <a:pt x="1807977" y="293796"/>
                </a:moveTo>
                <a:lnTo>
                  <a:pt x="0" y="293796"/>
                </a:lnTo>
                <a:lnTo>
                  <a:pt x="0" y="0"/>
                </a:lnTo>
                <a:lnTo>
                  <a:pt x="1807977" y="0"/>
                </a:lnTo>
                <a:lnTo>
                  <a:pt x="1807977" y="293796"/>
                </a:lnTo>
                <a:close/>
              </a:path>
            </a:pathLst>
          </a:custGeom>
          <a:blipFill rotWithShape="1">
            <a:blip r:embed="rId9">
              <a:alphaModFix/>
            </a:blip>
            <a:stretch>
              <a:fillRect b="0" l="0" r="0" t="0"/>
            </a:stretch>
          </a:blipFill>
          <a:ln>
            <a:noFill/>
          </a:ln>
        </p:spPr>
      </p:sp>
      <p:sp>
        <p:nvSpPr>
          <p:cNvPr id="329" name="Google Shape;329;p27"/>
          <p:cNvSpPr/>
          <p:nvPr/>
        </p:nvSpPr>
        <p:spPr>
          <a:xfrm>
            <a:off x="8203053" y="2388776"/>
            <a:ext cx="1593971" cy="1666898"/>
          </a:xfrm>
          <a:custGeom>
            <a:rect b="b" l="l" r="r" t="t"/>
            <a:pathLst>
              <a:path extrusionOk="0" h="1666898" w="1593971">
                <a:moveTo>
                  <a:pt x="0" y="0"/>
                </a:moveTo>
                <a:lnTo>
                  <a:pt x="1593971" y="0"/>
                </a:lnTo>
                <a:lnTo>
                  <a:pt x="1593971" y="1666898"/>
                </a:lnTo>
                <a:lnTo>
                  <a:pt x="0" y="1666898"/>
                </a:lnTo>
                <a:lnTo>
                  <a:pt x="0" y="0"/>
                </a:lnTo>
                <a:close/>
              </a:path>
            </a:pathLst>
          </a:custGeom>
          <a:blipFill rotWithShape="1">
            <a:blip r:embed="rId10">
              <a:alphaModFix/>
            </a:blip>
            <a:stretch>
              <a:fillRect b="0" l="0" r="0" t="0"/>
            </a:stretch>
          </a:blipFill>
          <a:ln>
            <a:noFill/>
          </a:ln>
        </p:spPr>
      </p:sp>
      <p:sp>
        <p:nvSpPr>
          <p:cNvPr id="330" name="Google Shape;330;p27"/>
          <p:cNvSpPr/>
          <p:nvPr/>
        </p:nvSpPr>
        <p:spPr>
          <a:xfrm>
            <a:off x="14826045" y="6885613"/>
            <a:ext cx="1370497" cy="543215"/>
          </a:xfrm>
          <a:custGeom>
            <a:rect b="b" l="l" r="r" t="t"/>
            <a:pathLst>
              <a:path extrusionOk="0" h="543215" w="1370497">
                <a:moveTo>
                  <a:pt x="0" y="0"/>
                </a:moveTo>
                <a:lnTo>
                  <a:pt x="1370497" y="0"/>
                </a:lnTo>
                <a:lnTo>
                  <a:pt x="1370497" y="543216"/>
                </a:lnTo>
                <a:lnTo>
                  <a:pt x="0" y="543216"/>
                </a:lnTo>
                <a:lnTo>
                  <a:pt x="0" y="0"/>
                </a:lnTo>
                <a:close/>
              </a:path>
            </a:pathLst>
          </a:custGeom>
          <a:blipFill rotWithShape="1">
            <a:blip r:embed="rId11">
              <a:alphaModFix/>
            </a:blip>
            <a:stretch>
              <a:fillRect b="0" l="0" r="0" t="0"/>
            </a:stretch>
          </a:blipFill>
          <a:ln>
            <a:noFill/>
          </a:ln>
        </p:spPr>
      </p:sp>
      <p:sp>
        <p:nvSpPr>
          <p:cNvPr id="331" name="Google Shape;331;p27"/>
          <p:cNvSpPr/>
          <p:nvPr/>
        </p:nvSpPr>
        <p:spPr>
          <a:xfrm rot="5400000">
            <a:off x="13719861" y="4349171"/>
            <a:ext cx="1146600" cy="1732500"/>
          </a:xfrm>
          <a:custGeom>
            <a:rect b="b" l="l" r="r" t="t"/>
            <a:pathLst>
              <a:path extrusionOk="0" h="1732500" w="1146600">
                <a:moveTo>
                  <a:pt x="0" y="0"/>
                </a:moveTo>
                <a:lnTo>
                  <a:pt x="1146600" y="0"/>
                </a:lnTo>
                <a:lnTo>
                  <a:pt x="1146600" y="1732500"/>
                </a:lnTo>
                <a:lnTo>
                  <a:pt x="0" y="1732500"/>
                </a:lnTo>
                <a:lnTo>
                  <a:pt x="0" y="0"/>
                </a:lnTo>
                <a:close/>
              </a:path>
            </a:pathLst>
          </a:custGeom>
          <a:blipFill rotWithShape="1">
            <a:blip r:embed="rId12">
              <a:alphaModFix/>
            </a:blip>
            <a:stretch>
              <a:fillRect b="0" l="0" r="0" t="0"/>
            </a:stretch>
          </a:blipFill>
          <a:ln>
            <a:noFill/>
          </a:ln>
        </p:spPr>
      </p:sp>
      <p:sp>
        <p:nvSpPr>
          <p:cNvPr id="332" name="Google Shape;332;p27"/>
          <p:cNvSpPr/>
          <p:nvPr/>
        </p:nvSpPr>
        <p:spPr>
          <a:xfrm>
            <a:off x="9511004" y="4515097"/>
            <a:ext cx="600527" cy="1400647"/>
          </a:xfrm>
          <a:custGeom>
            <a:rect b="b" l="l" r="r" t="t"/>
            <a:pathLst>
              <a:path extrusionOk="0" h="1400647" w="600527">
                <a:moveTo>
                  <a:pt x="0" y="0"/>
                </a:moveTo>
                <a:lnTo>
                  <a:pt x="600528" y="0"/>
                </a:lnTo>
                <a:lnTo>
                  <a:pt x="600528" y="1400648"/>
                </a:lnTo>
                <a:lnTo>
                  <a:pt x="0" y="1400648"/>
                </a:lnTo>
                <a:lnTo>
                  <a:pt x="0" y="0"/>
                </a:lnTo>
                <a:close/>
              </a:path>
            </a:pathLst>
          </a:custGeom>
          <a:blipFill rotWithShape="1">
            <a:blip r:embed="rId13">
              <a:alphaModFix/>
            </a:blip>
            <a:stretch>
              <a:fillRect b="0" l="0" r="0" t="0"/>
            </a:stretch>
          </a:blipFill>
          <a:ln>
            <a:noFill/>
          </a:ln>
        </p:spPr>
      </p:sp>
      <p:sp>
        <p:nvSpPr>
          <p:cNvPr id="333" name="Google Shape;333;p27"/>
          <p:cNvSpPr/>
          <p:nvPr/>
        </p:nvSpPr>
        <p:spPr>
          <a:xfrm>
            <a:off x="16396945" y="6446180"/>
            <a:ext cx="1010972" cy="1422083"/>
          </a:xfrm>
          <a:custGeom>
            <a:rect b="b" l="l" r="r" t="t"/>
            <a:pathLst>
              <a:path extrusionOk="0" h="1422083" w="1010972">
                <a:moveTo>
                  <a:pt x="0" y="0"/>
                </a:moveTo>
                <a:lnTo>
                  <a:pt x="1010972" y="0"/>
                </a:lnTo>
                <a:lnTo>
                  <a:pt x="1010972" y="1422082"/>
                </a:lnTo>
                <a:lnTo>
                  <a:pt x="0" y="1422082"/>
                </a:lnTo>
                <a:lnTo>
                  <a:pt x="0" y="0"/>
                </a:lnTo>
                <a:close/>
              </a:path>
            </a:pathLst>
          </a:custGeom>
          <a:blipFill rotWithShape="1">
            <a:blip r:embed="rId14">
              <a:alphaModFix/>
            </a:blip>
            <a:stretch>
              <a:fillRect b="0" l="0" r="0" t="0"/>
            </a:stretch>
          </a:blipFill>
          <a:ln>
            <a:noFill/>
          </a:ln>
        </p:spPr>
      </p:sp>
      <p:sp>
        <p:nvSpPr>
          <p:cNvPr id="334" name="Google Shape;334;p27"/>
          <p:cNvSpPr/>
          <p:nvPr/>
        </p:nvSpPr>
        <p:spPr>
          <a:xfrm>
            <a:off x="7231571" y="893748"/>
            <a:ext cx="1050819" cy="1136020"/>
          </a:xfrm>
          <a:custGeom>
            <a:rect b="b" l="l" r="r" t="t"/>
            <a:pathLst>
              <a:path extrusionOk="0" h="1136020" w="1050819">
                <a:moveTo>
                  <a:pt x="0" y="0"/>
                </a:moveTo>
                <a:lnTo>
                  <a:pt x="1050819" y="0"/>
                </a:lnTo>
                <a:lnTo>
                  <a:pt x="1050819" y="1136020"/>
                </a:lnTo>
                <a:lnTo>
                  <a:pt x="0" y="1136020"/>
                </a:lnTo>
                <a:lnTo>
                  <a:pt x="0" y="0"/>
                </a:lnTo>
                <a:close/>
              </a:path>
            </a:pathLst>
          </a:custGeom>
          <a:blipFill rotWithShape="1">
            <a:blip r:embed="rId15">
              <a:alphaModFix/>
            </a:blip>
            <a:stretch>
              <a:fillRect b="0" l="0" r="0" t="0"/>
            </a:stretch>
          </a:blipFill>
          <a:ln>
            <a:noFill/>
          </a:ln>
        </p:spPr>
      </p:sp>
      <p:sp>
        <p:nvSpPr>
          <p:cNvPr id="335" name="Google Shape;335;p27"/>
          <p:cNvSpPr/>
          <p:nvPr/>
        </p:nvSpPr>
        <p:spPr>
          <a:xfrm>
            <a:off x="13230197" y="880754"/>
            <a:ext cx="1067067" cy="1162007"/>
          </a:xfrm>
          <a:custGeom>
            <a:rect b="b" l="l" r="r" t="t"/>
            <a:pathLst>
              <a:path extrusionOk="0" h="1162007" w="1067067">
                <a:moveTo>
                  <a:pt x="0" y="0"/>
                </a:moveTo>
                <a:lnTo>
                  <a:pt x="1067067" y="0"/>
                </a:lnTo>
                <a:lnTo>
                  <a:pt x="1067067" y="1162007"/>
                </a:lnTo>
                <a:lnTo>
                  <a:pt x="0" y="1162007"/>
                </a:lnTo>
                <a:lnTo>
                  <a:pt x="0" y="0"/>
                </a:lnTo>
                <a:close/>
              </a:path>
            </a:pathLst>
          </a:custGeom>
          <a:blipFill rotWithShape="1">
            <a:blip r:embed="rId16">
              <a:alphaModFix/>
            </a:blip>
            <a:stretch>
              <a:fillRect b="0" l="0" r="0" t="0"/>
            </a:stretch>
          </a:blipFill>
          <a:ln>
            <a:noFill/>
          </a:ln>
        </p:spPr>
      </p:sp>
      <p:sp>
        <p:nvSpPr>
          <p:cNvPr id="336" name="Google Shape;336;p27"/>
          <p:cNvSpPr/>
          <p:nvPr/>
        </p:nvSpPr>
        <p:spPr>
          <a:xfrm>
            <a:off x="10231643" y="893748"/>
            <a:ext cx="1055079" cy="1136020"/>
          </a:xfrm>
          <a:custGeom>
            <a:rect b="b" l="l" r="r" t="t"/>
            <a:pathLst>
              <a:path extrusionOk="0" h="1136020" w="1055079">
                <a:moveTo>
                  <a:pt x="0" y="0"/>
                </a:moveTo>
                <a:lnTo>
                  <a:pt x="1055079" y="0"/>
                </a:lnTo>
                <a:lnTo>
                  <a:pt x="1055079" y="1136020"/>
                </a:lnTo>
                <a:lnTo>
                  <a:pt x="0" y="1136020"/>
                </a:lnTo>
                <a:lnTo>
                  <a:pt x="0" y="0"/>
                </a:lnTo>
                <a:close/>
              </a:path>
            </a:pathLst>
          </a:custGeom>
          <a:blipFill rotWithShape="1">
            <a:blip r:embed="rId17">
              <a:alphaModFix/>
            </a:blip>
            <a:stretch>
              <a:fillRect b="0" l="0" r="0" t="0"/>
            </a:stretch>
          </a:blipFill>
          <a:ln>
            <a:noFill/>
          </a:ln>
        </p:spPr>
      </p:sp>
      <p:sp>
        <p:nvSpPr>
          <p:cNvPr id="337" name="Google Shape;337;p27"/>
          <p:cNvSpPr/>
          <p:nvPr/>
        </p:nvSpPr>
        <p:spPr>
          <a:xfrm>
            <a:off x="8718879" y="879987"/>
            <a:ext cx="1076275" cy="1163541"/>
          </a:xfrm>
          <a:custGeom>
            <a:rect b="b" l="l" r="r" t="t"/>
            <a:pathLst>
              <a:path extrusionOk="0" h="1163541" w="1076275">
                <a:moveTo>
                  <a:pt x="0" y="0"/>
                </a:moveTo>
                <a:lnTo>
                  <a:pt x="1076275" y="0"/>
                </a:lnTo>
                <a:lnTo>
                  <a:pt x="1076275" y="1163541"/>
                </a:lnTo>
                <a:lnTo>
                  <a:pt x="0" y="1163541"/>
                </a:lnTo>
                <a:lnTo>
                  <a:pt x="0" y="0"/>
                </a:lnTo>
                <a:close/>
              </a:path>
            </a:pathLst>
          </a:custGeom>
          <a:blipFill rotWithShape="1">
            <a:blip r:embed="rId18">
              <a:alphaModFix/>
            </a:blip>
            <a:stretch>
              <a:fillRect b="0" l="0" r="0" t="0"/>
            </a:stretch>
          </a:blipFill>
          <a:ln>
            <a:noFill/>
          </a:ln>
        </p:spPr>
      </p:sp>
      <p:sp>
        <p:nvSpPr>
          <p:cNvPr id="338" name="Google Shape;338;p27"/>
          <p:cNvSpPr/>
          <p:nvPr/>
        </p:nvSpPr>
        <p:spPr>
          <a:xfrm>
            <a:off x="14733753" y="880754"/>
            <a:ext cx="1074856" cy="1162007"/>
          </a:xfrm>
          <a:custGeom>
            <a:rect b="b" l="l" r="r" t="t"/>
            <a:pathLst>
              <a:path extrusionOk="0" h="1162007" w="1074856">
                <a:moveTo>
                  <a:pt x="0" y="0"/>
                </a:moveTo>
                <a:lnTo>
                  <a:pt x="1074856" y="0"/>
                </a:lnTo>
                <a:lnTo>
                  <a:pt x="1074856" y="1162007"/>
                </a:lnTo>
                <a:lnTo>
                  <a:pt x="0" y="1162007"/>
                </a:lnTo>
                <a:lnTo>
                  <a:pt x="0" y="0"/>
                </a:lnTo>
                <a:close/>
              </a:path>
            </a:pathLst>
          </a:custGeom>
          <a:blipFill rotWithShape="1">
            <a:blip r:embed="rId19">
              <a:alphaModFix/>
            </a:blip>
            <a:stretch>
              <a:fillRect b="0" l="0" r="0" t="0"/>
            </a:stretch>
          </a:blipFill>
          <a:ln>
            <a:noFill/>
          </a:ln>
        </p:spPr>
      </p:sp>
      <p:sp>
        <p:nvSpPr>
          <p:cNvPr id="339" name="Google Shape;339;p27"/>
          <p:cNvSpPr/>
          <p:nvPr/>
        </p:nvSpPr>
        <p:spPr>
          <a:xfrm>
            <a:off x="16245098" y="902429"/>
            <a:ext cx="1035891" cy="1118659"/>
          </a:xfrm>
          <a:custGeom>
            <a:rect b="b" l="l" r="r" t="t"/>
            <a:pathLst>
              <a:path extrusionOk="0" h="1118659" w="1035891">
                <a:moveTo>
                  <a:pt x="0" y="0"/>
                </a:moveTo>
                <a:lnTo>
                  <a:pt x="1035890" y="0"/>
                </a:lnTo>
                <a:lnTo>
                  <a:pt x="1035890" y="1118658"/>
                </a:lnTo>
                <a:lnTo>
                  <a:pt x="0" y="1118658"/>
                </a:lnTo>
                <a:lnTo>
                  <a:pt x="0" y="0"/>
                </a:lnTo>
                <a:close/>
              </a:path>
            </a:pathLst>
          </a:custGeom>
          <a:blipFill rotWithShape="1">
            <a:blip r:embed="rId20">
              <a:alphaModFix/>
            </a:blip>
            <a:stretch>
              <a:fillRect b="0" l="0" r="0" t="0"/>
            </a:stretch>
          </a:blipFill>
          <a:ln>
            <a:noFill/>
          </a:ln>
        </p:spPr>
      </p:sp>
      <p:sp>
        <p:nvSpPr>
          <p:cNvPr id="340" name="Google Shape;340;p27"/>
          <p:cNvSpPr/>
          <p:nvPr/>
        </p:nvSpPr>
        <p:spPr>
          <a:xfrm>
            <a:off x="5724584" y="880754"/>
            <a:ext cx="1070499" cy="1162007"/>
          </a:xfrm>
          <a:custGeom>
            <a:rect b="b" l="l" r="r" t="t"/>
            <a:pathLst>
              <a:path extrusionOk="0" h="1162007" w="1070499">
                <a:moveTo>
                  <a:pt x="0" y="0"/>
                </a:moveTo>
                <a:lnTo>
                  <a:pt x="1070499" y="0"/>
                </a:lnTo>
                <a:lnTo>
                  <a:pt x="1070499" y="1162007"/>
                </a:lnTo>
                <a:lnTo>
                  <a:pt x="0" y="1162007"/>
                </a:lnTo>
                <a:lnTo>
                  <a:pt x="0" y="0"/>
                </a:lnTo>
                <a:close/>
              </a:path>
            </a:pathLst>
          </a:custGeom>
          <a:blipFill rotWithShape="1">
            <a:blip r:embed="rId21">
              <a:alphaModFix/>
            </a:blip>
            <a:stretch>
              <a:fillRect b="0" l="0" r="0" t="0"/>
            </a:stretch>
          </a:blipFill>
          <a:ln>
            <a:noFill/>
          </a:ln>
        </p:spPr>
      </p:sp>
      <p:sp>
        <p:nvSpPr>
          <p:cNvPr id="341" name="Google Shape;341;p27"/>
          <p:cNvSpPr/>
          <p:nvPr/>
        </p:nvSpPr>
        <p:spPr>
          <a:xfrm flipH="1">
            <a:off x="11723210" y="880754"/>
            <a:ext cx="1070499" cy="1162007"/>
          </a:xfrm>
          <a:custGeom>
            <a:rect b="b" l="l" r="r" t="t"/>
            <a:pathLst>
              <a:path extrusionOk="0" h="1162007" w="1070499">
                <a:moveTo>
                  <a:pt x="1070499" y="0"/>
                </a:moveTo>
                <a:lnTo>
                  <a:pt x="0" y="0"/>
                </a:lnTo>
                <a:lnTo>
                  <a:pt x="0" y="1162007"/>
                </a:lnTo>
                <a:lnTo>
                  <a:pt x="1070499" y="1162007"/>
                </a:lnTo>
                <a:lnTo>
                  <a:pt x="1070499" y="0"/>
                </a:lnTo>
                <a:close/>
              </a:path>
            </a:pathLst>
          </a:custGeom>
          <a:blipFill rotWithShape="1">
            <a:blip r:embed="rId22">
              <a:alphaModFix/>
            </a:blip>
            <a:stretch>
              <a:fillRect b="0" l="0" r="0" t="0"/>
            </a:stretch>
          </a:blipFill>
          <a:ln>
            <a:noFill/>
          </a:ln>
        </p:spPr>
      </p:sp>
      <p:sp>
        <p:nvSpPr>
          <p:cNvPr id="342" name="Google Shape;342;p27"/>
          <p:cNvSpPr/>
          <p:nvPr/>
        </p:nvSpPr>
        <p:spPr>
          <a:xfrm rot="10800000">
            <a:off x="5604694" y="4559977"/>
            <a:ext cx="1375931" cy="1310887"/>
          </a:xfrm>
          <a:custGeom>
            <a:rect b="b" l="l" r="r" t="t"/>
            <a:pathLst>
              <a:path extrusionOk="0" h="1310887" w="1375931">
                <a:moveTo>
                  <a:pt x="0" y="0"/>
                </a:moveTo>
                <a:lnTo>
                  <a:pt x="1375931" y="0"/>
                </a:lnTo>
                <a:lnTo>
                  <a:pt x="1375931" y="1310888"/>
                </a:lnTo>
                <a:lnTo>
                  <a:pt x="0" y="1310888"/>
                </a:lnTo>
                <a:lnTo>
                  <a:pt x="0" y="0"/>
                </a:lnTo>
                <a:close/>
              </a:path>
            </a:pathLst>
          </a:custGeom>
          <a:blipFill rotWithShape="1">
            <a:blip r:embed="rId23">
              <a:alphaModFix/>
            </a:blip>
            <a:stretch>
              <a:fillRect b="0" l="0" r="0" t="0"/>
            </a:stretch>
          </a:blipFill>
          <a:ln>
            <a:noFill/>
          </a:ln>
        </p:spPr>
      </p:sp>
      <p:sp>
        <p:nvSpPr>
          <p:cNvPr id="343" name="Google Shape;343;p27"/>
          <p:cNvSpPr/>
          <p:nvPr/>
        </p:nvSpPr>
        <p:spPr>
          <a:xfrm rot="5400000">
            <a:off x="8624852" y="6813479"/>
            <a:ext cx="1459907" cy="687484"/>
          </a:xfrm>
          <a:custGeom>
            <a:rect b="b" l="l" r="r" t="t"/>
            <a:pathLst>
              <a:path extrusionOk="0" h="687484" w="1459907">
                <a:moveTo>
                  <a:pt x="0" y="0"/>
                </a:moveTo>
                <a:lnTo>
                  <a:pt x="1459907" y="0"/>
                </a:lnTo>
                <a:lnTo>
                  <a:pt x="1459907" y="687484"/>
                </a:lnTo>
                <a:lnTo>
                  <a:pt x="0" y="687484"/>
                </a:lnTo>
                <a:lnTo>
                  <a:pt x="0" y="0"/>
                </a:lnTo>
                <a:close/>
              </a:path>
            </a:pathLst>
          </a:custGeom>
          <a:blipFill rotWithShape="1">
            <a:blip r:embed="rId24">
              <a:alphaModFix/>
            </a:blip>
            <a:stretch>
              <a:fillRect b="0" l="0" r="0" t="0"/>
            </a:stretch>
          </a:blipFill>
          <a:ln>
            <a:noFill/>
          </a:ln>
        </p:spPr>
      </p:sp>
      <p:sp>
        <p:nvSpPr>
          <p:cNvPr id="344" name="Google Shape;344;p27"/>
          <p:cNvSpPr/>
          <p:nvPr/>
        </p:nvSpPr>
        <p:spPr>
          <a:xfrm>
            <a:off x="9220044" y="8591425"/>
            <a:ext cx="742130" cy="715143"/>
          </a:xfrm>
          <a:custGeom>
            <a:rect b="b" l="l" r="r" t="t"/>
            <a:pathLst>
              <a:path extrusionOk="0" h="715143" w="742130">
                <a:moveTo>
                  <a:pt x="0" y="0"/>
                </a:moveTo>
                <a:lnTo>
                  <a:pt x="742129" y="0"/>
                </a:lnTo>
                <a:lnTo>
                  <a:pt x="742129" y="715143"/>
                </a:lnTo>
                <a:lnTo>
                  <a:pt x="0" y="715143"/>
                </a:lnTo>
                <a:lnTo>
                  <a:pt x="0" y="0"/>
                </a:lnTo>
                <a:close/>
              </a:path>
            </a:pathLst>
          </a:custGeom>
          <a:blipFill rotWithShape="1">
            <a:blip r:embed="rId25">
              <a:alphaModFix/>
            </a:blip>
            <a:stretch>
              <a:fillRect b="0" l="0" r="0" t="0"/>
            </a:stretch>
          </a:blipFill>
          <a:ln>
            <a:noFill/>
          </a:ln>
        </p:spPr>
      </p:sp>
      <p:sp>
        <p:nvSpPr>
          <p:cNvPr id="345" name="Google Shape;345;p27"/>
          <p:cNvSpPr/>
          <p:nvPr/>
        </p:nvSpPr>
        <p:spPr>
          <a:xfrm>
            <a:off x="7876901" y="6497108"/>
            <a:ext cx="933759" cy="1320225"/>
          </a:xfrm>
          <a:custGeom>
            <a:rect b="b" l="l" r="r" t="t"/>
            <a:pathLst>
              <a:path extrusionOk="0" h="1320225" w="933759">
                <a:moveTo>
                  <a:pt x="0" y="0"/>
                </a:moveTo>
                <a:lnTo>
                  <a:pt x="933759" y="0"/>
                </a:lnTo>
                <a:lnTo>
                  <a:pt x="933759" y="1320226"/>
                </a:lnTo>
                <a:lnTo>
                  <a:pt x="0" y="1320226"/>
                </a:lnTo>
                <a:lnTo>
                  <a:pt x="0" y="0"/>
                </a:lnTo>
                <a:close/>
              </a:path>
            </a:pathLst>
          </a:custGeom>
          <a:blipFill rotWithShape="1">
            <a:blip r:embed="rId26">
              <a:alphaModFix/>
            </a:blip>
            <a:stretch>
              <a:fillRect b="0" l="0" r="0" t="0"/>
            </a:stretch>
          </a:blipFill>
          <a:ln>
            <a:noFill/>
          </a:ln>
        </p:spPr>
      </p:sp>
      <p:sp>
        <p:nvSpPr>
          <p:cNvPr id="346" name="Google Shape;346;p27"/>
          <p:cNvSpPr/>
          <p:nvPr/>
        </p:nvSpPr>
        <p:spPr>
          <a:xfrm>
            <a:off x="15862623" y="8794173"/>
            <a:ext cx="1562443" cy="309648"/>
          </a:xfrm>
          <a:custGeom>
            <a:rect b="b" l="l" r="r" t="t"/>
            <a:pathLst>
              <a:path extrusionOk="0" h="309648" w="1562443">
                <a:moveTo>
                  <a:pt x="0" y="0"/>
                </a:moveTo>
                <a:lnTo>
                  <a:pt x="1562442" y="0"/>
                </a:lnTo>
                <a:lnTo>
                  <a:pt x="1562442" y="309648"/>
                </a:lnTo>
                <a:lnTo>
                  <a:pt x="0" y="309648"/>
                </a:lnTo>
                <a:lnTo>
                  <a:pt x="0" y="0"/>
                </a:lnTo>
                <a:close/>
              </a:path>
            </a:pathLst>
          </a:custGeom>
          <a:blipFill rotWithShape="1">
            <a:blip r:embed="rId27">
              <a:alphaModFix/>
            </a:blip>
            <a:stretch>
              <a:fillRect b="0" l="0" r="0" t="0"/>
            </a:stretch>
          </a:blipFill>
          <a:ln>
            <a:noFill/>
          </a:ln>
        </p:spPr>
      </p:sp>
      <p:sp>
        <p:nvSpPr>
          <p:cNvPr id="347" name="Google Shape;347;p27"/>
          <p:cNvSpPr/>
          <p:nvPr/>
        </p:nvSpPr>
        <p:spPr>
          <a:xfrm rot="10800000">
            <a:off x="11145932" y="6424150"/>
            <a:ext cx="970319" cy="1466142"/>
          </a:xfrm>
          <a:custGeom>
            <a:rect b="b" l="l" r="r" t="t"/>
            <a:pathLst>
              <a:path extrusionOk="0" h="1466142" w="970319">
                <a:moveTo>
                  <a:pt x="0" y="0"/>
                </a:moveTo>
                <a:lnTo>
                  <a:pt x="970319" y="0"/>
                </a:lnTo>
                <a:lnTo>
                  <a:pt x="970319" y="1466142"/>
                </a:lnTo>
                <a:lnTo>
                  <a:pt x="0" y="1466142"/>
                </a:lnTo>
                <a:lnTo>
                  <a:pt x="0" y="0"/>
                </a:lnTo>
                <a:close/>
              </a:path>
            </a:pathLst>
          </a:custGeom>
          <a:blipFill rotWithShape="1">
            <a:blip r:embed="rId28">
              <a:alphaModFix/>
            </a:blip>
            <a:stretch>
              <a:fillRect b="0" l="0" r="0" t="0"/>
            </a:stretch>
          </a:blipFill>
          <a:ln>
            <a:noFill/>
          </a:ln>
        </p:spPr>
      </p:sp>
      <p:sp>
        <p:nvSpPr>
          <p:cNvPr id="348" name="Google Shape;348;p27"/>
          <p:cNvSpPr/>
          <p:nvPr/>
        </p:nvSpPr>
        <p:spPr>
          <a:xfrm>
            <a:off x="9898950" y="6497108"/>
            <a:ext cx="1046579" cy="1320225"/>
          </a:xfrm>
          <a:custGeom>
            <a:rect b="b" l="l" r="r" t="t"/>
            <a:pathLst>
              <a:path extrusionOk="0" h="1320225" w="1046579">
                <a:moveTo>
                  <a:pt x="0" y="0"/>
                </a:moveTo>
                <a:lnTo>
                  <a:pt x="1046579" y="0"/>
                </a:lnTo>
                <a:lnTo>
                  <a:pt x="1046579" y="1320226"/>
                </a:lnTo>
                <a:lnTo>
                  <a:pt x="0" y="1320226"/>
                </a:lnTo>
                <a:lnTo>
                  <a:pt x="0" y="0"/>
                </a:lnTo>
                <a:close/>
              </a:path>
            </a:pathLst>
          </a:custGeom>
          <a:blipFill rotWithShape="1">
            <a:blip r:embed="rId29">
              <a:alphaModFix/>
            </a:blip>
            <a:stretch>
              <a:fillRect b="0" l="0" r="0" t="0"/>
            </a:stretch>
          </a:blipFill>
          <a:ln>
            <a:noFill/>
          </a:ln>
        </p:spPr>
      </p:sp>
      <p:sp>
        <p:nvSpPr>
          <p:cNvPr id="349" name="Google Shape;349;p27"/>
          <p:cNvSpPr/>
          <p:nvPr/>
        </p:nvSpPr>
        <p:spPr>
          <a:xfrm>
            <a:off x="5763292" y="6588136"/>
            <a:ext cx="962272" cy="1138171"/>
          </a:xfrm>
          <a:custGeom>
            <a:rect b="b" l="l" r="r" t="t"/>
            <a:pathLst>
              <a:path extrusionOk="0" h="1138171" w="962272">
                <a:moveTo>
                  <a:pt x="0" y="0"/>
                </a:moveTo>
                <a:lnTo>
                  <a:pt x="962271" y="0"/>
                </a:lnTo>
                <a:lnTo>
                  <a:pt x="962271" y="1138170"/>
                </a:lnTo>
                <a:lnTo>
                  <a:pt x="0" y="1138170"/>
                </a:lnTo>
                <a:lnTo>
                  <a:pt x="0" y="0"/>
                </a:lnTo>
                <a:close/>
              </a:path>
            </a:pathLst>
          </a:custGeom>
          <a:blipFill rotWithShape="1">
            <a:blip r:embed="rId30">
              <a:alphaModFix/>
            </a:blip>
            <a:stretch>
              <a:fillRect b="0" l="0" r="0" t="0"/>
            </a:stretch>
          </a:blipFill>
          <a:ln>
            <a:noFill/>
          </a:ln>
        </p:spPr>
      </p:sp>
      <p:sp>
        <p:nvSpPr>
          <p:cNvPr id="350" name="Google Shape;350;p27"/>
          <p:cNvSpPr/>
          <p:nvPr/>
        </p:nvSpPr>
        <p:spPr>
          <a:xfrm>
            <a:off x="13460422" y="2503109"/>
            <a:ext cx="1709637" cy="1438232"/>
          </a:xfrm>
          <a:custGeom>
            <a:rect b="b" l="l" r="r" t="t"/>
            <a:pathLst>
              <a:path extrusionOk="0" h="1438232" w="1709637">
                <a:moveTo>
                  <a:pt x="0" y="0"/>
                </a:moveTo>
                <a:lnTo>
                  <a:pt x="1709638" y="0"/>
                </a:lnTo>
                <a:lnTo>
                  <a:pt x="1709638" y="1438232"/>
                </a:lnTo>
                <a:lnTo>
                  <a:pt x="0" y="1438232"/>
                </a:lnTo>
                <a:lnTo>
                  <a:pt x="0" y="0"/>
                </a:lnTo>
                <a:close/>
              </a:path>
            </a:pathLst>
          </a:custGeom>
          <a:blipFill rotWithShape="1">
            <a:blip r:embed="rId31">
              <a:alphaModFix/>
            </a:blip>
            <a:stretch>
              <a:fillRect b="0" l="0" r="0" t="0"/>
            </a:stretch>
          </a:blipFill>
          <a:ln>
            <a:noFill/>
          </a:ln>
        </p:spPr>
      </p:sp>
      <p:sp>
        <p:nvSpPr>
          <p:cNvPr id="351" name="Google Shape;351;p27"/>
          <p:cNvSpPr/>
          <p:nvPr/>
        </p:nvSpPr>
        <p:spPr>
          <a:xfrm>
            <a:off x="13974787" y="6405183"/>
            <a:ext cx="650854" cy="1504075"/>
          </a:xfrm>
          <a:custGeom>
            <a:rect b="b" l="l" r="r" t="t"/>
            <a:pathLst>
              <a:path extrusionOk="0" h="1504075" w="650854">
                <a:moveTo>
                  <a:pt x="0" y="0"/>
                </a:moveTo>
                <a:lnTo>
                  <a:pt x="650854" y="0"/>
                </a:lnTo>
                <a:lnTo>
                  <a:pt x="650854" y="1504076"/>
                </a:lnTo>
                <a:lnTo>
                  <a:pt x="0" y="1504076"/>
                </a:lnTo>
                <a:lnTo>
                  <a:pt x="0" y="0"/>
                </a:lnTo>
                <a:close/>
              </a:path>
            </a:pathLst>
          </a:custGeom>
          <a:blipFill rotWithShape="1">
            <a:blip r:embed="rId32">
              <a:alphaModFix/>
            </a:blip>
            <a:stretch>
              <a:fillRect b="0" l="0" r="0" t="0"/>
            </a:stretch>
          </a:blipFill>
          <a:ln>
            <a:noFill/>
          </a:ln>
        </p:spPr>
      </p:sp>
      <p:sp>
        <p:nvSpPr>
          <p:cNvPr id="352" name="Google Shape;352;p27"/>
          <p:cNvSpPr/>
          <p:nvPr/>
        </p:nvSpPr>
        <p:spPr>
          <a:xfrm>
            <a:off x="12316654" y="6868326"/>
            <a:ext cx="1457730" cy="577791"/>
          </a:xfrm>
          <a:custGeom>
            <a:rect b="b" l="l" r="r" t="t"/>
            <a:pathLst>
              <a:path extrusionOk="0" h="577791" w="1457730">
                <a:moveTo>
                  <a:pt x="0" y="0"/>
                </a:moveTo>
                <a:lnTo>
                  <a:pt x="1457730" y="0"/>
                </a:lnTo>
                <a:lnTo>
                  <a:pt x="1457730" y="577791"/>
                </a:lnTo>
                <a:lnTo>
                  <a:pt x="0" y="577791"/>
                </a:lnTo>
                <a:lnTo>
                  <a:pt x="0" y="0"/>
                </a:lnTo>
                <a:close/>
              </a:path>
            </a:pathLst>
          </a:custGeom>
          <a:blipFill rotWithShape="1">
            <a:blip r:embed="rId33">
              <a:alphaModFix/>
            </a:blip>
            <a:stretch>
              <a:fillRect b="0" l="0" r="0" t="0"/>
            </a:stretch>
          </a:blipFill>
          <a:ln>
            <a:noFill/>
          </a:ln>
        </p:spPr>
      </p:sp>
      <p:sp>
        <p:nvSpPr>
          <p:cNvPr id="353" name="Google Shape;353;p27"/>
          <p:cNvSpPr/>
          <p:nvPr/>
        </p:nvSpPr>
        <p:spPr>
          <a:xfrm>
            <a:off x="15643317" y="4777479"/>
            <a:ext cx="1764600" cy="875883"/>
          </a:xfrm>
          <a:custGeom>
            <a:rect b="b" l="l" r="r" t="t"/>
            <a:pathLst>
              <a:path extrusionOk="0" h="875883" w="1764600">
                <a:moveTo>
                  <a:pt x="0" y="0"/>
                </a:moveTo>
                <a:lnTo>
                  <a:pt x="1764600" y="0"/>
                </a:lnTo>
                <a:lnTo>
                  <a:pt x="1764600" y="875884"/>
                </a:lnTo>
                <a:lnTo>
                  <a:pt x="0" y="875884"/>
                </a:lnTo>
                <a:lnTo>
                  <a:pt x="0" y="0"/>
                </a:lnTo>
                <a:close/>
              </a:path>
            </a:pathLst>
          </a:custGeom>
          <a:blipFill rotWithShape="1">
            <a:blip r:embed="rId34">
              <a:alphaModFix/>
            </a:blip>
            <a:stretch>
              <a:fillRect b="0" l="0" r="0" t="0"/>
            </a:stretch>
          </a:blipFill>
          <a:ln>
            <a:noFill/>
          </a:ln>
        </p:spPr>
      </p:sp>
      <p:sp>
        <p:nvSpPr>
          <p:cNvPr id="354" name="Google Shape;354;p27"/>
          <p:cNvSpPr/>
          <p:nvPr/>
        </p:nvSpPr>
        <p:spPr>
          <a:xfrm>
            <a:off x="12189836" y="4575560"/>
            <a:ext cx="753169" cy="1279721"/>
          </a:xfrm>
          <a:custGeom>
            <a:rect b="b" l="l" r="r" t="t"/>
            <a:pathLst>
              <a:path extrusionOk="0" h="1279721" w="753169">
                <a:moveTo>
                  <a:pt x="0" y="0"/>
                </a:moveTo>
                <a:lnTo>
                  <a:pt x="753169" y="0"/>
                </a:lnTo>
                <a:lnTo>
                  <a:pt x="753169" y="1279722"/>
                </a:lnTo>
                <a:lnTo>
                  <a:pt x="0" y="1279722"/>
                </a:lnTo>
                <a:lnTo>
                  <a:pt x="0" y="0"/>
                </a:lnTo>
                <a:close/>
              </a:path>
            </a:pathLst>
          </a:custGeom>
          <a:blipFill rotWithShape="1">
            <a:blip r:embed="rId35">
              <a:alphaModFix/>
            </a:blip>
            <a:stretch>
              <a:fillRect b="0" l="0" r="0" t="0"/>
            </a:stretch>
          </a:blipFill>
          <a:ln>
            <a:noFill/>
          </a:ln>
        </p:spPr>
      </p:sp>
      <p:sp>
        <p:nvSpPr>
          <p:cNvPr id="355" name="Google Shape;355;p27"/>
          <p:cNvSpPr/>
          <p:nvPr/>
        </p:nvSpPr>
        <p:spPr>
          <a:xfrm>
            <a:off x="10370008" y="8495511"/>
            <a:ext cx="1225637" cy="906972"/>
          </a:xfrm>
          <a:custGeom>
            <a:rect b="b" l="l" r="r" t="t"/>
            <a:pathLst>
              <a:path extrusionOk="0" h="906972" w="1225637">
                <a:moveTo>
                  <a:pt x="0" y="0"/>
                </a:moveTo>
                <a:lnTo>
                  <a:pt x="1225638" y="0"/>
                </a:lnTo>
                <a:lnTo>
                  <a:pt x="1225638" y="906972"/>
                </a:lnTo>
                <a:lnTo>
                  <a:pt x="0" y="906972"/>
                </a:lnTo>
                <a:lnTo>
                  <a:pt x="0" y="0"/>
                </a:lnTo>
                <a:close/>
              </a:path>
            </a:pathLst>
          </a:custGeom>
          <a:blipFill rotWithShape="1">
            <a:blip r:embed="rId36">
              <a:alphaModFix/>
            </a:blip>
            <a:stretch>
              <a:fillRect b="0" l="0" r="0" t="0"/>
            </a:stretch>
          </a:blipFill>
          <a:ln>
            <a:noFill/>
          </a:ln>
        </p:spPr>
      </p:sp>
      <p:sp>
        <p:nvSpPr>
          <p:cNvPr id="356" name="Google Shape;356;p27"/>
          <p:cNvSpPr/>
          <p:nvPr/>
        </p:nvSpPr>
        <p:spPr>
          <a:xfrm>
            <a:off x="10727986" y="2521901"/>
            <a:ext cx="1801475" cy="1400647"/>
          </a:xfrm>
          <a:custGeom>
            <a:rect b="b" l="l" r="r" t="t"/>
            <a:pathLst>
              <a:path extrusionOk="0" h="1400647" w="1801475">
                <a:moveTo>
                  <a:pt x="0" y="0"/>
                </a:moveTo>
                <a:lnTo>
                  <a:pt x="1801475" y="0"/>
                </a:lnTo>
                <a:lnTo>
                  <a:pt x="1801475" y="1400647"/>
                </a:lnTo>
                <a:lnTo>
                  <a:pt x="0" y="1400647"/>
                </a:lnTo>
                <a:lnTo>
                  <a:pt x="0" y="0"/>
                </a:lnTo>
                <a:close/>
              </a:path>
            </a:pathLst>
          </a:custGeom>
          <a:blipFill rotWithShape="1">
            <a:blip r:embed="rId37">
              <a:alphaModFix/>
            </a:blip>
            <a:stretch>
              <a:fillRect b="0" l="0" r="0" t="0"/>
            </a:stretch>
          </a:blipFill>
          <a:ln>
            <a:noFill/>
          </a:ln>
        </p:spPr>
      </p:sp>
      <p:sp>
        <p:nvSpPr>
          <p:cNvPr id="357" name="Google Shape;357;p27"/>
          <p:cNvSpPr/>
          <p:nvPr/>
        </p:nvSpPr>
        <p:spPr>
          <a:xfrm rot="5400000">
            <a:off x="12220254" y="8331249"/>
            <a:ext cx="801949" cy="1235496"/>
          </a:xfrm>
          <a:custGeom>
            <a:rect b="b" l="l" r="r" t="t"/>
            <a:pathLst>
              <a:path extrusionOk="0" h="1235496" w="801949">
                <a:moveTo>
                  <a:pt x="0" y="0"/>
                </a:moveTo>
                <a:lnTo>
                  <a:pt x="801949" y="0"/>
                </a:lnTo>
                <a:lnTo>
                  <a:pt x="801949" y="1235496"/>
                </a:lnTo>
                <a:lnTo>
                  <a:pt x="0" y="1235496"/>
                </a:lnTo>
                <a:lnTo>
                  <a:pt x="0" y="0"/>
                </a:lnTo>
                <a:close/>
              </a:path>
            </a:pathLst>
          </a:custGeom>
          <a:blipFill rotWithShape="1">
            <a:blip r:embed="rId38">
              <a:alphaModFix/>
            </a:blip>
            <a:stretch>
              <a:fillRect b="0" l="0" r="0" t="0"/>
            </a:stretch>
          </a:blipFill>
          <a:ln>
            <a:noFill/>
          </a:ln>
        </p:spPr>
      </p:sp>
      <p:sp>
        <p:nvSpPr>
          <p:cNvPr id="358" name="Google Shape;358;p27"/>
          <p:cNvSpPr/>
          <p:nvPr/>
        </p:nvSpPr>
        <p:spPr>
          <a:xfrm>
            <a:off x="7464531" y="4516172"/>
            <a:ext cx="1562567" cy="1398498"/>
          </a:xfrm>
          <a:custGeom>
            <a:rect b="b" l="l" r="r" t="t"/>
            <a:pathLst>
              <a:path extrusionOk="0" h="1398498" w="1562567">
                <a:moveTo>
                  <a:pt x="0" y="0"/>
                </a:moveTo>
                <a:lnTo>
                  <a:pt x="1562567" y="0"/>
                </a:lnTo>
                <a:lnTo>
                  <a:pt x="1562567" y="1398498"/>
                </a:lnTo>
                <a:lnTo>
                  <a:pt x="0" y="1398498"/>
                </a:lnTo>
                <a:lnTo>
                  <a:pt x="0" y="0"/>
                </a:lnTo>
                <a:close/>
              </a:path>
            </a:pathLst>
          </a:custGeom>
          <a:blipFill rotWithShape="1">
            <a:blip r:embed="rId39">
              <a:alphaModFix/>
            </a:blip>
            <a:stretch>
              <a:fillRect b="0" l="0" r="0" t="0"/>
            </a:stretch>
          </a:blipFill>
          <a:ln>
            <a:noFill/>
          </a:ln>
        </p:spPr>
      </p:sp>
      <p:sp>
        <p:nvSpPr>
          <p:cNvPr id="359" name="Google Shape;359;p27"/>
          <p:cNvSpPr/>
          <p:nvPr/>
        </p:nvSpPr>
        <p:spPr>
          <a:xfrm>
            <a:off x="5724584" y="2311926"/>
            <a:ext cx="1547507" cy="1820597"/>
          </a:xfrm>
          <a:custGeom>
            <a:rect b="b" l="l" r="r" t="t"/>
            <a:pathLst>
              <a:path extrusionOk="0" h="1820597" w="1547507">
                <a:moveTo>
                  <a:pt x="0" y="0"/>
                </a:moveTo>
                <a:lnTo>
                  <a:pt x="1547508" y="0"/>
                </a:lnTo>
                <a:lnTo>
                  <a:pt x="1547508" y="1820597"/>
                </a:lnTo>
                <a:lnTo>
                  <a:pt x="0" y="1820597"/>
                </a:lnTo>
                <a:lnTo>
                  <a:pt x="0" y="0"/>
                </a:lnTo>
                <a:close/>
              </a:path>
            </a:pathLst>
          </a:custGeom>
          <a:blipFill rotWithShape="1">
            <a:blip r:embed="rId40">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363" name="Shape 363"/>
        <p:cNvGrpSpPr/>
        <p:nvPr/>
      </p:nvGrpSpPr>
      <p:grpSpPr>
        <a:xfrm>
          <a:off x="0" y="0"/>
          <a:ext cx="0" cy="0"/>
          <a:chOff x="0" y="0"/>
          <a:chExt cx="0" cy="0"/>
        </a:xfrm>
      </p:grpSpPr>
      <p:pic>
        <p:nvPicPr>
          <p:cNvPr id="364" name="Google Shape;364;p28"/>
          <p:cNvPicPr preferRelativeResize="0"/>
          <p:nvPr/>
        </p:nvPicPr>
        <p:blipFill>
          <a:blip r:embed="rId3">
            <a:alphaModFix/>
          </a:blip>
          <a:stretch>
            <a:fillRect/>
          </a:stretch>
        </p:blipFill>
        <p:spPr>
          <a:xfrm>
            <a:off x="11446500" y="3062411"/>
            <a:ext cx="4135576" cy="1027552"/>
          </a:xfrm>
          <a:prstGeom prst="rect">
            <a:avLst/>
          </a:prstGeom>
          <a:noFill/>
          <a:ln>
            <a:noFill/>
          </a:ln>
        </p:spPr>
      </p:pic>
      <p:pic>
        <p:nvPicPr>
          <p:cNvPr id="365" name="Google Shape;365;p28"/>
          <p:cNvPicPr preferRelativeResize="0"/>
          <p:nvPr/>
        </p:nvPicPr>
        <p:blipFill>
          <a:blip r:embed="rId4">
            <a:alphaModFix/>
          </a:blip>
          <a:stretch>
            <a:fillRect/>
          </a:stretch>
        </p:blipFill>
        <p:spPr>
          <a:xfrm>
            <a:off x="-87995" y="897675"/>
            <a:ext cx="9718212" cy="11436198"/>
          </a:xfrm>
          <a:prstGeom prst="rect">
            <a:avLst/>
          </a:prstGeom>
          <a:noFill/>
          <a:ln>
            <a:noFill/>
          </a:ln>
        </p:spPr>
      </p:pic>
      <p:sp>
        <p:nvSpPr>
          <p:cNvPr id="366" name="Google Shape;366;p28"/>
          <p:cNvSpPr txBox="1"/>
          <p:nvPr/>
        </p:nvSpPr>
        <p:spPr>
          <a:xfrm>
            <a:off x="10488822" y="8099184"/>
            <a:ext cx="6050925" cy="7270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5000" u="none" cap="none" strike="noStrike">
                <a:solidFill>
                  <a:srgbClr val="F7D47C"/>
                </a:solidFill>
                <a:latin typeface="Pacifico"/>
                <a:ea typeface="Pacifico"/>
                <a:cs typeface="Pacifico"/>
                <a:sym typeface="Pacifico"/>
              </a:rPr>
              <a:t>Pexels</a:t>
            </a:r>
            <a:endParaRPr/>
          </a:p>
        </p:txBody>
      </p:sp>
      <p:sp>
        <p:nvSpPr>
          <p:cNvPr id="367" name="Google Shape;367;p28"/>
          <p:cNvSpPr txBox="1"/>
          <p:nvPr/>
        </p:nvSpPr>
        <p:spPr>
          <a:xfrm>
            <a:off x="11145936" y="8791168"/>
            <a:ext cx="4736696" cy="496115"/>
          </a:xfrm>
          <a:prstGeom prst="rect">
            <a:avLst/>
          </a:prstGeom>
          <a:noFill/>
          <a:ln>
            <a:noFill/>
          </a:ln>
        </p:spPr>
        <p:txBody>
          <a:bodyPr anchorCtr="0" anchor="t" bIns="0" lIns="0" spcFirstLastPara="1" rIns="0" wrap="square" tIns="0">
            <a:spAutoFit/>
          </a:bodyPr>
          <a:lstStyle/>
          <a:p>
            <a:pPr indent="0" lvl="1" marL="0" marR="0" rtl="0" algn="ctr">
              <a:lnSpc>
                <a:spcPct val="130017"/>
              </a:lnSpc>
              <a:spcBef>
                <a:spcPts val="0"/>
              </a:spcBef>
              <a:spcAft>
                <a:spcPts val="0"/>
              </a:spcAft>
              <a:buNone/>
            </a:pPr>
            <a:r>
              <a:rPr b="0" i="0" lang="en-US" sz="2935" u="none" cap="none" strike="noStrike">
                <a:solidFill>
                  <a:srgbClr val="000000"/>
                </a:solidFill>
                <a:latin typeface="Poppins"/>
                <a:ea typeface="Poppins"/>
                <a:cs typeface="Poppins"/>
                <a:sym typeface="Poppins"/>
              </a:rPr>
              <a:t>for the photos</a:t>
            </a:r>
            <a:endParaRPr/>
          </a:p>
        </p:txBody>
      </p:sp>
      <p:sp>
        <p:nvSpPr>
          <p:cNvPr id="368" name="Google Shape;368;p28"/>
          <p:cNvSpPr txBox="1"/>
          <p:nvPr/>
        </p:nvSpPr>
        <p:spPr>
          <a:xfrm>
            <a:off x="9998689" y="4287022"/>
            <a:ext cx="7031191" cy="1017158"/>
          </a:xfrm>
          <a:prstGeom prst="rect">
            <a:avLst/>
          </a:prstGeom>
          <a:noFill/>
          <a:ln>
            <a:noFill/>
          </a:ln>
        </p:spPr>
        <p:txBody>
          <a:bodyPr anchorCtr="0" anchor="t" bIns="0" lIns="0" spcFirstLastPara="1" rIns="0" wrap="square" tIns="0">
            <a:spAutoFit/>
          </a:bodyPr>
          <a:lstStyle/>
          <a:p>
            <a:pPr indent="0" lvl="1" marL="0" marR="0" rtl="0" algn="ctr">
              <a:lnSpc>
                <a:spcPct val="158995"/>
              </a:lnSpc>
              <a:spcBef>
                <a:spcPts val="0"/>
              </a:spcBef>
              <a:spcAft>
                <a:spcPts val="0"/>
              </a:spcAft>
              <a:buNone/>
            </a:pPr>
            <a:r>
              <a:rPr b="0" i="0" lang="en-US" sz="2568" u="none" cap="none" strike="noStrike">
                <a:solidFill>
                  <a:srgbClr val="000000"/>
                </a:solidFill>
                <a:latin typeface="Poppins"/>
                <a:ea typeface="Poppins"/>
                <a:cs typeface="Poppins"/>
                <a:sym typeface="Poppins"/>
              </a:rPr>
              <a:t>This presentation template is free for everyone to use thanks to the following:</a:t>
            </a:r>
            <a:endParaRPr/>
          </a:p>
        </p:txBody>
      </p:sp>
      <p:sp>
        <p:nvSpPr>
          <p:cNvPr id="369" name="Google Shape;369;p28"/>
          <p:cNvSpPr txBox="1"/>
          <p:nvPr/>
        </p:nvSpPr>
        <p:spPr>
          <a:xfrm>
            <a:off x="10488822" y="6263844"/>
            <a:ext cx="6050925" cy="72707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5000" u="none" cap="none" strike="noStrike">
                <a:solidFill>
                  <a:srgbClr val="F7D47C"/>
                </a:solidFill>
                <a:latin typeface="Pacifico"/>
                <a:ea typeface="Pacifico"/>
                <a:cs typeface="Pacifico"/>
                <a:sym typeface="Pacifico"/>
              </a:rPr>
              <a:t>SlidesCarnival</a:t>
            </a:r>
            <a:endParaRPr/>
          </a:p>
        </p:txBody>
      </p:sp>
      <p:sp>
        <p:nvSpPr>
          <p:cNvPr id="370" name="Google Shape;370;p28"/>
          <p:cNvSpPr txBox="1"/>
          <p:nvPr/>
        </p:nvSpPr>
        <p:spPr>
          <a:xfrm>
            <a:off x="10761978" y="7098889"/>
            <a:ext cx="5504613" cy="496115"/>
          </a:xfrm>
          <a:prstGeom prst="rect">
            <a:avLst/>
          </a:prstGeom>
          <a:noFill/>
          <a:ln>
            <a:noFill/>
          </a:ln>
        </p:spPr>
        <p:txBody>
          <a:bodyPr anchorCtr="0" anchor="t" bIns="0" lIns="0" spcFirstLastPara="1" rIns="0" wrap="square" tIns="0">
            <a:spAutoFit/>
          </a:bodyPr>
          <a:lstStyle/>
          <a:p>
            <a:pPr indent="0" lvl="1" marL="0" marR="0" rtl="0" algn="ctr">
              <a:lnSpc>
                <a:spcPct val="130017"/>
              </a:lnSpc>
              <a:spcBef>
                <a:spcPts val="0"/>
              </a:spcBef>
              <a:spcAft>
                <a:spcPts val="0"/>
              </a:spcAft>
              <a:buNone/>
            </a:pPr>
            <a:r>
              <a:rPr b="0" i="0" lang="en-US" sz="2935" u="none" cap="none" strike="noStrike">
                <a:solidFill>
                  <a:srgbClr val="000000"/>
                </a:solidFill>
                <a:latin typeface="Poppins"/>
                <a:ea typeface="Poppins"/>
                <a:cs typeface="Poppins"/>
                <a:sym typeface="Poppins"/>
              </a:rPr>
              <a:t>for the presentation template</a:t>
            </a:r>
            <a:endParaRPr/>
          </a:p>
        </p:txBody>
      </p:sp>
      <p:sp>
        <p:nvSpPr>
          <p:cNvPr id="371" name="Google Shape;371;p28"/>
          <p:cNvSpPr txBox="1"/>
          <p:nvPr/>
        </p:nvSpPr>
        <p:spPr>
          <a:xfrm>
            <a:off x="9998689" y="897666"/>
            <a:ext cx="7031100" cy="1387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9014" u="none" cap="none" strike="noStrike">
                <a:solidFill>
                  <a:srgbClr val="F7D47C"/>
                </a:solidFill>
                <a:latin typeface="Pacifico"/>
                <a:ea typeface="Pacifico"/>
                <a:cs typeface="Pacifico"/>
                <a:sym typeface="Pacifico"/>
              </a:rPr>
              <a:t>Credits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97" name="Shape 97"/>
        <p:cNvGrpSpPr/>
        <p:nvPr/>
      </p:nvGrpSpPr>
      <p:grpSpPr>
        <a:xfrm>
          <a:off x="0" y="0"/>
          <a:ext cx="0" cy="0"/>
          <a:chOff x="0" y="0"/>
          <a:chExt cx="0" cy="0"/>
        </a:xfrm>
      </p:grpSpPr>
      <p:pic>
        <p:nvPicPr>
          <p:cNvPr id="98" name="Google Shape;98;p14"/>
          <p:cNvPicPr preferRelativeResize="0"/>
          <p:nvPr/>
        </p:nvPicPr>
        <p:blipFill>
          <a:blip r:embed="rId3">
            <a:alphaModFix/>
          </a:blip>
          <a:stretch>
            <a:fillRect/>
          </a:stretch>
        </p:blipFill>
        <p:spPr>
          <a:xfrm>
            <a:off x="5746307" y="2100950"/>
            <a:ext cx="6795349" cy="13657349"/>
          </a:xfrm>
          <a:prstGeom prst="rect">
            <a:avLst/>
          </a:prstGeom>
          <a:noFill/>
          <a:ln>
            <a:noFill/>
          </a:ln>
        </p:spPr>
      </p:pic>
      <p:pic>
        <p:nvPicPr>
          <p:cNvPr id="99" name="Google Shape;99;p14"/>
          <p:cNvPicPr preferRelativeResize="0"/>
          <p:nvPr/>
        </p:nvPicPr>
        <p:blipFill>
          <a:blip r:embed="rId3">
            <a:alphaModFix/>
          </a:blip>
          <a:stretch>
            <a:fillRect/>
          </a:stretch>
        </p:blipFill>
        <p:spPr>
          <a:xfrm>
            <a:off x="11722327" y="2100950"/>
            <a:ext cx="6795349" cy="13657349"/>
          </a:xfrm>
          <a:prstGeom prst="rect">
            <a:avLst/>
          </a:prstGeom>
          <a:noFill/>
          <a:ln>
            <a:noFill/>
          </a:ln>
        </p:spPr>
      </p:pic>
      <p:pic>
        <p:nvPicPr>
          <p:cNvPr id="100" name="Google Shape;100;p14"/>
          <p:cNvPicPr preferRelativeResize="0"/>
          <p:nvPr/>
        </p:nvPicPr>
        <p:blipFill>
          <a:blip r:embed="rId3">
            <a:alphaModFix/>
          </a:blip>
          <a:stretch>
            <a:fillRect/>
          </a:stretch>
        </p:blipFill>
        <p:spPr>
          <a:xfrm>
            <a:off x="-196818" y="2100950"/>
            <a:ext cx="6795349" cy="13657349"/>
          </a:xfrm>
          <a:prstGeom prst="rect">
            <a:avLst/>
          </a:prstGeom>
          <a:noFill/>
          <a:ln>
            <a:noFill/>
          </a:ln>
        </p:spPr>
      </p:pic>
      <p:sp>
        <p:nvSpPr>
          <p:cNvPr id="101" name="Google Shape;101;p14"/>
          <p:cNvSpPr txBox="1"/>
          <p:nvPr/>
        </p:nvSpPr>
        <p:spPr>
          <a:xfrm>
            <a:off x="7081918" y="4341182"/>
            <a:ext cx="4124100" cy="4926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2" u="none" cap="none" strike="noStrike">
                <a:solidFill>
                  <a:srgbClr val="000000"/>
                </a:solidFill>
                <a:latin typeface="Poppins"/>
                <a:ea typeface="Poppins"/>
                <a:cs typeface="Poppins"/>
                <a:sym typeface="Poppins"/>
              </a:rPr>
              <a:t>Click on the "PowerPoint" button below this presentation preview. Start editing your presentation.</a:t>
            </a:r>
            <a:endParaRPr/>
          </a:p>
          <a:p>
            <a:pPr indent="0" lvl="0" marL="0" marR="0" rtl="0" algn="ctr">
              <a:lnSpc>
                <a:spcPct val="130000"/>
              </a:lnSpc>
              <a:spcBef>
                <a:spcPts val="0"/>
              </a:spcBef>
              <a:spcAft>
                <a:spcPts val="0"/>
              </a:spcAft>
              <a:buNone/>
            </a:pPr>
            <a:r>
              <a:rPr b="0" i="0" lang="en-US" sz="2092" u="sng" cap="none" strike="noStrike">
                <a:solidFill>
                  <a:srgbClr val="000000"/>
                </a:solidFill>
                <a:latin typeface="Poppins"/>
                <a:ea typeface="Poppins"/>
                <a:cs typeface="Poppins"/>
                <a:sym typeface="Poppins"/>
              </a:rPr>
              <a:t>Alternative:</a:t>
            </a:r>
            <a:r>
              <a:rPr b="0" i="0" lang="en-US" sz="2092" u="none" cap="none" strike="noStrike">
                <a:solidFill>
                  <a:srgbClr val="000000"/>
                </a:solidFill>
                <a:latin typeface="Poppins"/>
                <a:ea typeface="Poppins"/>
                <a:cs typeface="Poppins"/>
                <a:sym typeface="Poppins"/>
              </a:rPr>
              <a:t> From Canva template file, Click on the "Share" button on the top right corner in Canva and click on "More" at the bottom of the menu. Enter "PowerPoint" in the search bar and click on the PowerPoint icon to download.</a:t>
            </a:r>
            <a:endParaRPr/>
          </a:p>
        </p:txBody>
      </p:sp>
      <p:sp>
        <p:nvSpPr>
          <p:cNvPr id="102" name="Google Shape;102;p14"/>
          <p:cNvSpPr txBox="1"/>
          <p:nvPr/>
        </p:nvSpPr>
        <p:spPr>
          <a:xfrm>
            <a:off x="789054" y="521977"/>
            <a:ext cx="16710000" cy="1291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8390" u="none" cap="none" strike="noStrike">
                <a:solidFill>
                  <a:srgbClr val="F7D47C"/>
                </a:solidFill>
                <a:latin typeface="Pacifico"/>
                <a:ea typeface="Pacifico"/>
                <a:cs typeface="Pacifico"/>
                <a:sym typeface="Pacifico"/>
              </a:rPr>
              <a:t>How to Use This Presentation</a:t>
            </a:r>
            <a:endParaRPr/>
          </a:p>
        </p:txBody>
      </p:sp>
      <p:sp>
        <p:nvSpPr>
          <p:cNvPr id="103" name="Google Shape;103;p14"/>
          <p:cNvSpPr txBox="1"/>
          <p:nvPr/>
        </p:nvSpPr>
        <p:spPr>
          <a:xfrm>
            <a:off x="725526" y="4341182"/>
            <a:ext cx="4965900" cy="4926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2" u="none" cap="none" strike="noStrike">
                <a:solidFill>
                  <a:srgbClr val="000000"/>
                </a:solidFill>
                <a:latin typeface="Poppins"/>
                <a:ea typeface="Poppins"/>
                <a:cs typeface="Poppins"/>
                <a:sym typeface="Poppins"/>
              </a:rPr>
              <a:t>Click on the "Google Slides" button below this presentation preview. Make sure to sign in to your Google account. Click on "Make a copy." Start editing your presentation.</a:t>
            </a:r>
            <a:endParaRPr/>
          </a:p>
          <a:p>
            <a:pPr indent="0" lvl="0" marL="0" marR="0" rtl="0" algn="ctr">
              <a:lnSpc>
                <a:spcPct val="130000"/>
              </a:lnSpc>
              <a:spcBef>
                <a:spcPts val="0"/>
              </a:spcBef>
              <a:spcAft>
                <a:spcPts val="0"/>
              </a:spcAft>
              <a:buNone/>
            </a:pPr>
            <a:r>
              <a:rPr b="0" i="0" lang="en-US" sz="2092" u="sng" cap="none" strike="noStrike">
                <a:solidFill>
                  <a:srgbClr val="000000"/>
                </a:solidFill>
                <a:latin typeface="Poppins"/>
                <a:ea typeface="Poppins"/>
                <a:cs typeface="Poppins"/>
                <a:sym typeface="Poppins"/>
              </a:rPr>
              <a:t>Alternative:</a:t>
            </a:r>
            <a:r>
              <a:rPr b="0" i="0" lang="en-US" sz="2092" u="none" cap="none" strike="noStrike">
                <a:solidFill>
                  <a:srgbClr val="000000"/>
                </a:solidFill>
                <a:latin typeface="Poppins"/>
                <a:ea typeface="Poppins"/>
                <a:cs typeface="Poppins"/>
                <a:sym typeface="Poppi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4" name="Google Shape;104;p14"/>
          <p:cNvSpPr txBox="1"/>
          <p:nvPr/>
        </p:nvSpPr>
        <p:spPr>
          <a:xfrm>
            <a:off x="1571044" y="3564032"/>
            <a:ext cx="3274838" cy="533768"/>
          </a:xfrm>
          <a:prstGeom prst="rect">
            <a:avLst/>
          </a:prstGeom>
          <a:noFill/>
          <a:ln>
            <a:noFill/>
          </a:ln>
        </p:spPr>
        <p:txBody>
          <a:bodyPr anchorCtr="0" anchor="t" bIns="0" lIns="0" spcFirstLastPara="1" rIns="0" wrap="square" tIns="0">
            <a:spAutoFit/>
          </a:bodyPr>
          <a:lstStyle/>
          <a:p>
            <a:pPr indent="0" lvl="0" marL="0" marR="0" rtl="0" algn="ctr">
              <a:lnSpc>
                <a:spcPct val="129987"/>
              </a:lnSpc>
              <a:spcBef>
                <a:spcPts val="0"/>
              </a:spcBef>
              <a:spcAft>
                <a:spcPts val="0"/>
              </a:spcAft>
              <a:buNone/>
            </a:pPr>
            <a:r>
              <a:rPr b="1" i="0" lang="en-US" sz="3118" u="none" cap="none" strike="noStrike">
                <a:solidFill>
                  <a:srgbClr val="AC223B"/>
                </a:solidFill>
                <a:latin typeface="Poppins"/>
                <a:ea typeface="Poppins"/>
                <a:cs typeface="Poppins"/>
                <a:sym typeface="Poppins"/>
              </a:rPr>
              <a:t>Google Slides</a:t>
            </a:r>
            <a:endParaRPr/>
          </a:p>
        </p:txBody>
      </p:sp>
      <p:sp>
        <p:nvSpPr>
          <p:cNvPr id="105" name="Google Shape;105;p14"/>
          <p:cNvSpPr txBox="1"/>
          <p:nvPr/>
        </p:nvSpPr>
        <p:spPr>
          <a:xfrm>
            <a:off x="6786247" y="3564032"/>
            <a:ext cx="4715506" cy="533768"/>
          </a:xfrm>
          <a:prstGeom prst="rect">
            <a:avLst/>
          </a:prstGeom>
          <a:noFill/>
          <a:ln>
            <a:noFill/>
          </a:ln>
        </p:spPr>
        <p:txBody>
          <a:bodyPr anchorCtr="0" anchor="t" bIns="0" lIns="0" spcFirstLastPara="1" rIns="0" wrap="square" tIns="0">
            <a:spAutoFit/>
          </a:bodyPr>
          <a:lstStyle/>
          <a:p>
            <a:pPr indent="0" lvl="0" marL="0" marR="0" rtl="0" algn="ctr">
              <a:lnSpc>
                <a:spcPct val="129987"/>
              </a:lnSpc>
              <a:spcBef>
                <a:spcPts val="0"/>
              </a:spcBef>
              <a:spcAft>
                <a:spcPts val="0"/>
              </a:spcAft>
              <a:buNone/>
            </a:pPr>
            <a:r>
              <a:rPr b="1" i="0" lang="en-US" sz="3118" u="none" cap="none" strike="noStrike">
                <a:solidFill>
                  <a:srgbClr val="AC223B"/>
                </a:solidFill>
                <a:latin typeface="Poppins"/>
                <a:ea typeface="Poppins"/>
                <a:cs typeface="Poppins"/>
                <a:sym typeface="Poppins"/>
              </a:rPr>
              <a:t>PowerPoint</a:t>
            </a:r>
            <a:endParaRPr/>
          </a:p>
        </p:txBody>
      </p:sp>
      <p:sp>
        <p:nvSpPr>
          <p:cNvPr id="106" name="Google Shape;106;p14"/>
          <p:cNvSpPr txBox="1"/>
          <p:nvPr/>
        </p:nvSpPr>
        <p:spPr>
          <a:xfrm>
            <a:off x="13009119" y="4341182"/>
            <a:ext cx="4140900" cy="1996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92" u="none" cap="none" strike="noStrike">
                <a:solidFill>
                  <a:srgbClr val="000000"/>
                </a:solidFill>
                <a:latin typeface="Poppins"/>
                <a:ea typeface="Poppins"/>
                <a:cs typeface="Poppins"/>
                <a:sym typeface="Poppins"/>
              </a:rPr>
              <a:t>Click on the "Canva" button under this presentation preview. Start editing your presentation. You need to sign in to your Canva account.</a:t>
            </a:r>
            <a:endParaRPr/>
          </a:p>
        </p:txBody>
      </p:sp>
      <p:sp>
        <p:nvSpPr>
          <p:cNvPr id="107" name="Google Shape;107;p14"/>
          <p:cNvSpPr txBox="1"/>
          <p:nvPr/>
        </p:nvSpPr>
        <p:spPr>
          <a:xfrm>
            <a:off x="13675166" y="3564032"/>
            <a:ext cx="2808740" cy="541421"/>
          </a:xfrm>
          <a:prstGeom prst="rect">
            <a:avLst/>
          </a:prstGeom>
          <a:noFill/>
          <a:ln>
            <a:noFill/>
          </a:ln>
        </p:spPr>
        <p:txBody>
          <a:bodyPr anchorCtr="0" anchor="t" bIns="0" lIns="0" spcFirstLastPara="1" rIns="0" wrap="square" tIns="0">
            <a:spAutoFit/>
          </a:bodyPr>
          <a:lstStyle/>
          <a:p>
            <a:pPr indent="0" lvl="0" marL="0" marR="0" rtl="0" algn="ctr">
              <a:lnSpc>
                <a:spcPct val="129987"/>
              </a:lnSpc>
              <a:spcBef>
                <a:spcPts val="0"/>
              </a:spcBef>
              <a:spcAft>
                <a:spcPts val="0"/>
              </a:spcAft>
              <a:buNone/>
            </a:pPr>
            <a:r>
              <a:rPr b="1" i="0" lang="en-US" sz="3118" u="none" cap="none" strike="noStrike">
                <a:solidFill>
                  <a:srgbClr val="AC223B"/>
                </a:solidFill>
                <a:latin typeface="Poppins"/>
                <a:ea typeface="Poppins"/>
                <a:cs typeface="Poppins"/>
                <a:sym typeface="Poppins"/>
              </a:rPr>
              <a:t>Canva</a:t>
            </a:r>
            <a:endParaRPr/>
          </a:p>
        </p:txBody>
      </p:sp>
      <p:pic>
        <p:nvPicPr>
          <p:cNvPr id="108" name="Google Shape;108;p14"/>
          <p:cNvPicPr preferRelativeResize="0"/>
          <p:nvPr/>
        </p:nvPicPr>
        <p:blipFill>
          <a:blip r:embed="rId4">
            <a:alphaModFix/>
          </a:blip>
          <a:stretch>
            <a:fillRect/>
          </a:stretch>
        </p:blipFill>
        <p:spPr>
          <a:xfrm>
            <a:off x="13691475" y="7762850"/>
            <a:ext cx="8577125" cy="1179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112" name="Shape 112"/>
        <p:cNvGrpSpPr/>
        <p:nvPr/>
      </p:nvGrpSpPr>
      <p:grpSpPr>
        <a:xfrm>
          <a:off x="0" y="0"/>
          <a:ext cx="0" cy="0"/>
          <a:chOff x="0" y="0"/>
          <a:chExt cx="0" cy="0"/>
        </a:xfrm>
      </p:grpSpPr>
      <p:pic>
        <p:nvPicPr>
          <p:cNvPr id="113" name="Google Shape;113;p15"/>
          <p:cNvPicPr preferRelativeResize="0"/>
          <p:nvPr/>
        </p:nvPicPr>
        <p:blipFill>
          <a:blip r:embed="rId3">
            <a:alphaModFix/>
          </a:blip>
          <a:stretch>
            <a:fillRect/>
          </a:stretch>
        </p:blipFill>
        <p:spPr>
          <a:xfrm>
            <a:off x="-700225" y="2676250"/>
            <a:ext cx="18057001" cy="13675000"/>
          </a:xfrm>
          <a:prstGeom prst="rect">
            <a:avLst/>
          </a:prstGeom>
          <a:noFill/>
          <a:ln>
            <a:noFill/>
          </a:ln>
        </p:spPr>
      </p:pic>
      <p:sp>
        <p:nvSpPr>
          <p:cNvPr id="114" name="Google Shape;114;p15"/>
          <p:cNvSpPr txBox="1"/>
          <p:nvPr/>
        </p:nvSpPr>
        <p:spPr>
          <a:xfrm>
            <a:off x="2383098" y="4905375"/>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Identity &amp; Self-Expression</a:t>
            </a:r>
            <a:endParaRPr/>
          </a:p>
        </p:txBody>
      </p:sp>
      <p:sp>
        <p:nvSpPr>
          <p:cNvPr id="115" name="Google Shape;115;p15"/>
          <p:cNvSpPr txBox="1"/>
          <p:nvPr/>
        </p:nvSpPr>
        <p:spPr>
          <a:xfrm>
            <a:off x="2383098" y="6503513"/>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Self-Portraits</a:t>
            </a:r>
            <a:endParaRPr/>
          </a:p>
        </p:txBody>
      </p:sp>
      <p:sp>
        <p:nvSpPr>
          <p:cNvPr id="116" name="Google Shape;116;p15"/>
          <p:cNvSpPr txBox="1"/>
          <p:nvPr/>
        </p:nvSpPr>
        <p:spPr>
          <a:xfrm>
            <a:off x="2383098" y="8311200"/>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Frida Kahlo</a:t>
            </a:r>
            <a:endParaRPr/>
          </a:p>
        </p:txBody>
      </p:sp>
      <p:sp>
        <p:nvSpPr>
          <p:cNvPr id="117" name="Google Shape;117;p15"/>
          <p:cNvSpPr txBox="1"/>
          <p:nvPr/>
        </p:nvSpPr>
        <p:spPr>
          <a:xfrm>
            <a:off x="8811896" y="4905375"/>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Reflect</a:t>
            </a:r>
            <a:endParaRPr/>
          </a:p>
        </p:txBody>
      </p:sp>
      <p:sp>
        <p:nvSpPr>
          <p:cNvPr id="118" name="Google Shape;118;p15"/>
          <p:cNvSpPr txBox="1"/>
          <p:nvPr/>
        </p:nvSpPr>
        <p:spPr>
          <a:xfrm>
            <a:off x="8811896" y="6503513"/>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Recap</a:t>
            </a:r>
            <a:endParaRPr/>
          </a:p>
        </p:txBody>
      </p:sp>
      <p:sp>
        <p:nvSpPr>
          <p:cNvPr id="119" name="Google Shape;119;p15"/>
          <p:cNvSpPr txBox="1"/>
          <p:nvPr/>
        </p:nvSpPr>
        <p:spPr>
          <a:xfrm>
            <a:off x="8811896" y="8311200"/>
            <a:ext cx="7283505" cy="626744"/>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300" u="none" cap="none" strike="noStrike">
                <a:solidFill>
                  <a:srgbClr val="000000"/>
                </a:solidFill>
                <a:latin typeface="Poppins"/>
                <a:ea typeface="Poppins"/>
                <a:cs typeface="Poppins"/>
                <a:sym typeface="Poppins"/>
              </a:rPr>
              <a:t>Your Turn! </a:t>
            </a:r>
            <a:endParaRPr/>
          </a:p>
        </p:txBody>
      </p:sp>
      <p:sp>
        <p:nvSpPr>
          <p:cNvPr id="120" name="Google Shape;120;p15"/>
          <p:cNvSpPr txBox="1"/>
          <p:nvPr/>
        </p:nvSpPr>
        <p:spPr>
          <a:xfrm>
            <a:off x="3478169" y="687202"/>
            <a:ext cx="11331600" cy="1439100"/>
          </a:xfrm>
          <a:prstGeom prst="rect">
            <a:avLst/>
          </a:prstGeom>
          <a:noFill/>
          <a:ln>
            <a:noFill/>
          </a:ln>
        </p:spPr>
        <p:txBody>
          <a:bodyPr anchorCtr="0" anchor="t" bIns="0" lIns="0" spcFirstLastPara="1" rIns="0" wrap="square" tIns="0">
            <a:spAutoFit/>
          </a:bodyPr>
          <a:lstStyle/>
          <a:p>
            <a:pPr indent="0" lvl="0" marL="0" marR="0" rtl="0" algn="ctr">
              <a:lnSpc>
                <a:spcPct val="149994"/>
              </a:lnSpc>
              <a:spcBef>
                <a:spcPts val="0"/>
              </a:spcBef>
              <a:spcAft>
                <a:spcPts val="0"/>
              </a:spcAft>
              <a:buNone/>
            </a:pPr>
            <a:r>
              <a:rPr b="0" i="0" lang="en-US" sz="9349" u="none" cap="none" strike="noStrike">
                <a:solidFill>
                  <a:srgbClr val="F7D47C"/>
                </a:solidFill>
                <a:latin typeface="Pacifico"/>
                <a:ea typeface="Pacifico"/>
                <a:cs typeface="Pacifico"/>
                <a:sym typeface="Pacifico"/>
              </a:rPr>
              <a:t>Lesson Outline</a:t>
            </a:r>
            <a:endParaRPr/>
          </a:p>
        </p:txBody>
      </p:sp>
      <p:pic>
        <p:nvPicPr>
          <p:cNvPr id="121" name="Google Shape;121;p15"/>
          <p:cNvPicPr preferRelativeResize="0"/>
          <p:nvPr/>
        </p:nvPicPr>
        <p:blipFill>
          <a:blip r:embed="rId4">
            <a:alphaModFix/>
          </a:blip>
          <a:stretch>
            <a:fillRect/>
          </a:stretch>
        </p:blipFill>
        <p:spPr>
          <a:xfrm>
            <a:off x="3075725" y="5598250"/>
            <a:ext cx="5898261" cy="382402"/>
          </a:xfrm>
          <a:prstGeom prst="rect">
            <a:avLst/>
          </a:prstGeom>
          <a:noFill/>
          <a:ln>
            <a:noFill/>
          </a:ln>
        </p:spPr>
      </p:pic>
      <p:pic>
        <p:nvPicPr>
          <p:cNvPr id="122" name="Google Shape;122;p15"/>
          <p:cNvPicPr preferRelativeResize="0"/>
          <p:nvPr/>
        </p:nvPicPr>
        <p:blipFill>
          <a:blip r:embed="rId4">
            <a:alphaModFix/>
          </a:blip>
          <a:stretch>
            <a:fillRect/>
          </a:stretch>
        </p:blipFill>
        <p:spPr>
          <a:xfrm>
            <a:off x="9504525" y="5598250"/>
            <a:ext cx="5898261" cy="382402"/>
          </a:xfrm>
          <a:prstGeom prst="rect">
            <a:avLst/>
          </a:prstGeom>
          <a:noFill/>
          <a:ln>
            <a:noFill/>
          </a:ln>
        </p:spPr>
      </p:pic>
      <p:pic>
        <p:nvPicPr>
          <p:cNvPr id="123" name="Google Shape;123;p15"/>
          <p:cNvPicPr preferRelativeResize="0"/>
          <p:nvPr/>
        </p:nvPicPr>
        <p:blipFill>
          <a:blip r:embed="rId4">
            <a:alphaModFix/>
          </a:blip>
          <a:stretch>
            <a:fillRect/>
          </a:stretch>
        </p:blipFill>
        <p:spPr>
          <a:xfrm>
            <a:off x="3075725" y="7130250"/>
            <a:ext cx="5898261" cy="382402"/>
          </a:xfrm>
          <a:prstGeom prst="rect">
            <a:avLst/>
          </a:prstGeom>
          <a:noFill/>
          <a:ln>
            <a:noFill/>
          </a:ln>
        </p:spPr>
      </p:pic>
      <p:pic>
        <p:nvPicPr>
          <p:cNvPr id="124" name="Google Shape;124;p15"/>
          <p:cNvPicPr preferRelativeResize="0"/>
          <p:nvPr/>
        </p:nvPicPr>
        <p:blipFill>
          <a:blip r:embed="rId4">
            <a:alphaModFix/>
          </a:blip>
          <a:stretch>
            <a:fillRect/>
          </a:stretch>
        </p:blipFill>
        <p:spPr>
          <a:xfrm>
            <a:off x="9504525" y="7130250"/>
            <a:ext cx="5898261" cy="382402"/>
          </a:xfrm>
          <a:prstGeom prst="rect">
            <a:avLst/>
          </a:prstGeom>
          <a:noFill/>
          <a:ln>
            <a:noFill/>
          </a:ln>
        </p:spPr>
      </p:pic>
      <p:pic>
        <p:nvPicPr>
          <p:cNvPr id="125" name="Google Shape;125;p15"/>
          <p:cNvPicPr preferRelativeResize="0"/>
          <p:nvPr/>
        </p:nvPicPr>
        <p:blipFill>
          <a:blip r:embed="rId4">
            <a:alphaModFix/>
          </a:blip>
          <a:stretch>
            <a:fillRect/>
          </a:stretch>
        </p:blipFill>
        <p:spPr>
          <a:xfrm>
            <a:off x="3075725" y="8948000"/>
            <a:ext cx="5898261" cy="382402"/>
          </a:xfrm>
          <a:prstGeom prst="rect">
            <a:avLst/>
          </a:prstGeom>
          <a:noFill/>
          <a:ln>
            <a:noFill/>
          </a:ln>
        </p:spPr>
      </p:pic>
      <p:pic>
        <p:nvPicPr>
          <p:cNvPr id="126" name="Google Shape;126;p15"/>
          <p:cNvPicPr preferRelativeResize="0"/>
          <p:nvPr/>
        </p:nvPicPr>
        <p:blipFill>
          <a:blip r:embed="rId4">
            <a:alphaModFix/>
          </a:blip>
          <a:stretch>
            <a:fillRect/>
          </a:stretch>
        </p:blipFill>
        <p:spPr>
          <a:xfrm>
            <a:off x="9504525" y="8948000"/>
            <a:ext cx="5898261" cy="382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130" name="Shape 130"/>
        <p:cNvGrpSpPr/>
        <p:nvPr/>
      </p:nvGrpSpPr>
      <p:grpSpPr>
        <a:xfrm>
          <a:off x="0" y="0"/>
          <a:ext cx="0" cy="0"/>
          <a:chOff x="0" y="0"/>
          <a:chExt cx="0" cy="0"/>
        </a:xfrm>
      </p:grpSpPr>
      <p:pic>
        <p:nvPicPr>
          <p:cNvPr id="131" name="Google Shape;131;p16"/>
          <p:cNvPicPr preferRelativeResize="0"/>
          <p:nvPr/>
        </p:nvPicPr>
        <p:blipFill>
          <a:blip r:embed="rId3">
            <a:alphaModFix/>
          </a:blip>
          <a:stretch>
            <a:fillRect/>
          </a:stretch>
        </p:blipFill>
        <p:spPr>
          <a:xfrm>
            <a:off x="10276950" y="889810"/>
            <a:ext cx="7252071" cy="8733124"/>
          </a:xfrm>
          <a:prstGeom prst="rect">
            <a:avLst/>
          </a:prstGeom>
          <a:noFill/>
          <a:ln>
            <a:noFill/>
          </a:ln>
        </p:spPr>
      </p:pic>
      <p:grpSp>
        <p:nvGrpSpPr>
          <p:cNvPr id="132" name="Google Shape;132;p16"/>
          <p:cNvGrpSpPr/>
          <p:nvPr/>
        </p:nvGrpSpPr>
        <p:grpSpPr>
          <a:xfrm>
            <a:off x="10776544" y="7198869"/>
            <a:ext cx="6374589" cy="1769680"/>
            <a:chOff x="0" y="-95250"/>
            <a:chExt cx="1678904" cy="466089"/>
          </a:xfrm>
        </p:grpSpPr>
        <p:sp>
          <p:nvSpPr>
            <p:cNvPr id="133" name="Google Shape;133;p16"/>
            <p:cNvSpPr/>
            <p:nvPr/>
          </p:nvSpPr>
          <p:spPr>
            <a:xfrm>
              <a:off x="0" y="0"/>
              <a:ext cx="1678904" cy="370839"/>
            </a:xfrm>
            <a:custGeom>
              <a:rect b="b" l="l" r="r" t="t"/>
              <a:pathLst>
                <a:path extrusionOk="0" h="370839" w="1678904">
                  <a:moveTo>
                    <a:pt x="0" y="0"/>
                  </a:moveTo>
                  <a:lnTo>
                    <a:pt x="1678904" y="0"/>
                  </a:lnTo>
                  <a:lnTo>
                    <a:pt x="1678904" y="370839"/>
                  </a:lnTo>
                  <a:lnTo>
                    <a:pt x="0" y="370839"/>
                  </a:lnTo>
                  <a:close/>
                </a:path>
              </a:pathLst>
            </a:custGeom>
            <a:solidFill>
              <a:srgbClr val="FAF5F1"/>
            </a:solidFill>
            <a:ln>
              <a:noFill/>
            </a:ln>
          </p:spPr>
        </p:sp>
        <p:sp>
          <p:nvSpPr>
            <p:cNvPr id="134" name="Google Shape;134;p16"/>
            <p:cNvSpPr txBox="1"/>
            <p:nvPr/>
          </p:nvSpPr>
          <p:spPr>
            <a:xfrm>
              <a:off x="0" y="-95250"/>
              <a:ext cx="1678904" cy="466089"/>
            </a:xfrm>
            <a:prstGeom prst="rect">
              <a:avLst/>
            </a:prstGeom>
            <a:noFill/>
            <a:ln>
              <a:noFill/>
            </a:ln>
          </p:spPr>
          <p:txBody>
            <a:bodyPr anchorCtr="0" anchor="ctr" bIns="50800" lIns="50800" spcFirstLastPara="1" rIns="50800" wrap="square" tIns="50800">
              <a:noAutofit/>
            </a:bodyPr>
            <a:lstStyle/>
            <a:p>
              <a:pPr indent="0" lvl="0" marL="0" marR="0" rtl="0" algn="ctr">
                <a:lnSpc>
                  <a:spcPct val="208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6"/>
          <p:cNvSpPr/>
          <p:nvPr/>
        </p:nvSpPr>
        <p:spPr>
          <a:xfrm>
            <a:off x="2317773" y="7296847"/>
            <a:ext cx="5512579" cy="895794"/>
          </a:xfrm>
          <a:custGeom>
            <a:rect b="b" l="l" r="r" t="t"/>
            <a:pathLst>
              <a:path extrusionOk="0" h="895794" w="5512579">
                <a:moveTo>
                  <a:pt x="0" y="0"/>
                </a:moveTo>
                <a:lnTo>
                  <a:pt x="5512580" y="0"/>
                </a:lnTo>
                <a:lnTo>
                  <a:pt x="5512580" y="895794"/>
                </a:lnTo>
                <a:lnTo>
                  <a:pt x="0" y="895794"/>
                </a:lnTo>
                <a:lnTo>
                  <a:pt x="0" y="0"/>
                </a:lnTo>
                <a:close/>
              </a:path>
            </a:pathLst>
          </a:custGeom>
          <a:blipFill rotWithShape="1">
            <a:blip r:embed="rId4">
              <a:alphaModFix/>
            </a:blip>
            <a:stretch>
              <a:fillRect b="0" l="0" r="0" t="0"/>
            </a:stretch>
          </a:blipFill>
          <a:ln>
            <a:noFill/>
          </a:ln>
        </p:spPr>
      </p:sp>
      <p:sp>
        <p:nvSpPr>
          <p:cNvPr id="136" name="Google Shape;136;p16"/>
          <p:cNvSpPr/>
          <p:nvPr/>
        </p:nvSpPr>
        <p:spPr>
          <a:xfrm rot="10800000">
            <a:off x="2317773" y="8336430"/>
            <a:ext cx="5512579" cy="895794"/>
          </a:xfrm>
          <a:custGeom>
            <a:rect b="b" l="l" r="r" t="t"/>
            <a:pathLst>
              <a:path extrusionOk="0" h="895794" w="5512579">
                <a:moveTo>
                  <a:pt x="5512580" y="895794"/>
                </a:moveTo>
                <a:lnTo>
                  <a:pt x="0" y="895794"/>
                </a:lnTo>
                <a:lnTo>
                  <a:pt x="0" y="0"/>
                </a:lnTo>
                <a:lnTo>
                  <a:pt x="5512580" y="0"/>
                </a:lnTo>
                <a:lnTo>
                  <a:pt x="5512580" y="895794"/>
                </a:lnTo>
                <a:close/>
              </a:path>
            </a:pathLst>
          </a:custGeom>
          <a:blipFill rotWithShape="1">
            <a:blip r:embed="rId4">
              <a:alphaModFix/>
            </a:blip>
            <a:stretch>
              <a:fillRect b="0" l="0" r="0" t="0"/>
            </a:stretch>
          </a:blipFill>
          <a:ln>
            <a:noFill/>
          </a:ln>
        </p:spPr>
      </p:sp>
      <p:sp>
        <p:nvSpPr>
          <p:cNvPr id="137" name="Google Shape;137;p16"/>
          <p:cNvSpPr/>
          <p:nvPr/>
        </p:nvSpPr>
        <p:spPr>
          <a:xfrm>
            <a:off x="12686886" y="4054679"/>
            <a:ext cx="2383431" cy="3015728"/>
          </a:xfrm>
          <a:custGeom>
            <a:rect b="b" l="l" r="r" t="t"/>
            <a:pathLst>
              <a:path extrusionOk="0" h="7620000" w="6022340">
                <a:moveTo>
                  <a:pt x="3011170" y="0"/>
                </a:moveTo>
                <a:cubicBezTo>
                  <a:pt x="1348147" y="0"/>
                  <a:pt x="0" y="1705795"/>
                  <a:pt x="0" y="3810000"/>
                </a:cubicBezTo>
                <a:cubicBezTo>
                  <a:pt x="0" y="5914205"/>
                  <a:pt x="1348147" y="7620000"/>
                  <a:pt x="3011170" y="7620000"/>
                </a:cubicBezTo>
                <a:cubicBezTo>
                  <a:pt x="4674193" y="7620000"/>
                  <a:pt x="6022340" y="5914205"/>
                  <a:pt x="6022340" y="3810000"/>
                </a:cubicBezTo>
                <a:cubicBezTo>
                  <a:pt x="6022340" y="1705795"/>
                  <a:pt x="4674193" y="0"/>
                  <a:pt x="3011170" y="0"/>
                </a:cubicBezTo>
                <a:close/>
              </a:path>
            </a:pathLst>
          </a:custGeom>
          <a:blipFill rotWithShape="1">
            <a:blip r:embed="rId5">
              <a:alphaModFix/>
            </a:blip>
            <a:stretch>
              <a:fillRect b="0" l="-13263" r="-1326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txBox="1"/>
          <p:nvPr/>
        </p:nvSpPr>
        <p:spPr>
          <a:xfrm>
            <a:off x="2744052" y="7473610"/>
            <a:ext cx="4659900" cy="1562400"/>
          </a:xfrm>
          <a:prstGeom prst="rect">
            <a:avLst/>
          </a:prstGeom>
          <a:noFill/>
          <a:ln>
            <a:noFill/>
          </a:ln>
        </p:spPr>
        <p:txBody>
          <a:bodyPr anchorCtr="0" anchor="t" bIns="0" lIns="0" spcFirstLastPara="1" rIns="0" wrap="square" tIns="0">
            <a:spAutoFit/>
          </a:bodyPr>
          <a:lstStyle/>
          <a:p>
            <a:pPr indent="0" lvl="0" marL="0" marR="0" rtl="0" algn="ctr">
              <a:lnSpc>
                <a:spcPct val="190000"/>
              </a:lnSpc>
              <a:spcBef>
                <a:spcPts val="0"/>
              </a:spcBef>
              <a:spcAft>
                <a:spcPts val="0"/>
              </a:spcAft>
              <a:buNone/>
            </a:pPr>
            <a:r>
              <a:rPr b="0" i="0" lang="en-US" sz="3500" u="none" cap="none" strike="noStrike">
                <a:solidFill>
                  <a:srgbClr val="668D8E"/>
                </a:solidFill>
                <a:latin typeface="Pacifico"/>
                <a:ea typeface="Pacifico"/>
                <a:cs typeface="Pacifico"/>
                <a:sym typeface="Pacifico"/>
              </a:rPr>
              <a:t>What is something that is unique about you?</a:t>
            </a:r>
            <a:endParaRPr/>
          </a:p>
        </p:txBody>
      </p:sp>
      <p:sp>
        <p:nvSpPr>
          <p:cNvPr id="139" name="Google Shape;139;p16"/>
          <p:cNvSpPr txBox="1"/>
          <p:nvPr/>
        </p:nvSpPr>
        <p:spPr>
          <a:xfrm>
            <a:off x="-128829" y="889822"/>
            <a:ext cx="10405785" cy="128205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7100" u="none" cap="none" strike="noStrike">
                <a:solidFill>
                  <a:srgbClr val="F7D47C"/>
                </a:solidFill>
                <a:latin typeface="Pacifico"/>
                <a:ea typeface="Pacifico"/>
                <a:cs typeface="Pacifico"/>
                <a:sym typeface="Pacifico"/>
              </a:rPr>
              <a:t>You and your identity</a:t>
            </a:r>
            <a:endParaRPr/>
          </a:p>
        </p:txBody>
      </p:sp>
      <p:sp>
        <p:nvSpPr>
          <p:cNvPr id="140" name="Google Shape;140;p16"/>
          <p:cNvSpPr txBox="1"/>
          <p:nvPr/>
        </p:nvSpPr>
        <p:spPr>
          <a:xfrm>
            <a:off x="1016413" y="2802359"/>
            <a:ext cx="8115300" cy="3864000"/>
          </a:xfrm>
          <a:prstGeom prst="rect">
            <a:avLst/>
          </a:prstGeom>
          <a:noFill/>
          <a:ln>
            <a:noFill/>
          </a:ln>
        </p:spPr>
        <p:txBody>
          <a:bodyPr anchorCtr="0" anchor="t" bIns="0" lIns="0" spcFirstLastPara="1" rIns="0" wrap="square" tIns="0">
            <a:spAutoFit/>
          </a:bodyPr>
          <a:lstStyle/>
          <a:p>
            <a:pPr indent="0" lvl="0" marL="0" marR="0" rtl="0" algn="ctr">
              <a:lnSpc>
                <a:spcPct val="173000"/>
              </a:lnSpc>
              <a:spcBef>
                <a:spcPts val="0"/>
              </a:spcBef>
              <a:spcAft>
                <a:spcPts val="0"/>
              </a:spcAft>
              <a:buNone/>
            </a:pPr>
            <a:r>
              <a:rPr b="1" i="0" lang="en-US" sz="2400" u="none" cap="none" strike="noStrike">
                <a:solidFill>
                  <a:srgbClr val="000000"/>
                </a:solidFill>
                <a:latin typeface="Poppins"/>
                <a:ea typeface="Poppins"/>
                <a:cs typeface="Poppins"/>
                <a:sym typeface="Poppins"/>
              </a:rPr>
              <a:t>Your identity are the qualities that make up you!</a:t>
            </a:r>
            <a:endParaRPr/>
          </a:p>
          <a:p>
            <a:pPr indent="0" lvl="0" marL="0" marR="0" rtl="0" algn="ctr">
              <a:lnSpc>
                <a:spcPct val="173000"/>
              </a:lnSpc>
              <a:spcBef>
                <a:spcPts val="0"/>
              </a:spcBef>
              <a:spcAft>
                <a:spcPts val="0"/>
              </a:spcAft>
              <a:buNone/>
            </a:pPr>
            <a:r>
              <a:t/>
            </a:r>
            <a:endParaRPr b="1" i="0" sz="2400" u="none" cap="none" strike="noStrike">
              <a:solidFill>
                <a:srgbClr val="000000"/>
              </a:solidFill>
              <a:latin typeface="Poppins"/>
              <a:ea typeface="Poppins"/>
              <a:cs typeface="Poppins"/>
              <a:sym typeface="Poppins"/>
            </a:endParaRPr>
          </a:p>
          <a:p>
            <a:pPr indent="0" lvl="0" marL="0" marR="0" rtl="0" algn="ctr">
              <a:lnSpc>
                <a:spcPct val="150000"/>
              </a:lnSpc>
              <a:spcBef>
                <a:spcPts val="0"/>
              </a:spcBef>
              <a:spcAft>
                <a:spcPts val="0"/>
              </a:spcAft>
              <a:buNone/>
            </a:pPr>
            <a:r>
              <a:rPr b="0" i="0" lang="en-US" sz="2400" u="none" cap="none" strike="noStrike">
                <a:solidFill>
                  <a:srgbClr val="000000"/>
                </a:solidFill>
                <a:latin typeface="Poppins"/>
                <a:ea typeface="Poppins"/>
                <a:cs typeface="Poppins"/>
                <a:sym typeface="Poppins"/>
              </a:rPr>
              <a:t>What do you look like? </a:t>
            </a:r>
            <a:endParaRPr/>
          </a:p>
          <a:p>
            <a:pPr indent="0" lvl="0" marL="0" marR="0" rtl="0" algn="ctr">
              <a:lnSpc>
                <a:spcPct val="150000"/>
              </a:lnSpc>
              <a:spcBef>
                <a:spcPts val="0"/>
              </a:spcBef>
              <a:spcAft>
                <a:spcPts val="0"/>
              </a:spcAft>
              <a:buNone/>
            </a:pPr>
            <a:r>
              <a:rPr b="0" i="0" lang="en-US" sz="2400" u="none" cap="none" strike="noStrike">
                <a:solidFill>
                  <a:srgbClr val="000000"/>
                </a:solidFill>
                <a:latin typeface="Poppins"/>
                <a:ea typeface="Poppins"/>
                <a:cs typeface="Poppins"/>
                <a:sym typeface="Poppins"/>
              </a:rPr>
              <a:t>What do you like to do in your spare time? </a:t>
            </a:r>
            <a:endParaRPr/>
          </a:p>
          <a:p>
            <a:pPr indent="0" lvl="0" marL="0" marR="0" rtl="0" algn="ctr">
              <a:lnSpc>
                <a:spcPct val="150000"/>
              </a:lnSpc>
              <a:spcBef>
                <a:spcPts val="0"/>
              </a:spcBef>
              <a:spcAft>
                <a:spcPts val="0"/>
              </a:spcAft>
              <a:buNone/>
            </a:pPr>
            <a:r>
              <a:rPr b="0" i="0" lang="en-US" sz="2400" u="none" cap="none" strike="noStrike">
                <a:solidFill>
                  <a:srgbClr val="000000"/>
                </a:solidFill>
                <a:latin typeface="Poppins"/>
                <a:ea typeface="Poppins"/>
                <a:cs typeface="Poppins"/>
                <a:sym typeface="Poppins"/>
              </a:rPr>
              <a:t>What don't you like to do?</a:t>
            </a:r>
            <a:endParaRPr/>
          </a:p>
          <a:p>
            <a:pPr indent="0" lvl="0" marL="0" marR="0" rtl="0" algn="ctr">
              <a:lnSpc>
                <a:spcPct val="150000"/>
              </a:lnSpc>
              <a:spcBef>
                <a:spcPts val="0"/>
              </a:spcBef>
              <a:spcAft>
                <a:spcPts val="0"/>
              </a:spcAft>
              <a:buNone/>
            </a:pPr>
            <a:r>
              <a:rPr b="0" i="0" lang="en-US" sz="2400" u="none" cap="none" strike="noStrike">
                <a:solidFill>
                  <a:srgbClr val="000000"/>
                </a:solidFill>
                <a:latin typeface="Poppins"/>
                <a:ea typeface="Poppins"/>
                <a:cs typeface="Poppins"/>
                <a:sym typeface="Poppins"/>
              </a:rPr>
              <a:t>What is your cultural background?</a:t>
            </a:r>
            <a:endParaRPr/>
          </a:p>
          <a:p>
            <a:pPr indent="0" lvl="0" marL="0" marR="0" rtl="0" algn="ctr">
              <a:lnSpc>
                <a:spcPct val="150000"/>
              </a:lnSpc>
              <a:spcBef>
                <a:spcPts val="0"/>
              </a:spcBef>
              <a:spcAft>
                <a:spcPts val="0"/>
              </a:spcAft>
              <a:buNone/>
            </a:pPr>
            <a:r>
              <a:rPr b="0" i="0" lang="en-US" sz="2400" u="none" cap="none" strike="noStrike">
                <a:solidFill>
                  <a:srgbClr val="000000"/>
                </a:solidFill>
                <a:latin typeface="Poppins"/>
                <a:ea typeface="Poppins"/>
                <a:cs typeface="Poppins"/>
                <a:sym typeface="Poppins"/>
              </a:rPr>
              <a:t>What religious beliefs do you follow?</a:t>
            </a:r>
            <a:endParaRPr/>
          </a:p>
        </p:txBody>
      </p:sp>
      <p:sp>
        <p:nvSpPr>
          <p:cNvPr id="141" name="Google Shape;141;p16"/>
          <p:cNvSpPr txBox="1"/>
          <p:nvPr/>
        </p:nvSpPr>
        <p:spPr>
          <a:xfrm>
            <a:off x="12269768" y="3081411"/>
            <a:ext cx="3217200" cy="707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4598" u="none" cap="none" strike="noStrike">
                <a:solidFill>
                  <a:srgbClr val="AC223B"/>
                </a:solidFill>
                <a:latin typeface="Pacifico"/>
                <a:ea typeface="Pacifico"/>
                <a:cs typeface="Pacifico"/>
                <a:sym typeface="Pacifico"/>
              </a:rPr>
              <a:t>Fun fact</a:t>
            </a:r>
            <a:endParaRPr/>
          </a:p>
        </p:txBody>
      </p:sp>
      <p:sp>
        <p:nvSpPr>
          <p:cNvPr id="142" name="Google Shape;142;p16"/>
          <p:cNvSpPr txBox="1"/>
          <p:nvPr/>
        </p:nvSpPr>
        <p:spPr>
          <a:xfrm>
            <a:off x="11801941" y="7586326"/>
            <a:ext cx="4152900" cy="1198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49" u="none" cap="none" strike="noStrike">
                <a:solidFill>
                  <a:srgbClr val="000000"/>
                </a:solidFill>
                <a:latin typeface="Poppins"/>
                <a:ea typeface="Poppins"/>
                <a:cs typeface="Poppins"/>
                <a:sym typeface="Poppins"/>
              </a:rPr>
              <a:t>Your fingerprint is a unique form of identity. No two people have the same fingerprint. </a:t>
            </a:r>
            <a:endParaRPr/>
          </a:p>
        </p:txBody>
      </p:sp>
      <p:pic>
        <p:nvPicPr>
          <p:cNvPr id="143" name="Google Shape;143;p16"/>
          <p:cNvPicPr preferRelativeResize="0"/>
          <p:nvPr/>
        </p:nvPicPr>
        <p:blipFill>
          <a:blip r:embed="rId6">
            <a:alphaModFix/>
          </a:blip>
          <a:stretch>
            <a:fillRect/>
          </a:stretch>
        </p:blipFill>
        <p:spPr>
          <a:xfrm>
            <a:off x="7625218" y="6249275"/>
            <a:ext cx="4152900" cy="551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147" name="Shape 147"/>
        <p:cNvGrpSpPr/>
        <p:nvPr/>
      </p:nvGrpSpPr>
      <p:grpSpPr>
        <a:xfrm>
          <a:off x="0" y="0"/>
          <a:ext cx="0" cy="0"/>
          <a:chOff x="0" y="0"/>
          <a:chExt cx="0" cy="0"/>
        </a:xfrm>
      </p:grpSpPr>
      <p:grpSp>
        <p:nvGrpSpPr>
          <p:cNvPr id="148" name="Google Shape;148;p17"/>
          <p:cNvGrpSpPr/>
          <p:nvPr/>
        </p:nvGrpSpPr>
        <p:grpSpPr>
          <a:xfrm>
            <a:off x="8047734" y="6252543"/>
            <a:ext cx="9132016" cy="2228222"/>
            <a:chOff x="0" y="0"/>
            <a:chExt cx="12176022" cy="2970963"/>
          </a:xfrm>
        </p:grpSpPr>
        <p:sp>
          <p:nvSpPr>
            <p:cNvPr id="149" name="Google Shape;149;p17"/>
            <p:cNvSpPr/>
            <p:nvPr/>
          </p:nvSpPr>
          <p:spPr>
            <a:xfrm>
              <a:off x="0" y="0"/>
              <a:ext cx="7495549" cy="2970963"/>
            </a:xfrm>
            <a:custGeom>
              <a:rect b="b" l="l" r="r" t="t"/>
              <a:pathLst>
                <a:path extrusionOk="0" h="2970963" w="7495549">
                  <a:moveTo>
                    <a:pt x="0" y="0"/>
                  </a:moveTo>
                  <a:lnTo>
                    <a:pt x="7495549" y="0"/>
                  </a:lnTo>
                  <a:lnTo>
                    <a:pt x="7495549" y="2970963"/>
                  </a:lnTo>
                  <a:lnTo>
                    <a:pt x="0" y="2970963"/>
                  </a:lnTo>
                  <a:lnTo>
                    <a:pt x="0" y="0"/>
                  </a:lnTo>
                  <a:close/>
                </a:path>
              </a:pathLst>
            </a:custGeom>
            <a:blipFill rotWithShape="1">
              <a:blip r:embed="rId3">
                <a:alphaModFix/>
              </a:blip>
              <a:stretch>
                <a:fillRect b="0" l="0" r="0" t="0"/>
              </a:stretch>
            </a:blipFill>
            <a:ln>
              <a:noFill/>
            </a:ln>
          </p:spPr>
        </p:sp>
        <p:sp>
          <p:nvSpPr>
            <p:cNvPr id="150" name="Google Shape;150;p17"/>
            <p:cNvSpPr/>
            <p:nvPr/>
          </p:nvSpPr>
          <p:spPr>
            <a:xfrm>
              <a:off x="4680473" y="0"/>
              <a:ext cx="7495549" cy="2970963"/>
            </a:xfrm>
            <a:custGeom>
              <a:rect b="b" l="l" r="r" t="t"/>
              <a:pathLst>
                <a:path extrusionOk="0" h="2970963" w="7495549">
                  <a:moveTo>
                    <a:pt x="0" y="0"/>
                  </a:moveTo>
                  <a:lnTo>
                    <a:pt x="7495549" y="0"/>
                  </a:lnTo>
                  <a:lnTo>
                    <a:pt x="7495549" y="2970963"/>
                  </a:lnTo>
                  <a:lnTo>
                    <a:pt x="0" y="2970963"/>
                  </a:lnTo>
                  <a:lnTo>
                    <a:pt x="0" y="0"/>
                  </a:lnTo>
                  <a:close/>
                </a:path>
              </a:pathLst>
            </a:custGeom>
            <a:blipFill rotWithShape="1">
              <a:blip r:embed="rId3">
                <a:alphaModFix/>
              </a:blip>
              <a:stretch>
                <a:fillRect b="0" l="0" r="0" t="0"/>
              </a:stretch>
            </a:blipFill>
            <a:ln>
              <a:noFill/>
            </a:ln>
          </p:spPr>
        </p:sp>
      </p:grpSp>
      <p:sp>
        <p:nvSpPr>
          <p:cNvPr id="151" name="Google Shape;151;p17"/>
          <p:cNvSpPr txBox="1"/>
          <p:nvPr/>
        </p:nvSpPr>
        <p:spPr>
          <a:xfrm>
            <a:off x="8449307" y="6356524"/>
            <a:ext cx="2016600" cy="1747500"/>
          </a:xfrm>
          <a:prstGeom prst="rect">
            <a:avLst/>
          </a:prstGeom>
          <a:noFill/>
          <a:ln>
            <a:noFill/>
          </a:ln>
        </p:spPr>
        <p:txBody>
          <a:bodyPr anchorCtr="0" anchor="t" bIns="0" lIns="0" spcFirstLastPara="1" rIns="0" wrap="square" tIns="0">
            <a:spAutoFit/>
          </a:bodyPr>
          <a:lstStyle/>
          <a:p>
            <a:pPr indent="0" lvl="0" marL="0" marR="0" rtl="0" algn="ctr">
              <a:lnSpc>
                <a:spcPct val="150004"/>
              </a:lnSpc>
              <a:spcBef>
                <a:spcPts val="0"/>
              </a:spcBef>
              <a:spcAft>
                <a:spcPts val="0"/>
              </a:spcAft>
              <a:buNone/>
            </a:pPr>
            <a:r>
              <a:rPr b="0" i="0" lang="en-US" sz="11353" u="none" cap="none" strike="noStrike">
                <a:solidFill>
                  <a:srgbClr val="AC223B"/>
                </a:solidFill>
                <a:latin typeface="Pacifico"/>
                <a:ea typeface="Pacifico"/>
                <a:cs typeface="Pacifico"/>
                <a:sym typeface="Pacifico"/>
              </a:rPr>
              <a:t>02</a:t>
            </a:r>
            <a:endParaRPr/>
          </a:p>
        </p:txBody>
      </p:sp>
      <p:grpSp>
        <p:nvGrpSpPr>
          <p:cNvPr id="152" name="Google Shape;152;p17"/>
          <p:cNvGrpSpPr/>
          <p:nvPr/>
        </p:nvGrpSpPr>
        <p:grpSpPr>
          <a:xfrm>
            <a:off x="8047734" y="3785734"/>
            <a:ext cx="9132016" cy="2228222"/>
            <a:chOff x="0" y="0"/>
            <a:chExt cx="12176022" cy="2970963"/>
          </a:xfrm>
        </p:grpSpPr>
        <p:sp>
          <p:nvSpPr>
            <p:cNvPr id="153" name="Google Shape;153;p17"/>
            <p:cNvSpPr/>
            <p:nvPr/>
          </p:nvSpPr>
          <p:spPr>
            <a:xfrm>
              <a:off x="0" y="0"/>
              <a:ext cx="7495549" cy="2970963"/>
            </a:xfrm>
            <a:custGeom>
              <a:rect b="b" l="l" r="r" t="t"/>
              <a:pathLst>
                <a:path extrusionOk="0" h="2970963" w="7495549">
                  <a:moveTo>
                    <a:pt x="0" y="0"/>
                  </a:moveTo>
                  <a:lnTo>
                    <a:pt x="7495549" y="0"/>
                  </a:lnTo>
                  <a:lnTo>
                    <a:pt x="7495549" y="2970963"/>
                  </a:lnTo>
                  <a:lnTo>
                    <a:pt x="0" y="2970963"/>
                  </a:lnTo>
                  <a:lnTo>
                    <a:pt x="0" y="0"/>
                  </a:lnTo>
                  <a:close/>
                </a:path>
              </a:pathLst>
            </a:custGeom>
            <a:blipFill rotWithShape="1">
              <a:blip r:embed="rId3">
                <a:alphaModFix/>
              </a:blip>
              <a:stretch>
                <a:fillRect b="0" l="0" r="0" t="0"/>
              </a:stretch>
            </a:blipFill>
            <a:ln>
              <a:noFill/>
            </a:ln>
          </p:spPr>
        </p:sp>
        <p:sp>
          <p:nvSpPr>
            <p:cNvPr id="154" name="Google Shape;154;p17"/>
            <p:cNvSpPr/>
            <p:nvPr/>
          </p:nvSpPr>
          <p:spPr>
            <a:xfrm>
              <a:off x="4680473" y="0"/>
              <a:ext cx="7495549" cy="2970963"/>
            </a:xfrm>
            <a:custGeom>
              <a:rect b="b" l="l" r="r" t="t"/>
              <a:pathLst>
                <a:path extrusionOk="0" h="2970963" w="7495549">
                  <a:moveTo>
                    <a:pt x="0" y="0"/>
                  </a:moveTo>
                  <a:lnTo>
                    <a:pt x="7495549" y="0"/>
                  </a:lnTo>
                  <a:lnTo>
                    <a:pt x="7495549" y="2970963"/>
                  </a:lnTo>
                  <a:lnTo>
                    <a:pt x="0" y="2970963"/>
                  </a:lnTo>
                  <a:lnTo>
                    <a:pt x="0" y="0"/>
                  </a:lnTo>
                  <a:close/>
                </a:path>
              </a:pathLst>
            </a:custGeom>
            <a:blipFill rotWithShape="1">
              <a:blip r:embed="rId3">
                <a:alphaModFix/>
              </a:blip>
              <a:stretch>
                <a:fillRect b="0" l="0" r="0" t="0"/>
              </a:stretch>
            </a:blipFill>
            <a:ln>
              <a:noFill/>
            </a:ln>
          </p:spPr>
        </p:sp>
      </p:grpSp>
      <p:sp>
        <p:nvSpPr>
          <p:cNvPr id="155" name="Google Shape;155;p17"/>
          <p:cNvSpPr txBox="1"/>
          <p:nvPr/>
        </p:nvSpPr>
        <p:spPr>
          <a:xfrm>
            <a:off x="8614643" y="2749482"/>
            <a:ext cx="7998198" cy="466725"/>
          </a:xfrm>
          <a:prstGeom prst="rect">
            <a:avLst/>
          </a:prstGeom>
          <a:noFill/>
          <a:ln>
            <a:noFill/>
          </a:ln>
        </p:spPr>
        <p:txBody>
          <a:bodyPr anchorCtr="0" anchor="t" bIns="0" lIns="0" spcFirstLastPara="1" rIns="0" wrap="square" tIns="0">
            <a:spAutoFit/>
          </a:bodyPr>
          <a:lstStyle/>
          <a:p>
            <a:pPr indent="0" lvl="0" marL="0" marR="0" rtl="0" algn="ctr">
              <a:lnSpc>
                <a:spcPct val="150020"/>
              </a:lnSpc>
              <a:spcBef>
                <a:spcPts val="0"/>
              </a:spcBef>
              <a:spcAft>
                <a:spcPts val="0"/>
              </a:spcAft>
              <a:buNone/>
            </a:pPr>
            <a:r>
              <a:rPr b="0" i="0" lang="en-US" sz="2499" u="none" cap="none" strike="noStrike">
                <a:solidFill>
                  <a:srgbClr val="000000"/>
                </a:solidFill>
                <a:latin typeface="Poppins"/>
                <a:ea typeface="Poppins"/>
                <a:cs typeface="Poppins"/>
                <a:sym typeface="Poppins"/>
              </a:rPr>
              <a:t>By the end of this lesson, you should be able to:</a:t>
            </a:r>
            <a:endParaRPr/>
          </a:p>
        </p:txBody>
      </p:sp>
      <p:sp>
        <p:nvSpPr>
          <p:cNvPr id="156" name="Google Shape;156;p17"/>
          <p:cNvSpPr txBox="1"/>
          <p:nvPr/>
        </p:nvSpPr>
        <p:spPr>
          <a:xfrm>
            <a:off x="7977709" y="731142"/>
            <a:ext cx="9272066" cy="1580157"/>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8776" u="none" cap="none" strike="noStrike">
                <a:solidFill>
                  <a:srgbClr val="F7D47C"/>
                </a:solidFill>
                <a:latin typeface="Pacifico"/>
                <a:ea typeface="Pacifico"/>
                <a:cs typeface="Pacifico"/>
                <a:sym typeface="Pacifico"/>
              </a:rPr>
              <a:t>Learning Outcomes</a:t>
            </a:r>
            <a:endParaRPr/>
          </a:p>
        </p:txBody>
      </p:sp>
      <p:sp>
        <p:nvSpPr>
          <p:cNvPr id="157" name="Google Shape;157;p17"/>
          <p:cNvSpPr txBox="1"/>
          <p:nvPr/>
        </p:nvSpPr>
        <p:spPr>
          <a:xfrm>
            <a:off x="10613967" y="4354658"/>
            <a:ext cx="5793300" cy="105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61" u="none" cap="none" strike="noStrike">
                <a:solidFill>
                  <a:srgbClr val="000000"/>
                </a:solidFill>
                <a:latin typeface="Poppins"/>
                <a:ea typeface="Poppins"/>
                <a:cs typeface="Poppins"/>
                <a:sym typeface="Poppins"/>
              </a:rPr>
              <a:t>Recognize the meaning of identity and self-expression</a:t>
            </a:r>
            <a:endParaRPr/>
          </a:p>
        </p:txBody>
      </p:sp>
      <p:sp>
        <p:nvSpPr>
          <p:cNvPr id="158" name="Google Shape;158;p17"/>
          <p:cNvSpPr txBox="1"/>
          <p:nvPr/>
        </p:nvSpPr>
        <p:spPr>
          <a:xfrm>
            <a:off x="8449307" y="3889715"/>
            <a:ext cx="2016600" cy="1747500"/>
          </a:xfrm>
          <a:prstGeom prst="rect">
            <a:avLst/>
          </a:prstGeom>
          <a:noFill/>
          <a:ln>
            <a:noFill/>
          </a:ln>
        </p:spPr>
        <p:txBody>
          <a:bodyPr anchorCtr="0" anchor="t" bIns="0" lIns="0" spcFirstLastPara="1" rIns="0" wrap="square" tIns="0">
            <a:spAutoFit/>
          </a:bodyPr>
          <a:lstStyle/>
          <a:p>
            <a:pPr indent="0" lvl="0" marL="0" marR="0" rtl="0" algn="ctr">
              <a:lnSpc>
                <a:spcPct val="150004"/>
              </a:lnSpc>
              <a:spcBef>
                <a:spcPts val="0"/>
              </a:spcBef>
              <a:spcAft>
                <a:spcPts val="0"/>
              </a:spcAft>
              <a:buNone/>
            </a:pPr>
            <a:r>
              <a:rPr b="0" i="0" lang="en-US" sz="11353" u="none" cap="none" strike="noStrike">
                <a:solidFill>
                  <a:srgbClr val="AC223B"/>
                </a:solidFill>
                <a:latin typeface="Pacifico"/>
                <a:ea typeface="Pacifico"/>
                <a:cs typeface="Pacifico"/>
                <a:sym typeface="Pacifico"/>
              </a:rPr>
              <a:t>01</a:t>
            </a:r>
            <a:endParaRPr/>
          </a:p>
        </p:txBody>
      </p:sp>
      <p:sp>
        <p:nvSpPr>
          <p:cNvPr id="159" name="Google Shape;159;p17"/>
          <p:cNvSpPr txBox="1"/>
          <p:nvPr/>
        </p:nvSpPr>
        <p:spPr>
          <a:xfrm>
            <a:off x="10613967" y="6796326"/>
            <a:ext cx="5711100" cy="105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861" u="none" cap="none" strike="noStrike">
                <a:solidFill>
                  <a:srgbClr val="000000"/>
                </a:solidFill>
                <a:latin typeface="Poppins"/>
                <a:ea typeface="Poppins"/>
                <a:cs typeface="Poppins"/>
                <a:sym typeface="Poppins"/>
              </a:rPr>
              <a:t>Analyze the use of identity and self expression in self-portraits</a:t>
            </a:r>
            <a:endParaRPr/>
          </a:p>
        </p:txBody>
      </p:sp>
      <p:pic>
        <p:nvPicPr>
          <p:cNvPr id="160" name="Google Shape;160;p17"/>
          <p:cNvPicPr preferRelativeResize="0"/>
          <p:nvPr/>
        </p:nvPicPr>
        <p:blipFill>
          <a:blip r:embed="rId4">
            <a:alphaModFix/>
          </a:blip>
          <a:stretch>
            <a:fillRect/>
          </a:stretch>
        </p:blipFill>
        <p:spPr>
          <a:xfrm>
            <a:off x="-50125" y="1511213"/>
            <a:ext cx="8760026" cy="9166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164" name="Shape 164"/>
        <p:cNvGrpSpPr/>
        <p:nvPr/>
      </p:nvGrpSpPr>
      <p:grpSpPr>
        <a:xfrm>
          <a:off x="0" y="0"/>
          <a:ext cx="0" cy="0"/>
          <a:chOff x="0" y="0"/>
          <a:chExt cx="0" cy="0"/>
        </a:xfrm>
      </p:grpSpPr>
      <p:pic>
        <p:nvPicPr>
          <p:cNvPr id="165" name="Google Shape;165;p18"/>
          <p:cNvPicPr preferRelativeResize="0"/>
          <p:nvPr/>
        </p:nvPicPr>
        <p:blipFill>
          <a:blip r:embed="rId3">
            <a:alphaModFix/>
          </a:blip>
          <a:stretch>
            <a:fillRect/>
          </a:stretch>
        </p:blipFill>
        <p:spPr>
          <a:xfrm>
            <a:off x="-98475" y="1462675"/>
            <a:ext cx="18102323" cy="11985725"/>
          </a:xfrm>
          <a:prstGeom prst="rect">
            <a:avLst/>
          </a:prstGeom>
          <a:noFill/>
          <a:ln>
            <a:noFill/>
          </a:ln>
        </p:spPr>
      </p:pic>
      <p:pic>
        <p:nvPicPr>
          <p:cNvPr id="166" name="Google Shape;166;p18"/>
          <p:cNvPicPr preferRelativeResize="0"/>
          <p:nvPr/>
        </p:nvPicPr>
        <p:blipFill>
          <a:blip r:embed="rId4">
            <a:alphaModFix/>
          </a:blip>
          <a:stretch>
            <a:fillRect/>
          </a:stretch>
        </p:blipFill>
        <p:spPr>
          <a:xfrm>
            <a:off x="11099325" y="2999346"/>
            <a:ext cx="2886375" cy="6751830"/>
          </a:xfrm>
          <a:prstGeom prst="rect">
            <a:avLst/>
          </a:prstGeom>
          <a:noFill/>
          <a:ln>
            <a:noFill/>
          </a:ln>
        </p:spPr>
      </p:pic>
      <p:sp>
        <p:nvSpPr>
          <p:cNvPr id="167" name="Google Shape;167;p18"/>
          <p:cNvSpPr/>
          <p:nvPr/>
        </p:nvSpPr>
        <p:spPr>
          <a:xfrm>
            <a:off x="3337560" y="6698932"/>
            <a:ext cx="2747962" cy="451485"/>
          </a:xfrm>
          <a:custGeom>
            <a:rect b="b" l="l" r="r" t="t"/>
            <a:pathLst>
              <a:path extrusionOk="0" h="601980" w="3663950">
                <a:moveTo>
                  <a:pt x="17780" y="80010"/>
                </a:moveTo>
                <a:cubicBezTo>
                  <a:pt x="582930" y="5080"/>
                  <a:pt x="655320" y="6350"/>
                  <a:pt x="763270" y="8890"/>
                </a:cubicBezTo>
                <a:cubicBezTo>
                  <a:pt x="901700" y="11430"/>
                  <a:pt x="1064260" y="31750"/>
                  <a:pt x="1239520" y="34290"/>
                </a:cubicBezTo>
                <a:cubicBezTo>
                  <a:pt x="1452880" y="38100"/>
                  <a:pt x="1731010" y="13970"/>
                  <a:pt x="1950720" y="21590"/>
                </a:cubicBezTo>
                <a:cubicBezTo>
                  <a:pt x="2139950" y="27940"/>
                  <a:pt x="2305050" y="58420"/>
                  <a:pt x="2480310" y="68580"/>
                </a:cubicBezTo>
                <a:cubicBezTo>
                  <a:pt x="2651760" y="78740"/>
                  <a:pt x="2852420" y="80010"/>
                  <a:pt x="2989580" y="82550"/>
                </a:cubicBezTo>
                <a:cubicBezTo>
                  <a:pt x="3082290" y="83820"/>
                  <a:pt x="3139440" y="87630"/>
                  <a:pt x="3223260" y="83820"/>
                </a:cubicBezTo>
                <a:cubicBezTo>
                  <a:pt x="3323590" y="80010"/>
                  <a:pt x="3486150" y="0"/>
                  <a:pt x="3552190" y="53340"/>
                </a:cubicBezTo>
                <a:cubicBezTo>
                  <a:pt x="3629660" y="116840"/>
                  <a:pt x="3663950" y="430530"/>
                  <a:pt x="3600450" y="508000"/>
                </a:cubicBezTo>
                <a:cubicBezTo>
                  <a:pt x="3543300" y="577850"/>
                  <a:pt x="3346450" y="535940"/>
                  <a:pt x="3238500" y="541020"/>
                </a:cubicBezTo>
                <a:cubicBezTo>
                  <a:pt x="3152140" y="544830"/>
                  <a:pt x="3097530" y="542290"/>
                  <a:pt x="3004820" y="541020"/>
                </a:cubicBezTo>
                <a:cubicBezTo>
                  <a:pt x="2866390" y="538480"/>
                  <a:pt x="2653030" y="534670"/>
                  <a:pt x="2485390" y="524510"/>
                </a:cubicBezTo>
                <a:cubicBezTo>
                  <a:pt x="2327910" y="515620"/>
                  <a:pt x="2197100" y="490220"/>
                  <a:pt x="2025650" y="483870"/>
                </a:cubicBezTo>
                <a:cubicBezTo>
                  <a:pt x="1807210" y="474980"/>
                  <a:pt x="1526540" y="495300"/>
                  <a:pt x="1280160" y="491490"/>
                </a:cubicBezTo>
                <a:cubicBezTo>
                  <a:pt x="1038860" y="487680"/>
                  <a:pt x="774700" y="447040"/>
                  <a:pt x="561340" y="459740"/>
                </a:cubicBezTo>
                <a:cubicBezTo>
                  <a:pt x="387350" y="469900"/>
                  <a:pt x="179070" y="601980"/>
                  <a:pt x="88900" y="535940"/>
                </a:cubicBezTo>
                <a:cubicBezTo>
                  <a:pt x="0" y="471170"/>
                  <a:pt x="17780" y="80010"/>
                  <a:pt x="17780" y="80010"/>
                </a:cubicBezTo>
              </a:path>
            </a:pathLst>
          </a:custGeom>
          <a:solidFill>
            <a:srgbClr val="F7D47C">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2356485" y="7219950"/>
            <a:ext cx="6269355" cy="487680"/>
          </a:xfrm>
          <a:custGeom>
            <a:rect b="b" l="l" r="r" t="t"/>
            <a:pathLst>
              <a:path extrusionOk="0" h="650240" w="8359140">
                <a:moveTo>
                  <a:pt x="21590" y="130810"/>
                </a:moveTo>
                <a:cubicBezTo>
                  <a:pt x="617220" y="58420"/>
                  <a:pt x="770890" y="46990"/>
                  <a:pt x="952500" y="40640"/>
                </a:cubicBezTo>
                <a:cubicBezTo>
                  <a:pt x="1177290" y="33020"/>
                  <a:pt x="1483360" y="27940"/>
                  <a:pt x="1706880" y="39370"/>
                </a:cubicBezTo>
                <a:cubicBezTo>
                  <a:pt x="1887220" y="48260"/>
                  <a:pt x="2030730" y="77470"/>
                  <a:pt x="2194560" y="88900"/>
                </a:cubicBezTo>
                <a:cubicBezTo>
                  <a:pt x="2360930" y="100330"/>
                  <a:pt x="2484120" y="105410"/>
                  <a:pt x="2700020" y="109220"/>
                </a:cubicBezTo>
                <a:cubicBezTo>
                  <a:pt x="3083560" y="116840"/>
                  <a:pt x="3771900" y="127000"/>
                  <a:pt x="4295140" y="109220"/>
                </a:cubicBezTo>
                <a:cubicBezTo>
                  <a:pt x="4804410" y="91440"/>
                  <a:pt x="5431790" y="13970"/>
                  <a:pt x="5801360" y="5080"/>
                </a:cubicBezTo>
                <a:cubicBezTo>
                  <a:pt x="6015990" y="0"/>
                  <a:pt x="6099810" y="6350"/>
                  <a:pt x="6309360" y="13970"/>
                </a:cubicBezTo>
                <a:cubicBezTo>
                  <a:pt x="6648450" y="25400"/>
                  <a:pt x="7371080" y="77470"/>
                  <a:pt x="7642860" y="85090"/>
                </a:cubicBezTo>
                <a:cubicBezTo>
                  <a:pt x="7762240" y="88900"/>
                  <a:pt x="7813040" y="73660"/>
                  <a:pt x="7901940" y="85090"/>
                </a:cubicBezTo>
                <a:cubicBezTo>
                  <a:pt x="8001000" y="97790"/>
                  <a:pt x="8136890" y="175260"/>
                  <a:pt x="8209280" y="163830"/>
                </a:cubicBezTo>
                <a:cubicBezTo>
                  <a:pt x="8253730" y="156210"/>
                  <a:pt x="8288020" y="87630"/>
                  <a:pt x="8309610" y="100330"/>
                </a:cubicBezTo>
                <a:cubicBezTo>
                  <a:pt x="8352790" y="124460"/>
                  <a:pt x="8274050" y="533400"/>
                  <a:pt x="8309610" y="557530"/>
                </a:cubicBezTo>
                <a:cubicBezTo>
                  <a:pt x="8321040" y="565150"/>
                  <a:pt x="8359140" y="542290"/>
                  <a:pt x="8357870" y="538480"/>
                </a:cubicBezTo>
                <a:cubicBezTo>
                  <a:pt x="8355330" y="529590"/>
                  <a:pt x="8192770" y="560070"/>
                  <a:pt x="8060690" y="561340"/>
                </a:cubicBezTo>
                <a:cubicBezTo>
                  <a:pt x="7795260" y="563880"/>
                  <a:pt x="7245350" y="510540"/>
                  <a:pt x="6860540" y="494030"/>
                </a:cubicBezTo>
                <a:cubicBezTo>
                  <a:pt x="6503670" y="478790"/>
                  <a:pt x="6202680" y="454660"/>
                  <a:pt x="5826760" y="462280"/>
                </a:cubicBezTo>
                <a:cubicBezTo>
                  <a:pt x="5375910" y="471170"/>
                  <a:pt x="4838700" y="548640"/>
                  <a:pt x="4340860" y="566420"/>
                </a:cubicBezTo>
                <a:cubicBezTo>
                  <a:pt x="3839210" y="584200"/>
                  <a:pt x="3247390" y="575310"/>
                  <a:pt x="2827020" y="566420"/>
                </a:cubicBezTo>
                <a:cubicBezTo>
                  <a:pt x="2527300" y="560070"/>
                  <a:pt x="2284730" y="548640"/>
                  <a:pt x="2057400" y="534670"/>
                </a:cubicBezTo>
                <a:cubicBezTo>
                  <a:pt x="1877060" y="523240"/>
                  <a:pt x="1737360" y="502920"/>
                  <a:pt x="1572260" y="496570"/>
                </a:cubicBezTo>
                <a:cubicBezTo>
                  <a:pt x="1400810" y="490220"/>
                  <a:pt x="1221740" y="491490"/>
                  <a:pt x="1045210" y="496570"/>
                </a:cubicBezTo>
                <a:cubicBezTo>
                  <a:pt x="867410" y="501650"/>
                  <a:pt x="679450" y="510540"/>
                  <a:pt x="511810" y="527050"/>
                </a:cubicBezTo>
                <a:cubicBezTo>
                  <a:pt x="360680" y="542290"/>
                  <a:pt x="167640" y="650240"/>
                  <a:pt x="85090" y="588010"/>
                </a:cubicBezTo>
                <a:cubicBezTo>
                  <a:pt x="0" y="523240"/>
                  <a:pt x="21590" y="130810"/>
                  <a:pt x="21590" y="130810"/>
                </a:cubicBezTo>
              </a:path>
            </a:pathLst>
          </a:custGeom>
          <a:solidFill>
            <a:srgbClr val="F7D47C">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1538233" y="6547485"/>
            <a:ext cx="8040000" cy="274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99" u="none" cap="none" strike="noStrike">
                <a:solidFill>
                  <a:srgbClr val="000000"/>
                </a:solidFill>
                <a:latin typeface="Poppins"/>
                <a:ea typeface="Poppins"/>
                <a:cs typeface="Poppins"/>
                <a:sym typeface="Poppins"/>
              </a:rPr>
              <a:t>Artists use self-expression as a way to explore their personal thoughts and experiences. </a:t>
            </a:r>
            <a:endParaRPr/>
          </a:p>
          <a:p>
            <a:pPr indent="0" lvl="0" marL="0" marR="0" rtl="0" algn="l">
              <a:lnSpc>
                <a:spcPct val="140000"/>
              </a:lnSpc>
              <a:spcBef>
                <a:spcPts val="0"/>
              </a:spcBef>
              <a:spcAft>
                <a:spcPts val="0"/>
              </a:spcAft>
              <a:buNone/>
            </a:pPr>
            <a:r>
              <a:t/>
            </a:r>
            <a:endParaRPr b="0" i="0" sz="2699" u="none" cap="none" strike="noStrike">
              <a:solidFill>
                <a:srgbClr val="000000"/>
              </a:solidFill>
              <a:latin typeface="Poppins"/>
              <a:ea typeface="Poppins"/>
              <a:cs typeface="Poppins"/>
              <a:sym typeface="Poppins"/>
            </a:endParaRPr>
          </a:p>
          <a:p>
            <a:pPr indent="0" lvl="0" marL="0" marR="0" rtl="0" algn="l">
              <a:lnSpc>
                <a:spcPct val="140000"/>
              </a:lnSpc>
              <a:spcBef>
                <a:spcPts val="0"/>
              </a:spcBef>
              <a:spcAft>
                <a:spcPts val="0"/>
              </a:spcAft>
              <a:buNone/>
            </a:pPr>
            <a:r>
              <a:rPr b="0" i="0" lang="en-US" sz="2699" u="none" cap="none" strike="noStrike">
                <a:solidFill>
                  <a:srgbClr val="000000"/>
                </a:solidFill>
                <a:latin typeface="Poppins"/>
                <a:ea typeface="Poppins"/>
                <a:cs typeface="Poppins"/>
                <a:sym typeface="Poppins"/>
              </a:rPr>
              <a:t>These thoughts and experiences are what make up part of an artist's identity.</a:t>
            </a:r>
            <a:endParaRPr/>
          </a:p>
        </p:txBody>
      </p:sp>
      <p:sp>
        <p:nvSpPr>
          <p:cNvPr id="170" name="Google Shape;170;p18"/>
          <p:cNvSpPr txBox="1"/>
          <p:nvPr/>
        </p:nvSpPr>
        <p:spPr>
          <a:xfrm>
            <a:off x="1538233" y="2838123"/>
            <a:ext cx="8797800" cy="297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776" u="none" cap="none" strike="noStrike">
                <a:solidFill>
                  <a:srgbClr val="AC223B"/>
                </a:solidFill>
                <a:latin typeface="Pacifico"/>
                <a:ea typeface="Pacifico"/>
                <a:cs typeface="Pacifico"/>
                <a:sym typeface="Pacifico"/>
              </a:rPr>
              <a:t>Identity &amp; </a:t>
            </a:r>
            <a:endParaRPr/>
          </a:p>
          <a:p>
            <a:pPr indent="0" lvl="0" marL="0" marR="0" rtl="0" algn="l">
              <a:lnSpc>
                <a:spcPct val="120000"/>
              </a:lnSpc>
              <a:spcBef>
                <a:spcPts val="0"/>
              </a:spcBef>
              <a:spcAft>
                <a:spcPts val="0"/>
              </a:spcAft>
              <a:buNone/>
            </a:pPr>
            <a:r>
              <a:rPr b="0" i="0" lang="en-US" sz="8776" u="none" cap="none" strike="noStrike">
                <a:solidFill>
                  <a:srgbClr val="AC223B"/>
                </a:solidFill>
                <a:latin typeface="Pacifico"/>
                <a:ea typeface="Pacifico"/>
                <a:cs typeface="Pacifico"/>
                <a:sym typeface="Pacifico"/>
              </a:rPr>
              <a:t>Self-Expression</a:t>
            </a:r>
            <a:endParaRPr/>
          </a:p>
        </p:txBody>
      </p:sp>
      <p:sp>
        <p:nvSpPr>
          <p:cNvPr id="171" name="Google Shape;171;p18"/>
          <p:cNvSpPr/>
          <p:nvPr/>
        </p:nvSpPr>
        <p:spPr>
          <a:xfrm>
            <a:off x="4795838" y="9233535"/>
            <a:ext cx="2816542" cy="132398"/>
          </a:xfrm>
          <a:custGeom>
            <a:rect b="b" l="l" r="r" t="t"/>
            <a:pathLst>
              <a:path extrusionOk="0" h="176530" w="3755390">
                <a:moveTo>
                  <a:pt x="26670" y="114300"/>
                </a:moveTo>
                <a:cubicBezTo>
                  <a:pt x="316230" y="113030"/>
                  <a:pt x="547370" y="86360"/>
                  <a:pt x="751840" y="76200"/>
                </a:cubicBezTo>
                <a:cubicBezTo>
                  <a:pt x="991870" y="64770"/>
                  <a:pt x="1209040" y="62230"/>
                  <a:pt x="1535430" y="58420"/>
                </a:cubicBezTo>
                <a:cubicBezTo>
                  <a:pt x="2082800" y="52070"/>
                  <a:pt x="3587750" y="0"/>
                  <a:pt x="3729990" y="60960"/>
                </a:cubicBezTo>
                <a:cubicBezTo>
                  <a:pt x="3747770" y="68580"/>
                  <a:pt x="3755390" y="78740"/>
                  <a:pt x="3755390" y="87630"/>
                </a:cubicBezTo>
                <a:cubicBezTo>
                  <a:pt x="3755390" y="96520"/>
                  <a:pt x="3736340" y="111760"/>
                  <a:pt x="3727450" y="111760"/>
                </a:cubicBezTo>
                <a:cubicBezTo>
                  <a:pt x="3719830" y="111760"/>
                  <a:pt x="3707130" y="97790"/>
                  <a:pt x="3704590" y="90170"/>
                </a:cubicBezTo>
                <a:cubicBezTo>
                  <a:pt x="3703320" y="82550"/>
                  <a:pt x="3707130" y="72390"/>
                  <a:pt x="3712210" y="67310"/>
                </a:cubicBezTo>
                <a:cubicBezTo>
                  <a:pt x="3717290" y="62230"/>
                  <a:pt x="3728720" y="58420"/>
                  <a:pt x="3735070" y="60960"/>
                </a:cubicBezTo>
                <a:cubicBezTo>
                  <a:pt x="3742690" y="63500"/>
                  <a:pt x="3755390" y="76200"/>
                  <a:pt x="3755390" y="85090"/>
                </a:cubicBezTo>
                <a:cubicBezTo>
                  <a:pt x="3755390" y="92710"/>
                  <a:pt x="3749040" y="104140"/>
                  <a:pt x="3738880" y="110490"/>
                </a:cubicBezTo>
                <a:cubicBezTo>
                  <a:pt x="3719830" y="121920"/>
                  <a:pt x="3689350" y="115570"/>
                  <a:pt x="3629660" y="118110"/>
                </a:cubicBezTo>
                <a:cubicBezTo>
                  <a:pt x="3370580" y="127000"/>
                  <a:pt x="2065020" y="104140"/>
                  <a:pt x="1535430" y="109220"/>
                </a:cubicBezTo>
                <a:cubicBezTo>
                  <a:pt x="1211580" y="111760"/>
                  <a:pt x="994410" y="115570"/>
                  <a:pt x="754380" y="127000"/>
                </a:cubicBezTo>
                <a:cubicBezTo>
                  <a:pt x="549910" y="137160"/>
                  <a:pt x="318770" y="163830"/>
                  <a:pt x="185420" y="167640"/>
                </a:cubicBezTo>
                <a:cubicBezTo>
                  <a:pt x="113030" y="168910"/>
                  <a:pt x="45720" y="176530"/>
                  <a:pt x="19050" y="163830"/>
                </a:cubicBezTo>
                <a:cubicBezTo>
                  <a:pt x="7620" y="158750"/>
                  <a:pt x="0" y="149860"/>
                  <a:pt x="0" y="142240"/>
                </a:cubicBezTo>
                <a:cubicBezTo>
                  <a:pt x="0" y="133350"/>
                  <a:pt x="26670" y="114300"/>
                  <a:pt x="26670" y="114300"/>
                </a:cubicBezTo>
              </a:path>
            </a:pathLst>
          </a:custGeom>
          <a:solidFill>
            <a:srgbClr val="992A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5F1"/>
        </a:solidFill>
      </p:bgPr>
    </p:bg>
    <p:spTree>
      <p:nvGrpSpPr>
        <p:cNvPr id="175" name="Shape 175"/>
        <p:cNvGrpSpPr/>
        <p:nvPr/>
      </p:nvGrpSpPr>
      <p:grpSpPr>
        <a:xfrm>
          <a:off x="0" y="0"/>
          <a:ext cx="0" cy="0"/>
          <a:chOff x="0" y="0"/>
          <a:chExt cx="0" cy="0"/>
        </a:xfrm>
      </p:grpSpPr>
      <p:sp>
        <p:nvSpPr>
          <p:cNvPr id="176" name="Google Shape;176;p19"/>
          <p:cNvSpPr/>
          <p:nvPr/>
        </p:nvSpPr>
        <p:spPr>
          <a:xfrm>
            <a:off x="8944258" y="-1079639"/>
            <a:ext cx="9450495" cy="13293536"/>
          </a:xfrm>
          <a:custGeom>
            <a:rect b="b" l="l" r="r" t="t"/>
            <a:pathLst>
              <a:path extrusionOk="0" h="13293536" w="9450495">
                <a:moveTo>
                  <a:pt x="0" y="0"/>
                </a:moveTo>
                <a:lnTo>
                  <a:pt x="9450495" y="0"/>
                </a:lnTo>
                <a:lnTo>
                  <a:pt x="9450495" y="13293536"/>
                </a:lnTo>
                <a:lnTo>
                  <a:pt x="0" y="13293536"/>
                </a:lnTo>
                <a:lnTo>
                  <a:pt x="0" y="0"/>
                </a:lnTo>
                <a:close/>
              </a:path>
            </a:pathLst>
          </a:custGeom>
          <a:blipFill rotWithShape="1">
            <a:blip r:embed="rId3">
              <a:alphaModFix/>
            </a:blip>
            <a:stretch>
              <a:fillRect b="0" l="0" r="0" t="0"/>
            </a:stretch>
          </a:blipFill>
          <a:ln>
            <a:noFill/>
          </a:ln>
        </p:spPr>
      </p:sp>
      <p:sp>
        <p:nvSpPr>
          <p:cNvPr id="177" name="Google Shape;177;p19"/>
          <p:cNvSpPr/>
          <p:nvPr/>
        </p:nvSpPr>
        <p:spPr>
          <a:xfrm rot="-359882">
            <a:off x="9751454" y="859874"/>
            <a:ext cx="4311134" cy="4679657"/>
          </a:xfrm>
          <a:custGeom>
            <a:rect b="b" l="l" r="r" t="t"/>
            <a:pathLst>
              <a:path extrusionOk="0" h="4679657" w="4311134">
                <a:moveTo>
                  <a:pt x="0" y="0"/>
                </a:moveTo>
                <a:lnTo>
                  <a:pt x="4311134" y="0"/>
                </a:lnTo>
                <a:lnTo>
                  <a:pt x="4311134" y="4679657"/>
                </a:lnTo>
                <a:lnTo>
                  <a:pt x="0" y="4679657"/>
                </a:lnTo>
                <a:lnTo>
                  <a:pt x="0" y="0"/>
                </a:lnTo>
                <a:close/>
              </a:path>
            </a:pathLst>
          </a:custGeom>
          <a:blipFill rotWithShape="1">
            <a:blip r:embed="rId4">
              <a:alphaModFix/>
            </a:blip>
            <a:stretch>
              <a:fillRect b="0" l="0" r="0" t="0"/>
            </a:stretch>
          </a:blipFill>
          <a:ln>
            <a:noFill/>
          </a:ln>
        </p:spPr>
      </p:sp>
      <p:sp>
        <p:nvSpPr>
          <p:cNvPr id="178" name="Google Shape;178;p19"/>
          <p:cNvSpPr/>
          <p:nvPr/>
        </p:nvSpPr>
        <p:spPr>
          <a:xfrm flipH="1" rot="626654">
            <a:off x="12779620" y="3562925"/>
            <a:ext cx="4708435" cy="5110920"/>
          </a:xfrm>
          <a:custGeom>
            <a:rect b="b" l="l" r="r" t="t"/>
            <a:pathLst>
              <a:path extrusionOk="0" h="5110920" w="4708435">
                <a:moveTo>
                  <a:pt x="4708435" y="0"/>
                </a:moveTo>
                <a:lnTo>
                  <a:pt x="0" y="0"/>
                </a:lnTo>
                <a:lnTo>
                  <a:pt x="0" y="5110920"/>
                </a:lnTo>
                <a:lnTo>
                  <a:pt x="4708435" y="5110920"/>
                </a:lnTo>
                <a:lnTo>
                  <a:pt x="4708435" y="0"/>
                </a:lnTo>
                <a:close/>
              </a:path>
            </a:pathLst>
          </a:custGeom>
          <a:blipFill rotWithShape="1">
            <a:blip r:embed="rId5">
              <a:alphaModFix/>
            </a:blip>
            <a:stretch>
              <a:fillRect b="0" l="0" r="0" t="0"/>
            </a:stretch>
          </a:blipFill>
          <a:ln>
            <a:noFill/>
          </a:ln>
        </p:spPr>
      </p:sp>
      <p:sp>
        <p:nvSpPr>
          <p:cNvPr id="179" name="Google Shape;179;p19"/>
          <p:cNvSpPr txBox="1"/>
          <p:nvPr/>
        </p:nvSpPr>
        <p:spPr>
          <a:xfrm>
            <a:off x="807973" y="4258007"/>
            <a:ext cx="7536326" cy="3983988"/>
          </a:xfrm>
          <a:prstGeom prst="rect">
            <a:avLst/>
          </a:prstGeom>
          <a:noFill/>
          <a:ln>
            <a:noFill/>
          </a:ln>
        </p:spPr>
        <p:txBody>
          <a:bodyPr anchorCtr="0" anchor="t" bIns="0" lIns="0" spcFirstLastPara="1" rIns="0" wrap="square" tIns="0">
            <a:spAutoFit/>
          </a:bodyPr>
          <a:lstStyle/>
          <a:p>
            <a:pPr indent="0" lvl="0" marL="0" marR="0" rtl="0" algn="l">
              <a:lnSpc>
                <a:spcPct val="149981"/>
              </a:lnSpc>
              <a:spcBef>
                <a:spcPts val="0"/>
              </a:spcBef>
              <a:spcAft>
                <a:spcPts val="0"/>
              </a:spcAft>
              <a:buNone/>
            </a:pPr>
            <a:r>
              <a:rPr b="0" i="0" lang="en-US" sz="2663" u="none" cap="none" strike="noStrike">
                <a:solidFill>
                  <a:srgbClr val="000000"/>
                </a:solidFill>
                <a:latin typeface="Poppins"/>
                <a:ea typeface="Poppins"/>
                <a:cs typeface="Poppins"/>
                <a:sym typeface="Poppins"/>
              </a:rPr>
              <a:t>Artists who create art about their identity often do so in self-portraits. Self-portraits are paintings made by and about the artist. </a:t>
            </a:r>
            <a:endParaRPr/>
          </a:p>
          <a:p>
            <a:pPr indent="0" lvl="0" marL="0" marR="0" rtl="0" algn="l">
              <a:lnSpc>
                <a:spcPct val="149981"/>
              </a:lnSpc>
              <a:spcBef>
                <a:spcPts val="0"/>
              </a:spcBef>
              <a:spcAft>
                <a:spcPts val="0"/>
              </a:spcAft>
              <a:buNone/>
            </a:pPr>
            <a:r>
              <a:t/>
            </a:r>
            <a:endParaRPr b="0" i="0" sz="2663" u="none" cap="none" strike="noStrike">
              <a:solidFill>
                <a:srgbClr val="000000"/>
              </a:solidFill>
              <a:latin typeface="Poppins"/>
              <a:ea typeface="Poppins"/>
              <a:cs typeface="Poppins"/>
              <a:sym typeface="Poppins"/>
            </a:endParaRPr>
          </a:p>
          <a:p>
            <a:pPr indent="0" lvl="0" marL="0" marR="0" rtl="0" algn="l">
              <a:lnSpc>
                <a:spcPct val="149981"/>
              </a:lnSpc>
              <a:spcBef>
                <a:spcPts val="0"/>
              </a:spcBef>
              <a:spcAft>
                <a:spcPts val="0"/>
              </a:spcAft>
              <a:buNone/>
            </a:pPr>
            <a:r>
              <a:rPr b="0" i="0" lang="en-US" sz="2663" u="none" cap="none" strike="noStrike">
                <a:solidFill>
                  <a:srgbClr val="000000"/>
                </a:solidFill>
                <a:latin typeface="Poppins"/>
                <a:ea typeface="Poppins"/>
                <a:cs typeface="Poppins"/>
                <a:sym typeface="Poppins"/>
              </a:rPr>
              <a:t>Self-portraits may involve aspects of the artist's identity in the artwork. This may be an object or event from their life, cultural background or personal interests. </a:t>
            </a:r>
            <a:endParaRPr/>
          </a:p>
        </p:txBody>
      </p:sp>
      <p:sp>
        <p:nvSpPr>
          <p:cNvPr id="180" name="Google Shape;180;p19"/>
          <p:cNvSpPr txBox="1"/>
          <p:nvPr/>
        </p:nvSpPr>
        <p:spPr>
          <a:xfrm>
            <a:off x="807973" y="1435417"/>
            <a:ext cx="8746601" cy="1491588"/>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0" i="0" lang="en-US" sz="8776" u="none" cap="none" strike="noStrike">
                <a:solidFill>
                  <a:srgbClr val="AC223B"/>
                </a:solidFill>
                <a:latin typeface="Pacifico"/>
                <a:ea typeface="Pacifico"/>
                <a:cs typeface="Pacifico"/>
                <a:sym typeface="Pacifico"/>
              </a:rPr>
              <a:t>Self-Portraits</a:t>
            </a:r>
            <a:endParaRPr/>
          </a:p>
        </p:txBody>
      </p:sp>
      <p:sp>
        <p:nvSpPr>
          <p:cNvPr id="181" name="Google Shape;181;p19"/>
          <p:cNvSpPr/>
          <p:nvPr/>
        </p:nvSpPr>
        <p:spPr>
          <a:xfrm>
            <a:off x="3065145" y="5227320"/>
            <a:ext cx="2392680" cy="93345"/>
          </a:xfrm>
          <a:custGeom>
            <a:rect b="b" l="l" r="r" t="t"/>
            <a:pathLst>
              <a:path extrusionOk="0" h="124460" w="3190240">
                <a:moveTo>
                  <a:pt x="27940" y="50800"/>
                </a:moveTo>
                <a:cubicBezTo>
                  <a:pt x="588010" y="66040"/>
                  <a:pt x="852170" y="60960"/>
                  <a:pt x="1012190" y="49530"/>
                </a:cubicBezTo>
                <a:cubicBezTo>
                  <a:pt x="1118870" y="41910"/>
                  <a:pt x="1174750" y="26670"/>
                  <a:pt x="1277620" y="20320"/>
                </a:cubicBezTo>
                <a:cubicBezTo>
                  <a:pt x="1419860" y="12700"/>
                  <a:pt x="1663700" y="13970"/>
                  <a:pt x="1789430" y="17780"/>
                </a:cubicBezTo>
                <a:cubicBezTo>
                  <a:pt x="1861820" y="20320"/>
                  <a:pt x="1892300" y="30480"/>
                  <a:pt x="1962150" y="30480"/>
                </a:cubicBezTo>
                <a:cubicBezTo>
                  <a:pt x="2067560" y="31750"/>
                  <a:pt x="2204720" y="10160"/>
                  <a:pt x="2357120" y="6350"/>
                </a:cubicBezTo>
                <a:cubicBezTo>
                  <a:pt x="2567940" y="0"/>
                  <a:pt x="3001010" y="0"/>
                  <a:pt x="3112770" y="10160"/>
                </a:cubicBezTo>
                <a:cubicBezTo>
                  <a:pt x="3145790" y="12700"/>
                  <a:pt x="3162300" y="13970"/>
                  <a:pt x="3175000" y="21590"/>
                </a:cubicBezTo>
                <a:cubicBezTo>
                  <a:pt x="3182620" y="26670"/>
                  <a:pt x="3190240" y="33020"/>
                  <a:pt x="3190240" y="40640"/>
                </a:cubicBezTo>
                <a:cubicBezTo>
                  <a:pt x="3190240" y="49530"/>
                  <a:pt x="3176270" y="68580"/>
                  <a:pt x="3167380" y="69850"/>
                </a:cubicBezTo>
                <a:cubicBezTo>
                  <a:pt x="3158490" y="71120"/>
                  <a:pt x="3139440" y="54610"/>
                  <a:pt x="3139440" y="45720"/>
                </a:cubicBezTo>
                <a:cubicBezTo>
                  <a:pt x="3139440" y="36830"/>
                  <a:pt x="3155950" y="19050"/>
                  <a:pt x="3164840" y="19050"/>
                </a:cubicBezTo>
                <a:cubicBezTo>
                  <a:pt x="3173730" y="19050"/>
                  <a:pt x="3190240" y="36830"/>
                  <a:pt x="3190240" y="45720"/>
                </a:cubicBezTo>
                <a:cubicBezTo>
                  <a:pt x="3190240" y="54610"/>
                  <a:pt x="3180080" y="63500"/>
                  <a:pt x="3162300" y="69850"/>
                </a:cubicBezTo>
                <a:cubicBezTo>
                  <a:pt x="3079750" y="100330"/>
                  <a:pt x="2579370" y="52070"/>
                  <a:pt x="2358390" y="57150"/>
                </a:cubicBezTo>
                <a:cubicBezTo>
                  <a:pt x="2202180" y="60960"/>
                  <a:pt x="2065020" y="82550"/>
                  <a:pt x="1959610" y="81280"/>
                </a:cubicBezTo>
                <a:cubicBezTo>
                  <a:pt x="1891030" y="81280"/>
                  <a:pt x="1861820" y="71120"/>
                  <a:pt x="1789430" y="68580"/>
                </a:cubicBezTo>
                <a:cubicBezTo>
                  <a:pt x="1664970" y="64770"/>
                  <a:pt x="1423670" y="63500"/>
                  <a:pt x="1281430" y="71120"/>
                </a:cubicBezTo>
                <a:cubicBezTo>
                  <a:pt x="1177290" y="77470"/>
                  <a:pt x="1120140" y="92710"/>
                  <a:pt x="1012190" y="100330"/>
                </a:cubicBezTo>
                <a:cubicBezTo>
                  <a:pt x="850900" y="110490"/>
                  <a:pt x="588010" y="116840"/>
                  <a:pt x="408940" y="115570"/>
                </a:cubicBezTo>
                <a:cubicBezTo>
                  <a:pt x="265430" y="114300"/>
                  <a:pt x="72390" y="124460"/>
                  <a:pt x="22860" y="101600"/>
                </a:cubicBezTo>
                <a:cubicBezTo>
                  <a:pt x="8890" y="95250"/>
                  <a:pt x="0" y="85090"/>
                  <a:pt x="0" y="77470"/>
                </a:cubicBezTo>
                <a:cubicBezTo>
                  <a:pt x="0" y="68580"/>
                  <a:pt x="27940" y="50800"/>
                  <a:pt x="27940" y="50800"/>
                </a:cubicBezTo>
              </a:path>
            </a:pathLst>
          </a:custGeom>
          <a:solidFill>
            <a:srgbClr val="992A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19"/>
          <p:cNvPicPr preferRelativeResize="0"/>
          <p:nvPr/>
        </p:nvPicPr>
        <p:blipFill>
          <a:blip r:embed="rId6">
            <a:alphaModFix/>
          </a:blip>
          <a:stretch>
            <a:fillRect/>
          </a:stretch>
        </p:blipFill>
        <p:spPr>
          <a:xfrm>
            <a:off x="8701183" y="5988325"/>
            <a:ext cx="6324935" cy="6113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186" name="Shape 186"/>
        <p:cNvGrpSpPr/>
        <p:nvPr/>
      </p:nvGrpSpPr>
      <p:grpSpPr>
        <a:xfrm>
          <a:off x="0" y="0"/>
          <a:ext cx="0" cy="0"/>
          <a:chOff x="0" y="0"/>
          <a:chExt cx="0" cy="0"/>
        </a:xfrm>
      </p:grpSpPr>
      <p:pic>
        <p:nvPicPr>
          <p:cNvPr id="187" name="Google Shape;187;p20"/>
          <p:cNvPicPr preferRelativeResize="0"/>
          <p:nvPr/>
        </p:nvPicPr>
        <p:blipFill>
          <a:blip r:embed="rId3">
            <a:alphaModFix/>
          </a:blip>
          <a:stretch>
            <a:fillRect/>
          </a:stretch>
        </p:blipFill>
        <p:spPr>
          <a:xfrm>
            <a:off x="10936263" y="2378938"/>
            <a:ext cx="4678800" cy="4678800"/>
          </a:xfrm>
          <a:prstGeom prst="ellipse">
            <a:avLst/>
          </a:prstGeom>
          <a:noFill/>
          <a:ln>
            <a:noFill/>
          </a:ln>
        </p:spPr>
      </p:pic>
      <p:pic>
        <p:nvPicPr>
          <p:cNvPr id="188" name="Google Shape;188;p20"/>
          <p:cNvPicPr preferRelativeResize="0"/>
          <p:nvPr/>
        </p:nvPicPr>
        <p:blipFill>
          <a:blip r:embed="rId4">
            <a:alphaModFix/>
          </a:blip>
          <a:stretch>
            <a:fillRect/>
          </a:stretch>
        </p:blipFill>
        <p:spPr>
          <a:xfrm>
            <a:off x="698725" y="729050"/>
            <a:ext cx="7925150" cy="10524173"/>
          </a:xfrm>
          <a:prstGeom prst="rect">
            <a:avLst/>
          </a:prstGeom>
          <a:noFill/>
          <a:ln>
            <a:noFill/>
          </a:ln>
        </p:spPr>
      </p:pic>
      <p:grpSp>
        <p:nvGrpSpPr>
          <p:cNvPr id="189" name="Google Shape;189;p20"/>
          <p:cNvGrpSpPr/>
          <p:nvPr/>
        </p:nvGrpSpPr>
        <p:grpSpPr>
          <a:xfrm>
            <a:off x="1414934" y="6606368"/>
            <a:ext cx="2471258" cy="852311"/>
            <a:chOff x="0" y="-85725"/>
            <a:chExt cx="734519" cy="253328"/>
          </a:xfrm>
        </p:grpSpPr>
        <p:sp>
          <p:nvSpPr>
            <p:cNvPr id="190" name="Google Shape;190;p20"/>
            <p:cNvSpPr/>
            <p:nvPr/>
          </p:nvSpPr>
          <p:spPr>
            <a:xfrm>
              <a:off x="0" y="0"/>
              <a:ext cx="734519" cy="167603"/>
            </a:xfrm>
            <a:custGeom>
              <a:rect b="b" l="l" r="r" t="t"/>
              <a:pathLst>
                <a:path extrusionOk="0" h="167603" w="734519">
                  <a:moveTo>
                    <a:pt x="83801" y="0"/>
                  </a:moveTo>
                  <a:lnTo>
                    <a:pt x="650717" y="0"/>
                  </a:lnTo>
                  <a:cubicBezTo>
                    <a:pt x="697000" y="0"/>
                    <a:pt x="734519" y="37519"/>
                    <a:pt x="734519" y="83801"/>
                  </a:cubicBezTo>
                  <a:lnTo>
                    <a:pt x="734519" y="83801"/>
                  </a:lnTo>
                  <a:cubicBezTo>
                    <a:pt x="734519" y="106027"/>
                    <a:pt x="725690" y="127342"/>
                    <a:pt x="709974" y="143058"/>
                  </a:cubicBezTo>
                  <a:cubicBezTo>
                    <a:pt x="694258" y="158774"/>
                    <a:pt x="672943" y="167603"/>
                    <a:pt x="650717"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0"/>
            <p:cNvSpPr txBox="1"/>
            <p:nvPr/>
          </p:nvSpPr>
          <p:spPr>
            <a:xfrm>
              <a:off x="0" y="-85725"/>
              <a:ext cx="734519"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20"/>
          <p:cNvGrpSpPr/>
          <p:nvPr/>
        </p:nvGrpSpPr>
        <p:grpSpPr>
          <a:xfrm>
            <a:off x="5545106" y="7585115"/>
            <a:ext cx="1226220" cy="852311"/>
            <a:chOff x="0" y="-85725"/>
            <a:chExt cx="364463" cy="253328"/>
          </a:xfrm>
        </p:grpSpPr>
        <p:sp>
          <p:nvSpPr>
            <p:cNvPr id="193" name="Google Shape;193;p20"/>
            <p:cNvSpPr/>
            <p:nvPr/>
          </p:nvSpPr>
          <p:spPr>
            <a:xfrm>
              <a:off x="0" y="0"/>
              <a:ext cx="364463" cy="167603"/>
            </a:xfrm>
            <a:custGeom>
              <a:rect b="b" l="l" r="r" t="t"/>
              <a:pathLst>
                <a:path extrusionOk="0" h="167603" w="364463">
                  <a:moveTo>
                    <a:pt x="83801" y="0"/>
                  </a:moveTo>
                  <a:lnTo>
                    <a:pt x="280662" y="0"/>
                  </a:lnTo>
                  <a:cubicBezTo>
                    <a:pt x="302887" y="0"/>
                    <a:pt x="324202" y="8829"/>
                    <a:pt x="339918" y="24545"/>
                  </a:cubicBezTo>
                  <a:cubicBezTo>
                    <a:pt x="355634" y="40261"/>
                    <a:pt x="364463" y="61576"/>
                    <a:pt x="364463" y="83801"/>
                  </a:cubicBezTo>
                  <a:lnTo>
                    <a:pt x="364463" y="83801"/>
                  </a:lnTo>
                  <a:cubicBezTo>
                    <a:pt x="364463" y="130084"/>
                    <a:pt x="326944" y="167603"/>
                    <a:pt x="280662"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0"/>
            <p:cNvSpPr txBox="1"/>
            <p:nvPr/>
          </p:nvSpPr>
          <p:spPr>
            <a:xfrm>
              <a:off x="0" y="-85725"/>
              <a:ext cx="364463"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20"/>
          <p:cNvGrpSpPr/>
          <p:nvPr/>
        </p:nvGrpSpPr>
        <p:grpSpPr>
          <a:xfrm>
            <a:off x="5545106" y="8558582"/>
            <a:ext cx="1458587" cy="852311"/>
            <a:chOff x="0" y="-85725"/>
            <a:chExt cx="433528" cy="253328"/>
          </a:xfrm>
        </p:grpSpPr>
        <p:sp>
          <p:nvSpPr>
            <p:cNvPr id="196" name="Google Shape;196;p20"/>
            <p:cNvSpPr/>
            <p:nvPr/>
          </p:nvSpPr>
          <p:spPr>
            <a:xfrm>
              <a:off x="0" y="0"/>
              <a:ext cx="433528" cy="167603"/>
            </a:xfrm>
            <a:custGeom>
              <a:rect b="b" l="l" r="r" t="t"/>
              <a:pathLst>
                <a:path extrusionOk="0" h="167603" w="433528">
                  <a:moveTo>
                    <a:pt x="83801" y="0"/>
                  </a:moveTo>
                  <a:lnTo>
                    <a:pt x="349727" y="0"/>
                  </a:lnTo>
                  <a:cubicBezTo>
                    <a:pt x="371952" y="0"/>
                    <a:pt x="393268" y="8829"/>
                    <a:pt x="408983" y="24545"/>
                  </a:cubicBezTo>
                  <a:cubicBezTo>
                    <a:pt x="424699" y="40261"/>
                    <a:pt x="433528" y="61576"/>
                    <a:pt x="433528" y="83801"/>
                  </a:cubicBezTo>
                  <a:lnTo>
                    <a:pt x="433528" y="83801"/>
                  </a:lnTo>
                  <a:cubicBezTo>
                    <a:pt x="433528" y="106027"/>
                    <a:pt x="424699" y="127342"/>
                    <a:pt x="408983" y="143058"/>
                  </a:cubicBezTo>
                  <a:cubicBezTo>
                    <a:pt x="393268" y="158774"/>
                    <a:pt x="371952" y="167603"/>
                    <a:pt x="349727"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txBox="1"/>
            <p:nvPr/>
          </p:nvSpPr>
          <p:spPr>
            <a:xfrm>
              <a:off x="0" y="-85725"/>
              <a:ext cx="433528"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20"/>
          <p:cNvGrpSpPr/>
          <p:nvPr/>
        </p:nvGrpSpPr>
        <p:grpSpPr>
          <a:xfrm>
            <a:off x="4071422" y="6606368"/>
            <a:ext cx="3764181" cy="852311"/>
            <a:chOff x="0" y="-85725"/>
            <a:chExt cx="1118808" cy="253328"/>
          </a:xfrm>
        </p:grpSpPr>
        <p:sp>
          <p:nvSpPr>
            <p:cNvPr id="199" name="Google Shape;199;p20"/>
            <p:cNvSpPr/>
            <p:nvPr/>
          </p:nvSpPr>
          <p:spPr>
            <a:xfrm>
              <a:off x="0" y="0"/>
              <a:ext cx="1118808" cy="167603"/>
            </a:xfrm>
            <a:custGeom>
              <a:rect b="b" l="l" r="r" t="t"/>
              <a:pathLst>
                <a:path extrusionOk="0" h="167603" w="1118808">
                  <a:moveTo>
                    <a:pt x="83801" y="0"/>
                  </a:moveTo>
                  <a:lnTo>
                    <a:pt x="1035006" y="0"/>
                  </a:lnTo>
                  <a:cubicBezTo>
                    <a:pt x="1081289" y="0"/>
                    <a:pt x="1118808" y="37519"/>
                    <a:pt x="1118808" y="83801"/>
                  </a:cubicBezTo>
                  <a:lnTo>
                    <a:pt x="1118808" y="83801"/>
                  </a:lnTo>
                  <a:cubicBezTo>
                    <a:pt x="1118808" y="106027"/>
                    <a:pt x="1109979" y="127342"/>
                    <a:pt x="1094263" y="143058"/>
                  </a:cubicBezTo>
                  <a:cubicBezTo>
                    <a:pt x="1078547" y="158774"/>
                    <a:pt x="1057232" y="167603"/>
                    <a:pt x="1035006"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txBox="1"/>
            <p:nvPr/>
          </p:nvSpPr>
          <p:spPr>
            <a:xfrm>
              <a:off x="0" y="-85725"/>
              <a:ext cx="1118808"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20"/>
          <p:cNvGrpSpPr/>
          <p:nvPr/>
        </p:nvGrpSpPr>
        <p:grpSpPr>
          <a:xfrm>
            <a:off x="1414934" y="7580233"/>
            <a:ext cx="3907839" cy="852311"/>
            <a:chOff x="0" y="-85725"/>
            <a:chExt cx="1161507" cy="253328"/>
          </a:xfrm>
        </p:grpSpPr>
        <p:sp>
          <p:nvSpPr>
            <p:cNvPr id="202" name="Google Shape;202;p20"/>
            <p:cNvSpPr/>
            <p:nvPr/>
          </p:nvSpPr>
          <p:spPr>
            <a:xfrm>
              <a:off x="0" y="0"/>
              <a:ext cx="1161507" cy="167603"/>
            </a:xfrm>
            <a:custGeom>
              <a:rect b="b" l="l" r="r" t="t"/>
              <a:pathLst>
                <a:path extrusionOk="0" h="167603" w="1161507">
                  <a:moveTo>
                    <a:pt x="83801" y="0"/>
                  </a:moveTo>
                  <a:lnTo>
                    <a:pt x="1077705" y="0"/>
                  </a:lnTo>
                  <a:cubicBezTo>
                    <a:pt x="1099931" y="0"/>
                    <a:pt x="1121246" y="8829"/>
                    <a:pt x="1136962" y="24545"/>
                  </a:cubicBezTo>
                  <a:cubicBezTo>
                    <a:pt x="1152678" y="40261"/>
                    <a:pt x="1161507" y="61576"/>
                    <a:pt x="1161507" y="83801"/>
                  </a:cubicBezTo>
                  <a:lnTo>
                    <a:pt x="1161507" y="83801"/>
                  </a:lnTo>
                  <a:cubicBezTo>
                    <a:pt x="1161507" y="106027"/>
                    <a:pt x="1152678" y="127342"/>
                    <a:pt x="1136962" y="143058"/>
                  </a:cubicBezTo>
                  <a:cubicBezTo>
                    <a:pt x="1121246" y="158774"/>
                    <a:pt x="1099931" y="167603"/>
                    <a:pt x="1077705"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txBox="1"/>
            <p:nvPr/>
          </p:nvSpPr>
          <p:spPr>
            <a:xfrm>
              <a:off x="0" y="-85725"/>
              <a:ext cx="1161507"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20"/>
          <p:cNvGrpSpPr/>
          <p:nvPr/>
        </p:nvGrpSpPr>
        <p:grpSpPr>
          <a:xfrm>
            <a:off x="1414934" y="8558582"/>
            <a:ext cx="3907839" cy="852311"/>
            <a:chOff x="0" y="-85725"/>
            <a:chExt cx="1161507" cy="253328"/>
          </a:xfrm>
        </p:grpSpPr>
        <p:sp>
          <p:nvSpPr>
            <p:cNvPr id="205" name="Google Shape;205;p20"/>
            <p:cNvSpPr/>
            <p:nvPr/>
          </p:nvSpPr>
          <p:spPr>
            <a:xfrm>
              <a:off x="0" y="0"/>
              <a:ext cx="1161507" cy="167603"/>
            </a:xfrm>
            <a:custGeom>
              <a:rect b="b" l="l" r="r" t="t"/>
              <a:pathLst>
                <a:path extrusionOk="0" h="167603" w="1161507">
                  <a:moveTo>
                    <a:pt x="83801" y="0"/>
                  </a:moveTo>
                  <a:lnTo>
                    <a:pt x="1077705" y="0"/>
                  </a:lnTo>
                  <a:cubicBezTo>
                    <a:pt x="1099931" y="0"/>
                    <a:pt x="1121246" y="8829"/>
                    <a:pt x="1136962" y="24545"/>
                  </a:cubicBezTo>
                  <a:cubicBezTo>
                    <a:pt x="1152678" y="40261"/>
                    <a:pt x="1161507" y="61576"/>
                    <a:pt x="1161507" y="83801"/>
                  </a:cubicBezTo>
                  <a:lnTo>
                    <a:pt x="1161507" y="83801"/>
                  </a:lnTo>
                  <a:cubicBezTo>
                    <a:pt x="1161507" y="106027"/>
                    <a:pt x="1152678" y="127342"/>
                    <a:pt x="1136962" y="143058"/>
                  </a:cubicBezTo>
                  <a:cubicBezTo>
                    <a:pt x="1121246" y="158774"/>
                    <a:pt x="1099931" y="167603"/>
                    <a:pt x="1077705" y="167603"/>
                  </a:cubicBezTo>
                  <a:lnTo>
                    <a:pt x="83801" y="167603"/>
                  </a:lnTo>
                  <a:cubicBezTo>
                    <a:pt x="61576" y="167603"/>
                    <a:pt x="40261" y="158774"/>
                    <a:pt x="24545" y="143058"/>
                  </a:cubicBezTo>
                  <a:cubicBezTo>
                    <a:pt x="8829" y="127342"/>
                    <a:pt x="0" y="106027"/>
                    <a:pt x="0" y="83801"/>
                  </a:cubicBezTo>
                  <a:lnTo>
                    <a:pt x="0" y="83801"/>
                  </a:lnTo>
                  <a:cubicBezTo>
                    <a:pt x="0" y="61576"/>
                    <a:pt x="8829" y="40261"/>
                    <a:pt x="24545" y="24545"/>
                  </a:cubicBezTo>
                  <a:cubicBezTo>
                    <a:pt x="40261" y="8829"/>
                    <a:pt x="61576" y="0"/>
                    <a:pt x="83801" y="0"/>
                  </a:cubicBezTo>
                  <a:close/>
                </a:path>
              </a:pathLst>
            </a:custGeom>
            <a:solidFill>
              <a:srgbClr val="AC22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txBox="1"/>
            <p:nvPr/>
          </p:nvSpPr>
          <p:spPr>
            <a:xfrm>
              <a:off x="0" y="-85725"/>
              <a:ext cx="1161507" cy="253328"/>
            </a:xfrm>
            <a:prstGeom prst="rect">
              <a:avLst/>
            </a:prstGeom>
            <a:noFill/>
            <a:ln>
              <a:noFill/>
            </a:ln>
          </p:spPr>
          <p:txBody>
            <a:bodyPr anchorCtr="0" anchor="ctr" bIns="50800" lIns="50800" spcFirstLastPara="1" rIns="50800" wrap="square" tIns="50800">
              <a:noAutofit/>
            </a:bodyPr>
            <a:lstStyle/>
            <a:p>
              <a:pPr indent="0" lvl="0" marL="0" marR="0" rtl="0" algn="ctr">
                <a:lnSpc>
                  <a:spcPct val="16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20"/>
          <p:cNvSpPr/>
          <p:nvPr/>
        </p:nvSpPr>
        <p:spPr>
          <a:xfrm>
            <a:off x="9026843" y="8274173"/>
            <a:ext cx="9565958" cy="213360"/>
          </a:xfrm>
          <a:custGeom>
            <a:rect b="b" l="l" r="r" t="t"/>
            <a:pathLst>
              <a:path extrusionOk="0" h="284480" w="12754611">
                <a:moveTo>
                  <a:pt x="73660" y="78740"/>
                </a:moveTo>
                <a:cubicBezTo>
                  <a:pt x="1680210" y="46990"/>
                  <a:pt x="1719580" y="36830"/>
                  <a:pt x="1845310" y="33020"/>
                </a:cubicBezTo>
                <a:cubicBezTo>
                  <a:pt x="2048510" y="26670"/>
                  <a:pt x="2367280" y="40640"/>
                  <a:pt x="2640330" y="36830"/>
                </a:cubicBezTo>
                <a:cubicBezTo>
                  <a:pt x="2929890" y="33020"/>
                  <a:pt x="3182620" y="11430"/>
                  <a:pt x="3535680" y="6350"/>
                </a:cubicBezTo>
                <a:cubicBezTo>
                  <a:pt x="4043680" y="0"/>
                  <a:pt x="4850130" y="10160"/>
                  <a:pt x="5396230" y="20320"/>
                </a:cubicBezTo>
                <a:cubicBezTo>
                  <a:pt x="5825490" y="27940"/>
                  <a:pt x="6181090" y="49530"/>
                  <a:pt x="6545580" y="55880"/>
                </a:cubicBezTo>
                <a:cubicBezTo>
                  <a:pt x="6874510" y="62230"/>
                  <a:pt x="7205980" y="55880"/>
                  <a:pt x="7486650" y="60960"/>
                </a:cubicBezTo>
                <a:cubicBezTo>
                  <a:pt x="7715250" y="64770"/>
                  <a:pt x="7962900" y="69850"/>
                  <a:pt x="8107680" y="81280"/>
                </a:cubicBezTo>
                <a:cubicBezTo>
                  <a:pt x="8186420" y="87630"/>
                  <a:pt x="8213090" y="99060"/>
                  <a:pt x="8288020" y="104140"/>
                </a:cubicBezTo>
                <a:cubicBezTo>
                  <a:pt x="8407400" y="113030"/>
                  <a:pt x="8630920" y="107950"/>
                  <a:pt x="8757920" y="116840"/>
                </a:cubicBezTo>
                <a:cubicBezTo>
                  <a:pt x="8844280" y="123190"/>
                  <a:pt x="8886190" y="135890"/>
                  <a:pt x="8976360" y="142240"/>
                </a:cubicBezTo>
                <a:cubicBezTo>
                  <a:pt x="9119870" y="152400"/>
                  <a:pt x="9293860" y="156210"/>
                  <a:pt x="9537700" y="157480"/>
                </a:cubicBezTo>
                <a:cubicBezTo>
                  <a:pt x="9991090" y="160020"/>
                  <a:pt x="10913110" y="128270"/>
                  <a:pt x="11484610" y="125730"/>
                </a:cubicBezTo>
                <a:cubicBezTo>
                  <a:pt x="11935460" y="123190"/>
                  <a:pt x="12573000" y="114300"/>
                  <a:pt x="12692380" y="133350"/>
                </a:cubicBezTo>
                <a:cubicBezTo>
                  <a:pt x="12713970" y="137160"/>
                  <a:pt x="12719050" y="135890"/>
                  <a:pt x="12729210" y="144780"/>
                </a:cubicBezTo>
                <a:cubicBezTo>
                  <a:pt x="12740640" y="154940"/>
                  <a:pt x="12753340" y="181610"/>
                  <a:pt x="12753340" y="196850"/>
                </a:cubicBezTo>
                <a:cubicBezTo>
                  <a:pt x="12753340" y="209550"/>
                  <a:pt x="12745720" y="223520"/>
                  <a:pt x="12738100" y="232410"/>
                </a:cubicBezTo>
                <a:cubicBezTo>
                  <a:pt x="12730480" y="241300"/>
                  <a:pt x="12717780" y="251460"/>
                  <a:pt x="12705080" y="252730"/>
                </a:cubicBezTo>
                <a:cubicBezTo>
                  <a:pt x="12689840" y="255270"/>
                  <a:pt x="12663170" y="248920"/>
                  <a:pt x="12650470" y="237490"/>
                </a:cubicBezTo>
                <a:cubicBezTo>
                  <a:pt x="12637770" y="226060"/>
                  <a:pt x="12631420" y="198120"/>
                  <a:pt x="12632690" y="182880"/>
                </a:cubicBezTo>
                <a:cubicBezTo>
                  <a:pt x="12633960" y="170180"/>
                  <a:pt x="12641580" y="157480"/>
                  <a:pt x="12650470" y="149860"/>
                </a:cubicBezTo>
                <a:cubicBezTo>
                  <a:pt x="12659360" y="140970"/>
                  <a:pt x="12673330" y="134620"/>
                  <a:pt x="12686030" y="133350"/>
                </a:cubicBezTo>
                <a:cubicBezTo>
                  <a:pt x="12698730" y="132080"/>
                  <a:pt x="12713970" y="133350"/>
                  <a:pt x="12724130" y="140970"/>
                </a:cubicBezTo>
                <a:cubicBezTo>
                  <a:pt x="12736830" y="149860"/>
                  <a:pt x="12752070" y="173990"/>
                  <a:pt x="12753340" y="190500"/>
                </a:cubicBezTo>
                <a:cubicBezTo>
                  <a:pt x="12754610" y="207010"/>
                  <a:pt x="12740640" y="231140"/>
                  <a:pt x="12729210" y="241300"/>
                </a:cubicBezTo>
                <a:cubicBezTo>
                  <a:pt x="12719050" y="250190"/>
                  <a:pt x="12715240" y="250190"/>
                  <a:pt x="12692380" y="254000"/>
                </a:cubicBezTo>
                <a:cubicBezTo>
                  <a:pt x="12513310" y="284480"/>
                  <a:pt x="10784840" y="246380"/>
                  <a:pt x="10217150" y="254000"/>
                </a:cubicBezTo>
                <a:cubicBezTo>
                  <a:pt x="9918700" y="257810"/>
                  <a:pt x="9752330" y="271780"/>
                  <a:pt x="9535160" y="271780"/>
                </a:cubicBezTo>
                <a:cubicBezTo>
                  <a:pt x="9335770" y="271780"/>
                  <a:pt x="9105900" y="266700"/>
                  <a:pt x="8962390" y="256540"/>
                </a:cubicBezTo>
                <a:cubicBezTo>
                  <a:pt x="8876030" y="250190"/>
                  <a:pt x="8854440" y="238760"/>
                  <a:pt x="8756650" y="231140"/>
                </a:cubicBezTo>
                <a:cubicBezTo>
                  <a:pt x="8514080" y="210820"/>
                  <a:pt x="8022590" y="191770"/>
                  <a:pt x="7486650" y="176530"/>
                </a:cubicBezTo>
                <a:cubicBezTo>
                  <a:pt x="6565900" y="151130"/>
                  <a:pt x="4607560" y="118110"/>
                  <a:pt x="3731260" y="129540"/>
                </a:cubicBezTo>
                <a:cubicBezTo>
                  <a:pt x="3258820" y="135890"/>
                  <a:pt x="2984500" y="162560"/>
                  <a:pt x="2640330" y="170180"/>
                </a:cubicBezTo>
                <a:cubicBezTo>
                  <a:pt x="2332990" y="176530"/>
                  <a:pt x="2028190" y="170180"/>
                  <a:pt x="1766570" y="176530"/>
                </a:cubicBezTo>
                <a:cubicBezTo>
                  <a:pt x="1553210" y="181610"/>
                  <a:pt x="1370330" y="198120"/>
                  <a:pt x="1183640" y="200660"/>
                </a:cubicBezTo>
                <a:cubicBezTo>
                  <a:pt x="1010920" y="203200"/>
                  <a:pt x="859790" y="193040"/>
                  <a:pt x="685800" y="195580"/>
                </a:cubicBezTo>
                <a:cubicBezTo>
                  <a:pt x="492760" y="198120"/>
                  <a:pt x="161290" y="234950"/>
                  <a:pt x="73660" y="220980"/>
                </a:cubicBezTo>
                <a:cubicBezTo>
                  <a:pt x="48260" y="217170"/>
                  <a:pt x="38100" y="213360"/>
                  <a:pt x="26670" y="203200"/>
                </a:cubicBezTo>
                <a:cubicBezTo>
                  <a:pt x="15240" y="193040"/>
                  <a:pt x="5080" y="173990"/>
                  <a:pt x="2540" y="158750"/>
                </a:cubicBezTo>
                <a:cubicBezTo>
                  <a:pt x="0" y="143510"/>
                  <a:pt x="5080" y="121920"/>
                  <a:pt x="15240" y="109220"/>
                </a:cubicBezTo>
                <a:cubicBezTo>
                  <a:pt x="26670" y="93980"/>
                  <a:pt x="73660" y="78740"/>
                  <a:pt x="73660" y="78740"/>
                </a:cubicBezTo>
              </a:path>
            </a:pathLst>
          </a:custGeom>
          <a:solidFill>
            <a:srgbClr val="F7D4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9323426" y="7883186"/>
            <a:ext cx="836001" cy="805601"/>
          </a:xfrm>
          <a:custGeom>
            <a:rect b="b" l="l" r="r" t="t"/>
            <a:pathLst>
              <a:path extrusionOk="0" h="805601" w="836001">
                <a:moveTo>
                  <a:pt x="0" y="0"/>
                </a:moveTo>
                <a:lnTo>
                  <a:pt x="836001" y="0"/>
                </a:lnTo>
                <a:lnTo>
                  <a:pt x="836001" y="805602"/>
                </a:lnTo>
                <a:lnTo>
                  <a:pt x="0" y="805602"/>
                </a:lnTo>
                <a:lnTo>
                  <a:pt x="0" y="0"/>
                </a:lnTo>
                <a:close/>
              </a:path>
            </a:pathLst>
          </a:custGeom>
          <a:blipFill rotWithShape="1">
            <a:blip r:embed="rId5">
              <a:alphaModFix/>
            </a:blip>
            <a:stretch>
              <a:fillRect b="0" l="0" r="0" t="0"/>
            </a:stretch>
          </a:blipFill>
          <a:ln>
            <a:noFill/>
          </a:ln>
        </p:spPr>
      </p:sp>
      <p:sp>
        <p:nvSpPr>
          <p:cNvPr id="209" name="Google Shape;209;p20"/>
          <p:cNvSpPr/>
          <p:nvPr/>
        </p:nvSpPr>
        <p:spPr>
          <a:xfrm>
            <a:off x="10757404" y="7883186"/>
            <a:ext cx="836001" cy="805601"/>
          </a:xfrm>
          <a:custGeom>
            <a:rect b="b" l="l" r="r" t="t"/>
            <a:pathLst>
              <a:path extrusionOk="0" h="805601" w="836001">
                <a:moveTo>
                  <a:pt x="0" y="0"/>
                </a:moveTo>
                <a:lnTo>
                  <a:pt x="836002" y="0"/>
                </a:lnTo>
                <a:lnTo>
                  <a:pt x="836002" y="805602"/>
                </a:lnTo>
                <a:lnTo>
                  <a:pt x="0" y="805602"/>
                </a:lnTo>
                <a:lnTo>
                  <a:pt x="0" y="0"/>
                </a:lnTo>
                <a:close/>
              </a:path>
            </a:pathLst>
          </a:custGeom>
          <a:blipFill rotWithShape="1">
            <a:blip r:embed="rId5">
              <a:alphaModFix/>
            </a:blip>
            <a:stretch>
              <a:fillRect b="0" l="0" r="0" t="0"/>
            </a:stretch>
          </a:blipFill>
          <a:ln>
            <a:noFill/>
          </a:ln>
        </p:spPr>
      </p:sp>
      <p:sp>
        <p:nvSpPr>
          <p:cNvPr id="210" name="Google Shape;210;p20"/>
          <p:cNvSpPr/>
          <p:nvPr/>
        </p:nvSpPr>
        <p:spPr>
          <a:xfrm>
            <a:off x="12260204" y="7883186"/>
            <a:ext cx="836001" cy="805601"/>
          </a:xfrm>
          <a:custGeom>
            <a:rect b="b" l="l" r="r" t="t"/>
            <a:pathLst>
              <a:path extrusionOk="0" h="805601" w="836001">
                <a:moveTo>
                  <a:pt x="0" y="0"/>
                </a:moveTo>
                <a:lnTo>
                  <a:pt x="836002" y="0"/>
                </a:lnTo>
                <a:lnTo>
                  <a:pt x="836002" y="805602"/>
                </a:lnTo>
                <a:lnTo>
                  <a:pt x="0" y="805602"/>
                </a:lnTo>
                <a:lnTo>
                  <a:pt x="0" y="0"/>
                </a:lnTo>
                <a:close/>
              </a:path>
            </a:pathLst>
          </a:custGeom>
          <a:blipFill rotWithShape="1">
            <a:blip r:embed="rId5">
              <a:alphaModFix/>
            </a:blip>
            <a:stretch>
              <a:fillRect b="0" l="0" r="0" t="0"/>
            </a:stretch>
          </a:blipFill>
          <a:ln>
            <a:noFill/>
          </a:ln>
        </p:spPr>
      </p:sp>
      <p:sp>
        <p:nvSpPr>
          <p:cNvPr id="211" name="Google Shape;211;p20"/>
          <p:cNvSpPr/>
          <p:nvPr/>
        </p:nvSpPr>
        <p:spPr>
          <a:xfrm>
            <a:off x="13728594" y="7883186"/>
            <a:ext cx="836001" cy="805601"/>
          </a:xfrm>
          <a:custGeom>
            <a:rect b="b" l="l" r="r" t="t"/>
            <a:pathLst>
              <a:path extrusionOk="0" h="805601" w="836001">
                <a:moveTo>
                  <a:pt x="0" y="0"/>
                </a:moveTo>
                <a:lnTo>
                  <a:pt x="836001" y="0"/>
                </a:lnTo>
                <a:lnTo>
                  <a:pt x="836001" y="805602"/>
                </a:lnTo>
                <a:lnTo>
                  <a:pt x="0" y="805602"/>
                </a:lnTo>
                <a:lnTo>
                  <a:pt x="0" y="0"/>
                </a:lnTo>
                <a:close/>
              </a:path>
            </a:pathLst>
          </a:custGeom>
          <a:blipFill rotWithShape="1">
            <a:blip r:embed="rId5">
              <a:alphaModFix/>
            </a:blip>
            <a:stretch>
              <a:fillRect b="0" l="0" r="0" t="0"/>
            </a:stretch>
          </a:blipFill>
          <a:ln>
            <a:noFill/>
          </a:ln>
        </p:spPr>
      </p:sp>
      <p:sp>
        <p:nvSpPr>
          <p:cNvPr id="212" name="Google Shape;212;p20"/>
          <p:cNvSpPr/>
          <p:nvPr/>
        </p:nvSpPr>
        <p:spPr>
          <a:xfrm>
            <a:off x="15196983" y="7883186"/>
            <a:ext cx="836001" cy="805601"/>
          </a:xfrm>
          <a:custGeom>
            <a:rect b="b" l="l" r="r" t="t"/>
            <a:pathLst>
              <a:path extrusionOk="0" h="805601" w="836001">
                <a:moveTo>
                  <a:pt x="0" y="0"/>
                </a:moveTo>
                <a:lnTo>
                  <a:pt x="836001" y="0"/>
                </a:lnTo>
                <a:lnTo>
                  <a:pt x="836001" y="805602"/>
                </a:lnTo>
                <a:lnTo>
                  <a:pt x="0" y="805602"/>
                </a:lnTo>
                <a:lnTo>
                  <a:pt x="0" y="0"/>
                </a:lnTo>
                <a:close/>
              </a:path>
            </a:pathLst>
          </a:custGeom>
          <a:blipFill rotWithShape="1">
            <a:blip r:embed="rId5">
              <a:alphaModFix/>
            </a:blip>
            <a:stretch>
              <a:fillRect b="0" l="0" r="0" t="0"/>
            </a:stretch>
          </a:blipFill>
          <a:ln>
            <a:noFill/>
          </a:ln>
        </p:spPr>
      </p:sp>
      <p:sp>
        <p:nvSpPr>
          <p:cNvPr id="213" name="Google Shape;213;p20"/>
          <p:cNvSpPr/>
          <p:nvPr/>
        </p:nvSpPr>
        <p:spPr>
          <a:xfrm>
            <a:off x="16766409" y="7883186"/>
            <a:ext cx="836001" cy="805601"/>
          </a:xfrm>
          <a:custGeom>
            <a:rect b="b" l="l" r="r" t="t"/>
            <a:pathLst>
              <a:path extrusionOk="0" h="805601" w="836001">
                <a:moveTo>
                  <a:pt x="0" y="0"/>
                </a:moveTo>
                <a:lnTo>
                  <a:pt x="836002" y="0"/>
                </a:lnTo>
                <a:lnTo>
                  <a:pt x="836002" y="805602"/>
                </a:lnTo>
                <a:lnTo>
                  <a:pt x="0" y="805602"/>
                </a:lnTo>
                <a:lnTo>
                  <a:pt x="0" y="0"/>
                </a:lnTo>
                <a:close/>
              </a:path>
            </a:pathLst>
          </a:custGeom>
          <a:blipFill rotWithShape="1">
            <a:blip r:embed="rId5">
              <a:alphaModFix/>
            </a:blip>
            <a:stretch>
              <a:fillRect b="0" l="0" r="0" t="0"/>
            </a:stretch>
          </a:blipFill>
          <a:ln>
            <a:noFill/>
          </a:ln>
        </p:spPr>
      </p:sp>
      <p:sp>
        <p:nvSpPr>
          <p:cNvPr id="214" name="Google Shape;214;p20"/>
          <p:cNvSpPr txBox="1"/>
          <p:nvPr/>
        </p:nvSpPr>
        <p:spPr>
          <a:xfrm>
            <a:off x="1537298" y="4060876"/>
            <a:ext cx="6175940" cy="1939600"/>
          </a:xfrm>
          <a:prstGeom prst="rect">
            <a:avLst/>
          </a:prstGeom>
          <a:noFill/>
          <a:ln>
            <a:noFill/>
          </a:ln>
        </p:spPr>
        <p:txBody>
          <a:bodyPr anchorCtr="0" anchor="t" bIns="0" lIns="0" spcFirstLastPara="1" rIns="0" wrap="square" tIns="0">
            <a:spAutoFit/>
          </a:bodyPr>
          <a:lstStyle/>
          <a:p>
            <a:pPr indent="0" lvl="0" marL="0" marR="0" rtl="0" algn="l">
              <a:lnSpc>
                <a:spcPct val="158032"/>
              </a:lnSpc>
              <a:spcBef>
                <a:spcPts val="0"/>
              </a:spcBef>
              <a:spcAft>
                <a:spcPts val="0"/>
              </a:spcAft>
              <a:buNone/>
            </a:pPr>
            <a:r>
              <a:rPr b="0" i="0" lang="en-US" sz="2440" u="none" cap="none" strike="noStrike">
                <a:solidFill>
                  <a:srgbClr val="000000"/>
                </a:solidFill>
                <a:latin typeface="Poppins"/>
                <a:ea typeface="Poppins"/>
                <a:cs typeface="Poppins"/>
                <a:sym typeface="Poppins"/>
              </a:rPr>
              <a:t>Meet Mexican artist Frida Kahlo. Spend some time researching and reading about her life online. How do the following details fit in her life's timeline?</a:t>
            </a:r>
            <a:endParaRPr/>
          </a:p>
        </p:txBody>
      </p:sp>
      <p:sp>
        <p:nvSpPr>
          <p:cNvPr id="215" name="Google Shape;215;p20"/>
          <p:cNvSpPr txBox="1"/>
          <p:nvPr/>
        </p:nvSpPr>
        <p:spPr>
          <a:xfrm>
            <a:off x="1530429" y="6967326"/>
            <a:ext cx="22404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Bus accident</a:t>
            </a:r>
            <a:endParaRPr/>
          </a:p>
        </p:txBody>
      </p:sp>
      <p:sp>
        <p:nvSpPr>
          <p:cNvPr id="216" name="Google Shape;216;p20"/>
          <p:cNvSpPr txBox="1"/>
          <p:nvPr/>
        </p:nvSpPr>
        <p:spPr>
          <a:xfrm>
            <a:off x="5645042" y="7946073"/>
            <a:ext cx="10263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Birth</a:t>
            </a:r>
            <a:endParaRPr/>
          </a:p>
        </p:txBody>
      </p:sp>
      <p:sp>
        <p:nvSpPr>
          <p:cNvPr id="217" name="Google Shape;217;p20"/>
          <p:cNvSpPr txBox="1"/>
          <p:nvPr/>
        </p:nvSpPr>
        <p:spPr>
          <a:xfrm>
            <a:off x="5761225" y="8919541"/>
            <a:ext cx="10263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Death</a:t>
            </a:r>
            <a:endParaRPr/>
          </a:p>
        </p:txBody>
      </p:sp>
      <p:sp>
        <p:nvSpPr>
          <p:cNvPr id="218" name="Google Shape;218;p20"/>
          <p:cNvSpPr txBox="1"/>
          <p:nvPr/>
        </p:nvSpPr>
        <p:spPr>
          <a:xfrm>
            <a:off x="4071422" y="6967326"/>
            <a:ext cx="37641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Marriage to Diego Rivera</a:t>
            </a:r>
            <a:endParaRPr/>
          </a:p>
        </p:txBody>
      </p:sp>
      <p:sp>
        <p:nvSpPr>
          <p:cNvPr id="219" name="Google Shape;219;p20"/>
          <p:cNvSpPr txBox="1"/>
          <p:nvPr/>
        </p:nvSpPr>
        <p:spPr>
          <a:xfrm>
            <a:off x="1486763" y="7941191"/>
            <a:ext cx="37641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Divorce from Diego Rivera</a:t>
            </a:r>
            <a:endParaRPr/>
          </a:p>
        </p:txBody>
      </p:sp>
      <p:sp>
        <p:nvSpPr>
          <p:cNvPr id="220" name="Google Shape;220;p20"/>
          <p:cNvSpPr txBox="1"/>
          <p:nvPr/>
        </p:nvSpPr>
        <p:spPr>
          <a:xfrm>
            <a:off x="1486763" y="8919541"/>
            <a:ext cx="3764100" cy="332700"/>
          </a:xfrm>
          <a:prstGeom prst="rect">
            <a:avLst/>
          </a:prstGeom>
          <a:noFill/>
          <a:ln>
            <a:noFill/>
          </a:ln>
        </p:spPr>
        <p:txBody>
          <a:bodyPr anchorCtr="0" anchor="t" bIns="0" lIns="0" spcFirstLastPara="1" rIns="0" wrap="square" tIns="0">
            <a:spAutoFit/>
          </a:bodyPr>
          <a:lstStyle/>
          <a:p>
            <a:pPr indent="0" lvl="0" marL="0" marR="0" rtl="0" algn="ctr">
              <a:lnSpc>
                <a:spcPct val="158048"/>
              </a:lnSpc>
              <a:spcBef>
                <a:spcPts val="0"/>
              </a:spcBef>
              <a:spcAft>
                <a:spcPts val="0"/>
              </a:spcAft>
              <a:buNone/>
            </a:pPr>
            <a:r>
              <a:rPr b="0" i="0" lang="en-US" sz="2162" u="none" cap="none" strike="noStrike">
                <a:solidFill>
                  <a:srgbClr val="FAF5F1"/>
                </a:solidFill>
                <a:latin typeface="Poppins"/>
                <a:ea typeface="Poppins"/>
                <a:cs typeface="Poppins"/>
                <a:sym typeface="Poppins"/>
              </a:rPr>
              <a:t>First solo art exhibition</a:t>
            </a:r>
            <a:endParaRPr/>
          </a:p>
        </p:txBody>
      </p:sp>
      <p:sp>
        <p:nvSpPr>
          <p:cNvPr id="221" name="Google Shape;221;p20"/>
          <p:cNvSpPr txBox="1"/>
          <p:nvPr/>
        </p:nvSpPr>
        <p:spPr>
          <a:xfrm>
            <a:off x="9502851" y="1016077"/>
            <a:ext cx="7925100" cy="939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655" u="none" cap="none" strike="noStrike">
                <a:solidFill>
                  <a:srgbClr val="F7D47C"/>
                </a:solidFill>
                <a:latin typeface="Poppins"/>
                <a:ea typeface="Poppins"/>
                <a:cs typeface="Poppins"/>
                <a:sym typeface="Poppins"/>
              </a:rPr>
              <a:t>Where would the key events in </a:t>
            </a:r>
            <a:endParaRPr/>
          </a:p>
          <a:p>
            <a:pPr indent="0" lvl="0" marL="0" marR="0" rtl="0" algn="ctr">
              <a:lnSpc>
                <a:spcPct val="130000"/>
              </a:lnSpc>
              <a:spcBef>
                <a:spcPts val="0"/>
              </a:spcBef>
              <a:spcAft>
                <a:spcPts val="0"/>
              </a:spcAft>
              <a:buNone/>
            </a:pPr>
            <a:r>
              <a:rPr b="1" i="0" lang="en-US" sz="2655" u="none" cap="none" strike="noStrike">
                <a:solidFill>
                  <a:srgbClr val="F7D47C"/>
                </a:solidFill>
                <a:latin typeface="Poppins"/>
                <a:ea typeface="Poppins"/>
                <a:cs typeface="Poppins"/>
                <a:sym typeface="Poppins"/>
              </a:rPr>
              <a:t>Frida Kahlo's life sit on the timeline?</a:t>
            </a:r>
            <a:endParaRPr/>
          </a:p>
        </p:txBody>
      </p:sp>
      <p:sp>
        <p:nvSpPr>
          <p:cNvPr id="222" name="Google Shape;222;p20"/>
          <p:cNvSpPr txBox="1"/>
          <p:nvPr/>
        </p:nvSpPr>
        <p:spPr>
          <a:xfrm>
            <a:off x="1537298" y="2469670"/>
            <a:ext cx="6594041" cy="158015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8776" u="none" cap="none" strike="noStrike">
                <a:solidFill>
                  <a:srgbClr val="AC223B"/>
                </a:solidFill>
                <a:latin typeface="Pacifico"/>
                <a:ea typeface="Pacifico"/>
                <a:cs typeface="Pacifico"/>
                <a:sym typeface="Pacifico"/>
              </a:rPr>
              <a:t>Frida Kahlo</a:t>
            </a:r>
            <a:endParaRPr/>
          </a:p>
        </p:txBody>
      </p:sp>
      <p:sp>
        <p:nvSpPr>
          <p:cNvPr id="223" name="Google Shape;223;p20"/>
          <p:cNvSpPr txBox="1"/>
          <p:nvPr/>
        </p:nvSpPr>
        <p:spPr>
          <a:xfrm>
            <a:off x="9144000" y="8617808"/>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1907</a:t>
            </a:r>
            <a:endParaRPr/>
          </a:p>
        </p:txBody>
      </p:sp>
      <p:sp>
        <p:nvSpPr>
          <p:cNvPr id="224" name="Google Shape;224;p20"/>
          <p:cNvSpPr txBox="1"/>
          <p:nvPr/>
        </p:nvSpPr>
        <p:spPr>
          <a:xfrm>
            <a:off x="12080779" y="8617808"/>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1929</a:t>
            </a:r>
            <a:endParaRPr/>
          </a:p>
        </p:txBody>
      </p:sp>
      <p:sp>
        <p:nvSpPr>
          <p:cNvPr id="225" name="Google Shape;225;p20"/>
          <p:cNvSpPr txBox="1"/>
          <p:nvPr/>
        </p:nvSpPr>
        <p:spPr>
          <a:xfrm>
            <a:off x="15017557" y="8617808"/>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1939</a:t>
            </a:r>
            <a:endParaRPr/>
          </a:p>
        </p:txBody>
      </p:sp>
      <p:sp>
        <p:nvSpPr>
          <p:cNvPr id="226" name="Google Shape;226;p20"/>
          <p:cNvSpPr txBox="1"/>
          <p:nvPr/>
        </p:nvSpPr>
        <p:spPr>
          <a:xfrm>
            <a:off x="10612389" y="6986032"/>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1925</a:t>
            </a:r>
            <a:endParaRPr/>
          </a:p>
        </p:txBody>
      </p:sp>
      <p:sp>
        <p:nvSpPr>
          <p:cNvPr id="227" name="Google Shape;227;p20"/>
          <p:cNvSpPr txBox="1"/>
          <p:nvPr/>
        </p:nvSpPr>
        <p:spPr>
          <a:xfrm>
            <a:off x="16586984" y="6986032"/>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1954</a:t>
            </a:r>
            <a:endParaRPr/>
          </a:p>
        </p:txBody>
      </p:sp>
      <p:sp>
        <p:nvSpPr>
          <p:cNvPr id="228" name="Google Shape;228;p20"/>
          <p:cNvSpPr txBox="1"/>
          <p:nvPr/>
        </p:nvSpPr>
        <p:spPr>
          <a:xfrm>
            <a:off x="13549168" y="6986032"/>
            <a:ext cx="1194853" cy="793085"/>
          </a:xfrm>
          <a:prstGeom prst="rect">
            <a:avLst/>
          </a:prstGeom>
          <a:noFill/>
          <a:ln>
            <a:noFill/>
          </a:ln>
        </p:spPr>
        <p:txBody>
          <a:bodyPr anchorCtr="0" anchor="t" bIns="0" lIns="0" spcFirstLastPara="1" rIns="0" wrap="square" tIns="0">
            <a:spAutoFit/>
          </a:bodyPr>
          <a:lstStyle/>
          <a:p>
            <a:pPr indent="0" lvl="0" marL="0" marR="0" rtl="0" algn="l">
              <a:lnSpc>
                <a:spcPct val="149988"/>
              </a:lnSpc>
              <a:spcBef>
                <a:spcPts val="0"/>
              </a:spcBef>
              <a:spcAft>
                <a:spcPts val="0"/>
              </a:spcAft>
              <a:buNone/>
            </a:pPr>
            <a:r>
              <a:rPr b="0" i="0" lang="en-US" sz="4345" u="none" cap="none" strike="noStrike">
                <a:solidFill>
                  <a:srgbClr val="F7D47C"/>
                </a:solidFill>
                <a:latin typeface="Pacifico"/>
                <a:ea typeface="Pacifico"/>
                <a:cs typeface="Pacifico"/>
                <a:sym typeface="Pacifico"/>
              </a:rPr>
              <a:t>1938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8D8E"/>
        </a:solidFill>
      </p:bgPr>
    </p:bg>
    <p:spTree>
      <p:nvGrpSpPr>
        <p:cNvPr id="232" name="Shape 232"/>
        <p:cNvGrpSpPr/>
        <p:nvPr/>
      </p:nvGrpSpPr>
      <p:grpSpPr>
        <a:xfrm>
          <a:off x="0" y="0"/>
          <a:ext cx="0" cy="0"/>
          <a:chOff x="0" y="0"/>
          <a:chExt cx="0" cy="0"/>
        </a:xfrm>
      </p:grpSpPr>
      <p:pic>
        <p:nvPicPr>
          <p:cNvPr id="233" name="Google Shape;233;p21"/>
          <p:cNvPicPr preferRelativeResize="0"/>
          <p:nvPr/>
        </p:nvPicPr>
        <p:blipFill>
          <a:blip r:embed="rId3">
            <a:alphaModFix/>
          </a:blip>
          <a:stretch>
            <a:fillRect/>
          </a:stretch>
        </p:blipFill>
        <p:spPr>
          <a:xfrm>
            <a:off x="10915401" y="1687925"/>
            <a:ext cx="6288449" cy="7023820"/>
          </a:xfrm>
          <a:prstGeom prst="rect">
            <a:avLst/>
          </a:prstGeom>
          <a:noFill/>
          <a:ln>
            <a:noFill/>
          </a:ln>
        </p:spPr>
      </p:pic>
      <p:sp>
        <p:nvSpPr>
          <p:cNvPr id="234" name="Google Shape;234;p21"/>
          <p:cNvSpPr/>
          <p:nvPr/>
        </p:nvSpPr>
        <p:spPr>
          <a:xfrm>
            <a:off x="0" y="-205987"/>
            <a:ext cx="9831248" cy="13900223"/>
          </a:xfrm>
          <a:custGeom>
            <a:rect b="b" l="l" r="r" t="t"/>
            <a:pathLst>
              <a:path extrusionOk="0" h="13900223" w="9831248">
                <a:moveTo>
                  <a:pt x="0" y="0"/>
                </a:moveTo>
                <a:lnTo>
                  <a:pt x="9831248" y="0"/>
                </a:lnTo>
                <a:lnTo>
                  <a:pt x="9831248" y="13900223"/>
                </a:lnTo>
                <a:lnTo>
                  <a:pt x="0" y="13900223"/>
                </a:lnTo>
                <a:lnTo>
                  <a:pt x="0" y="0"/>
                </a:lnTo>
                <a:close/>
              </a:path>
            </a:pathLst>
          </a:custGeom>
          <a:blipFill rotWithShape="1">
            <a:blip r:embed="rId4">
              <a:alphaModFix/>
            </a:blip>
            <a:stretch>
              <a:fillRect b="0" l="0" r="0" t="0"/>
            </a:stretch>
          </a:blipFill>
          <a:ln>
            <a:noFill/>
          </a:ln>
        </p:spPr>
      </p:sp>
      <p:sp>
        <p:nvSpPr>
          <p:cNvPr id="235" name="Google Shape;235;p21"/>
          <p:cNvSpPr/>
          <p:nvPr/>
        </p:nvSpPr>
        <p:spPr>
          <a:xfrm rot="-295025">
            <a:off x="2799689" y="7421574"/>
            <a:ext cx="7631586" cy="1512442"/>
          </a:xfrm>
          <a:custGeom>
            <a:rect b="b" l="l" r="r" t="t"/>
            <a:pathLst>
              <a:path extrusionOk="0" h="1512442" w="7631586">
                <a:moveTo>
                  <a:pt x="0" y="0"/>
                </a:moveTo>
                <a:lnTo>
                  <a:pt x="7631586" y="0"/>
                </a:lnTo>
                <a:lnTo>
                  <a:pt x="7631586" y="1512442"/>
                </a:lnTo>
                <a:lnTo>
                  <a:pt x="0" y="1512442"/>
                </a:lnTo>
                <a:lnTo>
                  <a:pt x="0" y="0"/>
                </a:lnTo>
                <a:close/>
              </a:path>
            </a:pathLst>
          </a:custGeom>
          <a:blipFill rotWithShape="1">
            <a:blip r:embed="rId5">
              <a:alphaModFix/>
            </a:blip>
            <a:stretch>
              <a:fillRect b="0" l="0" r="0" t="0"/>
            </a:stretch>
          </a:blipFill>
          <a:ln>
            <a:noFill/>
          </a:ln>
        </p:spPr>
      </p:sp>
      <p:sp>
        <p:nvSpPr>
          <p:cNvPr id="236" name="Google Shape;236;p21"/>
          <p:cNvSpPr txBox="1"/>
          <p:nvPr/>
        </p:nvSpPr>
        <p:spPr>
          <a:xfrm>
            <a:off x="1300428" y="1413996"/>
            <a:ext cx="8373995" cy="158015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8776" u="none" cap="none" strike="noStrike">
                <a:solidFill>
                  <a:srgbClr val="AC223B"/>
                </a:solidFill>
                <a:latin typeface="Pacifico"/>
                <a:ea typeface="Pacifico"/>
                <a:cs typeface="Pacifico"/>
                <a:sym typeface="Pacifico"/>
              </a:rPr>
              <a:t>The Two Fridas</a:t>
            </a:r>
            <a:endParaRPr/>
          </a:p>
        </p:txBody>
      </p:sp>
      <p:sp>
        <p:nvSpPr>
          <p:cNvPr id="237" name="Google Shape;237;p21"/>
          <p:cNvSpPr txBox="1"/>
          <p:nvPr/>
        </p:nvSpPr>
        <p:spPr>
          <a:xfrm>
            <a:off x="1300425" y="3521575"/>
            <a:ext cx="8025300" cy="346200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Aspects of Kahlo's life that influence her art:</a:t>
            </a:r>
            <a:endParaRPr/>
          </a:p>
          <a:p>
            <a:pPr indent="0" lvl="0" marL="0" marR="0" rtl="0" algn="l">
              <a:lnSpc>
                <a:spcPct val="130000"/>
              </a:lnSpc>
              <a:spcBef>
                <a:spcPts val="0"/>
              </a:spcBef>
              <a:spcAft>
                <a:spcPts val="0"/>
              </a:spcAft>
              <a:buNone/>
            </a:pPr>
            <a:r>
              <a:t/>
            </a:r>
            <a:endParaRPr b="1" i="0" sz="2499" u="none" cap="none" strike="noStrike">
              <a:solidFill>
                <a:srgbClr val="000000"/>
              </a:solidFill>
              <a:latin typeface="Poppins"/>
              <a:ea typeface="Poppins"/>
              <a:cs typeface="Poppins"/>
              <a:sym typeface="Poppins"/>
            </a:endParaRPr>
          </a:p>
          <a:p>
            <a:pPr indent="-269874" lvl="1" marL="539749" marR="0" rtl="0" algn="l">
              <a:lnSpc>
                <a:spcPct val="130000"/>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Her Mexican heritage</a:t>
            </a:r>
            <a:endParaRPr/>
          </a:p>
          <a:p>
            <a:pPr indent="-269874" lvl="1" marL="539749" marR="0" rtl="0" algn="l">
              <a:lnSpc>
                <a:spcPct val="130000"/>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The bus accident that left her with health struggles</a:t>
            </a:r>
            <a:endParaRPr/>
          </a:p>
          <a:p>
            <a:pPr indent="-269874" lvl="1" marL="539749" marR="0" rtl="0" algn="l">
              <a:lnSpc>
                <a:spcPct val="130000"/>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Her marriage and divorce to Diego Rivera </a:t>
            </a:r>
            <a:br>
              <a:rPr b="0" i="0" lang="en-US" sz="2499" u="none" cap="none" strike="noStrike">
                <a:solidFill>
                  <a:srgbClr val="000000"/>
                </a:solidFill>
                <a:latin typeface="Poppins"/>
                <a:ea typeface="Poppins"/>
                <a:cs typeface="Poppins"/>
                <a:sym typeface="Poppins"/>
              </a:rPr>
            </a:br>
            <a:r>
              <a:rPr b="0" i="0" lang="en-US" sz="2499" u="none" cap="none" strike="noStrike">
                <a:solidFill>
                  <a:srgbClr val="000000"/>
                </a:solidFill>
                <a:latin typeface="Poppins"/>
                <a:ea typeface="Poppins"/>
                <a:cs typeface="Poppins"/>
                <a:sym typeface="Poppins"/>
              </a:rPr>
              <a:t>- a famous artist</a:t>
            </a:r>
            <a:endParaRPr/>
          </a:p>
        </p:txBody>
      </p:sp>
      <p:sp>
        <p:nvSpPr>
          <p:cNvPr id="238" name="Google Shape;238;p21"/>
          <p:cNvSpPr/>
          <p:nvPr/>
        </p:nvSpPr>
        <p:spPr>
          <a:xfrm>
            <a:off x="13939575" y="1152125"/>
            <a:ext cx="4024200" cy="388200"/>
          </a:xfrm>
          <a:prstGeom prst="rect">
            <a:avLst/>
          </a:prstGeom>
          <a:solidFill>
            <a:srgbClr val="F7D4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9" name="Google Shape;239;p21"/>
          <p:cNvSpPr/>
          <p:nvPr/>
        </p:nvSpPr>
        <p:spPr>
          <a:xfrm>
            <a:off x="14359650" y="1642650"/>
            <a:ext cx="3604200" cy="388200"/>
          </a:xfrm>
          <a:prstGeom prst="rect">
            <a:avLst/>
          </a:prstGeom>
          <a:solidFill>
            <a:srgbClr val="F7D4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p21"/>
          <p:cNvSpPr/>
          <p:nvPr/>
        </p:nvSpPr>
        <p:spPr>
          <a:xfrm>
            <a:off x="14677150" y="2133175"/>
            <a:ext cx="3286500" cy="388200"/>
          </a:xfrm>
          <a:prstGeom prst="rect">
            <a:avLst/>
          </a:prstGeom>
          <a:solidFill>
            <a:srgbClr val="F7D4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p21"/>
          <p:cNvSpPr txBox="1"/>
          <p:nvPr/>
        </p:nvSpPr>
        <p:spPr>
          <a:xfrm>
            <a:off x="13832207" y="1184400"/>
            <a:ext cx="3960101" cy="1231578"/>
          </a:xfrm>
          <a:prstGeom prst="rect">
            <a:avLst/>
          </a:prstGeom>
          <a:noFill/>
          <a:ln>
            <a:noFill/>
          </a:ln>
        </p:spPr>
        <p:txBody>
          <a:bodyPr anchorCtr="0" anchor="t" bIns="0" lIns="0" spcFirstLastPara="1" rIns="0" wrap="square" tIns="0">
            <a:spAutoFit/>
          </a:bodyPr>
          <a:lstStyle/>
          <a:p>
            <a:pPr indent="0" lvl="0" marL="0" marR="0" rtl="0" algn="r">
              <a:lnSpc>
                <a:spcPct val="149977"/>
              </a:lnSpc>
              <a:spcBef>
                <a:spcPts val="0"/>
              </a:spcBef>
              <a:spcAft>
                <a:spcPts val="0"/>
              </a:spcAft>
              <a:buNone/>
            </a:pPr>
            <a:r>
              <a:rPr b="0" i="0" lang="en-US" sz="2175" u="none" cap="none" strike="noStrike">
                <a:solidFill>
                  <a:srgbClr val="000000"/>
                </a:solidFill>
                <a:latin typeface="Poppins"/>
                <a:ea typeface="Poppins"/>
                <a:cs typeface="Poppins"/>
                <a:sym typeface="Poppins"/>
              </a:rPr>
              <a:t>TEACHER TO ADD IMAGE OF FRIDA KAHLO'S 'THE TWO FRIDAS' IN THIS SPACE.</a:t>
            </a:r>
            <a:endParaRPr/>
          </a:p>
        </p:txBody>
      </p:sp>
      <p:sp>
        <p:nvSpPr>
          <p:cNvPr id="242" name="Google Shape;242;p21"/>
          <p:cNvSpPr txBox="1"/>
          <p:nvPr/>
        </p:nvSpPr>
        <p:spPr>
          <a:xfrm>
            <a:off x="11088493" y="9129363"/>
            <a:ext cx="6011676" cy="45940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442" u="none" cap="none" strike="noStrike">
                <a:solidFill>
                  <a:srgbClr val="000000"/>
                </a:solidFill>
                <a:latin typeface="Poppins"/>
                <a:ea typeface="Poppins"/>
                <a:cs typeface="Poppins"/>
                <a:sym typeface="Poppins"/>
              </a:rPr>
              <a:t>The Two Fridas,  Frida Kahlo, 1939</a:t>
            </a:r>
            <a:endParaRPr/>
          </a:p>
        </p:txBody>
      </p:sp>
      <p:sp>
        <p:nvSpPr>
          <p:cNvPr id="243" name="Google Shape;243;p21"/>
          <p:cNvSpPr txBox="1"/>
          <p:nvPr/>
        </p:nvSpPr>
        <p:spPr>
          <a:xfrm rot="-295031">
            <a:off x="4757023" y="7646811"/>
            <a:ext cx="4759918" cy="94007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2655" u="none" cap="none" strike="noStrike">
                <a:solidFill>
                  <a:srgbClr val="FFFFFF"/>
                </a:solidFill>
                <a:latin typeface="Poppins"/>
                <a:ea typeface="Poppins"/>
                <a:cs typeface="Poppins"/>
                <a:sym typeface="Poppins"/>
              </a:rPr>
              <a:t>How does Kahlo express her identity in this artwork?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