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10287000" cx="18288000"/>
  <p:notesSz cx="6858000" cy="9144000"/>
  <p:embeddedFontLst>
    <p:embeddedFont>
      <p:font typeface="Fredoka"/>
      <p:regular r:id="rId22"/>
      <p:bold r:id="rId23"/>
    </p:embeddedFont>
    <p:embeddedFont>
      <p:font typeface="Poppins"/>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Fredoka-regular.fntdata"/><Relationship Id="rId21" Type="http://schemas.openxmlformats.org/officeDocument/2006/relationships/slide" Target="slides/slide16.xml"/><Relationship Id="rId24" Type="http://schemas.openxmlformats.org/officeDocument/2006/relationships/font" Target="fonts/Poppins-regular.fntdata"/><Relationship Id="rId23" Type="http://schemas.openxmlformats.org/officeDocument/2006/relationships/font" Target="fonts/Fredoka-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oppins-italic.fntdata"/><Relationship Id="rId25" Type="http://schemas.openxmlformats.org/officeDocument/2006/relationships/font" Target="fonts/Poppins-bold.fntdata"/><Relationship Id="rId27" Type="http://schemas.openxmlformats.org/officeDocument/2006/relationships/font" Target="fonts/Poppins-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36.jpg"/><Relationship Id="rId4" Type="http://schemas.openxmlformats.org/officeDocument/2006/relationships/image" Target="../media/image38.jpg"/><Relationship Id="rId5" Type="http://schemas.openxmlformats.org/officeDocument/2006/relationships/image" Target="../media/image30.png"/><Relationship Id="rId6"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46.jp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37.jpg"/><Relationship Id="rId4" Type="http://schemas.openxmlformats.org/officeDocument/2006/relationships/image" Target="../media/image39.jpg"/><Relationship Id="rId9" Type="http://schemas.openxmlformats.org/officeDocument/2006/relationships/image" Target="../media/image4.png"/><Relationship Id="rId5" Type="http://schemas.openxmlformats.org/officeDocument/2006/relationships/image" Target="../media/image45.jpg"/><Relationship Id="rId6" Type="http://schemas.openxmlformats.org/officeDocument/2006/relationships/image" Target="../media/image27.png"/><Relationship Id="rId7" Type="http://schemas.openxmlformats.org/officeDocument/2006/relationships/image" Target="../media/image10.png"/><Relationship Id="rId8"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1.png"/><Relationship Id="rId4" Type="http://schemas.openxmlformats.org/officeDocument/2006/relationships/image" Target="../media/image33.jpg"/><Relationship Id="rId10" Type="http://schemas.openxmlformats.org/officeDocument/2006/relationships/image" Target="../media/image14.png"/><Relationship Id="rId9" Type="http://schemas.openxmlformats.org/officeDocument/2006/relationships/image" Target="../media/image30.png"/><Relationship Id="rId5" Type="http://schemas.openxmlformats.org/officeDocument/2006/relationships/image" Target="../media/image40.jpg"/><Relationship Id="rId6" Type="http://schemas.openxmlformats.org/officeDocument/2006/relationships/image" Target="../media/image41.jpg"/><Relationship Id="rId7" Type="http://schemas.openxmlformats.org/officeDocument/2006/relationships/image" Target="../media/image43.jpg"/><Relationship Id="rId8" Type="http://schemas.openxmlformats.org/officeDocument/2006/relationships/image" Target="../media/image3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 Id="rId3" Type="http://schemas.openxmlformats.org/officeDocument/2006/relationships/image" Target="../media/image15.png"/><Relationship Id="rId4" Type="http://schemas.openxmlformats.org/officeDocument/2006/relationships/image" Target="../media/image5.png"/><Relationship Id="rId10" Type="http://schemas.openxmlformats.org/officeDocument/2006/relationships/image" Target="../media/image4.png"/><Relationship Id="rId9"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30.png"/><Relationship Id="rId7" Type="http://schemas.openxmlformats.org/officeDocument/2006/relationships/image" Target="../media/image14.png"/><Relationship Id="rId8"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29.png"/><Relationship Id="rId4" Type="http://schemas.openxmlformats.org/officeDocument/2006/relationships/image" Target="../media/image31.png"/><Relationship Id="rId5" Type="http://schemas.openxmlformats.org/officeDocument/2006/relationships/image" Target="../media/image9.png"/><Relationship Id="rId6" Type="http://schemas.openxmlformats.org/officeDocument/2006/relationships/image" Target="../media/image1.png"/><Relationship Id="rId7"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5.png"/><Relationship Id="rId4" Type="http://schemas.openxmlformats.org/officeDocument/2006/relationships/image" Target="../media/image4.png"/><Relationship Id="rId11" Type="http://schemas.openxmlformats.org/officeDocument/2006/relationships/image" Target="../media/image10.png"/><Relationship Id="rId10" Type="http://schemas.openxmlformats.org/officeDocument/2006/relationships/image" Target="../media/image11.png"/><Relationship Id="rId9"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9.png"/><Relationship Id="rId8"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0.png"/><Relationship Id="rId5" Type="http://schemas.openxmlformats.org/officeDocument/2006/relationships/image" Target="../media/image22.png"/><Relationship Id="rId6" Type="http://schemas.openxmlformats.org/officeDocument/2006/relationships/image" Target="../media/image14.png"/><Relationship Id="rId7" Type="http://schemas.openxmlformats.org/officeDocument/2006/relationships/image" Target="../media/image4.png"/><Relationship Id="rId8"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27.png"/><Relationship Id="rId4" Type="http://schemas.openxmlformats.org/officeDocument/2006/relationships/image" Target="../media/image31.png"/><Relationship Id="rId10" Type="http://schemas.openxmlformats.org/officeDocument/2006/relationships/image" Target="../media/image10.png"/><Relationship Id="rId9" Type="http://schemas.openxmlformats.org/officeDocument/2006/relationships/image" Target="../media/image30.png"/><Relationship Id="rId5" Type="http://schemas.openxmlformats.org/officeDocument/2006/relationships/image" Target="../media/image2.png"/><Relationship Id="rId6" Type="http://schemas.openxmlformats.org/officeDocument/2006/relationships/image" Target="../media/image4.png"/><Relationship Id="rId7" Type="http://schemas.openxmlformats.org/officeDocument/2006/relationships/image" Target="../media/image11.png"/><Relationship Id="rId8"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29.png"/><Relationship Id="rId4" Type="http://schemas.openxmlformats.org/officeDocument/2006/relationships/image" Target="../media/image15.png"/><Relationship Id="rId5"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4.png"/><Relationship Id="rId4" Type="http://schemas.openxmlformats.org/officeDocument/2006/relationships/image" Target="../media/image31.png"/><Relationship Id="rId5" Type="http://schemas.openxmlformats.org/officeDocument/2006/relationships/image" Target="../media/image27.png"/><Relationship Id="rId6" Type="http://schemas.openxmlformats.org/officeDocument/2006/relationships/image" Target="../media/image11.png"/><Relationship Id="rId7"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 Id="rId4" Type="http://schemas.openxmlformats.org/officeDocument/2006/relationships/image" Target="../media/image1.png"/><Relationship Id="rId10" Type="http://schemas.openxmlformats.org/officeDocument/2006/relationships/image" Target="../media/image10.png"/><Relationship Id="rId9"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9.png"/><Relationship Id="rId7" Type="http://schemas.openxmlformats.org/officeDocument/2006/relationships/image" Target="../media/image14.png"/><Relationship Id="rId8"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4.png"/><Relationship Id="rId4" Type="http://schemas.openxmlformats.org/officeDocument/2006/relationships/image" Target="../media/image4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5.png"/><Relationship Id="rId6" Type="http://schemas.openxmlformats.org/officeDocument/2006/relationships/image" Target="../media/image11.png"/><Relationship Id="rId7" Type="http://schemas.openxmlformats.org/officeDocument/2006/relationships/image" Target="../media/image29.png"/><Relationship Id="rId8"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9">
  <p:cSld name="CUSTOM_12">
    <p:spTree>
      <p:nvGrpSpPr>
        <p:cNvPr id="300" name="Shape 300"/>
        <p:cNvGrpSpPr/>
        <p:nvPr/>
      </p:nvGrpSpPr>
      <p:grpSpPr>
        <a:xfrm>
          <a:off x="0" y="0"/>
          <a:ext cx="0" cy="0"/>
          <a:chOff x="0" y="0"/>
          <a:chExt cx="0" cy="0"/>
        </a:xfrm>
      </p:grpSpPr>
      <p:pic>
        <p:nvPicPr>
          <p:cNvPr id="301" name="Google Shape;301;p11"/>
          <p:cNvPicPr preferRelativeResize="0"/>
          <p:nvPr/>
        </p:nvPicPr>
        <p:blipFill>
          <a:blip r:embed="rId2">
            <a:alphaModFix/>
          </a:blip>
          <a:stretch>
            <a:fillRect/>
          </a:stretch>
        </p:blipFill>
        <p:spPr>
          <a:xfrm>
            <a:off x="0" y="0"/>
            <a:ext cx="18288000" cy="10287000"/>
          </a:xfrm>
          <a:prstGeom prst="rect">
            <a:avLst/>
          </a:prstGeom>
          <a:noFill/>
          <a:ln>
            <a:noFill/>
          </a:ln>
        </p:spPr>
      </p:pic>
      <p:pic>
        <p:nvPicPr>
          <p:cNvPr id="302" name="Google Shape;302;p11"/>
          <p:cNvPicPr preferRelativeResize="0"/>
          <p:nvPr/>
        </p:nvPicPr>
        <p:blipFill rotWithShape="1">
          <a:blip r:embed="rId3">
            <a:alphaModFix/>
          </a:blip>
          <a:srcRect b="0" l="16270" r="16270" t="0"/>
          <a:stretch/>
        </p:blipFill>
        <p:spPr>
          <a:xfrm>
            <a:off x="13661995" y="0"/>
            <a:ext cx="4626004" cy="10286999"/>
          </a:xfrm>
          <a:prstGeom prst="rect">
            <a:avLst/>
          </a:prstGeom>
          <a:noFill/>
          <a:ln>
            <a:noFill/>
          </a:ln>
        </p:spPr>
      </p:pic>
      <p:pic>
        <p:nvPicPr>
          <p:cNvPr id="303" name="Google Shape;303;p11"/>
          <p:cNvPicPr preferRelativeResize="0"/>
          <p:nvPr/>
        </p:nvPicPr>
        <p:blipFill rotWithShape="1">
          <a:blip r:embed="rId4">
            <a:alphaModFix/>
          </a:blip>
          <a:srcRect b="0" l="10025" r="10025" t="0"/>
          <a:stretch/>
        </p:blipFill>
        <p:spPr>
          <a:xfrm>
            <a:off x="8702723" y="0"/>
            <a:ext cx="4626004" cy="10287000"/>
          </a:xfrm>
          <a:prstGeom prst="rect">
            <a:avLst/>
          </a:prstGeom>
          <a:noFill/>
          <a:ln>
            <a:noFill/>
          </a:ln>
        </p:spPr>
      </p:pic>
      <p:grpSp>
        <p:nvGrpSpPr>
          <p:cNvPr id="304" name="Google Shape;304;p11"/>
          <p:cNvGrpSpPr/>
          <p:nvPr/>
        </p:nvGrpSpPr>
        <p:grpSpPr>
          <a:xfrm>
            <a:off x="-518582" y="874697"/>
            <a:ext cx="8616681" cy="4529298"/>
            <a:chOff x="0" y="-38100"/>
            <a:chExt cx="3068400" cy="1612883"/>
          </a:xfrm>
        </p:grpSpPr>
        <p:sp>
          <p:nvSpPr>
            <p:cNvPr id="305" name="Google Shape;305;p11"/>
            <p:cNvSpPr/>
            <p:nvPr/>
          </p:nvSpPr>
          <p:spPr>
            <a:xfrm>
              <a:off x="0" y="0"/>
              <a:ext cx="3068255" cy="1574783"/>
            </a:xfrm>
            <a:custGeom>
              <a:rect b="b" l="l" r="r" t="t"/>
              <a:pathLst>
                <a:path extrusionOk="0" h="1574783" w="3068255">
                  <a:moveTo>
                    <a:pt x="0" y="0"/>
                  </a:moveTo>
                  <a:lnTo>
                    <a:pt x="3068255" y="0"/>
                  </a:lnTo>
                  <a:lnTo>
                    <a:pt x="3068255" y="1574783"/>
                  </a:lnTo>
                  <a:lnTo>
                    <a:pt x="0" y="1574783"/>
                  </a:lnTo>
                  <a:close/>
                </a:path>
              </a:pathLst>
            </a:custGeom>
            <a:solidFill>
              <a:srgbClr val="7C2F22"/>
            </a:solidFill>
            <a:ln>
              <a:noFill/>
            </a:ln>
          </p:spPr>
        </p:sp>
        <p:sp>
          <p:nvSpPr>
            <p:cNvPr id="306" name="Google Shape;306;p11"/>
            <p:cNvSpPr txBox="1"/>
            <p:nvPr/>
          </p:nvSpPr>
          <p:spPr>
            <a:xfrm>
              <a:off x="0" y="-38100"/>
              <a:ext cx="3068400" cy="1612800"/>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7" name="Google Shape;307;p11"/>
          <p:cNvGrpSpPr/>
          <p:nvPr/>
        </p:nvGrpSpPr>
        <p:grpSpPr>
          <a:xfrm>
            <a:off x="-311450" y="1126569"/>
            <a:ext cx="8202191" cy="4025546"/>
            <a:chOff x="0" y="-38100"/>
            <a:chExt cx="2920800" cy="1433497"/>
          </a:xfrm>
        </p:grpSpPr>
        <p:sp>
          <p:nvSpPr>
            <p:cNvPr id="308" name="Google Shape;308;p11"/>
            <p:cNvSpPr/>
            <p:nvPr/>
          </p:nvSpPr>
          <p:spPr>
            <a:xfrm>
              <a:off x="0" y="0"/>
              <a:ext cx="2920734" cy="1395397"/>
            </a:xfrm>
            <a:custGeom>
              <a:rect b="b" l="l" r="r" t="t"/>
              <a:pathLst>
                <a:path extrusionOk="0" h="1395397" w="2920734">
                  <a:moveTo>
                    <a:pt x="0" y="0"/>
                  </a:moveTo>
                  <a:lnTo>
                    <a:pt x="2920734" y="0"/>
                  </a:lnTo>
                  <a:lnTo>
                    <a:pt x="2920734" y="1395397"/>
                  </a:lnTo>
                  <a:lnTo>
                    <a:pt x="0" y="1395397"/>
                  </a:lnTo>
                  <a:close/>
                </a:path>
              </a:pathLst>
            </a:custGeom>
            <a:solidFill>
              <a:srgbClr val="000000">
                <a:alpha val="0"/>
              </a:srgbClr>
            </a:solidFill>
            <a:ln cap="sq" cmpd="sng" w="76200">
              <a:solidFill>
                <a:srgbClr val="FDD799"/>
              </a:solidFill>
              <a:prstDash val="dash"/>
              <a:miter lim="8000"/>
              <a:headEnd len="sm" w="sm" type="none"/>
              <a:tailEnd len="sm" w="sm" type="none"/>
            </a:ln>
          </p:spPr>
        </p:sp>
        <p:sp>
          <p:nvSpPr>
            <p:cNvPr id="309" name="Google Shape;309;p11"/>
            <p:cNvSpPr txBox="1"/>
            <p:nvPr/>
          </p:nvSpPr>
          <p:spPr>
            <a:xfrm>
              <a:off x="0" y="-38100"/>
              <a:ext cx="2920800" cy="1433400"/>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0" name="Google Shape;310;p11"/>
          <p:cNvSpPr txBox="1"/>
          <p:nvPr/>
        </p:nvSpPr>
        <p:spPr>
          <a:xfrm>
            <a:off x="1900879" y="6013534"/>
            <a:ext cx="1189200" cy="302700"/>
          </a:xfrm>
          <a:prstGeom prst="rect">
            <a:avLst/>
          </a:prstGeom>
          <a:noFill/>
          <a:ln>
            <a:noFill/>
          </a:ln>
        </p:spPr>
        <p:txBody>
          <a:bodyPr anchorCtr="0" anchor="t" bIns="0" lIns="0" spcFirstLastPara="1" rIns="0" wrap="square" tIns="0">
            <a:spAutoFit/>
          </a:bodyPr>
          <a:lstStyle/>
          <a:p>
            <a:pPr indent="0" lvl="0" marL="0" marR="0" rtl="0" algn="ctr">
              <a:lnSpc>
                <a:spcPct val="119023"/>
              </a:lnSpc>
              <a:spcBef>
                <a:spcPts val="0"/>
              </a:spcBef>
              <a:spcAft>
                <a:spcPts val="0"/>
              </a:spcAft>
              <a:buNone/>
            </a:pPr>
            <a:r>
              <a:rPr b="0" i="0" lang="en-US" sz="1966" u="none" cap="none" strike="noStrike">
                <a:solidFill>
                  <a:srgbClr val="FDD799"/>
                </a:solidFill>
                <a:latin typeface="Fredoka"/>
                <a:ea typeface="Fredoka"/>
                <a:cs typeface="Fredoka"/>
                <a:sym typeface="Fredoka"/>
              </a:rPr>
              <a:t>MON</a:t>
            </a:r>
            <a:endParaRPr/>
          </a:p>
        </p:txBody>
      </p:sp>
      <p:sp>
        <p:nvSpPr>
          <p:cNvPr id="311" name="Google Shape;311;p11"/>
          <p:cNvSpPr/>
          <p:nvPr/>
        </p:nvSpPr>
        <p:spPr>
          <a:xfrm>
            <a:off x="5915102" y="366529"/>
            <a:ext cx="3228898" cy="2607335"/>
          </a:xfrm>
          <a:custGeom>
            <a:rect b="b" l="l" r="r" t="t"/>
            <a:pathLst>
              <a:path extrusionOk="0" h="2607335" w="3228898">
                <a:moveTo>
                  <a:pt x="0" y="0"/>
                </a:moveTo>
                <a:lnTo>
                  <a:pt x="3228898" y="0"/>
                </a:lnTo>
                <a:lnTo>
                  <a:pt x="3228898" y="2607335"/>
                </a:lnTo>
                <a:lnTo>
                  <a:pt x="0" y="2607335"/>
                </a:lnTo>
                <a:lnTo>
                  <a:pt x="0" y="0"/>
                </a:lnTo>
                <a:close/>
              </a:path>
            </a:pathLst>
          </a:custGeom>
          <a:blipFill rotWithShape="1">
            <a:blip r:embed="rId5">
              <a:alphaModFix/>
            </a:blip>
            <a:stretch>
              <a:fillRect b="0" l="0" r="0" t="0"/>
            </a:stretch>
          </a:blipFill>
          <a:ln>
            <a:noFill/>
          </a:ln>
        </p:spPr>
      </p:sp>
      <p:sp>
        <p:nvSpPr>
          <p:cNvPr id="312" name="Google Shape;312;p11"/>
          <p:cNvSpPr/>
          <p:nvPr/>
        </p:nvSpPr>
        <p:spPr>
          <a:xfrm>
            <a:off x="12369384" y="7409798"/>
            <a:ext cx="2585223" cy="2925288"/>
          </a:xfrm>
          <a:custGeom>
            <a:rect b="b" l="l" r="r" t="t"/>
            <a:pathLst>
              <a:path extrusionOk="0" h="2925288" w="2585223">
                <a:moveTo>
                  <a:pt x="0" y="0"/>
                </a:moveTo>
                <a:lnTo>
                  <a:pt x="2585223" y="0"/>
                </a:lnTo>
                <a:lnTo>
                  <a:pt x="2585223" y="2925288"/>
                </a:lnTo>
                <a:lnTo>
                  <a:pt x="0" y="2925288"/>
                </a:lnTo>
                <a:lnTo>
                  <a:pt x="0" y="0"/>
                </a:lnTo>
                <a:close/>
              </a:path>
            </a:pathLst>
          </a:custGeom>
          <a:blipFill rotWithShape="1">
            <a:blip r:embed="rId6">
              <a:alphaModFix/>
            </a:blip>
            <a:stretch>
              <a:fillRect b="0" l="0" r="0" t="0"/>
            </a:stretch>
          </a:blip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0">
  <p:cSld name="CUSTOM_13">
    <p:spTree>
      <p:nvGrpSpPr>
        <p:cNvPr id="313" name="Shape 313"/>
        <p:cNvGrpSpPr/>
        <p:nvPr/>
      </p:nvGrpSpPr>
      <p:grpSpPr>
        <a:xfrm>
          <a:off x="0" y="0"/>
          <a:ext cx="0" cy="0"/>
          <a:chOff x="0" y="0"/>
          <a:chExt cx="0" cy="0"/>
        </a:xfrm>
      </p:grpSpPr>
      <p:pic>
        <p:nvPicPr>
          <p:cNvPr id="314" name="Google Shape;314;p12"/>
          <p:cNvPicPr preferRelativeResize="0"/>
          <p:nvPr/>
        </p:nvPicPr>
        <p:blipFill>
          <a:blip r:embed="rId2">
            <a:alphaModFix/>
          </a:blip>
          <a:stretch>
            <a:fillRect/>
          </a:stretch>
        </p:blipFill>
        <p:spPr>
          <a:xfrm>
            <a:off x="0" y="0"/>
            <a:ext cx="18288000" cy="10287000"/>
          </a:xfrm>
          <a:prstGeom prst="rect">
            <a:avLst/>
          </a:prstGeom>
          <a:noFill/>
          <a:ln>
            <a:noFill/>
          </a:ln>
        </p:spPr>
      </p:pic>
      <p:pic>
        <p:nvPicPr>
          <p:cNvPr id="315" name="Google Shape;315;p12"/>
          <p:cNvPicPr preferRelativeResize="0"/>
          <p:nvPr/>
        </p:nvPicPr>
        <p:blipFill rotWithShape="1">
          <a:blip r:embed="rId3">
            <a:alphaModFix/>
          </a:blip>
          <a:srcRect b="27953" l="0" r="0" t="27949"/>
          <a:stretch/>
        </p:blipFill>
        <p:spPr>
          <a:xfrm>
            <a:off x="0" y="1028700"/>
            <a:ext cx="18288003" cy="5376316"/>
          </a:xfrm>
          <a:prstGeom prst="rect">
            <a:avLst/>
          </a:prstGeom>
          <a:noFill/>
          <a:ln>
            <a:noFill/>
          </a:ln>
        </p:spPr>
      </p:pic>
      <p:grpSp>
        <p:nvGrpSpPr>
          <p:cNvPr id="316" name="Google Shape;316;p12"/>
          <p:cNvGrpSpPr/>
          <p:nvPr/>
        </p:nvGrpSpPr>
        <p:grpSpPr>
          <a:xfrm>
            <a:off x="527844" y="5466543"/>
            <a:ext cx="7798339" cy="4099142"/>
            <a:chOff x="0" y="-38100"/>
            <a:chExt cx="3068400" cy="1612883"/>
          </a:xfrm>
        </p:grpSpPr>
        <p:sp>
          <p:nvSpPr>
            <p:cNvPr id="317" name="Google Shape;317;p12"/>
            <p:cNvSpPr/>
            <p:nvPr/>
          </p:nvSpPr>
          <p:spPr>
            <a:xfrm>
              <a:off x="0" y="0"/>
              <a:ext cx="3068255" cy="1574783"/>
            </a:xfrm>
            <a:custGeom>
              <a:rect b="b" l="l" r="r" t="t"/>
              <a:pathLst>
                <a:path extrusionOk="0" h="1574783" w="3068255">
                  <a:moveTo>
                    <a:pt x="0" y="0"/>
                  </a:moveTo>
                  <a:lnTo>
                    <a:pt x="3068255" y="0"/>
                  </a:lnTo>
                  <a:lnTo>
                    <a:pt x="3068255" y="1574783"/>
                  </a:lnTo>
                  <a:lnTo>
                    <a:pt x="0" y="1574783"/>
                  </a:lnTo>
                  <a:close/>
                </a:path>
              </a:pathLst>
            </a:custGeom>
            <a:solidFill>
              <a:srgbClr val="7C2F22"/>
            </a:solidFill>
            <a:ln>
              <a:noFill/>
            </a:ln>
          </p:spPr>
        </p:sp>
        <p:sp>
          <p:nvSpPr>
            <p:cNvPr id="318" name="Google Shape;318;p12"/>
            <p:cNvSpPr txBox="1"/>
            <p:nvPr/>
          </p:nvSpPr>
          <p:spPr>
            <a:xfrm>
              <a:off x="0" y="-38100"/>
              <a:ext cx="3068400" cy="1612800"/>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9" name="Google Shape;319;p12"/>
          <p:cNvGrpSpPr/>
          <p:nvPr/>
        </p:nvGrpSpPr>
        <p:grpSpPr>
          <a:xfrm>
            <a:off x="715309" y="5694501"/>
            <a:ext cx="7423213" cy="3643233"/>
            <a:chOff x="0" y="-38100"/>
            <a:chExt cx="2920800" cy="1433497"/>
          </a:xfrm>
        </p:grpSpPr>
        <p:sp>
          <p:nvSpPr>
            <p:cNvPr id="320" name="Google Shape;320;p12"/>
            <p:cNvSpPr/>
            <p:nvPr/>
          </p:nvSpPr>
          <p:spPr>
            <a:xfrm>
              <a:off x="0" y="0"/>
              <a:ext cx="2920734" cy="1395397"/>
            </a:xfrm>
            <a:custGeom>
              <a:rect b="b" l="l" r="r" t="t"/>
              <a:pathLst>
                <a:path extrusionOk="0" h="1395397" w="2920734">
                  <a:moveTo>
                    <a:pt x="0" y="0"/>
                  </a:moveTo>
                  <a:lnTo>
                    <a:pt x="2920734" y="0"/>
                  </a:lnTo>
                  <a:lnTo>
                    <a:pt x="2920734" y="1395397"/>
                  </a:lnTo>
                  <a:lnTo>
                    <a:pt x="0" y="1395397"/>
                  </a:lnTo>
                  <a:close/>
                </a:path>
              </a:pathLst>
            </a:custGeom>
            <a:solidFill>
              <a:srgbClr val="000000">
                <a:alpha val="0"/>
              </a:srgbClr>
            </a:solidFill>
            <a:ln cap="sq" cmpd="sng" w="76200">
              <a:solidFill>
                <a:srgbClr val="FDD799"/>
              </a:solidFill>
              <a:prstDash val="dash"/>
              <a:miter lim="8000"/>
              <a:headEnd len="sm" w="sm" type="none"/>
              <a:tailEnd len="sm" w="sm" type="none"/>
            </a:ln>
          </p:spPr>
        </p:sp>
        <p:sp>
          <p:nvSpPr>
            <p:cNvPr id="321" name="Google Shape;321;p12"/>
            <p:cNvSpPr txBox="1"/>
            <p:nvPr/>
          </p:nvSpPr>
          <p:spPr>
            <a:xfrm>
              <a:off x="0" y="-38100"/>
              <a:ext cx="2920800" cy="1433400"/>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2" name="Google Shape;322;p12"/>
          <p:cNvGrpSpPr/>
          <p:nvPr/>
        </p:nvGrpSpPr>
        <p:grpSpPr>
          <a:xfrm>
            <a:off x="8624918" y="5466543"/>
            <a:ext cx="8634251" cy="4099142"/>
            <a:chOff x="0" y="-38100"/>
            <a:chExt cx="3397305" cy="1612883"/>
          </a:xfrm>
        </p:grpSpPr>
        <p:sp>
          <p:nvSpPr>
            <p:cNvPr id="323" name="Google Shape;323;p12"/>
            <p:cNvSpPr/>
            <p:nvPr/>
          </p:nvSpPr>
          <p:spPr>
            <a:xfrm>
              <a:off x="0" y="0"/>
              <a:ext cx="3397305" cy="1574783"/>
            </a:xfrm>
            <a:custGeom>
              <a:rect b="b" l="l" r="r" t="t"/>
              <a:pathLst>
                <a:path extrusionOk="0" h="1574783" w="3397305">
                  <a:moveTo>
                    <a:pt x="0" y="0"/>
                  </a:moveTo>
                  <a:lnTo>
                    <a:pt x="3397305" y="0"/>
                  </a:lnTo>
                  <a:lnTo>
                    <a:pt x="3397305" y="1574783"/>
                  </a:lnTo>
                  <a:lnTo>
                    <a:pt x="0" y="1574783"/>
                  </a:lnTo>
                  <a:close/>
                </a:path>
              </a:pathLst>
            </a:custGeom>
            <a:solidFill>
              <a:srgbClr val="FFFFFF"/>
            </a:solidFill>
            <a:ln>
              <a:noFill/>
            </a:ln>
          </p:spPr>
        </p:sp>
        <p:sp>
          <p:nvSpPr>
            <p:cNvPr id="324" name="Google Shape;324;p12"/>
            <p:cNvSpPr txBox="1"/>
            <p:nvPr/>
          </p:nvSpPr>
          <p:spPr>
            <a:xfrm>
              <a:off x="0" y="-38100"/>
              <a:ext cx="3397200" cy="1612800"/>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5" name="Google Shape;325;p12"/>
          <p:cNvGrpSpPr/>
          <p:nvPr/>
        </p:nvGrpSpPr>
        <p:grpSpPr>
          <a:xfrm>
            <a:off x="8843662" y="5694501"/>
            <a:ext cx="8142432" cy="3643233"/>
            <a:chOff x="0" y="-38100"/>
            <a:chExt cx="3203790" cy="1433497"/>
          </a:xfrm>
        </p:grpSpPr>
        <p:sp>
          <p:nvSpPr>
            <p:cNvPr id="326" name="Google Shape;326;p12"/>
            <p:cNvSpPr/>
            <p:nvPr/>
          </p:nvSpPr>
          <p:spPr>
            <a:xfrm>
              <a:off x="0" y="0"/>
              <a:ext cx="3203790" cy="1395397"/>
            </a:xfrm>
            <a:custGeom>
              <a:rect b="b" l="l" r="r" t="t"/>
              <a:pathLst>
                <a:path extrusionOk="0" h="1395397" w="3203790">
                  <a:moveTo>
                    <a:pt x="0" y="0"/>
                  </a:moveTo>
                  <a:lnTo>
                    <a:pt x="3203790" y="0"/>
                  </a:lnTo>
                  <a:lnTo>
                    <a:pt x="3203790" y="1395397"/>
                  </a:lnTo>
                  <a:lnTo>
                    <a:pt x="0" y="1395397"/>
                  </a:lnTo>
                  <a:close/>
                </a:path>
              </a:pathLst>
            </a:custGeom>
            <a:solidFill>
              <a:srgbClr val="000000">
                <a:alpha val="0"/>
              </a:srgbClr>
            </a:solidFill>
            <a:ln cap="sq" cmpd="sng" w="76200">
              <a:solidFill>
                <a:srgbClr val="7C2F22"/>
              </a:solidFill>
              <a:prstDash val="dash"/>
              <a:miter lim="8000"/>
              <a:headEnd len="sm" w="sm" type="none"/>
              <a:tailEnd len="sm" w="sm" type="none"/>
            </a:ln>
          </p:spPr>
        </p:sp>
        <p:sp>
          <p:nvSpPr>
            <p:cNvPr id="327" name="Google Shape;327;p12"/>
            <p:cNvSpPr txBox="1"/>
            <p:nvPr/>
          </p:nvSpPr>
          <p:spPr>
            <a:xfrm>
              <a:off x="0" y="-38100"/>
              <a:ext cx="3203700" cy="1433400"/>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8" name="Google Shape;328;p12"/>
          <p:cNvSpPr/>
          <p:nvPr/>
        </p:nvSpPr>
        <p:spPr>
          <a:xfrm rot="-5184884">
            <a:off x="15407287" y="-1026220"/>
            <a:ext cx="3155598" cy="4111528"/>
          </a:xfrm>
          <a:custGeom>
            <a:rect b="b" l="l" r="r" t="t"/>
            <a:pathLst>
              <a:path extrusionOk="0" h="4113765" w="3157315">
                <a:moveTo>
                  <a:pt x="0" y="0"/>
                </a:moveTo>
                <a:lnTo>
                  <a:pt x="3157315" y="0"/>
                </a:lnTo>
                <a:lnTo>
                  <a:pt x="3157315" y="4113764"/>
                </a:lnTo>
                <a:lnTo>
                  <a:pt x="0" y="4113764"/>
                </a:lnTo>
                <a:lnTo>
                  <a:pt x="0" y="0"/>
                </a:lnTo>
                <a:close/>
              </a:path>
            </a:pathLst>
          </a:custGeom>
          <a:blipFill rotWithShape="1">
            <a:blip r:embed="rId4">
              <a:alphaModFix/>
            </a:blip>
            <a:stretch>
              <a:fillRect b="0" l="0" r="0" t="0"/>
            </a:stretch>
          </a:blipFill>
          <a:ln>
            <a:noFill/>
          </a:ln>
        </p:spPr>
      </p:sp>
      <p:sp>
        <p:nvSpPr>
          <p:cNvPr id="329" name="Google Shape;329;p12"/>
          <p:cNvSpPr/>
          <p:nvPr/>
        </p:nvSpPr>
        <p:spPr>
          <a:xfrm flipH="1" rot="4812471">
            <a:off x="-259836" y="-1280975"/>
            <a:ext cx="3155933" cy="4111965"/>
          </a:xfrm>
          <a:custGeom>
            <a:rect b="b" l="l" r="r" t="t"/>
            <a:pathLst>
              <a:path extrusionOk="0" h="4113765" w="3157315">
                <a:moveTo>
                  <a:pt x="0" y="4113765"/>
                </a:moveTo>
                <a:lnTo>
                  <a:pt x="3157314" y="4113765"/>
                </a:lnTo>
                <a:lnTo>
                  <a:pt x="3157314" y="0"/>
                </a:lnTo>
                <a:lnTo>
                  <a:pt x="0" y="0"/>
                </a:lnTo>
                <a:lnTo>
                  <a:pt x="0" y="4113765"/>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1">
  <p:cSld name="CUSTOM_14">
    <p:spTree>
      <p:nvGrpSpPr>
        <p:cNvPr id="330" name="Shape 330"/>
        <p:cNvGrpSpPr/>
        <p:nvPr/>
      </p:nvGrpSpPr>
      <p:grpSpPr>
        <a:xfrm>
          <a:off x="0" y="0"/>
          <a:ext cx="0" cy="0"/>
          <a:chOff x="0" y="0"/>
          <a:chExt cx="0" cy="0"/>
        </a:xfrm>
      </p:grpSpPr>
      <p:pic>
        <p:nvPicPr>
          <p:cNvPr id="331" name="Google Shape;331;p13"/>
          <p:cNvPicPr preferRelativeResize="0"/>
          <p:nvPr/>
        </p:nvPicPr>
        <p:blipFill>
          <a:blip r:embed="rId2">
            <a:alphaModFix/>
          </a:blip>
          <a:stretch>
            <a:fillRect/>
          </a:stretch>
        </p:blipFill>
        <p:spPr>
          <a:xfrm>
            <a:off x="0" y="0"/>
            <a:ext cx="18288000" cy="10287000"/>
          </a:xfrm>
          <a:prstGeom prst="rect">
            <a:avLst/>
          </a:prstGeom>
          <a:noFill/>
          <a:ln>
            <a:noFill/>
          </a:ln>
        </p:spPr>
      </p:pic>
      <p:pic>
        <p:nvPicPr>
          <p:cNvPr id="332" name="Google Shape;332;p13"/>
          <p:cNvPicPr preferRelativeResize="0"/>
          <p:nvPr/>
        </p:nvPicPr>
        <p:blipFill rotWithShape="1">
          <a:blip r:embed="rId3">
            <a:alphaModFix/>
          </a:blip>
          <a:srcRect b="5189" l="0" r="0" t="5189"/>
          <a:stretch/>
        </p:blipFill>
        <p:spPr>
          <a:xfrm>
            <a:off x="9120187" y="1306069"/>
            <a:ext cx="3154166" cy="1836222"/>
          </a:xfrm>
          <a:prstGeom prst="rect">
            <a:avLst/>
          </a:prstGeom>
          <a:noFill/>
          <a:ln>
            <a:noFill/>
          </a:ln>
        </p:spPr>
      </p:pic>
      <p:grpSp>
        <p:nvGrpSpPr>
          <p:cNvPr id="333" name="Google Shape;333;p13"/>
          <p:cNvGrpSpPr/>
          <p:nvPr/>
        </p:nvGrpSpPr>
        <p:grpSpPr>
          <a:xfrm>
            <a:off x="12274354" y="1230189"/>
            <a:ext cx="4729054" cy="1912101"/>
            <a:chOff x="0" y="-38100"/>
            <a:chExt cx="2374500" cy="960083"/>
          </a:xfrm>
        </p:grpSpPr>
        <p:sp>
          <p:nvSpPr>
            <p:cNvPr id="334" name="Google Shape;334;p13"/>
            <p:cNvSpPr/>
            <p:nvPr/>
          </p:nvSpPr>
          <p:spPr>
            <a:xfrm>
              <a:off x="0" y="0"/>
              <a:ext cx="2374483" cy="921983"/>
            </a:xfrm>
            <a:custGeom>
              <a:rect b="b" l="l" r="r" t="t"/>
              <a:pathLst>
                <a:path extrusionOk="0" h="921983" w="2374483">
                  <a:moveTo>
                    <a:pt x="0" y="0"/>
                  </a:moveTo>
                  <a:lnTo>
                    <a:pt x="2374483" y="0"/>
                  </a:lnTo>
                  <a:lnTo>
                    <a:pt x="2374483" y="921983"/>
                  </a:lnTo>
                  <a:lnTo>
                    <a:pt x="0" y="921983"/>
                  </a:lnTo>
                  <a:close/>
                </a:path>
              </a:pathLst>
            </a:custGeom>
            <a:solidFill>
              <a:srgbClr val="7C2F22"/>
            </a:solidFill>
            <a:ln>
              <a:noFill/>
            </a:ln>
          </p:spPr>
        </p:sp>
        <p:sp>
          <p:nvSpPr>
            <p:cNvPr id="335" name="Google Shape;335;p13"/>
            <p:cNvSpPr txBox="1"/>
            <p:nvPr/>
          </p:nvSpPr>
          <p:spPr>
            <a:xfrm>
              <a:off x="0" y="-38100"/>
              <a:ext cx="2374500" cy="960000"/>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6" name="Google Shape;336;p13"/>
          <p:cNvGrpSpPr/>
          <p:nvPr/>
        </p:nvGrpSpPr>
        <p:grpSpPr>
          <a:xfrm>
            <a:off x="12388039" y="1334773"/>
            <a:ext cx="4501651" cy="1702934"/>
            <a:chOff x="0" y="-38100"/>
            <a:chExt cx="2260319" cy="855058"/>
          </a:xfrm>
        </p:grpSpPr>
        <p:sp>
          <p:nvSpPr>
            <p:cNvPr id="337" name="Google Shape;337;p13"/>
            <p:cNvSpPr/>
            <p:nvPr/>
          </p:nvSpPr>
          <p:spPr>
            <a:xfrm>
              <a:off x="0" y="0"/>
              <a:ext cx="2260319" cy="816958"/>
            </a:xfrm>
            <a:custGeom>
              <a:rect b="b" l="l" r="r" t="t"/>
              <a:pathLst>
                <a:path extrusionOk="0" h="816958" w="2260319">
                  <a:moveTo>
                    <a:pt x="0" y="0"/>
                  </a:moveTo>
                  <a:lnTo>
                    <a:pt x="2260319" y="0"/>
                  </a:lnTo>
                  <a:lnTo>
                    <a:pt x="2260319" y="816958"/>
                  </a:lnTo>
                  <a:lnTo>
                    <a:pt x="0" y="816958"/>
                  </a:lnTo>
                  <a:close/>
                </a:path>
              </a:pathLst>
            </a:custGeom>
            <a:solidFill>
              <a:srgbClr val="000000">
                <a:alpha val="0"/>
              </a:srgbClr>
            </a:solidFill>
            <a:ln cap="sq" cmpd="sng" w="57150">
              <a:solidFill>
                <a:srgbClr val="FDD799"/>
              </a:solidFill>
              <a:prstDash val="dash"/>
              <a:miter lim="8000"/>
              <a:headEnd len="sm" w="sm" type="none"/>
              <a:tailEnd len="sm" w="sm" type="none"/>
            </a:ln>
          </p:spPr>
        </p:sp>
        <p:sp>
          <p:nvSpPr>
            <p:cNvPr id="338" name="Google Shape;338;p13"/>
            <p:cNvSpPr txBox="1"/>
            <p:nvPr/>
          </p:nvSpPr>
          <p:spPr>
            <a:xfrm>
              <a:off x="0" y="-38100"/>
              <a:ext cx="2260200" cy="855000"/>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39" name="Google Shape;339;p13"/>
          <p:cNvCxnSpPr/>
          <p:nvPr/>
        </p:nvCxnSpPr>
        <p:spPr>
          <a:xfrm rot="10800000">
            <a:off x="9144000" y="-172538"/>
            <a:ext cx="0" cy="10632000"/>
          </a:xfrm>
          <a:prstGeom prst="straightConnector1">
            <a:avLst/>
          </a:prstGeom>
          <a:noFill/>
          <a:ln cap="flat" cmpd="sng" w="95250">
            <a:solidFill>
              <a:srgbClr val="7C2F22"/>
            </a:solidFill>
            <a:prstDash val="dash"/>
            <a:round/>
            <a:headEnd len="sm" w="sm" type="none"/>
            <a:tailEnd len="sm" w="sm" type="none"/>
          </a:ln>
        </p:spPr>
      </p:cxnSp>
      <p:pic>
        <p:nvPicPr>
          <p:cNvPr id="340" name="Google Shape;340;p13"/>
          <p:cNvPicPr preferRelativeResize="0"/>
          <p:nvPr/>
        </p:nvPicPr>
        <p:blipFill rotWithShape="1">
          <a:blip r:embed="rId4">
            <a:alphaModFix/>
          </a:blip>
          <a:srcRect b="6063" l="0" r="0" t="6063"/>
          <a:stretch/>
        </p:blipFill>
        <p:spPr>
          <a:xfrm>
            <a:off x="9167812" y="6389451"/>
            <a:ext cx="3154167" cy="1836223"/>
          </a:xfrm>
          <a:prstGeom prst="rect">
            <a:avLst/>
          </a:prstGeom>
          <a:noFill/>
          <a:ln>
            <a:noFill/>
          </a:ln>
        </p:spPr>
      </p:pic>
      <p:grpSp>
        <p:nvGrpSpPr>
          <p:cNvPr id="341" name="Google Shape;341;p13"/>
          <p:cNvGrpSpPr/>
          <p:nvPr/>
        </p:nvGrpSpPr>
        <p:grpSpPr>
          <a:xfrm>
            <a:off x="12321979" y="6313571"/>
            <a:ext cx="4729054" cy="1912101"/>
            <a:chOff x="0" y="-38100"/>
            <a:chExt cx="2374500" cy="960083"/>
          </a:xfrm>
        </p:grpSpPr>
        <p:sp>
          <p:nvSpPr>
            <p:cNvPr id="342" name="Google Shape;342;p13"/>
            <p:cNvSpPr/>
            <p:nvPr/>
          </p:nvSpPr>
          <p:spPr>
            <a:xfrm>
              <a:off x="0" y="0"/>
              <a:ext cx="2374483" cy="921983"/>
            </a:xfrm>
            <a:custGeom>
              <a:rect b="b" l="l" r="r" t="t"/>
              <a:pathLst>
                <a:path extrusionOk="0" h="921983" w="2374483">
                  <a:moveTo>
                    <a:pt x="0" y="0"/>
                  </a:moveTo>
                  <a:lnTo>
                    <a:pt x="2374483" y="0"/>
                  </a:lnTo>
                  <a:lnTo>
                    <a:pt x="2374483" y="921983"/>
                  </a:lnTo>
                  <a:lnTo>
                    <a:pt x="0" y="921983"/>
                  </a:lnTo>
                  <a:close/>
                </a:path>
              </a:pathLst>
            </a:custGeom>
            <a:solidFill>
              <a:srgbClr val="7C2F22"/>
            </a:solidFill>
            <a:ln>
              <a:noFill/>
            </a:ln>
          </p:spPr>
        </p:sp>
        <p:sp>
          <p:nvSpPr>
            <p:cNvPr id="343" name="Google Shape;343;p13"/>
            <p:cNvSpPr txBox="1"/>
            <p:nvPr/>
          </p:nvSpPr>
          <p:spPr>
            <a:xfrm>
              <a:off x="0" y="-38100"/>
              <a:ext cx="2374500" cy="960000"/>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4" name="Google Shape;344;p13"/>
          <p:cNvGrpSpPr/>
          <p:nvPr/>
        </p:nvGrpSpPr>
        <p:grpSpPr>
          <a:xfrm>
            <a:off x="12435664" y="6418155"/>
            <a:ext cx="4501651" cy="1702934"/>
            <a:chOff x="0" y="-38100"/>
            <a:chExt cx="2260319" cy="855058"/>
          </a:xfrm>
        </p:grpSpPr>
        <p:sp>
          <p:nvSpPr>
            <p:cNvPr id="345" name="Google Shape;345;p13"/>
            <p:cNvSpPr/>
            <p:nvPr/>
          </p:nvSpPr>
          <p:spPr>
            <a:xfrm>
              <a:off x="0" y="0"/>
              <a:ext cx="2260319" cy="816958"/>
            </a:xfrm>
            <a:custGeom>
              <a:rect b="b" l="l" r="r" t="t"/>
              <a:pathLst>
                <a:path extrusionOk="0" h="816958" w="2260319">
                  <a:moveTo>
                    <a:pt x="0" y="0"/>
                  </a:moveTo>
                  <a:lnTo>
                    <a:pt x="2260319" y="0"/>
                  </a:lnTo>
                  <a:lnTo>
                    <a:pt x="2260319" y="816958"/>
                  </a:lnTo>
                  <a:lnTo>
                    <a:pt x="0" y="816958"/>
                  </a:lnTo>
                  <a:close/>
                </a:path>
              </a:pathLst>
            </a:custGeom>
            <a:solidFill>
              <a:srgbClr val="000000">
                <a:alpha val="0"/>
              </a:srgbClr>
            </a:solidFill>
            <a:ln cap="sq" cmpd="sng" w="57150">
              <a:solidFill>
                <a:srgbClr val="FDD799"/>
              </a:solidFill>
              <a:prstDash val="dash"/>
              <a:miter lim="8000"/>
              <a:headEnd len="sm" w="sm" type="none"/>
              <a:tailEnd len="sm" w="sm" type="none"/>
            </a:ln>
          </p:spPr>
        </p:sp>
        <p:sp>
          <p:nvSpPr>
            <p:cNvPr id="346" name="Google Shape;346;p13"/>
            <p:cNvSpPr txBox="1"/>
            <p:nvPr/>
          </p:nvSpPr>
          <p:spPr>
            <a:xfrm>
              <a:off x="0" y="-38100"/>
              <a:ext cx="2260200" cy="855000"/>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47" name="Google Shape;347;p13"/>
          <p:cNvPicPr preferRelativeResize="0"/>
          <p:nvPr/>
        </p:nvPicPr>
        <p:blipFill rotWithShape="1">
          <a:blip r:embed="rId5">
            <a:alphaModFix/>
          </a:blip>
          <a:srcRect b="6339" l="0" r="0" t="6339"/>
          <a:stretch/>
        </p:blipFill>
        <p:spPr>
          <a:xfrm>
            <a:off x="5966021" y="3695979"/>
            <a:ext cx="3154165" cy="1836222"/>
          </a:xfrm>
          <a:prstGeom prst="rect">
            <a:avLst/>
          </a:prstGeom>
          <a:noFill/>
          <a:ln>
            <a:noFill/>
          </a:ln>
        </p:spPr>
      </p:pic>
      <p:grpSp>
        <p:nvGrpSpPr>
          <p:cNvPr id="348" name="Google Shape;348;p13"/>
          <p:cNvGrpSpPr/>
          <p:nvPr/>
        </p:nvGrpSpPr>
        <p:grpSpPr>
          <a:xfrm>
            <a:off x="1236997" y="3620099"/>
            <a:ext cx="4729054" cy="1912101"/>
            <a:chOff x="0" y="-38100"/>
            <a:chExt cx="2374500" cy="960083"/>
          </a:xfrm>
        </p:grpSpPr>
        <p:sp>
          <p:nvSpPr>
            <p:cNvPr id="349" name="Google Shape;349;p13"/>
            <p:cNvSpPr/>
            <p:nvPr/>
          </p:nvSpPr>
          <p:spPr>
            <a:xfrm>
              <a:off x="0" y="0"/>
              <a:ext cx="2374483" cy="921983"/>
            </a:xfrm>
            <a:custGeom>
              <a:rect b="b" l="l" r="r" t="t"/>
              <a:pathLst>
                <a:path extrusionOk="0" h="921983" w="2374483">
                  <a:moveTo>
                    <a:pt x="0" y="0"/>
                  </a:moveTo>
                  <a:lnTo>
                    <a:pt x="2374483" y="0"/>
                  </a:lnTo>
                  <a:lnTo>
                    <a:pt x="2374483" y="921983"/>
                  </a:lnTo>
                  <a:lnTo>
                    <a:pt x="0" y="921983"/>
                  </a:lnTo>
                  <a:close/>
                </a:path>
              </a:pathLst>
            </a:custGeom>
            <a:solidFill>
              <a:srgbClr val="7C2F22"/>
            </a:solidFill>
            <a:ln>
              <a:noFill/>
            </a:ln>
          </p:spPr>
        </p:sp>
        <p:sp>
          <p:nvSpPr>
            <p:cNvPr id="350" name="Google Shape;350;p13"/>
            <p:cNvSpPr txBox="1"/>
            <p:nvPr/>
          </p:nvSpPr>
          <p:spPr>
            <a:xfrm>
              <a:off x="0" y="-38100"/>
              <a:ext cx="2374500" cy="960000"/>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1" name="Google Shape;351;p13"/>
          <p:cNvGrpSpPr/>
          <p:nvPr/>
        </p:nvGrpSpPr>
        <p:grpSpPr>
          <a:xfrm>
            <a:off x="1350682" y="3724683"/>
            <a:ext cx="4501651" cy="1702934"/>
            <a:chOff x="0" y="-38100"/>
            <a:chExt cx="2260319" cy="855058"/>
          </a:xfrm>
        </p:grpSpPr>
        <p:sp>
          <p:nvSpPr>
            <p:cNvPr id="352" name="Google Shape;352;p13"/>
            <p:cNvSpPr/>
            <p:nvPr/>
          </p:nvSpPr>
          <p:spPr>
            <a:xfrm>
              <a:off x="0" y="0"/>
              <a:ext cx="2260319" cy="816958"/>
            </a:xfrm>
            <a:custGeom>
              <a:rect b="b" l="l" r="r" t="t"/>
              <a:pathLst>
                <a:path extrusionOk="0" h="816958" w="2260319">
                  <a:moveTo>
                    <a:pt x="0" y="0"/>
                  </a:moveTo>
                  <a:lnTo>
                    <a:pt x="2260319" y="0"/>
                  </a:lnTo>
                  <a:lnTo>
                    <a:pt x="2260319" y="816958"/>
                  </a:lnTo>
                  <a:lnTo>
                    <a:pt x="0" y="816958"/>
                  </a:lnTo>
                  <a:close/>
                </a:path>
              </a:pathLst>
            </a:custGeom>
            <a:solidFill>
              <a:srgbClr val="000000">
                <a:alpha val="0"/>
              </a:srgbClr>
            </a:solidFill>
            <a:ln cap="sq" cmpd="sng" w="57150">
              <a:solidFill>
                <a:srgbClr val="FDD799"/>
              </a:solidFill>
              <a:prstDash val="dash"/>
              <a:miter lim="8000"/>
              <a:headEnd len="sm" w="sm" type="none"/>
              <a:tailEnd len="sm" w="sm" type="none"/>
            </a:ln>
          </p:spPr>
        </p:sp>
        <p:sp>
          <p:nvSpPr>
            <p:cNvPr id="353" name="Google Shape;353;p13"/>
            <p:cNvSpPr txBox="1"/>
            <p:nvPr/>
          </p:nvSpPr>
          <p:spPr>
            <a:xfrm>
              <a:off x="0" y="-38100"/>
              <a:ext cx="2260200" cy="855000"/>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4" name="Google Shape;354;p13"/>
          <p:cNvSpPr/>
          <p:nvPr/>
        </p:nvSpPr>
        <p:spPr>
          <a:xfrm>
            <a:off x="-228494" y="7730218"/>
            <a:ext cx="5062742" cy="4081836"/>
          </a:xfrm>
          <a:custGeom>
            <a:rect b="b" l="l" r="r" t="t"/>
            <a:pathLst>
              <a:path extrusionOk="0" h="4081836" w="5062742">
                <a:moveTo>
                  <a:pt x="0" y="0"/>
                </a:moveTo>
                <a:lnTo>
                  <a:pt x="5062742" y="0"/>
                </a:lnTo>
                <a:lnTo>
                  <a:pt x="5062742" y="4081836"/>
                </a:lnTo>
                <a:lnTo>
                  <a:pt x="0" y="4081836"/>
                </a:lnTo>
                <a:lnTo>
                  <a:pt x="0" y="0"/>
                </a:lnTo>
                <a:close/>
              </a:path>
            </a:pathLst>
          </a:custGeom>
          <a:blipFill rotWithShape="1">
            <a:blip r:embed="rId6">
              <a:alphaModFix/>
            </a:blip>
            <a:stretch>
              <a:fillRect b="0" l="0" r="0" t="0"/>
            </a:stretch>
          </a:blipFill>
          <a:ln>
            <a:noFill/>
          </a:ln>
        </p:spPr>
      </p:sp>
      <p:sp>
        <p:nvSpPr>
          <p:cNvPr id="355" name="Google Shape;355;p13"/>
          <p:cNvSpPr/>
          <p:nvPr/>
        </p:nvSpPr>
        <p:spPr>
          <a:xfrm rot="-6870904">
            <a:off x="6315046" y="7438070"/>
            <a:ext cx="1296667" cy="2463974"/>
          </a:xfrm>
          <a:custGeom>
            <a:rect b="b" l="l" r="r" t="t"/>
            <a:pathLst>
              <a:path extrusionOk="0" h="2463574" w="1296456">
                <a:moveTo>
                  <a:pt x="0" y="0"/>
                </a:moveTo>
                <a:lnTo>
                  <a:pt x="1296455" y="0"/>
                </a:lnTo>
                <a:lnTo>
                  <a:pt x="1296455" y="2463573"/>
                </a:lnTo>
                <a:lnTo>
                  <a:pt x="0" y="2463573"/>
                </a:lnTo>
                <a:lnTo>
                  <a:pt x="0" y="0"/>
                </a:lnTo>
                <a:close/>
              </a:path>
            </a:pathLst>
          </a:custGeom>
          <a:blipFill rotWithShape="1">
            <a:blip r:embed="rId7">
              <a:alphaModFix/>
            </a:blip>
            <a:stretch>
              <a:fillRect b="0" l="0" r="0" t="0"/>
            </a:stretch>
          </a:blipFill>
          <a:ln>
            <a:noFill/>
          </a:ln>
        </p:spPr>
      </p:sp>
      <p:sp>
        <p:nvSpPr>
          <p:cNvPr id="356" name="Google Shape;356;p13"/>
          <p:cNvSpPr/>
          <p:nvPr/>
        </p:nvSpPr>
        <p:spPr>
          <a:xfrm rot="-3736890">
            <a:off x="16402837" y="3623860"/>
            <a:ext cx="2684161" cy="2445942"/>
          </a:xfrm>
          <a:custGeom>
            <a:rect b="b" l="l" r="r" t="t"/>
            <a:pathLst>
              <a:path extrusionOk="0" h="2446615" w="2684899">
                <a:moveTo>
                  <a:pt x="0" y="0"/>
                </a:moveTo>
                <a:lnTo>
                  <a:pt x="2684900" y="0"/>
                </a:lnTo>
                <a:lnTo>
                  <a:pt x="2684900" y="2446614"/>
                </a:lnTo>
                <a:lnTo>
                  <a:pt x="0" y="2446614"/>
                </a:lnTo>
                <a:lnTo>
                  <a:pt x="0" y="0"/>
                </a:lnTo>
                <a:close/>
              </a:path>
            </a:pathLst>
          </a:custGeom>
          <a:blipFill rotWithShape="1">
            <a:blip r:embed="rId8">
              <a:alphaModFix/>
            </a:blip>
            <a:stretch>
              <a:fillRect b="0" l="0" r="0" t="0"/>
            </a:stretch>
          </a:blipFill>
          <a:ln>
            <a:noFill/>
          </a:ln>
        </p:spPr>
      </p:sp>
      <p:sp>
        <p:nvSpPr>
          <p:cNvPr id="357" name="Google Shape;357;p13"/>
          <p:cNvSpPr/>
          <p:nvPr/>
        </p:nvSpPr>
        <p:spPr>
          <a:xfrm rot="4299334">
            <a:off x="967812" y="-1674687"/>
            <a:ext cx="3530803" cy="4811998"/>
          </a:xfrm>
          <a:custGeom>
            <a:rect b="b" l="l" r="r" t="t"/>
            <a:pathLst>
              <a:path extrusionOk="0" h="4807853" w="3527762">
                <a:moveTo>
                  <a:pt x="0" y="0"/>
                </a:moveTo>
                <a:lnTo>
                  <a:pt x="3527762" y="0"/>
                </a:lnTo>
                <a:lnTo>
                  <a:pt x="3527762" y="4807853"/>
                </a:lnTo>
                <a:lnTo>
                  <a:pt x="0" y="4807853"/>
                </a:lnTo>
                <a:lnTo>
                  <a:pt x="0" y="0"/>
                </a:lnTo>
                <a:close/>
              </a:path>
            </a:pathLst>
          </a:custGeom>
          <a:blipFill rotWithShape="1">
            <a:blip r:embed="rId9">
              <a:alphaModFix/>
            </a:blip>
            <a:stretch>
              <a:fillRect b="0" l="0" r="0" t="0"/>
            </a:stretch>
          </a:blip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2">
  <p:cSld name="CUSTOM_15">
    <p:spTree>
      <p:nvGrpSpPr>
        <p:cNvPr id="358" name="Shape 358"/>
        <p:cNvGrpSpPr/>
        <p:nvPr/>
      </p:nvGrpSpPr>
      <p:grpSpPr>
        <a:xfrm>
          <a:off x="0" y="0"/>
          <a:ext cx="0" cy="0"/>
          <a:chOff x="0" y="0"/>
          <a:chExt cx="0" cy="0"/>
        </a:xfrm>
      </p:grpSpPr>
      <p:pic>
        <p:nvPicPr>
          <p:cNvPr id="359" name="Google Shape;359;p14"/>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360" name="Google Shape;360;p14"/>
          <p:cNvSpPr/>
          <p:nvPr/>
        </p:nvSpPr>
        <p:spPr>
          <a:xfrm>
            <a:off x="1889064" y="-876770"/>
            <a:ext cx="5923839" cy="5553599"/>
          </a:xfrm>
          <a:custGeom>
            <a:rect b="b" l="l" r="r" t="t"/>
            <a:pathLst>
              <a:path extrusionOk="0" h="5553599" w="5923839">
                <a:moveTo>
                  <a:pt x="0" y="0"/>
                </a:moveTo>
                <a:lnTo>
                  <a:pt x="5923840" y="0"/>
                </a:lnTo>
                <a:lnTo>
                  <a:pt x="5923840" y="5553599"/>
                </a:lnTo>
                <a:lnTo>
                  <a:pt x="0" y="5553599"/>
                </a:lnTo>
                <a:lnTo>
                  <a:pt x="0" y="0"/>
                </a:lnTo>
                <a:close/>
              </a:path>
            </a:pathLst>
          </a:custGeom>
          <a:blipFill rotWithShape="1">
            <a:blip r:embed="rId3">
              <a:alphaModFix/>
            </a:blip>
            <a:stretch>
              <a:fillRect b="0" l="0" r="0" t="0"/>
            </a:stretch>
          </a:blipFill>
          <a:ln>
            <a:noFill/>
          </a:ln>
        </p:spPr>
      </p:sp>
      <p:pic>
        <p:nvPicPr>
          <p:cNvPr id="361" name="Google Shape;361;p14"/>
          <p:cNvPicPr preferRelativeResize="0"/>
          <p:nvPr/>
        </p:nvPicPr>
        <p:blipFill rotWithShape="1">
          <a:blip r:embed="rId4">
            <a:alphaModFix/>
          </a:blip>
          <a:srcRect b="44663" l="17286" r="6794" t="8792"/>
          <a:stretch/>
        </p:blipFill>
        <p:spPr>
          <a:xfrm>
            <a:off x="1028700" y="1438799"/>
            <a:ext cx="4532170" cy="3704701"/>
          </a:xfrm>
          <a:prstGeom prst="rect">
            <a:avLst/>
          </a:prstGeom>
          <a:noFill/>
          <a:ln>
            <a:noFill/>
          </a:ln>
        </p:spPr>
      </p:pic>
      <p:pic>
        <p:nvPicPr>
          <p:cNvPr id="362" name="Google Shape;362;p14"/>
          <p:cNvPicPr preferRelativeResize="0"/>
          <p:nvPr/>
        </p:nvPicPr>
        <p:blipFill rotWithShape="1">
          <a:blip r:embed="rId5">
            <a:alphaModFix/>
          </a:blip>
          <a:srcRect b="13814" l="9706" r="0" t="4104"/>
          <a:stretch/>
        </p:blipFill>
        <p:spPr>
          <a:xfrm>
            <a:off x="1028700" y="5553599"/>
            <a:ext cx="6784205" cy="4111318"/>
          </a:xfrm>
          <a:prstGeom prst="rect">
            <a:avLst/>
          </a:prstGeom>
          <a:noFill/>
          <a:ln>
            <a:noFill/>
          </a:ln>
        </p:spPr>
      </p:pic>
      <p:pic>
        <p:nvPicPr>
          <p:cNvPr id="363" name="Google Shape;363;p14"/>
          <p:cNvPicPr preferRelativeResize="0"/>
          <p:nvPr/>
        </p:nvPicPr>
        <p:blipFill rotWithShape="1">
          <a:blip r:embed="rId6">
            <a:alphaModFix/>
          </a:blip>
          <a:srcRect b="19355" l="0" r="0" t="19355"/>
          <a:stretch/>
        </p:blipFill>
        <p:spPr>
          <a:xfrm>
            <a:off x="8156149" y="5553599"/>
            <a:ext cx="10131852" cy="4111317"/>
          </a:xfrm>
          <a:prstGeom prst="rect">
            <a:avLst/>
          </a:prstGeom>
          <a:noFill/>
          <a:ln>
            <a:noFill/>
          </a:ln>
        </p:spPr>
      </p:pic>
      <p:pic>
        <p:nvPicPr>
          <p:cNvPr id="364" name="Google Shape;364;p14"/>
          <p:cNvPicPr preferRelativeResize="0"/>
          <p:nvPr/>
        </p:nvPicPr>
        <p:blipFill rotWithShape="1">
          <a:blip r:embed="rId7">
            <a:alphaModFix/>
          </a:blip>
          <a:srcRect b="0" l="9170" r="9170" t="0"/>
          <a:stretch/>
        </p:blipFill>
        <p:spPr>
          <a:xfrm>
            <a:off x="5890064" y="1438799"/>
            <a:ext cx="4532169" cy="3704700"/>
          </a:xfrm>
          <a:prstGeom prst="rect">
            <a:avLst/>
          </a:prstGeom>
          <a:noFill/>
          <a:ln>
            <a:noFill/>
          </a:ln>
        </p:spPr>
      </p:pic>
      <p:grpSp>
        <p:nvGrpSpPr>
          <p:cNvPr id="365" name="Google Shape;365;p14"/>
          <p:cNvGrpSpPr/>
          <p:nvPr/>
        </p:nvGrpSpPr>
        <p:grpSpPr>
          <a:xfrm>
            <a:off x="10755609" y="1331807"/>
            <a:ext cx="8616681" cy="3812132"/>
            <a:chOff x="0" y="-38100"/>
            <a:chExt cx="3068400" cy="1357500"/>
          </a:xfrm>
        </p:grpSpPr>
        <p:sp>
          <p:nvSpPr>
            <p:cNvPr id="366" name="Google Shape;366;p14"/>
            <p:cNvSpPr/>
            <p:nvPr/>
          </p:nvSpPr>
          <p:spPr>
            <a:xfrm>
              <a:off x="0" y="0"/>
              <a:ext cx="3068255" cy="1319262"/>
            </a:xfrm>
            <a:custGeom>
              <a:rect b="b" l="l" r="r" t="t"/>
              <a:pathLst>
                <a:path extrusionOk="0" h="1319262" w="3068255">
                  <a:moveTo>
                    <a:pt x="0" y="0"/>
                  </a:moveTo>
                  <a:lnTo>
                    <a:pt x="3068255" y="0"/>
                  </a:lnTo>
                  <a:lnTo>
                    <a:pt x="3068255" y="1319262"/>
                  </a:lnTo>
                  <a:lnTo>
                    <a:pt x="0" y="1319262"/>
                  </a:lnTo>
                  <a:close/>
                </a:path>
              </a:pathLst>
            </a:custGeom>
            <a:solidFill>
              <a:srgbClr val="7C2F22"/>
            </a:solidFill>
            <a:ln>
              <a:noFill/>
            </a:ln>
          </p:spPr>
        </p:sp>
        <p:sp>
          <p:nvSpPr>
            <p:cNvPr id="367" name="Google Shape;367;p14"/>
            <p:cNvSpPr txBox="1"/>
            <p:nvPr/>
          </p:nvSpPr>
          <p:spPr>
            <a:xfrm>
              <a:off x="0" y="-38100"/>
              <a:ext cx="3068400" cy="1357500"/>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8" name="Google Shape;368;p14"/>
          <p:cNvGrpSpPr/>
          <p:nvPr/>
        </p:nvGrpSpPr>
        <p:grpSpPr>
          <a:xfrm>
            <a:off x="11169872" y="1542811"/>
            <a:ext cx="8202191" cy="3390059"/>
            <a:chOff x="0" y="-38100"/>
            <a:chExt cx="2920800" cy="1207200"/>
          </a:xfrm>
        </p:grpSpPr>
        <p:sp>
          <p:nvSpPr>
            <p:cNvPr id="369" name="Google Shape;369;p14"/>
            <p:cNvSpPr/>
            <p:nvPr/>
          </p:nvSpPr>
          <p:spPr>
            <a:xfrm>
              <a:off x="0" y="0"/>
              <a:ext cx="2920734" cy="1168983"/>
            </a:xfrm>
            <a:custGeom>
              <a:rect b="b" l="l" r="r" t="t"/>
              <a:pathLst>
                <a:path extrusionOk="0" h="1168983" w="2920734">
                  <a:moveTo>
                    <a:pt x="0" y="0"/>
                  </a:moveTo>
                  <a:lnTo>
                    <a:pt x="2920734" y="0"/>
                  </a:lnTo>
                  <a:lnTo>
                    <a:pt x="2920734" y="1168983"/>
                  </a:lnTo>
                  <a:lnTo>
                    <a:pt x="0" y="1168983"/>
                  </a:lnTo>
                  <a:close/>
                </a:path>
              </a:pathLst>
            </a:custGeom>
            <a:solidFill>
              <a:srgbClr val="000000">
                <a:alpha val="0"/>
              </a:srgbClr>
            </a:solidFill>
            <a:ln cap="sq" cmpd="sng" w="76200">
              <a:solidFill>
                <a:srgbClr val="FDD799"/>
              </a:solidFill>
              <a:prstDash val="dash"/>
              <a:miter lim="8000"/>
              <a:headEnd len="sm" w="sm" type="none"/>
              <a:tailEnd len="sm" w="sm" type="none"/>
            </a:ln>
          </p:spPr>
        </p:sp>
        <p:sp>
          <p:nvSpPr>
            <p:cNvPr id="370" name="Google Shape;370;p14"/>
            <p:cNvSpPr txBox="1"/>
            <p:nvPr/>
          </p:nvSpPr>
          <p:spPr>
            <a:xfrm>
              <a:off x="0" y="-38100"/>
              <a:ext cx="2920800" cy="1207200"/>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1" name="Google Shape;371;p14"/>
          <p:cNvSpPr/>
          <p:nvPr/>
        </p:nvSpPr>
        <p:spPr>
          <a:xfrm>
            <a:off x="-472143" y="8532546"/>
            <a:ext cx="3477428" cy="2838451"/>
          </a:xfrm>
          <a:custGeom>
            <a:rect b="b" l="l" r="r" t="t"/>
            <a:pathLst>
              <a:path extrusionOk="0" h="2838451" w="3477428">
                <a:moveTo>
                  <a:pt x="0" y="0"/>
                </a:moveTo>
                <a:lnTo>
                  <a:pt x="3477428" y="0"/>
                </a:lnTo>
                <a:lnTo>
                  <a:pt x="3477428" y="2838450"/>
                </a:lnTo>
                <a:lnTo>
                  <a:pt x="0" y="2838450"/>
                </a:lnTo>
                <a:lnTo>
                  <a:pt x="0" y="0"/>
                </a:lnTo>
                <a:close/>
              </a:path>
            </a:pathLst>
          </a:custGeom>
          <a:blipFill rotWithShape="1">
            <a:blip r:embed="rId8">
              <a:alphaModFix/>
            </a:blip>
            <a:stretch>
              <a:fillRect b="0" l="0" r="0" t="0"/>
            </a:stretch>
          </a:blipFill>
          <a:ln>
            <a:noFill/>
          </a:ln>
        </p:spPr>
      </p:sp>
      <p:sp>
        <p:nvSpPr>
          <p:cNvPr id="372" name="Google Shape;372;p14"/>
          <p:cNvSpPr/>
          <p:nvPr/>
        </p:nvSpPr>
        <p:spPr>
          <a:xfrm flipH="1">
            <a:off x="15599382" y="309420"/>
            <a:ext cx="3319836" cy="2680768"/>
          </a:xfrm>
          <a:custGeom>
            <a:rect b="b" l="l" r="r" t="t"/>
            <a:pathLst>
              <a:path extrusionOk="0" h="2680768" w="3319836">
                <a:moveTo>
                  <a:pt x="3319836" y="0"/>
                </a:moveTo>
                <a:lnTo>
                  <a:pt x="0" y="0"/>
                </a:lnTo>
                <a:lnTo>
                  <a:pt x="0" y="2680767"/>
                </a:lnTo>
                <a:lnTo>
                  <a:pt x="3319836" y="2680767"/>
                </a:lnTo>
                <a:lnTo>
                  <a:pt x="3319836" y="0"/>
                </a:lnTo>
                <a:close/>
              </a:path>
            </a:pathLst>
          </a:custGeom>
          <a:blipFill rotWithShape="1">
            <a:blip r:embed="rId9">
              <a:alphaModFix/>
            </a:blip>
            <a:stretch>
              <a:fillRect b="0" l="0" r="0" t="0"/>
            </a:stretch>
          </a:blipFill>
          <a:ln>
            <a:noFill/>
          </a:ln>
        </p:spPr>
      </p:sp>
      <p:sp>
        <p:nvSpPr>
          <p:cNvPr id="373" name="Google Shape;373;p14"/>
          <p:cNvSpPr/>
          <p:nvPr/>
        </p:nvSpPr>
        <p:spPr>
          <a:xfrm rot="-5830698">
            <a:off x="7032232" y="5007477"/>
            <a:ext cx="1561353" cy="2078340"/>
          </a:xfrm>
          <a:custGeom>
            <a:rect b="b" l="l" r="r" t="t"/>
            <a:pathLst>
              <a:path extrusionOk="0" h="2077632" w="1560821">
                <a:moveTo>
                  <a:pt x="0" y="0"/>
                </a:moveTo>
                <a:lnTo>
                  <a:pt x="1560821" y="0"/>
                </a:lnTo>
                <a:lnTo>
                  <a:pt x="1560821" y="2077632"/>
                </a:lnTo>
                <a:lnTo>
                  <a:pt x="0" y="2077632"/>
                </a:lnTo>
                <a:lnTo>
                  <a:pt x="0" y="0"/>
                </a:lnTo>
                <a:close/>
              </a:path>
            </a:pathLst>
          </a:custGeom>
          <a:blipFill rotWithShape="1">
            <a:blip r:embed="rId10">
              <a:alphaModFix/>
            </a:blip>
            <a:stretch>
              <a:fillRect b="0" l="0" r="0" t="0"/>
            </a:stretch>
          </a:blip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3">
  <p:cSld name="CUSTOM_16">
    <p:bg>
      <p:bgPr>
        <a:solidFill>
          <a:srgbClr val="7C2F22"/>
        </a:solidFill>
      </p:bgPr>
    </p:bg>
    <p:spTree>
      <p:nvGrpSpPr>
        <p:cNvPr id="374" name="Shape 374"/>
        <p:cNvGrpSpPr/>
        <p:nvPr/>
      </p:nvGrpSpPr>
      <p:grpSpPr>
        <a:xfrm>
          <a:off x="0" y="0"/>
          <a:ext cx="0" cy="0"/>
          <a:chOff x="0" y="0"/>
          <a:chExt cx="0" cy="0"/>
        </a:xfrm>
      </p:grpSpPr>
      <p:grpSp>
        <p:nvGrpSpPr>
          <p:cNvPr id="375" name="Google Shape;375;p15"/>
          <p:cNvGrpSpPr/>
          <p:nvPr/>
        </p:nvGrpSpPr>
        <p:grpSpPr>
          <a:xfrm>
            <a:off x="2066448" y="1943959"/>
            <a:ext cx="14145594" cy="13603834"/>
            <a:chOff x="0" y="0"/>
            <a:chExt cx="845169" cy="812800"/>
          </a:xfrm>
        </p:grpSpPr>
        <p:sp>
          <p:nvSpPr>
            <p:cNvPr id="376" name="Google Shape;376;p15"/>
            <p:cNvSpPr/>
            <p:nvPr/>
          </p:nvSpPr>
          <p:spPr>
            <a:xfrm>
              <a:off x="0" y="0"/>
              <a:ext cx="845169" cy="812800"/>
            </a:xfrm>
            <a:custGeom>
              <a:rect b="b" l="l" r="r" t="t"/>
              <a:pathLst>
                <a:path extrusionOk="0" h="812800" w="845169">
                  <a:moveTo>
                    <a:pt x="422585" y="0"/>
                  </a:moveTo>
                  <a:cubicBezTo>
                    <a:pt x="189198" y="0"/>
                    <a:pt x="0" y="181951"/>
                    <a:pt x="0" y="406400"/>
                  </a:cubicBezTo>
                  <a:cubicBezTo>
                    <a:pt x="0" y="630849"/>
                    <a:pt x="189198" y="812800"/>
                    <a:pt x="422585" y="812800"/>
                  </a:cubicBezTo>
                  <a:cubicBezTo>
                    <a:pt x="655972" y="812800"/>
                    <a:pt x="845169" y="630849"/>
                    <a:pt x="845169" y="406400"/>
                  </a:cubicBezTo>
                  <a:cubicBezTo>
                    <a:pt x="845169" y="181951"/>
                    <a:pt x="655972" y="0"/>
                    <a:pt x="422585" y="0"/>
                  </a:cubicBezTo>
                  <a:close/>
                </a:path>
              </a:pathLst>
            </a:custGeom>
            <a:solidFill>
              <a:srgbClr val="FDD799"/>
            </a:solidFill>
            <a:ln cap="sq" cmpd="sng" w="114300">
              <a:solidFill>
                <a:srgbClr val="F58637"/>
              </a:solidFill>
              <a:prstDash val="dash"/>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5"/>
            <p:cNvSpPr txBox="1"/>
            <p:nvPr/>
          </p:nvSpPr>
          <p:spPr>
            <a:xfrm>
              <a:off x="79235" y="28575"/>
              <a:ext cx="6867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8" name="Google Shape;378;p15"/>
          <p:cNvSpPr txBox="1"/>
          <p:nvPr/>
        </p:nvSpPr>
        <p:spPr>
          <a:xfrm>
            <a:off x="9139238" y="4962842"/>
            <a:ext cx="9600" cy="686400"/>
          </a:xfrm>
          <a:prstGeom prst="rect">
            <a:avLst/>
          </a:prstGeom>
          <a:noFill/>
          <a:ln>
            <a:noFill/>
          </a:ln>
        </p:spPr>
        <p:txBody>
          <a:bodyPr anchorCtr="0" anchor="t" bIns="0" lIns="0" spcFirstLastPara="1" rIns="0" wrap="square" tIns="0">
            <a:sp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79" name="Google Shape;379;p15"/>
          <p:cNvSpPr/>
          <p:nvPr/>
        </p:nvSpPr>
        <p:spPr>
          <a:xfrm>
            <a:off x="14183036" y="6211252"/>
            <a:ext cx="6029221" cy="4861059"/>
          </a:xfrm>
          <a:custGeom>
            <a:rect b="b" l="l" r="r" t="t"/>
            <a:pathLst>
              <a:path extrusionOk="0" h="4861059" w="6029221">
                <a:moveTo>
                  <a:pt x="0" y="0"/>
                </a:moveTo>
                <a:lnTo>
                  <a:pt x="6029220" y="0"/>
                </a:lnTo>
                <a:lnTo>
                  <a:pt x="6029220" y="4861060"/>
                </a:lnTo>
                <a:lnTo>
                  <a:pt x="0" y="4861060"/>
                </a:lnTo>
                <a:lnTo>
                  <a:pt x="0" y="0"/>
                </a:lnTo>
                <a:close/>
              </a:path>
            </a:pathLst>
          </a:custGeom>
          <a:blipFill rotWithShape="1">
            <a:blip r:embed="rId2">
              <a:alphaModFix/>
            </a:blip>
            <a:stretch>
              <a:fillRect b="0" l="0" r="0" t="0"/>
            </a:stretch>
          </a:blipFill>
          <a:ln>
            <a:noFill/>
          </a:ln>
        </p:spPr>
      </p:sp>
      <p:sp>
        <p:nvSpPr>
          <p:cNvPr id="380" name="Google Shape;380;p15"/>
          <p:cNvSpPr/>
          <p:nvPr/>
        </p:nvSpPr>
        <p:spPr>
          <a:xfrm flipH="1">
            <a:off x="-224005" y="6296978"/>
            <a:ext cx="3753382" cy="4247108"/>
          </a:xfrm>
          <a:custGeom>
            <a:rect b="b" l="l" r="r" t="t"/>
            <a:pathLst>
              <a:path extrusionOk="0" h="4247108" w="3753382">
                <a:moveTo>
                  <a:pt x="3753381" y="0"/>
                </a:moveTo>
                <a:lnTo>
                  <a:pt x="0" y="0"/>
                </a:lnTo>
                <a:lnTo>
                  <a:pt x="0" y="4247108"/>
                </a:lnTo>
                <a:lnTo>
                  <a:pt x="3753381" y="4247108"/>
                </a:lnTo>
                <a:lnTo>
                  <a:pt x="3753381" y="0"/>
                </a:lnTo>
                <a:close/>
              </a:path>
            </a:pathLst>
          </a:custGeom>
          <a:blipFill rotWithShape="1">
            <a:blip r:embed="rId3">
              <a:alphaModFix/>
            </a:blip>
            <a:stretch>
              <a:fillRect b="0" l="0" r="0" t="0"/>
            </a:stretch>
          </a:blipFill>
          <a:ln>
            <a:noFill/>
          </a:ln>
        </p:spPr>
      </p:sp>
      <p:sp>
        <p:nvSpPr>
          <p:cNvPr id="381" name="Google Shape;381;p15"/>
          <p:cNvSpPr/>
          <p:nvPr/>
        </p:nvSpPr>
        <p:spPr>
          <a:xfrm rot="5176303">
            <a:off x="-433997" y="-389069"/>
            <a:ext cx="4015804" cy="3659402"/>
          </a:xfrm>
          <a:custGeom>
            <a:rect b="b" l="l" r="r" t="t"/>
            <a:pathLst>
              <a:path extrusionOk="0" h="3660809" w="4017348">
                <a:moveTo>
                  <a:pt x="0" y="0"/>
                </a:moveTo>
                <a:lnTo>
                  <a:pt x="4017349" y="0"/>
                </a:lnTo>
                <a:lnTo>
                  <a:pt x="4017349" y="3660809"/>
                </a:lnTo>
                <a:lnTo>
                  <a:pt x="0" y="3660809"/>
                </a:lnTo>
                <a:lnTo>
                  <a:pt x="0" y="0"/>
                </a:lnTo>
                <a:close/>
              </a:path>
            </a:pathLst>
          </a:custGeom>
          <a:blipFill rotWithShape="1">
            <a:blip r:embed="rId4">
              <a:alphaModFix/>
            </a:blip>
            <a:stretch>
              <a:fillRect b="0" l="0" r="0" t="0"/>
            </a:stretch>
          </a:blipFill>
          <a:ln>
            <a:noFill/>
          </a:ln>
        </p:spPr>
      </p:sp>
      <p:sp>
        <p:nvSpPr>
          <p:cNvPr id="382" name="Google Shape;382;p15"/>
          <p:cNvSpPr/>
          <p:nvPr/>
        </p:nvSpPr>
        <p:spPr>
          <a:xfrm rot="-6546859">
            <a:off x="14799206" y="-677712"/>
            <a:ext cx="4141935" cy="3883065"/>
          </a:xfrm>
          <a:custGeom>
            <a:rect b="b" l="l" r="r" t="t"/>
            <a:pathLst>
              <a:path extrusionOk="0" h="3882519" w="4141353">
                <a:moveTo>
                  <a:pt x="0" y="0"/>
                </a:moveTo>
                <a:lnTo>
                  <a:pt x="4141353" y="0"/>
                </a:lnTo>
                <a:lnTo>
                  <a:pt x="4141353" y="3882519"/>
                </a:lnTo>
                <a:lnTo>
                  <a:pt x="0" y="3882519"/>
                </a:lnTo>
                <a:lnTo>
                  <a:pt x="0" y="0"/>
                </a:lnTo>
                <a:close/>
              </a:path>
            </a:pathLst>
          </a:custGeom>
          <a:blipFill rotWithShape="1">
            <a:blip r:embed="rId5">
              <a:alphaModFix/>
            </a:blip>
            <a:stretch>
              <a:fillRect b="0" l="0" r="0" t="0"/>
            </a:stretch>
          </a:blipFill>
          <a:ln>
            <a:noFill/>
          </a:ln>
        </p:spPr>
      </p:sp>
      <p:sp>
        <p:nvSpPr>
          <p:cNvPr id="383" name="Google Shape;383;p15"/>
          <p:cNvSpPr/>
          <p:nvPr/>
        </p:nvSpPr>
        <p:spPr>
          <a:xfrm>
            <a:off x="7071767" y="276975"/>
            <a:ext cx="4128753" cy="3333968"/>
          </a:xfrm>
          <a:custGeom>
            <a:rect b="b" l="l" r="r" t="t"/>
            <a:pathLst>
              <a:path extrusionOk="0" h="3333968" w="4128753">
                <a:moveTo>
                  <a:pt x="0" y="0"/>
                </a:moveTo>
                <a:lnTo>
                  <a:pt x="4128753" y="0"/>
                </a:lnTo>
                <a:lnTo>
                  <a:pt x="4128753" y="3333968"/>
                </a:lnTo>
                <a:lnTo>
                  <a:pt x="0" y="3333968"/>
                </a:lnTo>
                <a:lnTo>
                  <a:pt x="0" y="0"/>
                </a:lnTo>
                <a:close/>
              </a:path>
            </a:pathLst>
          </a:custGeom>
          <a:blipFill rotWithShape="1">
            <a:blip r:embed="rId6">
              <a:alphaModFix/>
            </a:blip>
            <a:stretch>
              <a:fillRect b="0" l="0" r="0" t="0"/>
            </a:stretch>
          </a:blipFill>
          <a:ln>
            <a:noFill/>
          </a:ln>
        </p:spPr>
      </p:sp>
      <p:sp>
        <p:nvSpPr>
          <p:cNvPr id="384" name="Google Shape;384;p15"/>
          <p:cNvSpPr/>
          <p:nvPr/>
        </p:nvSpPr>
        <p:spPr>
          <a:xfrm rot="-2224232">
            <a:off x="12558770" y="288488"/>
            <a:ext cx="1730212" cy="2303111"/>
          </a:xfrm>
          <a:custGeom>
            <a:rect b="b" l="l" r="r" t="t"/>
            <a:pathLst>
              <a:path extrusionOk="0" h="2304249" w="1731067">
                <a:moveTo>
                  <a:pt x="0" y="0"/>
                </a:moveTo>
                <a:lnTo>
                  <a:pt x="1731067" y="0"/>
                </a:lnTo>
                <a:lnTo>
                  <a:pt x="1731067" y="2304249"/>
                </a:lnTo>
                <a:lnTo>
                  <a:pt x="0" y="2304249"/>
                </a:lnTo>
                <a:lnTo>
                  <a:pt x="0" y="0"/>
                </a:lnTo>
                <a:close/>
              </a:path>
            </a:pathLst>
          </a:custGeom>
          <a:blipFill rotWithShape="1">
            <a:blip r:embed="rId7">
              <a:alphaModFix/>
            </a:blip>
            <a:stretch>
              <a:fillRect b="0" l="0" r="0" t="0"/>
            </a:stretch>
          </a:blipFill>
          <a:ln>
            <a:noFill/>
          </a:ln>
        </p:spPr>
      </p:sp>
      <p:sp>
        <p:nvSpPr>
          <p:cNvPr id="385" name="Google Shape;385;p15"/>
          <p:cNvSpPr/>
          <p:nvPr/>
        </p:nvSpPr>
        <p:spPr>
          <a:xfrm rot="1092509">
            <a:off x="4271340" y="297298"/>
            <a:ext cx="2072667" cy="2319068"/>
          </a:xfrm>
          <a:custGeom>
            <a:rect b="b" l="l" r="r" t="t"/>
            <a:pathLst>
              <a:path extrusionOk="0" h="2318887" w="2072505">
                <a:moveTo>
                  <a:pt x="0" y="0"/>
                </a:moveTo>
                <a:lnTo>
                  <a:pt x="2072505" y="0"/>
                </a:lnTo>
                <a:lnTo>
                  <a:pt x="2072505" y="2318887"/>
                </a:lnTo>
                <a:lnTo>
                  <a:pt x="0" y="2318887"/>
                </a:lnTo>
                <a:lnTo>
                  <a:pt x="0" y="0"/>
                </a:lnTo>
                <a:close/>
              </a:path>
            </a:pathLst>
          </a:custGeom>
          <a:blipFill rotWithShape="1">
            <a:blip r:embed="rId8">
              <a:alphaModFix/>
            </a:blip>
            <a:stretch>
              <a:fillRect b="0" l="0" r="0" t="0"/>
            </a:stretch>
          </a:blipFill>
          <a:ln>
            <a:noFill/>
          </a:ln>
        </p:spPr>
      </p:sp>
      <p:sp>
        <p:nvSpPr>
          <p:cNvPr id="386" name="Google Shape;386;p15"/>
          <p:cNvSpPr/>
          <p:nvPr/>
        </p:nvSpPr>
        <p:spPr>
          <a:xfrm rot="-3967483">
            <a:off x="1094755" y="3752042"/>
            <a:ext cx="957166" cy="1818843"/>
          </a:xfrm>
          <a:custGeom>
            <a:rect b="b" l="l" r="r" t="t"/>
            <a:pathLst>
              <a:path extrusionOk="0" h="1817707" w="956568">
                <a:moveTo>
                  <a:pt x="0" y="0"/>
                </a:moveTo>
                <a:lnTo>
                  <a:pt x="956569" y="0"/>
                </a:lnTo>
                <a:lnTo>
                  <a:pt x="956569" y="1817707"/>
                </a:lnTo>
                <a:lnTo>
                  <a:pt x="0" y="1817707"/>
                </a:lnTo>
                <a:lnTo>
                  <a:pt x="0" y="0"/>
                </a:lnTo>
                <a:close/>
              </a:path>
            </a:pathLst>
          </a:custGeom>
          <a:blipFill rotWithShape="1">
            <a:blip r:embed="rId9">
              <a:alphaModFix/>
            </a:blip>
            <a:stretch>
              <a:fillRect b="0" l="0" r="0" t="0"/>
            </a:stretch>
          </a:blipFill>
          <a:ln>
            <a:noFill/>
          </a:ln>
        </p:spPr>
      </p:sp>
      <p:sp>
        <p:nvSpPr>
          <p:cNvPr id="387" name="Google Shape;387;p15"/>
          <p:cNvSpPr/>
          <p:nvPr/>
        </p:nvSpPr>
        <p:spPr>
          <a:xfrm rot="-2145233">
            <a:off x="16607855" y="3625813"/>
            <a:ext cx="1718349" cy="2341873"/>
          </a:xfrm>
          <a:custGeom>
            <a:rect b="b" l="l" r="r" t="t"/>
            <a:pathLst>
              <a:path extrusionOk="0" h="2339090" w="1716307">
                <a:moveTo>
                  <a:pt x="0" y="0"/>
                </a:moveTo>
                <a:lnTo>
                  <a:pt x="1716307" y="0"/>
                </a:lnTo>
                <a:lnTo>
                  <a:pt x="1716307" y="2339090"/>
                </a:lnTo>
                <a:lnTo>
                  <a:pt x="0" y="2339090"/>
                </a:lnTo>
                <a:lnTo>
                  <a:pt x="0" y="0"/>
                </a:lnTo>
                <a:close/>
              </a:path>
            </a:pathLst>
          </a:custGeom>
          <a:blipFill rotWithShape="1">
            <a:blip r:embed="rId10">
              <a:alphaModFix/>
            </a:blip>
            <a:stretch>
              <a:fillRect b="0" l="0" r="0" t="0"/>
            </a:stretch>
          </a:blip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4">
  <p:cSld name="CUSTOM_17">
    <p:spTree>
      <p:nvGrpSpPr>
        <p:cNvPr id="388" name="Shape 388"/>
        <p:cNvGrpSpPr/>
        <p:nvPr/>
      </p:nvGrpSpPr>
      <p:grpSpPr>
        <a:xfrm>
          <a:off x="0" y="0"/>
          <a:ext cx="0" cy="0"/>
          <a:chOff x="0" y="0"/>
          <a:chExt cx="0" cy="0"/>
        </a:xfrm>
      </p:grpSpPr>
      <p:pic>
        <p:nvPicPr>
          <p:cNvPr id="389" name="Google Shape;389;p16"/>
          <p:cNvPicPr preferRelativeResize="0"/>
          <p:nvPr/>
        </p:nvPicPr>
        <p:blipFill>
          <a:blip r:embed="rId2">
            <a:alphaModFix/>
          </a:blip>
          <a:stretch>
            <a:fillRect/>
          </a:stretch>
        </p:blipFill>
        <p:spPr>
          <a:xfrm>
            <a:off x="0" y="0"/>
            <a:ext cx="18288000" cy="10287000"/>
          </a:xfrm>
          <a:prstGeom prst="rect">
            <a:avLst/>
          </a:prstGeom>
          <a:noFill/>
          <a:ln>
            <a:noFill/>
          </a:ln>
        </p:spPr>
      </p:pic>
      <p:grpSp>
        <p:nvGrpSpPr>
          <p:cNvPr id="390" name="Google Shape;390;p16"/>
          <p:cNvGrpSpPr/>
          <p:nvPr/>
        </p:nvGrpSpPr>
        <p:grpSpPr>
          <a:xfrm>
            <a:off x="2652120" y="661661"/>
            <a:ext cx="13142886" cy="8963708"/>
            <a:chOff x="0" y="0"/>
            <a:chExt cx="1200757" cy="818940"/>
          </a:xfrm>
        </p:grpSpPr>
        <p:sp>
          <p:nvSpPr>
            <p:cNvPr id="391" name="Google Shape;391;p16"/>
            <p:cNvSpPr/>
            <p:nvPr/>
          </p:nvSpPr>
          <p:spPr>
            <a:xfrm>
              <a:off x="0" y="0"/>
              <a:ext cx="1200757" cy="818940"/>
            </a:xfrm>
            <a:custGeom>
              <a:rect b="b" l="l" r="r" t="t"/>
              <a:pathLst>
                <a:path extrusionOk="0" h="818940" w="1200757">
                  <a:moveTo>
                    <a:pt x="600379" y="0"/>
                  </a:moveTo>
                  <a:cubicBezTo>
                    <a:pt x="268799" y="0"/>
                    <a:pt x="0" y="183326"/>
                    <a:pt x="0" y="409470"/>
                  </a:cubicBezTo>
                  <a:cubicBezTo>
                    <a:pt x="0" y="635614"/>
                    <a:pt x="268799" y="818940"/>
                    <a:pt x="600379" y="818940"/>
                  </a:cubicBezTo>
                  <a:cubicBezTo>
                    <a:pt x="931958" y="818940"/>
                    <a:pt x="1200757" y="635614"/>
                    <a:pt x="1200757" y="409470"/>
                  </a:cubicBezTo>
                  <a:cubicBezTo>
                    <a:pt x="1200757" y="183326"/>
                    <a:pt x="931958" y="0"/>
                    <a:pt x="60037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6"/>
            <p:cNvSpPr txBox="1"/>
            <p:nvPr/>
          </p:nvSpPr>
          <p:spPr>
            <a:xfrm>
              <a:off x="112571" y="38676"/>
              <a:ext cx="975600" cy="703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3" name="Google Shape;393;p16"/>
          <p:cNvGrpSpPr/>
          <p:nvPr/>
        </p:nvGrpSpPr>
        <p:grpSpPr>
          <a:xfrm>
            <a:off x="3235721" y="1143589"/>
            <a:ext cx="11975660" cy="7999833"/>
            <a:chOff x="0" y="0"/>
            <a:chExt cx="1259204" cy="841158"/>
          </a:xfrm>
        </p:grpSpPr>
        <p:sp>
          <p:nvSpPr>
            <p:cNvPr id="394" name="Google Shape;394;p16"/>
            <p:cNvSpPr/>
            <p:nvPr/>
          </p:nvSpPr>
          <p:spPr>
            <a:xfrm>
              <a:off x="0" y="0"/>
              <a:ext cx="1259204" cy="841158"/>
            </a:xfrm>
            <a:custGeom>
              <a:rect b="b" l="l" r="r" t="t"/>
              <a:pathLst>
                <a:path extrusionOk="0" h="841158" w="1259204">
                  <a:moveTo>
                    <a:pt x="629602" y="0"/>
                  </a:moveTo>
                  <a:cubicBezTo>
                    <a:pt x="281882" y="0"/>
                    <a:pt x="0" y="188300"/>
                    <a:pt x="0" y="420579"/>
                  </a:cubicBezTo>
                  <a:cubicBezTo>
                    <a:pt x="0" y="652859"/>
                    <a:pt x="281882" y="841158"/>
                    <a:pt x="629602" y="841158"/>
                  </a:cubicBezTo>
                  <a:cubicBezTo>
                    <a:pt x="977322" y="841158"/>
                    <a:pt x="1259204" y="652859"/>
                    <a:pt x="1259204" y="420579"/>
                  </a:cubicBezTo>
                  <a:cubicBezTo>
                    <a:pt x="1259204" y="188300"/>
                    <a:pt x="977322" y="0"/>
                    <a:pt x="629602" y="0"/>
                  </a:cubicBezTo>
                  <a:close/>
                </a:path>
              </a:pathLst>
            </a:custGeom>
            <a:solidFill>
              <a:srgbClr val="000000">
                <a:alpha val="0"/>
              </a:srgbClr>
            </a:solidFill>
            <a:ln cap="sq" cmpd="sng" w="133350">
              <a:solidFill>
                <a:srgbClr val="7C2F22"/>
              </a:solidFill>
              <a:prstDash val="dash"/>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6"/>
            <p:cNvSpPr txBox="1"/>
            <p:nvPr/>
          </p:nvSpPr>
          <p:spPr>
            <a:xfrm>
              <a:off x="118050" y="40759"/>
              <a:ext cx="1023000" cy="721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6" name="Google Shape;396;p16"/>
          <p:cNvSpPr/>
          <p:nvPr/>
        </p:nvSpPr>
        <p:spPr>
          <a:xfrm>
            <a:off x="14370794" y="-1754425"/>
            <a:ext cx="5777012" cy="6897925"/>
          </a:xfrm>
          <a:custGeom>
            <a:rect b="b" l="l" r="r" t="t"/>
            <a:pathLst>
              <a:path extrusionOk="0" h="6897925" w="5777012">
                <a:moveTo>
                  <a:pt x="0" y="0"/>
                </a:moveTo>
                <a:lnTo>
                  <a:pt x="5777012" y="0"/>
                </a:lnTo>
                <a:lnTo>
                  <a:pt x="5777012" y="6897925"/>
                </a:lnTo>
                <a:lnTo>
                  <a:pt x="0" y="6897925"/>
                </a:lnTo>
                <a:lnTo>
                  <a:pt x="0" y="0"/>
                </a:lnTo>
                <a:close/>
              </a:path>
            </a:pathLst>
          </a:custGeom>
          <a:blipFill rotWithShape="1">
            <a:blip r:embed="rId3">
              <a:alphaModFix/>
            </a:blip>
            <a:stretch>
              <a:fillRect b="0" l="0" r="0" t="0"/>
            </a:stretch>
          </a:blipFill>
          <a:ln>
            <a:noFill/>
          </a:ln>
        </p:spPr>
      </p:sp>
      <p:sp>
        <p:nvSpPr>
          <p:cNvPr id="397" name="Google Shape;397;p16"/>
          <p:cNvSpPr/>
          <p:nvPr/>
        </p:nvSpPr>
        <p:spPr>
          <a:xfrm flipH="1">
            <a:off x="-1192586" y="-1297779"/>
            <a:ext cx="5777012" cy="6897925"/>
          </a:xfrm>
          <a:custGeom>
            <a:rect b="b" l="l" r="r" t="t"/>
            <a:pathLst>
              <a:path extrusionOk="0" h="6897925" w="5777012">
                <a:moveTo>
                  <a:pt x="5777012" y="0"/>
                </a:moveTo>
                <a:lnTo>
                  <a:pt x="0" y="0"/>
                </a:lnTo>
                <a:lnTo>
                  <a:pt x="0" y="6897924"/>
                </a:lnTo>
                <a:lnTo>
                  <a:pt x="5777012" y="6897924"/>
                </a:lnTo>
                <a:lnTo>
                  <a:pt x="5777012" y="0"/>
                </a:lnTo>
                <a:close/>
              </a:path>
            </a:pathLst>
          </a:custGeom>
          <a:blipFill rotWithShape="1">
            <a:blip r:embed="rId3">
              <a:alphaModFix/>
            </a:blip>
            <a:stretch>
              <a:fillRect b="0" l="0" r="0" t="0"/>
            </a:stretch>
          </a:blipFill>
          <a:ln>
            <a:noFill/>
          </a:ln>
        </p:spPr>
      </p:sp>
      <p:sp>
        <p:nvSpPr>
          <p:cNvPr id="398" name="Google Shape;398;p16"/>
          <p:cNvSpPr/>
          <p:nvPr/>
        </p:nvSpPr>
        <p:spPr>
          <a:xfrm>
            <a:off x="6852544" y="7208085"/>
            <a:ext cx="4741992" cy="3870651"/>
          </a:xfrm>
          <a:custGeom>
            <a:rect b="b" l="l" r="r" t="t"/>
            <a:pathLst>
              <a:path extrusionOk="0" h="3870651" w="4741992">
                <a:moveTo>
                  <a:pt x="0" y="0"/>
                </a:moveTo>
                <a:lnTo>
                  <a:pt x="4741993" y="0"/>
                </a:lnTo>
                <a:lnTo>
                  <a:pt x="4741993" y="3870651"/>
                </a:lnTo>
                <a:lnTo>
                  <a:pt x="0" y="3870651"/>
                </a:lnTo>
                <a:lnTo>
                  <a:pt x="0" y="0"/>
                </a:lnTo>
                <a:close/>
              </a:path>
            </a:pathLst>
          </a:custGeom>
          <a:blipFill rotWithShape="1">
            <a:blip r:embed="rId4">
              <a:alphaModFix/>
            </a:blip>
            <a:stretch>
              <a:fillRect b="0" l="0" r="0" t="0"/>
            </a:stretch>
          </a:blipFill>
          <a:ln>
            <a:noFill/>
          </a:ln>
        </p:spPr>
      </p:sp>
      <p:sp>
        <p:nvSpPr>
          <p:cNvPr id="399" name="Google Shape;399;p16"/>
          <p:cNvSpPr/>
          <p:nvPr/>
        </p:nvSpPr>
        <p:spPr>
          <a:xfrm>
            <a:off x="-198702" y="6757401"/>
            <a:ext cx="2454803" cy="4040829"/>
          </a:xfrm>
          <a:custGeom>
            <a:rect b="b" l="l" r="r" t="t"/>
            <a:pathLst>
              <a:path extrusionOk="0" h="4040829" w="2454803">
                <a:moveTo>
                  <a:pt x="0" y="0"/>
                </a:moveTo>
                <a:lnTo>
                  <a:pt x="2454804" y="0"/>
                </a:lnTo>
                <a:lnTo>
                  <a:pt x="2454804" y="4040829"/>
                </a:lnTo>
                <a:lnTo>
                  <a:pt x="0" y="4040829"/>
                </a:lnTo>
                <a:lnTo>
                  <a:pt x="0" y="0"/>
                </a:lnTo>
                <a:close/>
              </a:path>
            </a:pathLst>
          </a:custGeom>
          <a:blipFill rotWithShape="1">
            <a:blip r:embed="rId5">
              <a:alphaModFix/>
            </a:blip>
            <a:stretch>
              <a:fillRect b="0" l="0" r="0" t="0"/>
            </a:stretch>
          </a:blipFill>
          <a:ln>
            <a:noFill/>
          </a:ln>
        </p:spPr>
      </p:sp>
      <p:sp>
        <p:nvSpPr>
          <p:cNvPr id="400" name="Google Shape;400;p16"/>
          <p:cNvSpPr/>
          <p:nvPr/>
        </p:nvSpPr>
        <p:spPr>
          <a:xfrm flipH="1">
            <a:off x="16195011" y="6757401"/>
            <a:ext cx="2454803" cy="4040829"/>
          </a:xfrm>
          <a:custGeom>
            <a:rect b="b" l="l" r="r" t="t"/>
            <a:pathLst>
              <a:path extrusionOk="0" h="4040829" w="2454803">
                <a:moveTo>
                  <a:pt x="2454803" y="0"/>
                </a:moveTo>
                <a:lnTo>
                  <a:pt x="0" y="0"/>
                </a:lnTo>
                <a:lnTo>
                  <a:pt x="0" y="4040829"/>
                </a:lnTo>
                <a:lnTo>
                  <a:pt x="2454803" y="4040829"/>
                </a:lnTo>
                <a:lnTo>
                  <a:pt x="2454803" y="0"/>
                </a:lnTo>
                <a:close/>
              </a:path>
            </a:pathLst>
          </a:custGeom>
          <a:blipFill rotWithShape="1">
            <a:blip r:embed="rId5">
              <a:alphaModFix/>
            </a:blip>
            <a:stretch>
              <a:fillRect b="0" l="0" r="0" t="0"/>
            </a:stretch>
          </a:blipFill>
          <a:ln>
            <a:noFill/>
          </a:ln>
        </p:spPr>
      </p:sp>
      <p:sp>
        <p:nvSpPr>
          <p:cNvPr id="401" name="Google Shape;401;p16"/>
          <p:cNvSpPr/>
          <p:nvPr/>
        </p:nvSpPr>
        <p:spPr>
          <a:xfrm rot="-5400000">
            <a:off x="13517796" y="7950607"/>
            <a:ext cx="1705996" cy="1824595"/>
          </a:xfrm>
          <a:custGeom>
            <a:rect b="b" l="l" r="r" t="t"/>
            <a:pathLst>
              <a:path extrusionOk="0" h="1824595" w="1705996">
                <a:moveTo>
                  <a:pt x="0" y="0"/>
                </a:moveTo>
                <a:lnTo>
                  <a:pt x="1705996" y="0"/>
                </a:lnTo>
                <a:lnTo>
                  <a:pt x="1705996" y="1824595"/>
                </a:lnTo>
                <a:lnTo>
                  <a:pt x="0" y="1824595"/>
                </a:lnTo>
                <a:lnTo>
                  <a:pt x="0" y="0"/>
                </a:lnTo>
                <a:close/>
              </a:path>
            </a:pathLst>
          </a:custGeom>
          <a:blipFill rotWithShape="1">
            <a:blip r:embed="rId6">
              <a:alphaModFix/>
            </a:blip>
            <a:stretch>
              <a:fillRect b="0" l="0" r="0" t="0"/>
            </a:stretch>
          </a:blipFill>
          <a:ln>
            <a:noFill/>
          </a:ln>
        </p:spPr>
      </p:sp>
      <p:sp>
        <p:nvSpPr>
          <p:cNvPr id="402" name="Google Shape;402;p16"/>
          <p:cNvSpPr/>
          <p:nvPr/>
        </p:nvSpPr>
        <p:spPr>
          <a:xfrm flipH="1" rot="5400000">
            <a:off x="3064609" y="7950607"/>
            <a:ext cx="1705996" cy="1824595"/>
          </a:xfrm>
          <a:custGeom>
            <a:rect b="b" l="l" r="r" t="t"/>
            <a:pathLst>
              <a:path extrusionOk="0" h="1824595" w="1705996">
                <a:moveTo>
                  <a:pt x="0" y="1824595"/>
                </a:moveTo>
                <a:lnTo>
                  <a:pt x="1705995" y="1824595"/>
                </a:lnTo>
                <a:lnTo>
                  <a:pt x="1705995" y="0"/>
                </a:lnTo>
                <a:lnTo>
                  <a:pt x="0" y="0"/>
                </a:lnTo>
                <a:lnTo>
                  <a:pt x="0" y="1824595"/>
                </a:lnTo>
                <a:close/>
              </a:path>
            </a:pathLst>
          </a:custGeom>
          <a:blipFill rotWithShape="1">
            <a:blip r:embed="rId6">
              <a:alphaModFix/>
            </a:blip>
            <a:stretch>
              <a:fillRect b="0" l="0" r="0" t="0"/>
            </a:stretch>
          </a:blipFill>
          <a:ln>
            <a:noFill/>
          </a:ln>
        </p:spPr>
      </p:sp>
      <p:sp>
        <p:nvSpPr>
          <p:cNvPr id="403" name="Google Shape;403;p16"/>
          <p:cNvSpPr/>
          <p:nvPr/>
        </p:nvSpPr>
        <p:spPr>
          <a:xfrm rot="8917082">
            <a:off x="7553643" y="-754692"/>
            <a:ext cx="3187830" cy="3566803"/>
          </a:xfrm>
          <a:custGeom>
            <a:rect b="b" l="l" r="r" t="t"/>
            <a:pathLst>
              <a:path extrusionOk="0" h="3571885" w="3192372">
                <a:moveTo>
                  <a:pt x="0" y="0"/>
                </a:moveTo>
                <a:lnTo>
                  <a:pt x="3192372" y="0"/>
                </a:lnTo>
                <a:lnTo>
                  <a:pt x="3192372" y="3571884"/>
                </a:lnTo>
                <a:lnTo>
                  <a:pt x="0" y="3571884"/>
                </a:lnTo>
                <a:lnTo>
                  <a:pt x="0" y="0"/>
                </a:lnTo>
                <a:close/>
              </a:path>
            </a:pathLst>
          </a:custGeom>
          <a:blipFill rotWithShape="1">
            <a:blip r:embed="rId7">
              <a:alphaModFix/>
            </a:blip>
            <a:stretch>
              <a:fillRect b="0" l="0" r="0" t="0"/>
            </a:stretch>
          </a:blip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15"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0" y="0"/>
            <a:ext cx="18288000" cy="10287000"/>
          </a:xfrm>
          <a:prstGeom prst="rect">
            <a:avLst/>
          </a:prstGeom>
          <a:noFill/>
          <a:ln>
            <a:noFill/>
          </a:ln>
        </p:spPr>
      </p:pic>
      <p:grpSp>
        <p:nvGrpSpPr>
          <p:cNvPr id="17" name="Google Shape;17;p3"/>
          <p:cNvGrpSpPr/>
          <p:nvPr/>
        </p:nvGrpSpPr>
        <p:grpSpPr>
          <a:xfrm>
            <a:off x="1825870" y="2044962"/>
            <a:ext cx="14636355" cy="6053018"/>
            <a:chOff x="0" y="-38100"/>
            <a:chExt cx="3854817" cy="1594200"/>
          </a:xfrm>
        </p:grpSpPr>
        <p:sp>
          <p:nvSpPr>
            <p:cNvPr id="18" name="Google Shape;18;p3"/>
            <p:cNvSpPr/>
            <p:nvPr/>
          </p:nvSpPr>
          <p:spPr>
            <a:xfrm>
              <a:off x="0" y="0"/>
              <a:ext cx="3854817" cy="1555951"/>
            </a:xfrm>
            <a:custGeom>
              <a:rect b="b" l="l" r="r" t="t"/>
              <a:pathLst>
                <a:path extrusionOk="0" h="1555951" w="3854817">
                  <a:moveTo>
                    <a:pt x="0" y="0"/>
                  </a:moveTo>
                  <a:lnTo>
                    <a:pt x="3854817" y="0"/>
                  </a:lnTo>
                  <a:lnTo>
                    <a:pt x="3854817" y="1555951"/>
                  </a:lnTo>
                  <a:lnTo>
                    <a:pt x="0" y="1555951"/>
                  </a:lnTo>
                  <a:close/>
                </a:path>
              </a:pathLst>
            </a:custGeom>
            <a:solidFill>
              <a:srgbClr val="FFFFFF"/>
            </a:solidFill>
            <a:ln cap="sq" cmpd="sng" w="133350">
              <a:solidFill>
                <a:srgbClr val="7C2F22"/>
              </a:solidFill>
              <a:prstDash val="dash"/>
              <a:miter lim="8000"/>
              <a:headEnd len="sm" w="sm" type="none"/>
              <a:tailEnd len="sm" w="sm" type="none"/>
            </a:ln>
          </p:spPr>
        </p:sp>
        <p:sp>
          <p:nvSpPr>
            <p:cNvPr id="19" name="Google Shape;19;p3"/>
            <p:cNvSpPr txBox="1"/>
            <p:nvPr/>
          </p:nvSpPr>
          <p:spPr>
            <a:xfrm>
              <a:off x="0" y="-38100"/>
              <a:ext cx="3854700" cy="15942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 name="Google Shape;20;p3"/>
          <p:cNvSpPr/>
          <p:nvPr/>
        </p:nvSpPr>
        <p:spPr>
          <a:xfrm>
            <a:off x="-366903" y="6868022"/>
            <a:ext cx="4022386" cy="3665399"/>
          </a:xfrm>
          <a:custGeom>
            <a:rect b="b" l="l" r="r" t="t"/>
            <a:pathLst>
              <a:path extrusionOk="0" h="3665399" w="4022386">
                <a:moveTo>
                  <a:pt x="0" y="0"/>
                </a:moveTo>
                <a:lnTo>
                  <a:pt x="4022385" y="0"/>
                </a:lnTo>
                <a:lnTo>
                  <a:pt x="4022385" y="3665399"/>
                </a:lnTo>
                <a:lnTo>
                  <a:pt x="0" y="3665399"/>
                </a:lnTo>
                <a:lnTo>
                  <a:pt x="0" y="0"/>
                </a:lnTo>
                <a:close/>
              </a:path>
            </a:pathLst>
          </a:custGeom>
          <a:blipFill rotWithShape="1">
            <a:blip r:embed="rId3">
              <a:alphaModFix/>
            </a:blip>
            <a:stretch>
              <a:fillRect b="0" l="0" r="0" t="0"/>
            </a:stretch>
          </a:blipFill>
          <a:ln>
            <a:noFill/>
          </a:ln>
        </p:spPr>
      </p:sp>
      <p:sp>
        <p:nvSpPr>
          <p:cNvPr id="21" name="Google Shape;21;p3"/>
          <p:cNvSpPr/>
          <p:nvPr/>
        </p:nvSpPr>
        <p:spPr>
          <a:xfrm flipH="1" rot="-2943404">
            <a:off x="5398428" y="7422837"/>
            <a:ext cx="3326710" cy="4533847"/>
          </a:xfrm>
          <a:custGeom>
            <a:rect b="b" l="l" r="r" t="t"/>
            <a:pathLst>
              <a:path extrusionOk="0" h="4536002" w="3328291">
                <a:moveTo>
                  <a:pt x="3328291" y="0"/>
                </a:moveTo>
                <a:lnTo>
                  <a:pt x="0" y="0"/>
                </a:lnTo>
                <a:lnTo>
                  <a:pt x="0" y="4536002"/>
                </a:lnTo>
                <a:lnTo>
                  <a:pt x="3328291" y="4536002"/>
                </a:lnTo>
                <a:lnTo>
                  <a:pt x="3328291" y="0"/>
                </a:lnTo>
                <a:close/>
              </a:path>
            </a:pathLst>
          </a:custGeom>
          <a:blipFill rotWithShape="1">
            <a:blip r:embed="rId4">
              <a:alphaModFix/>
            </a:blip>
            <a:stretch>
              <a:fillRect b="0" l="0" r="0" t="0"/>
            </a:stretch>
          </a:blipFill>
          <a:ln>
            <a:noFill/>
          </a:ln>
        </p:spPr>
      </p:sp>
      <p:sp>
        <p:nvSpPr>
          <p:cNvPr id="22" name="Google Shape;22;p3"/>
          <p:cNvSpPr/>
          <p:nvPr/>
        </p:nvSpPr>
        <p:spPr>
          <a:xfrm rot="-2021404">
            <a:off x="10457221" y="7756649"/>
            <a:ext cx="2782454" cy="2975887"/>
          </a:xfrm>
          <a:custGeom>
            <a:rect b="b" l="l" r="r" t="t"/>
            <a:pathLst>
              <a:path extrusionOk="0" h="2974279" w="2780951">
                <a:moveTo>
                  <a:pt x="0" y="0"/>
                </a:moveTo>
                <a:lnTo>
                  <a:pt x="2780950" y="0"/>
                </a:lnTo>
                <a:lnTo>
                  <a:pt x="2780950" y="2974279"/>
                </a:lnTo>
                <a:lnTo>
                  <a:pt x="0" y="2974279"/>
                </a:lnTo>
                <a:lnTo>
                  <a:pt x="0" y="0"/>
                </a:lnTo>
                <a:close/>
              </a:path>
            </a:pathLst>
          </a:custGeom>
          <a:blipFill rotWithShape="1">
            <a:blip r:embed="rId5">
              <a:alphaModFix/>
            </a:blip>
            <a:stretch>
              <a:fillRect b="0" l="0" r="0" t="0"/>
            </a:stretch>
          </a:blipFill>
          <a:ln>
            <a:noFill/>
          </a:ln>
        </p:spPr>
      </p:sp>
      <p:sp>
        <p:nvSpPr>
          <p:cNvPr id="23" name="Google Shape;23;p3"/>
          <p:cNvSpPr/>
          <p:nvPr/>
        </p:nvSpPr>
        <p:spPr>
          <a:xfrm flipH="1">
            <a:off x="14641718" y="6831374"/>
            <a:ext cx="4311634" cy="4824206"/>
          </a:xfrm>
          <a:custGeom>
            <a:rect b="b" l="l" r="r" t="t"/>
            <a:pathLst>
              <a:path extrusionOk="0" h="4824206" w="4311634">
                <a:moveTo>
                  <a:pt x="4311634" y="0"/>
                </a:moveTo>
                <a:lnTo>
                  <a:pt x="0" y="0"/>
                </a:lnTo>
                <a:lnTo>
                  <a:pt x="0" y="4824207"/>
                </a:lnTo>
                <a:lnTo>
                  <a:pt x="4311634" y="4824207"/>
                </a:lnTo>
                <a:lnTo>
                  <a:pt x="4311634" y="0"/>
                </a:lnTo>
                <a:close/>
              </a:path>
            </a:pathLst>
          </a:custGeom>
          <a:blipFill rotWithShape="1">
            <a:blip r:embed="rId6">
              <a:alphaModFix/>
            </a:blip>
            <a:stretch>
              <a:fillRect b="0" l="0" r="0" t="0"/>
            </a:stretch>
          </a:blipFill>
          <a:ln>
            <a:noFill/>
          </a:ln>
        </p:spPr>
      </p:sp>
      <p:sp>
        <p:nvSpPr>
          <p:cNvPr id="24" name="Google Shape;24;p3"/>
          <p:cNvSpPr/>
          <p:nvPr/>
        </p:nvSpPr>
        <p:spPr>
          <a:xfrm rot="6546859">
            <a:off x="-9029" y="-715771"/>
            <a:ext cx="2709471" cy="4460035"/>
          </a:xfrm>
          <a:custGeom>
            <a:rect b="b" l="l" r="r" t="t"/>
            <a:pathLst>
              <a:path extrusionOk="0" h="4459408" w="2709090">
                <a:moveTo>
                  <a:pt x="0" y="0"/>
                </a:moveTo>
                <a:lnTo>
                  <a:pt x="2709090" y="0"/>
                </a:lnTo>
                <a:lnTo>
                  <a:pt x="2709090" y="4459408"/>
                </a:lnTo>
                <a:lnTo>
                  <a:pt x="0" y="4459408"/>
                </a:lnTo>
                <a:lnTo>
                  <a:pt x="0" y="0"/>
                </a:lnTo>
                <a:close/>
              </a:path>
            </a:pathLst>
          </a:custGeom>
          <a:blipFill rotWithShape="1">
            <a:blip r:embed="rId7">
              <a:alphaModFix/>
            </a:blip>
            <a:stretch>
              <a:fillRect b="0" l="0" r="0" t="0"/>
            </a:stretch>
          </a:blipFill>
          <a:ln>
            <a:noFill/>
          </a:ln>
        </p:spPr>
      </p:sp>
      <p:sp>
        <p:nvSpPr>
          <p:cNvPr id="25" name="Google Shape;25;p3"/>
          <p:cNvSpPr/>
          <p:nvPr/>
        </p:nvSpPr>
        <p:spPr>
          <a:xfrm rot="-6500666">
            <a:off x="7970326" y="-467287"/>
            <a:ext cx="1866688" cy="2484775"/>
          </a:xfrm>
          <a:custGeom>
            <a:rect b="b" l="l" r="r" t="t"/>
            <a:pathLst>
              <a:path extrusionOk="0" h="2482635" w="1865080">
                <a:moveTo>
                  <a:pt x="0" y="0"/>
                </a:moveTo>
                <a:lnTo>
                  <a:pt x="1865079" y="0"/>
                </a:lnTo>
                <a:lnTo>
                  <a:pt x="1865079" y="2482635"/>
                </a:lnTo>
                <a:lnTo>
                  <a:pt x="0" y="2482635"/>
                </a:lnTo>
                <a:lnTo>
                  <a:pt x="0" y="0"/>
                </a:lnTo>
                <a:close/>
              </a:path>
            </a:pathLst>
          </a:custGeom>
          <a:blipFill rotWithShape="1">
            <a:blip r:embed="rId8">
              <a:alphaModFix/>
            </a:blip>
            <a:stretch>
              <a:fillRect b="0" l="0" r="0" t="0"/>
            </a:stretch>
          </a:blipFill>
          <a:ln>
            <a:noFill/>
          </a:ln>
        </p:spPr>
      </p:sp>
      <p:sp>
        <p:nvSpPr>
          <p:cNvPr id="26" name="Google Shape;26;p3"/>
          <p:cNvSpPr/>
          <p:nvPr/>
        </p:nvSpPr>
        <p:spPr>
          <a:xfrm rot="-7089905">
            <a:off x="15219184" y="-410417"/>
            <a:ext cx="3160569" cy="4118005"/>
          </a:xfrm>
          <a:custGeom>
            <a:rect b="b" l="l" r="r" t="t"/>
            <a:pathLst>
              <a:path extrusionOk="0" h="4113765" w="3157315">
                <a:moveTo>
                  <a:pt x="0" y="0"/>
                </a:moveTo>
                <a:lnTo>
                  <a:pt x="3157314" y="0"/>
                </a:lnTo>
                <a:lnTo>
                  <a:pt x="3157314" y="4113765"/>
                </a:lnTo>
                <a:lnTo>
                  <a:pt x="0" y="4113765"/>
                </a:lnTo>
                <a:lnTo>
                  <a:pt x="0" y="0"/>
                </a:lnTo>
                <a:close/>
              </a:path>
            </a:pathLst>
          </a:custGeom>
          <a:blipFill rotWithShape="1">
            <a:blip r:embed="rId9">
              <a:alphaModFix/>
            </a:blip>
            <a:stretch>
              <a:fillRect b="0" l="0" r="0" t="0"/>
            </a:stretch>
          </a:blipFill>
          <a:ln>
            <a:noFill/>
          </a:ln>
        </p:spPr>
      </p:sp>
      <p:sp>
        <p:nvSpPr>
          <p:cNvPr id="27" name="Google Shape;27;p3"/>
          <p:cNvSpPr/>
          <p:nvPr/>
        </p:nvSpPr>
        <p:spPr>
          <a:xfrm>
            <a:off x="16797535" y="4013627"/>
            <a:ext cx="1994636" cy="1869971"/>
          </a:xfrm>
          <a:custGeom>
            <a:rect b="b" l="l" r="r" t="t"/>
            <a:pathLst>
              <a:path extrusionOk="0" h="1869971" w="1994636">
                <a:moveTo>
                  <a:pt x="0" y="0"/>
                </a:moveTo>
                <a:lnTo>
                  <a:pt x="1994636" y="0"/>
                </a:lnTo>
                <a:lnTo>
                  <a:pt x="1994636" y="1869972"/>
                </a:lnTo>
                <a:lnTo>
                  <a:pt x="0" y="1869972"/>
                </a:lnTo>
                <a:lnTo>
                  <a:pt x="0" y="0"/>
                </a:lnTo>
                <a:close/>
              </a:path>
            </a:pathLst>
          </a:custGeom>
          <a:blipFill rotWithShape="1">
            <a:blip r:embed="rId10">
              <a:alphaModFix/>
            </a:blip>
            <a:stretch>
              <a:fillRect b="0" l="0" r="0" t="0"/>
            </a:stretch>
          </a:blipFill>
          <a:ln>
            <a:noFill/>
          </a:ln>
        </p:spPr>
      </p:sp>
      <p:sp>
        <p:nvSpPr>
          <p:cNvPr id="28" name="Google Shape;28;p3"/>
          <p:cNvSpPr/>
          <p:nvPr/>
        </p:nvSpPr>
        <p:spPr>
          <a:xfrm rot="2150259">
            <a:off x="303967" y="3569631"/>
            <a:ext cx="1450033" cy="2755408"/>
          </a:xfrm>
          <a:custGeom>
            <a:rect b="b" l="l" r="r" t="t"/>
            <a:pathLst>
              <a:path extrusionOk="0" h="2757719" w="1451249">
                <a:moveTo>
                  <a:pt x="0" y="0"/>
                </a:moveTo>
                <a:lnTo>
                  <a:pt x="1451250" y="0"/>
                </a:lnTo>
                <a:lnTo>
                  <a:pt x="1451250" y="2757718"/>
                </a:lnTo>
                <a:lnTo>
                  <a:pt x="0" y="2757718"/>
                </a:lnTo>
                <a:lnTo>
                  <a:pt x="0" y="0"/>
                </a:lnTo>
                <a:close/>
              </a:path>
            </a:pathLst>
          </a:custGeom>
          <a:blipFill rotWithShape="1">
            <a:blip r:embed="rId11">
              <a:alphaModFix/>
            </a:blip>
            <a:stretch>
              <a:fillRect b="0" l="0" r="0" t="0"/>
            </a:stretch>
          </a:blipFill>
          <a:ln>
            <a:noFill/>
          </a:ln>
        </p:spPr>
      </p:sp>
      <p:sp>
        <p:nvSpPr>
          <p:cNvPr id="29" name="Google Shape;29;p3"/>
          <p:cNvSpPr/>
          <p:nvPr/>
        </p:nvSpPr>
        <p:spPr>
          <a:xfrm flipH="1" rot="3187806">
            <a:off x="3647374" y="-1132300"/>
            <a:ext cx="2780951" cy="2974279"/>
          </a:xfrm>
          <a:custGeom>
            <a:rect b="b" l="l" r="r" t="t"/>
            <a:pathLst>
              <a:path extrusionOk="0" h="2974279" w="2780951">
                <a:moveTo>
                  <a:pt x="0" y="2974278"/>
                </a:moveTo>
                <a:lnTo>
                  <a:pt x="2780950" y="2974278"/>
                </a:lnTo>
                <a:lnTo>
                  <a:pt x="2780950" y="0"/>
                </a:lnTo>
                <a:lnTo>
                  <a:pt x="0" y="0"/>
                </a:lnTo>
                <a:lnTo>
                  <a:pt x="0" y="2974278"/>
                </a:lnTo>
                <a:close/>
              </a:path>
            </a:pathLst>
          </a:custGeom>
          <a:blipFill rotWithShape="1">
            <a:blip r:embed="rId5">
              <a:alphaModFix/>
            </a:blip>
            <a:stretch>
              <a:fillRect b="0" l="0" r="0" t="0"/>
            </a:stretch>
          </a:blipFill>
          <a:ln>
            <a:noFill/>
          </a:ln>
        </p:spPr>
      </p:sp>
      <p:sp>
        <p:nvSpPr>
          <p:cNvPr id="30" name="Google Shape;30;p3"/>
          <p:cNvSpPr/>
          <p:nvPr/>
        </p:nvSpPr>
        <p:spPr>
          <a:xfrm rot="5752895">
            <a:off x="11134185" y="-1493689"/>
            <a:ext cx="3329175" cy="4537207"/>
          </a:xfrm>
          <a:custGeom>
            <a:rect b="b" l="l" r="r" t="t"/>
            <a:pathLst>
              <a:path extrusionOk="0" h="4536002" w="3328291">
                <a:moveTo>
                  <a:pt x="0" y="0"/>
                </a:moveTo>
                <a:lnTo>
                  <a:pt x="3328292" y="0"/>
                </a:lnTo>
                <a:lnTo>
                  <a:pt x="3328292" y="4536001"/>
                </a:lnTo>
                <a:lnTo>
                  <a:pt x="0" y="4536001"/>
                </a:lnTo>
                <a:lnTo>
                  <a:pt x="0" y="0"/>
                </a:lnTo>
                <a:close/>
              </a:path>
            </a:pathLst>
          </a:custGeom>
          <a:blipFill rotWithShape="1">
            <a:blip r:embed="rId4">
              <a:alphaModFix/>
            </a:blip>
            <a:stretch>
              <a:fillRect b="0" l="0" r="0" t="0"/>
            </a:stretch>
          </a:blipFill>
          <a:ln>
            <a:noFill/>
          </a:ln>
        </p:spPr>
      </p:sp>
      <p:sp>
        <p:nvSpPr>
          <p:cNvPr id="31" name="Google Shape;31;p3"/>
          <p:cNvSpPr txBox="1"/>
          <p:nvPr/>
        </p:nvSpPr>
        <p:spPr>
          <a:xfrm>
            <a:off x="9139238" y="4962842"/>
            <a:ext cx="9600" cy="686400"/>
          </a:xfrm>
          <a:prstGeom prst="rect">
            <a:avLst/>
          </a:prstGeom>
          <a:noFill/>
          <a:ln>
            <a:noFill/>
          </a:ln>
        </p:spPr>
        <p:txBody>
          <a:bodyPr anchorCtr="0" anchor="t" bIns="0" lIns="0" spcFirstLastPara="1" rIns="0" wrap="square" tIns="0">
            <a:sp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5">
    <p:spTree>
      <p:nvGrpSpPr>
        <p:cNvPr id="32" name="Shape 32"/>
        <p:cNvGrpSpPr/>
        <p:nvPr/>
      </p:nvGrpSpPr>
      <p:grpSpPr>
        <a:xfrm>
          <a:off x="0" y="0"/>
          <a:ext cx="0" cy="0"/>
          <a:chOff x="0" y="0"/>
          <a:chExt cx="0" cy="0"/>
        </a:xfrm>
      </p:grpSpPr>
      <p:pic>
        <p:nvPicPr>
          <p:cNvPr id="33" name="Google Shape;33;p4"/>
          <p:cNvPicPr preferRelativeResize="0"/>
          <p:nvPr/>
        </p:nvPicPr>
        <p:blipFill>
          <a:blip r:embed="rId2">
            <a:alphaModFix/>
          </a:blip>
          <a:stretch>
            <a:fillRect/>
          </a:stretch>
        </p:blipFill>
        <p:spPr>
          <a:xfrm>
            <a:off x="0" y="0"/>
            <a:ext cx="18288000" cy="10287000"/>
          </a:xfrm>
          <a:prstGeom prst="rect">
            <a:avLst/>
          </a:prstGeom>
          <a:noFill/>
          <a:ln>
            <a:noFill/>
          </a:ln>
        </p:spPr>
      </p:pic>
      <p:grpSp>
        <p:nvGrpSpPr>
          <p:cNvPr id="34" name="Google Shape;34;p4"/>
          <p:cNvGrpSpPr/>
          <p:nvPr/>
        </p:nvGrpSpPr>
        <p:grpSpPr>
          <a:xfrm>
            <a:off x="-345551" y="2028074"/>
            <a:ext cx="18979226" cy="5433383"/>
            <a:chOff x="0" y="-38100"/>
            <a:chExt cx="4998611" cy="1431005"/>
          </a:xfrm>
        </p:grpSpPr>
        <p:sp>
          <p:nvSpPr>
            <p:cNvPr id="35" name="Google Shape;35;p4"/>
            <p:cNvSpPr/>
            <p:nvPr/>
          </p:nvSpPr>
          <p:spPr>
            <a:xfrm>
              <a:off x="0" y="0"/>
              <a:ext cx="4998611" cy="1392905"/>
            </a:xfrm>
            <a:custGeom>
              <a:rect b="b" l="l" r="r" t="t"/>
              <a:pathLst>
                <a:path extrusionOk="0" h="1392905" w="4998611">
                  <a:moveTo>
                    <a:pt x="0" y="0"/>
                  </a:moveTo>
                  <a:lnTo>
                    <a:pt x="4998611" y="0"/>
                  </a:lnTo>
                  <a:lnTo>
                    <a:pt x="4998611" y="1392905"/>
                  </a:lnTo>
                  <a:lnTo>
                    <a:pt x="0" y="1392905"/>
                  </a:lnTo>
                  <a:close/>
                </a:path>
              </a:pathLst>
            </a:custGeom>
            <a:solidFill>
              <a:srgbClr val="FFFFFF"/>
            </a:solidFill>
            <a:ln>
              <a:noFill/>
            </a:ln>
          </p:spPr>
        </p:sp>
        <p:sp>
          <p:nvSpPr>
            <p:cNvPr id="36" name="Google Shape;36;p4"/>
            <p:cNvSpPr txBox="1"/>
            <p:nvPr/>
          </p:nvSpPr>
          <p:spPr>
            <a:xfrm>
              <a:off x="0" y="-38100"/>
              <a:ext cx="4998600" cy="143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 name="Google Shape;37;p4"/>
          <p:cNvGrpSpPr/>
          <p:nvPr/>
        </p:nvGrpSpPr>
        <p:grpSpPr>
          <a:xfrm>
            <a:off x="-345551" y="2404322"/>
            <a:ext cx="19865411" cy="4764730"/>
            <a:chOff x="0" y="-38100"/>
            <a:chExt cx="5232008" cy="1254900"/>
          </a:xfrm>
        </p:grpSpPr>
        <p:sp>
          <p:nvSpPr>
            <p:cNvPr id="38" name="Google Shape;38;p4"/>
            <p:cNvSpPr/>
            <p:nvPr/>
          </p:nvSpPr>
          <p:spPr>
            <a:xfrm>
              <a:off x="0" y="0"/>
              <a:ext cx="5232008" cy="1216780"/>
            </a:xfrm>
            <a:custGeom>
              <a:rect b="b" l="l" r="r" t="t"/>
              <a:pathLst>
                <a:path extrusionOk="0" h="1216780" w="5232008">
                  <a:moveTo>
                    <a:pt x="0" y="0"/>
                  </a:moveTo>
                  <a:lnTo>
                    <a:pt x="5232008" y="0"/>
                  </a:lnTo>
                  <a:lnTo>
                    <a:pt x="5232008" y="1216780"/>
                  </a:lnTo>
                  <a:lnTo>
                    <a:pt x="0" y="1216780"/>
                  </a:lnTo>
                  <a:close/>
                </a:path>
              </a:pathLst>
            </a:custGeom>
            <a:solidFill>
              <a:srgbClr val="000000">
                <a:alpha val="0"/>
              </a:srgbClr>
            </a:solidFill>
            <a:ln cap="sq" cmpd="sng" w="133350">
              <a:solidFill>
                <a:srgbClr val="7C2F22"/>
              </a:solidFill>
              <a:prstDash val="dash"/>
              <a:miter lim="8000"/>
              <a:headEnd len="sm" w="sm" type="none"/>
              <a:tailEnd len="sm" w="sm" type="none"/>
            </a:ln>
          </p:spPr>
        </p:sp>
        <p:sp>
          <p:nvSpPr>
            <p:cNvPr id="39" name="Google Shape;39;p4"/>
            <p:cNvSpPr txBox="1"/>
            <p:nvPr/>
          </p:nvSpPr>
          <p:spPr>
            <a:xfrm>
              <a:off x="0" y="-38100"/>
              <a:ext cx="5232000" cy="1254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 name="Google Shape;40;p4"/>
          <p:cNvSpPr/>
          <p:nvPr/>
        </p:nvSpPr>
        <p:spPr>
          <a:xfrm>
            <a:off x="14667943" y="6548620"/>
            <a:ext cx="3620057" cy="4096246"/>
          </a:xfrm>
          <a:custGeom>
            <a:rect b="b" l="l" r="r" t="t"/>
            <a:pathLst>
              <a:path extrusionOk="0" h="4096246" w="3620057">
                <a:moveTo>
                  <a:pt x="0" y="0"/>
                </a:moveTo>
                <a:lnTo>
                  <a:pt x="3620057" y="0"/>
                </a:lnTo>
                <a:lnTo>
                  <a:pt x="3620057" y="4096246"/>
                </a:lnTo>
                <a:lnTo>
                  <a:pt x="0" y="4096246"/>
                </a:lnTo>
                <a:lnTo>
                  <a:pt x="0" y="0"/>
                </a:lnTo>
                <a:close/>
              </a:path>
            </a:pathLst>
          </a:custGeom>
          <a:blipFill rotWithShape="1">
            <a:blip r:embed="rId3">
              <a:alphaModFix/>
            </a:blip>
            <a:stretch>
              <a:fillRect b="0" l="0" r="0" t="0"/>
            </a:stretch>
          </a:blipFill>
          <a:ln>
            <a:noFill/>
          </a:ln>
        </p:spPr>
      </p:sp>
      <p:sp>
        <p:nvSpPr>
          <p:cNvPr id="41" name="Google Shape;41;p4"/>
          <p:cNvSpPr/>
          <p:nvPr/>
        </p:nvSpPr>
        <p:spPr>
          <a:xfrm rot="5813639">
            <a:off x="-718950" y="119231"/>
            <a:ext cx="4505013" cy="4105193"/>
          </a:xfrm>
          <a:custGeom>
            <a:rect b="b" l="l" r="r" t="t"/>
            <a:pathLst>
              <a:path extrusionOk="0" h="4106310" w="4506238">
                <a:moveTo>
                  <a:pt x="0" y="0"/>
                </a:moveTo>
                <a:lnTo>
                  <a:pt x="4506238" y="0"/>
                </a:lnTo>
                <a:lnTo>
                  <a:pt x="4506238" y="4106310"/>
                </a:lnTo>
                <a:lnTo>
                  <a:pt x="0" y="4106310"/>
                </a:lnTo>
                <a:lnTo>
                  <a:pt x="0" y="0"/>
                </a:lnTo>
                <a:close/>
              </a:path>
            </a:pathLst>
          </a:custGeom>
          <a:blipFill rotWithShape="1">
            <a:blip r:embed="rId4">
              <a:alphaModFix/>
            </a:blip>
            <a:stretch>
              <a:fillRect b="0" l="0" r="0" t="0"/>
            </a:stretch>
          </a:blipFill>
          <a:ln>
            <a:noFill/>
          </a:ln>
        </p:spPr>
      </p:sp>
      <p:sp>
        <p:nvSpPr>
          <p:cNvPr id="42" name="Google Shape;42;p4"/>
          <p:cNvSpPr/>
          <p:nvPr/>
        </p:nvSpPr>
        <p:spPr>
          <a:xfrm>
            <a:off x="-345551" y="231323"/>
            <a:ext cx="8327912" cy="10055677"/>
          </a:xfrm>
          <a:custGeom>
            <a:rect b="b" l="l" r="r" t="t"/>
            <a:pathLst>
              <a:path extrusionOk="0" h="10055677" w="8327912">
                <a:moveTo>
                  <a:pt x="0" y="0"/>
                </a:moveTo>
                <a:lnTo>
                  <a:pt x="8327913" y="0"/>
                </a:lnTo>
                <a:lnTo>
                  <a:pt x="8327913" y="10055677"/>
                </a:lnTo>
                <a:lnTo>
                  <a:pt x="0" y="10055677"/>
                </a:lnTo>
                <a:lnTo>
                  <a:pt x="0" y="0"/>
                </a:lnTo>
                <a:close/>
              </a:path>
            </a:pathLst>
          </a:custGeom>
          <a:blipFill rotWithShape="1">
            <a:blip r:embed="rId5">
              <a:alphaModFix/>
            </a:blip>
            <a:stretch>
              <a:fillRect b="0" l="-14128" r="-66978" t="0"/>
            </a:stretch>
          </a:blipFill>
          <a:ln>
            <a:noFill/>
          </a:ln>
        </p:spPr>
      </p:sp>
      <p:sp>
        <p:nvSpPr>
          <p:cNvPr id="43" name="Google Shape;43;p4"/>
          <p:cNvSpPr/>
          <p:nvPr/>
        </p:nvSpPr>
        <p:spPr>
          <a:xfrm rot="6546859">
            <a:off x="-12747" y="7873453"/>
            <a:ext cx="2083608" cy="2773522"/>
          </a:xfrm>
          <a:custGeom>
            <a:rect b="b" l="l" r="r" t="t"/>
            <a:pathLst>
              <a:path extrusionOk="0" h="2773132" w="2083315">
                <a:moveTo>
                  <a:pt x="0" y="0"/>
                </a:moveTo>
                <a:lnTo>
                  <a:pt x="2083316" y="0"/>
                </a:lnTo>
                <a:lnTo>
                  <a:pt x="2083316" y="2773132"/>
                </a:lnTo>
                <a:lnTo>
                  <a:pt x="0" y="2773132"/>
                </a:lnTo>
                <a:lnTo>
                  <a:pt x="0" y="0"/>
                </a:lnTo>
                <a:close/>
              </a:path>
            </a:pathLst>
          </a:custGeom>
          <a:blipFill rotWithShape="1">
            <a:blip r:embed="rId6">
              <a:alphaModFix/>
            </a:blip>
            <a:stretch>
              <a:fillRect b="0" l="0" r="0" t="0"/>
            </a:stretch>
          </a:blipFill>
          <a:ln>
            <a:noFill/>
          </a:ln>
        </p:spPr>
      </p:sp>
      <p:sp>
        <p:nvSpPr>
          <p:cNvPr id="44" name="Google Shape;44;p4"/>
          <p:cNvSpPr/>
          <p:nvPr/>
        </p:nvSpPr>
        <p:spPr>
          <a:xfrm flipH="1" rot="-4787085">
            <a:off x="14601930" y="-1051337"/>
            <a:ext cx="3557170" cy="4847932"/>
          </a:xfrm>
          <a:custGeom>
            <a:rect b="b" l="l" r="r" t="t"/>
            <a:pathLst>
              <a:path extrusionOk="0" h="4843741" w="3554095">
                <a:moveTo>
                  <a:pt x="3554095" y="0"/>
                </a:moveTo>
                <a:lnTo>
                  <a:pt x="0" y="0"/>
                </a:lnTo>
                <a:lnTo>
                  <a:pt x="0" y="4843741"/>
                </a:lnTo>
                <a:lnTo>
                  <a:pt x="3554095" y="4843741"/>
                </a:lnTo>
                <a:lnTo>
                  <a:pt x="3554095" y="0"/>
                </a:lnTo>
                <a:close/>
              </a:path>
            </a:pathLst>
          </a:custGeom>
          <a:blipFill rotWithShape="1">
            <a:blip r:embed="rId7">
              <a:alphaModFix/>
            </a:blip>
            <a:stretch>
              <a:fillRect b="0" l="0" r="0" t="0"/>
            </a:stretch>
          </a:blipFill>
          <a:ln>
            <a:noFill/>
          </a:ln>
        </p:spPr>
      </p:sp>
      <p:sp>
        <p:nvSpPr>
          <p:cNvPr id="45" name="Google Shape;45;p4"/>
          <p:cNvSpPr/>
          <p:nvPr/>
        </p:nvSpPr>
        <p:spPr>
          <a:xfrm flipH="1" rot="6824655">
            <a:off x="8826758" y="6782764"/>
            <a:ext cx="3335440" cy="5490436"/>
          </a:xfrm>
          <a:custGeom>
            <a:rect b="b" l="l" r="r" t="t"/>
            <a:pathLst>
              <a:path extrusionOk="0" h="5492548" w="3336723">
                <a:moveTo>
                  <a:pt x="3336723" y="0"/>
                </a:moveTo>
                <a:lnTo>
                  <a:pt x="0" y="0"/>
                </a:lnTo>
                <a:lnTo>
                  <a:pt x="0" y="5492549"/>
                </a:lnTo>
                <a:lnTo>
                  <a:pt x="3336723" y="5492549"/>
                </a:lnTo>
                <a:lnTo>
                  <a:pt x="3336723" y="0"/>
                </a:lnTo>
                <a:close/>
              </a:path>
            </a:pathLst>
          </a:custGeom>
          <a:blipFill rotWithShape="1">
            <a:blip r:embed="rId8">
              <a:alphaModFix/>
            </a:blip>
            <a:stretch>
              <a:fillRect b="0" l="0" r="0" t="0"/>
            </a:stretch>
          </a:blipFill>
          <a:ln>
            <a:noFill/>
          </a:ln>
        </p:spPr>
      </p:sp>
      <p:sp>
        <p:nvSpPr>
          <p:cNvPr id="46" name="Google Shape;46;p4"/>
          <p:cNvSpPr/>
          <p:nvPr/>
        </p:nvSpPr>
        <p:spPr>
          <a:xfrm rot="-6947762">
            <a:off x="8411158" y="-457532"/>
            <a:ext cx="1926834" cy="3661441"/>
          </a:xfrm>
          <a:custGeom>
            <a:rect b="b" l="l" r="r" t="t"/>
            <a:pathLst>
              <a:path extrusionOk="0" h="3662861" w="1927581">
                <a:moveTo>
                  <a:pt x="0" y="0"/>
                </a:moveTo>
                <a:lnTo>
                  <a:pt x="1927581" y="0"/>
                </a:lnTo>
                <a:lnTo>
                  <a:pt x="1927581" y="3662862"/>
                </a:lnTo>
                <a:lnTo>
                  <a:pt x="0" y="3662862"/>
                </a:lnTo>
                <a:lnTo>
                  <a:pt x="0" y="0"/>
                </a:lnTo>
                <a:close/>
              </a:path>
            </a:pathLst>
          </a:custGeom>
          <a:blipFill rotWithShape="1">
            <a:blip r:embed="rId9">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6">
    <p:spTree>
      <p:nvGrpSpPr>
        <p:cNvPr id="47" name="Shape 47"/>
        <p:cNvGrpSpPr/>
        <p:nvPr/>
      </p:nvGrpSpPr>
      <p:grpSpPr>
        <a:xfrm>
          <a:off x="0" y="0"/>
          <a:ext cx="0" cy="0"/>
          <a:chOff x="0" y="0"/>
          <a:chExt cx="0" cy="0"/>
        </a:xfrm>
      </p:grpSpPr>
      <p:pic>
        <p:nvPicPr>
          <p:cNvPr id="48" name="Google Shape;48;p5"/>
          <p:cNvPicPr preferRelativeResize="0"/>
          <p:nvPr/>
        </p:nvPicPr>
        <p:blipFill>
          <a:blip r:embed="rId2">
            <a:alphaModFix/>
          </a:blip>
          <a:stretch>
            <a:fillRect/>
          </a:stretch>
        </p:blipFill>
        <p:spPr>
          <a:xfrm>
            <a:off x="0" y="0"/>
            <a:ext cx="18288000" cy="10287000"/>
          </a:xfrm>
          <a:prstGeom prst="rect">
            <a:avLst/>
          </a:prstGeom>
          <a:noFill/>
          <a:ln>
            <a:noFill/>
          </a:ln>
        </p:spPr>
      </p:pic>
      <p:grpSp>
        <p:nvGrpSpPr>
          <p:cNvPr id="49" name="Google Shape;49;p5"/>
          <p:cNvGrpSpPr/>
          <p:nvPr/>
        </p:nvGrpSpPr>
        <p:grpSpPr>
          <a:xfrm>
            <a:off x="2652120" y="661661"/>
            <a:ext cx="13142886" cy="8963708"/>
            <a:chOff x="0" y="0"/>
            <a:chExt cx="1200757" cy="818940"/>
          </a:xfrm>
        </p:grpSpPr>
        <p:sp>
          <p:nvSpPr>
            <p:cNvPr id="50" name="Google Shape;50;p5"/>
            <p:cNvSpPr/>
            <p:nvPr/>
          </p:nvSpPr>
          <p:spPr>
            <a:xfrm>
              <a:off x="0" y="0"/>
              <a:ext cx="1200757" cy="818940"/>
            </a:xfrm>
            <a:custGeom>
              <a:rect b="b" l="l" r="r" t="t"/>
              <a:pathLst>
                <a:path extrusionOk="0" h="818940" w="1200757">
                  <a:moveTo>
                    <a:pt x="600379" y="0"/>
                  </a:moveTo>
                  <a:cubicBezTo>
                    <a:pt x="268799" y="0"/>
                    <a:pt x="0" y="183326"/>
                    <a:pt x="0" y="409470"/>
                  </a:cubicBezTo>
                  <a:cubicBezTo>
                    <a:pt x="0" y="635614"/>
                    <a:pt x="268799" y="818940"/>
                    <a:pt x="600379" y="818940"/>
                  </a:cubicBezTo>
                  <a:cubicBezTo>
                    <a:pt x="931958" y="818940"/>
                    <a:pt x="1200757" y="635614"/>
                    <a:pt x="1200757" y="409470"/>
                  </a:cubicBezTo>
                  <a:cubicBezTo>
                    <a:pt x="1200757" y="183326"/>
                    <a:pt x="931958" y="0"/>
                    <a:pt x="60037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5"/>
            <p:cNvSpPr txBox="1"/>
            <p:nvPr/>
          </p:nvSpPr>
          <p:spPr>
            <a:xfrm>
              <a:off x="112571" y="38676"/>
              <a:ext cx="975600" cy="703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 name="Google Shape;52;p5"/>
          <p:cNvGrpSpPr/>
          <p:nvPr/>
        </p:nvGrpSpPr>
        <p:grpSpPr>
          <a:xfrm>
            <a:off x="3235721" y="1143589"/>
            <a:ext cx="11975660" cy="7999833"/>
            <a:chOff x="0" y="0"/>
            <a:chExt cx="1259204" cy="841158"/>
          </a:xfrm>
        </p:grpSpPr>
        <p:sp>
          <p:nvSpPr>
            <p:cNvPr id="53" name="Google Shape;53;p5"/>
            <p:cNvSpPr/>
            <p:nvPr/>
          </p:nvSpPr>
          <p:spPr>
            <a:xfrm>
              <a:off x="0" y="0"/>
              <a:ext cx="1259204" cy="841158"/>
            </a:xfrm>
            <a:custGeom>
              <a:rect b="b" l="l" r="r" t="t"/>
              <a:pathLst>
                <a:path extrusionOk="0" h="841158" w="1259204">
                  <a:moveTo>
                    <a:pt x="629602" y="0"/>
                  </a:moveTo>
                  <a:cubicBezTo>
                    <a:pt x="281882" y="0"/>
                    <a:pt x="0" y="188300"/>
                    <a:pt x="0" y="420579"/>
                  </a:cubicBezTo>
                  <a:cubicBezTo>
                    <a:pt x="0" y="652859"/>
                    <a:pt x="281882" y="841158"/>
                    <a:pt x="629602" y="841158"/>
                  </a:cubicBezTo>
                  <a:cubicBezTo>
                    <a:pt x="977322" y="841158"/>
                    <a:pt x="1259204" y="652859"/>
                    <a:pt x="1259204" y="420579"/>
                  </a:cubicBezTo>
                  <a:cubicBezTo>
                    <a:pt x="1259204" y="188300"/>
                    <a:pt x="977322" y="0"/>
                    <a:pt x="629602" y="0"/>
                  </a:cubicBezTo>
                  <a:close/>
                </a:path>
              </a:pathLst>
            </a:custGeom>
            <a:solidFill>
              <a:srgbClr val="000000">
                <a:alpha val="0"/>
              </a:srgbClr>
            </a:solidFill>
            <a:ln cap="sq" cmpd="sng" w="133350">
              <a:solidFill>
                <a:srgbClr val="7C2F22"/>
              </a:solidFill>
              <a:prstDash val="dash"/>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5"/>
            <p:cNvSpPr txBox="1"/>
            <p:nvPr/>
          </p:nvSpPr>
          <p:spPr>
            <a:xfrm>
              <a:off x="118050" y="40759"/>
              <a:ext cx="1023000" cy="721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 name="Google Shape;55;p5"/>
          <p:cNvSpPr/>
          <p:nvPr/>
        </p:nvSpPr>
        <p:spPr>
          <a:xfrm>
            <a:off x="12338450" y="6376607"/>
            <a:ext cx="5432416" cy="4379886"/>
          </a:xfrm>
          <a:custGeom>
            <a:rect b="b" l="l" r="r" t="t"/>
            <a:pathLst>
              <a:path extrusionOk="0" h="4379886" w="5432416">
                <a:moveTo>
                  <a:pt x="0" y="0"/>
                </a:moveTo>
                <a:lnTo>
                  <a:pt x="5432416" y="0"/>
                </a:lnTo>
                <a:lnTo>
                  <a:pt x="5432416" y="4379885"/>
                </a:lnTo>
                <a:lnTo>
                  <a:pt x="0" y="4379885"/>
                </a:lnTo>
                <a:lnTo>
                  <a:pt x="0" y="0"/>
                </a:lnTo>
                <a:close/>
              </a:path>
            </a:pathLst>
          </a:custGeom>
          <a:blipFill rotWithShape="1">
            <a:blip r:embed="rId3">
              <a:alphaModFix/>
            </a:blip>
            <a:stretch>
              <a:fillRect b="0" l="0" r="0" t="0"/>
            </a:stretch>
          </a:blipFill>
          <a:ln>
            <a:noFill/>
          </a:ln>
        </p:spPr>
      </p:sp>
      <p:sp>
        <p:nvSpPr>
          <p:cNvPr id="56" name="Google Shape;56;p5"/>
          <p:cNvSpPr/>
          <p:nvPr/>
        </p:nvSpPr>
        <p:spPr>
          <a:xfrm>
            <a:off x="752299" y="7092699"/>
            <a:ext cx="4258202" cy="3475757"/>
          </a:xfrm>
          <a:custGeom>
            <a:rect b="b" l="l" r="r" t="t"/>
            <a:pathLst>
              <a:path extrusionOk="0" h="3475757" w="4258202">
                <a:moveTo>
                  <a:pt x="0" y="0"/>
                </a:moveTo>
                <a:lnTo>
                  <a:pt x="4258202" y="0"/>
                </a:lnTo>
                <a:lnTo>
                  <a:pt x="4258202" y="3475757"/>
                </a:lnTo>
                <a:lnTo>
                  <a:pt x="0" y="3475757"/>
                </a:lnTo>
                <a:lnTo>
                  <a:pt x="0" y="0"/>
                </a:lnTo>
                <a:close/>
              </a:path>
            </a:pathLst>
          </a:custGeom>
          <a:blipFill rotWithShape="1">
            <a:blip r:embed="rId4">
              <a:alphaModFix/>
            </a:blip>
            <a:stretch>
              <a:fillRect b="0" l="0" r="0" t="0"/>
            </a:stretch>
          </a:blipFill>
          <a:ln>
            <a:noFill/>
          </a:ln>
        </p:spPr>
      </p:sp>
      <p:sp>
        <p:nvSpPr>
          <p:cNvPr id="57" name="Google Shape;57;p5"/>
          <p:cNvSpPr/>
          <p:nvPr/>
        </p:nvSpPr>
        <p:spPr>
          <a:xfrm rot="-9930708">
            <a:off x="14239874" y="-823688"/>
            <a:ext cx="4026951" cy="4505680"/>
          </a:xfrm>
          <a:custGeom>
            <a:rect b="b" l="l" r="r" t="t"/>
            <a:pathLst>
              <a:path extrusionOk="0" h="4508936" w="4029861">
                <a:moveTo>
                  <a:pt x="0" y="0"/>
                </a:moveTo>
                <a:lnTo>
                  <a:pt x="4029861" y="0"/>
                </a:lnTo>
                <a:lnTo>
                  <a:pt x="4029861" y="4508935"/>
                </a:lnTo>
                <a:lnTo>
                  <a:pt x="0" y="4508935"/>
                </a:lnTo>
                <a:lnTo>
                  <a:pt x="0" y="0"/>
                </a:lnTo>
                <a:close/>
              </a:path>
            </a:pathLst>
          </a:custGeom>
          <a:blipFill rotWithShape="1">
            <a:blip r:embed="rId5">
              <a:alphaModFix/>
            </a:blip>
            <a:stretch>
              <a:fillRect b="0" l="0" r="0" t="0"/>
            </a:stretch>
          </a:blipFill>
          <a:ln>
            <a:noFill/>
          </a:ln>
        </p:spPr>
      </p:sp>
      <p:sp>
        <p:nvSpPr>
          <p:cNvPr id="58" name="Google Shape;58;p5"/>
          <p:cNvSpPr/>
          <p:nvPr/>
        </p:nvSpPr>
        <p:spPr>
          <a:xfrm rot="-3249741">
            <a:off x="16578964" y="4259270"/>
            <a:ext cx="2665170" cy="3632258"/>
          </a:xfrm>
          <a:custGeom>
            <a:rect b="b" l="l" r="r" t="t"/>
            <a:pathLst>
              <a:path extrusionOk="0" h="3635304" w="2667405">
                <a:moveTo>
                  <a:pt x="0" y="0"/>
                </a:moveTo>
                <a:lnTo>
                  <a:pt x="2667405" y="0"/>
                </a:lnTo>
                <a:lnTo>
                  <a:pt x="2667405" y="3635304"/>
                </a:lnTo>
                <a:lnTo>
                  <a:pt x="0" y="3635304"/>
                </a:lnTo>
                <a:lnTo>
                  <a:pt x="0" y="0"/>
                </a:lnTo>
                <a:close/>
              </a:path>
            </a:pathLst>
          </a:custGeom>
          <a:blipFill rotWithShape="1">
            <a:blip r:embed="rId6">
              <a:alphaModFix/>
            </a:blip>
            <a:stretch>
              <a:fillRect b="0" l="0" r="0" t="0"/>
            </a:stretch>
          </a:blipFill>
          <a:ln>
            <a:noFill/>
          </a:ln>
        </p:spPr>
      </p:sp>
      <p:sp>
        <p:nvSpPr>
          <p:cNvPr id="59" name="Google Shape;59;p5"/>
          <p:cNvSpPr/>
          <p:nvPr/>
        </p:nvSpPr>
        <p:spPr>
          <a:xfrm flipH="1" rot="4459809">
            <a:off x="367822" y="-182423"/>
            <a:ext cx="4273550" cy="4006453"/>
          </a:xfrm>
          <a:custGeom>
            <a:rect b="b" l="l" r="r" t="t"/>
            <a:pathLst>
              <a:path extrusionOk="0" h="4007843" w="4275033">
                <a:moveTo>
                  <a:pt x="4275033" y="0"/>
                </a:moveTo>
                <a:lnTo>
                  <a:pt x="0" y="0"/>
                </a:lnTo>
                <a:lnTo>
                  <a:pt x="0" y="4007843"/>
                </a:lnTo>
                <a:lnTo>
                  <a:pt x="4275033" y="4007843"/>
                </a:lnTo>
                <a:lnTo>
                  <a:pt x="4275033" y="0"/>
                </a:lnTo>
                <a:close/>
              </a:path>
            </a:pathLst>
          </a:custGeom>
          <a:blipFill rotWithShape="1">
            <a:blip r:embed="rId7">
              <a:alphaModFix/>
            </a:blip>
            <a:stretch>
              <a:fillRect b="0" l="0" r="0" t="0"/>
            </a:stretch>
          </a:blipFill>
          <a:ln>
            <a:noFill/>
          </a:ln>
        </p:spPr>
      </p:sp>
      <p:sp>
        <p:nvSpPr>
          <p:cNvPr id="60" name="Google Shape;60;p5"/>
          <p:cNvSpPr/>
          <p:nvPr/>
        </p:nvSpPr>
        <p:spPr>
          <a:xfrm rot="-2700000">
            <a:off x="752519" y="4580996"/>
            <a:ext cx="1540372" cy="2050413"/>
          </a:xfrm>
          <a:custGeom>
            <a:rect b="b" l="l" r="r" t="t"/>
            <a:pathLst>
              <a:path extrusionOk="0" h="2049273" w="1539516">
                <a:moveTo>
                  <a:pt x="0" y="0"/>
                </a:moveTo>
                <a:lnTo>
                  <a:pt x="1539516" y="0"/>
                </a:lnTo>
                <a:lnTo>
                  <a:pt x="1539516" y="2049273"/>
                </a:lnTo>
                <a:lnTo>
                  <a:pt x="0" y="2049273"/>
                </a:lnTo>
                <a:lnTo>
                  <a:pt x="0" y="0"/>
                </a:lnTo>
                <a:close/>
              </a:path>
            </a:pathLst>
          </a:custGeom>
          <a:blipFill rotWithShape="1">
            <a:blip r:embed="rId8">
              <a:alphaModFix/>
            </a:blip>
            <a:stretch>
              <a:fillRect b="0" l="0" r="0" t="0"/>
            </a:stretch>
          </a:blipFill>
          <a:ln>
            <a:noFill/>
          </a:ln>
        </p:spPr>
      </p:sp>
      <p:sp>
        <p:nvSpPr>
          <p:cNvPr id="61" name="Google Shape;61;p5"/>
          <p:cNvSpPr/>
          <p:nvPr/>
        </p:nvSpPr>
        <p:spPr>
          <a:xfrm>
            <a:off x="7350337" y="-483912"/>
            <a:ext cx="3746408" cy="3025224"/>
          </a:xfrm>
          <a:custGeom>
            <a:rect b="b" l="l" r="r" t="t"/>
            <a:pathLst>
              <a:path extrusionOk="0" h="3025224" w="3746408">
                <a:moveTo>
                  <a:pt x="0" y="0"/>
                </a:moveTo>
                <a:lnTo>
                  <a:pt x="3746407" y="0"/>
                </a:lnTo>
                <a:lnTo>
                  <a:pt x="3746407" y="3025224"/>
                </a:lnTo>
                <a:lnTo>
                  <a:pt x="0" y="3025224"/>
                </a:lnTo>
                <a:lnTo>
                  <a:pt x="0" y="0"/>
                </a:lnTo>
                <a:close/>
              </a:path>
            </a:pathLst>
          </a:custGeom>
          <a:blipFill rotWithShape="1">
            <a:blip r:embed="rId9">
              <a:alphaModFix/>
            </a:blip>
            <a:stretch>
              <a:fillRect b="0" l="0" r="0" t="0"/>
            </a:stretch>
          </a:blipFill>
          <a:ln>
            <a:noFill/>
          </a:ln>
        </p:spPr>
      </p:sp>
      <p:sp>
        <p:nvSpPr>
          <p:cNvPr id="62" name="Google Shape;62;p5"/>
          <p:cNvSpPr/>
          <p:nvPr/>
        </p:nvSpPr>
        <p:spPr>
          <a:xfrm flipH="1" rot="6429957">
            <a:off x="7782991" y="8048225"/>
            <a:ext cx="1787080" cy="3395876"/>
          </a:xfrm>
          <a:custGeom>
            <a:rect b="b" l="l" r="r" t="t"/>
            <a:pathLst>
              <a:path extrusionOk="0" h="3397490" w="1787929">
                <a:moveTo>
                  <a:pt x="0" y="3397490"/>
                </a:moveTo>
                <a:lnTo>
                  <a:pt x="1787929" y="3397490"/>
                </a:lnTo>
                <a:lnTo>
                  <a:pt x="1787929" y="0"/>
                </a:lnTo>
                <a:lnTo>
                  <a:pt x="0" y="0"/>
                </a:lnTo>
                <a:lnTo>
                  <a:pt x="0" y="3397490"/>
                </a:lnTo>
                <a:close/>
              </a:path>
            </a:pathLst>
          </a:custGeom>
          <a:blipFill rotWithShape="1">
            <a:blip r:embed="rId10">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7">
    <p:spTree>
      <p:nvGrpSpPr>
        <p:cNvPr id="63" name="Shape 63"/>
        <p:cNvGrpSpPr/>
        <p:nvPr/>
      </p:nvGrpSpPr>
      <p:grpSpPr>
        <a:xfrm>
          <a:off x="0" y="0"/>
          <a:ext cx="0" cy="0"/>
          <a:chOff x="0" y="0"/>
          <a:chExt cx="0" cy="0"/>
        </a:xfrm>
      </p:grpSpPr>
      <p:pic>
        <p:nvPicPr>
          <p:cNvPr id="64" name="Google Shape;64;p6"/>
          <p:cNvPicPr preferRelativeResize="0"/>
          <p:nvPr/>
        </p:nvPicPr>
        <p:blipFill>
          <a:blip r:embed="rId2">
            <a:alphaModFix/>
          </a:blip>
          <a:stretch>
            <a:fillRect/>
          </a:stretch>
        </p:blipFill>
        <p:spPr>
          <a:xfrm>
            <a:off x="0" y="0"/>
            <a:ext cx="18288000" cy="10287000"/>
          </a:xfrm>
          <a:prstGeom prst="rect">
            <a:avLst/>
          </a:prstGeom>
          <a:noFill/>
          <a:ln>
            <a:noFill/>
          </a:ln>
        </p:spPr>
      </p:pic>
      <p:grpSp>
        <p:nvGrpSpPr>
          <p:cNvPr id="65" name="Google Shape;65;p6"/>
          <p:cNvGrpSpPr/>
          <p:nvPr/>
        </p:nvGrpSpPr>
        <p:grpSpPr>
          <a:xfrm>
            <a:off x="1028700" y="389097"/>
            <a:ext cx="16230707" cy="9364294"/>
            <a:chOff x="0" y="-38100"/>
            <a:chExt cx="4274726" cy="2466300"/>
          </a:xfrm>
        </p:grpSpPr>
        <p:sp>
          <p:nvSpPr>
            <p:cNvPr id="66" name="Google Shape;66;p6"/>
            <p:cNvSpPr/>
            <p:nvPr/>
          </p:nvSpPr>
          <p:spPr>
            <a:xfrm>
              <a:off x="0" y="0"/>
              <a:ext cx="4274726" cy="2428176"/>
            </a:xfrm>
            <a:custGeom>
              <a:rect b="b" l="l" r="r" t="t"/>
              <a:pathLst>
                <a:path extrusionOk="0" h="2428176" w="4274726">
                  <a:moveTo>
                    <a:pt x="0" y="0"/>
                  </a:moveTo>
                  <a:lnTo>
                    <a:pt x="4274726" y="0"/>
                  </a:lnTo>
                  <a:lnTo>
                    <a:pt x="4274726" y="2428176"/>
                  </a:lnTo>
                  <a:lnTo>
                    <a:pt x="0" y="2428176"/>
                  </a:lnTo>
                  <a:close/>
                </a:path>
              </a:pathLst>
            </a:custGeom>
            <a:solidFill>
              <a:srgbClr val="000000">
                <a:alpha val="0"/>
              </a:srgbClr>
            </a:solidFill>
            <a:ln cap="sq" cmpd="sng" w="133350">
              <a:solidFill>
                <a:srgbClr val="7C2F22"/>
              </a:solidFill>
              <a:prstDash val="dash"/>
              <a:miter lim="8000"/>
              <a:headEnd len="sm" w="sm" type="none"/>
              <a:tailEnd len="sm" w="sm" type="none"/>
            </a:ln>
          </p:spPr>
        </p:sp>
        <p:sp>
          <p:nvSpPr>
            <p:cNvPr id="67" name="Google Shape;67;p6"/>
            <p:cNvSpPr txBox="1"/>
            <p:nvPr/>
          </p:nvSpPr>
          <p:spPr>
            <a:xfrm>
              <a:off x="0" y="-38100"/>
              <a:ext cx="4274700" cy="24663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8" name="Google Shape;68;p6"/>
          <p:cNvSpPr/>
          <p:nvPr/>
        </p:nvSpPr>
        <p:spPr>
          <a:xfrm>
            <a:off x="0" y="-1978253"/>
            <a:ext cx="4143245" cy="4947159"/>
          </a:xfrm>
          <a:custGeom>
            <a:rect b="b" l="l" r="r" t="t"/>
            <a:pathLst>
              <a:path extrusionOk="0" h="4947159" w="4143245">
                <a:moveTo>
                  <a:pt x="0" y="0"/>
                </a:moveTo>
                <a:lnTo>
                  <a:pt x="4143245" y="0"/>
                </a:lnTo>
                <a:lnTo>
                  <a:pt x="4143245" y="4947159"/>
                </a:lnTo>
                <a:lnTo>
                  <a:pt x="0" y="4947159"/>
                </a:lnTo>
                <a:lnTo>
                  <a:pt x="0" y="0"/>
                </a:lnTo>
                <a:close/>
              </a:path>
            </a:pathLst>
          </a:custGeom>
          <a:blipFill rotWithShape="1">
            <a:blip r:embed="rId3">
              <a:alphaModFix/>
            </a:blip>
            <a:stretch>
              <a:fillRect b="0" l="0" r="0" t="0"/>
            </a:stretch>
          </a:blipFill>
          <a:ln>
            <a:noFill/>
          </a:ln>
        </p:spPr>
      </p:sp>
      <p:sp>
        <p:nvSpPr>
          <p:cNvPr id="69" name="Google Shape;69;p6"/>
          <p:cNvSpPr/>
          <p:nvPr/>
        </p:nvSpPr>
        <p:spPr>
          <a:xfrm flipH="1">
            <a:off x="14144755" y="-1978253"/>
            <a:ext cx="4143245" cy="4947159"/>
          </a:xfrm>
          <a:custGeom>
            <a:rect b="b" l="l" r="r" t="t"/>
            <a:pathLst>
              <a:path extrusionOk="0" h="4947159" w="4143245">
                <a:moveTo>
                  <a:pt x="4143245" y="0"/>
                </a:moveTo>
                <a:lnTo>
                  <a:pt x="0" y="0"/>
                </a:lnTo>
                <a:lnTo>
                  <a:pt x="0" y="4947159"/>
                </a:lnTo>
                <a:lnTo>
                  <a:pt x="4143245" y="4947159"/>
                </a:lnTo>
                <a:lnTo>
                  <a:pt x="4143245" y="0"/>
                </a:lnTo>
                <a:close/>
              </a:path>
            </a:pathLst>
          </a:custGeom>
          <a:blipFill rotWithShape="1">
            <a:blip r:embed="rId3">
              <a:alphaModFix/>
            </a:blip>
            <a:stretch>
              <a:fillRect b="0" l="0" r="0" t="0"/>
            </a:stretch>
          </a:blipFill>
          <a:ln>
            <a:noFill/>
          </a:ln>
        </p:spPr>
      </p:sp>
      <p:sp>
        <p:nvSpPr>
          <p:cNvPr id="70" name="Google Shape;70;p6"/>
          <p:cNvSpPr/>
          <p:nvPr/>
        </p:nvSpPr>
        <p:spPr>
          <a:xfrm>
            <a:off x="15228122" y="6714614"/>
            <a:ext cx="3271402" cy="3701728"/>
          </a:xfrm>
          <a:custGeom>
            <a:rect b="b" l="l" r="r" t="t"/>
            <a:pathLst>
              <a:path extrusionOk="0" h="3701728" w="3271402">
                <a:moveTo>
                  <a:pt x="0" y="0"/>
                </a:moveTo>
                <a:lnTo>
                  <a:pt x="3271403" y="0"/>
                </a:lnTo>
                <a:lnTo>
                  <a:pt x="3271403" y="3701729"/>
                </a:lnTo>
                <a:lnTo>
                  <a:pt x="0" y="3701729"/>
                </a:lnTo>
                <a:lnTo>
                  <a:pt x="0" y="0"/>
                </a:lnTo>
                <a:close/>
              </a:path>
            </a:pathLst>
          </a:custGeom>
          <a:blipFill rotWithShape="1">
            <a:blip r:embed="rId4">
              <a:alphaModFix/>
            </a:blip>
            <a:stretch>
              <a:fillRect b="0" l="0" r="0" t="0"/>
            </a:stretch>
          </a:blipFill>
          <a:ln>
            <a:noFill/>
          </a:ln>
        </p:spPr>
      </p:sp>
      <p:sp>
        <p:nvSpPr>
          <p:cNvPr id="71" name="Google Shape;71;p6"/>
          <p:cNvSpPr/>
          <p:nvPr/>
        </p:nvSpPr>
        <p:spPr>
          <a:xfrm flipH="1">
            <a:off x="-211525" y="6714614"/>
            <a:ext cx="3271402" cy="3701728"/>
          </a:xfrm>
          <a:custGeom>
            <a:rect b="b" l="l" r="r" t="t"/>
            <a:pathLst>
              <a:path extrusionOk="0" h="3701728" w="3271402">
                <a:moveTo>
                  <a:pt x="3271403" y="0"/>
                </a:moveTo>
                <a:lnTo>
                  <a:pt x="0" y="0"/>
                </a:lnTo>
                <a:lnTo>
                  <a:pt x="0" y="3701729"/>
                </a:lnTo>
                <a:lnTo>
                  <a:pt x="3271403" y="3701729"/>
                </a:lnTo>
                <a:lnTo>
                  <a:pt x="3271403" y="0"/>
                </a:lnTo>
                <a:close/>
              </a:path>
            </a:pathLst>
          </a:custGeom>
          <a:blipFill rotWithShape="1">
            <a:blip r:embed="rId4">
              <a:alphaModFix/>
            </a:blip>
            <a:stretch>
              <a:fillRect b="0" l="0" r="0" t="0"/>
            </a:stretch>
          </a:blipFill>
          <a:ln>
            <a:noFill/>
          </a:ln>
        </p:spPr>
      </p:sp>
      <p:sp>
        <p:nvSpPr>
          <p:cNvPr id="72" name="Google Shape;72;p6"/>
          <p:cNvSpPr/>
          <p:nvPr/>
        </p:nvSpPr>
        <p:spPr>
          <a:xfrm>
            <a:off x="-211525" y="3317527"/>
            <a:ext cx="1871227" cy="3080209"/>
          </a:xfrm>
          <a:custGeom>
            <a:rect b="b" l="l" r="r" t="t"/>
            <a:pathLst>
              <a:path extrusionOk="0" h="3080209" w="1871227">
                <a:moveTo>
                  <a:pt x="0" y="0"/>
                </a:moveTo>
                <a:lnTo>
                  <a:pt x="1871227" y="0"/>
                </a:lnTo>
                <a:lnTo>
                  <a:pt x="1871227" y="3080209"/>
                </a:lnTo>
                <a:lnTo>
                  <a:pt x="0" y="3080209"/>
                </a:lnTo>
                <a:lnTo>
                  <a:pt x="0" y="0"/>
                </a:lnTo>
                <a:close/>
              </a:path>
            </a:pathLst>
          </a:custGeom>
          <a:blipFill rotWithShape="1">
            <a:blip r:embed="rId5">
              <a:alphaModFix/>
            </a:blip>
            <a:stretch>
              <a:fillRect b="0" l="0" r="0" t="0"/>
            </a:stretch>
          </a:blipFill>
          <a:ln>
            <a:noFill/>
          </a:ln>
        </p:spPr>
      </p:sp>
      <p:sp>
        <p:nvSpPr>
          <p:cNvPr id="73" name="Google Shape;73;p6"/>
          <p:cNvSpPr/>
          <p:nvPr/>
        </p:nvSpPr>
        <p:spPr>
          <a:xfrm flipH="1">
            <a:off x="16628298" y="3301655"/>
            <a:ext cx="1871227" cy="3080209"/>
          </a:xfrm>
          <a:custGeom>
            <a:rect b="b" l="l" r="r" t="t"/>
            <a:pathLst>
              <a:path extrusionOk="0" h="3080209" w="1871227">
                <a:moveTo>
                  <a:pt x="1871227" y="0"/>
                </a:moveTo>
                <a:lnTo>
                  <a:pt x="0" y="0"/>
                </a:lnTo>
                <a:lnTo>
                  <a:pt x="0" y="3080209"/>
                </a:lnTo>
                <a:lnTo>
                  <a:pt x="1871227" y="3080209"/>
                </a:lnTo>
                <a:lnTo>
                  <a:pt x="1871227" y="0"/>
                </a:lnTo>
                <a:close/>
              </a:path>
            </a:pathLst>
          </a:custGeom>
          <a:blipFill rotWithShape="1">
            <a:blip r:embed="rId5">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8">
    <p:spTree>
      <p:nvGrpSpPr>
        <p:cNvPr id="74" name="Shape 74"/>
        <p:cNvGrpSpPr/>
        <p:nvPr/>
      </p:nvGrpSpPr>
      <p:grpSpPr>
        <a:xfrm>
          <a:off x="0" y="0"/>
          <a:ext cx="0" cy="0"/>
          <a:chOff x="0" y="0"/>
          <a:chExt cx="0" cy="0"/>
        </a:xfrm>
      </p:grpSpPr>
      <p:pic>
        <p:nvPicPr>
          <p:cNvPr id="75" name="Google Shape;75;p7"/>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76" name="Google Shape;76;p7"/>
          <p:cNvSpPr/>
          <p:nvPr/>
        </p:nvSpPr>
        <p:spPr>
          <a:xfrm rot="5761440">
            <a:off x="356568" y="-1191083"/>
            <a:ext cx="3375411" cy="4600219"/>
          </a:xfrm>
          <a:custGeom>
            <a:rect b="b" l="l" r="r" t="t"/>
            <a:pathLst>
              <a:path extrusionOk="0" h="4597806" w="3373640">
                <a:moveTo>
                  <a:pt x="0" y="0"/>
                </a:moveTo>
                <a:lnTo>
                  <a:pt x="3373640" y="0"/>
                </a:lnTo>
                <a:lnTo>
                  <a:pt x="3373640" y="4597806"/>
                </a:lnTo>
                <a:lnTo>
                  <a:pt x="0" y="4597806"/>
                </a:lnTo>
                <a:lnTo>
                  <a:pt x="0" y="0"/>
                </a:lnTo>
                <a:close/>
              </a:path>
            </a:pathLst>
          </a:custGeom>
          <a:blipFill rotWithShape="1">
            <a:blip r:embed="rId3">
              <a:alphaModFix/>
            </a:blip>
            <a:stretch>
              <a:fillRect b="0" l="0" r="0" t="0"/>
            </a:stretch>
          </a:blipFill>
          <a:ln>
            <a:noFill/>
          </a:ln>
        </p:spPr>
      </p:sp>
      <p:sp>
        <p:nvSpPr>
          <p:cNvPr id="77" name="Google Shape;77;p7"/>
          <p:cNvSpPr/>
          <p:nvPr/>
        </p:nvSpPr>
        <p:spPr>
          <a:xfrm>
            <a:off x="338127" y="2169766"/>
            <a:ext cx="5697540" cy="4650617"/>
          </a:xfrm>
          <a:custGeom>
            <a:rect b="b" l="l" r="r" t="t"/>
            <a:pathLst>
              <a:path extrusionOk="0" h="4650617" w="5697540">
                <a:moveTo>
                  <a:pt x="0" y="0"/>
                </a:moveTo>
                <a:lnTo>
                  <a:pt x="5697541" y="0"/>
                </a:lnTo>
                <a:lnTo>
                  <a:pt x="5697541" y="4650618"/>
                </a:lnTo>
                <a:lnTo>
                  <a:pt x="0" y="4650618"/>
                </a:lnTo>
                <a:lnTo>
                  <a:pt x="0" y="0"/>
                </a:lnTo>
                <a:close/>
              </a:path>
            </a:pathLst>
          </a:custGeom>
          <a:blipFill rotWithShape="1">
            <a:blip r:embed="rId4">
              <a:alphaModFix/>
            </a:blip>
            <a:stretch>
              <a:fillRect b="0" l="0" r="0" t="0"/>
            </a:stretch>
          </a:blipFill>
          <a:ln>
            <a:noFill/>
          </a:ln>
        </p:spPr>
      </p:sp>
      <p:grpSp>
        <p:nvGrpSpPr>
          <p:cNvPr id="78" name="Google Shape;78;p7"/>
          <p:cNvGrpSpPr/>
          <p:nvPr/>
        </p:nvGrpSpPr>
        <p:grpSpPr>
          <a:xfrm>
            <a:off x="665064" y="7161708"/>
            <a:ext cx="5195544" cy="2096846"/>
            <a:chOff x="0" y="-142654"/>
            <a:chExt cx="6927392" cy="2795794"/>
          </a:xfrm>
        </p:grpSpPr>
        <p:grpSp>
          <p:nvGrpSpPr>
            <p:cNvPr id="79" name="Google Shape;79;p7"/>
            <p:cNvGrpSpPr/>
            <p:nvPr/>
          </p:nvGrpSpPr>
          <p:grpSpPr>
            <a:xfrm>
              <a:off x="0" y="-142654"/>
              <a:ext cx="6927392" cy="2795794"/>
              <a:chOff x="0" y="-38100"/>
              <a:chExt cx="1850166" cy="746700"/>
            </a:xfrm>
          </p:grpSpPr>
          <p:sp>
            <p:nvSpPr>
              <p:cNvPr id="80" name="Google Shape;80;p7"/>
              <p:cNvSpPr/>
              <p:nvPr/>
            </p:nvSpPr>
            <p:spPr>
              <a:xfrm>
                <a:off x="0" y="0"/>
                <a:ext cx="1850166" cy="708507"/>
              </a:xfrm>
              <a:custGeom>
                <a:rect b="b" l="l" r="r" t="t"/>
                <a:pathLst>
                  <a:path extrusionOk="0" h="708507" w="1850166">
                    <a:moveTo>
                      <a:pt x="0" y="0"/>
                    </a:moveTo>
                    <a:lnTo>
                      <a:pt x="1850166" y="0"/>
                    </a:lnTo>
                    <a:lnTo>
                      <a:pt x="1850166" y="708507"/>
                    </a:lnTo>
                    <a:lnTo>
                      <a:pt x="0" y="708507"/>
                    </a:lnTo>
                    <a:close/>
                  </a:path>
                </a:pathLst>
              </a:custGeom>
              <a:solidFill>
                <a:srgbClr val="FFFFFF"/>
              </a:solidFill>
              <a:ln>
                <a:noFill/>
              </a:ln>
            </p:spPr>
          </p:sp>
          <p:sp>
            <p:nvSpPr>
              <p:cNvPr id="81" name="Google Shape;81;p7"/>
              <p:cNvSpPr txBox="1"/>
              <p:nvPr/>
            </p:nvSpPr>
            <p:spPr>
              <a:xfrm>
                <a:off x="0" y="-38100"/>
                <a:ext cx="1850100" cy="7467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 name="Google Shape;82;p7"/>
            <p:cNvGrpSpPr/>
            <p:nvPr/>
          </p:nvGrpSpPr>
          <p:grpSpPr>
            <a:xfrm>
              <a:off x="166534" y="38092"/>
              <a:ext cx="6594659" cy="2434104"/>
              <a:chOff x="0" y="-38100"/>
              <a:chExt cx="1761300" cy="650100"/>
            </a:xfrm>
          </p:grpSpPr>
          <p:sp>
            <p:nvSpPr>
              <p:cNvPr id="83" name="Google Shape;83;p7"/>
              <p:cNvSpPr/>
              <p:nvPr/>
            </p:nvSpPr>
            <p:spPr>
              <a:xfrm>
                <a:off x="0" y="0"/>
                <a:ext cx="1761210" cy="611960"/>
              </a:xfrm>
              <a:custGeom>
                <a:rect b="b" l="l" r="r" t="t"/>
                <a:pathLst>
                  <a:path extrusionOk="0" h="611960" w="1761210">
                    <a:moveTo>
                      <a:pt x="0" y="0"/>
                    </a:moveTo>
                    <a:lnTo>
                      <a:pt x="1761210" y="0"/>
                    </a:lnTo>
                    <a:lnTo>
                      <a:pt x="1761210" y="611960"/>
                    </a:lnTo>
                    <a:lnTo>
                      <a:pt x="0" y="611960"/>
                    </a:lnTo>
                    <a:close/>
                  </a:path>
                </a:pathLst>
              </a:custGeom>
              <a:solidFill>
                <a:srgbClr val="000000">
                  <a:alpha val="0"/>
                </a:srgbClr>
              </a:solidFill>
              <a:ln cap="sq" cmpd="sng" w="57150">
                <a:solidFill>
                  <a:srgbClr val="7C2F22"/>
                </a:solidFill>
                <a:prstDash val="dash"/>
                <a:miter lim="8000"/>
                <a:headEnd len="sm" w="sm" type="none"/>
                <a:tailEnd len="sm" w="sm" type="none"/>
              </a:ln>
            </p:spPr>
          </p:sp>
          <p:sp>
            <p:nvSpPr>
              <p:cNvPr id="84" name="Google Shape;84;p7"/>
              <p:cNvSpPr txBox="1"/>
              <p:nvPr/>
            </p:nvSpPr>
            <p:spPr>
              <a:xfrm>
                <a:off x="0" y="-38100"/>
                <a:ext cx="1761300" cy="6501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85" name="Google Shape;85;p7"/>
          <p:cNvGrpSpPr/>
          <p:nvPr/>
        </p:nvGrpSpPr>
        <p:grpSpPr>
          <a:xfrm>
            <a:off x="3449859" y="4723791"/>
            <a:ext cx="5195544" cy="2096846"/>
            <a:chOff x="0" y="-142654"/>
            <a:chExt cx="6927392" cy="2795794"/>
          </a:xfrm>
        </p:grpSpPr>
        <p:grpSp>
          <p:nvGrpSpPr>
            <p:cNvPr id="86" name="Google Shape;86;p7"/>
            <p:cNvGrpSpPr/>
            <p:nvPr/>
          </p:nvGrpSpPr>
          <p:grpSpPr>
            <a:xfrm>
              <a:off x="0" y="-142654"/>
              <a:ext cx="6927392" cy="2795794"/>
              <a:chOff x="0" y="-38100"/>
              <a:chExt cx="1850166" cy="746700"/>
            </a:xfrm>
          </p:grpSpPr>
          <p:sp>
            <p:nvSpPr>
              <p:cNvPr id="87" name="Google Shape;87;p7"/>
              <p:cNvSpPr/>
              <p:nvPr/>
            </p:nvSpPr>
            <p:spPr>
              <a:xfrm>
                <a:off x="0" y="0"/>
                <a:ext cx="1850166" cy="708507"/>
              </a:xfrm>
              <a:custGeom>
                <a:rect b="b" l="l" r="r" t="t"/>
                <a:pathLst>
                  <a:path extrusionOk="0" h="708507" w="1850166">
                    <a:moveTo>
                      <a:pt x="0" y="0"/>
                    </a:moveTo>
                    <a:lnTo>
                      <a:pt x="1850166" y="0"/>
                    </a:lnTo>
                    <a:lnTo>
                      <a:pt x="1850166" y="708507"/>
                    </a:lnTo>
                    <a:lnTo>
                      <a:pt x="0" y="708507"/>
                    </a:lnTo>
                    <a:close/>
                  </a:path>
                </a:pathLst>
              </a:custGeom>
              <a:solidFill>
                <a:srgbClr val="FFFFFF"/>
              </a:solidFill>
              <a:ln>
                <a:noFill/>
              </a:ln>
            </p:spPr>
          </p:sp>
          <p:sp>
            <p:nvSpPr>
              <p:cNvPr id="88" name="Google Shape;88;p7"/>
              <p:cNvSpPr txBox="1"/>
              <p:nvPr/>
            </p:nvSpPr>
            <p:spPr>
              <a:xfrm>
                <a:off x="0" y="-38100"/>
                <a:ext cx="1850100" cy="7467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 name="Google Shape;89;p7"/>
            <p:cNvGrpSpPr/>
            <p:nvPr/>
          </p:nvGrpSpPr>
          <p:grpSpPr>
            <a:xfrm>
              <a:off x="166534" y="38092"/>
              <a:ext cx="6594659" cy="2434104"/>
              <a:chOff x="0" y="-38100"/>
              <a:chExt cx="1761300" cy="650100"/>
            </a:xfrm>
          </p:grpSpPr>
          <p:sp>
            <p:nvSpPr>
              <p:cNvPr id="90" name="Google Shape;90;p7"/>
              <p:cNvSpPr/>
              <p:nvPr/>
            </p:nvSpPr>
            <p:spPr>
              <a:xfrm>
                <a:off x="0" y="0"/>
                <a:ext cx="1761210" cy="611960"/>
              </a:xfrm>
              <a:custGeom>
                <a:rect b="b" l="l" r="r" t="t"/>
                <a:pathLst>
                  <a:path extrusionOk="0" h="611960" w="1761210">
                    <a:moveTo>
                      <a:pt x="0" y="0"/>
                    </a:moveTo>
                    <a:lnTo>
                      <a:pt x="1761210" y="0"/>
                    </a:lnTo>
                    <a:lnTo>
                      <a:pt x="1761210" y="611960"/>
                    </a:lnTo>
                    <a:lnTo>
                      <a:pt x="0" y="611960"/>
                    </a:lnTo>
                    <a:close/>
                  </a:path>
                </a:pathLst>
              </a:custGeom>
              <a:solidFill>
                <a:srgbClr val="000000">
                  <a:alpha val="0"/>
                </a:srgbClr>
              </a:solidFill>
              <a:ln cap="sq" cmpd="sng" w="57150">
                <a:solidFill>
                  <a:srgbClr val="7C2F22"/>
                </a:solidFill>
                <a:prstDash val="dash"/>
                <a:miter lim="8000"/>
                <a:headEnd len="sm" w="sm" type="none"/>
                <a:tailEnd len="sm" w="sm" type="none"/>
              </a:ln>
            </p:spPr>
          </p:sp>
          <p:sp>
            <p:nvSpPr>
              <p:cNvPr id="91" name="Google Shape;91;p7"/>
              <p:cNvSpPr txBox="1"/>
              <p:nvPr/>
            </p:nvSpPr>
            <p:spPr>
              <a:xfrm>
                <a:off x="0" y="-38100"/>
                <a:ext cx="1761300" cy="6501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92" name="Google Shape;92;p7"/>
          <p:cNvGrpSpPr/>
          <p:nvPr/>
        </p:nvGrpSpPr>
        <p:grpSpPr>
          <a:xfrm>
            <a:off x="6892918" y="2285875"/>
            <a:ext cx="5195544" cy="2096846"/>
            <a:chOff x="0" y="-142654"/>
            <a:chExt cx="6927392" cy="2795794"/>
          </a:xfrm>
        </p:grpSpPr>
        <p:grpSp>
          <p:nvGrpSpPr>
            <p:cNvPr id="93" name="Google Shape;93;p7"/>
            <p:cNvGrpSpPr/>
            <p:nvPr/>
          </p:nvGrpSpPr>
          <p:grpSpPr>
            <a:xfrm>
              <a:off x="0" y="-142654"/>
              <a:ext cx="6927392" cy="2795794"/>
              <a:chOff x="0" y="-38100"/>
              <a:chExt cx="1850166" cy="746700"/>
            </a:xfrm>
          </p:grpSpPr>
          <p:sp>
            <p:nvSpPr>
              <p:cNvPr id="94" name="Google Shape;94;p7"/>
              <p:cNvSpPr/>
              <p:nvPr/>
            </p:nvSpPr>
            <p:spPr>
              <a:xfrm>
                <a:off x="0" y="0"/>
                <a:ext cx="1850166" cy="708507"/>
              </a:xfrm>
              <a:custGeom>
                <a:rect b="b" l="l" r="r" t="t"/>
                <a:pathLst>
                  <a:path extrusionOk="0" h="708507" w="1850166">
                    <a:moveTo>
                      <a:pt x="0" y="0"/>
                    </a:moveTo>
                    <a:lnTo>
                      <a:pt x="1850166" y="0"/>
                    </a:lnTo>
                    <a:lnTo>
                      <a:pt x="1850166" y="708507"/>
                    </a:lnTo>
                    <a:lnTo>
                      <a:pt x="0" y="708507"/>
                    </a:lnTo>
                    <a:close/>
                  </a:path>
                </a:pathLst>
              </a:custGeom>
              <a:solidFill>
                <a:srgbClr val="FFFFFF"/>
              </a:solidFill>
              <a:ln>
                <a:noFill/>
              </a:ln>
            </p:spPr>
          </p:sp>
          <p:sp>
            <p:nvSpPr>
              <p:cNvPr id="95" name="Google Shape;95;p7"/>
              <p:cNvSpPr txBox="1"/>
              <p:nvPr/>
            </p:nvSpPr>
            <p:spPr>
              <a:xfrm>
                <a:off x="0" y="-38100"/>
                <a:ext cx="1850100" cy="7467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 name="Google Shape;96;p7"/>
            <p:cNvGrpSpPr/>
            <p:nvPr/>
          </p:nvGrpSpPr>
          <p:grpSpPr>
            <a:xfrm>
              <a:off x="166534" y="38092"/>
              <a:ext cx="6594659" cy="2434104"/>
              <a:chOff x="0" y="-38100"/>
              <a:chExt cx="1761300" cy="650100"/>
            </a:xfrm>
          </p:grpSpPr>
          <p:sp>
            <p:nvSpPr>
              <p:cNvPr id="97" name="Google Shape;97;p7"/>
              <p:cNvSpPr/>
              <p:nvPr/>
            </p:nvSpPr>
            <p:spPr>
              <a:xfrm>
                <a:off x="0" y="0"/>
                <a:ext cx="1761210" cy="611960"/>
              </a:xfrm>
              <a:custGeom>
                <a:rect b="b" l="l" r="r" t="t"/>
                <a:pathLst>
                  <a:path extrusionOk="0" h="611960" w="1761210">
                    <a:moveTo>
                      <a:pt x="0" y="0"/>
                    </a:moveTo>
                    <a:lnTo>
                      <a:pt x="1761210" y="0"/>
                    </a:lnTo>
                    <a:lnTo>
                      <a:pt x="1761210" y="611960"/>
                    </a:lnTo>
                    <a:lnTo>
                      <a:pt x="0" y="611960"/>
                    </a:lnTo>
                    <a:close/>
                  </a:path>
                </a:pathLst>
              </a:custGeom>
              <a:solidFill>
                <a:srgbClr val="000000">
                  <a:alpha val="0"/>
                </a:srgbClr>
              </a:solidFill>
              <a:ln cap="sq" cmpd="sng" w="57150">
                <a:solidFill>
                  <a:srgbClr val="7C2F22"/>
                </a:solidFill>
                <a:prstDash val="dash"/>
                <a:miter lim="8000"/>
                <a:headEnd len="sm" w="sm" type="none"/>
                <a:tailEnd len="sm" w="sm" type="none"/>
              </a:ln>
            </p:spPr>
          </p:sp>
          <p:sp>
            <p:nvSpPr>
              <p:cNvPr id="98" name="Google Shape;98;p7"/>
              <p:cNvSpPr txBox="1"/>
              <p:nvPr/>
            </p:nvSpPr>
            <p:spPr>
              <a:xfrm>
                <a:off x="0" y="-38100"/>
                <a:ext cx="1761300" cy="6501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99" name="Google Shape;99;p7"/>
          <p:cNvGrpSpPr/>
          <p:nvPr/>
        </p:nvGrpSpPr>
        <p:grpSpPr>
          <a:xfrm>
            <a:off x="8915305" y="4723791"/>
            <a:ext cx="5195544" cy="2096846"/>
            <a:chOff x="0" y="-142654"/>
            <a:chExt cx="6927392" cy="2795794"/>
          </a:xfrm>
        </p:grpSpPr>
        <p:grpSp>
          <p:nvGrpSpPr>
            <p:cNvPr id="100" name="Google Shape;100;p7"/>
            <p:cNvGrpSpPr/>
            <p:nvPr/>
          </p:nvGrpSpPr>
          <p:grpSpPr>
            <a:xfrm>
              <a:off x="0" y="-142654"/>
              <a:ext cx="6927392" cy="2795794"/>
              <a:chOff x="0" y="-38100"/>
              <a:chExt cx="1850166" cy="746700"/>
            </a:xfrm>
          </p:grpSpPr>
          <p:sp>
            <p:nvSpPr>
              <p:cNvPr id="101" name="Google Shape;101;p7"/>
              <p:cNvSpPr/>
              <p:nvPr/>
            </p:nvSpPr>
            <p:spPr>
              <a:xfrm>
                <a:off x="0" y="0"/>
                <a:ext cx="1850166" cy="708507"/>
              </a:xfrm>
              <a:custGeom>
                <a:rect b="b" l="l" r="r" t="t"/>
                <a:pathLst>
                  <a:path extrusionOk="0" h="708507" w="1850166">
                    <a:moveTo>
                      <a:pt x="0" y="0"/>
                    </a:moveTo>
                    <a:lnTo>
                      <a:pt x="1850166" y="0"/>
                    </a:lnTo>
                    <a:lnTo>
                      <a:pt x="1850166" y="708507"/>
                    </a:lnTo>
                    <a:lnTo>
                      <a:pt x="0" y="708507"/>
                    </a:lnTo>
                    <a:close/>
                  </a:path>
                </a:pathLst>
              </a:custGeom>
              <a:solidFill>
                <a:srgbClr val="FFFFFF"/>
              </a:solidFill>
              <a:ln>
                <a:noFill/>
              </a:ln>
            </p:spPr>
          </p:sp>
          <p:sp>
            <p:nvSpPr>
              <p:cNvPr id="102" name="Google Shape;102;p7"/>
              <p:cNvSpPr txBox="1"/>
              <p:nvPr/>
            </p:nvSpPr>
            <p:spPr>
              <a:xfrm>
                <a:off x="0" y="-38100"/>
                <a:ext cx="1850100" cy="7467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 name="Google Shape;103;p7"/>
            <p:cNvGrpSpPr/>
            <p:nvPr/>
          </p:nvGrpSpPr>
          <p:grpSpPr>
            <a:xfrm>
              <a:off x="166534" y="38092"/>
              <a:ext cx="6594659" cy="2434104"/>
              <a:chOff x="0" y="-38100"/>
              <a:chExt cx="1761300" cy="650100"/>
            </a:xfrm>
          </p:grpSpPr>
          <p:sp>
            <p:nvSpPr>
              <p:cNvPr id="104" name="Google Shape;104;p7"/>
              <p:cNvSpPr/>
              <p:nvPr/>
            </p:nvSpPr>
            <p:spPr>
              <a:xfrm>
                <a:off x="0" y="0"/>
                <a:ext cx="1761210" cy="611960"/>
              </a:xfrm>
              <a:custGeom>
                <a:rect b="b" l="l" r="r" t="t"/>
                <a:pathLst>
                  <a:path extrusionOk="0" h="611960" w="1761210">
                    <a:moveTo>
                      <a:pt x="0" y="0"/>
                    </a:moveTo>
                    <a:lnTo>
                      <a:pt x="1761210" y="0"/>
                    </a:lnTo>
                    <a:lnTo>
                      <a:pt x="1761210" y="611960"/>
                    </a:lnTo>
                    <a:lnTo>
                      <a:pt x="0" y="611960"/>
                    </a:lnTo>
                    <a:close/>
                  </a:path>
                </a:pathLst>
              </a:custGeom>
              <a:solidFill>
                <a:srgbClr val="000000">
                  <a:alpha val="0"/>
                </a:srgbClr>
              </a:solidFill>
              <a:ln cap="sq" cmpd="sng" w="57150">
                <a:solidFill>
                  <a:srgbClr val="7C2F22"/>
                </a:solidFill>
                <a:prstDash val="dash"/>
                <a:miter lim="8000"/>
                <a:headEnd len="sm" w="sm" type="none"/>
                <a:tailEnd len="sm" w="sm" type="none"/>
              </a:ln>
            </p:spPr>
          </p:sp>
          <p:sp>
            <p:nvSpPr>
              <p:cNvPr id="105" name="Google Shape;105;p7"/>
              <p:cNvSpPr txBox="1"/>
              <p:nvPr/>
            </p:nvSpPr>
            <p:spPr>
              <a:xfrm>
                <a:off x="0" y="-38100"/>
                <a:ext cx="1761300" cy="6501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06" name="Google Shape;106;p7"/>
          <p:cNvGrpSpPr/>
          <p:nvPr/>
        </p:nvGrpSpPr>
        <p:grpSpPr>
          <a:xfrm>
            <a:off x="6124934" y="7161708"/>
            <a:ext cx="5195544" cy="2096846"/>
            <a:chOff x="0" y="-142654"/>
            <a:chExt cx="6927392" cy="2795794"/>
          </a:xfrm>
        </p:grpSpPr>
        <p:grpSp>
          <p:nvGrpSpPr>
            <p:cNvPr id="107" name="Google Shape;107;p7"/>
            <p:cNvGrpSpPr/>
            <p:nvPr/>
          </p:nvGrpSpPr>
          <p:grpSpPr>
            <a:xfrm>
              <a:off x="0" y="-142654"/>
              <a:ext cx="6927392" cy="2795794"/>
              <a:chOff x="0" y="-38100"/>
              <a:chExt cx="1850166" cy="746700"/>
            </a:xfrm>
          </p:grpSpPr>
          <p:sp>
            <p:nvSpPr>
              <p:cNvPr id="108" name="Google Shape;108;p7"/>
              <p:cNvSpPr/>
              <p:nvPr/>
            </p:nvSpPr>
            <p:spPr>
              <a:xfrm>
                <a:off x="0" y="0"/>
                <a:ext cx="1850166" cy="708507"/>
              </a:xfrm>
              <a:custGeom>
                <a:rect b="b" l="l" r="r" t="t"/>
                <a:pathLst>
                  <a:path extrusionOk="0" h="708507" w="1850166">
                    <a:moveTo>
                      <a:pt x="0" y="0"/>
                    </a:moveTo>
                    <a:lnTo>
                      <a:pt x="1850166" y="0"/>
                    </a:lnTo>
                    <a:lnTo>
                      <a:pt x="1850166" y="708507"/>
                    </a:lnTo>
                    <a:lnTo>
                      <a:pt x="0" y="708507"/>
                    </a:lnTo>
                    <a:close/>
                  </a:path>
                </a:pathLst>
              </a:custGeom>
              <a:solidFill>
                <a:srgbClr val="FFFFFF"/>
              </a:solidFill>
              <a:ln>
                <a:noFill/>
              </a:ln>
            </p:spPr>
          </p:sp>
          <p:sp>
            <p:nvSpPr>
              <p:cNvPr id="109" name="Google Shape;109;p7"/>
              <p:cNvSpPr txBox="1"/>
              <p:nvPr/>
            </p:nvSpPr>
            <p:spPr>
              <a:xfrm>
                <a:off x="0" y="-38100"/>
                <a:ext cx="1850100" cy="7467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 name="Google Shape;110;p7"/>
            <p:cNvGrpSpPr/>
            <p:nvPr/>
          </p:nvGrpSpPr>
          <p:grpSpPr>
            <a:xfrm>
              <a:off x="166534" y="38092"/>
              <a:ext cx="6594659" cy="2434104"/>
              <a:chOff x="0" y="-38100"/>
              <a:chExt cx="1761300" cy="650100"/>
            </a:xfrm>
          </p:grpSpPr>
          <p:sp>
            <p:nvSpPr>
              <p:cNvPr id="111" name="Google Shape;111;p7"/>
              <p:cNvSpPr/>
              <p:nvPr/>
            </p:nvSpPr>
            <p:spPr>
              <a:xfrm>
                <a:off x="0" y="0"/>
                <a:ext cx="1761210" cy="611960"/>
              </a:xfrm>
              <a:custGeom>
                <a:rect b="b" l="l" r="r" t="t"/>
                <a:pathLst>
                  <a:path extrusionOk="0" h="611960" w="1761210">
                    <a:moveTo>
                      <a:pt x="0" y="0"/>
                    </a:moveTo>
                    <a:lnTo>
                      <a:pt x="1761210" y="0"/>
                    </a:lnTo>
                    <a:lnTo>
                      <a:pt x="1761210" y="611960"/>
                    </a:lnTo>
                    <a:lnTo>
                      <a:pt x="0" y="611960"/>
                    </a:lnTo>
                    <a:close/>
                  </a:path>
                </a:pathLst>
              </a:custGeom>
              <a:solidFill>
                <a:srgbClr val="000000">
                  <a:alpha val="0"/>
                </a:srgbClr>
              </a:solidFill>
              <a:ln cap="sq" cmpd="sng" w="57150">
                <a:solidFill>
                  <a:srgbClr val="7C2F22"/>
                </a:solidFill>
                <a:prstDash val="dash"/>
                <a:miter lim="8000"/>
                <a:headEnd len="sm" w="sm" type="none"/>
                <a:tailEnd len="sm" w="sm" type="none"/>
              </a:ln>
            </p:spPr>
          </p:sp>
          <p:sp>
            <p:nvSpPr>
              <p:cNvPr id="112" name="Google Shape;112;p7"/>
              <p:cNvSpPr txBox="1"/>
              <p:nvPr/>
            </p:nvSpPr>
            <p:spPr>
              <a:xfrm>
                <a:off x="0" y="-38100"/>
                <a:ext cx="1761300" cy="6501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13" name="Google Shape;113;p7"/>
          <p:cNvGrpSpPr/>
          <p:nvPr/>
        </p:nvGrpSpPr>
        <p:grpSpPr>
          <a:xfrm>
            <a:off x="12427370" y="2285875"/>
            <a:ext cx="5195544" cy="2096846"/>
            <a:chOff x="0" y="-142654"/>
            <a:chExt cx="6927392" cy="2795794"/>
          </a:xfrm>
        </p:grpSpPr>
        <p:grpSp>
          <p:nvGrpSpPr>
            <p:cNvPr id="114" name="Google Shape;114;p7"/>
            <p:cNvGrpSpPr/>
            <p:nvPr/>
          </p:nvGrpSpPr>
          <p:grpSpPr>
            <a:xfrm>
              <a:off x="0" y="-142654"/>
              <a:ext cx="6927392" cy="2795794"/>
              <a:chOff x="0" y="-38100"/>
              <a:chExt cx="1850166" cy="746700"/>
            </a:xfrm>
          </p:grpSpPr>
          <p:sp>
            <p:nvSpPr>
              <p:cNvPr id="115" name="Google Shape;115;p7"/>
              <p:cNvSpPr/>
              <p:nvPr/>
            </p:nvSpPr>
            <p:spPr>
              <a:xfrm>
                <a:off x="0" y="0"/>
                <a:ext cx="1850166" cy="708507"/>
              </a:xfrm>
              <a:custGeom>
                <a:rect b="b" l="l" r="r" t="t"/>
                <a:pathLst>
                  <a:path extrusionOk="0" h="708507" w="1850166">
                    <a:moveTo>
                      <a:pt x="0" y="0"/>
                    </a:moveTo>
                    <a:lnTo>
                      <a:pt x="1850166" y="0"/>
                    </a:lnTo>
                    <a:lnTo>
                      <a:pt x="1850166" y="708507"/>
                    </a:lnTo>
                    <a:lnTo>
                      <a:pt x="0" y="708507"/>
                    </a:lnTo>
                    <a:close/>
                  </a:path>
                </a:pathLst>
              </a:custGeom>
              <a:solidFill>
                <a:srgbClr val="FFFFFF"/>
              </a:solidFill>
              <a:ln>
                <a:noFill/>
              </a:ln>
            </p:spPr>
          </p:sp>
          <p:sp>
            <p:nvSpPr>
              <p:cNvPr id="116" name="Google Shape;116;p7"/>
              <p:cNvSpPr txBox="1"/>
              <p:nvPr/>
            </p:nvSpPr>
            <p:spPr>
              <a:xfrm>
                <a:off x="0" y="-38100"/>
                <a:ext cx="1850100" cy="7467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 name="Google Shape;117;p7"/>
            <p:cNvGrpSpPr/>
            <p:nvPr/>
          </p:nvGrpSpPr>
          <p:grpSpPr>
            <a:xfrm>
              <a:off x="166534" y="38092"/>
              <a:ext cx="6594659" cy="2434104"/>
              <a:chOff x="0" y="-38100"/>
              <a:chExt cx="1761300" cy="650100"/>
            </a:xfrm>
          </p:grpSpPr>
          <p:sp>
            <p:nvSpPr>
              <p:cNvPr id="118" name="Google Shape;118;p7"/>
              <p:cNvSpPr/>
              <p:nvPr/>
            </p:nvSpPr>
            <p:spPr>
              <a:xfrm>
                <a:off x="0" y="0"/>
                <a:ext cx="1761210" cy="611960"/>
              </a:xfrm>
              <a:custGeom>
                <a:rect b="b" l="l" r="r" t="t"/>
                <a:pathLst>
                  <a:path extrusionOk="0" h="611960" w="1761210">
                    <a:moveTo>
                      <a:pt x="0" y="0"/>
                    </a:moveTo>
                    <a:lnTo>
                      <a:pt x="1761210" y="0"/>
                    </a:lnTo>
                    <a:lnTo>
                      <a:pt x="1761210" y="611960"/>
                    </a:lnTo>
                    <a:lnTo>
                      <a:pt x="0" y="611960"/>
                    </a:lnTo>
                    <a:close/>
                  </a:path>
                </a:pathLst>
              </a:custGeom>
              <a:solidFill>
                <a:srgbClr val="000000">
                  <a:alpha val="0"/>
                </a:srgbClr>
              </a:solidFill>
              <a:ln cap="sq" cmpd="sng" w="57150">
                <a:solidFill>
                  <a:srgbClr val="7C2F22"/>
                </a:solidFill>
                <a:prstDash val="dash"/>
                <a:miter lim="8000"/>
                <a:headEnd len="sm" w="sm" type="none"/>
                <a:tailEnd len="sm" w="sm" type="none"/>
              </a:ln>
            </p:spPr>
          </p:sp>
          <p:sp>
            <p:nvSpPr>
              <p:cNvPr id="119" name="Google Shape;119;p7"/>
              <p:cNvSpPr txBox="1"/>
              <p:nvPr/>
            </p:nvSpPr>
            <p:spPr>
              <a:xfrm>
                <a:off x="0" y="-38100"/>
                <a:ext cx="1761300" cy="6501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20" name="Google Shape;120;p7"/>
          <p:cNvSpPr/>
          <p:nvPr/>
        </p:nvSpPr>
        <p:spPr>
          <a:xfrm>
            <a:off x="13650580" y="5330061"/>
            <a:ext cx="6513688" cy="5251661"/>
          </a:xfrm>
          <a:custGeom>
            <a:rect b="b" l="l" r="r" t="t"/>
            <a:pathLst>
              <a:path extrusionOk="0" h="5251661" w="6513688">
                <a:moveTo>
                  <a:pt x="0" y="0"/>
                </a:moveTo>
                <a:lnTo>
                  <a:pt x="6513689" y="0"/>
                </a:lnTo>
                <a:lnTo>
                  <a:pt x="6513689" y="5251661"/>
                </a:lnTo>
                <a:lnTo>
                  <a:pt x="0" y="5251661"/>
                </a:lnTo>
                <a:lnTo>
                  <a:pt x="0" y="0"/>
                </a:lnTo>
                <a:close/>
              </a:path>
            </a:pathLst>
          </a:custGeom>
          <a:blipFill rotWithShape="1">
            <a:blip r:embed="rId5">
              <a:alphaModFix/>
            </a:blip>
            <a:stretch>
              <a:fillRect b="0" l="0" r="0" t="0"/>
            </a:stretch>
          </a:blipFill>
          <a:ln>
            <a:noFill/>
          </a:ln>
        </p:spPr>
      </p:sp>
      <p:sp>
        <p:nvSpPr>
          <p:cNvPr id="121" name="Google Shape;121;p7"/>
          <p:cNvSpPr/>
          <p:nvPr/>
        </p:nvSpPr>
        <p:spPr>
          <a:xfrm rot="-2700000">
            <a:off x="11348218" y="8228463"/>
            <a:ext cx="2948827" cy="2764525"/>
          </a:xfrm>
          <a:custGeom>
            <a:rect b="b" l="l" r="r" t="t"/>
            <a:pathLst>
              <a:path extrusionOk="0" h="2762989" w="2947188">
                <a:moveTo>
                  <a:pt x="0" y="0"/>
                </a:moveTo>
                <a:lnTo>
                  <a:pt x="2947188" y="0"/>
                </a:lnTo>
                <a:lnTo>
                  <a:pt x="2947188" y="2762989"/>
                </a:lnTo>
                <a:lnTo>
                  <a:pt x="0" y="2762989"/>
                </a:lnTo>
                <a:lnTo>
                  <a:pt x="0" y="0"/>
                </a:lnTo>
                <a:close/>
              </a:path>
            </a:pathLst>
          </a:custGeom>
          <a:blipFill rotWithShape="1">
            <a:blip r:embed="rId6">
              <a:alphaModFix/>
            </a:blip>
            <a:stretch>
              <a:fillRect b="0" l="0" r="0" t="0"/>
            </a:stretch>
          </a:blipFill>
          <a:ln>
            <a:noFill/>
          </a:ln>
        </p:spPr>
      </p:sp>
      <p:sp>
        <p:nvSpPr>
          <p:cNvPr id="122" name="Google Shape;122;p7"/>
          <p:cNvSpPr/>
          <p:nvPr/>
        </p:nvSpPr>
        <p:spPr>
          <a:xfrm rot="4388994">
            <a:off x="6277270" y="17967"/>
            <a:ext cx="1553298" cy="2023840"/>
          </a:xfrm>
          <a:custGeom>
            <a:rect b="b" l="l" r="r" t="t"/>
            <a:pathLst>
              <a:path extrusionOk="0" h="2022924" w="1552595">
                <a:moveTo>
                  <a:pt x="0" y="0"/>
                </a:moveTo>
                <a:lnTo>
                  <a:pt x="1552595" y="0"/>
                </a:lnTo>
                <a:lnTo>
                  <a:pt x="1552595" y="2022924"/>
                </a:lnTo>
                <a:lnTo>
                  <a:pt x="0" y="2022924"/>
                </a:lnTo>
                <a:lnTo>
                  <a:pt x="0" y="0"/>
                </a:lnTo>
                <a:close/>
              </a:path>
            </a:pathLst>
          </a:custGeom>
          <a:blipFill rotWithShape="1">
            <a:blip r:embed="rId7">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9">
    <p:bg>
      <p:bgPr>
        <a:solidFill>
          <a:srgbClr val="7C2F22"/>
        </a:solidFill>
      </p:bgPr>
    </p:bg>
    <p:spTree>
      <p:nvGrpSpPr>
        <p:cNvPr id="123" name="Shape 123"/>
        <p:cNvGrpSpPr/>
        <p:nvPr/>
      </p:nvGrpSpPr>
      <p:grpSpPr>
        <a:xfrm>
          <a:off x="0" y="0"/>
          <a:ext cx="0" cy="0"/>
          <a:chOff x="0" y="0"/>
          <a:chExt cx="0" cy="0"/>
        </a:xfrm>
      </p:grpSpPr>
      <p:grpSp>
        <p:nvGrpSpPr>
          <p:cNvPr id="124" name="Google Shape;124;p8"/>
          <p:cNvGrpSpPr/>
          <p:nvPr/>
        </p:nvGrpSpPr>
        <p:grpSpPr>
          <a:xfrm>
            <a:off x="1825870" y="1222886"/>
            <a:ext cx="14636355" cy="7696696"/>
            <a:chOff x="0" y="-38100"/>
            <a:chExt cx="3854817" cy="2027100"/>
          </a:xfrm>
        </p:grpSpPr>
        <p:sp>
          <p:nvSpPr>
            <p:cNvPr id="125" name="Google Shape;125;p8"/>
            <p:cNvSpPr/>
            <p:nvPr/>
          </p:nvSpPr>
          <p:spPr>
            <a:xfrm>
              <a:off x="0" y="0"/>
              <a:ext cx="3854817" cy="1988979"/>
            </a:xfrm>
            <a:custGeom>
              <a:rect b="b" l="l" r="r" t="t"/>
              <a:pathLst>
                <a:path extrusionOk="0" h="1988979" w="3854817">
                  <a:moveTo>
                    <a:pt x="0" y="0"/>
                  </a:moveTo>
                  <a:lnTo>
                    <a:pt x="3854817" y="0"/>
                  </a:lnTo>
                  <a:lnTo>
                    <a:pt x="3854817" y="1988979"/>
                  </a:lnTo>
                  <a:lnTo>
                    <a:pt x="0" y="1988979"/>
                  </a:lnTo>
                  <a:close/>
                </a:path>
              </a:pathLst>
            </a:custGeom>
            <a:solidFill>
              <a:srgbClr val="000000">
                <a:alpha val="0"/>
              </a:srgbClr>
            </a:solidFill>
            <a:ln cap="sq" cmpd="sng" w="133350">
              <a:solidFill>
                <a:srgbClr val="FDD799"/>
              </a:solidFill>
              <a:prstDash val="dash"/>
              <a:miter lim="8000"/>
              <a:headEnd len="sm" w="sm" type="none"/>
              <a:tailEnd len="sm" w="sm" type="none"/>
            </a:ln>
          </p:spPr>
        </p:sp>
        <p:sp>
          <p:nvSpPr>
            <p:cNvPr id="126" name="Google Shape;126;p8"/>
            <p:cNvSpPr txBox="1"/>
            <p:nvPr/>
          </p:nvSpPr>
          <p:spPr>
            <a:xfrm>
              <a:off x="0" y="-38100"/>
              <a:ext cx="3854700" cy="20271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7" name="Google Shape;127;p8"/>
          <p:cNvSpPr/>
          <p:nvPr/>
        </p:nvSpPr>
        <p:spPr>
          <a:xfrm>
            <a:off x="-366903" y="6868022"/>
            <a:ext cx="4022386" cy="3665399"/>
          </a:xfrm>
          <a:custGeom>
            <a:rect b="b" l="l" r="r" t="t"/>
            <a:pathLst>
              <a:path extrusionOk="0" h="3665399" w="4022386">
                <a:moveTo>
                  <a:pt x="0" y="0"/>
                </a:moveTo>
                <a:lnTo>
                  <a:pt x="4022385" y="0"/>
                </a:lnTo>
                <a:lnTo>
                  <a:pt x="4022385" y="3665399"/>
                </a:lnTo>
                <a:lnTo>
                  <a:pt x="0" y="3665399"/>
                </a:lnTo>
                <a:lnTo>
                  <a:pt x="0" y="0"/>
                </a:lnTo>
                <a:close/>
              </a:path>
            </a:pathLst>
          </a:custGeom>
          <a:blipFill rotWithShape="1">
            <a:blip r:embed="rId2">
              <a:alphaModFix/>
            </a:blip>
            <a:stretch>
              <a:fillRect b="0" l="0" r="0" t="0"/>
            </a:stretch>
          </a:blipFill>
          <a:ln>
            <a:noFill/>
          </a:ln>
        </p:spPr>
      </p:sp>
      <p:sp>
        <p:nvSpPr>
          <p:cNvPr id="128" name="Google Shape;128;p8"/>
          <p:cNvSpPr/>
          <p:nvPr/>
        </p:nvSpPr>
        <p:spPr>
          <a:xfrm flipH="1" rot="-2943404">
            <a:off x="5398428" y="7422837"/>
            <a:ext cx="3326710" cy="4533847"/>
          </a:xfrm>
          <a:custGeom>
            <a:rect b="b" l="l" r="r" t="t"/>
            <a:pathLst>
              <a:path extrusionOk="0" h="4536002" w="3328291">
                <a:moveTo>
                  <a:pt x="3328291" y="0"/>
                </a:moveTo>
                <a:lnTo>
                  <a:pt x="0" y="0"/>
                </a:lnTo>
                <a:lnTo>
                  <a:pt x="0" y="4536002"/>
                </a:lnTo>
                <a:lnTo>
                  <a:pt x="3328291" y="4536002"/>
                </a:lnTo>
                <a:lnTo>
                  <a:pt x="3328291" y="0"/>
                </a:lnTo>
                <a:close/>
              </a:path>
            </a:pathLst>
          </a:custGeom>
          <a:blipFill rotWithShape="1">
            <a:blip r:embed="rId3">
              <a:alphaModFix/>
            </a:blip>
            <a:stretch>
              <a:fillRect b="0" l="0" r="0" t="0"/>
            </a:stretch>
          </a:blipFill>
          <a:ln>
            <a:noFill/>
          </a:ln>
        </p:spPr>
      </p:sp>
      <p:sp>
        <p:nvSpPr>
          <p:cNvPr id="129" name="Google Shape;129;p8"/>
          <p:cNvSpPr/>
          <p:nvPr/>
        </p:nvSpPr>
        <p:spPr>
          <a:xfrm rot="-2021404">
            <a:off x="10457221" y="7756649"/>
            <a:ext cx="2782454" cy="2975887"/>
          </a:xfrm>
          <a:custGeom>
            <a:rect b="b" l="l" r="r" t="t"/>
            <a:pathLst>
              <a:path extrusionOk="0" h="2974279" w="2780951">
                <a:moveTo>
                  <a:pt x="0" y="0"/>
                </a:moveTo>
                <a:lnTo>
                  <a:pt x="2780950" y="0"/>
                </a:lnTo>
                <a:lnTo>
                  <a:pt x="2780950" y="2974279"/>
                </a:lnTo>
                <a:lnTo>
                  <a:pt x="0" y="2974279"/>
                </a:lnTo>
                <a:lnTo>
                  <a:pt x="0" y="0"/>
                </a:lnTo>
                <a:close/>
              </a:path>
            </a:pathLst>
          </a:custGeom>
          <a:blipFill rotWithShape="1">
            <a:blip r:embed="rId4">
              <a:alphaModFix/>
            </a:blip>
            <a:stretch>
              <a:fillRect b="0" l="0" r="0" t="0"/>
            </a:stretch>
          </a:blipFill>
          <a:ln>
            <a:noFill/>
          </a:ln>
        </p:spPr>
      </p:sp>
      <p:sp>
        <p:nvSpPr>
          <p:cNvPr id="130" name="Google Shape;130;p8"/>
          <p:cNvSpPr/>
          <p:nvPr/>
        </p:nvSpPr>
        <p:spPr>
          <a:xfrm flipH="1">
            <a:off x="14641718" y="6831374"/>
            <a:ext cx="4311634" cy="4824206"/>
          </a:xfrm>
          <a:custGeom>
            <a:rect b="b" l="l" r="r" t="t"/>
            <a:pathLst>
              <a:path extrusionOk="0" h="4824206" w="4311634">
                <a:moveTo>
                  <a:pt x="4311634" y="0"/>
                </a:moveTo>
                <a:lnTo>
                  <a:pt x="0" y="0"/>
                </a:lnTo>
                <a:lnTo>
                  <a:pt x="0" y="4824207"/>
                </a:lnTo>
                <a:lnTo>
                  <a:pt x="4311634" y="4824207"/>
                </a:lnTo>
                <a:lnTo>
                  <a:pt x="4311634" y="0"/>
                </a:lnTo>
                <a:close/>
              </a:path>
            </a:pathLst>
          </a:custGeom>
          <a:blipFill rotWithShape="1">
            <a:blip r:embed="rId5">
              <a:alphaModFix/>
            </a:blip>
            <a:stretch>
              <a:fillRect b="0" l="0" r="0" t="0"/>
            </a:stretch>
          </a:blipFill>
          <a:ln>
            <a:noFill/>
          </a:ln>
        </p:spPr>
      </p:sp>
      <p:sp>
        <p:nvSpPr>
          <p:cNvPr id="131" name="Google Shape;131;p8"/>
          <p:cNvSpPr/>
          <p:nvPr/>
        </p:nvSpPr>
        <p:spPr>
          <a:xfrm rot="6546859">
            <a:off x="-9029" y="-715771"/>
            <a:ext cx="2709471" cy="4460035"/>
          </a:xfrm>
          <a:custGeom>
            <a:rect b="b" l="l" r="r" t="t"/>
            <a:pathLst>
              <a:path extrusionOk="0" h="4459408" w="2709090">
                <a:moveTo>
                  <a:pt x="0" y="0"/>
                </a:moveTo>
                <a:lnTo>
                  <a:pt x="2709090" y="0"/>
                </a:lnTo>
                <a:lnTo>
                  <a:pt x="2709090" y="4459408"/>
                </a:lnTo>
                <a:lnTo>
                  <a:pt x="0" y="4459408"/>
                </a:lnTo>
                <a:lnTo>
                  <a:pt x="0" y="0"/>
                </a:lnTo>
                <a:close/>
              </a:path>
            </a:pathLst>
          </a:custGeom>
          <a:blipFill rotWithShape="1">
            <a:blip r:embed="rId6">
              <a:alphaModFix/>
            </a:blip>
            <a:stretch>
              <a:fillRect b="0" l="0" r="0" t="0"/>
            </a:stretch>
          </a:blipFill>
          <a:ln>
            <a:noFill/>
          </a:ln>
        </p:spPr>
      </p:sp>
      <p:sp>
        <p:nvSpPr>
          <p:cNvPr id="132" name="Google Shape;132;p8"/>
          <p:cNvSpPr/>
          <p:nvPr/>
        </p:nvSpPr>
        <p:spPr>
          <a:xfrm rot="-6500666">
            <a:off x="7970326" y="-467287"/>
            <a:ext cx="1866688" cy="2484775"/>
          </a:xfrm>
          <a:custGeom>
            <a:rect b="b" l="l" r="r" t="t"/>
            <a:pathLst>
              <a:path extrusionOk="0" h="2482635" w="1865080">
                <a:moveTo>
                  <a:pt x="0" y="0"/>
                </a:moveTo>
                <a:lnTo>
                  <a:pt x="1865079" y="0"/>
                </a:lnTo>
                <a:lnTo>
                  <a:pt x="1865079" y="2482635"/>
                </a:lnTo>
                <a:lnTo>
                  <a:pt x="0" y="2482635"/>
                </a:lnTo>
                <a:lnTo>
                  <a:pt x="0" y="0"/>
                </a:lnTo>
                <a:close/>
              </a:path>
            </a:pathLst>
          </a:custGeom>
          <a:blipFill rotWithShape="1">
            <a:blip r:embed="rId7">
              <a:alphaModFix/>
            </a:blip>
            <a:stretch>
              <a:fillRect b="0" l="0" r="0" t="0"/>
            </a:stretch>
          </a:blipFill>
          <a:ln>
            <a:noFill/>
          </a:ln>
        </p:spPr>
      </p:sp>
      <p:sp>
        <p:nvSpPr>
          <p:cNvPr id="133" name="Google Shape;133;p8"/>
          <p:cNvSpPr/>
          <p:nvPr/>
        </p:nvSpPr>
        <p:spPr>
          <a:xfrm rot="-7089905">
            <a:off x="15219184" y="-410417"/>
            <a:ext cx="3160569" cy="4118005"/>
          </a:xfrm>
          <a:custGeom>
            <a:rect b="b" l="l" r="r" t="t"/>
            <a:pathLst>
              <a:path extrusionOk="0" h="4113765" w="3157315">
                <a:moveTo>
                  <a:pt x="0" y="0"/>
                </a:moveTo>
                <a:lnTo>
                  <a:pt x="3157314" y="0"/>
                </a:lnTo>
                <a:lnTo>
                  <a:pt x="3157314" y="4113765"/>
                </a:lnTo>
                <a:lnTo>
                  <a:pt x="0" y="4113765"/>
                </a:lnTo>
                <a:lnTo>
                  <a:pt x="0" y="0"/>
                </a:lnTo>
                <a:close/>
              </a:path>
            </a:pathLst>
          </a:custGeom>
          <a:blipFill rotWithShape="1">
            <a:blip r:embed="rId8">
              <a:alphaModFix/>
            </a:blip>
            <a:stretch>
              <a:fillRect b="0" l="0" r="0" t="0"/>
            </a:stretch>
          </a:blipFill>
          <a:ln>
            <a:noFill/>
          </a:ln>
        </p:spPr>
      </p:sp>
      <p:sp>
        <p:nvSpPr>
          <p:cNvPr id="134" name="Google Shape;134;p8"/>
          <p:cNvSpPr/>
          <p:nvPr/>
        </p:nvSpPr>
        <p:spPr>
          <a:xfrm>
            <a:off x="16797535" y="4013627"/>
            <a:ext cx="1994636" cy="1869971"/>
          </a:xfrm>
          <a:custGeom>
            <a:rect b="b" l="l" r="r" t="t"/>
            <a:pathLst>
              <a:path extrusionOk="0" h="1869971" w="1994636">
                <a:moveTo>
                  <a:pt x="0" y="0"/>
                </a:moveTo>
                <a:lnTo>
                  <a:pt x="1994636" y="0"/>
                </a:lnTo>
                <a:lnTo>
                  <a:pt x="1994636" y="1869972"/>
                </a:lnTo>
                <a:lnTo>
                  <a:pt x="0" y="1869972"/>
                </a:lnTo>
                <a:lnTo>
                  <a:pt x="0" y="0"/>
                </a:lnTo>
                <a:close/>
              </a:path>
            </a:pathLst>
          </a:custGeom>
          <a:blipFill rotWithShape="1">
            <a:blip r:embed="rId9">
              <a:alphaModFix/>
            </a:blip>
            <a:stretch>
              <a:fillRect b="0" l="0" r="0" t="0"/>
            </a:stretch>
          </a:blipFill>
          <a:ln>
            <a:noFill/>
          </a:ln>
        </p:spPr>
      </p:sp>
      <p:sp>
        <p:nvSpPr>
          <p:cNvPr id="135" name="Google Shape;135;p8"/>
          <p:cNvSpPr/>
          <p:nvPr/>
        </p:nvSpPr>
        <p:spPr>
          <a:xfrm rot="2150259">
            <a:off x="303967" y="3569631"/>
            <a:ext cx="1450033" cy="2755408"/>
          </a:xfrm>
          <a:custGeom>
            <a:rect b="b" l="l" r="r" t="t"/>
            <a:pathLst>
              <a:path extrusionOk="0" h="2757719" w="1451249">
                <a:moveTo>
                  <a:pt x="0" y="0"/>
                </a:moveTo>
                <a:lnTo>
                  <a:pt x="1451250" y="0"/>
                </a:lnTo>
                <a:lnTo>
                  <a:pt x="1451250" y="2757718"/>
                </a:lnTo>
                <a:lnTo>
                  <a:pt x="0" y="2757718"/>
                </a:lnTo>
                <a:lnTo>
                  <a:pt x="0" y="0"/>
                </a:lnTo>
                <a:close/>
              </a:path>
            </a:pathLst>
          </a:custGeom>
          <a:blipFill rotWithShape="1">
            <a:blip r:embed="rId10">
              <a:alphaModFix/>
            </a:blip>
            <a:stretch>
              <a:fillRect b="0" l="0" r="0" t="0"/>
            </a:stretch>
          </a:blipFill>
          <a:ln>
            <a:noFill/>
          </a:ln>
        </p:spPr>
      </p:sp>
      <p:sp>
        <p:nvSpPr>
          <p:cNvPr id="136" name="Google Shape;136;p8"/>
          <p:cNvSpPr/>
          <p:nvPr/>
        </p:nvSpPr>
        <p:spPr>
          <a:xfrm flipH="1" rot="3187806">
            <a:off x="3647374" y="-1132300"/>
            <a:ext cx="2780951" cy="2974279"/>
          </a:xfrm>
          <a:custGeom>
            <a:rect b="b" l="l" r="r" t="t"/>
            <a:pathLst>
              <a:path extrusionOk="0" h="2974279" w="2780951">
                <a:moveTo>
                  <a:pt x="0" y="2974278"/>
                </a:moveTo>
                <a:lnTo>
                  <a:pt x="2780950" y="2974278"/>
                </a:lnTo>
                <a:lnTo>
                  <a:pt x="2780950" y="0"/>
                </a:lnTo>
                <a:lnTo>
                  <a:pt x="0" y="0"/>
                </a:lnTo>
                <a:lnTo>
                  <a:pt x="0" y="2974278"/>
                </a:lnTo>
                <a:close/>
              </a:path>
            </a:pathLst>
          </a:custGeom>
          <a:blipFill rotWithShape="1">
            <a:blip r:embed="rId4">
              <a:alphaModFix/>
            </a:blip>
            <a:stretch>
              <a:fillRect b="0" l="0" r="0" t="0"/>
            </a:stretch>
          </a:blipFill>
          <a:ln>
            <a:noFill/>
          </a:ln>
        </p:spPr>
      </p:sp>
      <p:sp>
        <p:nvSpPr>
          <p:cNvPr id="137" name="Google Shape;137;p8"/>
          <p:cNvSpPr/>
          <p:nvPr/>
        </p:nvSpPr>
        <p:spPr>
          <a:xfrm rot="5752895">
            <a:off x="11134185" y="-1493689"/>
            <a:ext cx="3329175" cy="4537207"/>
          </a:xfrm>
          <a:custGeom>
            <a:rect b="b" l="l" r="r" t="t"/>
            <a:pathLst>
              <a:path extrusionOk="0" h="4536002" w="3328291">
                <a:moveTo>
                  <a:pt x="0" y="0"/>
                </a:moveTo>
                <a:lnTo>
                  <a:pt x="3328292" y="0"/>
                </a:lnTo>
                <a:lnTo>
                  <a:pt x="3328292" y="4536001"/>
                </a:lnTo>
                <a:lnTo>
                  <a:pt x="0" y="4536001"/>
                </a:lnTo>
                <a:lnTo>
                  <a:pt x="0" y="0"/>
                </a:lnTo>
                <a:close/>
              </a:path>
            </a:pathLst>
          </a:custGeom>
          <a:blipFill rotWithShape="1">
            <a:blip r:embed="rId3">
              <a:alphaModFix/>
            </a:blip>
            <a:stretch>
              <a:fillRect b="0" l="0" r="0" t="0"/>
            </a:stretch>
          </a:blipFill>
          <a:ln>
            <a:noFill/>
          </a:ln>
        </p:spPr>
      </p:sp>
      <p:sp>
        <p:nvSpPr>
          <p:cNvPr id="138" name="Google Shape;138;p8"/>
          <p:cNvSpPr txBox="1"/>
          <p:nvPr/>
        </p:nvSpPr>
        <p:spPr>
          <a:xfrm>
            <a:off x="9139238" y="4962842"/>
            <a:ext cx="9600" cy="686400"/>
          </a:xfrm>
          <a:prstGeom prst="rect">
            <a:avLst/>
          </a:prstGeom>
          <a:noFill/>
          <a:ln>
            <a:noFill/>
          </a:ln>
        </p:spPr>
        <p:txBody>
          <a:bodyPr anchorCtr="0" anchor="t" bIns="0" lIns="0" spcFirstLastPara="1" rIns="0" wrap="square" tIns="0">
            <a:sp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_10">
    <p:spTree>
      <p:nvGrpSpPr>
        <p:cNvPr id="139" name="Shape 139"/>
        <p:cNvGrpSpPr/>
        <p:nvPr/>
      </p:nvGrpSpPr>
      <p:grpSpPr>
        <a:xfrm>
          <a:off x="0" y="0"/>
          <a:ext cx="0" cy="0"/>
          <a:chOff x="0" y="0"/>
          <a:chExt cx="0" cy="0"/>
        </a:xfrm>
      </p:grpSpPr>
      <p:pic>
        <p:nvPicPr>
          <p:cNvPr id="140" name="Google Shape;140;p9"/>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141" name="Google Shape;141;p9"/>
          <p:cNvSpPr/>
          <p:nvPr/>
        </p:nvSpPr>
        <p:spPr>
          <a:xfrm rot="-2126268">
            <a:off x="-1120687" y="-208637"/>
            <a:ext cx="7446661" cy="10148771"/>
          </a:xfrm>
          <a:custGeom>
            <a:rect b="b" l="l" r="r" t="t"/>
            <a:pathLst>
              <a:path extrusionOk="0" h="10145601" w="7444335">
                <a:moveTo>
                  <a:pt x="0" y="0"/>
                </a:moveTo>
                <a:lnTo>
                  <a:pt x="7444334" y="0"/>
                </a:lnTo>
                <a:lnTo>
                  <a:pt x="7444334" y="10145601"/>
                </a:lnTo>
                <a:lnTo>
                  <a:pt x="0" y="10145601"/>
                </a:lnTo>
                <a:lnTo>
                  <a:pt x="0" y="0"/>
                </a:lnTo>
                <a:close/>
              </a:path>
            </a:pathLst>
          </a:custGeom>
          <a:blipFill rotWithShape="1">
            <a:blip r:embed="rId3">
              <a:alphaModFix/>
            </a:blip>
            <a:stretch>
              <a:fillRect b="0" l="0" r="0" t="0"/>
            </a:stretch>
          </a:blipFill>
          <a:ln>
            <a:noFill/>
          </a:ln>
        </p:spPr>
      </p:sp>
      <p:grpSp>
        <p:nvGrpSpPr>
          <p:cNvPr id="142" name="Google Shape;142;p9"/>
          <p:cNvGrpSpPr/>
          <p:nvPr/>
        </p:nvGrpSpPr>
        <p:grpSpPr>
          <a:xfrm>
            <a:off x="540864" y="1990250"/>
            <a:ext cx="2904629" cy="970651"/>
            <a:chOff x="0" y="-47625"/>
            <a:chExt cx="765000" cy="255643"/>
          </a:xfrm>
        </p:grpSpPr>
        <p:sp>
          <p:nvSpPr>
            <p:cNvPr id="143" name="Google Shape;143;p9"/>
            <p:cNvSpPr/>
            <p:nvPr/>
          </p:nvSpPr>
          <p:spPr>
            <a:xfrm>
              <a:off x="0" y="0"/>
              <a:ext cx="764897" cy="208018"/>
            </a:xfrm>
            <a:custGeom>
              <a:rect b="b" l="l" r="r" t="t"/>
              <a:pathLst>
                <a:path extrusionOk="0" h="208018" w="764897">
                  <a:moveTo>
                    <a:pt x="58647" y="0"/>
                  </a:moveTo>
                  <a:lnTo>
                    <a:pt x="706250" y="0"/>
                  </a:lnTo>
                  <a:cubicBezTo>
                    <a:pt x="721804" y="0"/>
                    <a:pt x="736721" y="6179"/>
                    <a:pt x="747719" y="17177"/>
                  </a:cubicBezTo>
                  <a:cubicBezTo>
                    <a:pt x="758718" y="28176"/>
                    <a:pt x="764897" y="43093"/>
                    <a:pt x="764897" y="58647"/>
                  </a:cubicBezTo>
                  <a:lnTo>
                    <a:pt x="764897" y="149372"/>
                  </a:lnTo>
                  <a:cubicBezTo>
                    <a:pt x="764897" y="164926"/>
                    <a:pt x="758718" y="179843"/>
                    <a:pt x="747719" y="190841"/>
                  </a:cubicBezTo>
                  <a:cubicBezTo>
                    <a:pt x="736721" y="201840"/>
                    <a:pt x="721804" y="208018"/>
                    <a:pt x="706250" y="208018"/>
                  </a:cubicBezTo>
                  <a:lnTo>
                    <a:pt x="58647" y="208018"/>
                  </a:lnTo>
                  <a:cubicBezTo>
                    <a:pt x="43093" y="208018"/>
                    <a:pt x="28176" y="201840"/>
                    <a:pt x="17177" y="190841"/>
                  </a:cubicBezTo>
                  <a:cubicBezTo>
                    <a:pt x="6179" y="179843"/>
                    <a:pt x="0" y="164926"/>
                    <a:pt x="0" y="149372"/>
                  </a:cubicBezTo>
                  <a:lnTo>
                    <a:pt x="0" y="58647"/>
                  </a:lnTo>
                  <a:cubicBezTo>
                    <a:pt x="0" y="43093"/>
                    <a:pt x="6179" y="28176"/>
                    <a:pt x="17177" y="17177"/>
                  </a:cubicBezTo>
                  <a:cubicBezTo>
                    <a:pt x="28176" y="6179"/>
                    <a:pt x="43093" y="0"/>
                    <a:pt x="58647" y="0"/>
                  </a:cubicBezTo>
                  <a:close/>
                </a:path>
              </a:pathLst>
            </a:custGeom>
            <a:solidFill>
              <a:srgbClr val="7C2F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9"/>
            <p:cNvSpPr txBox="1"/>
            <p:nvPr/>
          </p:nvSpPr>
          <p:spPr>
            <a:xfrm>
              <a:off x="0" y="-47625"/>
              <a:ext cx="765000" cy="255600"/>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5" name="Google Shape;145;p9"/>
          <p:cNvSpPr txBox="1"/>
          <p:nvPr/>
        </p:nvSpPr>
        <p:spPr>
          <a:xfrm>
            <a:off x="764402" y="2325830"/>
            <a:ext cx="2457000" cy="492600"/>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1" i="0" lang="en-US" sz="3200" u="none" cap="none" strike="noStrike">
                <a:solidFill>
                  <a:srgbClr val="FDD799"/>
                </a:solidFill>
                <a:latin typeface="Fredoka"/>
                <a:ea typeface="Fredoka"/>
                <a:cs typeface="Fredoka"/>
                <a:sym typeface="Fredoka"/>
              </a:rPr>
              <a:t>8:00-9:00</a:t>
            </a:r>
            <a:endParaRPr b="1"/>
          </a:p>
        </p:txBody>
      </p:sp>
      <p:grpSp>
        <p:nvGrpSpPr>
          <p:cNvPr id="146" name="Google Shape;146;p9"/>
          <p:cNvGrpSpPr/>
          <p:nvPr/>
        </p:nvGrpSpPr>
        <p:grpSpPr>
          <a:xfrm>
            <a:off x="540864" y="2940927"/>
            <a:ext cx="2904629" cy="970651"/>
            <a:chOff x="0" y="-47625"/>
            <a:chExt cx="765000" cy="255643"/>
          </a:xfrm>
        </p:grpSpPr>
        <p:sp>
          <p:nvSpPr>
            <p:cNvPr id="147" name="Google Shape;147;p9"/>
            <p:cNvSpPr/>
            <p:nvPr/>
          </p:nvSpPr>
          <p:spPr>
            <a:xfrm>
              <a:off x="0" y="0"/>
              <a:ext cx="764897" cy="208018"/>
            </a:xfrm>
            <a:custGeom>
              <a:rect b="b" l="l" r="r" t="t"/>
              <a:pathLst>
                <a:path extrusionOk="0" h="208018" w="764897">
                  <a:moveTo>
                    <a:pt x="58647" y="0"/>
                  </a:moveTo>
                  <a:lnTo>
                    <a:pt x="706250" y="0"/>
                  </a:lnTo>
                  <a:cubicBezTo>
                    <a:pt x="721804" y="0"/>
                    <a:pt x="736721" y="6179"/>
                    <a:pt x="747719" y="17177"/>
                  </a:cubicBezTo>
                  <a:cubicBezTo>
                    <a:pt x="758718" y="28176"/>
                    <a:pt x="764897" y="43093"/>
                    <a:pt x="764897" y="58647"/>
                  </a:cubicBezTo>
                  <a:lnTo>
                    <a:pt x="764897" y="149372"/>
                  </a:lnTo>
                  <a:cubicBezTo>
                    <a:pt x="764897" y="164926"/>
                    <a:pt x="758718" y="179843"/>
                    <a:pt x="747719" y="190841"/>
                  </a:cubicBezTo>
                  <a:cubicBezTo>
                    <a:pt x="736721" y="201840"/>
                    <a:pt x="721804" y="208018"/>
                    <a:pt x="706250" y="208018"/>
                  </a:cubicBezTo>
                  <a:lnTo>
                    <a:pt x="58647" y="208018"/>
                  </a:lnTo>
                  <a:cubicBezTo>
                    <a:pt x="43093" y="208018"/>
                    <a:pt x="28176" y="201840"/>
                    <a:pt x="17177" y="190841"/>
                  </a:cubicBezTo>
                  <a:cubicBezTo>
                    <a:pt x="6179" y="179843"/>
                    <a:pt x="0" y="164926"/>
                    <a:pt x="0" y="149372"/>
                  </a:cubicBezTo>
                  <a:lnTo>
                    <a:pt x="0" y="58647"/>
                  </a:lnTo>
                  <a:cubicBezTo>
                    <a:pt x="0" y="43093"/>
                    <a:pt x="6179" y="28176"/>
                    <a:pt x="17177" y="17177"/>
                  </a:cubicBezTo>
                  <a:cubicBezTo>
                    <a:pt x="28176" y="6179"/>
                    <a:pt x="43093" y="0"/>
                    <a:pt x="58647" y="0"/>
                  </a:cubicBezTo>
                  <a:close/>
                </a:path>
              </a:pathLst>
            </a:custGeom>
            <a:solidFill>
              <a:srgbClr val="7C2F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9"/>
            <p:cNvSpPr txBox="1"/>
            <p:nvPr/>
          </p:nvSpPr>
          <p:spPr>
            <a:xfrm>
              <a:off x="0" y="-47625"/>
              <a:ext cx="765000" cy="255600"/>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9" name="Google Shape;149;p9"/>
          <p:cNvSpPr txBox="1"/>
          <p:nvPr/>
        </p:nvSpPr>
        <p:spPr>
          <a:xfrm>
            <a:off x="764402" y="3276507"/>
            <a:ext cx="2457000" cy="492600"/>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1" i="0" lang="en-US" sz="3200" u="none" cap="none" strike="noStrike">
                <a:solidFill>
                  <a:srgbClr val="FDD799"/>
                </a:solidFill>
                <a:latin typeface="Fredoka"/>
                <a:ea typeface="Fredoka"/>
                <a:cs typeface="Fredoka"/>
                <a:sym typeface="Fredoka"/>
              </a:rPr>
              <a:t>9:00-10:00</a:t>
            </a:r>
            <a:endParaRPr b="1"/>
          </a:p>
        </p:txBody>
      </p:sp>
      <p:grpSp>
        <p:nvGrpSpPr>
          <p:cNvPr id="150" name="Google Shape;150;p9"/>
          <p:cNvGrpSpPr/>
          <p:nvPr/>
        </p:nvGrpSpPr>
        <p:grpSpPr>
          <a:xfrm>
            <a:off x="540864" y="3891604"/>
            <a:ext cx="2904629" cy="970651"/>
            <a:chOff x="0" y="-47625"/>
            <a:chExt cx="765000" cy="255643"/>
          </a:xfrm>
        </p:grpSpPr>
        <p:sp>
          <p:nvSpPr>
            <p:cNvPr id="151" name="Google Shape;151;p9"/>
            <p:cNvSpPr/>
            <p:nvPr/>
          </p:nvSpPr>
          <p:spPr>
            <a:xfrm>
              <a:off x="0" y="0"/>
              <a:ext cx="764897" cy="208018"/>
            </a:xfrm>
            <a:custGeom>
              <a:rect b="b" l="l" r="r" t="t"/>
              <a:pathLst>
                <a:path extrusionOk="0" h="208018" w="764897">
                  <a:moveTo>
                    <a:pt x="58647" y="0"/>
                  </a:moveTo>
                  <a:lnTo>
                    <a:pt x="706250" y="0"/>
                  </a:lnTo>
                  <a:cubicBezTo>
                    <a:pt x="721804" y="0"/>
                    <a:pt x="736721" y="6179"/>
                    <a:pt x="747719" y="17177"/>
                  </a:cubicBezTo>
                  <a:cubicBezTo>
                    <a:pt x="758718" y="28176"/>
                    <a:pt x="764897" y="43093"/>
                    <a:pt x="764897" y="58647"/>
                  </a:cubicBezTo>
                  <a:lnTo>
                    <a:pt x="764897" y="149372"/>
                  </a:lnTo>
                  <a:cubicBezTo>
                    <a:pt x="764897" y="164926"/>
                    <a:pt x="758718" y="179843"/>
                    <a:pt x="747719" y="190841"/>
                  </a:cubicBezTo>
                  <a:cubicBezTo>
                    <a:pt x="736721" y="201840"/>
                    <a:pt x="721804" y="208018"/>
                    <a:pt x="706250" y="208018"/>
                  </a:cubicBezTo>
                  <a:lnTo>
                    <a:pt x="58647" y="208018"/>
                  </a:lnTo>
                  <a:cubicBezTo>
                    <a:pt x="43093" y="208018"/>
                    <a:pt x="28176" y="201840"/>
                    <a:pt x="17177" y="190841"/>
                  </a:cubicBezTo>
                  <a:cubicBezTo>
                    <a:pt x="6179" y="179843"/>
                    <a:pt x="0" y="164926"/>
                    <a:pt x="0" y="149372"/>
                  </a:cubicBezTo>
                  <a:lnTo>
                    <a:pt x="0" y="58647"/>
                  </a:lnTo>
                  <a:cubicBezTo>
                    <a:pt x="0" y="43093"/>
                    <a:pt x="6179" y="28176"/>
                    <a:pt x="17177" y="17177"/>
                  </a:cubicBezTo>
                  <a:cubicBezTo>
                    <a:pt x="28176" y="6179"/>
                    <a:pt x="43093" y="0"/>
                    <a:pt x="58647" y="0"/>
                  </a:cubicBezTo>
                  <a:close/>
                </a:path>
              </a:pathLst>
            </a:custGeom>
            <a:solidFill>
              <a:srgbClr val="7C2F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9"/>
            <p:cNvSpPr txBox="1"/>
            <p:nvPr/>
          </p:nvSpPr>
          <p:spPr>
            <a:xfrm>
              <a:off x="0" y="-47625"/>
              <a:ext cx="765000" cy="255600"/>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3" name="Google Shape;153;p9"/>
          <p:cNvSpPr txBox="1"/>
          <p:nvPr/>
        </p:nvSpPr>
        <p:spPr>
          <a:xfrm>
            <a:off x="764402" y="4227184"/>
            <a:ext cx="2457000" cy="492600"/>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1" i="0" lang="en-US" sz="3200" u="none" cap="none" strike="noStrike">
                <a:solidFill>
                  <a:srgbClr val="FDD799"/>
                </a:solidFill>
                <a:latin typeface="Fredoka"/>
                <a:ea typeface="Fredoka"/>
                <a:cs typeface="Fredoka"/>
                <a:sym typeface="Fredoka"/>
              </a:rPr>
              <a:t>10:00-11:00</a:t>
            </a:r>
            <a:endParaRPr b="1"/>
          </a:p>
        </p:txBody>
      </p:sp>
      <p:grpSp>
        <p:nvGrpSpPr>
          <p:cNvPr id="154" name="Google Shape;154;p9"/>
          <p:cNvGrpSpPr/>
          <p:nvPr/>
        </p:nvGrpSpPr>
        <p:grpSpPr>
          <a:xfrm>
            <a:off x="540864" y="4842280"/>
            <a:ext cx="2904629" cy="970651"/>
            <a:chOff x="0" y="-47625"/>
            <a:chExt cx="765000" cy="255643"/>
          </a:xfrm>
        </p:grpSpPr>
        <p:sp>
          <p:nvSpPr>
            <p:cNvPr id="155" name="Google Shape;155;p9"/>
            <p:cNvSpPr/>
            <p:nvPr/>
          </p:nvSpPr>
          <p:spPr>
            <a:xfrm>
              <a:off x="0" y="0"/>
              <a:ext cx="764897" cy="208018"/>
            </a:xfrm>
            <a:custGeom>
              <a:rect b="b" l="l" r="r" t="t"/>
              <a:pathLst>
                <a:path extrusionOk="0" h="208018" w="764897">
                  <a:moveTo>
                    <a:pt x="58647" y="0"/>
                  </a:moveTo>
                  <a:lnTo>
                    <a:pt x="706250" y="0"/>
                  </a:lnTo>
                  <a:cubicBezTo>
                    <a:pt x="721804" y="0"/>
                    <a:pt x="736721" y="6179"/>
                    <a:pt x="747719" y="17177"/>
                  </a:cubicBezTo>
                  <a:cubicBezTo>
                    <a:pt x="758718" y="28176"/>
                    <a:pt x="764897" y="43093"/>
                    <a:pt x="764897" y="58647"/>
                  </a:cubicBezTo>
                  <a:lnTo>
                    <a:pt x="764897" y="149372"/>
                  </a:lnTo>
                  <a:cubicBezTo>
                    <a:pt x="764897" y="164926"/>
                    <a:pt x="758718" y="179843"/>
                    <a:pt x="747719" y="190841"/>
                  </a:cubicBezTo>
                  <a:cubicBezTo>
                    <a:pt x="736721" y="201840"/>
                    <a:pt x="721804" y="208018"/>
                    <a:pt x="706250" y="208018"/>
                  </a:cubicBezTo>
                  <a:lnTo>
                    <a:pt x="58647" y="208018"/>
                  </a:lnTo>
                  <a:cubicBezTo>
                    <a:pt x="43093" y="208018"/>
                    <a:pt x="28176" y="201840"/>
                    <a:pt x="17177" y="190841"/>
                  </a:cubicBezTo>
                  <a:cubicBezTo>
                    <a:pt x="6179" y="179843"/>
                    <a:pt x="0" y="164926"/>
                    <a:pt x="0" y="149372"/>
                  </a:cubicBezTo>
                  <a:lnTo>
                    <a:pt x="0" y="58647"/>
                  </a:lnTo>
                  <a:cubicBezTo>
                    <a:pt x="0" y="43093"/>
                    <a:pt x="6179" y="28176"/>
                    <a:pt x="17177" y="17177"/>
                  </a:cubicBezTo>
                  <a:cubicBezTo>
                    <a:pt x="28176" y="6179"/>
                    <a:pt x="43093" y="0"/>
                    <a:pt x="58647" y="0"/>
                  </a:cubicBezTo>
                  <a:close/>
                </a:path>
              </a:pathLst>
            </a:custGeom>
            <a:solidFill>
              <a:srgbClr val="7C2F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9"/>
            <p:cNvSpPr txBox="1"/>
            <p:nvPr/>
          </p:nvSpPr>
          <p:spPr>
            <a:xfrm>
              <a:off x="0" y="-47625"/>
              <a:ext cx="765000" cy="255600"/>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7" name="Google Shape;157;p9"/>
          <p:cNvSpPr txBox="1"/>
          <p:nvPr/>
        </p:nvSpPr>
        <p:spPr>
          <a:xfrm>
            <a:off x="764402" y="5177860"/>
            <a:ext cx="2457000" cy="492600"/>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1" i="0" lang="en-US" sz="3200" u="none" cap="none" strike="noStrike">
                <a:solidFill>
                  <a:srgbClr val="FDD799"/>
                </a:solidFill>
                <a:latin typeface="Fredoka"/>
                <a:ea typeface="Fredoka"/>
                <a:cs typeface="Fredoka"/>
                <a:sym typeface="Fredoka"/>
              </a:rPr>
              <a:t>11:00-12:00</a:t>
            </a:r>
            <a:endParaRPr b="1"/>
          </a:p>
        </p:txBody>
      </p:sp>
      <p:grpSp>
        <p:nvGrpSpPr>
          <p:cNvPr id="158" name="Google Shape;158;p9"/>
          <p:cNvGrpSpPr/>
          <p:nvPr/>
        </p:nvGrpSpPr>
        <p:grpSpPr>
          <a:xfrm>
            <a:off x="540864" y="5792957"/>
            <a:ext cx="2904629" cy="970651"/>
            <a:chOff x="0" y="-47625"/>
            <a:chExt cx="765000" cy="255643"/>
          </a:xfrm>
        </p:grpSpPr>
        <p:sp>
          <p:nvSpPr>
            <p:cNvPr id="159" name="Google Shape;159;p9"/>
            <p:cNvSpPr/>
            <p:nvPr/>
          </p:nvSpPr>
          <p:spPr>
            <a:xfrm>
              <a:off x="0" y="0"/>
              <a:ext cx="764897" cy="208018"/>
            </a:xfrm>
            <a:custGeom>
              <a:rect b="b" l="l" r="r" t="t"/>
              <a:pathLst>
                <a:path extrusionOk="0" h="208018" w="764897">
                  <a:moveTo>
                    <a:pt x="58647" y="0"/>
                  </a:moveTo>
                  <a:lnTo>
                    <a:pt x="706250" y="0"/>
                  </a:lnTo>
                  <a:cubicBezTo>
                    <a:pt x="721804" y="0"/>
                    <a:pt x="736721" y="6179"/>
                    <a:pt x="747719" y="17177"/>
                  </a:cubicBezTo>
                  <a:cubicBezTo>
                    <a:pt x="758718" y="28176"/>
                    <a:pt x="764897" y="43093"/>
                    <a:pt x="764897" y="58647"/>
                  </a:cubicBezTo>
                  <a:lnTo>
                    <a:pt x="764897" y="149372"/>
                  </a:lnTo>
                  <a:cubicBezTo>
                    <a:pt x="764897" y="164926"/>
                    <a:pt x="758718" y="179843"/>
                    <a:pt x="747719" y="190841"/>
                  </a:cubicBezTo>
                  <a:cubicBezTo>
                    <a:pt x="736721" y="201840"/>
                    <a:pt x="721804" y="208018"/>
                    <a:pt x="706250" y="208018"/>
                  </a:cubicBezTo>
                  <a:lnTo>
                    <a:pt x="58647" y="208018"/>
                  </a:lnTo>
                  <a:cubicBezTo>
                    <a:pt x="43093" y="208018"/>
                    <a:pt x="28176" y="201840"/>
                    <a:pt x="17177" y="190841"/>
                  </a:cubicBezTo>
                  <a:cubicBezTo>
                    <a:pt x="6179" y="179843"/>
                    <a:pt x="0" y="164926"/>
                    <a:pt x="0" y="149372"/>
                  </a:cubicBezTo>
                  <a:lnTo>
                    <a:pt x="0" y="58647"/>
                  </a:lnTo>
                  <a:cubicBezTo>
                    <a:pt x="0" y="43093"/>
                    <a:pt x="6179" y="28176"/>
                    <a:pt x="17177" y="17177"/>
                  </a:cubicBezTo>
                  <a:cubicBezTo>
                    <a:pt x="28176" y="6179"/>
                    <a:pt x="43093" y="0"/>
                    <a:pt x="58647" y="0"/>
                  </a:cubicBezTo>
                  <a:close/>
                </a:path>
              </a:pathLst>
            </a:custGeom>
            <a:solidFill>
              <a:srgbClr val="7C2F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9"/>
            <p:cNvSpPr txBox="1"/>
            <p:nvPr/>
          </p:nvSpPr>
          <p:spPr>
            <a:xfrm>
              <a:off x="0" y="-47625"/>
              <a:ext cx="765000" cy="255600"/>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1" name="Google Shape;161;p9"/>
          <p:cNvSpPr txBox="1"/>
          <p:nvPr/>
        </p:nvSpPr>
        <p:spPr>
          <a:xfrm>
            <a:off x="764402" y="6128537"/>
            <a:ext cx="2457000" cy="492600"/>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1" i="0" lang="en-US" sz="3200" u="none" cap="none" strike="noStrike">
                <a:solidFill>
                  <a:srgbClr val="FDD799"/>
                </a:solidFill>
                <a:latin typeface="Fredoka"/>
                <a:ea typeface="Fredoka"/>
                <a:cs typeface="Fredoka"/>
                <a:sym typeface="Fredoka"/>
              </a:rPr>
              <a:t>13:00-14:00</a:t>
            </a:r>
            <a:endParaRPr b="1"/>
          </a:p>
        </p:txBody>
      </p:sp>
      <p:grpSp>
        <p:nvGrpSpPr>
          <p:cNvPr id="162" name="Google Shape;162;p9"/>
          <p:cNvGrpSpPr/>
          <p:nvPr/>
        </p:nvGrpSpPr>
        <p:grpSpPr>
          <a:xfrm>
            <a:off x="540864" y="6743634"/>
            <a:ext cx="2904629" cy="970651"/>
            <a:chOff x="0" y="-47625"/>
            <a:chExt cx="765000" cy="255643"/>
          </a:xfrm>
        </p:grpSpPr>
        <p:sp>
          <p:nvSpPr>
            <p:cNvPr id="163" name="Google Shape;163;p9"/>
            <p:cNvSpPr/>
            <p:nvPr/>
          </p:nvSpPr>
          <p:spPr>
            <a:xfrm>
              <a:off x="0" y="0"/>
              <a:ext cx="764897" cy="208018"/>
            </a:xfrm>
            <a:custGeom>
              <a:rect b="b" l="l" r="r" t="t"/>
              <a:pathLst>
                <a:path extrusionOk="0" h="208018" w="764897">
                  <a:moveTo>
                    <a:pt x="58647" y="0"/>
                  </a:moveTo>
                  <a:lnTo>
                    <a:pt x="706250" y="0"/>
                  </a:lnTo>
                  <a:cubicBezTo>
                    <a:pt x="721804" y="0"/>
                    <a:pt x="736721" y="6179"/>
                    <a:pt x="747719" y="17177"/>
                  </a:cubicBezTo>
                  <a:cubicBezTo>
                    <a:pt x="758718" y="28176"/>
                    <a:pt x="764897" y="43093"/>
                    <a:pt x="764897" y="58647"/>
                  </a:cubicBezTo>
                  <a:lnTo>
                    <a:pt x="764897" y="149372"/>
                  </a:lnTo>
                  <a:cubicBezTo>
                    <a:pt x="764897" y="164926"/>
                    <a:pt x="758718" y="179843"/>
                    <a:pt x="747719" y="190841"/>
                  </a:cubicBezTo>
                  <a:cubicBezTo>
                    <a:pt x="736721" y="201840"/>
                    <a:pt x="721804" y="208018"/>
                    <a:pt x="706250" y="208018"/>
                  </a:cubicBezTo>
                  <a:lnTo>
                    <a:pt x="58647" y="208018"/>
                  </a:lnTo>
                  <a:cubicBezTo>
                    <a:pt x="43093" y="208018"/>
                    <a:pt x="28176" y="201840"/>
                    <a:pt x="17177" y="190841"/>
                  </a:cubicBezTo>
                  <a:cubicBezTo>
                    <a:pt x="6179" y="179843"/>
                    <a:pt x="0" y="164926"/>
                    <a:pt x="0" y="149372"/>
                  </a:cubicBezTo>
                  <a:lnTo>
                    <a:pt x="0" y="58647"/>
                  </a:lnTo>
                  <a:cubicBezTo>
                    <a:pt x="0" y="43093"/>
                    <a:pt x="6179" y="28176"/>
                    <a:pt x="17177" y="17177"/>
                  </a:cubicBezTo>
                  <a:cubicBezTo>
                    <a:pt x="28176" y="6179"/>
                    <a:pt x="43093" y="0"/>
                    <a:pt x="58647" y="0"/>
                  </a:cubicBezTo>
                  <a:close/>
                </a:path>
              </a:pathLst>
            </a:custGeom>
            <a:solidFill>
              <a:srgbClr val="7C2F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9"/>
            <p:cNvSpPr txBox="1"/>
            <p:nvPr/>
          </p:nvSpPr>
          <p:spPr>
            <a:xfrm>
              <a:off x="0" y="-47625"/>
              <a:ext cx="765000" cy="255600"/>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5" name="Google Shape;165;p9"/>
          <p:cNvSpPr txBox="1"/>
          <p:nvPr/>
        </p:nvSpPr>
        <p:spPr>
          <a:xfrm>
            <a:off x="764402" y="7079214"/>
            <a:ext cx="2457000" cy="492600"/>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1" i="0" lang="en-US" sz="3200" u="none" cap="none" strike="noStrike">
                <a:solidFill>
                  <a:srgbClr val="FDD799"/>
                </a:solidFill>
                <a:latin typeface="Fredoka"/>
                <a:ea typeface="Fredoka"/>
                <a:cs typeface="Fredoka"/>
                <a:sym typeface="Fredoka"/>
              </a:rPr>
              <a:t>14:00-15:00</a:t>
            </a:r>
            <a:endParaRPr b="1"/>
          </a:p>
        </p:txBody>
      </p:sp>
      <p:grpSp>
        <p:nvGrpSpPr>
          <p:cNvPr id="166" name="Google Shape;166;p9"/>
          <p:cNvGrpSpPr/>
          <p:nvPr/>
        </p:nvGrpSpPr>
        <p:grpSpPr>
          <a:xfrm>
            <a:off x="540864" y="7694310"/>
            <a:ext cx="2904629" cy="970651"/>
            <a:chOff x="0" y="-47625"/>
            <a:chExt cx="765000" cy="255643"/>
          </a:xfrm>
        </p:grpSpPr>
        <p:sp>
          <p:nvSpPr>
            <p:cNvPr id="167" name="Google Shape;167;p9"/>
            <p:cNvSpPr/>
            <p:nvPr/>
          </p:nvSpPr>
          <p:spPr>
            <a:xfrm>
              <a:off x="0" y="0"/>
              <a:ext cx="764897" cy="208018"/>
            </a:xfrm>
            <a:custGeom>
              <a:rect b="b" l="l" r="r" t="t"/>
              <a:pathLst>
                <a:path extrusionOk="0" h="208018" w="764897">
                  <a:moveTo>
                    <a:pt x="58647" y="0"/>
                  </a:moveTo>
                  <a:lnTo>
                    <a:pt x="706250" y="0"/>
                  </a:lnTo>
                  <a:cubicBezTo>
                    <a:pt x="721804" y="0"/>
                    <a:pt x="736721" y="6179"/>
                    <a:pt x="747719" y="17177"/>
                  </a:cubicBezTo>
                  <a:cubicBezTo>
                    <a:pt x="758718" y="28176"/>
                    <a:pt x="764897" y="43093"/>
                    <a:pt x="764897" y="58647"/>
                  </a:cubicBezTo>
                  <a:lnTo>
                    <a:pt x="764897" y="149372"/>
                  </a:lnTo>
                  <a:cubicBezTo>
                    <a:pt x="764897" y="164926"/>
                    <a:pt x="758718" y="179843"/>
                    <a:pt x="747719" y="190841"/>
                  </a:cubicBezTo>
                  <a:cubicBezTo>
                    <a:pt x="736721" y="201840"/>
                    <a:pt x="721804" y="208018"/>
                    <a:pt x="706250" y="208018"/>
                  </a:cubicBezTo>
                  <a:lnTo>
                    <a:pt x="58647" y="208018"/>
                  </a:lnTo>
                  <a:cubicBezTo>
                    <a:pt x="43093" y="208018"/>
                    <a:pt x="28176" y="201840"/>
                    <a:pt x="17177" y="190841"/>
                  </a:cubicBezTo>
                  <a:cubicBezTo>
                    <a:pt x="6179" y="179843"/>
                    <a:pt x="0" y="164926"/>
                    <a:pt x="0" y="149372"/>
                  </a:cubicBezTo>
                  <a:lnTo>
                    <a:pt x="0" y="58647"/>
                  </a:lnTo>
                  <a:cubicBezTo>
                    <a:pt x="0" y="43093"/>
                    <a:pt x="6179" y="28176"/>
                    <a:pt x="17177" y="17177"/>
                  </a:cubicBezTo>
                  <a:cubicBezTo>
                    <a:pt x="28176" y="6179"/>
                    <a:pt x="43093" y="0"/>
                    <a:pt x="58647" y="0"/>
                  </a:cubicBezTo>
                  <a:close/>
                </a:path>
              </a:pathLst>
            </a:custGeom>
            <a:solidFill>
              <a:srgbClr val="7C2F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9"/>
            <p:cNvSpPr txBox="1"/>
            <p:nvPr/>
          </p:nvSpPr>
          <p:spPr>
            <a:xfrm>
              <a:off x="0" y="-47625"/>
              <a:ext cx="765000" cy="255600"/>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9" name="Google Shape;169;p9"/>
          <p:cNvSpPr txBox="1"/>
          <p:nvPr/>
        </p:nvSpPr>
        <p:spPr>
          <a:xfrm>
            <a:off x="764402" y="8029890"/>
            <a:ext cx="2457000" cy="492600"/>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1" i="0" lang="en-US" sz="3200" u="none" cap="none" strike="noStrike">
                <a:solidFill>
                  <a:srgbClr val="FDD799"/>
                </a:solidFill>
                <a:latin typeface="Fredoka"/>
                <a:ea typeface="Fredoka"/>
                <a:cs typeface="Fredoka"/>
                <a:sym typeface="Fredoka"/>
              </a:rPr>
              <a:t>15:00-16:00</a:t>
            </a:r>
            <a:endParaRPr b="1"/>
          </a:p>
        </p:txBody>
      </p:sp>
      <p:grpSp>
        <p:nvGrpSpPr>
          <p:cNvPr id="170" name="Google Shape;170;p9"/>
          <p:cNvGrpSpPr/>
          <p:nvPr/>
        </p:nvGrpSpPr>
        <p:grpSpPr>
          <a:xfrm>
            <a:off x="540864" y="8644987"/>
            <a:ext cx="2904629" cy="970651"/>
            <a:chOff x="0" y="-47625"/>
            <a:chExt cx="765000" cy="255643"/>
          </a:xfrm>
        </p:grpSpPr>
        <p:sp>
          <p:nvSpPr>
            <p:cNvPr id="171" name="Google Shape;171;p9"/>
            <p:cNvSpPr/>
            <p:nvPr/>
          </p:nvSpPr>
          <p:spPr>
            <a:xfrm>
              <a:off x="0" y="0"/>
              <a:ext cx="764897" cy="208018"/>
            </a:xfrm>
            <a:custGeom>
              <a:rect b="b" l="l" r="r" t="t"/>
              <a:pathLst>
                <a:path extrusionOk="0" h="208018" w="764897">
                  <a:moveTo>
                    <a:pt x="58647" y="0"/>
                  </a:moveTo>
                  <a:lnTo>
                    <a:pt x="706250" y="0"/>
                  </a:lnTo>
                  <a:cubicBezTo>
                    <a:pt x="721804" y="0"/>
                    <a:pt x="736721" y="6179"/>
                    <a:pt x="747719" y="17177"/>
                  </a:cubicBezTo>
                  <a:cubicBezTo>
                    <a:pt x="758718" y="28176"/>
                    <a:pt x="764897" y="43093"/>
                    <a:pt x="764897" y="58647"/>
                  </a:cubicBezTo>
                  <a:lnTo>
                    <a:pt x="764897" y="149372"/>
                  </a:lnTo>
                  <a:cubicBezTo>
                    <a:pt x="764897" y="164926"/>
                    <a:pt x="758718" y="179843"/>
                    <a:pt x="747719" y="190841"/>
                  </a:cubicBezTo>
                  <a:cubicBezTo>
                    <a:pt x="736721" y="201840"/>
                    <a:pt x="721804" y="208018"/>
                    <a:pt x="706250" y="208018"/>
                  </a:cubicBezTo>
                  <a:lnTo>
                    <a:pt x="58647" y="208018"/>
                  </a:lnTo>
                  <a:cubicBezTo>
                    <a:pt x="43093" y="208018"/>
                    <a:pt x="28176" y="201840"/>
                    <a:pt x="17177" y="190841"/>
                  </a:cubicBezTo>
                  <a:cubicBezTo>
                    <a:pt x="6179" y="179843"/>
                    <a:pt x="0" y="164926"/>
                    <a:pt x="0" y="149372"/>
                  </a:cubicBezTo>
                  <a:lnTo>
                    <a:pt x="0" y="58647"/>
                  </a:lnTo>
                  <a:cubicBezTo>
                    <a:pt x="0" y="43093"/>
                    <a:pt x="6179" y="28176"/>
                    <a:pt x="17177" y="17177"/>
                  </a:cubicBezTo>
                  <a:cubicBezTo>
                    <a:pt x="28176" y="6179"/>
                    <a:pt x="43093" y="0"/>
                    <a:pt x="58647" y="0"/>
                  </a:cubicBezTo>
                  <a:close/>
                </a:path>
              </a:pathLst>
            </a:custGeom>
            <a:solidFill>
              <a:srgbClr val="7C2F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9"/>
            <p:cNvSpPr txBox="1"/>
            <p:nvPr/>
          </p:nvSpPr>
          <p:spPr>
            <a:xfrm>
              <a:off x="0" y="-47625"/>
              <a:ext cx="765000" cy="255600"/>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3" name="Google Shape;173;p9"/>
          <p:cNvSpPr txBox="1"/>
          <p:nvPr/>
        </p:nvSpPr>
        <p:spPr>
          <a:xfrm>
            <a:off x="764402" y="8980567"/>
            <a:ext cx="2457000" cy="492600"/>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1" i="0" lang="en-US" sz="3200" u="none" cap="none" strike="noStrike">
                <a:solidFill>
                  <a:srgbClr val="FDD799"/>
                </a:solidFill>
                <a:latin typeface="Fredoka"/>
                <a:ea typeface="Fredoka"/>
                <a:cs typeface="Fredoka"/>
                <a:sym typeface="Fredoka"/>
              </a:rPr>
              <a:t>16:00-17:00</a:t>
            </a:r>
            <a:endParaRPr b="1"/>
          </a:p>
        </p:txBody>
      </p:sp>
      <p:grpSp>
        <p:nvGrpSpPr>
          <p:cNvPr id="174" name="Google Shape;174;p9"/>
          <p:cNvGrpSpPr/>
          <p:nvPr/>
        </p:nvGrpSpPr>
        <p:grpSpPr>
          <a:xfrm>
            <a:off x="3615598" y="711460"/>
            <a:ext cx="2701874" cy="1175520"/>
            <a:chOff x="0" y="-47625"/>
            <a:chExt cx="711600" cy="309600"/>
          </a:xfrm>
        </p:grpSpPr>
        <p:sp>
          <p:nvSpPr>
            <p:cNvPr id="175" name="Google Shape;175;p9"/>
            <p:cNvSpPr/>
            <p:nvPr/>
          </p:nvSpPr>
          <p:spPr>
            <a:xfrm>
              <a:off x="0" y="0"/>
              <a:ext cx="711457" cy="261910"/>
            </a:xfrm>
            <a:custGeom>
              <a:rect b="b" l="l" r="r" t="t"/>
              <a:pathLst>
                <a:path extrusionOk="0" h="261910" w="711457">
                  <a:moveTo>
                    <a:pt x="63052" y="0"/>
                  </a:moveTo>
                  <a:lnTo>
                    <a:pt x="648405" y="0"/>
                  </a:lnTo>
                  <a:cubicBezTo>
                    <a:pt x="665127" y="0"/>
                    <a:pt x="681165" y="6643"/>
                    <a:pt x="692989" y="18467"/>
                  </a:cubicBezTo>
                  <a:cubicBezTo>
                    <a:pt x="704814" y="30292"/>
                    <a:pt x="711457" y="46329"/>
                    <a:pt x="711457" y="63052"/>
                  </a:cubicBezTo>
                  <a:lnTo>
                    <a:pt x="711457" y="198858"/>
                  </a:lnTo>
                  <a:cubicBezTo>
                    <a:pt x="711457" y="215581"/>
                    <a:pt x="704814" y="231618"/>
                    <a:pt x="692989" y="243443"/>
                  </a:cubicBezTo>
                  <a:cubicBezTo>
                    <a:pt x="681165" y="255267"/>
                    <a:pt x="665127" y="261910"/>
                    <a:pt x="648405" y="261910"/>
                  </a:cubicBezTo>
                  <a:lnTo>
                    <a:pt x="63052" y="261910"/>
                  </a:lnTo>
                  <a:cubicBezTo>
                    <a:pt x="46329" y="261910"/>
                    <a:pt x="30292" y="255267"/>
                    <a:pt x="18467" y="243443"/>
                  </a:cubicBezTo>
                  <a:cubicBezTo>
                    <a:pt x="6643" y="231618"/>
                    <a:pt x="0" y="215581"/>
                    <a:pt x="0" y="198858"/>
                  </a:cubicBezTo>
                  <a:lnTo>
                    <a:pt x="0" y="63052"/>
                  </a:lnTo>
                  <a:cubicBezTo>
                    <a:pt x="0" y="46329"/>
                    <a:pt x="6643" y="30292"/>
                    <a:pt x="18467" y="18467"/>
                  </a:cubicBezTo>
                  <a:cubicBezTo>
                    <a:pt x="30292" y="6643"/>
                    <a:pt x="46329" y="0"/>
                    <a:pt x="63052" y="0"/>
                  </a:cubicBezTo>
                  <a:close/>
                </a:path>
              </a:pathLst>
            </a:custGeom>
            <a:solidFill>
              <a:srgbClr val="FFFFFF"/>
            </a:solidFill>
            <a:ln cap="rnd" cmpd="sng" w="76200">
              <a:solidFill>
                <a:srgbClr val="7C2F2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9"/>
            <p:cNvSpPr txBox="1"/>
            <p:nvPr/>
          </p:nvSpPr>
          <p:spPr>
            <a:xfrm>
              <a:off x="0" y="-47625"/>
              <a:ext cx="711600" cy="309600"/>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7" name="Google Shape;177;p9"/>
          <p:cNvSpPr txBox="1"/>
          <p:nvPr/>
        </p:nvSpPr>
        <p:spPr>
          <a:xfrm>
            <a:off x="3866563" y="1149350"/>
            <a:ext cx="2199300" cy="492600"/>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1" i="0" lang="en-US" sz="3200" u="none" cap="none" strike="noStrike">
                <a:solidFill>
                  <a:srgbClr val="7C2F22"/>
                </a:solidFill>
                <a:latin typeface="Fredoka"/>
                <a:ea typeface="Fredoka"/>
                <a:cs typeface="Fredoka"/>
                <a:sym typeface="Fredoka"/>
              </a:rPr>
              <a:t>MON</a:t>
            </a:r>
            <a:endParaRPr b="1"/>
          </a:p>
        </p:txBody>
      </p:sp>
      <p:grpSp>
        <p:nvGrpSpPr>
          <p:cNvPr id="178" name="Google Shape;178;p9"/>
          <p:cNvGrpSpPr/>
          <p:nvPr/>
        </p:nvGrpSpPr>
        <p:grpSpPr>
          <a:xfrm>
            <a:off x="6540371" y="711460"/>
            <a:ext cx="2701874" cy="1175520"/>
            <a:chOff x="0" y="-47625"/>
            <a:chExt cx="711600" cy="309600"/>
          </a:xfrm>
        </p:grpSpPr>
        <p:sp>
          <p:nvSpPr>
            <p:cNvPr id="179" name="Google Shape;179;p9"/>
            <p:cNvSpPr/>
            <p:nvPr/>
          </p:nvSpPr>
          <p:spPr>
            <a:xfrm>
              <a:off x="0" y="0"/>
              <a:ext cx="711457" cy="261910"/>
            </a:xfrm>
            <a:custGeom>
              <a:rect b="b" l="l" r="r" t="t"/>
              <a:pathLst>
                <a:path extrusionOk="0" h="261910" w="711457">
                  <a:moveTo>
                    <a:pt x="63052" y="0"/>
                  </a:moveTo>
                  <a:lnTo>
                    <a:pt x="648405" y="0"/>
                  </a:lnTo>
                  <a:cubicBezTo>
                    <a:pt x="665127" y="0"/>
                    <a:pt x="681165" y="6643"/>
                    <a:pt x="692989" y="18467"/>
                  </a:cubicBezTo>
                  <a:cubicBezTo>
                    <a:pt x="704814" y="30292"/>
                    <a:pt x="711457" y="46329"/>
                    <a:pt x="711457" y="63052"/>
                  </a:cubicBezTo>
                  <a:lnTo>
                    <a:pt x="711457" y="198858"/>
                  </a:lnTo>
                  <a:cubicBezTo>
                    <a:pt x="711457" y="215581"/>
                    <a:pt x="704814" y="231618"/>
                    <a:pt x="692989" y="243443"/>
                  </a:cubicBezTo>
                  <a:cubicBezTo>
                    <a:pt x="681165" y="255267"/>
                    <a:pt x="665127" y="261910"/>
                    <a:pt x="648405" y="261910"/>
                  </a:cubicBezTo>
                  <a:lnTo>
                    <a:pt x="63052" y="261910"/>
                  </a:lnTo>
                  <a:cubicBezTo>
                    <a:pt x="46329" y="261910"/>
                    <a:pt x="30292" y="255267"/>
                    <a:pt x="18467" y="243443"/>
                  </a:cubicBezTo>
                  <a:cubicBezTo>
                    <a:pt x="6643" y="231618"/>
                    <a:pt x="0" y="215581"/>
                    <a:pt x="0" y="198858"/>
                  </a:cubicBezTo>
                  <a:lnTo>
                    <a:pt x="0" y="63052"/>
                  </a:lnTo>
                  <a:cubicBezTo>
                    <a:pt x="0" y="46329"/>
                    <a:pt x="6643" y="30292"/>
                    <a:pt x="18467" y="18467"/>
                  </a:cubicBezTo>
                  <a:cubicBezTo>
                    <a:pt x="30292" y="6643"/>
                    <a:pt x="46329" y="0"/>
                    <a:pt x="63052" y="0"/>
                  </a:cubicBezTo>
                  <a:close/>
                </a:path>
              </a:pathLst>
            </a:custGeom>
            <a:solidFill>
              <a:srgbClr val="FFFFFF"/>
            </a:solidFill>
            <a:ln cap="rnd" cmpd="sng" w="76200">
              <a:solidFill>
                <a:srgbClr val="7C2F2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9"/>
            <p:cNvSpPr txBox="1"/>
            <p:nvPr/>
          </p:nvSpPr>
          <p:spPr>
            <a:xfrm>
              <a:off x="0" y="-47625"/>
              <a:ext cx="711600" cy="309600"/>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1" name="Google Shape;181;p9"/>
          <p:cNvSpPr txBox="1"/>
          <p:nvPr/>
        </p:nvSpPr>
        <p:spPr>
          <a:xfrm>
            <a:off x="6791336" y="1149350"/>
            <a:ext cx="2199300" cy="492600"/>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1" i="0" lang="en-US" sz="3200" u="none" cap="none" strike="noStrike">
                <a:solidFill>
                  <a:srgbClr val="7C2F22"/>
                </a:solidFill>
                <a:latin typeface="Fredoka"/>
                <a:ea typeface="Fredoka"/>
                <a:cs typeface="Fredoka"/>
                <a:sym typeface="Fredoka"/>
              </a:rPr>
              <a:t>TUE</a:t>
            </a:r>
            <a:endParaRPr b="1"/>
          </a:p>
        </p:txBody>
      </p:sp>
      <p:grpSp>
        <p:nvGrpSpPr>
          <p:cNvPr id="182" name="Google Shape;182;p9"/>
          <p:cNvGrpSpPr/>
          <p:nvPr/>
        </p:nvGrpSpPr>
        <p:grpSpPr>
          <a:xfrm>
            <a:off x="9465145" y="711460"/>
            <a:ext cx="2701874" cy="1175520"/>
            <a:chOff x="0" y="-47625"/>
            <a:chExt cx="711600" cy="309600"/>
          </a:xfrm>
        </p:grpSpPr>
        <p:sp>
          <p:nvSpPr>
            <p:cNvPr id="183" name="Google Shape;183;p9"/>
            <p:cNvSpPr/>
            <p:nvPr/>
          </p:nvSpPr>
          <p:spPr>
            <a:xfrm>
              <a:off x="0" y="0"/>
              <a:ext cx="711457" cy="261910"/>
            </a:xfrm>
            <a:custGeom>
              <a:rect b="b" l="l" r="r" t="t"/>
              <a:pathLst>
                <a:path extrusionOk="0" h="261910" w="711457">
                  <a:moveTo>
                    <a:pt x="63052" y="0"/>
                  </a:moveTo>
                  <a:lnTo>
                    <a:pt x="648405" y="0"/>
                  </a:lnTo>
                  <a:cubicBezTo>
                    <a:pt x="665127" y="0"/>
                    <a:pt x="681165" y="6643"/>
                    <a:pt x="692989" y="18467"/>
                  </a:cubicBezTo>
                  <a:cubicBezTo>
                    <a:pt x="704814" y="30292"/>
                    <a:pt x="711457" y="46329"/>
                    <a:pt x="711457" y="63052"/>
                  </a:cubicBezTo>
                  <a:lnTo>
                    <a:pt x="711457" y="198858"/>
                  </a:lnTo>
                  <a:cubicBezTo>
                    <a:pt x="711457" y="215581"/>
                    <a:pt x="704814" y="231618"/>
                    <a:pt x="692989" y="243443"/>
                  </a:cubicBezTo>
                  <a:cubicBezTo>
                    <a:pt x="681165" y="255267"/>
                    <a:pt x="665127" y="261910"/>
                    <a:pt x="648405" y="261910"/>
                  </a:cubicBezTo>
                  <a:lnTo>
                    <a:pt x="63052" y="261910"/>
                  </a:lnTo>
                  <a:cubicBezTo>
                    <a:pt x="46329" y="261910"/>
                    <a:pt x="30292" y="255267"/>
                    <a:pt x="18467" y="243443"/>
                  </a:cubicBezTo>
                  <a:cubicBezTo>
                    <a:pt x="6643" y="231618"/>
                    <a:pt x="0" y="215581"/>
                    <a:pt x="0" y="198858"/>
                  </a:cubicBezTo>
                  <a:lnTo>
                    <a:pt x="0" y="63052"/>
                  </a:lnTo>
                  <a:cubicBezTo>
                    <a:pt x="0" y="46329"/>
                    <a:pt x="6643" y="30292"/>
                    <a:pt x="18467" y="18467"/>
                  </a:cubicBezTo>
                  <a:cubicBezTo>
                    <a:pt x="30292" y="6643"/>
                    <a:pt x="46329" y="0"/>
                    <a:pt x="63052" y="0"/>
                  </a:cubicBezTo>
                  <a:close/>
                </a:path>
              </a:pathLst>
            </a:custGeom>
            <a:solidFill>
              <a:srgbClr val="FFFFFF"/>
            </a:solidFill>
            <a:ln cap="rnd" cmpd="sng" w="76200">
              <a:solidFill>
                <a:srgbClr val="7C2F2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9"/>
            <p:cNvSpPr txBox="1"/>
            <p:nvPr/>
          </p:nvSpPr>
          <p:spPr>
            <a:xfrm>
              <a:off x="0" y="-47625"/>
              <a:ext cx="711600" cy="309600"/>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5" name="Google Shape;185;p9"/>
          <p:cNvSpPr txBox="1"/>
          <p:nvPr/>
        </p:nvSpPr>
        <p:spPr>
          <a:xfrm>
            <a:off x="9716110" y="1149350"/>
            <a:ext cx="2199300" cy="492600"/>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1" i="0" lang="en-US" sz="3200" u="none" cap="none" strike="noStrike">
                <a:solidFill>
                  <a:srgbClr val="7C2F22"/>
                </a:solidFill>
                <a:latin typeface="Fredoka"/>
                <a:ea typeface="Fredoka"/>
                <a:cs typeface="Fredoka"/>
                <a:sym typeface="Fredoka"/>
              </a:rPr>
              <a:t>WED</a:t>
            </a:r>
            <a:endParaRPr b="1"/>
          </a:p>
        </p:txBody>
      </p:sp>
      <p:grpSp>
        <p:nvGrpSpPr>
          <p:cNvPr id="186" name="Google Shape;186;p9"/>
          <p:cNvGrpSpPr/>
          <p:nvPr/>
        </p:nvGrpSpPr>
        <p:grpSpPr>
          <a:xfrm>
            <a:off x="12389918" y="711460"/>
            <a:ext cx="2701874" cy="1175520"/>
            <a:chOff x="0" y="-47625"/>
            <a:chExt cx="711600" cy="309600"/>
          </a:xfrm>
        </p:grpSpPr>
        <p:sp>
          <p:nvSpPr>
            <p:cNvPr id="187" name="Google Shape;187;p9"/>
            <p:cNvSpPr/>
            <p:nvPr/>
          </p:nvSpPr>
          <p:spPr>
            <a:xfrm>
              <a:off x="0" y="0"/>
              <a:ext cx="711457" cy="261910"/>
            </a:xfrm>
            <a:custGeom>
              <a:rect b="b" l="l" r="r" t="t"/>
              <a:pathLst>
                <a:path extrusionOk="0" h="261910" w="711457">
                  <a:moveTo>
                    <a:pt x="63052" y="0"/>
                  </a:moveTo>
                  <a:lnTo>
                    <a:pt x="648405" y="0"/>
                  </a:lnTo>
                  <a:cubicBezTo>
                    <a:pt x="665127" y="0"/>
                    <a:pt x="681165" y="6643"/>
                    <a:pt x="692989" y="18467"/>
                  </a:cubicBezTo>
                  <a:cubicBezTo>
                    <a:pt x="704814" y="30292"/>
                    <a:pt x="711457" y="46329"/>
                    <a:pt x="711457" y="63052"/>
                  </a:cubicBezTo>
                  <a:lnTo>
                    <a:pt x="711457" y="198858"/>
                  </a:lnTo>
                  <a:cubicBezTo>
                    <a:pt x="711457" y="215581"/>
                    <a:pt x="704814" y="231618"/>
                    <a:pt x="692989" y="243443"/>
                  </a:cubicBezTo>
                  <a:cubicBezTo>
                    <a:pt x="681165" y="255267"/>
                    <a:pt x="665127" y="261910"/>
                    <a:pt x="648405" y="261910"/>
                  </a:cubicBezTo>
                  <a:lnTo>
                    <a:pt x="63052" y="261910"/>
                  </a:lnTo>
                  <a:cubicBezTo>
                    <a:pt x="46329" y="261910"/>
                    <a:pt x="30292" y="255267"/>
                    <a:pt x="18467" y="243443"/>
                  </a:cubicBezTo>
                  <a:cubicBezTo>
                    <a:pt x="6643" y="231618"/>
                    <a:pt x="0" y="215581"/>
                    <a:pt x="0" y="198858"/>
                  </a:cubicBezTo>
                  <a:lnTo>
                    <a:pt x="0" y="63052"/>
                  </a:lnTo>
                  <a:cubicBezTo>
                    <a:pt x="0" y="46329"/>
                    <a:pt x="6643" y="30292"/>
                    <a:pt x="18467" y="18467"/>
                  </a:cubicBezTo>
                  <a:cubicBezTo>
                    <a:pt x="30292" y="6643"/>
                    <a:pt x="46329" y="0"/>
                    <a:pt x="63052" y="0"/>
                  </a:cubicBezTo>
                  <a:close/>
                </a:path>
              </a:pathLst>
            </a:custGeom>
            <a:solidFill>
              <a:srgbClr val="FFFFFF"/>
            </a:solidFill>
            <a:ln cap="rnd" cmpd="sng" w="76200">
              <a:solidFill>
                <a:srgbClr val="7C2F2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9"/>
            <p:cNvSpPr txBox="1"/>
            <p:nvPr/>
          </p:nvSpPr>
          <p:spPr>
            <a:xfrm>
              <a:off x="0" y="-47625"/>
              <a:ext cx="711600" cy="309600"/>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9" name="Google Shape;189;p9"/>
          <p:cNvSpPr txBox="1"/>
          <p:nvPr/>
        </p:nvSpPr>
        <p:spPr>
          <a:xfrm>
            <a:off x="12640883" y="1149350"/>
            <a:ext cx="2199300" cy="492600"/>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1" i="0" lang="en-US" sz="3200" u="none" cap="none" strike="noStrike">
                <a:solidFill>
                  <a:srgbClr val="7C2F22"/>
                </a:solidFill>
                <a:latin typeface="Fredoka"/>
                <a:ea typeface="Fredoka"/>
                <a:cs typeface="Fredoka"/>
                <a:sym typeface="Fredoka"/>
              </a:rPr>
              <a:t>THU</a:t>
            </a:r>
            <a:endParaRPr b="1"/>
          </a:p>
        </p:txBody>
      </p:sp>
      <p:grpSp>
        <p:nvGrpSpPr>
          <p:cNvPr id="190" name="Google Shape;190;p9"/>
          <p:cNvGrpSpPr/>
          <p:nvPr/>
        </p:nvGrpSpPr>
        <p:grpSpPr>
          <a:xfrm>
            <a:off x="15314691" y="711460"/>
            <a:ext cx="2701874" cy="1175520"/>
            <a:chOff x="0" y="-47625"/>
            <a:chExt cx="711600" cy="309600"/>
          </a:xfrm>
        </p:grpSpPr>
        <p:sp>
          <p:nvSpPr>
            <p:cNvPr id="191" name="Google Shape;191;p9"/>
            <p:cNvSpPr/>
            <p:nvPr/>
          </p:nvSpPr>
          <p:spPr>
            <a:xfrm>
              <a:off x="0" y="0"/>
              <a:ext cx="711457" cy="261910"/>
            </a:xfrm>
            <a:custGeom>
              <a:rect b="b" l="l" r="r" t="t"/>
              <a:pathLst>
                <a:path extrusionOk="0" h="261910" w="711457">
                  <a:moveTo>
                    <a:pt x="63052" y="0"/>
                  </a:moveTo>
                  <a:lnTo>
                    <a:pt x="648405" y="0"/>
                  </a:lnTo>
                  <a:cubicBezTo>
                    <a:pt x="665127" y="0"/>
                    <a:pt x="681165" y="6643"/>
                    <a:pt x="692989" y="18467"/>
                  </a:cubicBezTo>
                  <a:cubicBezTo>
                    <a:pt x="704814" y="30292"/>
                    <a:pt x="711457" y="46329"/>
                    <a:pt x="711457" y="63052"/>
                  </a:cubicBezTo>
                  <a:lnTo>
                    <a:pt x="711457" y="198858"/>
                  </a:lnTo>
                  <a:cubicBezTo>
                    <a:pt x="711457" y="215581"/>
                    <a:pt x="704814" y="231618"/>
                    <a:pt x="692989" y="243443"/>
                  </a:cubicBezTo>
                  <a:cubicBezTo>
                    <a:pt x="681165" y="255267"/>
                    <a:pt x="665127" y="261910"/>
                    <a:pt x="648405" y="261910"/>
                  </a:cubicBezTo>
                  <a:lnTo>
                    <a:pt x="63052" y="261910"/>
                  </a:lnTo>
                  <a:cubicBezTo>
                    <a:pt x="46329" y="261910"/>
                    <a:pt x="30292" y="255267"/>
                    <a:pt x="18467" y="243443"/>
                  </a:cubicBezTo>
                  <a:cubicBezTo>
                    <a:pt x="6643" y="231618"/>
                    <a:pt x="0" y="215581"/>
                    <a:pt x="0" y="198858"/>
                  </a:cubicBezTo>
                  <a:lnTo>
                    <a:pt x="0" y="63052"/>
                  </a:lnTo>
                  <a:cubicBezTo>
                    <a:pt x="0" y="46329"/>
                    <a:pt x="6643" y="30292"/>
                    <a:pt x="18467" y="18467"/>
                  </a:cubicBezTo>
                  <a:cubicBezTo>
                    <a:pt x="30292" y="6643"/>
                    <a:pt x="46329" y="0"/>
                    <a:pt x="63052" y="0"/>
                  </a:cubicBezTo>
                  <a:close/>
                </a:path>
              </a:pathLst>
            </a:custGeom>
            <a:solidFill>
              <a:srgbClr val="FFFFFF"/>
            </a:solidFill>
            <a:ln cap="rnd" cmpd="sng" w="76200">
              <a:solidFill>
                <a:srgbClr val="7C2F2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9"/>
            <p:cNvSpPr txBox="1"/>
            <p:nvPr/>
          </p:nvSpPr>
          <p:spPr>
            <a:xfrm>
              <a:off x="0" y="-47625"/>
              <a:ext cx="711600" cy="309600"/>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3" name="Google Shape;193;p9"/>
          <p:cNvSpPr txBox="1"/>
          <p:nvPr/>
        </p:nvSpPr>
        <p:spPr>
          <a:xfrm>
            <a:off x="15565656" y="1149350"/>
            <a:ext cx="2199300" cy="492600"/>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1" i="0" lang="en-US" sz="3200" u="none" cap="none" strike="noStrike">
                <a:solidFill>
                  <a:srgbClr val="7C2F22"/>
                </a:solidFill>
                <a:latin typeface="Fredoka"/>
                <a:ea typeface="Fredoka"/>
                <a:cs typeface="Fredoka"/>
                <a:sym typeface="Fredoka"/>
              </a:rPr>
              <a:t>FRI</a:t>
            </a:r>
            <a:endParaRPr b="1"/>
          </a:p>
        </p:txBody>
      </p:sp>
      <p:grpSp>
        <p:nvGrpSpPr>
          <p:cNvPr id="194" name="Google Shape;194;p9"/>
          <p:cNvGrpSpPr/>
          <p:nvPr/>
        </p:nvGrpSpPr>
        <p:grpSpPr>
          <a:xfrm>
            <a:off x="3615598" y="1990250"/>
            <a:ext cx="2701874" cy="1921611"/>
            <a:chOff x="0" y="-47625"/>
            <a:chExt cx="711600" cy="506100"/>
          </a:xfrm>
        </p:grpSpPr>
        <p:sp>
          <p:nvSpPr>
            <p:cNvPr id="195" name="Google Shape;195;p9"/>
            <p:cNvSpPr/>
            <p:nvPr/>
          </p:nvSpPr>
          <p:spPr>
            <a:xfrm>
              <a:off x="0" y="0"/>
              <a:ext cx="711457" cy="458402"/>
            </a:xfrm>
            <a:custGeom>
              <a:rect b="b" l="l" r="r" t="t"/>
              <a:pathLst>
                <a:path extrusionOk="0" h="458402" w="711457">
                  <a:moveTo>
                    <a:pt x="63052" y="0"/>
                  </a:moveTo>
                  <a:lnTo>
                    <a:pt x="648405" y="0"/>
                  </a:lnTo>
                  <a:cubicBezTo>
                    <a:pt x="665127" y="0"/>
                    <a:pt x="681165" y="6643"/>
                    <a:pt x="692989" y="18467"/>
                  </a:cubicBezTo>
                  <a:cubicBezTo>
                    <a:pt x="704814" y="30292"/>
                    <a:pt x="711457" y="46329"/>
                    <a:pt x="711457" y="63052"/>
                  </a:cubicBezTo>
                  <a:lnTo>
                    <a:pt x="711457" y="395351"/>
                  </a:lnTo>
                  <a:cubicBezTo>
                    <a:pt x="711457" y="412073"/>
                    <a:pt x="704814" y="428111"/>
                    <a:pt x="692989" y="439935"/>
                  </a:cubicBezTo>
                  <a:cubicBezTo>
                    <a:pt x="681165" y="451760"/>
                    <a:pt x="665127" y="458402"/>
                    <a:pt x="648405" y="458402"/>
                  </a:cubicBezTo>
                  <a:lnTo>
                    <a:pt x="63052" y="458402"/>
                  </a:lnTo>
                  <a:cubicBezTo>
                    <a:pt x="46329" y="458402"/>
                    <a:pt x="30292" y="451760"/>
                    <a:pt x="18467" y="439935"/>
                  </a:cubicBezTo>
                  <a:cubicBezTo>
                    <a:pt x="6643" y="428111"/>
                    <a:pt x="0" y="412073"/>
                    <a:pt x="0" y="395351"/>
                  </a:cubicBezTo>
                  <a:lnTo>
                    <a:pt x="0" y="63052"/>
                  </a:lnTo>
                  <a:cubicBezTo>
                    <a:pt x="0" y="46329"/>
                    <a:pt x="6643" y="30292"/>
                    <a:pt x="18467" y="18467"/>
                  </a:cubicBezTo>
                  <a:cubicBezTo>
                    <a:pt x="30292" y="6643"/>
                    <a:pt x="46329" y="0"/>
                    <a:pt x="63052" y="0"/>
                  </a:cubicBezTo>
                  <a:close/>
                </a:path>
              </a:pathLst>
            </a:custGeom>
            <a:solidFill>
              <a:srgbClr val="FEBB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9"/>
            <p:cNvSpPr txBox="1"/>
            <p:nvPr/>
          </p:nvSpPr>
          <p:spPr>
            <a:xfrm>
              <a:off x="0" y="-47625"/>
              <a:ext cx="711600" cy="506100"/>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 name="Google Shape;197;p9"/>
          <p:cNvGrpSpPr/>
          <p:nvPr/>
        </p:nvGrpSpPr>
        <p:grpSpPr>
          <a:xfrm>
            <a:off x="3615598" y="3891604"/>
            <a:ext cx="2701874" cy="2872017"/>
            <a:chOff x="0" y="-47625"/>
            <a:chExt cx="711600" cy="756411"/>
          </a:xfrm>
        </p:grpSpPr>
        <p:sp>
          <p:nvSpPr>
            <p:cNvPr id="198" name="Google Shape;198;p9"/>
            <p:cNvSpPr/>
            <p:nvPr/>
          </p:nvSpPr>
          <p:spPr>
            <a:xfrm>
              <a:off x="0" y="0"/>
              <a:ext cx="711457" cy="708786"/>
            </a:xfrm>
            <a:custGeom>
              <a:rect b="b" l="l" r="r" t="t"/>
              <a:pathLst>
                <a:path extrusionOk="0" h="708786" w="711457">
                  <a:moveTo>
                    <a:pt x="63052" y="0"/>
                  </a:moveTo>
                  <a:lnTo>
                    <a:pt x="648405" y="0"/>
                  </a:lnTo>
                  <a:cubicBezTo>
                    <a:pt x="665127" y="0"/>
                    <a:pt x="681165" y="6643"/>
                    <a:pt x="692989" y="18467"/>
                  </a:cubicBezTo>
                  <a:cubicBezTo>
                    <a:pt x="704814" y="30292"/>
                    <a:pt x="711457" y="46329"/>
                    <a:pt x="711457" y="63052"/>
                  </a:cubicBezTo>
                  <a:lnTo>
                    <a:pt x="711457" y="645735"/>
                  </a:lnTo>
                  <a:cubicBezTo>
                    <a:pt x="711457" y="662457"/>
                    <a:pt x="704814" y="678495"/>
                    <a:pt x="692989" y="690319"/>
                  </a:cubicBezTo>
                  <a:cubicBezTo>
                    <a:pt x="681165" y="702144"/>
                    <a:pt x="665127" y="708786"/>
                    <a:pt x="648405" y="708786"/>
                  </a:cubicBezTo>
                  <a:lnTo>
                    <a:pt x="63052" y="708786"/>
                  </a:lnTo>
                  <a:cubicBezTo>
                    <a:pt x="46329" y="708786"/>
                    <a:pt x="30292" y="702144"/>
                    <a:pt x="18467" y="690319"/>
                  </a:cubicBezTo>
                  <a:cubicBezTo>
                    <a:pt x="6643" y="678495"/>
                    <a:pt x="0" y="662457"/>
                    <a:pt x="0" y="645735"/>
                  </a:cubicBezTo>
                  <a:lnTo>
                    <a:pt x="0" y="63052"/>
                  </a:lnTo>
                  <a:cubicBezTo>
                    <a:pt x="0" y="46329"/>
                    <a:pt x="6643" y="30292"/>
                    <a:pt x="18467" y="18467"/>
                  </a:cubicBezTo>
                  <a:cubicBezTo>
                    <a:pt x="30292" y="6643"/>
                    <a:pt x="46329" y="0"/>
                    <a:pt x="63052" y="0"/>
                  </a:cubicBezTo>
                  <a:close/>
                </a:path>
              </a:pathLst>
            </a:custGeom>
            <a:solidFill>
              <a:srgbClr val="D5CF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9"/>
            <p:cNvSpPr txBox="1"/>
            <p:nvPr/>
          </p:nvSpPr>
          <p:spPr>
            <a:xfrm>
              <a:off x="0" y="-47625"/>
              <a:ext cx="711600" cy="756300"/>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 name="Google Shape;200;p9"/>
          <p:cNvGrpSpPr/>
          <p:nvPr/>
        </p:nvGrpSpPr>
        <p:grpSpPr>
          <a:xfrm>
            <a:off x="3615598" y="6744702"/>
            <a:ext cx="2701874" cy="2872017"/>
            <a:chOff x="0" y="-47625"/>
            <a:chExt cx="711600" cy="756411"/>
          </a:xfrm>
        </p:grpSpPr>
        <p:sp>
          <p:nvSpPr>
            <p:cNvPr id="201" name="Google Shape;201;p9"/>
            <p:cNvSpPr/>
            <p:nvPr/>
          </p:nvSpPr>
          <p:spPr>
            <a:xfrm>
              <a:off x="0" y="0"/>
              <a:ext cx="711457" cy="708786"/>
            </a:xfrm>
            <a:custGeom>
              <a:rect b="b" l="l" r="r" t="t"/>
              <a:pathLst>
                <a:path extrusionOk="0" h="708786" w="711457">
                  <a:moveTo>
                    <a:pt x="63052" y="0"/>
                  </a:moveTo>
                  <a:lnTo>
                    <a:pt x="648405" y="0"/>
                  </a:lnTo>
                  <a:cubicBezTo>
                    <a:pt x="665127" y="0"/>
                    <a:pt x="681165" y="6643"/>
                    <a:pt x="692989" y="18467"/>
                  </a:cubicBezTo>
                  <a:cubicBezTo>
                    <a:pt x="704814" y="30292"/>
                    <a:pt x="711457" y="46329"/>
                    <a:pt x="711457" y="63052"/>
                  </a:cubicBezTo>
                  <a:lnTo>
                    <a:pt x="711457" y="645735"/>
                  </a:lnTo>
                  <a:cubicBezTo>
                    <a:pt x="711457" y="662457"/>
                    <a:pt x="704814" y="678495"/>
                    <a:pt x="692989" y="690319"/>
                  </a:cubicBezTo>
                  <a:cubicBezTo>
                    <a:pt x="681165" y="702144"/>
                    <a:pt x="665127" y="708786"/>
                    <a:pt x="648405" y="708786"/>
                  </a:cubicBezTo>
                  <a:lnTo>
                    <a:pt x="63052" y="708786"/>
                  </a:lnTo>
                  <a:cubicBezTo>
                    <a:pt x="46329" y="708786"/>
                    <a:pt x="30292" y="702144"/>
                    <a:pt x="18467" y="690319"/>
                  </a:cubicBezTo>
                  <a:cubicBezTo>
                    <a:pt x="6643" y="678495"/>
                    <a:pt x="0" y="662457"/>
                    <a:pt x="0" y="645735"/>
                  </a:cubicBezTo>
                  <a:lnTo>
                    <a:pt x="0" y="63052"/>
                  </a:lnTo>
                  <a:cubicBezTo>
                    <a:pt x="0" y="46329"/>
                    <a:pt x="6643" y="30292"/>
                    <a:pt x="18467" y="18467"/>
                  </a:cubicBezTo>
                  <a:cubicBezTo>
                    <a:pt x="30292" y="6643"/>
                    <a:pt x="46329" y="0"/>
                    <a:pt x="63052" y="0"/>
                  </a:cubicBezTo>
                  <a:close/>
                </a:path>
              </a:pathLst>
            </a:custGeom>
            <a:solidFill>
              <a:srgbClr val="F586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9"/>
            <p:cNvSpPr txBox="1"/>
            <p:nvPr/>
          </p:nvSpPr>
          <p:spPr>
            <a:xfrm>
              <a:off x="0" y="-47625"/>
              <a:ext cx="711600" cy="756300"/>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3" name="Google Shape;203;p9"/>
          <p:cNvGrpSpPr/>
          <p:nvPr/>
        </p:nvGrpSpPr>
        <p:grpSpPr>
          <a:xfrm>
            <a:off x="6540371" y="1990250"/>
            <a:ext cx="2701874" cy="3650883"/>
            <a:chOff x="0" y="-47625"/>
            <a:chExt cx="711600" cy="961543"/>
          </a:xfrm>
        </p:grpSpPr>
        <p:sp>
          <p:nvSpPr>
            <p:cNvPr id="204" name="Google Shape;204;p9"/>
            <p:cNvSpPr/>
            <p:nvPr/>
          </p:nvSpPr>
          <p:spPr>
            <a:xfrm>
              <a:off x="0" y="0"/>
              <a:ext cx="711457" cy="913918"/>
            </a:xfrm>
            <a:custGeom>
              <a:rect b="b" l="l" r="r" t="t"/>
              <a:pathLst>
                <a:path extrusionOk="0" h="913918" w="711457">
                  <a:moveTo>
                    <a:pt x="63052" y="0"/>
                  </a:moveTo>
                  <a:lnTo>
                    <a:pt x="648405" y="0"/>
                  </a:lnTo>
                  <a:cubicBezTo>
                    <a:pt x="665127" y="0"/>
                    <a:pt x="681165" y="6643"/>
                    <a:pt x="692989" y="18467"/>
                  </a:cubicBezTo>
                  <a:cubicBezTo>
                    <a:pt x="704814" y="30292"/>
                    <a:pt x="711457" y="46329"/>
                    <a:pt x="711457" y="63052"/>
                  </a:cubicBezTo>
                  <a:lnTo>
                    <a:pt x="711457" y="850866"/>
                  </a:lnTo>
                  <a:cubicBezTo>
                    <a:pt x="711457" y="867588"/>
                    <a:pt x="704814" y="883626"/>
                    <a:pt x="692989" y="895450"/>
                  </a:cubicBezTo>
                  <a:cubicBezTo>
                    <a:pt x="681165" y="907275"/>
                    <a:pt x="665127" y="913918"/>
                    <a:pt x="648405" y="913918"/>
                  </a:cubicBezTo>
                  <a:lnTo>
                    <a:pt x="63052" y="913918"/>
                  </a:lnTo>
                  <a:cubicBezTo>
                    <a:pt x="46329" y="913918"/>
                    <a:pt x="30292" y="907275"/>
                    <a:pt x="18467" y="895450"/>
                  </a:cubicBezTo>
                  <a:cubicBezTo>
                    <a:pt x="6643" y="883626"/>
                    <a:pt x="0" y="867588"/>
                    <a:pt x="0" y="850866"/>
                  </a:cubicBezTo>
                  <a:lnTo>
                    <a:pt x="0" y="63052"/>
                  </a:lnTo>
                  <a:cubicBezTo>
                    <a:pt x="0" y="46329"/>
                    <a:pt x="6643" y="30292"/>
                    <a:pt x="18467" y="18467"/>
                  </a:cubicBezTo>
                  <a:cubicBezTo>
                    <a:pt x="30292" y="6643"/>
                    <a:pt x="46329" y="0"/>
                    <a:pt x="63052" y="0"/>
                  </a:cubicBezTo>
                  <a:close/>
                </a:path>
              </a:pathLst>
            </a:custGeom>
            <a:solidFill>
              <a:srgbClr val="D5CF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9"/>
            <p:cNvSpPr txBox="1"/>
            <p:nvPr/>
          </p:nvSpPr>
          <p:spPr>
            <a:xfrm>
              <a:off x="0" y="-47625"/>
              <a:ext cx="711600" cy="961500"/>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6" name="Google Shape;206;p9"/>
          <p:cNvGrpSpPr/>
          <p:nvPr/>
        </p:nvGrpSpPr>
        <p:grpSpPr>
          <a:xfrm>
            <a:off x="6540371" y="7731886"/>
            <a:ext cx="2701874" cy="1916299"/>
            <a:chOff x="0" y="-47625"/>
            <a:chExt cx="711600" cy="504701"/>
          </a:xfrm>
        </p:grpSpPr>
        <p:sp>
          <p:nvSpPr>
            <p:cNvPr id="207" name="Google Shape;207;p9"/>
            <p:cNvSpPr/>
            <p:nvPr/>
          </p:nvSpPr>
          <p:spPr>
            <a:xfrm>
              <a:off x="0" y="0"/>
              <a:ext cx="711457" cy="457076"/>
            </a:xfrm>
            <a:custGeom>
              <a:rect b="b" l="l" r="r" t="t"/>
              <a:pathLst>
                <a:path extrusionOk="0" h="457076" w="711457">
                  <a:moveTo>
                    <a:pt x="63052" y="0"/>
                  </a:moveTo>
                  <a:lnTo>
                    <a:pt x="648405" y="0"/>
                  </a:lnTo>
                  <a:cubicBezTo>
                    <a:pt x="665127" y="0"/>
                    <a:pt x="681165" y="6643"/>
                    <a:pt x="692989" y="18467"/>
                  </a:cubicBezTo>
                  <a:cubicBezTo>
                    <a:pt x="704814" y="30292"/>
                    <a:pt x="711457" y="46329"/>
                    <a:pt x="711457" y="63052"/>
                  </a:cubicBezTo>
                  <a:lnTo>
                    <a:pt x="711457" y="394025"/>
                  </a:lnTo>
                  <a:cubicBezTo>
                    <a:pt x="711457" y="410747"/>
                    <a:pt x="704814" y="426785"/>
                    <a:pt x="692989" y="438609"/>
                  </a:cubicBezTo>
                  <a:cubicBezTo>
                    <a:pt x="681165" y="450434"/>
                    <a:pt x="665127" y="457076"/>
                    <a:pt x="648405" y="457076"/>
                  </a:cubicBezTo>
                  <a:lnTo>
                    <a:pt x="63052" y="457076"/>
                  </a:lnTo>
                  <a:cubicBezTo>
                    <a:pt x="46329" y="457076"/>
                    <a:pt x="30292" y="450434"/>
                    <a:pt x="18467" y="438609"/>
                  </a:cubicBezTo>
                  <a:cubicBezTo>
                    <a:pt x="6643" y="426785"/>
                    <a:pt x="0" y="410747"/>
                    <a:pt x="0" y="394025"/>
                  </a:cubicBezTo>
                  <a:lnTo>
                    <a:pt x="0" y="63052"/>
                  </a:lnTo>
                  <a:cubicBezTo>
                    <a:pt x="0" y="46329"/>
                    <a:pt x="6643" y="30292"/>
                    <a:pt x="18467" y="18467"/>
                  </a:cubicBezTo>
                  <a:cubicBezTo>
                    <a:pt x="30292" y="6643"/>
                    <a:pt x="46329" y="0"/>
                    <a:pt x="63052" y="0"/>
                  </a:cubicBezTo>
                  <a:close/>
                </a:path>
              </a:pathLst>
            </a:custGeom>
            <a:solidFill>
              <a:srgbClr val="F586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9"/>
            <p:cNvSpPr txBox="1"/>
            <p:nvPr/>
          </p:nvSpPr>
          <p:spPr>
            <a:xfrm>
              <a:off x="0" y="-47625"/>
              <a:ext cx="711600" cy="504600"/>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9" name="Google Shape;209;p9"/>
          <p:cNvSpPr/>
          <p:nvPr/>
        </p:nvSpPr>
        <p:spPr>
          <a:xfrm>
            <a:off x="11066519" y="4862251"/>
            <a:ext cx="8496345" cy="6106748"/>
          </a:xfrm>
          <a:custGeom>
            <a:rect b="b" l="l" r="r" t="t"/>
            <a:pathLst>
              <a:path extrusionOk="0" h="6106748" w="8496345">
                <a:moveTo>
                  <a:pt x="0" y="0"/>
                </a:moveTo>
                <a:lnTo>
                  <a:pt x="8496344" y="0"/>
                </a:lnTo>
                <a:lnTo>
                  <a:pt x="8496344" y="6106748"/>
                </a:lnTo>
                <a:lnTo>
                  <a:pt x="0" y="6106748"/>
                </a:lnTo>
                <a:lnTo>
                  <a:pt x="0" y="0"/>
                </a:lnTo>
                <a:close/>
              </a:path>
            </a:pathLst>
          </a:custGeom>
          <a:blipFill rotWithShape="1">
            <a:blip r:embed="rId4">
              <a:alphaModFix/>
            </a:blip>
            <a:stretch>
              <a:fillRect b="0" l="0" r="0" t="0"/>
            </a:stretch>
          </a:blipFill>
          <a:ln>
            <a:noFill/>
          </a:ln>
        </p:spPr>
      </p:sp>
      <p:grpSp>
        <p:nvGrpSpPr>
          <p:cNvPr id="210" name="Google Shape;210;p9"/>
          <p:cNvGrpSpPr/>
          <p:nvPr/>
        </p:nvGrpSpPr>
        <p:grpSpPr>
          <a:xfrm>
            <a:off x="9465145" y="1990250"/>
            <a:ext cx="2701874" cy="5725137"/>
            <a:chOff x="0" y="-47625"/>
            <a:chExt cx="711600" cy="1507845"/>
          </a:xfrm>
        </p:grpSpPr>
        <p:sp>
          <p:nvSpPr>
            <p:cNvPr id="211" name="Google Shape;211;p9"/>
            <p:cNvSpPr/>
            <p:nvPr/>
          </p:nvSpPr>
          <p:spPr>
            <a:xfrm>
              <a:off x="0" y="0"/>
              <a:ext cx="711457" cy="1460220"/>
            </a:xfrm>
            <a:custGeom>
              <a:rect b="b" l="l" r="r" t="t"/>
              <a:pathLst>
                <a:path extrusionOk="0" h="1460220" w="711457">
                  <a:moveTo>
                    <a:pt x="63052" y="0"/>
                  </a:moveTo>
                  <a:lnTo>
                    <a:pt x="648405" y="0"/>
                  </a:lnTo>
                  <a:cubicBezTo>
                    <a:pt x="665127" y="0"/>
                    <a:pt x="681165" y="6643"/>
                    <a:pt x="692989" y="18467"/>
                  </a:cubicBezTo>
                  <a:cubicBezTo>
                    <a:pt x="704814" y="30292"/>
                    <a:pt x="711457" y="46329"/>
                    <a:pt x="711457" y="63052"/>
                  </a:cubicBezTo>
                  <a:lnTo>
                    <a:pt x="711457" y="1397168"/>
                  </a:lnTo>
                  <a:cubicBezTo>
                    <a:pt x="711457" y="1413891"/>
                    <a:pt x="704814" y="1429928"/>
                    <a:pt x="692989" y="1441753"/>
                  </a:cubicBezTo>
                  <a:cubicBezTo>
                    <a:pt x="681165" y="1453577"/>
                    <a:pt x="665127" y="1460220"/>
                    <a:pt x="648405" y="1460220"/>
                  </a:cubicBezTo>
                  <a:lnTo>
                    <a:pt x="63052" y="1460220"/>
                  </a:lnTo>
                  <a:cubicBezTo>
                    <a:pt x="46329" y="1460220"/>
                    <a:pt x="30292" y="1453577"/>
                    <a:pt x="18467" y="1441753"/>
                  </a:cubicBezTo>
                  <a:cubicBezTo>
                    <a:pt x="6643" y="1429928"/>
                    <a:pt x="0" y="1413891"/>
                    <a:pt x="0" y="1397168"/>
                  </a:cubicBezTo>
                  <a:lnTo>
                    <a:pt x="0" y="63052"/>
                  </a:lnTo>
                  <a:cubicBezTo>
                    <a:pt x="0" y="46329"/>
                    <a:pt x="6643" y="30292"/>
                    <a:pt x="18467" y="18467"/>
                  </a:cubicBezTo>
                  <a:cubicBezTo>
                    <a:pt x="30292" y="6643"/>
                    <a:pt x="46329" y="0"/>
                    <a:pt x="63052" y="0"/>
                  </a:cubicBezTo>
                  <a:close/>
                </a:path>
              </a:pathLst>
            </a:custGeom>
            <a:solidFill>
              <a:srgbClr val="F586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9"/>
            <p:cNvSpPr txBox="1"/>
            <p:nvPr/>
          </p:nvSpPr>
          <p:spPr>
            <a:xfrm>
              <a:off x="0" y="-47625"/>
              <a:ext cx="711600" cy="1507800"/>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3" name="Google Shape;213;p9"/>
          <p:cNvGrpSpPr/>
          <p:nvPr/>
        </p:nvGrpSpPr>
        <p:grpSpPr>
          <a:xfrm>
            <a:off x="9465145" y="7694310"/>
            <a:ext cx="2701874" cy="1921611"/>
            <a:chOff x="0" y="-47625"/>
            <a:chExt cx="711600" cy="506100"/>
          </a:xfrm>
        </p:grpSpPr>
        <p:sp>
          <p:nvSpPr>
            <p:cNvPr id="214" name="Google Shape;214;p9"/>
            <p:cNvSpPr/>
            <p:nvPr/>
          </p:nvSpPr>
          <p:spPr>
            <a:xfrm>
              <a:off x="0" y="0"/>
              <a:ext cx="711457" cy="458402"/>
            </a:xfrm>
            <a:custGeom>
              <a:rect b="b" l="l" r="r" t="t"/>
              <a:pathLst>
                <a:path extrusionOk="0" h="458402" w="711457">
                  <a:moveTo>
                    <a:pt x="63052" y="0"/>
                  </a:moveTo>
                  <a:lnTo>
                    <a:pt x="648405" y="0"/>
                  </a:lnTo>
                  <a:cubicBezTo>
                    <a:pt x="665127" y="0"/>
                    <a:pt x="681165" y="6643"/>
                    <a:pt x="692989" y="18467"/>
                  </a:cubicBezTo>
                  <a:cubicBezTo>
                    <a:pt x="704814" y="30292"/>
                    <a:pt x="711457" y="46329"/>
                    <a:pt x="711457" y="63052"/>
                  </a:cubicBezTo>
                  <a:lnTo>
                    <a:pt x="711457" y="395351"/>
                  </a:lnTo>
                  <a:cubicBezTo>
                    <a:pt x="711457" y="412073"/>
                    <a:pt x="704814" y="428111"/>
                    <a:pt x="692989" y="439935"/>
                  </a:cubicBezTo>
                  <a:cubicBezTo>
                    <a:pt x="681165" y="451760"/>
                    <a:pt x="665127" y="458402"/>
                    <a:pt x="648405" y="458402"/>
                  </a:cubicBezTo>
                  <a:lnTo>
                    <a:pt x="63052" y="458402"/>
                  </a:lnTo>
                  <a:cubicBezTo>
                    <a:pt x="46329" y="458402"/>
                    <a:pt x="30292" y="451760"/>
                    <a:pt x="18467" y="439935"/>
                  </a:cubicBezTo>
                  <a:cubicBezTo>
                    <a:pt x="6643" y="428111"/>
                    <a:pt x="0" y="412073"/>
                    <a:pt x="0" y="395351"/>
                  </a:cubicBezTo>
                  <a:lnTo>
                    <a:pt x="0" y="63052"/>
                  </a:lnTo>
                  <a:cubicBezTo>
                    <a:pt x="0" y="46329"/>
                    <a:pt x="6643" y="30292"/>
                    <a:pt x="18467" y="18467"/>
                  </a:cubicBezTo>
                  <a:cubicBezTo>
                    <a:pt x="30292" y="6643"/>
                    <a:pt x="46329" y="0"/>
                    <a:pt x="63052" y="0"/>
                  </a:cubicBezTo>
                  <a:close/>
                </a:path>
              </a:pathLst>
            </a:custGeom>
            <a:solidFill>
              <a:srgbClr val="7C2F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9"/>
            <p:cNvSpPr txBox="1"/>
            <p:nvPr/>
          </p:nvSpPr>
          <p:spPr>
            <a:xfrm>
              <a:off x="0" y="-47625"/>
              <a:ext cx="711600" cy="506100"/>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 name="Google Shape;216;p9"/>
          <p:cNvGrpSpPr/>
          <p:nvPr/>
        </p:nvGrpSpPr>
        <p:grpSpPr>
          <a:xfrm>
            <a:off x="12389918" y="1990250"/>
            <a:ext cx="2701874" cy="3650883"/>
            <a:chOff x="0" y="-47625"/>
            <a:chExt cx="711600" cy="961543"/>
          </a:xfrm>
        </p:grpSpPr>
        <p:sp>
          <p:nvSpPr>
            <p:cNvPr id="217" name="Google Shape;217;p9"/>
            <p:cNvSpPr/>
            <p:nvPr/>
          </p:nvSpPr>
          <p:spPr>
            <a:xfrm>
              <a:off x="0" y="0"/>
              <a:ext cx="711457" cy="913918"/>
            </a:xfrm>
            <a:custGeom>
              <a:rect b="b" l="l" r="r" t="t"/>
              <a:pathLst>
                <a:path extrusionOk="0" h="913918" w="711457">
                  <a:moveTo>
                    <a:pt x="63052" y="0"/>
                  </a:moveTo>
                  <a:lnTo>
                    <a:pt x="648405" y="0"/>
                  </a:lnTo>
                  <a:cubicBezTo>
                    <a:pt x="665127" y="0"/>
                    <a:pt x="681165" y="6643"/>
                    <a:pt x="692989" y="18467"/>
                  </a:cubicBezTo>
                  <a:cubicBezTo>
                    <a:pt x="704814" y="30292"/>
                    <a:pt x="711457" y="46329"/>
                    <a:pt x="711457" y="63052"/>
                  </a:cubicBezTo>
                  <a:lnTo>
                    <a:pt x="711457" y="850866"/>
                  </a:lnTo>
                  <a:cubicBezTo>
                    <a:pt x="711457" y="867588"/>
                    <a:pt x="704814" y="883626"/>
                    <a:pt x="692989" y="895450"/>
                  </a:cubicBezTo>
                  <a:cubicBezTo>
                    <a:pt x="681165" y="907275"/>
                    <a:pt x="665127" y="913918"/>
                    <a:pt x="648405" y="913918"/>
                  </a:cubicBezTo>
                  <a:lnTo>
                    <a:pt x="63052" y="913918"/>
                  </a:lnTo>
                  <a:cubicBezTo>
                    <a:pt x="46329" y="913918"/>
                    <a:pt x="30292" y="907275"/>
                    <a:pt x="18467" y="895450"/>
                  </a:cubicBezTo>
                  <a:cubicBezTo>
                    <a:pt x="6643" y="883626"/>
                    <a:pt x="0" y="867588"/>
                    <a:pt x="0" y="850866"/>
                  </a:cubicBezTo>
                  <a:lnTo>
                    <a:pt x="0" y="63052"/>
                  </a:lnTo>
                  <a:cubicBezTo>
                    <a:pt x="0" y="46329"/>
                    <a:pt x="6643" y="30292"/>
                    <a:pt x="18467" y="18467"/>
                  </a:cubicBezTo>
                  <a:cubicBezTo>
                    <a:pt x="30292" y="6643"/>
                    <a:pt x="46329" y="0"/>
                    <a:pt x="63052" y="0"/>
                  </a:cubicBezTo>
                  <a:close/>
                </a:path>
              </a:pathLst>
            </a:custGeom>
            <a:solidFill>
              <a:srgbClr val="FEBB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9"/>
            <p:cNvSpPr txBox="1"/>
            <p:nvPr/>
          </p:nvSpPr>
          <p:spPr>
            <a:xfrm>
              <a:off x="0" y="-47625"/>
              <a:ext cx="711600" cy="961500"/>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 name="Google Shape;219;p9"/>
          <p:cNvGrpSpPr/>
          <p:nvPr/>
        </p:nvGrpSpPr>
        <p:grpSpPr>
          <a:xfrm>
            <a:off x="12389918" y="5792957"/>
            <a:ext cx="2701874" cy="3822719"/>
            <a:chOff x="0" y="-47625"/>
            <a:chExt cx="711600" cy="1006800"/>
          </a:xfrm>
        </p:grpSpPr>
        <p:sp>
          <p:nvSpPr>
            <p:cNvPr id="220" name="Google Shape;220;p9"/>
            <p:cNvSpPr/>
            <p:nvPr/>
          </p:nvSpPr>
          <p:spPr>
            <a:xfrm>
              <a:off x="0" y="0"/>
              <a:ext cx="711457" cy="959170"/>
            </a:xfrm>
            <a:custGeom>
              <a:rect b="b" l="l" r="r" t="t"/>
              <a:pathLst>
                <a:path extrusionOk="0" h="959170" w="711457">
                  <a:moveTo>
                    <a:pt x="63052" y="0"/>
                  </a:moveTo>
                  <a:lnTo>
                    <a:pt x="648405" y="0"/>
                  </a:lnTo>
                  <a:cubicBezTo>
                    <a:pt x="665127" y="0"/>
                    <a:pt x="681165" y="6643"/>
                    <a:pt x="692989" y="18467"/>
                  </a:cubicBezTo>
                  <a:cubicBezTo>
                    <a:pt x="704814" y="30292"/>
                    <a:pt x="711457" y="46329"/>
                    <a:pt x="711457" y="63052"/>
                  </a:cubicBezTo>
                  <a:lnTo>
                    <a:pt x="711457" y="896119"/>
                  </a:lnTo>
                  <a:cubicBezTo>
                    <a:pt x="711457" y="912841"/>
                    <a:pt x="704814" y="928879"/>
                    <a:pt x="692989" y="940703"/>
                  </a:cubicBezTo>
                  <a:cubicBezTo>
                    <a:pt x="681165" y="952528"/>
                    <a:pt x="665127" y="959170"/>
                    <a:pt x="648405" y="959170"/>
                  </a:cubicBezTo>
                  <a:lnTo>
                    <a:pt x="63052" y="959170"/>
                  </a:lnTo>
                  <a:cubicBezTo>
                    <a:pt x="46329" y="959170"/>
                    <a:pt x="30292" y="952528"/>
                    <a:pt x="18467" y="940703"/>
                  </a:cubicBezTo>
                  <a:cubicBezTo>
                    <a:pt x="6643" y="928879"/>
                    <a:pt x="0" y="912841"/>
                    <a:pt x="0" y="896119"/>
                  </a:cubicBezTo>
                  <a:lnTo>
                    <a:pt x="0" y="63052"/>
                  </a:lnTo>
                  <a:cubicBezTo>
                    <a:pt x="0" y="46329"/>
                    <a:pt x="6643" y="30292"/>
                    <a:pt x="18467" y="18467"/>
                  </a:cubicBezTo>
                  <a:cubicBezTo>
                    <a:pt x="30292" y="6643"/>
                    <a:pt x="46329" y="0"/>
                    <a:pt x="63052" y="0"/>
                  </a:cubicBezTo>
                  <a:close/>
                </a:path>
              </a:pathLst>
            </a:custGeom>
            <a:solidFill>
              <a:srgbClr val="D5CF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9"/>
            <p:cNvSpPr txBox="1"/>
            <p:nvPr/>
          </p:nvSpPr>
          <p:spPr>
            <a:xfrm>
              <a:off x="0" y="-47625"/>
              <a:ext cx="711600" cy="1006800"/>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2" name="Google Shape;222;p9"/>
          <p:cNvGrpSpPr/>
          <p:nvPr/>
        </p:nvGrpSpPr>
        <p:grpSpPr>
          <a:xfrm>
            <a:off x="6544758" y="5627066"/>
            <a:ext cx="2701874" cy="2087228"/>
            <a:chOff x="0" y="-47625"/>
            <a:chExt cx="711600" cy="549719"/>
          </a:xfrm>
        </p:grpSpPr>
        <p:sp>
          <p:nvSpPr>
            <p:cNvPr id="223" name="Google Shape;223;p9"/>
            <p:cNvSpPr/>
            <p:nvPr/>
          </p:nvSpPr>
          <p:spPr>
            <a:xfrm>
              <a:off x="0" y="0"/>
              <a:ext cx="711457" cy="502094"/>
            </a:xfrm>
            <a:custGeom>
              <a:rect b="b" l="l" r="r" t="t"/>
              <a:pathLst>
                <a:path extrusionOk="0" h="502094" w="711457">
                  <a:moveTo>
                    <a:pt x="63052" y="0"/>
                  </a:moveTo>
                  <a:lnTo>
                    <a:pt x="648405" y="0"/>
                  </a:lnTo>
                  <a:cubicBezTo>
                    <a:pt x="665127" y="0"/>
                    <a:pt x="681165" y="6643"/>
                    <a:pt x="692989" y="18467"/>
                  </a:cubicBezTo>
                  <a:cubicBezTo>
                    <a:pt x="704814" y="30292"/>
                    <a:pt x="711457" y="46329"/>
                    <a:pt x="711457" y="63052"/>
                  </a:cubicBezTo>
                  <a:lnTo>
                    <a:pt x="711457" y="439042"/>
                  </a:lnTo>
                  <a:cubicBezTo>
                    <a:pt x="711457" y="455765"/>
                    <a:pt x="704814" y="471802"/>
                    <a:pt x="692989" y="483627"/>
                  </a:cubicBezTo>
                  <a:cubicBezTo>
                    <a:pt x="681165" y="495451"/>
                    <a:pt x="665127" y="502094"/>
                    <a:pt x="648405" y="502094"/>
                  </a:cubicBezTo>
                  <a:lnTo>
                    <a:pt x="63052" y="502094"/>
                  </a:lnTo>
                  <a:cubicBezTo>
                    <a:pt x="46329" y="502094"/>
                    <a:pt x="30292" y="495451"/>
                    <a:pt x="18467" y="483627"/>
                  </a:cubicBezTo>
                  <a:cubicBezTo>
                    <a:pt x="6643" y="471802"/>
                    <a:pt x="0" y="455765"/>
                    <a:pt x="0" y="439042"/>
                  </a:cubicBezTo>
                  <a:lnTo>
                    <a:pt x="0" y="63052"/>
                  </a:lnTo>
                  <a:cubicBezTo>
                    <a:pt x="0" y="46329"/>
                    <a:pt x="6643" y="30292"/>
                    <a:pt x="18467" y="18467"/>
                  </a:cubicBezTo>
                  <a:cubicBezTo>
                    <a:pt x="30292" y="6643"/>
                    <a:pt x="46329" y="0"/>
                    <a:pt x="63052" y="0"/>
                  </a:cubicBezTo>
                  <a:close/>
                </a:path>
              </a:pathLst>
            </a:custGeom>
            <a:solidFill>
              <a:srgbClr val="7C2F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9"/>
            <p:cNvSpPr txBox="1"/>
            <p:nvPr/>
          </p:nvSpPr>
          <p:spPr>
            <a:xfrm>
              <a:off x="0" y="-47625"/>
              <a:ext cx="711600" cy="549600"/>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5" name="Google Shape;225;p9"/>
          <p:cNvGrpSpPr/>
          <p:nvPr/>
        </p:nvGrpSpPr>
        <p:grpSpPr>
          <a:xfrm>
            <a:off x="15310304" y="4842280"/>
            <a:ext cx="2701874" cy="4774981"/>
            <a:chOff x="0" y="-47625"/>
            <a:chExt cx="711600" cy="1257600"/>
          </a:xfrm>
        </p:grpSpPr>
        <p:sp>
          <p:nvSpPr>
            <p:cNvPr id="226" name="Google Shape;226;p9"/>
            <p:cNvSpPr/>
            <p:nvPr/>
          </p:nvSpPr>
          <p:spPr>
            <a:xfrm>
              <a:off x="0" y="0"/>
              <a:ext cx="711457" cy="1209836"/>
            </a:xfrm>
            <a:custGeom>
              <a:rect b="b" l="l" r="r" t="t"/>
              <a:pathLst>
                <a:path extrusionOk="0" h="1209836" w="711457">
                  <a:moveTo>
                    <a:pt x="63052" y="0"/>
                  </a:moveTo>
                  <a:lnTo>
                    <a:pt x="648405" y="0"/>
                  </a:lnTo>
                  <a:cubicBezTo>
                    <a:pt x="665127" y="0"/>
                    <a:pt x="681165" y="6643"/>
                    <a:pt x="692989" y="18467"/>
                  </a:cubicBezTo>
                  <a:cubicBezTo>
                    <a:pt x="704814" y="30292"/>
                    <a:pt x="711457" y="46329"/>
                    <a:pt x="711457" y="63052"/>
                  </a:cubicBezTo>
                  <a:lnTo>
                    <a:pt x="711457" y="1146784"/>
                  </a:lnTo>
                  <a:cubicBezTo>
                    <a:pt x="711457" y="1163507"/>
                    <a:pt x="704814" y="1179544"/>
                    <a:pt x="692989" y="1191368"/>
                  </a:cubicBezTo>
                  <a:cubicBezTo>
                    <a:pt x="681165" y="1203193"/>
                    <a:pt x="665127" y="1209836"/>
                    <a:pt x="648405" y="1209836"/>
                  </a:cubicBezTo>
                  <a:lnTo>
                    <a:pt x="63052" y="1209836"/>
                  </a:lnTo>
                  <a:cubicBezTo>
                    <a:pt x="46329" y="1209836"/>
                    <a:pt x="30292" y="1203193"/>
                    <a:pt x="18467" y="1191368"/>
                  </a:cubicBezTo>
                  <a:cubicBezTo>
                    <a:pt x="6643" y="1179544"/>
                    <a:pt x="0" y="1163507"/>
                    <a:pt x="0" y="1146784"/>
                  </a:cubicBezTo>
                  <a:lnTo>
                    <a:pt x="0" y="63052"/>
                  </a:lnTo>
                  <a:cubicBezTo>
                    <a:pt x="0" y="46329"/>
                    <a:pt x="6643" y="30292"/>
                    <a:pt x="18467" y="18467"/>
                  </a:cubicBezTo>
                  <a:cubicBezTo>
                    <a:pt x="30292" y="6643"/>
                    <a:pt x="46329" y="0"/>
                    <a:pt x="63052" y="0"/>
                  </a:cubicBezTo>
                  <a:close/>
                </a:path>
              </a:pathLst>
            </a:custGeom>
            <a:solidFill>
              <a:srgbClr val="FEBB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9"/>
            <p:cNvSpPr txBox="1"/>
            <p:nvPr/>
          </p:nvSpPr>
          <p:spPr>
            <a:xfrm>
              <a:off x="0" y="-47625"/>
              <a:ext cx="711600" cy="1257600"/>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8" name="Google Shape;228;p9"/>
          <p:cNvGrpSpPr/>
          <p:nvPr/>
        </p:nvGrpSpPr>
        <p:grpSpPr>
          <a:xfrm>
            <a:off x="15310304" y="2073196"/>
            <a:ext cx="2701874" cy="2789582"/>
            <a:chOff x="0" y="-47625"/>
            <a:chExt cx="711600" cy="734700"/>
          </a:xfrm>
        </p:grpSpPr>
        <p:sp>
          <p:nvSpPr>
            <p:cNvPr id="229" name="Google Shape;229;p9"/>
            <p:cNvSpPr/>
            <p:nvPr/>
          </p:nvSpPr>
          <p:spPr>
            <a:xfrm>
              <a:off x="0" y="0"/>
              <a:ext cx="711457" cy="686941"/>
            </a:xfrm>
            <a:custGeom>
              <a:rect b="b" l="l" r="r" t="t"/>
              <a:pathLst>
                <a:path extrusionOk="0" h="686941" w="711457">
                  <a:moveTo>
                    <a:pt x="63052" y="0"/>
                  </a:moveTo>
                  <a:lnTo>
                    <a:pt x="648405" y="0"/>
                  </a:lnTo>
                  <a:cubicBezTo>
                    <a:pt x="665127" y="0"/>
                    <a:pt x="681165" y="6643"/>
                    <a:pt x="692989" y="18467"/>
                  </a:cubicBezTo>
                  <a:cubicBezTo>
                    <a:pt x="704814" y="30292"/>
                    <a:pt x="711457" y="46329"/>
                    <a:pt x="711457" y="63052"/>
                  </a:cubicBezTo>
                  <a:lnTo>
                    <a:pt x="711457" y="623889"/>
                  </a:lnTo>
                  <a:cubicBezTo>
                    <a:pt x="711457" y="640611"/>
                    <a:pt x="704814" y="656649"/>
                    <a:pt x="692989" y="668473"/>
                  </a:cubicBezTo>
                  <a:cubicBezTo>
                    <a:pt x="681165" y="680298"/>
                    <a:pt x="665127" y="686941"/>
                    <a:pt x="648405" y="686941"/>
                  </a:cubicBezTo>
                  <a:lnTo>
                    <a:pt x="63052" y="686941"/>
                  </a:lnTo>
                  <a:cubicBezTo>
                    <a:pt x="46329" y="686941"/>
                    <a:pt x="30292" y="680298"/>
                    <a:pt x="18467" y="668473"/>
                  </a:cubicBezTo>
                  <a:cubicBezTo>
                    <a:pt x="6643" y="656649"/>
                    <a:pt x="0" y="640611"/>
                    <a:pt x="0" y="623889"/>
                  </a:cubicBezTo>
                  <a:lnTo>
                    <a:pt x="0" y="63052"/>
                  </a:lnTo>
                  <a:cubicBezTo>
                    <a:pt x="0" y="46329"/>
                    <a:pt x="6643" y="30292"/>
                    <a:pt x="18467" y="18467"/>
                  </a:cubicBezTo>
                  <a:cubicBezTo>
                    <a:pt x="30292" y="6643"/>
                    <a:pt x="46329" y="0"/>
                    <a:pt x="63052" y="0"/>
                  </a:cubicBezTo>
                  <a:close/>
                </a:path>
              </a:pathLst>
            </a:custGeom>
            <a:solidFill>
              <a:srgbClr val="F586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9"/>
            <p:cNvSpPr txBox="1"/>
            <p:nvPr/>
          </p:nvSpPr>
          <p:spPr>
            <a:xfrm>
              <a:off x="0" y="-47625"/>
              <a:ext cx="711600" cy="734700"/>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8">
  <p:cSld name="CUSTOM_11">
    <p:spTree>
      <p:nvGrpSpPr>
        <p:cNvPr id="231" name="Shape 231"/>
        <p:cNvGrpSpPr/>
        <p:nvPr/>
      </p:nvGrpSpPr>
      <p:grpSpPr>
        <a:xfrm>
          <a:off x="0" y="0"/>
          <a:ext cx="0" cy="0"/>
          <a:chOff x="0" y="0"/>
          <a:chExt cx="0" cy="0"/>
        </a:xfrm>
      </p:grpSpPr>
      <p:pic>
        <p:nvPicPr>
          <p:cNvPr id="232" name="Google Shape;232;p10"/>
          <p:cNvPicPr preferRelativeResize="0"/>
          <p:nvPr/>
        </p:nvPicPr>
        <p:blipFill>
          <a:blip r:embed="rId2">
            <a:alphaModFix/>
          </a:blip>
          <a:stretch>
            <a:fillRect/>
          </a:stretch>
        </p:blipFill>
        <p:spPr>
          <a:xfrm>
            <a:off x="0" y="0"/>
            <a:ext cx="18288000" cy="10287000"/>
          </a:xfrm>
          <a:prstGeom prst="rect">
            <a:avLst/>
          </a:prstGeom>
          <a:noFill/>
          <a:ln>
            <a:noFill/>
          </a:ln>
        </p:spPr>
      </p:pic>
      <p:grpSp>
        <p:nvGrpSpPr>
          <p:cNvPr id="233" name="Google Shape;233;p10"/>
          <p:cNvGrpSpPr/>
          <p:nvPr/>
        </p:nvGrpSpPr>
        <p:grpSpPr>
          <a:xfrm>
            <a:off x="1028700" y="2662340"/>
            <a:ext cx="5195636" cy="3160910"/>
            <a:chOff x="0" y="-38100"/>
            <a:chExt cx="1850166" cy="1125600"/>
          </a:xfrm>
        </p:grpSpPr>
        <p:sp>
          <p:nvSpPr>
            <p:cNvPr id="234" name="Google Shape;234;p10"/>
            <p:cNvSpPr/>
            <p:nvPr/>
          </p:nvSpPr>
          <p:spPr>
            <a:xfrm>
              <a:off x="0" y="0"/>
              <a:ext cx="1850166" cy="1087407"/>
            </a:xfrm>
            <a:custGeom>
              <a:rect b="b" l="l" r="r" t="t"/>
              <a:pathLst>
                <a:path extrusionOk="0" h="1087407" w="1850166">
                  <a:moveTo>
                    <a:pt x="0" y="0"/>
                  </a:moveTo>
                  <a:lnTo>
                    <a:pt x="1850166" y="0"/>
                  </a:lnTo>
                  <a:lnTo>
                    <a:pt x="1850166" y="1087407"/>
                  </a:lnTo>
                  <a:lnTo>
                    <a:pt x="0" y="1087407"/>
                  </a:lnTo>
                  <a:close/>
                </a:path>
              </a:pathLst>
            </a:custGeom>
            <a:solidFill>
              <a:srgbClr val="FFFFFF"/>
            </a:solidFill>
            <a:ln>
              <a:noFill/>
            </a:ln>
          </p:spPr>
        </p:sp>
        <p:sp>
          <p:nvSpPr>
            <p:cNvPr id="235" name="Google Shape;235;p10"/>
            <p:cNvSpPr txBox="1"/>
            <p:nvPr/>
          </p:nvSpPr>
          <p:spPr>
            <a:xfrm>
              <a:off x="0" y="-38100"/>
              <a:ext cx="1850100" cy="1125600"/>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 name="Google Shape;236;p10"/>
          <p:cNvGrpSpPr/>
          <p:nvPr/>
        </p:nvGrpSpPr>
        <p:grpSpPr>
          <a:xfrm>
            <a:off x="1153601" y="2766367"/>
            <a:ext cx="4946083" cy="2952822"/>
            <a:chOff x="0" y="-38100"/>
            <a:chExt cx="1761300" cy="1051500"/>
          </a:xfrm>
        </p:grpSpPr>
        <p:sp>
          <p:nvSpPr>
            <p:cNvPr id="237" name="Google Shape;237;p10"/>
            <p:cNvSpPr/>
            <p:nvPr/>
          </p:nvSpPr>
          <p:spPr>
            <a:xfrm>
              <a:off x="0" y="0"/>
              <a:ext cx="1761210" cy="1013318"/>
            </a:xfrm>
            <a:custGeom>
              <a:rect b="b" l="l" r="r" t="t"/>
              <a:pathLst>
                <a:path extrusionOk="0" h="1013318" w="1761210">
                  <a:moveTo>
                    <a:pt x="0" y="0"/>
                  </a:moveTo>
                  <a:lnTo>
                    <a:pt x="1761210" y="0"/>
                  </a:lnTo>
                  <a:lnTo>
                    <a:pt x="1761210" y="1013318"/>
                  </a:lnTo>
                  <a:lnTo>
                    <a:pt x="0" y="1013318"/>
                  </a:lnTo>
                  <a:close/>
                </a:path>
              </a:pathLst>
            </a:custGeom>
            <a:solidFill>
              <a:srgbClr val="000000">
                <a:alpha val="0"/>
              </a:srgbClr>
            </a:solidFill>
            <a:ln cap="sq" cmpd="sng" w="57150">
              <a:solidFill>
                <a:srgbClr val="7C2F22"/>
              </a:solidFill>
              <a:prstDash val="dash"/>
              <a:miter lim="8000"/>
              <a:headEnd len="sm" w="sm" type="none"/>
              <a:tailEnd len="sm" w="sm" type="none"/>
            </a:ln>
          </p:spPr>
        </p:sp>
        <p:sp>
          <p:nvSpPr>
            <p:cNvPr id="238" name="Google Shape;238;p10"/>
            <p:cNvSpPr txBox="1"/>
            <p:nvPr/>
          </p:nvSpPr>
          <p:spPr>
            <a:xfrm>
              <a:off x="0" y="-38100"/>
              <a:ext cx="1761300" cy="1051500"/>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 name="Google Shape;239;p10"/>
          <p:cNvGrpSpPr/>
          <p:nvPr/>
        </p:nvGrpSpPr>
        <p:grpSpPr>
          <a:xfrm>
            <a:off x="1528750" y="3029522"/>
            <a:ext cx="1460676" cy="707209"/>
            <a:chOff x="0" y="-47625"/>
            <a:chExt cx="410810" cy="198900"/>
          </a:xfrm>
        </p:grpSpPr>
        <p:sp>
          <p:nvSpPr>
            <p:cNvPr id="240" name="Google Shape;240;p10"/>
            <p:cNvSpPr/>
            <p:nvPr/>
          </p:nvSpPr>
          <p:spPr>
            <a:xfrm>
              <a:off x="0" y="0"/>
              <a:ext cx="410810" cy="151191"/>
            </a:xfrm>
            <a:custGeom>
              <a:rect b="b" l="l" r="r" t="t"/>
              <a:pathLst>
                <a:path extrusionOk="0" h="151191" w="410810">
                  <a:moveTo>
                    <a:pt x="75596" y="0"/>
                  </a:moveTo>
                  <a:lnTo>
                    <a:pt x="335214" y="0"/>
                  </a:lnTo>
                  <a:cubicBezTo>
                    <a:pt x="355263" y="0"/>
                    <a:pt x="374491" y="7965"/>
                    <a:pt x="388668" y="22141"/>
                  </a:cubicBezTo>
                  <a:cubicBezTo>
                    <a:pt x="402845" y="36318"/>
                    <a:pt x="410810" y="55546"/>
                    <a:pt x="410810" y="75596"/>
                  </a:cubicBezTo>
                  <a:lnTo>
                    <a:pt x="410810" y="75596"/>
                  </a:lnTo>
                  <a:cubicBezTo>
                    <a:pt x="410810" y="95645"/>
                    <a:pt x="402845" y="114873"/>
                    <a:pt x="388668" y="129050"/>
                  </a:cubicBezTo>
                  <a:cubicBezTo>
                    <a:pt x="374491" y="143227"/>
                    <a:pt x="355263" y="151191"/>
                    <a:pt x="335214" y="151191"/>
                  </a:cubicBezTo>
                  <a:lnTo>
                    <a:pt x="75596" y="151191"/>
                  </a:lnTo>
                  <a:cubicBezTo>
                    <a:pt x="55546" y="151191"/>
                    <a:pt x="36318" y="143227"/>
                    <a:pt x="22141" y="129050"/>
                  </a:cubicBezTo>
                  <a:cubicBezTo>
                    <a:pt x="7965" y="114873"/>
                    <a:pt x="0" y="95645"/>
                    <a:pt x="0" y="75596"/>
                  </a:cubicBezTo>
                  <a:lnTo>
                    <a:pt x="0" y="75596"/>
                  </a:lnTo>
                  <a:cubicBezTo>
                    <a:pt x="0" y="55546"/>
                    <a:pt x="7965" y="36318"/>
                    <a:pt x="22141" y="22141"/>
                  </a:cubicBezTo>
                  <a:cubicBezTo>
                    <a:pt x="36318" y="7965"/>
                    <a:pt x="55546" y="0"/>
                    <a:pt x="75596" y="0"/>
                  </a:cubicBezTo>
                  <a:close/>
                </a:path>
              </a:pathLst>
            </a:custGeom>
            <a:solidFill>
              <a:srgbClr val="7C2F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0"/>
            <p:cNvSpPr txBox="1"/>
            <p:nvPr/>
          </p:nvSpPr>
          <p:spPr>
            <a:xfrm>
              <a:off x="0" y="-47625"/>
              <a:ext cx="410700" cy="198900"/>
            </a:xfrm>
            <a:prstGeom prst="rect">
              <a:avLst/>
            </a:prstGeom>
            <a:noFill/>
            <a:ln>
              <a:noFill/>
            </a:ln>
          </p:spPr>
          <p:txBody>
            <a:bodyPr anchorCtr="0" anchor="ctr" bIns="47550" lIns="47550" spcFirstLastPara="1" rIns="47550" wrap="square" tIns="4755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2" name="Google Shape;242;p10"/>
          <p:cNvSpPr txBox="1"/>
          <p:nvPr/>
        </p:nvSpPr>
        <p:spPr>
          <a:xfrm>
            <a:off x="1664454" y="3319221"/>
            <a:ext cx="1189200" cy="302700"/>
          </a:xfrm>
          <a:prstGeom prst="rect">
            <a:avLst/>
          </a:prstGeom>
          <a:noFill/>
          <a:ln>
            <a:noFill/>
          </a:ln>
        </p:spPr>
        <p:txBody>
          <a:bodyPr anchorCtr="0" anchor="t" bIns="0" lIns="0" spcFirstLastPara="1" rIns="0" wrap="square" tIns="0">
            <a:spAutoFit/>
          </a:bodyPr>
          <a:lstStyle/>
          <a:p>
            <a:pPr indent="0" lvl="0" marL="0" marR="0" rtl="0" algn="ctr">
              <a:lnSpc>
                <a:spcPct val="119023"/>
              </a:lnSpc>
              <a:spcBef>
                <a:spcPts val="0"/>
              </a:spcBef>
              <a:spcAft>
                <a:spcPts val="0"/>
              </a:spcAft>
              <a:buNone/>
            </a:pPr>
            <a:r>
              <a:rPr b="1" i="0" lang="en-US" sz="1966" u="none" cap="none" strike="noStrike">
                <a:solidFill>
                  <a:srgbClr val="FDD799"/>
                </a:solidFill>
                <a:latin typeface="Fredoka"/>
                <a:ea typeface="Fredoka"/>
                <a:cs typeface="Fredoka"/>
                <a:sym typeface="Fredoka"/>
              </a:rPr>
              <a:t>MON</a:t>
            </a:r>
            <a:endParaRPr b="1"/>
          </a:p>
        </p:txBody>
      </p:sp>
      <p:grpSp>
        <p:nvGrpSpPr>
          <p:cNvPr id="243" name="Google Shape;243;p10"/>
          <p:cNvGrpSpPr/>
          <p:nvPr/>
        </p:nvGrpSpPr>
        <p:grpSpPr>
          <a:xfrm>
            <a:off x="6515934" y="2662340"/>
            <a:ext cx="5195636" cy="3160910"/>
            <a:chOff x="0" y="-38100"/>
            <a:chExt cx="1850166" cy="1125600"/>
          </a:xfrm>
        </p:grpSpPr>
        <p:sp>
          <p:nvSpPr>
            <p:cNvPr id="244" name="Google Shape;244;p10"/>
            <p:cNvSpPr/>
            <p:nvPr/>
          </p:nvSpPr>
          <p:spPr>
            <a:xfrm>
              <a:off x="0" y="0"/>
              <a:ext cx="1850166" cy="1087407"/>
            </a:xfrm>
            <a:custGeom>
              <a:rect b="b" l="l" r="r" t="t"/>
              <a:pathLst>
                <a:path extrusionOk="0" h="1087407" w="1850166">
                  <a:moveTo>
                    <a:pt x="0" y="0"/>
                  </a:moveTo>
                  <a:lnTo>
                    <a:pt x="1850166" y="0"/>
                  </a:lnTo>
                  <a:lnTo>
                    <a:pt x="1850166" y="1087407"/>
                  </a:lnTo>
                  <a:lnTo>
                    <a:pt x="0" y="1087407"/>
                  </a:lnTo>
                  <a:close/>
                </a:path>
              </a:pathLst>
            </a:custGeom>
            <a:solidFill>
              <a:srgbClr val="FFFFFF"/>
            </a:solidFill>
            <a:ln>
              <a:noFill/>
            </a:ln>
          </p:spPr>
        </p:sp>
        <p:sp>
          <p:nvSpPr>
            <p:cNvPr id="245" name="Google Shape;245;p10"/>
            <p:cNvSpPr txBox="1"/>
            <p:nvPr/>
          </p:nvSpPr>
          <p:spPr>
            <a:xfrm>
              <a:off x="0" y="-38100"/>
              <a:ext cx="1850100" cy="1125600"/>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6" name="Google Shape;246;p10"/>
          <p:cNvGrpSpPr/>
          <p:nvPr/>
        </p:nvGrpSpPr>
        <p:grpSpPr>
          <a:xfrm>
            <a:off x="6640834" y="2766367"/>
            <a:ext cx="4946083" cy="2952822"/>
            <a:chOff x="0" y="-38100"/>
            <a:chExt cx="1761300" cy="1051500"/>
          </a:xfrm>
        </p:grpSpPr>
        <p:sp>
          <p:nvSpPr>
            <p:cNvPr id="247" name="Google Shape;247;p10"/>
            <p:cNvSpPr/>
            <p:nvPr/>
          </p:nvSpPr>
          <p:spPr>
            <a:xfrm>
              <a:off x="0" y="0"/>
              <a:ext cx="1761210" cy="1013318"/>
            </a:xfrm>
            <a:custGeom>
              <a:rect b="b" l="l" r="r" t="t"/>
              <a:pathLst>
                <a:path extrusionOk="0" h="1013318" w="1761210">
                  <a:moveTo>
                    <a:pt x="0" y="0"/>
                  </a:moveTo>
                  <a:lnTo>
                    <a:pt x="1761210" y="0"/>
                  </a:lnTo>
                  <a:lnTo>
                    <a:pt x="1761210" y="1013318"/>
                  </a:lnTo>
                  <a:lnTo>
                    <a:pt x="0" y="1013318"/>
                  </a:lnTo>
                  <a:close/>
                </a:path>
              </a:pathLst>
            </a:custGeom>
            <a:solidFill>
              <a:srgbClr val="000000">
                <a:alpha val="0"/>
              </a:srgbClr>
            </a:solidFill>
            <a:ln cap="sq" cmpd="sng" w="57150">
              <a:solidFill>
                <a:srgbClr val="7C2F22"/>
              </a:solidFill>
              <a:prstDash val="dash"/>
              <a:miter lim="8000"/>
              <a:headEnd len="sm" w="sm" type="none"/>
              <a:tailEnd len="sm" w="sm" type="none"/>
            </a:ln>
          </p:spPr>
        </p:sp>
        <p:sp>
          <p:nvSpPr>
            <p:cNvPr id="248" name="Google Shape;248;p10"/>
            <p:cNvSpPr txBox="1"/>
            <p:nvPr/>
          </p:nvSpPr>
          <p:spPr>
            <a:xfrm>
              <a:off x="0" y="-38100"/>
              <a:ext cx="1761300" cy="1051500"/>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9" name="Google Shape;249;p10"/>
          <p:cNvGrpSpPr/>
          <p:nvPr/>
        </p:nvGrpSpPr>
        <p:grpSpPr>
          <a:xfrm>
            <a:off x="7015984" y="3029522"/>
            <a:ext cx="1460676" cy="707209"/>
            <a:chOff x="0" y="-47625"/>
            <a:chExt cx="410810" cy="198900"/>
          </a:xfrm>
        </p:grpSpPr>
        <p:sp>
          <p:nvSpPr>
            <p:cNvPr id="250" name="Google Shape;250;p10"/>
            <p:cNvSpPr/>
            <p:nvPr/>
          </p:nvSpPr>
          <p:spPr>
            <a:xfrm>
              <a:off x="0" y="0"/>
              <a:ext cx="410810" cy="151191"/>
            </a:xfrm>
            <a:custGeom>
              <a:rect b="b" l="l" r="r" t="t"/>
              <a:pathLst>
                <a:path extrusionOk="0" h="151191" w="410810">
                  <a:moveTo>
                    <a:pt x="75596" y="0"/>
                  </a:moveTo>
                  <a:lnTo>
                    <a:pt x="335214" y="0"/>
                  </a:lnTo>
                  <a:cubicBezTo>
                    <a:pt x="355263" y="0"/>
                    <a:pt x="374491" y="7965"/>
                    <a:pt x="388668" y="22141"/>
                  </a:cubicBezTo>
                  <a:cubicBezTo>
                    <a:pt x="402845" y="36318"/>
                    <a:pt x="410810" y="55546"/>
                    <a:pt x="410810" y="75596"/>
                  </a:cubicBezTo>
                  <a:lnTo>
                    <a:pt x="410810" y="75596"/>
                  </a:lnTo>
                  <a:cubicBezTo>
                    <a:pt x="410810" y="95645"/>
                    <a:pt x="402845" y="114873"/>
                    <a:pt x="388668" y="129050"/>
                  </a:cubicBezTo>
                  <a:cubicBezTo>
                    <a:pt x="374491" y="143227"/>
                    <a:pt x="355263" y="151191"/>
                    <a:pt x="335214" y="151191"/>
                  </a:cubicBezTo>
                  <a:lnTo>
                    <a:pt x="75596" y="151191"/>
                  </a:lnTo>
                  <a:cubicBezTo>
                    <a:pt x="55546" y="151191"/>
                    <a:pt x="36318" y="143227"/>
                    <a:pt x="22141" y="129050"/>
                  </a:cubicBezTo>
                  <a:cubicBezTo>
                    <a:pt x="7965" y="114873"/>
                    <a:pt x="0" y="95645"/>
                    <a:pt x="0" y="75596"/>
                  </a:cubicBezTo>
                  <a:lnTo>
                    <a:pt x="0" y="75596"/>
                  </a:lnTo>
                  <a:cubicBezTo>
                    <a:pt x="0" y="55546"/>
                    <a:pt x="7965" y="36318"/>
                    <a:pt x="22141" y="22141"/>
                  </a:cubicBezTo>
                  <a:cubicBezTo>
                    <a:pt x="36318" y="7965"/>
                    <a:pt x="55546" y="0"/>
                    <a:pt x="75596" y="0"/>
                  </a:cubicBezTo>
                  <a:close/>
                </a:path>
              </a:pathLst>
            </a:custGeom>
            <a:solidFill>
              <a:srgbClr val="7C2F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0"/>
            <p:cNvSpPr txBox="1"/>
            <p:nvPr/>
          </p:nvSpPr>
          <p:spPr>
            <a:xfrm>
              <a:off x="0" y="-47625"/>
              <a:ext cx="410700" cy="198900"/>
            </a:xfrm>
            <a:prstGeom prst="rect">
              <a:avLst/>
            </a:prstGeom>
            <a:noFill/>
            <a:ln>
              <a:noFill/>
            </a:ln>
          </p:spPr>
          <p:txBody>
            <a:bodyPr anchorCtr="0" anchor="ctr" bIns="47550" lIns="47550" spcFirstLastPara="1" rIns="47550" wrap="square" tIns="4755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2" name="Google Shape;252;p10"/>
          <p:cNvSpPr txBox="1"/>
          <p:nvPr/>
        </p:nvSpPr>
        <p:spPr>
          <a:xfrm>
            <a:off x="7151688" y="3319220"/>
            <a:ext cx="1189200" cy="302700"/>
          </a:xfrm>
          <a:prstGeom prst="rect">
            <a:avLst/>
          </a:prstGeom>
          <a:noFill/>
          <a:ln>
            <a:noFill/>
          </a:ln>
        </p:spPr>
        <p:txBody>
          <a:bodyPr anchorCtr="0" anchor="t" bIns="0" lIns="0" spcFirstLastPara="1" rIns="0" wrap="square" tIns="0">
            <a:spAutoFit/>
          </a:bodyPr>
          <a:lstStyle/>
          <a:p>
            <a:pPr indent="0" lvl="0" marL="0" marR="0" rtl="0" algn="ctr">
              <a:lnSpc>
                <a:spcPct val="119023"/>
              </a:lnSpc>
              <a:spcBef>
                <a:spcPts val="0"/>
              </a:spcBef>
              <a:spcAft>
                <a:spcPts val="0"/>
              </a:spcAft>
              <a:buNone/>
            </a:pPr>
            <a:r>
              <a:rPr b="1" i="0" lang="en-US" sz="1966" u="none" cap="none" strike="noStrike">
                <a:solidFill>
                  <a:srgbClr val="FDD799"/>
                </a:solidFill>
                <a:latin typeface="Fredoka"/>
                <a:ea typeface="Fredoka"/>
                <a:cs typeface="Fredoka"/>
                <a:sym typeface="Fredoka"/>
              </a:rPr>
              <a:t>TUE</a:t>
            </a:r>
            <a:endParaRPr b="1"/>
          </a:p>
        </p:txBody>
      </p:sp>
      <p:grpSp>
        <p:nvGrpSpPr>
          <p:cNvPr id="253" name="Google Shape;253;p10"/>
          <p:cNvGrpSpPr/>
          <p:nvPr/>
        </p:nvGrpSpPr>
        <p:grpSpPr>
          <a:xfrm>
            <a:off x="12063735" y="2662340"/>
            <a:ext cx="5195636" cy="3160910"/>
            <a:chOff x="0" y="-38100"/>
            <a:chExt cx="1850166" cy="1125600"/>
          </a:xfrm>
        </p:grpSpPr>
        <p:sp>
          <p:nvSpPr>
            <p:cNvPr id="254" name="Google Shape;254;p10"/>
            <p:cNvSpPr/>
            <p:nvPr/>
          </p:nvSpPr>
          <p:spPr>
            <a:xfrm>
              <a:off x="0" y="0"/>
              <a:ext cx="1850166" cy="1087407"/>
            </a:xfrm>
            <a:custGeom>
              <a:rect b="b" l="l" r="r" t="t"/>
              <a:pathLst>
                <a:path extrusionOk="0" h="1087407" w="1850166">
                  <a:moveTo>
                    <a:pt x="0" y="0"/>
                  </a:moveTo>
                  <a:lnTo>
                    <a:pt x="1850166" y="0"/>
                  </a:lnTo>
                  <a:lnTo>
                    <a:pt x="1850166" y="1087407"/>
                  </a:lnTo>
                  <a:lnTo>
                    <a:pt x="0" y="1087407"/>
                  </a:lnTo>
                  <a:close/>
                </a:path>
              </a:pathLst>
            </a:custGeom>
            <a:solidFill>
              <a:srgbClr val="FFFFFF"/>
            </a:solidFill>
            <a:ln>
              <a:noFill/>
            </a:ln>
          </p:spPr>
        </p:sp>
        <p:sp>
          <p:nvSpPr>
            <p:cNvPr id="255" name="Google Shape;255;p10"/>
            <p:cNvSpPr txBox="1"/>
            <p:nvPr/>
          </p:nvSpPr>
          <p:spPr>
            <a:xfrm>
              <a:off x="0" y="-38100"/>
              <a:ext cx="1850100" cy="1125600"/>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6" name="Google Shape;256;p10"/>
          <p:cNvGrpSpPr/>
          <p:nvPr/>
        </p:nvGrpSpPr>
        <p:grpSpPr>
          <a:xfrm>
            <a:off x="12188636" y="2766367"/>
            <a:ext cx="4946083" cy="2952822"/>
            <a:chOff x="0" y="-38100"/>
            <a:chExt cx="1761300" cy="1051500"/>
          </a:xfrm>
        </p:grpSpPr>
        <p:sp>
          <p:nvSpPr>
            <p:cNvPr id="257" name="Google Shape;257;p10"/>
            <p:cNvSpPr/>
            <p:nvPr/>
          </p:nvSpPr>
          <p:spPr>
            <a:xfrm>
              <a:off x="0" y="0"/>
              <a:ext cx="1761210" cy="1013318"/>
            </a:xfrm>
            <a:custGeom>
              <a:rect b="b" l="l" r="r" t="t"/>
              <a:pathLst>
                <a:path extrusionOk="0" h="1013318" w="1761210">
                  <a:moveTo>
                    <a:pt x="0" y="0"/>
                  </a:moveTo>
                  <a:lnTo>
                    <a:pt x="1761210" y="0"/>
                  </a:lnTo>
                  <a:lnTo>
                    <a:pt x="1761210" y="1013318"/>
                  </a:lnTo>
                  <a:lnTo>
                    <a:pt x="0" y="1013318"/>
                  </a:lnTo>
                  <a:close/>
                </a:path>
              </a:pathLst>
            </a:custGeom>
            <a:solidFill>
              <a:srgbClr val="000000">
                <a:alpha val="0"/>
              </a:srgbClr>
            </a:solidFill>
            <a:ln cap="sq" cmpd="sng" w="57150">
              <a:solidFill>
                <a:srgbClr val="7C2F22"/>
              </a:solidFill>
              <a:prstDash val="dash"/>
              <a:miter lim="8000"/>
              <a:headEnd len="sm" w="sm" type="none"/>
              <a:tailEnd len="sm" w="sm" type="none"/>
            </a:ln>
          </p:spPr>
        </p:sp>
        <p:sp>
          <p:nvSpPr>
            <p:cNvPr id="258" name="Google Shape;258;p10"/>
            <p:cNvSpPr txBox="1"/>
            <p:nvPr/>
          </p:nvSpPr>
          <p:spPr>
            <a:xfrm>
              <a:off x="0" y="-38100"/>
              <a:ext cx="1761300" cy="1051500"/>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9" name="Google Shape;259;p10"/>
          <p:cNvGrpSpPr/>
          <p:nvPr/>
        </p:nvGrpSpPr>
        <p:grpSpPr>
          <a:xfrm>
            <a:off x="12563785" y="3029522"/>
            <a:ext cx="1460676" cy="707209"/>
            <a:chOff x="0" y="-47625"/>
            <a:chExt cx="410810" cy="198900"/>
          </a:xfrm>
        </p:grpSpPr>
        <p:sp>
          <p:nvSpPr>
            <p:cNvPr id="260" name="Google Shape;260;p10"/>
            <p:cNvSpPr/>
            <p:nvPr/>
          </p:nvSpPr>
          <p:spPr>
            <a:xfrm>
              <a:off x="0" y="0"/>
              <a:ext cx="410810" cy="151191"/>
            </a:xfrm>
            <a:custGeom>
              <a:rect b="b" l="l" r="r" t="t"/>
              <a:pathLst>
                <a:path extrusionOk="0" h="151191" w="410810">
                  <a:moveTo>
                    <a:pt x="75596" y="0"/>
                  </a:moveTo>
                  <a:lnTo>
                    <a:pt x="335214" y="0"/>
                  </a:lnTo>
                  <a:cubicBezTo>
                    <a:pt x="355263" y="0"/>
                    <a:pt x="374491" y="7965"/>
                    <a:pt x="388668" y="22141"/>
                  </a:cubicBezTo>
                  <a:cubicBezTo>
                    <a:pt x="402845" y="36318"/>
                    <a:pt x="410810" y="55546"/>
                    <a:pt x="410810" y="75596"/>
                  </a:cubicBezTo>
                  <a:lnTo>
                    <a:pt x="410810" y="75596"/>
                  </a:lnTo>
                  <a:cubicBezTo>
                    <a:pt x="410810" y="95645"/>
                    <a:pt x="402845" y="114873"/>
                    <a:pt x="388668" y="129050"/>
                  </a:cubicBezTo>
                  <a:cubicBezTo>
                    <a:pt x="374491" y="143227"/>
                    <a:pt x="355263" y="151191"/>
                    <a:pt x="335214" y="151191"/>
                  </a:cubicBezTo>
                  <a:lnTo>
                    <a:pt x="75596" y="151191"/>
                  </a:lnTo>
                  <a:cubicBezTo>
                    <a:pt x="55546" y="151191"/>
                    <a:pt x="36318" y="143227"/>
                    <a:pt x="22141" y="129050"/>
                  </a:cubicBezTo>
                  <a:cubicBezTo>
                    <a:pt x="7965" y="114873"/>
                    <a:pt x="0" y="95645"/>
                    <a:pt x="0" y="75596"/>
                  </a:cubicBezTo>
                  <a:lnTo>
                    <a:pt x="0" y="75596"/>
                  </a:lnTo>
                  <a:cubicBezTo>
                    <a:pt x="0" y="55546"/>
                    <a:pt x="7965" y="36318"/>
                    <a:pt x="22141" y="22141"/>
                  </a:cubicBezTo>
                  <a:cubicBezTo>
                    <a:pt x="36318" y="7965"/>
                    <a:pt x="55546" y="0"/>
                    <a:pt x="75596" y="0"/>
                  </a:cubicBezTo>
                  <a:close/>
                </a:path>
              </a:pathLst>
            </a:custGeom>
            <a:solidFill>
              <a:srgbClr val="7C2F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0"/>
            <p:cNvSpPr txBox="1"/>
            <p:nvPr/>
          </p:nvSpPr>
          <p:spPr>
            <a:xfrm>
              <a:off x="0" y="-47625"/>
              <a:ext cx="410700" cy="198900"/>
            </a:xfrm>
            <a:prstGeom prst="rect">
              <a:avLst/>
            </a:prstGeom>
            <a:noFill/>
            <a:ln>
              <a:noFill/>
            </a:ln>
          </p:spPr>
          <p:txBody>
            <a:bodyPr anchorCtr="0" anchor="ctr" bIns="47550" lIns="47550" spcFirstLastPara="1" rIns="47550" wrap="square" tIns="4755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2" name="Google Shape;262;p10"/>
          <p:cNvSpPr txBox="1"/>
          <p:nvPr/>
        </p:nvSpPr>
        <p:spPr>
          <a:xfrm>
            <a:off x="12699489" y="3319220"/>
            <a:ext cx="1189200" cy="302700"/>
          </a:xfrm>
          <a:prstGeom prst="rect">
            <a:avLst/>
          </a:prstGeom>
          <a:noFill/>
          <a:ln>
            <a:noFill/>
          </a:ln>
        </p:spPr>
        <p:txBody>
          <a:bodyPr anchorCtr="0" anchor="t" bIns="0" lIns="0" spcFirstLastPara="1" rIns="0" wrap="square" tIns="0">
            <a:spAutoFit/>
          </a:bodyPr>
          <a:lstStyle/>
          <a:p>
            <a:pPr indent="0" lvl="0" marL="0" marR="0" rtl="0" algn="ctr">
              <a:lnSpc>
                <a:spcPct val="119023"/>
              </a:lnSpc>
              <a:spcBef>
                <a:spcPts val="0"/>
              </a:spcBef>
              <a:spcAft>
                <a:spcPts val="0"/>
              </a:spcAft>
              <a:buNone/>
            </a:pPr>
            <a:r>
              <a:rPr b="1" i="0" lang="en-US" sz="1966" u="none" cap="none" strike="noStrike">
                <a:solidFill>
                  <a:srgbClr val="FDD799"/>
                </a:solidFill>
                <a:latin typeface="Fredoka"/>
                <a:ea typeface="Fredoka"/>
                <a:cs typeface="Fredoka"/>
                <a:sym typeface="Fredoka"/>
              </a:rPr>
              <a:t>WED</a:t>
            </a:r>
            <a:endParaRPr b="1"/>
          </a:p>
        </p:txBody>
      </p:sp>
      <p:sp>
        <p:nvSpPr>
          <p:cNvPr id="263" name="Google Shape;263;p10"/>
          <p:cNvSpPr/>
          <p:nvPr/>
        </p:nvSpPr>
        <p:spPr>
          <a:xfrm>
            <a:off x="4931340" y="2713826"/>
            <a:ext cx="1292925" cy="1044037"/>
          </a:xfrm>
          <a:custGeom>
            <a:rect b="b" l="l" r="r" t="t"/>
            <a:pathLst>
              <a:path extrusionOk="0" h="1044037" w="1292925">
                <a:moveTo>
                  <a:pt x="0" y="0"/>
                </a:moveTo>
                <a:lnTo>
                  <a:pt x="1292925" y="0"/>
                </a:lnTo>
                <a:lnTo>
                  <a:pt x="1292925" y="1044037"/>
                </a:lnTo>
                <a:lnTo>
                  <a:pt x="0" y="1044037"/>
                </a:lnTo>
                <a:lnTo>
                  <a:pt x="0" y="0"/>
                </a:lnTo>
                <a:close/>
              </a:path>
            </a:pathLst>
          </a:custGeom>
          <a:blipFill rotWithShape="1">
            <a:blip r:embed="rId3">
              <a:alphaModFix/>
            </a:blip>
            <a:stretch>
              <a:fillRect b="0" l="0" r="0" t="0"/>
            </a:stretch>
          </a:blipFill>
          <a:ln>
            <a:noFill/>
          </a:ln>
        </p:spPr>
      </p:sp>
      <p:grpSp>
        <p:nvGrpSpPr>
          <p:cNvPr id="264" name="Google Shape;264;p10"/>
          <p:cNvGrpSpPr/>
          <p:nvPr/>
        </p:nvGrpSpPr>
        <p:grpSpPr>
          <a:xfrm>
            <a:off x="1028700" y="6097693"/>
            <a:ext cx="5195636" cy="3160910"/>
            <a:chOff x="0" y="-38100"/>
            <a:chExt cx="1850166" cy="1125600"/>
          </a:xfrm>
        </p:grpSpPr>
        <p:sp>
          <p:nvSpPr>
            <p:cNvPr id="265" name="Google Shape;265;p10"/>
            <p:cNvSpPr/>
            <p:nvPr/>
          </p:nvSpPr>
          <p:spPr>
            <a:xfrm>
              <a:off x="0" y="0"/>
              <a:ext cx="1850166" cy="1087407"/>
            </a:xfrm>
            <a:custGeom>
              <a:rect b="b" l="l" r="r" t="t"/>
              <a:pathLst>
                <a:path extrusionOk="0" h="1087407" w="1850166">
                  <a:moveTo>
                    <a:pt x="0" y="0"/>
                  </a:moveTo>
                  <a:lnTo>
                    <a:pt x="1850166" y="0"/>
                  </a:lnTo>
                  <a:lnTo>
                    <a:pt x="1850166" y="1087407"/>
                  </a:lnTo>
                  <a:lnTo>
                    <a:pt x="0" y="1087407"/>
                  </a:lnTo>
                  <a:close/>
                </a:path>
              </a:pathLst>
            </a:custGeom>
            <a:solidFill>
              <a:srgbClr val="FFFFFF"/>
            </a:solidFill>
            <a:ln>
              <a:noFill/>
            </a:ln>
          </p:spPr>
        </p:sp>
        <p:sp>
          <p:nvSpPr>
            <p:cNvPr id="266" name="Google Shape;266;p10"/>
            <p:cNvSpPr txBox="1"/>
            <p:nvPr/>
          </p:nvSpPr>
          <p:spPr>
            <a:xfrm>
              <a:off x="0" y="-38100"/>
              <a:ext cx="1850100" cy="1125600"/>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7" name="Google Shape;267;p10"/>
          <p:cNvGrpSpPr/>
          <p:nvPr/>
        </p:nvGrpSpPr>
        <p:grpSpPr>
          <a:xfrm>
            <a:off x="1153601" y="6201720"/>
            <a:ext cx="4946083" cy="2952822"/>
            <a:chOff x="0" y="-38100"/>
            <a:chExt cx="1761300" cy="1051500"/>
          </a:xfrm>
        </p:grpSpPr>
        <p:sp>
          <p:nvSpPr>
            <p:cNvPr id="268" name="Google Shape;268;p10"/>
            <p:cNvSpPr/>
            <p:nvPr/>
          </p:nvSpPr>
          <p:spPr>
            <a:xfrm>
              <a:off x="0" y="0"/>
              <a:ext cx="1761210" cy="1013318"/>
            </a:xfrm>
            <a:custGeom>
              <a:rect b="b" l="l" r="r" t="t"/>
              <a:pathLst>
                <a:path extrusionOk="0" h="1013318" w="1761210">
                  <a:moveTo>
                    <a:pt x="0" y="0"/>
                  </a:moveTo>
                  <a:lnTo>
                    <a:pt x="1761210" y="0"/>
                  </a:lnTo>
                  <a:lnTo>
                    <a:pt x="1761210" y="1013318"/>
                  </a:lnTo>
                  <a:lnTo>
                    <a:pt x="0" y="1013318"/>
                  </a:lnTo>
                  <a:close/>
                </a:path>
              </a:pathLst>
            </a:custGeom>
            <a:solidFill>
              <a:srgbClr val="000000">
                <a:alpha val="0"/>
              </a:srgbClr>
            </a:solidFill>
            <a:ln cap="sq" cmpd="sng" w="57150">
              <a:solidFill>
                <a:srgbClr val="7C2F22"/>
              </a:solidFill>
              <a:prstDash val="dash"/>
              <a:miter lim="8000"/>
              <a:headEnd len="sm" w="sm" type="none"/>
              <a:tailEnd len="sm" w="sm" type="none"/>
            </a:ln>
          </p:spPr>
        </p:sp>
        <p:sp>
          <p:nvSpPr>
            <p:cNvPr id="269" name="Google Shape;269;p10"/>
            <p:cNvSpPr txBox="1"/>
            <p:nvPr/>
          </p:nvSpPr>
          <p:spPr>
            <a:xfrm>
              <a:off x="0" y="-38100"/>
              <a:ext cx="1761300" cy="1051500"/>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0" name="Google Shape;270;p10"/>
          <p:cNvGrpSpPr/>
          <p:nvPr/>
        </p:nvGrpSpPr>
        <p:grpSpPr>
          <a:xfrm>
            <a:off x="1528750" y="6464875"/>
            <a:ext cx="1460676" cy="707209"/>
            <a:chOff x="0" y="-47625"/>
            <a:chExt cx="410810" cy="198900"/>
          </a:xfrm>
        </p:grpSpPr>
        <p:sp>
          <p:nvSpPr>
            <p:cNvPr id="271" name="Google Shape;271;p10"/>
            <p:cNvSpPr/>
            <p:nvPr/>
          </p:nvSpPr>
          <p:spPr>
            <a:xfrm>
              <a:off x="0" y="0"/>
              <a:ext cx="410810" cy="151191"/>
            </a:xfrm>
            <a:custGeom>
              <a:rect b="b" l="l" r="r" t="t"/>
              <a:pathLst>
                <a:path extrusionOk="0" h="151191" w="410810">
                  <a:moveTo>
                    <a:pt x="75596" y="0"/>
                  </a:moveTo>
                  <a:lnTo>
                    <a:pt x="335214" y="0"/>
                  </a:lnTo>
                  <a:cubicBezTo>
                    <a:pt x="355263" y="0"/>
                    <a:pt x="374491" y="7965"/>
                    <a:pt x="388668" y="22141"/>
                  </a:cubicBezTo>
                  <a:cubicBezTo>
                    <a:pt x="402845" y="36318"/>
                    <a:pt x="410810" y="55546"/>
                    <a:pt x="410810" y="75596"/>
                  </a:cubicBezTo>
                  <a:lnTo>
                    <a:pt x="410810" y="75596"/>
                  </a:lnTo>
                  <a:cubicBezTo>
                    <a:pt x="410810" y="95645"/>
                    <a:pt x="402845" y="114873"/>
                    <a:pt x="388668" y="129050"/>
                  </a:cubicBezTo>
                  <a:cubicBezTo>
                    <a:pt x="374491" y="143227"/>
                    <a:pt x="355263" y="151191"/>
                    <a:pt x="335214" y="151191"/>
                  </a:cubicBezTo>
                  <a:lnTo>
                    <a:pt x="75596" y="151191"/>
                  </a:lnTo>
                  <a:cubicBezTo>
                    <a:pt x="55546" y="151191"/>
                    <a:pt x="36318" y="143227"/>
                    <a:pt x="22141" y="129050"/>
                  </a:cubicBezTo>
                  <a:cubicBezTo>
                    <a:pt x="7965" y="114873"/>
                    <a:pt x="0" y="95645"/>
                    <a:pt x="0" y="75596"/>
                  </a:cubicBezTo>
                  <a:lnTo>
                    <a:pt x="0" y="75596"/>
                  </a:lnTo>
                  <a:cubicBezTo>
                    <a:pt x="0" y="55546"/>
                    <a:pt x="7965" y="36318"/>
                    <a:pt x="22141" y="22141"/>
                  </a:cubicBezTo>
                  <a:cubicBezTo>
                    <a:pt x="36318" y="7965"/>
                    <a:pt x="55546" y="0"/>
                    <a:pt x="75596" y="0"/>
                  </a:cubicBezTo>
                  <a:close/>
                </a:path>
              </a:pathLst>
            </a:custGeom>
            <a:solidFill>
              <a:srgbClr val="7C2F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0"/>
            <p:cNvSpPr txBox="1"/>
            <p:nvPr/>
          </p:nvSpPr>
          <p:spPr>
            <a:xfrm>
              <a:off x="0" y="-47625"/>
              <a:ext cx="410700" cy="198900"/>
            </a:xfrm>
            <a:prstGeom prst="rect">
              <a:avLst/>
            </a:prstGeom>
            <a:noFill/>
            <a:ln>
              <a:noFill/>
            </a:ln>
          </p:spPr>
          <p:txBody>
            <a:bodyPr anchorCtr="0" anchor="ctr" bIns="47550" lIns="47550" spcFirstLastPara="1" rIns="47550" wrap="square" tIns="4755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3" name="Google Shape;273;p10"/>
          <p:cNvSpPr txBox="1"/>
          <p:nvPr/>
        </p:nvSpPr>
        <p:spPr>
          <a:xfrm>
            <a:off x="1664454" y="6754573"/>
            <a:ext cx="1189200" cy="302700"/>
          </a:xfrm>
          <a:prstGeom prst="rect">
            <a:avLst/>
          </a:prstGeom>
          <a:noFill/>
          <a:ln>
            <a:noFill/>
          </a:ln>
        </p:spPr>
        <p:txBody>
          <a:bodyPr anchorCtr="0" anchor="t" bIns="0" lIns="0" spcFirstLastPara="1" rIns="0" wrap="square" tIns="0">
            <a:spAutoFit/>
          </a:bodyPr>
          <a:lstStyle/>
          <a:p>
            <a:pPr indent="0" lvl="0" marL="0" marR="0" rtl="0" algn="ctr">
              <a:lnSpc>
                <a:spcPct val="119023"/>
              </a:lnSpc>
              <a:spcBef>
                <a:spcPts val="0"/>
              </a:spcBef>
              <a:spcAft>
                <a:spcPts val="0"/>
              </a:spcAft>
              <a:buNone/>
            </a:pPr>
            <a:r>
              <a:rPr b="1" i="0" lang="en-US" sz="1966" u="none" cap="none" strike="noStrike">
                <a:solidFill>
                  <a:srgbClr val="FDD799"/>
                </a:solidFill>
                <a:latin typeface="Fredoka"/>
                <a:ea typeface="Fredoka"/>
                <a:cs typeface="Fredoka"/>
                <a:sym typeface="Fredoka"/>
              </a:rPr>
              <a:t>THU</a:t>
            </a:r>
            <a:endParaRPr b="1"/>
          </a:p>
        </p:txBody>
      </p:sp>
      <p:grpSp>
        <p:nvGrpSpPr>
          <p:cNvPr id="274" name="Google Shape;274;p10"/>
          <p:cNvGrpSpPr/>
          <p:nvPr/>
        </p:nvGrpSpPr>
        <p:grpSpPr>
          <a:xfrm>
            <a:off x="6515934" y="6097693"/>
            <a:ext cx="5195636" cy="3160910"/>
            <a:chOff x="0" y="-38100"/>
            <a:chExt cx="1850166" cy="1125600"/>
          </a:xfrm>
        </p:grpSpPr>
        <p:sp>
          <p:nvSpPr>
            <p:cNvPr id="275" name="Google Shape;275;p10"/>
            <p:cNvSpPr/>
            <p:nvPr/>
          </p:nvSpPr>
          <p:spPr>
            <a:xfrm>
              <a:off x="0" y="0"/>
              <a:ext cx="1850166" cy="1087407"/>
            </a:xfrm>
            <a:custGeom>
              <a:rect b="b" l="l" r="r" t="t"/>
              <a:pathLst>
                <a:path extrusionOk="0" h="1087407" w="1850166">
                  <a:moveTo>
                    <a:pt x="0" y="0"/>
                  </a:moveTo>
                  <a:lnTo>
                    <a:pt x="1850166" y="0"/>
                  </a:lnTo>
                  <a:lnTo>
                    <a:pt x="1850166" y="1087407"/>
                  </a:lnTo>
                  <a:lnTo>
                    <a:pt x="0" y="1087407"/>
                  </a:lnTo>
                  <a:close/>
                </a:path>
              </a:pathLst>
            </a:custGeom>
            <a:solidFill>
              <a:srgbClr val="FFFFFF"/>
            </a:solidFill>
            <a:ln>
              <a:noFill/>
            </a:ln>
          </p:spPr>
        </p:sp>
        <p:sp>
          <p:nvSpPr>
            <p:cNvPr id="276" name="Google Shape;276;p10"/>
            <p:cNvSpPr txBox="1"/>
            <p:nvPr/>
          </p:nvSpPr>
          <p:spPr>
            <a:xfrm>
              <a:off x="0" y="-38100"/>
              <a:ext cx="1850100" cy="1125600"/>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7" name="Google Shape;277;p10"/>
          <p:cNvGrpSpPr/>
          <p:nvPr/>
        </p:nvGrpSpPr>
        <p:grpSpPr>
          <a:xfrm>
            <a:off x="6640834" y="6201720"/>
            <a:ext cx="4946083" cy="2952822"/>
            <a:chOff x="0" y="-38100"/>
            <a:chExt cx="1761300" cy="1051500"/>
          </a:xfrm>
        </p:grpSpPr>
        <p:sp>
          <p:nvSpPr>
            <p:cNvPr id="278" name="Google Shape;278;p10"/>
            <p:cNvSpPr/>
            <p:nvPr/>
          </p:nvSpPr>
          <p:spPr>
            <a:xfrm>
              <a:off x="0" y="0"/>
              <a:ext cx="1761210" cy="1013318"/>
            </a:xfrm>
            <a:custGeom>
              <a:rect b="b" l="l" r="r" t="t"/>
              <a:pathLst>
                <a:path extrusionOk="0" h="1013318" w="1761210">
                  <a:moveTo>
                    <a:pt x="0" y="0"/>
                  </a:moveTo>
                  <a:lnTo>
                    <a:pt x="1761210" y="0"/>
                  </a:lnTo>
                  <a:lnTo>
                    <a:pt x="1761210" y="1013318"/>
                  </a:lnTo>
                  <a:lnTo>
                    <a:pt x="0" y="1013318"/>
                  </a:lnTo>
                  <a:close/>
                </a:path>
              </a:pathLst>
            </a:custGeom>
            <a:solidFill>
              <a:srgbClr val="000000">
                <a:alpha val="0"/>
              </a:srgbClr>
            </a:solidFill>
            <a:ln cap="sq" cmpd="sng" w="57150">
              <a:solidFill>
                <a:srgbClr val="7C2F22"/>
              </a:solidFill>
              <a:prstDash val="dash"/>
              <a:miter lim="8000"/>
              <a:headEnd len="sm" w="sm" type="none"/>
              <a:tailEnd len="sm" w="sm" type="none"/>
            </a:ln>
          </p:spPr>
        </p:sp>
        <p:sp>
          <p:nvSpPr>
            <p:cNvPr id="279" name="Google Shape;279;p10"/>
            <p:cNvSpPr txBox="1"/>
            <p:nvPr/>
          </p:nvSpPr>
          <p:spPr>
            <a:xfrm>
              <a:off x="0" y="-38100"/>
              <a:ext cx="1761300" cy="1051500"/>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0" name="Google Shape;280;p10"/>
          <p:cNvGrpSpPr/>
          <p:nvPr/>
        </p:nvGrpSpPr>
        <p:grpSpPr>
          <a:xfrm>
            <a:off x="7015984" y="6464875"/>
            <a:ext cx="1460676" cy="707209"/>
            <a:chOff x="0" y="-47625"/>
            <a:chExt cx="410810" cy="198900"/>
          </a:xfrm>
        </p:grpSpPr>
        <p:sp>
          <p:nvSpPr>
            <p:cNvPr id="281" name="Google Shape;281;p10"/>
            <p:cNvSpPr/>
            <p:nvPr/>
          </p:nvSpPr>
          <p:spPr>
            <a:xfrm>
              <a:off x="0" y="0"/>
              <a:ext cx="410810" cy="151191"/>
            </a:xfrm>
            <a:custGeom>
              <a:rect b="b" l="l" r="r" t="t"/>
              <a:pathLst>
                <a:path extrusionOk="0" h="151191" w="410810">
                  <a:moveTo>
                    <a:pt x="75596" y="0"/>
                  </a:moveTo>
                  <a:lnTo>
                    <a:pt x="335214" y="0"/>
                  </a:lnTo>
                  <a:cubicBezTo>
                    <a:pt x="355263" y="0"/>
                    <a:pt x="374491" y="7965"/>
                    <a:pt x="388668" y="22141"/>
                  </a:cubicBezTo>
                  <a:cubicBezTo>
                    <a:pt x="402845" y="36318"/>
                    <a:pt x="410810" y="55546"/>
                    <a:pt x="410810" y="75596"/>
                  </a:cubicBezTo>
                  <a:lnTo>
                    <a:pt x="410810" y="75596"/>
                  </a:lnTo>
                  <a:cubicBezTo>
                    <a:pt x="410810" y="95645"/>
                    <a:pt x="402845" y="114873"/>
                    <a:pt x="388668" y="129050"/>
                  </a:cubicBezTo>
                  <a:cubicBezTo>
                    <a:pt x="374491" y="143227"/>
                    <a:pt x="355263" y="151191"/>
                    <a:pt x="335214" y="151191"/>
                  </a:cubicBezTo>
                  <a:lnTo>
                    <a:pt x="75596" y="151191"/>
                  </a:lnTo>
                  <a:cubicBezTo>
                    <a:pt x="55546" y="151191"/>
                    <a:pt x="36318" y="143227"/>
                    <a:pt x="22141" y="129050"/>
                  </a:cubicBezTo>
                  <a:cubicBezTo>
                    <a:pt x="7965" y="114873"/>
                    <a:pt x="0" y="95645"/>
                    <a:pt x="0" y="75596"/>
                  </a:cubicBezTo>
                  <a:lnTo>
                    <a:pt x="0" y="75596"/>
                  </a:lnTo>
                  <a:cubicBezTo>
                    <a:pt x="0" y="55546"/>
                    <a:pt x="7965" y="36318"/>
                    <a:pt x="22141" y="22141"/>
                  </a:cubicBezTo>
                  <a:cubicBezTo>
                    <a:pt x="36318" y="7965"/>
                    <a:pt x="55546" y="0"/>
                    <a:pt x="75596" y="0"/>
                  </a:cubicBezTo>
                  <a:close/>
                </a:path>
              </a:pathLst>
            </a:custGeom>
            <a:solidFill>
              <a:srgbClr val="7C2F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0"/>
            <p:cNvSpPr txBox="1"/>
            <p:nvPr/>
          </p:nvSpPr>
          <p:spPr>
            <a:xfrm>
              <a:off x="0" y="-47625"/>
              <a:ext cx="410700" cy="198900"/>
            </a:xfrm>
            <a:prstGeom prst="rect">
              <a:avLst/>
            </a:prstGeom>
            <a:noFill/>
            <a:ln>
              <a:noFill/>
            </a:ln>
          </p:spPr>
          <p:txBody>
            <a:bodyPr anchorCtr="0" anchor="ctr" bIns="47550" lIns="47550" spcFirstLastPara="1" rIns="47550" wrap="square" tIns="4755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3" name="Google Shape;283;p10"/>
          <p:cNvSpPr txBox="1"/>
          <p:nvPr/>
        </p:nvSpPr>
        <p:spPr>
          <a:xfrm>
            <a:off x="7151688" y="6754573"/>
            <a:ext cx="1189200" cy="302700"/>
          </a:xfrm>
          <a:prstGeom prst="rect">
            <a:avLst/>
          </a:prstGeom>
          <a:noFill/>
          <a:ln>
            <a:noFill/>
          </a:ln>
        </p:spPr>
        <p:txBody>
          <a:bodyPr anchorCtr="0" anchor="t" bIns="0" lIns="0" spcFirstLastPara="1" rIns="0" wrap="square" tIns="0">
            <a:spAutoFit/>
          </a:bodyPr>
          <a:lstStyle/>
          <a:p>
            <a:pPr indent="0" lvl="0" marL="0" marR="0" rtl="0" algn="ctr">
              <a:lnSpc>
                <a:spcPct val="119023"/>
              </a:lnSpc>
              <a:spcBef>
                <a:spcPts val="0"/>
              </a:spcBef>
              <a:spcAft>
                <a:spcPts val="0"/>
              </a:spcAft>
              <a:buNone/>
            </a:pPr>
            <a:r>
              <a:rPr b="1" i="0" lang="en-US" sz="1966" u="none" cap="none" strike="noStrike">
                <a:solidFill>
                  <a:srgbClr val="FDD799"/>
                </a:solidFill>
                <a:latin typeface="Fredoka"/>
                <a:ea typeface="Fredoka"/>
                <a:cs typeface="Fredoka"/>
                <a:sym typeface="Fredoka"/>
              </a:rPr>
              <a:t>FRI</a:t>
            </a:r>
            <a:endParaRPr b="1"/>
          </a:p>
        </p:txBody>
      </p:sp>
      <p:grpSp>
        <p:nvGrpSpPr>
          <p:cNvPr id="284" name="Google Shape;284;p10"/>
          <p:cNvGrpSpPr/>
          <p:nvPr/>
        </p:nvGrpSpPr>
        <p:grpSpPr>
          <a:xfrm>
            <a:off x="12063735" y="6097693"/>
            <a:ext cx="5195636" cy="3160910"/>
            <a:chOff x="0" y="-38100"/>
            <a:chExt cx="1850166" cy="1125600"/>
          </a:xfrm>
        </p:grpSpPr>
        <p:sp>
          <p:nvSpPr>
            <p:cNvPr id="285" name="Google Shape;285;p10"/>
            <p:cNvSpPr/>
            <p:nvPr/>
          </p:nvSpPr>
          <p:spPr>
            <a:xfrm>
              <a:off x="0" y="0"/>
              <a:ext cx="1850166" cy="1087407"/>
            </a:xfrm>
            <a:custGeom>
              <a:rect b="b" l="l" r="r" t="t"/>
              <a:pathLst>
                <a:path extrusionOk="0" h="1087407" w="1850166">
                  <a:moveTo>
                    <a:pt x="0" y="0"/>
                  </a:moveTo>
                  <a:lnTo>
                    <a:pt x="1850166" y="0"/>
                  </a:lnTo>
                  <a:lnTo>
                    <a:pt x="1850166" y="1087407"/>
                  </a:lnTo>
                  <a:lnTo>
                    <a:pt x="0" y="1087407"/>
                  </a:lnTo>
                  <a:close/>
                </a:path>
              </a:pathLst>
            </a:custGeom>
            <a:solidFill>
              <a:srgbClr val="D5CF45"/>
            </a:solidFill>
            <a:ln>
              <a:noFill/>
            </a:ln>
          </p:spPr>
        </p:sp>
        <p:sp>
          <p:nvSpPr>
            <p:cNvPr id="286" name="Google Shape;286;p10"/>
            <p:cNvSpPr txBox="1"/>
            <p:nvPr/>
          </p:nvSpPr>
          <p:spPr>
            <a:xfrm>
              <a:off x="0" y="-38100"/>
              <a:ext cx="1850100" cy="1125600"/>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7" name="Google Shape;287;p10"/>
          <p:cNvGrpSpPr/>
          <p:nvPr/>
        </p:nvGrpSpPr>
        <p:grpSpPr>
          <a:xfrm>
            <a:off x="12188636" y="6201720"/>
            <a:ext cx="4946083" cy="2952822"/>
            <a:chOff x="0" y="-38100"/>
            <a:chExt cx="1761300" cy="1051500"/>
          </a:xfrm>
        </p:grpSpPr>
        <p:sp>
          <p:nvSpPr>
            <p:cNvPr id="288" name="Google Shape;288;p10"/>
            <p:cNvSpPr/>
            <p:nvPr/>
          </p:nvSpPr>
          <p:spPr>
            <a:xfrm>
              <a:off x="0" y="0"/>
              <a:ext cx="1761210" cy="1013318"/>
            </a:xfrm>
            <a:custGeom>
              <a:rect b="b" l="l" r="r" t="t"/>
              <a:pathLst>
                <a:path extrusionOk="0" h="1013318" w="1761210">
                  <a:moveTo>
                    <a:pt x="0" y="0"/>
                  </a:moveTo>
                  <a:lnTo>
                    <a:pt x="1761210" y="0"/>
                  </a:lnTo>
                  <a:lnTo>
                    <a:pt x="1761210" y="1013318"/>
                  </a:lnTo>
                  <a:lnTo>
                    <a:pt x="0" y="1013318"/>
                  </a:lnTo>
                  <a:close/>
                </a:path>
              </a:pathLst>
            </a:custGeom>
            <a:solidFill>
              <a:srgbClr val="000000">
                <a:alpha val="0"/>
              </a:srgbClr>
            </a:solidFill>
            <a:ln cap="sq" cmpd="sng" w="57150">
              <a:solidFill>
                <a:srgbClr val="7C2F22"/>
              </a:solidFill>
              <a:prstDash val="dash"/>
              <a:miter lim="8000"/>
              <a:headEnd len="sm" w="sm" type="none"/>
              <a:tailEnd len="sm" w="sm" type="none"/>
            </a:ln>
          </p:spPr>
        </p:sp>
        <p:sp>
          <p:nvSpPr>
            <p:cNvPr id="289" name="Google Shape;289;p10"/>
            <p:cNvSpPr txBox="1"/>
            <p:nvPr/>
          </p:nvSpPr>
          <p:spPr>
            <a:xfrm>
              <a:off x="0" y="-38100"/>
              <a:ext cx="1761300" cy="1051500"/>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0" name="Google Shape;290;p10"/>
          <p:cNvGrpSpPr/>
          <p:nvPr/>
        </p:nvGrpSpPr>
        <p:grpSpPr>
          <a:xfrm>
            <a:off x="12563785" y="6464875"/>
            <a:ext cx="2972837" cy="707209"/>
            <a:chOff x="0" y="-47625"/>
            <a:chExt cx="836100" cy="198900"/>
          </a:xfrm>
        </p:grpSpPr>
        <p:sp>
          <p:nvSpPr>
            <p:cNvPr id="291" name="Google Shape;291;p10"/>
            <p:cNvSpPr/>
            <p:nvPr/>
          </p:nvSpPr>
          <p:spPr>
            <a:xfrm>
              <a:off x="0" y="0"/>
              <a:ext cx="836086" cy="151191"/>
            </a:xfrm>
            <a:custGeom>
              <a:rect b="b" l="l" r="r" t="t"/>
              <a:pathLst>
                <a:path extrusionOk="0" h="151191" w="836086">
                  <a:moveTo>
                    <a:pt x="57294" y="0"/>
                  </a:moveTo>
                  <a:lnTo>
                    <a:pt x="778793" y="0"/>
                  </a:lnTo>
                  <a:cubicBezTo>
                    <a:pt x="810435" y="0"/>
                    <a:pt x="836086" y="25651"/>
                    <a:pt x="836086" y="57294"/>
                  </a:cubicBezTo>
                  <a:lnTo>
                    <a:pt x="836086" y="93898"/>
                  </a:lnTo>
                  <a:cubicBezTo>
                    <a:pt x="836086" y="125540"/>
                    <a:pt x="810435" y="151191"/>
                    <a:pt x="778793" y="151191"/>
                  </a:cubicBezTo>
                  <a:lnTo>
                    <a:pt x="57294" y="151191"/>
                  </a:lnTo>
                  <a:cubicBezTo>
                    <a:pt x="25651" y="151191"/>
                    <a:pt x="0" y="125540"/>
                    <a:pt x="0" y="93898"/>
                  </a:cubicBezTo>
                  <a:lnTo>
                    <a:pt x="0" y="57294"/>
                  </a:lnTo>
                  <a:cubicBezTo>
                    <a:pt x="0" y="25651"/>
                    <a:pt x="25651" y="0"/>
                    <a:pt x="5729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0"/>
            <p:cNvSpPr txBox="1"/>
            <p:nvPr/>
          </p:nvSpPr>
          <p:spPr>
            <a:xfrm>
              <a:off x="0" y="-47625"/>
              <a:ext cx="836100" cy="198900"/>
            </a:xfrm>
            <a:prstGeom prst="rect">
              <a:avLst/>
            </a:prstGeom>
            <a:noFill/>
            <a:ln>
              <a:noFill/>
            </a:ln>
          </p:spPr>
          <p:txBody>
            <a:bodyPr anchorCtr="0" anchor="ctr" bIns="47550" lIns="47550" spcFirstLastPara="1" rIns="47550" wrap="square" tIns="4755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3" name="Google Shape;293;p10"/>
          <p:cNvSpPr txBox="1"/>
          <p:nvPr/>
        </p:nvSpPr>
        <p:spPr>
          <a:xfrm>
            <a:off x="12699489" y="6754573"/>
            <a:ext cx="2646300" cy="302700"/>
          </a:xfrm>
          <a:prstGeom prst="rect">
            <a:avLst/>
          </a:prstGeom>
          <a:noFill/>
          <a:ln>
            <a:noFill/>
          </a:ln>
        </p:spPr>
        <p:txBody>
          <a:bodyPr anchorCtr="0" anchor="t" bIns="0" lIns="0" spcFirstLastPara="1" rIns="0" wrap="square" tIns="0">
            <a:spAutoFit/>
          </a:bodyPr>
          <a:lstStyle/>
          <a:p>
            <a:pPr indent="0" lvl="0" marL="0" marR="0" rtl="0" algn="ctr">
              <a:lnSpc>
                <a:spcPct val="119023"/>
              </a:lnSpc>
              <a:spcBef>
                <a:spcPts val="0"/>
              </a:spcBef>
              <a:spcAft>
                <a:spcPts val="0"/>
              </a:spcAft>
              <a:buNone/>
            </a:pPr>
            <a:r>
              <a:rPr b="1" i="0" lang="en-US" sz="1966" u="none" cap="none" strike="noStrike">
                <a:solidFill>
                  <a:srgbClr val="7C2F22"/>
                </a:solidFill>
                <a:latin typeface="Fredoka"/>
                <a:ea typeface="Fredoka"/>
                <a:cs typeface="Fredoka"/>
                <a:sym typeface="Fredoka"/>
              </a:rPr>
              <a:t>ADDITIONAL NOTES</a:t>
            </a:r>
            <a:endParaRPr b="1"/>
          </a:p>
        </p:txBody>
      </p:sp>
      <p:sp>
        <p:nvSpPr>
          <p:cNvPr id="294" name="Google Shape;294;p10"/>
          <p:cNvSpPr/>
          <p:nvPr/>
        </p:nvSpPr>
        <p:spPr>
          <a:xfrm>
            <a:off x="10568436" y="2769332"/>
            <a:ext cx="1143063" cy="933025"/>
          </a:xfrm>
          <a:custGeom>
            <a:rect b="b" l="l" r="r" t="t"/>
            <a:pathLst>
              <a:path extrusionOk="0" h="933025" w="1143063">
                <a:moveTo>
                  <a:pt x="0" y="0"/>
                </a:moveTo>
                <a:lnTo>
                  <a:pt x="1143063" y="0"/>
                </a:lnTo>
                <a:lnTo>
                  <a:pt x="1143063" y="933025"/>
                </a:lnTo>
                <a:lnTo>
                  <a:pt x="0" y="933025"/>
                </a:lnTo>
                <a:lnTo>
                  <a:pt x="0" y="0"/>
                </a:lnTo>
                <a:close/>
              </a:path>
            </a:pathLst>
          </a:custGeom>
          <a:blipFill rotWithShape="1">
            <a:blip r:embed="rId4">
              <a:alphaModFix/>
            </a:blip>
            <a:stretch>
              <a:fillRect b="0" l="0" r="0" t="0"/>
            </a:stretch>
          </a:blipFill>
          <a:ln>
            <a:noFill/>
          </a:ln>
        </p:spPr>
      </p:sp>
      <p:sp>
        <p:nvSpPr>
          <p:cNvPr id="295" name="Google Shape;295;p10"/>
          <p:cNvSpPr/>
          <p:nvPr/>
        </p:nvSpPr>
        <p:spPr>
          <a:xfrm>
            <a:off x="16373022" y="2699505"/>
            <a:ext cx="1100523" cy="1002852"/>
          </a:xfrm>
          <a:custGeom>
            <a:rect b="b" l="l" r="r" t="t"/>
            <a:pathLst>
              <a:path extrusionOk="0" h="1002852" w="1100523">
                <a:moveTo>
                  <a:pt x="0" y="0"/>
                </a:moveTo>
                <a:lnTo>
                  <a:pt x="1100523" y="0"/>
                </a:lnTo>
                <a:lnTo>
                  <a:pt x="1100523" y="1002852"/>
                </a:lnTo>
                <a:lnTo>
                  <a:pt x="0" y="1002852"/>
                </a:lnTo>
                <a:lnTo>
                  <a:pt x="0" y="0"/>
                </a:lnTo>
                <a:close/>
              </a:path>
            </a:pathLst>
          </a:custGeom>
          <a:blipFill rotWithShape="1">
            <a:blip r:embed="rId5">
              <a:alphaModFix/>
            </a:blip>
            <a:stretch>
              <a:fillRect b="0" l="0" r="0" t="0"/>
            </a:stretch>
          </a:blipFill>
          <a:ln>
            <a:noFill/>
          </a:ln>
        </p:spPr>
      </p:sp>
      <p:sp>
        <p:nvSpPr>
          <p:cNvPr id="296" name="Google Shape;296;p10"/>
          <p:cNvSpPr/>
          <p:nvPr/>
        </p:nvSpPr>
        <p:spPr>
          <a:xfrm>
            <a:off x="5143461" y="6203947"/>
            <a:ext cx="1080805" cy="1013254"/>
          </a:xfrm>
          <a:custGeom>
            <a:rect b="b" l="l" r="r" t="t"/>
            <a:pathLst>
              <a:path extrusionOk="0" h="1013254" w="1080805">
                <a:moveTo>
                  <a:pt x="0" y="0"/>
                </a:moveTo>
                <a:lnTo>
                  <a:pt x="1080804" y="0"/>
                </a:lnTo>
                <a:lnTo>
                  <a:pt x="1080804" y="1013254"/>
                </a:lnTo>
                <a:lnTo>
                  <a:pt x="0" y="1013254"/>
                </a:lnTo>
                <a:lnTo>
                  <a:pt x="0" y="0"/>
                </a:lnTo>
                <a:close/>
              </a:path>
            </a:pathLst>
          </a:custGeom>
          <a:blipFill rotWithShape="1">
            <a:blip r:embed="rId6">
              <a:alphaModFix/>
            </a:blip>
            <a:stretch>
              <a:fillRect b="0" l="0" r="0" t="0"/>
            </a:stretch>
          </a:blipFill>
          <a:ln>
            <a:noFill/>
          </a:ln>
        </p:spPr>
      </p:sp>
      <p:sp>
        <p:nvSpPr>
          <p:cNvPr id="297" name="Google Shape;297;p10"/>
          <p:cNvSpPr/>
          <p:nvPr/>
        </p:nvSpPr>
        <p:spPr>
          <a:xfrm>
            <a:off x="10762661" y="6111778"/>
            <a:ext cx="1076682" cy="1285591"/>
          </a:xfrm>
          <a:custGeom>
            <a:rect b="b" l="l" r="r" t="t"/>
            <a:pathLst>
              <a:path extrusionOk="0" h="1285591" w="1076682">
                <a:moveTo>
                  <a:pt x="0" y="0"/>
                </a:moveTo>
                <a:lnTo>
                  <a:pt x="1076682" y="0"/>
                </a:lnTo>
                <a:lnTo>
                  <a:pt x="1076682" y="1285591"/>
                </a:lnTo>
                <a:lnTo>
                  <a:pt x="0" y="1285591"/>
                </a:lnTo>
                <a:lnTo>
                  <a:pt x="0" y="0"/>
                </a:lnTo>
                <a:close/>
              </a:path>
            </a:pathLst>
          </a:custGeom>
          <a:blipFill rotWithShape="1">
            <a:blip r:embed="rId7">
              <a:alphaModFix/>
            </a:blip>
            <a:stretch>
              <a:fillRect b="0" l="0" r="0" t="0"/>
            </a:stretch>
          </a:blipFill>
          <a:ln>
            <a:noFill/>
          </a:ln>
        </p:spPr>
      </p:sp>
      <p:sp>
        <p:nvSpPr>
          <p:cNvPr id="298" name="Google Shape;298;p10"/>
          <p:cNvSpPr/>
          <p:nvPr/>
        </p:nvSpPr>
        <p:spPr>
          <a:xfrm rot="-5830698">
            <a:off x="15205611" y="-1147939"/>
            <a:ext cx="2784729" cy="3706795"/>
          </a:xfrm>
          <a:custGeom>
            <a:rect b="b" l="l" r="r" t="t"/>
            <a:pathLst>
              <a:path extrusionOk="0" h="3705533" w="2783781">
                <a:moveTo>
                  <a:pt x="0" y="0"/>
                </a:moveTo>
                <a:lnTo>
                  <a:pt x="2783781" y="0"/>
                </a:lnTo>
                <a:lnTo>
                  <a:pt x="2783781" y="3705532"/>
                </a:lnTo>
                <a:lnTo>
                  <a:pt x="0" y="3705532"/>
                </a:lnTo>
                <a:lnTo>
                  <a:pt x="0" y="0"/>
                </a:lnTo>
                <a:close/>
              </a:path>
            </a:pathLst>
          </a:custGeom>
          <a:blipFill rotWithShape="1">
            <a:blip r:embed="rId8">
              <a:alphaModFix/>
            </a:blip>
            <a:stretch>
              <a:fillRect b="0" l="0" r="0" t="0"/>
            </a:stretch>
          </a:blipFill>
          <a:ln>
            <a:noFill/>
          </a:ln>
        </p:spPr>
      </p:sp>
      <p:sp>
        <p:nvSpPr>
          <p:cNvPr id="299" name="Google Shape;299;p10"/>
          <p:cNvSpPr/>
          <p:nvPr/>
        </p:nvSpPr>
        <p:spPr>
          <a:xfrm flipH="1" rot="5744346">
            <a:off x="208673" y="-1104491"/>
            <a:ext cx="2783816" cy="3705579"/>
          </a:xfrm>
          <a:custGeom>
            <a:rect b="b" l="l" r="r" t="t"/>
            <a:pathLst>
              <a:path extrusionOk="0" h="3705533" w="2783781">
                <a:moveTo>
                  <a:pt x="0" y="3705532"/>
                </a:moveTo>
                <a:lnTo>
                  <a:pt x="2783781" y="3705532"/>
                </a:lnTo>
                <a:lnTo>
                  <a:pt x="2783781" y="0"/>
                </a:lnTo>
                <a:lnTo>
                  <a:pt x="0" y="0"/>
                </a:lnTo>
                <a:lnTo>
                  <a:pt x="0" y="3705532"/>
                </a:lnTo>
                <a:close/>
              </a:path>
            </a:pathLst>
          </a:custGeom>
          <a:blipFill rotWithShape="1">
            <a:blip r:embed="rId8">
              <a:alphaModFix/>
            </a:blip>
            <a:stretch>
              <a:fillRect b="0" l="0" r="0" t="0"/>
            </a:stretch>
          </a:blip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D799"/>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image" Target="../media/image7.png"/><Relationship Id="rId12"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4.pn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36.jpg"/><Relationship Id="rId5" Type="http://schemas.openxmlformats.org/officeDocument/2006/relationships/image" Target="../media/image38.jpg"/><Relationship Id="rId6" Type="http://schemas.openxmlformats.org/officeDocument/2006/relationships/image" Target="../media/image30.png"/><Relationship Id="rId7"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46.jpg"/><Relationship Id="rId5" Type="http://schemas.openxmlformats.org/officeDocument/2006/relationships/image" Target="../media/image7.png"/></Relationships>
</file>

<file path=ppt/slides/_rels/slide12.xml.rels><?xml version="1.0" encoding="UTF-8" standalone="yes"?><Relationships xmlns="http://schemas.openxmlformats.org/package/2006/relationships"><Relationship Id="rId10"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37.jpg"/><Relationship Id="rId9" Type="http://schemas.openxmlformats.org/officeDocument/2006/relationships/image" Target="../media/image5.png"/><Relationship Id="rId5" Type="http://schemas.openxmlformats.org/officeDocument/2006/relationships/image" Target="../media/image39.jpg"/><Relationship Id="rId6" Type="http://schemas.openxmlformats.org/officeDocument/2006/relationships/image" Target="../media/image45.jpg"/><Relationship Id="rId7" Type="http://schemas.openxmlformats.org/officeDocument/2006/relationships/image" Target="../media/image27.png"/><Relationship Id="rId8" Type="http://schemas.openxmlformats.org/officeDocument/2006/relationships/image" Target="../media/image10.png"/></Relationships>
</file>

<file path=ppt/slides/_rels/slide13.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31.png"/><Relationship Id="rId5" Type="http://schemas.openxmlformats.org/officeDocument/2006/relationships/image" Target="../media/image33.jpg"/><Relationship Id="rId6" Type="http://schemas.openxmlformats.org/officeDocument/2006/relationships/image" Target="../media/image40.jpg"/><Relationship Id="rId7" Type="http://schemas.openxmlformats.org/officeDocument/2006/relationships/image" Target="../media/image41.jpg"/><Relationship Id="rId8" Type="http://schemas.openxmlformats.org/officeDocument/2006/relationships/image" Target="../media/image43.jpg"/></Relationships>
</file>

<file path=ppt/slides/_rels/slide14.xml.rels><?xml version="1.0" encoding="UTF-8" standalone="yes"?><Relationships xmlns="http://schemas.openxmlformats.org/package/2006/relationships"><Relationship Id="rId11" Type="http://schemas.openxmlformats.org/officeDocument/2006/relationships/image" Target="../media/image4.png"/><Relationship Id="rId10"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7.png"/><Relationship Id="rId4" Type="http://schemas.openxmlformats.org/officeDocument/2006/relationships/image" Target="../media/image15.png"/><Relationship Id="rId9"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11.png"/><Relationship Id="rId7" Type="http://schemas.openxmlformats.org/officeDocument/2006/relationships/image" Target="../media/image30.png"/><Relationship Id="rId8"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29.png"/><Relationship Id="rId5" Type="http://schemas.openxmlformats.org/officeDocument/2006/relationships/image" Target="../media/image31.png"/><Relationship Id="rId6" Type="http://schemas.openxmlformats.org/officeDocument/2006/relationships/image" Target="../media/image9.png"/><Relationship Id="rId7" Type="http://schemas.openxmlformats.org/officeDocument/2006/relationships/image" Target="../media/image1.png"/><Relationship Id="rId8"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0"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22.png"/><Relationship Id="rId7" Type="http://schemas.openxmlformats.org/officeDocument/2006/relationships/image" Target="../media/image14.png"/><Relationship Id="rId8" Type="http://schemas.openxmlformats.org/officeDocument/2006/relationships/image" Target="../media/image4.png"/></Relationships>
</file>

<file path=ppt/slides/_rels/slide3.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27.png"/><Relationship Id="rId9" Type="http://schemas.openxmlformats.org/officeDocument/2006/relationships/image" Target="../media/image14.png"/><Relationship Id="rId5" Type="http://schemas.openxmlformats.org/officeDocument/2006/relationships/image" Target="../media/image31.png"/><Relationship Id="rId6" Type="http://schemas.openxmlformats.org/officeDocument/2006/relationships/image" Target="../media/image2.png"/><Relationship Id="rId7" Type="http://schemas.openxmlformats.org/officeDocument/2006/relationships/image" Target="../media/image4.png"/><Relationship Id="rId8"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29.png"/><Relationship Id="rId5" Type="http://schemas.openxmlformats.org/officeDocument/2006/relationships/image" Target="../media/image15.png"/><Relationship Id="rId6" Type="http://schemas.openxmlformats.org/officeDocument/2006/relationships/image" Target="../media/image9.png"/></Relationships>
</file>

<file path=ppt/slides/_rels/slide5.xml.rels><?xml version="1.0" encoding="UTF-8" standalone="yes"?><Relationships xmlns="http://schemas.openxmlformats.org/package/2006/relationships"><Relationship Id="rId11" Type="http://schemas.openxmlformats.org/officeDocument/2006/relationships/image" Target="../media/image1.png"/><Relationship Id="rId10" Type="http://schemas.openxmlformats.org/officeDocument/2006/relationships/image" Target="../media/image2.png"/><Relationship Id="rId13" Type="http://schemas.openxmlformats.org/officeDocument/2006/relationships/image" Target="../media/image10.png"/><Relationship Id="rId12"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5.png"/><Relationship Id="rId15" Type="http://schemas.openxmlformats.org/officeDocument/2006/relationships/image" Target="../media/image31.png"/><Relationship Id="rId14" Type="http://schemas.openxmlformats.org/officeDocument/2006/relationships/image" Target="../media/image27.png"/><Relationship Id="rId17" Type="http://schemas.openxmlformats.org/officeDocument/2006/relationships/image" Target="../media/image30.png"/><Relationship Id="rId16" Type="http://schemas.openxmlformats.org/officeDocument/2006/relationships/image" Target="../media/image29.png"/><Relationship Id="rId5" Type="http://schemas.openxmlformats.org/officeDocument/2006/relationships/image" Target="../media/image11.png"/><Relationship Id="rId6" Type="http://schemas.openxmlformats.org/officeDocument/2006/relationships/image" Target="../media/image7.png"/><Relationship Id="rId7" Type="http://schemas.openxmlformats.org/officeDocument/2006/relationships/image" Target="../media/image9.png"/><Relationship Id="rId8"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4.png"/><Relationship Id="rId5" Type="http://schemas.openxmlformats.org/officeDocument/2006/relationships/image" Target="../media/image31.png"/><Relationship Id="rId6" Type="http://schemas.openxmlformats.org/officeDocument/2006/relationships/image" Target="../media/image27.png"/><Relationship Id="rId7" Type="http://schemas.openxmlformats.org/officeDocument/2006/relationships/image" Target="../media/image11.png"/><Relationship Id="rId8" Type="http://schemas.openxmlformats.org/officeDocument/2006/relationships/image" Target="../media/image7.png"/></Relationships>
</file>

<file path=ppt/slides/_rels/slide7.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9.png"/><Relationship Id="rId8"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4.png"/><Relationship Id="rId5" Type="http://schemas.openxmlformats.org/officeDocument/2006/relationships/image" Target="../media/image4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14.png"/><Relationship Id="rId5" Type="http://schemas.openxmlformats.org/officeDocument/2006/relationships/image" Target="../media/image31.png"/><Relationship Id="rId6" Type="http://schemas.openxmlformats.org/officeDocument/2006/relationships/image" Target="../media/image5.png"/><Relationship Id="rId7" Type="http://schemas.openxmlformats.org/officeDocument/2006/relationships/image" Target="../media/image11.png"/><Relationship Id="rId8"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D799"/>
        </a:solidFill>
      </p:bgPr>
    </p:bg>
    <p:spTree>
      <p:nvGrpSpPr>
        <p:cNvPr id="407" name="Shape 407"/>
        <p:cNvGrpSpPr/>
        <p:nvPr/>
      </p:nvGrpSpPr>
      <p:grpSpPr>
        <a:xfrm>
          <a:off x="0" y="0"/>
          <a:ext cx="0" cy="0"/>
          <a:chOff x="0" y="0"/>
          <a:chExt cx="0" cy="0"/>
        </a:xfrm>
      </p:grpSpPr>
      <p:pic>
        <p:nvPicPr>
          <p:cNvPr id="408" name="Google Shape;408;p17"/>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409" name="Google Shape;409;p17"/>
          <p:cNvGrpSpPr/>
          <p:nvPr/>
        </p:nvGrpSpPr>
        <p:grpSpPr>
          <a:xfrm>
            <a:off x="1825870" y="2044963"/>
            <a:ext cx="14636260" cy="6052413"/>
            <a:chOff x="0" y="-38100"/>
            <a:chExt cx="3854817" cy="1594051"/>
          </a:xfrm>
        </p:grpSpPr>
        <p:sp>
          <p:nvSpPr>
            <p:cNvPr id="410" name="Google Shape;410;p17"/>
            <p:cNvSpPr/>
            <p:nvPr/>
          </p:nvSpPr>
          <p:spPr>
            <a:xfrm>
              <a:off x="0" y="0"/>
              <a:ext cx="3854817" cy="1555951"/>
            </a:xfrm>
            <a:custGeom>
              <a:rect b="b" l="l" r="r" t="t"/>
              <a:pathLst>
                <a:path extrusionOk="0" h="1555951" w="3854817">
                  <a:moveTo>
                    <a:pt x="0" y="0"/>
                  </a:moveTo>
                  <a:lnTo>
                    <a:pt x="3854817" y="0"/>
                  </a:lnTo>
                  <a:lnTo>
                    <a:pt x="3854817" y="1555951"/>
                  </a:lnTo>
                  <a:lnTo>
                    <a:pt x="0" y="1555951"/>
                  </a:lnTo>
                  <a:close/>
                </a:path>
              </a:pathLst>
            </a:custGeom>
            <a:solidFill>
              <a:srgbClr val="FFFFFF"/>
            </a:solidFill>
            <a:ln cap="sq" cmpd="sng" w="133350">
              <a:solidFill>
                <a:srgbClr val="7C2F22"/>
              </a:solidFill>
              <a:prstDash val="dash"/>
              <a:miter lim="8000"/>
              <a:headEnd len="sm" w="sm" type="none"/>
              <a:tailEnd len="sm" w="sm" type="none"/>
            </a:ln>
          </p:spPr>
        </p:sp>
        <p:sp>
          <p:nvSpPr>
            <p:cNvPr id="411" name="Google Shape;411;p17"/>
            <p:cNvSpPr txBox="1"/>
            <p:nvPr/>
          </p:nvSpPr>
          <p:spPr>
            <a:xfrm>
              <a:off x="0" y="-38100"/>
              <a:ext cx="3854817" cy="159405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2" name="Google Shape;412;p17"/>
          <p:cNvSpPr/>
          <p:nvPr/>
        </p:nvSpPr>
        <p:spPr>
          <a:xfrm>
            <a:off x="-366903" y="6868022"/>
            <a:ext cx="4022386" cy="3665399"/>
          </a:xfrm>
          <a:custGeom>
            <a:rect b="b" l="l" r="r" t="t"/>
            <a:pathLst>
              <a:path extrusionOk="0" h="3665399" w="4022386">
                <a:moveTo>
                  <a:pt x="0" y="0"/>
                </a:moveTo>
                <a:lnTo>
                  <a:pt x="4022385" y="0"/>
                </a:lnTo>
                <a:lnTo>
                  <a:pt x="4022385" y="3665399"/>
                </a:lnTo>
                <a:lnTo>
                  <a:pt x="0" y="3665399"/>
                </a:lnTo>
                <a:lnTo>
                  <a:pt x="0" y="0"/>
                </a:lnTo>
                <a:close/>
              </a:path>
            </a:pathLst>
          </a:custGeom>
          <a:blipFill rotWithShape="1">
            <a:blip r:embed="rId4">
              <a:alphaModFix/>
            </a:blip>
            <a:stretch>
              <a:fillRect b="0" l="0" r="0" t="0"/>
            </a:stretch>
          </a:blipFill>
          <a:ln>
            <a:noFill/>
          </a:ln>
        </p:spPr>
      </p:sp>
      <p:sp>
        <p:nvSpPr>
          <p:cNvPr id="413" name="Google Shape;413;p17"/>
          <p:cNvSpPr/>
          <p:nvPr/>
        </p:nvSpPr>
        <p:spPr>
          <a:xfrm flipH="1" rot="-2943112">
            <a:off x="5397700" y="7423116"/>
            <a:ext cx="3328291" cy="4536002"/>
          </a:xfrm>
          <a:custGeom>
            <a:rect b="b" l="l" r="r" t="t"/>
            <a:pathLst>
              <a:path extrusionOk="0" h="4536002" w="3328291">
                <a:moveTo>
                  <a:pt x="3328291" y="0"/>
                </a:moveTo>
                <a:lnTo>
                  <a:pt x="0" y="0"/>
                </a:lnTo>
                <a:lnTo>
                  <a:pt x="0" y="4536002"/>
                </a:lnTo>
                <a:lnTo>
                  <a:pt x="3328291" y="4536002"/>
                </a:lnTo>
                <a:lnTo>
                  <a:pt x="3328291" y="0"/>
                </a:lnTo>
                <a:close/>
              </a:path>
            </a:pathLst>
          </a:custGeom>
          <a:blipFill rotWithShape="1">
            <a:blip r:embed="rId5">
              <a:alphaModFix/>
            </a:blip>
            <a:stretch>
              <a:fillRect b="0" l="0" r="0" t="0"/>
            </a:stretch>
          </a:blipFill>
          <a:ln>
            <a:noFill/>
          </a:ln>
        </p:spPr>
      </p:sp>
      <p:sp>
        <p:nvSpPr>
          <p:cNvPr id="414" name="Google Shape;414;p17"/>
          <p:cNvSpPr/>
          <p:nvPr/>
        </p:nvSpPr>
        <p:spPr>
          <a:xfrm rot="-2022901">
            <a:off x="10457104" y="7756338"/>
            <a:ext cx="2780951" cy="2974279"/>
          </a:xfrm>
          <a:custGeom>
            <a:rect b="b" l="l" r="r" t="t"/>
            <a:pathLst>
              <a:path extrusionOk="0" h="2974279" w="2780951">
                <a:moveTo>
                  <a:pt x="0" y="0"/>
                </a:moveTo>
                <a:lnTo>
                  <a:pt x="2780950" y="0"/>
                </a:lnTo>
                <a:lnTo>
                  <a:pt x="2780950" y="2974279"/>
                </a:lnTo>
                <a:lnTo>
                  <a:pt x="0" y="2974279"/>
                </a:lnTo>
                <a:lnTo>
                  <a:pt x="0" y="0"/>
                </a:lnTo>
                <a:close/>
              </a:path>
            </a:pathLst>
          </a:custGeom>
          <a:blipFill rotWithShape="1">
            <a:blip r:embed="rId6">
              <a:alphaModFix/>
            </a:blip>
            <a:stretch>
              <a:fillRect b="0" l="0" r="0" t="0"/>
            </a:stretch>
          </a:blipFill>
          <a:ln>
            <a:noFill/>
          </a:ln>
        </p:spPr>
      </p:sp>
      <p:sp>
        <p:nvSpPr>
          <p:cNvPr id="415" name="Google Shape;415;p17"/>
          <p:cNvSpPr/>
          <p:nvPr/>
        </p:nvSpPr>
        <p:spPr>
          <a:xfrm flipH="1">
            <a:off x="14641718" y="6831374"/>
            <a:ext cx="4311634" cy="4824206"/>
          </a:xfrm>
          <a:custGeom>
            <a:rect b="b" l="l" r="r" t="t"/>
            <a:pathLst>
              <a:path extrusionOk="0" h="4824206" w="4311634">
                <a:moveTo>
                  <a:pt x="4311634" y="0"/>
                </a:moveTo>
                <a:lnTo>
                  <a:pt x="0" y="0"/>
                </a:lnTo>
                <a:lnTo>
                  <a:pt x="0" y="4824207"/>
                </a:lnTo>
                <a:lnTo>
                  <a:pt x="4311634" y="4824207"/>
                </a:lnTo>
                <a:lnTo>
                  <a:pt x="4311634" y="0"/>
                </a:lnTo>
                <a:close/>
              </a:path>
            </a:pathLst>
          </a:custGeom>
          <a:blipFill rotWithShape="1">
            <a:blip r:embed="rId7">
              <a:alphaModFix/>
            </a:blip>
            <a:stretch>
              <a:fillRect b="0" l="0" r="0" t="0"/>
            </a:stretch>
          </a:blipFill>
          <a:ln>
            <a:noFill/>
          </a:ln>
        </p:spPr>
      </p:sp>
      <p:sp>
        <p:nvSpPr>
          <p:cNvPr id="416" name="Google Shape;416;p17"/>
          <p:cNvSpPr/>
          <p:nvPr/>
        </p:nvSpPr>
        <p:spPr>
          <a:xfrm rot="6550752">
            <a:off x="-9101" y="-718423"/>
            <a:ext cx="2709090" cy="4459408"/>
          </a:xfrm>
          <a:custGeom>
            <a:rect b="b" l="l" r="r" t="t"/>
            <a:pathLst>
              <a:path extrusionOk="0" h="4459408" w="2709090">
                <a:moveTo>
                  <a:pt x="0" y="0"/>
                </a:moveTo>
                <a:lnTo>
                  <a:pt x="2709090" y="0"/>
                </a:lnTo>
                <a:lnTo>
                  <a:pt x="2709090" y="4459408"/>
                </a:lnTo>
                <a:lnTo>
                  <a:pt x="0" y="4459408"/>
                </a:lnTo>
                <a:lnTo>
                  <a:pt x="0" y="0"/>
                </a:lnTo>
                <a:close/>
              </a:path>
            </a:pathLst>
          </a:custGeom>
          <a:blipFill rotWithShape="1">
            <a:blip r:embed="rId8">
              <a:alphaModFix/>
            </a:blip>
            <a:stretch>
              <a:fillRect b="0" l="0" r="0" t="0"/>
            </a:stretch>
          </a:blipFill>
          <a:ln>
            <a:noFill/>
          </a:ln>
        </p:spPr>
      </p:sp>
      <p:sp>
        <p:nvSpPr>
          <p:cNvPr id="417" name="Google Shape;417;p17"/>
          <p:cNvSpPr/>
          <p:nvPr/>
        </p:nvSpPr>
        <p:spPr>
          <a:xfrm rot="-6502542">
            <a:off x="7969671" y="-465599"/>
            <a:ext cx="1865080" cy="2482635"/>
          </a:xfrm>
          <a:custGeom>
            <a:rect b="b" l="l" r="r" t="t"/>
            <a:pathLst>
              <a:path extrusionOk="0" h="2482635" w="1865080">
                <a:moveTo>
                  <a:pt x="0" y="0"/>
                </a:moveTo>
                <a:lnTo>
                  <a:pt x="1865079" y="0"/>
                </a:lnTo>
                <a:lnTo>
                  <a:pt x="1865079" y="2482635"/>
                </a:lnTo>
                <a:lnTo>
                  <a:pt x="0" y="2482635"/>
                </a:lnTo>
                <a:lnTo>
                  <a:pt x="0" y="0"/>
                </a:lnTo>
                <a:close/>
              </a:path>
            </a:pathLst>
          </a:custGeom>
          <a:blipFill rotWithShape="1">
            <a:blip r:embed="rId9">
              <a:alphaModFix/>
            </a:blip>
            <a:stretch>
              <a:fillRect b="0" l="0" r="0" t="0"/>
            </a:stretch>
          </a:blipFill>
          <a:ln>
            <a:noFill/>
          </a:ln>
        </p:spPr>
      </p:sp>
      <p:sp>
        <p:nvSpPr>
          <p:cNvPr id="418" name="Google Shape;418;p17"/>
          <p:cNvSpPr/>
          <p:nvPr/>
        </p:nvSpPr>
        <p:spPr>
          <a:xfrm rot="-7091116">
            <a:off x="15218878" y="-406238"/>
            <a:ext cx="3157315" cy="4113765"/>
          </a:xfrm>
          <a:custGeom>
            <a:rect b="b" l="l" r="r" t="t"/>
            <a:pathLst>
              <a:path extrusionOk="0" h="4113765" w="3157315">
                <a:moveTo>
                  <a:pt x="0" y="0"/>
                </a:moveTo>
                <a:lnTo>
                  <a:pt x="3157314" y="0"/>
                </a:lnTo>
                <a:lnTo>
                  <a:pt x="3157314" y="4113765"/>
                </a:lnTo>
                <a:lnTo>
                  <a:pt x="0" y="4113765"/>
                </a:lnTo>
                <a:lnTo>
                  <a:pt x="0" y="0"/>
                </a:lnTo>
                <a:close/>
              </a:path>
            </a:pathLst>
          </a:custGeom>
          <a:blipFill rotWithShape="1">
            <a:blip r:embed="rId10">
              <a:alphaModFix/>
            </a:blip>
            <a:stretch>
              <a:fillRect b="0" l="0" r="0" t="0"/>
            </a:stretch>
          </a:blipFill>
          <a:ln>
            <a:noFill/>
          </a:ln>
        </p:spPr>
      </p:sp>
      <p:sp>
        <p:nvSpPr>
          <p:cNvPr id="419" name="Google Shape;419;p17"/>
          <p:cNvSpPr/>
          <p:nvPr/>
        </p:nvSpPr>
        <p:spPr>
          <a:xfrm>
            <a:off x="16797535" y="4013627"/>
            <a:ext cx="1994636" cy="1869971"/>
          </a:xfrm>
          <a:custGeom>
            <a:rect b="b" l="l" r="r" t="t"/>
            <a:pathLst>
              <a:path extrusionOk="0" h="1869971" w="1994636">
                <a:moveTo>
                  <a:pt x="0" y="0"/>
                </a:moveTo>
                <a:lnTo>
                  <a:pt x="1994636" y="0"/>
                </a:lnTo>
                <a:lnTo>
                  <a:pt x="1994636" y="1869972"/>
                </a:lnTo>
                <a:lnTo>
                  <a:pt x="0" y="1869972"/>
                </a:lnTo>
                <a:lnTo>
                  <a:pt x="0" y="0"/>
                </a:lnTo>
                <a:close/>
              </a:path>
            </a:pathLst>
          </a:custGeom>
          <a:blipFill rotWithShape="1">
            <a:blip r:embed="rId11">
              <a:alphaModFix/>
            </a:blip>
            <a:stretch>
              <a:fillRect b="0" l="0" r="0" t="0"/>
            </a:stretch>
          </a:blipFill>
          <a:ln>
            <a:noFill/>
          </a:ln>
        </p:spPr>
      </p:sp>
      <p:sp>
        <p:nvSpPr>
          <p:cNvPr id="420" name="Google Shape;420;p17"/>
          <p:cNvSpPr/>
          <p:nvPr/>
        </p:nvSpPr>
        <p:spPr>
          <a:xfrm rot="2150484">
            <a:off x="303075" y="3569754"/>
            <a:ext cx="1451249" cy="2757719"/>
          </a:xfrm>
          <a:custGeom>
            <a:rect b="b" l="l" r="r" t="t"/>
            <a:pathLst>
              <a:path extrusionOk="0" h="2757719" w="1451249">
                <a:moveTo>
                  <a:pt x="0" y="0"/>
                </a:moveTo>
                <a:lnTo>
                  <a:pt x="1451250" y="0"/>
                </a:lnTo>
                <a:lnTo>
                  <a:pt x="1451250" y="2757718"/>
                </a:lnTo>
                <a:lnTo>
                  <a:pt x="0" y="2757718"/>
                </a:lnTo>
                <a:lnTo>
                  <a:pt x="0" y="0"/>
                </a:lnTo>
                <a:close/>
              </a:path>
            </a:pathLst>
          </a:custGeom>
          <a:blipFill rotWithShape="1">
            <a:blip r:embed="rId12">
              <a:alphaModFix/>
            </a:blip>
            <a:stretch>
              <a:fillRect b="0" l="0" r="0" t="0"/>
            </a:stretch>
          </a:blipFill>
          <a:ln>
            <a:noFill/>
          </a:ln>
        </p:spPr>
      </p:sp>
      <p:sp>
        <p:nvSpPr>
          <p:cNvPr id="421" name="Google Shape;421;p17"/>
          <p:cNvSpPr/>
          <p:nvPr/>
        </p:nvSpPr>
        <p:spPr>
          <a:xfrm flipH="1" rot="3191013">
            <a:off x="3647580" y="-1134188"/>
            <a:ext cx="2780951" cy="2974279"/>
          </a:xfrm>
          <a:custGeom>
            <a:rect b="b" l="l" r="r" t="t"/>
            <a:pathLst>
              <a:path extrusionOk="0" h="2974279" w="2780951">
                <a:moveTo>
                  <a:pt x="0" y="2974278"/>
                </a:moveTo>
                <a:lnTo>
                  <a:pt x="2780950" y="2974278"/>
                </a:lnTo>
                <a:lnTo>
                  <a:pt x="2780950" y="0"/>
                </a:lnTo>
                <a:lnTo>
                  <a:pt x="0" y="0"/>
                </a:lnTo>
                <a:lnTo>
                  <a:pt x="0" y="2974278"/>
                </a:lnTo>
                <a:close/>
              </a:path>
            </a:pathLst>
          </a:custGeom>
          <a:blipFill rotWithShape="1">
            <a:blip r:embed="rId6">
              <a:alphaModFix/>
            </a:blip>
            <a:stretch>
              <a:fillRect b="0" l="0" r="0" t="0"/>
            </a:stretch>
          </a:blipFill>
          <a:ln>
            <a:noFill/>
          </a:ln>
        </p:spPr>
      </p:sp>
      <p:sp>
        <p:nvSpPr>
          <p:cNvPr id="422" name="Google Shape;422;p17"/>
          <p:cNvSpPr/>
          <p:nvPr/>
        </p:nvSpPr>
        <p:spPr>
          <a:xfrm rot="5751220">
            <a:off x="11135965" y="-1492282"/>
            <a:ext cx="3328291" cy="4536002"/>
          </a:xfrm>
          <a:custGeom>
            <a:rect b="b" l="l" r="r" t="t"/>
            <a:pathLst>
              <a:path extrusionOk="0" h="4536002" w="3328291">
                <a:moveTo>
                  <a:pt x="0" y="0"/>
                </a:moveTo>
                <a:lnTo>
                  <a:pt x="3328292" y="0"/>
                </a:lnTo>
                <a:lnTo>
                  <a:pt x="3328292" y="4536001"/>
                </a:lnTo>
                <a:lnTo>
                  <a:pt x="0" y="4536001"/>
                </a:lnTo>
                <a:lnTo>
                  <a:pt x="0" y="0"/>
                </a:lnTo>
                <a:close/>
              </a:path>
            </a:pathLst>
          </a:custGeom>
          <a:blipFill rotWithShape="1">
            <a:blip r:embed="rId5">
              <a:alphaModFix/>
            </a:blip>
            <a:stretch>
              <a:fillRect b="0" l="0" r="0" t="0"/>
            </a:stretch>
          </a:blipFill>
          <a:ln>
            <a:noFill/>
          </a:ln>
        </p:spPr>
      </p:sp>
      <p:sp>
        <p:nvSpPr>
          <p:cNvPr id="423" name="Google Shape;423;p17"/>
          <p:cNvSpPr txBox="1"/>
          <p:nvPr/>
        </p:nvSpPr>
        <p:spPr>
          <a:xfrm>
            <a:off x="9139238" y="4962842"/>
            <a:ext cx="9525" cy="656590"/>
          </a:xfrm>
          <a:prstGeom prst="rect">
            <a:avLst/>
          </a:prstGeom>
          <a:noFill/>
          <a:ln>
            <a:noFill/>
          </a:ln>
        </p:spPr>
        <p:txBody>
          <a:bodyPr anchorCtr="0" anchor="t" bIns="0" lIns="0" spcFirstLastPara="1" rIns="0" wrap="square" tIns="0">
            <a:sp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424" name="Google Shape;424;p17"/>
          <p:cNvSpPr txBox="1"/>
          <p:nvPr/>
        </p:nvSpPr>
        <p:spPr>
          <a:xfrm>
            <a:off x="2672250" y="4013625"/>
            <a:ext cx="12943500" cy="2979300"/>
          </a:xfrm>
          <a:prstGeom prst="rect">
            <a:avLst/>
          </a:prstGeom>
          <a:noFill/>
          <a:ln>
            <a:noFill/>
          </a:ln>
          <a:effectLst>
            <a:outerShdw rotWithShape="0" algn="bl" dir="3300000" dist="66675">
              <a:srgbClr val="DD6724"/>
            </a:outerShdw>
          </a:effectLst>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678" u="none" cap="none" strike="noStrike">
                <a:solidFill>
                  <a:srgbClr val="7C2F22"/>
                </a:solidFill>
                <a:latin typeface="Fredoka"/>
                <a:ea typeface="Fredoka"/>
                <a:cs typeface="Fredoka"/>
                <a:sym typeface="Fredoka"/>
              </a:rPr>
              <a:t>AUTUMN LEAVES CUTE FALL STICKERS</a:t>
            </a:r>
            <a:endParaRPr b="1"/>
          </a:p>
        </p:txBody>
      </p:sp>
      <p:sp>
        <p:nvSpPr>
          <p:cNvPr id="425" name="Google Shape;425;p17"/>
          <p:cNvSpPr txBox="1"/>
          <p:nvPr/>
        </p:nvSpPr>
        <p:spPr>
          <a:xfrm>
            <a:off x="2398920" y="3050703"/>
            <a:ext cx="13088465" cy="662559"/>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0" i="0" lang="en-US" sz="4200" u="none" cap="none" strike="noStrike">
                <a:solidFill>
                  <a:srgbClr val="000000"/>
                </a:solidFill>
                <a:latin typeface="Poppins"/>
                <a:ea typeface="Poppins"/>
                <a:cs typeface="Poppins"/>
                <a:sym typeface="Poppins"/>
              </a:rPr>
              <a:t>STUDENT PACK FOR HIGH SCHOOL</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D799"/>
        </a:solidFill>
      </p:bgPr>
    </p:bg>
    <p:spTree>
      <p:nvGrpSpPr>
        <p:cNvPr id="841" name="Shape 841"/>
        <p:cNvGrpSpPr/>
        <p:nvPr/>
      </p:nvGrpSpPr>
      <p:grpSpPr>
        <a:xfrm>
          <a:off x="0" y="0"/>
          <a:ext cx="0" cy="0"/>
          <a:chOff x="0" y="0"/>
          <a:chExt cx="0" cy="0"/>
        </a:xfrm>
      </p:grpSpPr>
      <p:pic>
        <p:nvPicPr>
          <p:cNvPr id="842" name="Google Shape;842;p26"/>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843" name="Google Shape;843;p26"/>
          <p:cNvPicPr preferRelativeResize="0"/>
          <p:nvPr/>
        </p:nvPicPr>
        <p:blipFill rotWithShape="1">
          <a:blip r:embed="rId4">
            <a:alphaModFix/>
          </a:blip>
          <a:srcRect b="0" l="16271" r="16271" t="0"/>
          <a:stretch/>
        </p:blipFill>
        <p:spPr>
          <a:xfrm>
            <a:off x="13661995" y="0"/>
            <a:ext cx="4626005" cy="10287000"/>
          </a:xfrm>
          <a:prstGeom prst="rect">
            <a:avLst/>
          </a:prstGeom>
          <a:noFill/>
          <a:ln>
            <a:noFill/>
          </a:ln>
        </p:spPr>
      </p:pic>
      <p:pic>
        <p:nvPicPr>
          <p:cNvPr id="844" name="Google Shape;844;p26"/>
          <p:cNvPicPr preferRelativeResize="0"/>
          <p:nvPr/>
        </p:nvPicPr>
        <p:blipFill rotWithShape="1">
          <a:blip r:embed="rId5">
            <a:alphaModFix/>
          </a:blip>
          <a:srcRect b="0" l="10027" r="10027" t="0"/>
          <a:stretch/>
        </p:blipFill>
        <p:spPr>
          <a:xfrm>
            <a:off x="8702723" y="0"/>
            <a:ext cx="4626005" cy="10287000"/>
          </a:xfrm>
          <a:prstGeom prst="rect">
            <a:avLst/>
          </a:prstGeom>
          <a:noFill/>
          <a:ln>
            <a:noFill/>
          </a:ln>
        </p:spPr>
      </p:pic>
      <p:grpSp>
        <p:nvGrpSpPr>
          <p:cNvPr id="845" name="Google Shape;845;p26"/>
          <p:cNvGrpSpPr/>
          <p:nvPr/>
        </p:nvGrpSpPr>
        <p:grpSpPr>
          <a:xfrm>
            <a:off x="-518582" y="874698"/>
            <a:ext cx="8616156" cy="4529236"/>
            <a:chOff x="0" y="-38100"/>
            <a:chExt cx="3068255" cy="1612883"/>
          </a:xfrm>
        </p:grpSpPr>
        <p:sp>
          <p:nvSpPr>
            <p:cNvPr id="846" name="Google Shape;846;p26"/>
            <p:cNvSpPr/>
            <p:nvPr/>
          </p:nvSpPr>
          <p:spPr>
            <a:xfrm>
              <a:off x="0" y="0"/>
              <a:ext cx="3068255" cy="1574783"/>
            </a:xfrm>
            <a:custGeom>
              <a:rect b="b" l="l" r="r" t="t"/>
              <a:pathLst>
                <a:path extrusionOk="0" h="1574783" w="3068255">
                  <a:moveTo>
                    <a:pt x="0" y="0"/>
                  </a:moveTo>
                  <a:lnTo>
                    <a:pt x="3068255" y="0"/>
                  </a:lnTo>
                  <a:lnTo>
                    <a:pt x="3068255" y="1574783"/>
                  </a:lnTo>
                  <a:lnTo>
                    <a:pt x="0" y="1574783"/>
                  </a:lnTo>
                  <a:close/>
                </a:path>
              </a:pathLst>
            </a:custGeom>
            <a:solidFill>
              <a:srgbClr val="7C2F22"/>
            </a:solidFill>
            <a:ln>
              <a:noFill/>
            </a:ln>
          </p:spPr>
        </p:sp>
        <p:sp>
          <p:nvSpPr>
            <p:cNvPr id="847" name="Google Shape;847;p26"/>
            <p:cNvSpPr txBox="1"/>
            <p:nvPr/>
          </p:nvSpPr>
          <p:spPr>
            <a:xfrm>
              <a:off x="0" y="-38100"/>
              <a:ext cx="3068255" cy="1612883"/>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8" name="Google Shape;848;p26"/>
          <p:cNvGrpSpPr/>
          <p:nvPr/>
        </p:nvGrpSpPr>
        <p:grpSpPr>
          <a:xfrm>
            <a:off x="-311450" y="1126570"/>
            <a:ext cx="8201894" cy="4025492"/>
            <a:chOff x="0" y="-38100"/>
            <a:chExt cx="2920734" cy="1433497"/>
          </a:xfrm>
        </p:grpSpPr>
        <p:sp>
          <p:nvSpPr>
            <p:cNvPr id="849" name="Google Shape;849;p26"/>
            <p:cNvSpPr/>
            <p:nvPr/>
          </p:nvSpPr>
          <p:spPr>
            <a:xfrm>
              <a:off x="0" y="0"/>
              <a:ext cx="2920734" cy="1395397"/>
            </a:xfrm>
            <a:custGeom>
              <a:rect b="b" l="l" r="r" t="t"/>
              <a:pathLst>
                <a:path extrusionOk="0" h="1395397" w="2920734">
                  <a:moveTo>
                    <a:pt x="0" y="0"/>
                  </a:moveTo>
                  <a:lnTo>
                    <a:pt x="2920734" y="0"/>
                  </a:lnTo>
                  <a:lnTo>
                    <a:pt x="2920734" y="1395397"/>
                  </a:lnTo>
                  <a:lnTo>
                    <a:pt x="0" y="1395397"/>
                  </a:lnTo>
                  <a:close/>
                </a:path>
              </a:pathLst>
            </a:custGeom>
            <a:solidFill>
              <a:srgbClr val="000000">
                <a:alpha val="0"/>
              </a:srgbClr>
            </a:solidFill>
            <a:ln cap="sq" cmpd="sng" w="76200">
              <a:solidFill>
                <a:srgbClr val="FDD799"/>
              </a:solidFill>
              <a:prstDash val="dash"/>
              <a:miter lim="8000"/>
              <a:headEnd len="sm" w="sm" type="none"/>
              <a:tailEnd len="sm" w="sm" type="none"/>
            </a:ln>
          </p:spPr>
        </p:sp>
        <p:sp>
          <p:nvSpPr>
            <p:cNvPr id="850" name="Google Shape;850;p26"/>
            <p:cNvSpPr txBox="1"/>
            <p:nvPr/>
          </p:nvSpPr>
          <p:spPr>
            <a:xfrm>
              <a:off x="0" y="-38100"/>
              <a:ext cx="2920734" cy="1433497"/>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51" name="Google Shape;851;p26"/>
          <p:cNvSpPr txBox="1"/>
          <p:nvPr/>
        </p:nvSpPr>
        <p:spPr>
          <a:xfrm>
            <a:off x="1059978" y="3457069"/>
            <a:ext cx="6219600" cy="106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Poppins"/>
                <a:ea typeface="Poppins"/>
                <a:cs typeface="Poppins"/>
                <a:sym typeface="Poppins"/>
              </a:rPr>
              <a:t>Lorem ipsum odor amet, consectetuer adipiscing elit. Ultricies molestie conubia imperdiet vivamus primis vel congue class. </a:t>
            </a:r>
            <a:endParaRPr/>
          </a:p>
        </p:txBody>
      </p:sp>
      <p:sp>
        <p:nvSpPr>
          <p:cNvPr id="852" name="Google Shape;852;p26"/>
          <p:cNvSpPr txBox="1"/>
          <p:nvPr/>
        </p:nvSpPr>
        <p:spPr>
          <a:xfrm>
            <a:off x="1900879" y="6013534"/>
            <a:ext cx="1189269" cy="296849"/>
          </a:xfrm>
          <a:prstGeom prst="rect">
            <a:avLst/>
          </a:prstGeom>
          <a:noFill/>
          <a:ln>
            <a:noFill/>
          </a:ln>
        </p:spPr>
        <p:txBody>
          <a:bodyPr anchorCtr="0" anchor="t" bIns="0" lIns="0" spcFirstLastPara="1" rIns="0" wrap="square" tIns="0">
            <a:spAutoFit/>
          </a:bodyPr>
          <a:lstStyle/>
          <a:p>
            <a:pPr indent="0" lvl="0" marL="0" marR="0" rtl="0" algn="ctr">
              <a:lnSpc>
                <a:spcPct val="119023"/>
              </a:lnSpc>
              <a:spcBef>
                <a:spcPts val="0"/>
              </a:spcBef>
              <a:spcAft>
                <a:spcPts val="0"/>
              </a:spcAft>
              <a:buNone/>
            </a:pPr>
            <a:r>
              <a:rPr b="0" i="0" lang="en-US" sz="1966" u="none" cap="none" strike="noStrike">
                <a:solidFill>
                  <a:srgbClr val="FDD799"/>
                </a:solidFill>
                <a:latin typeface="Fredoka"/>
                <a:ea typeface="Fredoka"/>
                <a:cs typeface="Fredoka"/>
                <a:sym typeface="Fredoka"/>
              </a:rPr>
              <a:t>MON</a:t>
            </a:r>
            <a:endParaRPr/>
          </a:p>
        </p:txBody>
      </p:sp>
      <p:sp>
        <p:nvSpPr>
          <p:cNvPr id="853" name="Google Shape;853;p26"/>
          <p:cNvSpPr txBox="1"/>
          <p:nvPr/>
        </p:nvSpPr>
        <p:spPr>
          <a:xfrm>
            <a:off x="1059978" y="2107343"/>
            <a:ext cx="4640700" cy="1108200"/>
          </a:xfrm>
          <a:prstGeom prst="rect">
            <a:avLst/>
          </a:prstGeom>
          <a:noFill/>
          <a:ln>
            <a:noFill/>
          </a:ln>
        </p:spPr>
        <p:txBody>
          <a:bodyPr anchorCtr="0" anchor="t" bIns="0" lIns="0" spcFirstLastPara="1" rIns="0" wrap="square" tIns="0">
            <a:spAutoFit/>
          </a:bodyPr>
          <a:lstStyle/>
          <a:p>
            <a:pPr indent="0" lvl="0" marL="0" marR="0" rtl="0" algn="l">
              <a:lnSpc>
                <a:spcPct val="119000"/>
              </a:lnSpc>
              <a:spcBef>
                <a:spcPts val="0"/>
              </a:spcBef>
              <a:spcAft>
                <a:spcPts val="0"/>
              </a:spcAft>
              <a:buNone/>
            </a:pPr>
            <a:r>
              <a:rPr b="1" i="0" lang="en-US" sz="7200" u="none" cap="none" strike="noStrike">
                <a:solidFill>
                  <a:srgbClr val="FDD799"/>
                </a:solidFill>
                <a:latin typeface="Fredoka"/>
                <a:ea typeface="Fredoka"/>
                <a:cs typeface="Fredoka"/>
                <a:sym typeface="Fredoka"/>
              </a:rPr>
              <a:t>TOPIC 01</a:t>
            </a:r>
            <a:endParaRPr b="1"/>
          </a:p>
        </p:txBody>
      </p:sp>
      <p:sp>
        <p:nvSpPr>
          <p:cNvPr id="854" name="Google Shape;854;p26"/>
          <p:cNvSpPr txBox="1"/>
          <p:nvPr/>
        </p:nvSpPr>
        <p:spPr>
          <a:xfrm>
            <a:off x="1059978" y="6501024"/>
            <a:ext cx="7068900" cy="106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Poppins"/>
                <a:ea typeface="Poppins"/>
                <a:cs typeface="Poppins"/>
                <a:sym typeface="Poppins"/>
              </a:rPr>
              <a:t>Lorem ipsum odor amet, consectetuer adipiscing elit. Ultricies molestie conubia imperdiet vivamus primis vel congue class. </a:t>
            </a:r>
            <a:endParaRPr/>
          </a:p>
        </p:txBody>
      </p:sp>
      <p:sp>
        <p:nvSpPr>
          <p:cNvPr id="855" name="Google Shape;855;p26"/>
          <p:cNvSpPr txBox="1"/>
          <p:nvPr/>
        </p:nvSpPr>
        <p:spPr>
          <a:xfrm>
            <a:off x="1059978" y="5861134"/>
            <a:ext cx="3188788" cy="6115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600" u="none" cap="none" strike="noStrike">
                <a:solidFill>
                  <a:srgbClr val="000000"/>
                </a:solidFill>
                <a:latin typeface="Poppins"/>
                <a:ea typeface="Poppins"/>
                <a:cs typeface="Poppins"/>
                <a:sym typeface="Poppins"/>
              </a:rPr>
              <a:t>POINT 01</a:t>
            </a:r>
            <a:endParaRPr/>
          </a:p>
        </p:txBody>
      </p:sp>
      <p:sp>
        <p:nvSpPr>
          <p:cNvPr id="856" name="Google Shape;856;p26"/>
          <p:cNvSpPr txBox="1"/>
          <p:nvPr/>
        </p:nvSpPr>
        <p:spPr>
          <a:xfrm>
            <a:off x="1059978" y="8748617"/>
            <a:ext cx="7068900" cy="106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Poppins"/>
                <a:ea typeface="Poppins"/>
                <a:cs typeface="Poppins"/>
                <a:sym typeface="Poppins"/>
              </a:rPr>
              <a:t>Lorem ipsum odor amet, consectetuer adipiscing elit. Ultricies molestie conubia imperdiet vivamus primis vel congue class. </a:t>
            </a:r>
            <a:endParaRPr/>
          </a:p>
        </p:txBody>
      </p:sp>
      <p:sp>
        <p:nvSpPr>
          <p:cNvPr id="857" name="Google Shape;857;p26"/>
          <p:cNvSpPr txBox="1"/>
          <p:nvPr/>
        </p:nvSpPr>
        <p:spPr>
          <a:xfrm>
            <a:off x="1059978" y="8108728"/>
            <a:ext cx="3188788" cy="6115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600" u="none" cap="none" strike="noStrike">
                <a:solidFill>
                  <a:srgbClr val="000000"/>
                </a:solidFill>
                <a:latin typeface="Poppins"/>
                <a:ea typeface="Poppins"/>
                <a:cs typeface="Poppins"/>
                <a:sym typeface="Poppins"/>
              </a:rPr>
              <a:t>POINT 02</a:t>
            </a:r>
            <a:endParaRPr/>
          </a:p>
        </p:txBody>
      </p:sp>
      <p:sp>
        <p:nvSpPr>
          <p:cNvPr id="858" name="Google Shape;858;p26"/>
          <p:cNvSpPr/>
          <p:nvPr/>
        </p:nvSpPr>
        <p:spPr>
          <a:xfrm>
            <a:off x="5915102" y="366529"/>
            <a:ext cx="3228898" cy="2607335"/>
          </a:xfrm>
          <a:custGeom>
            <a:rect b="b" l="l" r="r" t="t"/>
            <a:pathLst>
              <a:path extrusionOk="0" h="2607335" w="3228898">
                <a:moveTo>
                  <a:pt x="0" y="0"/>
                </a:moveTo>
                <a:lnTo>
                  <a:pt x="3228898" y="0"/>
                </a:lnTo>
                <a:lnTo>
                  <a:pt x="3228898" y="2607335"/>
                </a:lnTo>
                <a:lnTo>
                  <a:pt x="0" y="2607335"/>
                </a:lnTo>
                <a:lnTo>
                  <a:pt x="0" y="0"/>
                </a:lnTo>
                <a:close/>
              </a:path>
            </a:pathLst>
          </a:custGeom>
          <a:blipFill rotWithShape="1">
            <a:blip r:embed="rId6">
              <a:alphaModFix/>
            </a:blip>
            <a:stretch>
              <a:fillRect b="0" l="0" r="0" t="0"/>
            </a:stretch>
          </a:blipFill>
          <a:ln>
            <a:noFill/>
          </a:ln>
        </p:spPr>
      </p:sp>
      <p:sp>
        <p:nvSpPr>
          <p:cNvPr id="859" name="Google Shape;859;p26"/>
          <p:cNvSpPr/>
          <p:nvPr/>
        </p:nvSpPr>
        <p:spPr>
          <a:xfrm>
            <a:off x="12369384" y="7409798"/>
            <a:ext cx="2585223" cy="2925288"/>
          </a:xfrm>
          <a:custGeom>
            <a:rect b="b" l="l" r="r" t="t"/>
            <a:pathLst>
              <a:path extrusionOk="0" h="2925288" w="2585223">
                <a:moveTo>
                  <a:pt x="0" y="0"/>
                </a:moveTo>
                <a:lnTo>
                  <a:pt x="2585223" y="0"/>
                </a:lnTo>
                <a:lnTo>
                  <a:pt x="2585223" y="2925288"/>
                </a:lnTo>
                <a:lnTo>
                  <a:pt x="0" y="2925288"/>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D799"/>
        </a:solidFill>
      </p:bgPr>
    </p:bg>
    <p:spTree>
      <p:nvGrpSpPr>
        <p:cNvPr id="863" name="Shape 863"/>
        <p:cNvGrpSpPr/>
        <p:nvPr/>
      </p:nvGrpSpPr>
      <p:grpSpPr>
        <a:xfrm>
          <a:off x="0" y="0"/>
          <a:ext cx="0" cy="0"/>
          <a:chOff x="0" y="0"/>
          <a:chExt cx="0" cy="0"/>
        </a:xfrm>
      </p:grpSpPr>
      <p:pic>
        <p:nvPicPr>
          <p:cNvPr id="864" name="Google Shape;864;p27"/>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865" name="Google Shape;865;p27"/>
          <p:cNvPicPr preferRelativeResize="0"/>
          <p:nvPr/>
        </p:nvPicPr>
        <p:blipFill rotWithShape="1">
          <a:blip r:embed="rId4">
            <a:alphaModFix/>
          </a:blip>
          <a:srcRect b="27950" l="0" r="0" t="27950"/>
          <a:stretch/>
        </p:blipFill>
        <p:spPr>
          <a:xfrm>
            <a:off x="0" y="1028700"/>
            <a:ext cx="18288000" cy="5376315"/>
          </a:xfrm>
          <a:prstGeom prst="rect">
            <a:avLst/>
          </a:prstGeom>
          <a:noFill/>
          <a:ln>
            <a:noFill/>
          </a:ln>
        </p:spPr>
      </p:pic>
      <p:grpSp>
        <p:nvGrpSpPr>
          <p:cNvPr id="866" name="Google Shape;866;p27"/>
          <p:cNvGrpSpPr/>
          <p:nvPr/>
        </p:nvGrpSpPr>
        <p:grpSpPr>
          <a:xfrm>
            <a:off x="527844" y="5466541"/>
            <a:ext cx="7798087" cy="4099204"/>
            <a:chOff x="0" y="-38100"/>
            <a:chExt cx="3068255" cy="1612883"/>
          </a:xfrm>
        </p:grpSpPr>
        <p:sp>
          <p:nvSpPr>
            <p:cNvPr id="867" name="Google Shape;867;p27"/>
            <p:cNvSpPr/>
            <p:nvPr/>
          </p:nvSpPr>
          <p:spPr>
            <a:xfrm>
              <a:off x="0" y="0"/>
              <a:ext cx="3068255" cy="1574783"/>
            </a:xfrm>
            <a:custGeom>
              <a:rect b="b" l="l" r="r" t="t"/>
              <a:pathLst>
                <a:path extrusionOk="0" h="1574783" w="3068255">
                  <a:moveTo>
                    <a:pt x="0" y="0"/>
                  </a:moveTo>
                  <a:lnTo>
                    <a:pt x="3068255" y="0"/>
                  </a:lnTo>
                  <a:lnTo>
                    <a:pt x="3068255" y="1574783"/>
                  </a:lnTo>
                  <a:lnTo>
                    <a:pt x="0" y="1574783"/>
                  </a:lnTo>
                  <a:close/>
                </a:path>
              </a:pathLst>
            </a:custGeom>
            <a:solidFill>
              <a:srgbClr val="7C2F22"/>
            </a:solidFill>
            <a:ln>
              <a:noFill/>
            </a:ln>
          </p:spPr>
        </p:sp>
        <p:sp>
          <p:nvSpPr>
            <p:cNvPr id="868" name="Google Shape;868;p27"/>
            <p:cNvSpPr txBox="1"/>
            <p:nvPr/>
          </p:nvSpPr>
          <p:spPr>
            <a:xfrm>
              <a:off x="0" y="-38100"/>
              <a:ext cx="3068255" cy="1612883"/>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9" name="Google Shape;869;p27"/>
          <p:cNvGrpSpPr/>
          <p:nvPr/>
        </p:nvGrpSpPr>
        <p:grpSpPr>
          <a:xfrm>
            <a:off x="715309" y="5694499"/>
            <a:ext cx="7423157" cy="3643288"/>
            <a:chOff x="0" y="-38100"/>
            <a:chExt cx="2920734" cy="1433497"/>
          </a:xfrm>
        </p:grpSpPr>
        <p:sp>
          <p:nvSpPr>
            <p:cNvPr id="870" name="Google Shape;870;p27"/>
            <p:cNvSpPr/>
            <p:nvPr/>
          </p:nvSpPr>
          <p:spPr>
            <a:xfrm>
              <a:off x="0" y="0"/>
              <a:ext cx="2920734" cy="1395397"/>
            </a:xfrm>
            <a:custGeom>
              <a:rect b="b" l="l" r="r" t="t"/>
              <a:pathLst>
                <a:path extrusionOk="0" h="1395397" w="2920734">
                  <a:moveTo>
                    <a:pt x="0" y="0"/>
                  </a:moveTo>
                  <a:lnTo>
                    <a:pt x="2920734" y="0"/>
                  </a:lnTo>
                  <a:lnTo>
                    <a:pt x="2920734" y="1395397"/>
                  </a:lnTo>
                  <a:lnTo>
                    <a:pt x="0" y="1395397"/>
                  </a:lnTo>
                  <a:close/>
                </a:path>
              </a:pathLst>
            </a:custGeom>
            <a:solidFill>
              <a:srgbClr val="000000">
                <a:alpha val="0"/>
              </a:srgbClr>
            </a:solidFill>
            <a:ln cap="sq" cmpd="sng" w="76200">
              <a:solidFill>
                <a:srgbClr val="FDD799"/>
              </a:solidFill>
              <a:prstDash val="dash"/>
              <a:miter lim="8000"/>
              <a:headEnd len="sm" w="sm" type="none"/>
              <a:tailEnd len="sm" w="sm" type="none"/>
            </a:ln>
          </p:spPr>
        </p:sp>
        <p:sp>
          <p:nvSpPr>
            <p:cNvPr id="871" name="Google Shape;871;p27"/>
            <p:cNvSpPr txBox="1"/>
            <p:nvPr/>
          </p:nvSpPr>
          <p:spPr>
            <a:xfrm>
              <a:off x="0" y="-38100"/>
              <a:ext cx="2920734" cy="1433497"/>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72" name="Google Shape;872;p27"/>
          <p:cNvSpPr txBox="1"/>
          <p:nvPr/>
        </p:nvSpPr>
        <p:spPr>
          <a:xfrm>
            <a:off x="1317124" y="7724120"/>
            <a:ext cx="62196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Poppins"/>
                <a:ea typeface="Poppins"/>
                <a:cs typeface="Poppins"/>
                <a:sym typeface="Poppins"/>
              </a:rPr>
              <a:t>Lorem ipsum odor amet, consectetuer adipiscing elit. Ultricies molestie conubia imperdiet vivamus primis vel congue class. </a:t>
            </a:r>
            <a:endParaRPr/>
          </a:p>
        </p:txBody>
      </p:sp>
      <p:sp>
        <p:nvSpPr>
          <p:cNvPr id="873" name="Google Shape;873;p27"/>
          <p:cNvSpPr txBox="1"/>
          <p:nvPr/>
        </p:nvSpPr>
        <p:spPr>
          <a:xfrm>
            <a:off x="2106494" y="6374394"/>
            <a:ext cx="4640700" cy="1108200"/>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1" i="0" lang="en-US" sz="7200" u="none" cap="none" strike="noStrike">
                <a:solidFill>
                  <a:srgbClr val="FDD799"/>
                </a:solidFill>
                <a:latin typeface="Fredoka"/>
                <a:ea typeface="Fredoka"/>
                <a:cs typeface="Fredoka"/>
                <a:sym typeface="Fredoka"/>
              </a:rPr>
              <a:t>TOPIC 01</a:t>
            </a:r>
            <a:endParaRPr b="1"/>
          </a:p>
        </p:txBody>
      </p:sp>
      <p:grpSp>
        <p:nvGrpSpPr>
          <p:cNvPr id="874" name="Google Shape;874;p27"/>
          <p:cNvGrpSpPr/>
          <p:nvPr/>
        </p:nvGrpSpPr>
        <p:grpSpPr>
          <a:xfrm>
            <a:off x="8624918" y="5466541"/>
            <a:ext cx="8634382" cy="4099204"/>
            <a:chOff x="0" y="-38100"/>
            <a:chExt cx="3397305" cy="1612883"/>
          </a:xfrm>
        </p:grpSpPr>
        <p:sp>
          <p:nvSpPr>
            <p:cNvPr id="875" name="Google Shape;875;p27"/>
            <p:cNvSpPr/>
            <p:nvPr/>
          </p:nvSpPr>
          <p:spPr>
            <a:xfrm>
              <a:off x="0" y="0"/>
              <a:ext cx="3397305" cy="1574783"/>
            </a:xfrm>
            <a:custGeom>
              <a:rect b="b" l="l" r="r" t="t"/>
              <a:pathLst>
                <a:path extrusionOk="0" h="1574783" w="3397305">
                  <a:moveTo>
                    <a:pt x="0" y="0"/>
                  </a:moveTo>
                  <a:lnTo>
                    <a:pt x="3397305" y="0"/>
                  </a:lnTo>
                  <a:lnTo>
                    <a:pt x="3397305" y="1574783"/>
                  </a:lnTo>
                  <a:lnTo>
                    <a:pt x="0" y="1574783"/>
                  </a:lnTo>
                  <a:close/>
                </a:path>
              </a:pathLst>
            </a:custGeom>
            <a:solidFill>
              <a:srgbClr val="FFFFFF"/>
            </a:solidFill>
            <a:ln>
              <a:noFill/>
            </a:ln>
          </p:spPr>
        </p:sp>
        <p:sp>
          <p:nvSpPr>
            <p:cNvPr id="876" name="Google Shape;876;p27"/>
            <p:cNvSpPr txBox="1"/>
            <p:nvPr/>
          </p:nvSpPr>
          <p:spPr>
            <a:xfrm>
              <a:off x="0" y="-38100"/>
              <a:ext cx="3397305" cy="1612883"/>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7" name="Google Shape;877;p27"/>
          <p:cNvGrpSpPr/>
          <p:nvPr/>
        </p:nvGrpSpPr>
        <p:grpSpPr>
          <a:xfrm>
            <a:off x="8843662" y="5694499"/>
            <a:ext cx="8142557" cy="3643288"/>
            <a:chOff x="0" y="-38100"/>
            <a:chExt cx="3203790" cy="1433497"/>
          </a:xfrm>
        </p:grpSpPr>
        <p:sp>
          <p:nvSpPr>
            <p:cNvPr id="878" name="Google Shape;878;p27"/>
            <p:cNvSpPr/>
            <p:nvPr/>
          </p:nvSpPr>
          <p:spPr>
            <a:xfrm>
              <a:off x="0" y="0"/>
              <a:ext cx="3203790" cy="1395397"/>
            </a:xfrm>
            <a:custGeom>
              <a:rect b="b" l="l" r="r" t="t"/>
              <a:pathLst>
                <a:path extrusionOk="0" h="1395397" w="3203790">
                  <a:moveTo>
                    <a:pt x="0" y="0"/>
                  </a:moveTo>
                  <a:lnTo>
                    <a:pt x="3203790" y="0"/>
                  </a:lnTo>
                  <a:lnTo>
                    <a:pt x="3203790" y="1395397"/>
                  </a:lnTo>
                  <a:lnTo>
                    <a:pt x="0" y="1395397"/>
                  </a:lnTo>
                  <a:close/>
                </a:path>
              </a:pathLst>
            </a:custGeom>
            <a:solidFill>
              <a:srgbClr val="000000">
                <a:alpha val="0"/>
              </a:srgbClr>
            </a:solidFill>
            <a:ln cap="sq" cmpd="sng" w="76200">
              <a:solidFill>
                <a:srgbClr val="7C2F22"/>
              </a:solidFill>
              <a:prstDash val="dash"/>
              <a:miter lim="8000"/>
              <a:headEnd len="sm" w="sm" type="none"/>
              <a:tailEnd len="sm" w="sm" type="none"/>
            </a:ln>
          </p:spPr>
        </p:sp>
        <p:sp>
          <p:nvSpPr>
            <p:cNvPr id="879" name="Google Shape;879;p27"/>
            <p:cNvSpPr txBox="1"/>
            <p:nvPr/>
          </p:nvSpPr>
          <p:spPr>
            <a:xfrm>
              <a:off x="0" y="-38100"/>
              <a:ext cx="3203790" cy="1433497"/>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80" name="Google Shape;880;p27"/>
          <p:cNvSpPr/>
          <p:nvPr/>
        </p:nvSpPr>
        <p:spPr>
          <a:xfrm rot="-5184974">
            <a:off x="15407561" y="-1028182"/>
            <a:ext cx="3157315" cy="4113765"/>
          </a:xfrm>
          <a:custGeom>
            <a:rect b="b" l="l" r="r" t="t"/>
            <a:pathLst>
              <a:path extrusionOk="0" h="4113765" w="3157315">
                <a:moveTo>
                  <a:pt x="0" y="0"/>
                </a:moveTo>
                <a:lnTo>
                  <a:pt x="3157315" y="0"/>
                </a:lnTo>
                <a:lnTo>
                  <a:pt x="3157315" y="4113764"/>
                </a:lnTo>
                <a:lnTo>
                  <a:pt x="0" y="4113764"/>
                </a:lnTo>
                <a:lnTo>
                  <a:pt x="0" y="0"/>
                </a:lnTo>
                <a:close/>
              </a:path>
            </a:pathLst>
          </a:custGeom>
          <a:blipFill rotWithShape="1">
            <a:blip r:embed="rId5">
              <a:alphaModFix/>
            </a:blip>
            <a:stretch>
              <a:fillRect b="0" l="0" r="0" t="0"/>
            </a:stretch>
          </a:blipFill>
          <a:ln>
            <a:noFill/>
          </a:ln>
        </p:spPr>
      </p:sp>
      <p:sp>
        <p:nvSpPr>
          <p:cNvPr id="881" name="Google Shape;881;p27"/>
          <p:cNvSpPr/>
          <p:nvPr/>
        </p:nvSpPr>
        <p:spPr>
          <a:xfrm flipH="1" rot="4812467">
            <a:off x="-261533" y="-1282400"/>
            <a:ext cx="3157315" cy="4113765"/>
          </a:xfrm>
          <a:custGeom>
            <a:rect b="b" l="l" r="r" t="t"/>
            <a:pathLst>
              <a:path extrusionOk="0" h="4113765" w="3157315">
                <a:moveTo>
                  <a:pt x="0" y="4113765"/>
                </a:moveTo>
                <a:lnTo>
                  <a:pt x="3157314" y="4113765"/>
                </a:lnTo>
                <a:lnTo>
                  <a:pt x="3157314" y="0"/>
                </a:lnTo>
                <a:lnTo>
                  <a:pt x="0" y="0"/>
                </a:lnTo>
                <a:lnTo>
                  <a:pt x="0" y="4113765"/>
                </a:lnTo>
                <a:close/>
              </a:path>
            </a:pathLst>
          </a:custGeom>
          <a:blipFill rotWithShape="1">
            <a:blip r:embed="rId5">
              <a:alphaModFix/>
            </a:blip>
            <a:stretch>
              <a:fillRect b="0" l="0" r="0" t="0"/>
            </a:stretch>
          </a:blipFill>
          <a:ln>
            <a:noFill/>
          </a:ln>
        </p:spPr>
      </p:sp>
      <p:sp>
        <p:nvSpPr>
          <p:cNvPr id="882" name="Google Shape;882;p27"/>
          <p:cNvSpPr txBox="1"/>
          <p:nvPr/>
        </p:nvSpPr>
        <p:spPr>
          <a:xfrm>
            <a:off x="9793972" y="6511095"/>
            <a:ext cx="6241800" cy="2181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Poppins"/>
                <a:ea typeface="Poppins"/>
                <a:cs typeface="Poppins"/>
                <a:sym typeface="Poppins"/>
              </a:rPr>
              <a:t>Lorem ipsum odor amet, consectetuer adipiscing elit. Ultricies molestie conubia imperdiet vivamus primis vel congue class. Taciti enim rutrum elementum hac laoreet tortor? Curae eleifend parturient scelerisque pellentesque etiam taciti porta vel nostra.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D799"/>
        </a:solidFill>
      </p:bgPr>
    </p:bg>
    <p:spTree>
      <p:nvGrpSpPr>
        <p:cNvPr id="886" name="Shape 886"/>
        <p:cNvGrpSpPr/>
        <p:nvPr/>
      </p:nvGrpSpPr>
      <p:grpSpPr>
        <a:xfrm>
          <a:off x="0" y="0"/>
          <a:ext cx="0" cy="0"/>
          <a:chOff x="0" y="0"/>
          <a:chExt cx="0" cy="0"/>
        </a:xfrm>
      </p:grpSpPr>
      <p:pic>
        <p:nvPicPr>
          <p:cNvPr id="887" name="Google Shape;887;p28"/>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888" name="Google Shape;888;p28"/>
          <p:cNvPicPr preferRelativeResize="0"/>
          <p:nvPr/>
        </p:nvPicPr>
        <p:blipFill rotWithShape="1">
          <a:blip r:embed="rId4">
            <a:alphaModFix/>
          </a:blip>
          <a:srcRect b="5189" l="0" r="0" t="5189"/>
          <a:stretch/>
        </p:blipFill>
        <p:spPr>
          <a:xfrm>
            <a:off x="9120187" y="1306069"/>
            <a:ext cx="3154166" cy="1836222"/>
          </a:xfrm>
          <a:prstGeom prst="rect">
            <a:avLst/>
          </a:prstGeom>
          <a:noFill/>
          <a:ln>
            <a:noFill/>
          </a:ln>
        </p:spPr>
      </p:pic>
      <p:grpSp>
        <p:nvGrpSpPr>
          <p:cNvPr id="889" name="Google Shape;889;p28"/>
          <p:cNvGrpSpPr/>
          <p:nvPr/>
        </p:nvGrpSpPr>
        <p:grpSpPr>
          <a:xfrm>
            <a:off x="12274354" y="1230189"/>
            <a:ext cx="4729025" cy="1912102"/>
            <a:chOff x="0" y="-38100"/>
            <a:chExt cx="2374483" cy="960083"/>
          </a:xfrm>
        </p:grpSpPr>
        <p:sp>
          <p:nvSpPr>
            <p:cNvPr id="890" name="Google Shape;890;p28"/>
            <p:cNvSpPr/>
            <p:nvPr/>
          </p:nvSpPr>
          <p:spPr>
            <a:xfrm>
              <a:off x="0" y="0"/>
              <a:ext cx="2374483" cy="921983"/>
            </a:xfrm>
            <a:custGeom>
              <a:rect b="b" l="l" r="r" t="t"/>
              <a:pathLst>
                <a:path extrusionOk="0" h="921983" w="2374483">
                  <a:moveTo>
                    <a:pt x="0" y="0"/>
                  </a:moveTo>
                  <a:lnTo>
                    <a:pt x="2374483" y="0"/>
                  </a:lnTo>
                  <a:lnTo>
                    <a:pt x="2374483" y="921983"/>
                  </a:lnTo>
                  <a:lnTo>
                    <a:pt x="0" y="921983"/>
                  </a:lnTo>
                  <a:close/>
                </a:path>
              </a:pathLst>
            </a:custGeom>
            <a:solidFill>
              <a:srgbClr val="7C2F22"/>
            </a:solidFill>
            <a:ln>
              <a:noFill/>
            </a:ln>
          </p:spPr>
        </p:sp>
        <p:sp>
          <p:nvSpPr>
            <p:cNvPr id="891" name="Google Shape;891;p28"/>
            <p:cNvSpPr txBox="1"/>
            <p:nvPr/>
          </p:nvSpPr>
          <p:spPr>
            <a:xfrm>
              <a:off x="0" y="-38100"/>
              <a:ext cx="2374483" cy="960083"/>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2" name="Google Shape;892;p28"/>
          <p:cNvGrpSpPr/>
          <p:nvPr/>
        </p:nvGrpSpPr>
        <p:grpSpPr>
          <a:xfrm>
            <a:off x="12388039" y="1334773"/>
            <a:ext cx="4501655" cy="1702935"/>
            <a:chOff x="0" y="-38100"/>
            <a:chExt cx="2260319" cy="855058"/>
          </a:xfrm>
        </p:grpSpPr>
        <p:sp>
          <p:nvSpPr>
            <p:cNvPr id="893" name="Google Shape;893;p28"/>
            <p:cNvSpPr/>
            <p:nvPr/>
          </p:nvSpPr>
          <p:spPr>
            <a:xfrm>
              <a:off x="0" y="0"/>
              <a:ext cx="2260319" cy="816958"/>
            </a:xfrm>
            <a:custGeom>
              <a:rect b="b" l="l" r="r" t="t"/>
              <a:pathLst>
                <a:path extrusionOk="0" h="816958" w="2260319">
                  <a:moveTo>
                    <a:pt x="0" y="0"/>
                  </a:moveTo>
                  <a:lnTo>
                    <a:pt x="2260319" y="0"/>
                  </a:lnTo>
                  <a:lnTo>
                    <a:pt x="2260319" y="816958"/>
                  </a:lnTo>
                  <a:lnTo>
                    <a:pt x="0" y="816958"/>
                  </a:lnTo>
                  <a:close/>
                </a:path>
              </a:pathLst>
            </a:custGeom>
            <a:solidFill>
              <a:srgbClr val="000000">
                <a:alpha val="0"/>
              </a:srgbClr>
            </a:solidFill>
            <a:ln cap="sq" cmpd="sng" w="57150">
              <a:solidFill>
                <a:srgbClr val="FDD799"/>
              </a:solidFill>
              <a:prstDash val="dash"/>
              <a:miter lim="8000"/>
              <a:headEnd len="sm" w="sm" type="none"/>
              <a:tailEnd len="sm" w="sm" type="none"/>
            </a:ln>
          </p:spPr>
        </p:sp>
        <p:sp>
          <p:nvSpPr>
            <p:cNvPr id="894" name="Google Shape;894;p28"/>
            <p:cNvSpPr txBox="1"/>
            <p:nvPr/>
          </p:nvSpPr>
          <p:spPr>
            <a:xfrm>
              <a:off x="0" y="-38100"/>
              <a:ext cx="2260319" cy="855058"/>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95" name="Google Shape;895;p28"/>
          <p:cNvSpPr txBox="1"/>
          <p:nvPr/>
        </p:nvSpPr>
        <p:spPr>
          <a:xfrm>
            <a:off x="12388039" y="1811049"/>
            <a:ext cx="4501800" cy="861900"/>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1" i="0" lang="en-US" sz="5600" u="none" cap="none" strike="noStrike">
                <a:solidFill>
                  <a:srgbClr val="FDD799"/>
                </a:solidFill>
                <a:latin typeface="Fredoka"/>
                <a:ea typeface="Fredoka"/>
                <a:cs typeface="Fredoka"/>
                <a:sym typeface="Fredoka"/>
              </a:rPr>
              <a:t>POINT 01</a:t>
            </a:r>
            <a:endParaRPr b="1"/>
          </a:p>
        </p:txBody>
      </p:sp>
      <p:cxnSp>
        <p:nvCxnSpPr>
          <p:cNvPr id="896" name="Google Shape;896;p28"/>
          <p:cNvCxnSpPr/>
          <p:nvPr/>
        </p:nvCxnSpPr>
        <p:spPr>
          <a:xfrm rot="10800000">
            <a:off x="9144000" y="-172461"/>
            <a:ext cx="0" cy="10631923"/>
          </a:xfrm>
          <a:prstGeom prst="straightConnector1">
            <a:avLst/>
          </a:prstGeom>
          <a:noFill/>
          <a:ln cap="flat" cmpd="sng" w="95250">
            <a:solidFill>
              <a:srgbClr val="7C2F22"/>
            </a:solidFill>
            <a:prstDash val="dash"/>
            <a:round/>
            <a:headEnd len="sm" w="sm" type="none"/>
            <a:tailEnd len="sm" w="sm" type="none"/>
          </a:ln>
        </p:spPr>
      </p:cxnSp>
      <p:pic>
        <p:nvPicPr>
          <p:cNvPr id="897" name="Google Shape;897;p28"/>
          <p:cNvPicPr preferRelativeResize="0"/>
          <p:nvPr/>
        </p:nvPicPr>
        <p:blipFill rotWithShape="1">
          <a:blip r:embed="rId5">
            <a:alphaModFix/>
          </a:blip>
          <a:srcRect b="6063" l="0" r="0" t="6063"/>
          <a:stretch/>
        </p:blipFill>
        <p:spPr>
          <a:xfrm>
            <a:off x="9167812" y="6389451"/>
            <a:ext cx="3154166" cy="1836222"/>
          </a:xfrm>
          <a:prstGeom prst="rect">
            <a:avLst/>
          </a:prstGeom>
          <a:noFill/>
          <a:ln>
            <a:noFill/>
          </a:ln>
        </p:spPr>
      </p:pic>
      <p:grpSp>
        <p:nvGrpSpPr>
          <p:cNvPr id="898" name="Google Shape;898;p28"/>
          <p:cNvGrpSpPr/>
          <p:nvPr/>
        </p:nvGrpSpPr>
        <p:grpSpPr>
          <a:xfrm>
            <a:off x="12321979" y="6313571"/>
            <a:ext cx="4729025" cy="1912102"/>
            <a:chOff x="0" y="-38100"/>
            <a:chExt cx="2374483" cy="960083"/>
          </a:xfrm>
        </p:grpSpPr>
        <p:sp>
          <p:nvSpPr>
            <p:cNvPr id="899" name="Google Shape;899;p28"/>
            <p:cNvSpPr/>
            <p:nvPr/>
          </p:nvSpPr>
          <p:spPr>
            <a:xfrm>
              <a:off x="0" y="0"/>
              <a:ext cx="2374483" cy="921983"/>
            </a:xfrm>
            <a:custGeom>
              <a:rect b="b" l="l" r="r" t="t"/>
              <a:pathLst>
                <a:path extrusionOk="0" h="921983" w="2374483">
                  <a:moveTo>
                    <a:pt x="0" y="0"/>
                  </a:moveTo>
                  <a:lnTo>
                    <a:pt x="2374483" y="0"/>
                  </a:lnTo>
                  <a:lnTo>
                    <a:pt x="2374483" y="921983"/>
                  </a:lnTo>
                  <a:lnTo>
                    <a:pt x="0" y="921983"/>
                  </a:lnTo>
                  <a:close/>
                </a:path>
              </a:pathLst>
            </a:custGeom>
            <a:solidFill>
              <a:srgbClr val="7C2F22"/>
            </a:solidFill>
            <a:ln>
              <a:noFill/>
            </a:ln>
          </p:spPr>
        </p:sp>
        <p:sp>
          <p:nvSpPr>
            <p:cNvPr id="900" name="Google Shape;900;p28"/>
            <p:cNvSpPr txBox="1"/>
            <p:nvPr/>
          </p:nvSpPr>
          <p:spPr>
            <a:xfrm>
              <a:off x="0" y="-38100"/>
              <a:ext cx="2374483" cy="960083"/>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1" name="Google Shape;901;p28"/>
          <p:cNvGrpSpPr/>
          <p:nvPr/>
        </p:nvGrpSpPr>
        <p:grpSpPr>
          <a:xfrm>
            <a:off x="12435664" y="6418155"/>
            <a:ext cx="4501655" cy="1702935"/>
            <a:chOff x="0" y="-38100"/>
            <a:chExt cx="2260319" cy="855058"/>
          </a:xfrm>
        </p:grpSpPr>
        <p:sp>
          <p:nvSpPr>
            <p:cNvPr id="902" name="Google Shape;902;p28"/>
            <p:cNvSpPr/>
            <p:nvPr/>
          </p:nvSpPr>
          <p:spPr>
            <a:xfrm>
              <a:off x="0" y="0"/>
              <a:ext cx="2260319" cy="816958"/>
            </a:xfrm>
            <a:custGeom>
              <a:rect b="b" l="l" r="r" t="t"/>
              <a:pathLst>
                <a:path extrusionOk="0" h="816958" w="2260319">
                  <a:moveTo>
                    <a:pt x="0" y="0"/>
                  </a:moveTo>
                  <a:lnTo>
                    <a:pt x="2260319" y="0"/>
                  </a:lnTo>
                  <a:lnTo>
                    <a:pt x="2260319" y="816958"/>
                  </a:lnTo>
                  <a:lnTo>
                    <a:pt x="0" y="816958"/>
                  </a:lnTo>
                  <a:close/>
                </a:path>
              </a:pathLst>
            </a:custGeom>
            <a:solidFill>
              <a:srgbClr val="000000">
                <a:alpha val="0"/>
              </a:srgbClr>
            </a:solidFill>
            <a:ln cap="sq" cmpd="sng" w="57150">
              <a:solidFill>
                <a:srgbClr val="FDD799"/>
              </a:solidFill>
              <a:prstDash val="dash"/>
              <a:miter lim="8000"/>
              <a:headEnd len="sm" w="sm" type="none"/>
              <a:tailEnd len="sm" w="sm" type="none"/>
            </a:ln>
          </p:spPr>
        </p:sp>
        <p:sp>
          <p:nvSpPr>
            <p:cNvPr id="903" name="Google Shape;903;p28"/>
            <p:cNvSpPr txBox="1"/>
            <p:nvPr/>
          </p:nvSpPr>
          <p:spPr>
            <a:xfrm>
              <a:off x="0" y="-38100"/>
              <a:ext cx="2260319" cy="855058"/>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04" name="Google Shape;904;p28"/>
          <p:cNvSpPr txBox="1"/>
          <p:nvPr/>
        </p:nvSpPr>
        <p:spPr>
          <a:xfrm>
            <a:off x="12435664" y="6894431"/>
            <a:ext cx="4501800" cy="861900"/>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1" i="0" lang="en-US" sz="5600" u="none" cap="none" strike="noStrike">
                <a:solidFill>
                  <a:srgbClr val="FDD799"/>
                </a:solidFill>
                <a:latin typeface="Fredoka"/>
                <a:ea typeface="Fredoka"/>
                <a:cs typeface="Fredoka"/>
                <a:sym typeface="Fredoka"/>
              </a:rPr>
              <a:t>POINT 03</a:t>
            </a:r>
            <a:endParaRPr b="1"/>
          </a:p>
        </p:txBody>
      </p:sp>
      <p:pic>
        <p:nvPicPr>
          <p:cNvPr id="905" name="Google Shape;905;p28"/>
          <p:cNvPicPr preferRelativeResize="0"/>
          <p:nvPr/>
        </p:nvPicPr>
        <p:blipFill rotWithShape="1">
          <a:blip r:embed="rId6">
            <a:alphaModFix/>
          </a:blip>
          <a:srcRect b="6338" l="0" r="0" t="6337"/>
          <a:stretch/>
        </p:blipFill>
        <p:spPr>
          <a:xfrm>
            <a:off x="5966021" y="3695979"/>
            <a:ext cx="3154166" cy="1836222"/>
          </a:xfrm>
          <a:prstGeom prst="rect">
            <a:avLst/>
          </a:prstGeom>
          <a:noFill/>
          <a:ln>
            <a:noFill/>
          </a:ln>
        </p:spPr>
      </p:pic>
      <p:grpSp>
        <p:nvGrpSpPr>
          <p:cNvPr id="906" name="Google Shape;906;p28"/>
          <p:cNvGrpSpPr/>
          <p:nvPr/>
        </p:nvGrpSpPr>
        <p:grpSpPr>
          <a:xfrm>
            <a:off x="1236997" y="3620099"/>
            <a:ext cx="4729025" cy="1912102"/>
            <a:chOff x="0" y="-38100"/>
            <a:chExt cx="2374483" cy="960083"/>
          </a:xfrm>
        </p:grpSpPr>
        <p:sp>
          <p:nvSpPr>
            <p:cNvPr id="907" name="Google Shape;907;p28"/>
            <p:cNvSpPr/>
            <p:nvPr/>
          </p:nvSpPr>
          <p:spPr>
            <a:xfrm>
              <a:off x="0" y="0"/>
              <a:ext cx="2374483" cy="921983"/>
            </a:xfrm>
            <a:custGeom>
              <a:rect b="b" l="l" r="r" t="t"/>
              <a:pathLst>
                <a:path extrusionOk="0" h="921983" w="2374483">
                  <a:moveTo>
                    <a:pt x="0" y="0"/>
                  </a:moveTo>
                  <a:lnTo>
                    <a:pt x="2374483" y="0"/>
                  </a:lnTo>
                  <a:lnTo>
                    <a:pt x="2374483" y="921983"/>
                  </a:lnTo>
                  <a:lnTo>
                    <a:pt x="0" y="921983"/>
                  </a:lnTo>
                  <a:close/>
                </a:path>
              </a:pathLst>
            </a:custGeom>
            <a:solidFill>
              <a:srgbClr val="7C2F22"/>
            </a:solidFill>
            <a:ln>
              <a:noFill/>
            </a:ln>
          </p:spPr>
        </p:sp>
        <p:sp>
          <p:nvSpPr>
            <p:cNvPr id="908" name="Google Shape;908;p28"/>
            <p:cNvSpPr txBox="1"/>
            <p:nvPr/>
          </p:nvSpPr>
          <p:spPr>
            <a:xfrm>
              <a:off x="0" y="-38100"/>
              <a:ext cx="2374483" cy="960083"/>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9" name="Google Shape;909;p28"/>
          <p:cNvGrpSpPr/>
          <p:nvPr/>
        </p:nvGrpSpPr>
        <p:grpSpPr>
          <a:xfrm>
            <a:off x="1350682" y="3724683"/>
            <a:ext cx="4501655" cy="1702935"/>
            <a:chOff x="0" y="-38100"/>
            <a:chExt cx="2260319" cy="855058"/>
          </a:xfrm>
        </p:grpSpPr>
        <p:sp>
          <p:nvSpPr>
            <p:cNvPr id="910" name="Google Shape;910;p28"/>
            <p:cNvSpPr/>
            <p:nvPr/>
          </p:nvSpPr>
          <p:spPr>
            <a:xfrm>
              <a:off x="0" y="0"/>
              <a:ext cx="2260319" cy="816958"/>
            </a:xfrm>
            <a:custGeom>
              <a:rect b="b" l="l" r="r" t="t"/>
              <a:pathLst>
                <a:path extrusionOk="0" h="816958" w="2260319">
                  <a:moveTo>
                    <a:pt x="0" y="0"/>
                  </a:moveTo>
                  <a:lnTo>
                    <a:pt x="2260319" y="0"/>
                  </a:lnTo>
                  <a:lnTo>
                    <a:pt x="2260319" y="816958"/>
                  </a:lnTo>
                  <a:lnTo>
                    <a:pt x="0" y="816958"/>
                  </a:lnTo>
                  <a:close/>
                </a:path>
              </a:pathLst>
            </a:custGeom>
            <a:solidFill>
              <a:srgbClr val="000000">
                <a:alpha val="0"/>
              </a:srgbClr>
            </a:solidFill>
            <a:ln cap="sq" cmpd="sng" w="57150">
              <a:solidFill>
                <a:srgbClr val="FDD799"/>
              </a:solidFill>
              <a:prstDash val="dash"/>
              <a:miter lim="8000"/>
              <a:headEnd len="sm" w="sm" type="none"/>
              <a:tailEnd len="sm" w="sm" type="none"/>
            </a:ln>
          </p:spPr>
        </p:sp>
        <p:sp>
          <p:nvSpPr>
            <p:cNvPr id="911" name="Google Shape;911;p28"/>
            <p:cNvSpPr txBox="1"/>
            <p:nvPr/>
          </p:nvSpPr>
          <p:spPr>
            <a:xfrm>
              <a:off x="0" y="-38100"/>
              <a:ext cx="2260319" cy="855058"/>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12" name="Google Shape;912;p28"/>
          <p:cNvSpPr txBox="1"/>
          <p:nvPr/>
        </p:nvSpPr>
        <p:spPr>
          <a:xfrm>
            <a:off x="1350682" y="4200959"/>
            <a:ext cx="4501800" cy="861900"/>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1" i="0" lang="en-US" sz="5600" u="none" cap="none" strike="noStrike">
                <a:solidFill>
                  <a:srgbClr val="FDD799"/>
                </a:solidFill>
                <a:latin typeface="Fredoka"/>
                <a:ea typeface="Fredoka"/>
                <a:cs typeface="Fredoka"/>
                <a:sym typeface="Fredoka"/>
              </a:rPr>
              <a:t>POINT 02</a:t>
            </a:r>
            <a:endParaRPr b="1"/>
          </a:p>
        </p:txBody>
      </p:sp>
      <p:sp>
        <p:nvSpPr>
          <p:cNvPr id="913" name="Google Shape;913;p28"/>
          <p:cNvSpPr txBox="1"/>
          <p:nvPr/>
        </p:nvSpPr>
        <p:spPr>
          <a:xfrm>
            <a:off x="9934504" y="3463371"/>
            <a:ext cx="66624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Poppins"/>
                <a:ea typeface="Poppins"/>
                <a:cs typeface="Poppins"/>
                <a:sym typeface="Poppins"/>
              </a:rPr>
              <a:t>Lorem ipsum odor amet, consectetuer adipiscing elit. Ultricies molestie conubia imperdiet vivamus primis vel congue class. Taciti enim rutrum elementum hac laoreet tortor? </a:t>
            </a:r>
            <a:endParaRPr/>
          </a:p>
        </p:txBody>
      </p:sp>
      <p:sp>
        <p:nvSpPr>
          <p:cNvPr id="914" name="Google Shape;914;p28"/>
          <p:cNvSpPr txBox="1"/>
          <p:nvPr/>
        </p:nvSpPr>
        <p:spPr>
          <a:xfrm>
            <a:off x="9934504" y="8549523"/>
            <a:ext cx="66624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Poppins"/>
                <a:ea typeface="Poppins"/>
                <a:cs typeface="Poppins"/>
                <a:sym typeface="Poppins"/>
              </a:rPr>
              <a:t>Lorem ipsum odor amet, consectetuer adipiscing elit. Ultricies molestie conubia imperdiet vivamus primis vel congue class. Taciti enim rutrum elementum hac laoreet tortor? </a:t>
            </a:r>
            <a:endParaRPr/>
          </a:p>
        </p:txBody>
      </p:sp>
      <p:sp>
        <p:nvSpPr>
          <p:cNvPr id="915" name="Google Shape;915;p28"/>
          <p:cNvSpPr txBox="1"/>
          <p:nvPr/>
        </p:nvSpPr>
        <p:spPr>
          <a:xfrm>
            <a:off x="1704334" y="5924532"/>
            <a:ext cx="66624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Poppins"/>
                <a:ea typeface="Poppins"/>
                <a:cs typeface="Poppins"/>
                <a:sym typeface="Poppins"/>
              </a:rPr>
              <a:t>Lorem ipsum odor amet, consectetuer adipiscing elit. Ultricies molestie conubia imperdiet vivamus primis vel congue class. Taciti enim rutrum elementum hac laoreet tortor? </a:t>
            </a:r>
            <a:endParaRPr/>
          </a:p>
        </p:txBody>
      </p:sp>
      <p:sp>
        <p:nvSpPr>
          <p:cNvPr id="916" name="Google Shape;916;p28"/>
          <p:cNvSpPr/>
          <p:nvPr/>
        </p:nvSpPr>
        <p:spPr>
          <a:xfrm>
            <a:off x="-228494" y="7730218"/>
            <a:ext cx="5062742" cy="4081836"/>
          </a:xfrm>
          <a:custGeom>
            <a:rect b="b" l="l" r="r" t="t"/>
            <a:pathLst>
              <a:path extrusionOk="0" h="4081836" w="5062742">
                <a:moveTo>
                  <a:pt x="0" y="0"/>
                </a:moveTo>
                <a:lnTo>
                  <a:pt x="5062742" y="0"/>
                </a:lnTo>
                <a:lnTo>
                  <a:pt x="5062742" y="4081836"/>
                </a:lnTo>
                <a:lnTo>
                  <a:pt x="0" y="4081836"/>
                </a:lnTo>
                <a:lnTo>
                  <a:pt x="0" y="0"/>
                </a:lnTo>
                <a:close/>
              </a:path>
            </a:pathLst>
          </a:custGeom>
          <a:blipFill rotWithShape="1">
            <a:blip r:embed="rId7">
              <a:alphaModFix/>
            </a:blip>
            <a:stretch>
              <a:fillRect b="0" l="0" r="0" t="0"/>
            </a:stretch>
          </a:blipFill>
          <a:ln>
            <a:noFill/>
          </a:ln>
        </p:spPr>
      </p:sp>
      <p:sp>
        <p:nvSpPr>
          <p:cNvPr id="917" name="Google Shape;917;p28"/>
          <p:cNvSpPr/>
          <p:nvPr/>
        </p:nvSpPr>
        <p:spPr>
          <a:xfrm rot="-6869324">
            <a:off x="6315519" y="7438841"/>
            <a:ext cx="1296456" cy="2463574"/>
          </a:xfrm>
          <a:custGeom>
            <a:rect b="b" l="l" r="r" t="t"/>
            <a:pathLst>
              <a:path extrusionOk="0" h="2463574" w="1296456">
                <a:moveTo>
                  <a:pt x="0" y="0"/>
                </a:moveTo>
                <a:lnTo>
                  <a:pt x="1296455" y="0"/>
                </a:lnTo>
                <a:lnTo>
                  <a:pt x="1296455" y="2463573"/>
                </a:lnTo>
                <a:lnTo>
                  <a:pt x="0" y="2463573"/>
                </a:lnTo>
                <a:lnTo>
                  <a:pt x="0" y="0"/>
                </a:lnTo>
                <a:close/>
              </a:path>
            </a:pathLst>
          </a:custGeom>
          <a:blipFill rotWithShape="1">
            <a:blip r:embed="rId8">
              <a:alphaModFix/>
            </a:blip>
            <a:stretch>
              <a:fillRect b="0" l="0" r="0" t="0"/>
            </a:stretch>
          </a:blipFill>
          <a:ln>
            <a:noFill/>
          </a:ln>
        </p:spPr>
      </p:sp>
      <p:sp>
        <p:nvSpPr>
          <p:cNvPr id="918" name="Google Shape;918;p28"/>
          <p:cNvSpPr/>
          <p:nvPr/>
        </p:nvSpPr>
        <p:spPr>
          <a:xfrm rot="-3737412">
            <a:off x="16402843" y="3623094"/>
            <a:ext cx="2684899" cy="2446615"/>
          </a:xfrm>
          <a:custGeom>
            <a:rect b="b" l="l" r="r" t="t"/>
            <a:pathLst>
              <a:path extrusionOk="0" h="2446615" w="2684899">
                <a:moveTo>
                  <a:pt x="0" y="0"/>
                </a:moveTo>
                <a:lnTo>
                  <a:pt x="2684900" y="0"/>
                </a:lnTo>
                <a:lnTo>
                  <a:pt x="2684900" y="2446614"/>
                </a:lnTo>
                <a:lnTo>
                  <a:pt x="0" y="2446614"/>
                </a:lnTo>
                <a:lnTo>
                  <a:pt x="0" y="0"/>
                </a:lnTo>
                <a:close/>
              </a:path>
            </a:pathLst>
          </a:custGeom>
          <a:blipFill rotWithShape="1">
            <a:blip r:embed="rId9">
              <a:alphaModFix/>
            </a:blip>
            <a:stretch>
              <a:fillRect b="0" l="0" r="0" t="0"/>
            </a:stretch>
          </a:blipFill>
          <a:ln>
            <a:noFill/>
          </a:ln>
        </p:spPr>
      </p:sp>
      <p:sp>
        <p:nvSpPr>
          <p:cNvPr id="919" name="Google Shape;919;p28"/>
          <p:cNvSpPr/>
          <p:nvPr/>
        </p:nvSpPr>
        <p:spPr>
          <a:xfrm rot="4296809">
            <a:off x="972607" y="-1673443"/>
            <a:ext cx="3527762" cy="4807853"/>
          </a:xfrm>
          <a:custGeom>
            <a:rect b="b" l="l" r="r" t="t"/>
            <a:pathLst>
              <a:path extrusionOk="0" h="4807853" w="3527762">
                <a:moveTo>
                  <a:pt x="0" y="0"/>
                </a:moveTo>
                <a:lnTo>
                  <a:pt x="3527762" y="0"/>
                </a:lnTo>
                <a:lnTo>
                  <a:pt x="3527762" y="4807853"/>
                </a:lnTo>
                <a:lnTo>
                  <a:pt x="0" y="4807853"/>
                </a:lnTo>
                <a:lnTo>
                  <a:pt x="0" y="0"/>
                </a:lnTo>
                <a:close/>
              </a:path>
            </a:pathLst>
          </a:custGeom>
          <a:blipFill rotWithShape="1">
            <a:blip r:embed="rId10">
              <a:alphaModFix/>
            </a:blip>
            <a:stretch>
              <a:fillRect b="0" l="0" r="0" t="0"/>
            </a:stretch>
          </a:blipFill>
          <a:ln>
            <a:noFill/>
          </a:ln>
        </p:spPr>
      </p:sp>
      <p:sp>
        <p:nvSpPr>
          <p:cNvPr id="920" name="Google Shape;920;p28"/>
          <p:cNvSpPr txBox="1"/>
          <p:nvPr/>
        </p:nvSpPr>
        <p:spPr>
          <a:xfrm>
            <a:off x="1301904" y="1811049"/>
            <a:ext cx="7064700" cy="1108200"/>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1" i="0" lang="en-US" sz="7200" u="none" cap="none" strike="noStrike">
                <a:solidFill>
                  <a:srgbClr val="7C2F22"/>
                </a:solidFill>
                <a:latin typeface="Fredoka"/>
                <a:ea typeface="Fredoka"/>
                <a:cs typeface="Fredoka"/>
                <a:sym typeface="Fredoka"/>
              </a:rPr>
              <a:t>TIMELINE</a:t>
            </a:r>
            <a:endParaRPr b="1"/>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D799"/>
        </a:solidFill>
      </p:bgPr>
    </p:bg>
    <p:spTree>
      <p:nvGrpSpPr>
        <p:cNvPr id="924" name="Shape 924"/>
        <p:cNvGrpSpPr/>
        <p:nvPr/>
      </p:nvGrpSpPr>
      <p:grpSpPr>
        <a:xfrm>
          <a:off x="0" y="0"/>
          <a:ext cx="0" cy="0"/>
          <a:chOff x="0" y="0"/>
          <a:chExt cx="0" cy="0"/>
        </a:xfrm>
      </p:grpSpPr>
      <p:pic>
        <p:nvPicPr>
          <p:cNvPr id="925" name="Google Shape;925;p29"/>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926" name="Google Shape;926;p29"/>
          <p:cNvSpPr/>
          <p:nvPr/>
        </p:nvSpPr>
        <p:spPr>
          <a:xfrm>
            <a:off x="1889064" y="-876770"/>
            <a:ext cx="5923839" cy="5553599"/>
          </a:xfrm>
          <a:custGeom>
            <a:rect b="b" l="l" r="r" t="t"/>
            <a:pathLst>
              <a:path extrusionOk="0" h="5553599" w="5923839">
                <a:moveTo>
                  <a:pt x="0" y="0"/>
                </a:moveTo>
                <a:lnTo>
                  <a:pt x="5923840" y="0"/>
                </a:lnTo>
                <a:lnTo>
                  <a:pt x="5923840" y="5553599"/>
                </a:lnTo>
                <a:lnTo>
                  <a:pt x="0" y="5553599"/>
                </a:lnTo>
                <a:lnTo>
                  <a:pt x="0" y="0"/>
                </a:lnTo>
                <a:close/>
              </a:path>
            </a:pathLst>
          </a:custGeom>
          <a:blipFill rotWithShape="1">
            <a:blip r:embed="rId4">
              <a:alphaModFix/>
            </a:blip>
            <a:stretch>
              <a:fillRect b="0" l="0" r="0" t="0"/>
            </a:stretch>
          </a:blipFill>
          <a:ln>
            <a:noFill/>
          </a:ln>
        </p:spPr>
      </p:sp>
      <p:pic>
        <p:nvPicPr>
          <p:cNvPr id="927" name="Google Shape;927;p29"/>
          <p:cNvPicPr preferRelativeResize="0"/>
          <p:nvPr/>
        </p:nvPicPr>
        <p:blipFill rotWithShape="1">
          <a:blip r:embed="rId5">
            <a:alphaModFix/>
          </a:blip>
          <a:srcRect b="44662" l="17290" r="6790" t="8793"/>
          <a:stretch/>
        </p:blipFill>
        <p:spPr>
          <a:xfrm>
            <a:off x="1028700" y="1438799"/>
            <a:ext cx="4532170" cy="3704701"/>
          </a:xfrm>
          <a:prstGeom prst="rect">
            <a:avLst/>
          </a:prstGeom>
          <a:noFill/>
          <a:ln>
            <a:noFill/>
          </a:ln>
        </p:spPr>
      </p:pic>
      <p:pic>
        <p:nvPicPr>
          <p:cNvPr id="928" name="Google Shape;928;p29"/>
          <p:cNvPicPr preferRelativeResize="0"/>
          <p:nvPr/>
        </p:nvPicPr>
        <p:blipFill rotWithShape="1">
          <a:blip r:embed="rId6">
            <a:alphaModFix/>
          </a:blip>
          <a:srcRect b="13810" l="9703" r="0" t="4106"/>
          <a:stretch/>
        </p:blipFill>
        <p:spPr>
          <a:xfrm>
            <a:off x="1028700" y="5553599"/>
            <a:ext cx="6784204" cy="4111318"/>
          </a:xfrm>
          <a:prstGeom prst="rect">
            <a:avLst/>
          </a:prstGeom>
          <a:noFill/>
          <a:ln>
            <a:noFill/>
          </a:ln>
        </p:spPr>
      </p:pic>
      <p:pic>
        <p:nvPicPr>
          <p:cNvPr id="929" name="Google Shape;929;p29"/>
          <p:cNvPicPr preferRelativeResize="0"/>
          <p:nvPr/>
        </p:nvPicPr>
        <p:blipFill rotWithShape="1">
          <a:blip r:embed="rId7">
            <a:alphaModFix/>
          </a:blip>
          <a:srcRect b="19355" l="0" r="0" t="19355"/>
          <a:stretch/>
        </p:blipFill>
        <p:spPr>
          <a:xfrm>
            <a:off x="8156149" y="5553599"/>
            <a:ext cx="10131851" cy="4111318"/>
          </a:xfrm>
          <a:prstGeom prst="rect">
            <a:avLst/>
          </a:prstGeom>
          <a:noFill/>
          <a:ln>
            <a:noFill/>
          </a:ln>
        </p:spPr>
      </p:pic>
      <p:pic>
        <p:nvPicPr>
          <p:cNvPr id="930" name="Google Shape;930;p29"/>
          <p:cNvPicPr preferRelativeResize="0"/>
          <p:nvPr/>
        </p:nvPicPr>
        <p:blipFill rotWithShape="1">
          <a:blip r:embed="rId8">
            <a:alphaModFix/>
          </a:blip>
          <a:srcRect b="0" l="9170" r="9170" t="0"/>
          <a:stretch/>
        </p:blipFill>
        <p:spPr>
          <a:xfrm>
            <a:off x="5890064" y="1438799"/>
            <a:ext cx="4532170" cy="3704701"/>
          </a:xfrm>
          <a:prstGeom prst="rect">
            <a:avLst/>
          </a:prstGeom>
          <a:noFill/>
          <a:ln>
            <a:noFill/>
          </a:ln>
        </p:spPr>
      </p:pic>
      <p:grpSp>
        <p:nvGrpSpPr>
          <p:cNvPr id="931" name="Google Shape;931;p29"/>
          <p:cNvGrpSpPr/>
          <p:nvPr/>
        </p:nvGrpSpPr>
        <p:grpSpPr>
          <a:xfrm>
            <a:off x="10755609" y="1331808"/>
            <a:ext cx="8616156" cy="3811692"/>
            <a:chOff x="0" y="-38100"/>
            <a:chExt cx="3068255" cy="1357362"/>
          </a:xfrm>
        </p:grpSpPr>
        <p:sp>
          <p:nvSpPr>
            <p:cNvPr id="932" name="Google Shape;932;p29"/>
            <p:cNvSpPr/>
            <p:nvPr/>
          </p:nvSpPr>
          <p:spPr>
            <a:xfrm>
              <a:off x="0" y="0"/>
              <a:ext cx="3068255" cy="1319262"/>
            </a:xfrm>
            <a:custGeom>
              <a:rect b="b" l="l" r="r" t="t"/>
              <a:pathLst>
                <a:path extrusionOk="0" h="1319262" w="3068255">
                  <a:moveTo>
                    <a:pt x="0" y="0"/>
                  </a:moveTo>
                  <a:lnTo>
                    <a:pt x="3068255" y="0"/>
                  </a:lnTo>
                  <a:lnTo>
                    <a:pt x="3068255" y="1319262"/>
                  </a:lnTo>
                  <a:lnTo>
                    <a:pt x="0" y="1319262"/>
                  </a:lnTo>
                  <a:close/>
                </a:path>
              </a:pathLst>
            </a:custGeom>
            <a:solidFill>
              <a:srgbClr val="7C2F22"/>
            </a:solidFill>
            <a:ln>
              <a:noFill/>
            </a:ln>
          </p:spPr>
        </p:sp>
        <p:sp>
          <p:nvSpPr>
            <p:cNvPr id="933" name="Google Shape;933;p29"/>
            <p:cNvSpPr txBox="1"/>
            <p:nvPr/>
          </p:nvSpPr>
          <p:spPr>
            <a:xfrm>
              <a:off x="0" y="-38100"/>
              <a:ext cx="3068255" cy="1357362"/>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4" name="Google Shape;934;p29"/>
          <p:cNvGrpSpPr/>
          <p:nvPr/>
        </p:nvGrpSpPr>
        <p:grpSpPr>
          <a:xfrm>
            <a:off x="11169872" y="1542812"/>
            <a:ext cx="8201894" cy="3389684"/>
            <a:chOff x="0" y="-38100"/>
            <a:chExt cx="2920734" cy="1207083"/>
          </a:xfrm>
        </p:grpSpPr>
        <p:sp>
          <p:nvSpPr>
            <p:cNvPr id="935" name="Google Shape;935;p29"/>
            <p:cNvSpPr/>
            <p:nvPr/>
          </p:nvSpPr>
          <p:spPr>
            <a:xfrm>
              <a:off x="0" y="0"/>
              <a:ext cx="2920734" cy="1168983"/>
            </a:xfrm>
            <a:custGeom>
              <a:rect b="b" l="l" r="r" t="t"/>
              <a:pathLst>
                <a:path extrusionOk="0" h="1168983" w="2920734">
                  <a:moveTo>
                    <a:pt x="0" y="0"/>
                  </a:moveTo>
                  <a:lnTo>
                    <a:pt x="2920734" y="0"/>
                  </a:lnTo>
                  <a:lnTo>
                    <a:pt x="2920734" y="1168983"/>
                  </a:lnTo>
                  <a:lnTo>
                    <a:pt x="0" y="1168983"/>
                  </a:lnTo>
                  <a:close/>
                </a:path>
              </a:pathLst>
            </a:custGeom>
            <a:solidFill>
              <a:srgbClr val="000000">
                <a:alpha val="0"/>
              </a:srgbClr>
            </a:solidFill>
            <a:ln cap="sq" cmpd="sng" w="76200">
              <a:solidFill>
                <a:srgbClr val="FDD799"/>
              </a:solidFill>
              <a:prstDash val="dash"/>
              <a:miter lim="8000"/>
              <a:headEnd len="sm" w="sm" type="none"/>
              <a:tailEnd len="sm" w="sm" type="none"/>
            </a:ln>
          </p:spPr>
        </p:sp>
        <p:sp>
          <p:nvSpPr>
            <p:cNvPr id="936" name="Google Shape;936;p29"/>
            <p:cNvSpPr txBox="1"/>
            <p:nvPr/>
          </p:nvSpPr>
          <p:spPr>
            <a:xfrm>
              <a:off x="0" y="-38100"/>
              <a:ext cx="2920734" cy="1207083"/>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37" name="Google Shape;937;p29"/>
          <p:cNvSpPr txBox="1"/>
          <p:nvPr/>
        </p:nvSpPr>
        <p:spPr>
          <a:xfrm>
            <a:off x="12024227" y="2210253"/>
            <a:ext cx="5235000" cy="221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200" u="none" cap="none" strike="noStrike">
                <a:solidFill>
                  <a:srgbClr val="FDD799"/>
                </a:solidFill>
                <a:latin typeface="Fredoka"/>
                <a:ea typeface="Fredoka"/>
                <a:cs typeface="Fredoka"/>
                <a:sym typeface="Fredoka"/>
              </a:rPr>
              <a:t>PHOTO GALLERY</a:t>
            </a:r>
            <a:endParaRPr b="1"/>
          </a:p>
        </p:txBody>
      </p:sp>
      <p:sp>
        <p:nvSpPr>
          <p:cNvPr id="938" name="Google Shape;938;p29"/>
          <p:cNvSpPr/>
          <p:nvPr/>
        </p:nvSpPr>
        <p:spPr>
          <a:xfrm>
            <a:off x="-472143" y="8532546"/>
            <a:ext cx="3477428" cy="2838451"/>
          </a:xfrm>
          <a:custGeom>
            <a:rect b="b" l="l" r="r" t="t"/>
            <a:pathLst>
              <a:path extrusionOk="0" h="2838451" w="3477428">
                <a:moveTo>
                  <a:pt x="0" y="0"/>
                </a:moveTo>
                <a:lnTo>
                  <a:pt x="3477428" y="0"/>
                </a:lnTo>
                <a:lnTo>
                  <a:pt x="3477428" y="2838450"/>
                </a:lnTo>
                <a:lnTo>
                  <a:pt x="0" y="2838450"/>
                </a:lnTo>
                <a:lnTo>
                  <a:pt x="0" y="0"/>
                </a:lnTo>
                <a:close/>
              </a:path>
            </a:pathLst>
          </a:custGeom>
          <a:blipFill rotWithShape="1">
            <a:blip r:embed="rId9">
              <a:alphaModFix/>
            </a:blip>
            <a:stretch>
              <a:fillRect b="0" l="0" r="0" t="0"/>
            </a:stretch>
          </a:blipFill>
          <a:ln>
            <a:noFill/>
          </a:ln>
        </p:spPr>
      </p:sp>
      <p:sp>
        <p:nvSpPr>
          <p:cNvPr id="939" name="Google Shape;939;p29"/>
          <p:cNvSpPr/>
          <p:nvPr/>
        </p:nvSpPr>
        <p:spPr>
          <a:xfrm flipH="1">
            <a:off x="15599382" y="309420"/>
            <a:ext cx="3319836" cy="2680768"/>
          </a:xfrm>
          <a:custGeom>
            <a:rect b="b" l="l" r="r" t="t"/>
            <a:pathLst>
              <a:path extrusionOk="0" h="2680768" w="3319836">
                <a:moveTo>
                  <a:pt x="3319836" y="0"/>
                </a:moveTo>
                <a:lnTo>
                  <a:pt x="0" y="0"/>
                </a:lnTo>
                <a:lnTo>
                  <a:pt x="0" y="2680767"/>
                </a:lnTo>
                <a:lnTo>
                  <a:pt x="3319836" y="2680767"/>
                </a:lnTo>
                <a:lnTo>
                  <a:pt x="3319836" y="0"/>
                </a:lnTo>
                <a:close/>
              </a:path>
            </a:pathLst>
          </a:custGeom>
          <a:blipFill rotWithShape="1">
            <a:blip r:embed="rId10">
              <a:alphaModFix/>
            </a:blip>
            <a:stretch>
              <a:fillRect b="0" l="0" r="0" t="0"/>
            </a:stretch>
          </a:blipFill>
          <a:ln>
            <a:noFill/>
          </a:ln>
        </p:spPr>
      </p:sp>
      <p:sp>
        <p:nvSpPr>
          <p:cNvPr id="940" name="Google Shape;940;p29"/>
          <p:cNvSpPr/>
          <p:nvPr/>
        </p:nvSpPr>
        <p:spPr>
          <a:xfrm rot="-5829507">
            <a:off x="7032493" y="5008462"/>
            <a:ext cx="1560821" cy="2077632"/>
          </a:xfrm>
          <a:custGeom>
            <a:rect b="b" l="l" r="r" t="t"/>
            <a:pathLst>
              <a:path extrusionOk="0" h="2077632" w="1560821">
                <a:moveTo>
                  <a:pt x="0" y="0"/>
                </a:moveTo>
                <a:lnTo>
                  <a:pt x="1560821" y="0"/>
                </a:lnTo>
                <a:lnTo>
                  <a:pt x="1560821" y="2077632"/>
                </a:lnTo>
                <a:lnTo>
                  <a:pt x="0" y="2077632"/>
                </a:lnTo>
                <a:lnTo>
                  <a:pt x="0" y="0"/>
                </a:lnTo>
                <a:close/>
              </a:path>
            </a:pathLst>
          </a:custGeom>
          <a:blipFill rotWithShape="1">
            <a:blip r:embed="rId11">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C2F22"/>
        </a:solidFill>
      </p:bgPr>
    </p:bg>
    <p:spTree>
      <p:nvGrpSpPr>
        <p:cNvPr id="944" name="Shape 944"/>
        <p:cNvGrpSpPr/>
        <p:nvPr/>
      </p:nvGrpSpPr>
      <p:grpSpPr>
        <a:xfrm>
          <a:off x="0" y="0"/>
          <a:ext cx="0" cy="0"/>
          <a:chOff x="0" y="0"/>
          <a:chExt cx="0" cy="0"/>
        </a:xfrm>
      </p:grpSpPr>
      <p:grpSp>
        <p:nvGrpSpPr>
          <p:cNvPr id="945" name="Google Shape;945;p30"/>
          <p:cNvGrpSpPr/>
          <p:nvPr/>
        </p:nvGrpSpPr>
        <p:grpSpPr>
          <a:xfrm>
            <a:off x="2066448" y="1943959"/>
            <a:ext cx="14145580" cy="13603818"/>
            <a:chOff x="0" y="0"/>
            <a:chExt cx="845169" cy="812800"/>
          </a:xfrm>
        </p:grpSpPr>
        <p:sp>
          <p:nvSpPr>
            <p:cNvPr id="946" name="Google Shape;946;p30"/>
            <p:cNvSpPr/>
            <p:nvPr/>
          </p:nvSpPr>
          <p:spPr>
            <a:xfrm>
              <a:off x="0" y="0"/>
              <a:ext cx="845169" cy="812800"/>
            </a:xfrm>
            <a:custGeom>
              <a:rect b="b" l="l" r="r" t="t"/>
              <a:pathLst>
                <a:path extrusionOk="0" h="812800" w="845169">
                  <a:moveTo>
                    <a:pt x="422585" y="0"/>
                  </a:moveTo>
                  <a:cubicBezTo>
                    <a:pt x="189198" y="0"/>
                    <a:pt x="0" y="181951"/>
                    <a:pt x="0" y="406400"/>
                  </a:cubicBezTo>
                  <a:cubicBezTo>
                    <a:pt x="0" y="630849"/>
                    <a:pt x="189198" y="812800"/>
                    <a:pt x="422585" y="812800"/>
                  </a:cubicBezTo>
                  <a:cubicBezTo>
                    <a:pt x="655972" y="812800"/>
                    <a:pt x="845169" y="630849"/>
                    <a:pt x="845169" y="406400"/>
                  </a:cubicBezTo>
                  <a:cubicBezTo>
                    <a:pt x="845169" y="181951"/>
                    <a:pt x="655972" y="0"/>
                    <a:pt x="422585" y="0"/>
                  </a:cubicBezTo>
                  <a:close/>
                </a:path>
              </a:pathLst>
            </a:custGeom>
            <a:solidFill>
              <a:srgbClr val="FDD799"/>
            </a:solidFill>
            <a:ln cap="sq" cmpd="sng" w="114300">
              <a:solidFill>
                <a:srgbClr val="F58637"/>
              </a:solidFill>
              <a:prstDash val="dash"/>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30"/>
            <p:cNvSpPr txBox="1"/>
            <p:nvPr/>
          </p:nvSpPr>
          <p:spPr>
            <a:xfrm>
              <a:off x="79235" y="28575"/>
              <a:ext cx="6867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48" name="Google Shape;948;p30"/>
          <p:cNvSpPr txBox="1"/>
          <p:nvPr/>
        </p:nvSpPr>
        <p:spPr>
          <a:xfrm>
            <a:off x="9139238" y="4962842"/>
            <a:ext cx="9525" cy="656590"/>
          </a:xfrm>
          <a:prstGeom prst="rect">
            <a:avLst/>
          </a:prstGeom>
          <a:noFill/>
          <a:ln>
            <a:noFill/>
          </a:ln>
        </p:spPr>
        <p:txBody>
          <a:bodyPr anchorCtr="0" anchor="t" bIns="0" lIns="0" spcFirstLastPara="1" rIns="0" wrap="square" tIns="0">
            <a:sp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949" name="Google Shape;949;p30"/>
          <p:cNvSpPr txBox="1"/>
          <p:nvPr/>
        </p:nvSpPr>
        <p:spPr>
          <a:xfrm>
            <a:off x="3960757" y="4653513"/>
            <a:ext cx="10366500" cy="3324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7200" u="none" cap="none" strike="noStrike">
                <a:solidFill>
                  <a:srgbClr val="7C2F22"/>
                </a:solidFill>
                <a:latin typeface="Fredoka"/>
                <a:ea typeface="Fredoka"/>
                <a:cs typeface="Fredoka"/>
                <a:sym typeface="Fredoka"/>
              </a:rPr>
              <a:t>"AUTUMN IS A SECOND SPRING WHEN EVERY LEAF IS A FLOWER." </a:t>
            </a:r>
            <a:endParaRPr b="1"/>
          </a:p>
        </p:txBody>
      </p:sp>
      <p:sp>
        <p:nvSpPr>
          <p:cNvPr id="950" name="Google Shape;950;p30"/>
          <p:cNvSpPr/>
          <p:nvPr/>
        </p:nvSpPr>
        <p:spPr>
          <a:xfrm>
            <a:off x="14183036" y="6211252"/>
            <a:ext cx="6029221" cy="4861059"/>
          </a:xfrm>
          <a:custGeom>
            <a:rect b="b" l="l" r="r" t="t"/>
            <a:pathLst>
              <a:path extrusionOk="0" h="4861059" w="6029221">
                <a:moveTo>
                  <a:pt x="0" y="0"/>
                </a:moveTo>
                <a:lnTo>
                  <a:pt x="6029220" y="0"/>
                </a:lnTo>
                <a:lnTo>
                  <a:pt x="6029220" y="4861060"/>
                </a:lnTo>
                <a:lnTo>
                  <a:pt x="0" y="4861060"/>
                </a:lnTo>
                <a:lnTo>
                  <a:pt x="0" y="0"/>
                </a:lnTo>
                <a:close/>
              </a:path>
            </a:pathLst>
          </a:custGeom>
          <a:blipFill rotWithShape="1">
            <a:blip r:embed="rId3">
              <a:alphaModFix/>
            </a:blip>
            <a:stretch>
              <a:fillRect b="0" l="0" r="0" t="0"/>
            </a:stretch>
          </a:blipFill>
          <a:ln>
            <a:noFill/>
          </a:ln>
        </p:spPr>
      </p:sp>
      <p:sp>
        <p:nvSpPr>
          <p:cNvPr id="951" name="Google Shape;951;p30"/>
          <p:cNvSpPr/>
          <p:nvPr/>
        </p:nvSpPr>
        <p:spPr>
          <a:xfrm flipH="1">
            <a:off x="-224005" y="6296978"/>
            <a:ext cx="3753382" cy="4247108"/>
          </a:xfrm>
          <a:custGeom>
            <a:rect b="b" l="l" r="r" t="t"/>
            <a:pathLst>
              <a:path extrusionOk="0" h="4247108" w="3753382">
                <a:moveTo>
                  <a:pt x="3753381" y="0"/>
                </a:moveTo>
                <a:lnTo>
                  <a:pt x="0" y="0"/>
                </a:lnTo>
                <a:lnTo>
                  <a:pt x="0" y="4247108"/>
                </a:lnTo>
                <a:lnTo>
                  <a:pt x="3753381" y="4247108"/>
                </a:lnTo>
                <a:lnTo>
                  <a:pt x="3753381" y="0"/>
                </a:lnTo>
                <a:close/>
              </a:path>
            </a:pathLst>
          </a:custGeom>
          <a:blipFill rotWithShape="1">
            <a:blip r:embed="rId4">
              <a:alphaModFix/>
            </a:blip>
            <a:stretch>
              <a:fillRect b="0" l="0" r="0" t="0"/>
            </a:stretch>
          </a:blipFill>
          <a:ln>
            <a:noFill/>
          </a:ln>
        </p:spPr>
      </p:sp>
      <p:sp>
        <p:nvSpPr>
          <p:cNvPr id="952" name="Google Shape;952;p30"/>
          <p:cNvSpPr/>
          <p:nvPr/>
        </p:nvSpPr>
        <p:spPr>
          <a:xfrm rot="5177178">
            <a:off x="-435962" y="-389388"/>
            <a:ext cx="4017348" cy="3660809"/>
          </a:xfrm>
          <a:custGeom>
            <a:rect b="b" l="l" r="r" t="t"/>
            <a:pathLst>
              <a:path extrusionOk="0" h="3660809" w="4017348">
                <a:moveTo>
                  <a:pt x="0" y="0"/>
                </a:moveTo>
                <a:lnTo>
                  <a:pt x="4017349" y="0"/>
                </a:lnTo>
                <a:lnTo>
                  <a:pt x="4017349" y="3660809"/>
                </a:lnTo>
                <a:lnTo>
                  <a:pt x="0" y="3660809"/>
                </a:lnTo>
                <a:lnTo>
                  <a:pt x="0" y="0"/>
                </a:lnTo>
                <a:close/>
              </a:path>
            </a:pathLst>
          </a:custGeom>
          <a:blipFill rotWithShape="1">
            <a:blip r:embed="rId5">
              <a:alphaModFix/>
            </a:blip>
            <a:stretch>
              <a:fillRect b="0" l="0" r="0" t="0"/>
            </a:stretch>
          </a:blipFill>
          <a:ln>
            <a:noFill/>
          </a:ln>
        </p:spPr>
      </p:sp>
      <p:sp>
        <p:nvSpPr>
          <p:cNvPr id="953" name="Google Shape;953;p30"/>
          <p:cNvSpPr/>
          <p:nvPr/>
        </p:nvSpPr>
        <p:spPr>
          <a:xfrm rot="-6542798">
            <a:off x="14802396" y="-675707"/>
            <a:ext cx="4141353" cy="3882519"/>
          </a:xfrm>
          <a:custGeom>
            <a:rect b="b" l="l" r="r" t="t"/>
            <a:pathLst>
              <a:path extrusionOk="0" h="3882519" w="4141353">
                <a:moveTo>
                  <a:pt x="0" y="0"/>
                </a:moveTo>
                <a:lnTo>
                  <a:pt x="4141353" y="0"/>
                </a:lnTo>
                <a:lnTo>
                  <a:pt x="4141353" y="3882519"/>
                </a:lnTo>
                <a:lnTo>
                  <a:pt x="0" y="3882519"/>
                </a:lnTo>
                <a:lnTo>
                  <a:pt x="0" y="0"/>
                </a:lnTo>
                <a:close/>
              </a:path>
            </a:pathLst>
          </a:custGeom>
          <a:blipFill rotWithShape="1">
            <a:blip r:embed="rId6">
              <a:alphaModFix/>
            </a:blip>
            <a:stretch>
              <a:fillRect b="0" l="0" r="0" t="0"/>
            </a:stretch>
          </a:blipFill>
          <a:ln>
            <a:noFill/>
          </a:ln>
        </p:spPr>
      </p:sp>
      <p:sp>
        <p:nvSpPr>
          <p:cNvPr id="954" name="Google Shape;954;p30"/>
          <p:cNvSpPr/>
          <p:nvPr/>
        </p:nvSpPr>
        <p:spPr>
          <a:xfrm>
            <a:off x="7071767" y="276975"/>
            <a:ext cx="4128753" cy="3333968"/>
          </a:xfrm>
          <a:custGeom>
            <a:rect b="b" l="l" r="r" t="t"/>
            <a:pathLst>
              <a:path extrusionOk="0" h="3333968" w="4128753">
                <a:moveTo>
                  <a:pt x="0" y="0"/>
                </a:moveTo>
                <a:lnTo>
                  <a:pt x="4128753" y="0"/>
                </a:lnTo>
                <a:lnTo>
                  <a:pt x="4128753" y="3333968"/>
                </a:lnTo>
                <a:lnTo>
                  <a:pt x="0" y="3333968"/>
                </a:lnTo>
                <a:lnTo>
                  <a:pt x="0" y="0"/>
                </a:lnTo>
                <a:close/>
              </a:path>
            </a:pathLst>
          </a:custGeom>
          <a:blipFill rotWithShape="1">
            <a:blip r:embed="rId7">
              <a:alphaModFix/>
            </a:blip>
            <a:stretch>
              <a:fillRect b="0" l="0" r="0" t="0"/>
            </a:stretch>
          </a:blipFill>
          <a:ln>
            <a:noFill/>
          </a:ln>
        </p:spPr>
      </p:sp>
      <p:sp>
        <p:nvSpPr>
          <p:cNvPr id="955" name="Google Shape;955;p30"/>
          <p:cNvSpPr/>
          <p:nvPr/>
        </p:nvSpPr>
        <p:spPr>
          <a:xfrm rot="-2222303">
            <a:off x="12558803" y="288892"/>
            <a:ext cx="1731067" cy="2304249"/>
          </a:xfrm>
          <a:custGeom>
            <a:rect b="b" l="l" r="r" t="t"/>
            <a:pathLst>
              <a:path extrusionOk="0" h="2304249" w="1731067">
                <a:moveTo>
                  <a:pt x="0" y="0"/>
                </a:moveTo>
                <a:lnTo>
                  <a:pt x="1731067" y="0"/>
                </a:lnTo>
                <a:lnTo>
                  <a:pt x="1731067" y="2304249"/>
                </a:lnTo>
                <a:lnTo>
                  <a:pt x="0" y="2304249"/>
                </a:lnTo>
                <a:lnTo>
                  <a:pt x="0" y="0"/>
                </a:lnTo>
                <a:close/>
              </a:path>
            </a:pathLst>
          </a:custGeom>
          <a:blipFill rotWithShape="1">
            <a:blip r:embed="rId8">
              <a:alphaModFix/>
            </a:blip>
            <a:stretch>
              <a:fillRect b="0" l="0" r="0" t="0"/>
            </a:stretch>
          </a:blipFill>
          <a:ln>
            <a:noFill/>
          </a:ln>
        </p:spPr>
      </p:sp>
      <p:sp>
        <p:nvSpPr>
          <p:cNvPr id="956" name="Google Shape;956;p30"/>
          <p:cNvSpPr/>
          <p:nvPr/>
        </p:nvSpPr>
        <p:spPr>
          <a:xfrm rot="1092852">
            <a:off x="4271230" y="297339"/>
            <a:ext cx="2072505" cy="2318887"/>
          </a:xfrm>
          <a:custGeom>
            <a:rect b="b" l="l" r="r" t="t"/>
            <a:pathLst>
              <a:path extrusionOk="0" h="2318887" w="2072505">
                <a:moveTo>
                  <a:pt x="0" y="0"/>
                </a:moveTo>
                <a:lnTo>
                  <a:pt x="2072505" y="0"/>
                </a:lnTo>
                <a:lnTo>
                  <a:pt x="2072505" y="2318887"/>
                </a:lnTo>
                <a:lnTo>
                  <a:pt x="0" y="2318887"/>
                </a:lnTo>
                <a:lnTo>
                  <a:pt x="0" y="0"/>
                </a:lnTo>
                <a:close/>
              </a:path>
            </a:pathLst>
          </a:custGeom>
          <a:blipFill rotWithShape="1">
            <a:blip r:embed="rId9">
              <a:alphaModFix/>
            </a:blip>
            <a:stretch>
              <a:fillRect b="0" l="0" r="0" t="0"/>
            </a:stretch>
          </a:blipFill>
          <a:ln>
            <a:noFill/>
          </a:ln>
        </p:spPr>
      </p:sp>
      <p:sp>
        <p:nvSpPr>
          <p:cNvPr id="957" name="Google Shape;957;p30"/>
          <p:cNvSpPr/>
          <p:nvPr/>
        </p:nvSpPr>
        <p:spPr>
          <a:xfrm rot="-3966785">
            <a:off x="1094428" y="3752861"/>
            <a:ext cx="956568" cy="1817707"/>
          </a:xfrm>
          <a:custGeom>
            <a:rect b="b" l="l" r="r" t="t"/>
            <a:pathLst>
              <a:path extrusionOk="0" h="1817707" w="956568">
                <a:moveTo>
                  <a:pt x="0" y="0"/>
                </a:moveTo>
                <a:lnTo>
                  <a:pt x="956569" y="0"/>
                </a:lnTo>
                <a:lnTo>
                  <a:pt x="956569" y="1817707"/>
                </a:lnTo>
                <a:lnTo>
                  <a:pt x="0" y="1817707"/>
                </a:lnTo>
                <a:lnTo>
                  <a:pt x="0" y="0"/>
                </a:lnTo>
                <a:close/>
              </a:path>
            </a:pathLst>
          </a:custGeom>
          <a:blipFill rotWithShape="1">
            <a:blip r:embed="rId10">
              <a:alphaModFix/>
            </a:blip>
            <a:stretch>
              <a:fillRect b="0" l="0" r="0" t="0"/>
            </a:stretch>
          </a:blipFill>
          <a:ln>
            <a:noFill/>
          </a:ln>
        </p:spPr>
      </p:sp>
      <p:sp>
        <p:nvSpPr>
          <p:cNvPr id="958" name="Google Shape;958;p30"/>
          <p:cNvSpPr/>
          <p:nvPr/>
        </p:nvSpPr>
        <p:spPr>
          <a:xfrm rot="-2144384">
            <a:off x="16607124" y="3627013"/>
            <a:ext cx="1716307" cy="2339090"/>
          </a:xfrm>
          <a:custGeom>
            <a:rect b="b" l="l" r="r" t="t"/>
            <a:pathLst>
              <a:path extrusionOk="0" h="2339090" w="1716307">
                <a:moveTo>
                  <a:pt x="0" y="0"/>
                </a:moveTo>
                <a:lnTo>
                  <a:pt x="1716307" y="0"/>
                </a:lnTo>
                <a:lnTo>
                  <a:pt x="1716307" y="2339090"/>
                </a:lnTo>
                <a:lnTo>
                  <a:pt x="0" y="2339090"/>
                </a:lnTo>
                <a:lnTo>
                  <a:pt x="0" y="0"/>
                </a:lnTo>
                <a:close/>
              </a:path>
            </a:pathLst>
          </a:custGeom>
          <a:blipFill rotWithShape="1">
            <a:blip r:embed="rId11">
              <a:alphaModFix/>
            </a:blip>
            <a:stretch>
              <a:fillRect b="0" l="0" r="0" t="0"/>
            </a:stretch>
          </a:blipFill>
          <a:ln>
            <a:noFill/>
          </a:ln>
        </p:spPr>
      </p:sp>
      <p:sp>
        <p:nvSpPr>
          <p:cNvPr id="959" name="Google Shape;959;p30"/>
          <p:cNvSpPr txBox="1"/>
          <p:nvPr/>
        </p:nvSpPr>
        <p:spPr>
          <a:xfrm>
            <a:off x="6913151" y="8775575"/>
            <a:ext cx="4446000" cy="646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4200" u="none" cap="none" strike="noStrike">
                <a:solidFill>
                  <a:srgbClr val="000000"/>
                </a:solidFill>
                <a:latin typeface="Poppins"/>
                <a:ea typeface="Poppins"/>
                <a:cs typeface="Poppins"/>
                <a:sym typeface="Poppins"/>
              </a:rPr>
              <a:t>Albert Camus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D799"/>
        </a:solidFill>
      </p:bgPr>
    </p:bg>
    <p:spTree>
      <p:nvGrpSpPr>
        <p:cNvPr id="963" name="Shape 963"/>
        <p:cNvGrpSpPr/>
        <p:nvPr/>
      </p:nvGrpSpPr>
      <p:grpSpPr>
        <a:xfrm>
          <a:off x="0" y="0"/>
          <a:ext cx="0" cy="0"/>
          <a:chOff x="0" y="0"/>
          <a:chExt cx="0" cy="0"/>
        </a:xfrm>
      </p:grpSpPr>
      <p:pic>
        <p:nvPicPr>
          <p:cNvPr id="964" name="Google Shape;964;p31"/>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965" name="Google Shape;965;p31"/>
          <p:cNvGrpSpPr/>
          <p:nvPr/>
        </p:nvGrpSpPr>
        <p:grpSpPr>
          <a:xfrm>
            <a:off x="2652120" y="661661"/>
            <a:ext cx="13142841" cy="8963678"/>
            <a:chOff x="0" y="0"/>
            <a:chExt cx="1200757" cy="818940"/>
          </a:xfrm>
        </p:grpSpPr>
        <p:sp>
          <p:nvSpPr>
            <p:cNvPr id="966" name="Google Shape;966;p31"/>
            <p:cNvSpPr/>
            <p:nvPr/>
          </p:nvSpPr>
          <p:spPr>
            <a:xfrm>
              <a:off x="0" y="0"/>
              <a:ext cx="1200757" cy="818940"/>
            </a:xfrm>
            <a:custGeom>
              <a:rect b="b" l="l" r="r" t="t"/>
              <a:pathLst>
                <a:path extrusionOk="0" h="818940" w="1200757">
                  <a:moveTo>
                    <a:pt x="600379" y="0"/>
                  </a:moveTo>
                  <a:cubicBezTo>
                    <a:pt x="268799" y="0"/>
                    <a:pt x="0" y="183326"/>
                    <a:pt x="0" y="409470"/>
                  </a:cubicBezTo>
                  <a:cubicBezTo>
                    <a:pt x="0" y="635614"/>
                    <a:pt x="268799" y="818940"/>
                    <a:pt x="600379" y="818940"/>
                  </a:cubicBezTo>
                  <a:cubicBezTo>
                    <a:pt x="931958" y="818940"/>
                    <a:pt x="1200757" y="635614"/>
                    <a:pt x="1200757" y="409470"/>
                  </a:cubicBezTo>
                  <a:cubicBezTo>
                    <a:pt x="1200757" y="183326"/>
                    <a:pt x="931958" y="0"/>
                    <a:pt x="60037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31"/>
            <p:cNvSpPr txBox="1"/>
            <p:nvPr/>
          </p:nvSpPr>
          <p:spPr>
            <a:xfrm>
              <a:off x="112571" y="38676"/>
              <a:ext cx="975615" cy="7034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8" name="Google Shape;968;p31"/>
          <p:cNvGrpSpPr/>
          <p:nvPr/>
        </p:nvGrpSpPr>
        <p:grpSpPr>
          <a:xfrm>
            <a:off x="3235721" y="1143589"/>
            <a:ext cx="11975639" cy="7999821"/>
            <a:chOff x="0" y="0"/>
            <a:chExt cx="1259204" cy="841158"/>
          </a:xfrm>
        </p:grpSpPr>
        <p:sp>
          <p:nvSpPr>
            <p:cNvPr id="969" name="Google Shape;969;p31"/>
            <p:cNvSpPr/>
            <p:nvPr/>
          </p:nvSpPr>
          <p:spPr>
            <a:xfrm>
              <a:off x="0" y="0"/>
              <a:ext cx="1259204" cy="841158"/>
            </a:xfrm>
            <a:custGeom>
              <a:rect b="b" l="l" r="r" t="t"/>
              <a:pathLst>
                <a:path extrusionOk="0" h="841158" w="1259204">
                  <a:moveTo>
                    <a:pt x="629602" y="0"/>
                  </a:moveTo>
                  <a:cubicBezTo>
                    <a:pt x="281882" y="0"/>
                    <a:pt x="0" y="188300"/>
                    <a:pt x="0" y="420579"/>
                  </a:cubicBezTo>
                  <a:cubicBezTo>
                    <a:pt x="0" y="652859"/>
                    <a:pt x="281882" y="841158"/>
                    <a:pt x="629602" y="841158"/>
                  </a:cubicBezTo>
                  <a:cubicBezTo>
                    <a:pt x="977322" y="841158"/>
                    <a:pt x="1259204" y="652859"/>
                    <a:pt x="1259204" y="420579"/>
                  </a:cubicBezTo>
                  <a:cubicBezTo>
                    <a:pt x="1259204" y="188300"/>
                    <a:pt x="977322" y="0"/>
                    <a:pt x="629602" y="0"/>
                  </a:cubicBezTo>
                  <a:close/>
                </a:path>
              </a:pathLst>
            </a:custGeom>
            <a:solidFill>
              <a:srgbClr val="000000">
                <a:alpha val="0"/>
              </a:srgbClr>
            </a:solidFill>
            <a:ln cap="sq" cmpd="sng" w="133350">
              <a:solidFill>
                <a:srgbClr val="7C2F22"/>
              </a:solidFill>
              <a:prstDash val="dash"/>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31"/>
            <p:cNvSpPr txBox="1"/>
            <p:nvPr/>
          </p:nvSpPr>
          <p:spPr>
            <a:xfrm>
              <a:off x="118050" y="40759"/>
              <a:ext cx="1023103" cy="72154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71" name="Google Shape;971;p31"/>
          <p:cNvSpPr/>
          <p:nvPr/>
        </p:nvSpPr>
        <p:spPr>
          <a:xfrm>
            <a:off x="14370794" y="-1754425"/>
            <a:ext cx="5777012" cy="6897925"/>
          </a:xfrm>
          <a:custGeom>
            <a:rect b="b" l="l" r="r" t="t"/>
            <a:pathLst>
              <a:path extrusionOk="0" h="6897925" w="5777012">
                <a:moveTo>
                  <a:pt x="0" y="0"/>
                </a:moveTo>
                <a:lnTo>
                  <a:pt x="5777012" y="0"/>
                </a:lnTo>
                <a:lnTo>
                  <a:pt x="5777012" y="6897925"/>
                </a:lnTo>
                <a:lnTo>
                  <a:pt x="0" y="6897925"/>
                </a:lnTo>
                <a:lnTo>
                  <a:pt x="0" y="0"/>
                </a:lnTo>
                <a:close/>
              </a:path>
            </a:pathLst>
          </a:custGeom>
          <a:blipFill rotWithShape="1">
            <a:blip r:embed="rId4">
              <a:alphaModFix/>
            </a:blip>
            <a:stretch>
              <a:fillRect b="0" l="0" r="0" t="0"/>
            </a:stretch>
          </a:blipFill>
          <a:ln>
            <a:noFill/>
          </a:ln>
        </p:spPr>
      </p:sp>
      <p:sp>
        <p:nvSpPr>
          <p:cNvPr id="972" name="Google Shape;972;p31"/>
          <p:cNvSpPr/>
          <p:nvPr/>
        </p:nvSpPr>
        <p:spPr>
          <a:xfrm flipH="1">
            <a:off x="-1192586" y="-1297779"/>
            <a:ext cx="5777012" cy="6897925"/>
          </a:xfrm>
          <a:custGeom>
            <a:rect b="b" l="l" r="r" t="t"/>
            <a:pathLst>
              <a:path extrusionOk="0" h="6897925" w="5777012">
                <a:moveTo>
                  <a:pt x="5777012" y="0"/>
                </a:moveTo>
                <a:lnTo>
                  <a:pt x="0" y="0"/>
                </a:lnTo>
                <a:lnTo>
                  <a:pt x="0" y="6897924"/>
                </a:lnTo>
                <a:lnTo>
                  <a:pt x="5777012" y="6897924"/>
                </a:lnTo>
                <a:lnTo>
                  <a:pt x="5777012" y="0"/>
                </a:lnTo>
                <a:close/>
              </a:path>
            </a:pathLst>
          </a:custGeom>
          <a:blipFill rotWithShape="1">
            <a:blip r:embed="rId4">
              <a:alphaModFix/>
            </a:blip>
            <a:stretch>
              <a:fillRect b="0" l="0" r="0" t="0"/>
            </a:stretch>
          </a:blipFill>
          <a:ln>
            <a:noFill/>
          </a:ln>
        </p:spPr>
      </p:sp>
      <p:sp>
        <p:nvSpPr>
          <p:cNvPr id="973" name="Google Shape;973;p31"/>
          <p:cNvSpPr/>
          <p:nvPr/>
        </p:nvSpPr>
        <p:spPr>
          <a:xfrm>
            <a:off x="6852544" y="7208085"/>
            <a:ext cx="4741992" cy="3870651"/>
          </a:xfrm>
          <a:custGeom>
            <a:rect b="b" l="l" r="r" t="t"/>
            <a:pathLst>
              <a:path extrusionOk="0" h="3870651" w="4741992">
                <a:moveTo>
                  <a:pt x="0" y="0"/>
                </a:moveTo>
                <a:lnTo>
                  <a:pt x="4741993" y="0"/>
                </a:lnTo>
                <a:lnTo>
                  <a:pt x="4741993" y="3870651"/>
                </a:lnTo>
                <a:lnTo>
                  <a:pt x="0" y="3870651"/>
                </a:lnTo>
                <a:lnTo>
                  <a:pt x="0" y="0"/>
                </a:lnTo>
                <a:close/>
              </a:path>
            </a:pathLst>
          </a:custGeom>
          <a:blipFill rotWithShape="1">
            <a:blip r:embed="rId5">
              <a:alphaModFix/>
            </a:blip>
            <a:stretch>
              <a:fillRect b="0" l="0" r="0" t="0"/>
            </a:stretch>
          </a:blipFill>
          <a:ln>
            <a:noFill/>
          </a:ln>
        </p:spPr>
      </p:sp>
      <p:sp>
        <p:nvSpPr>
          <p:cNvPr id="974" name="Google Shape;974;p31"/>
          <p:cNvSpPr/>
          <p:nvPr/>
        </p:nvSpPr>
        <p:spPr>
          <a:xfrm>
            <a:off x="-198702" y="6757401"/>
            <a:ext cx="2454803" cy="4040829"/>
          </a:xfrm>
          <a:custGeom>
            <a:rect b="b" l="l" r="r" t="t"/>
            <a:pathLst>
              <a:path extrusionOk="0" h="4040829" w="2454803">
                <a:moveTo>
                  <a:pt x="0" y="0"/>
                </a:moveTo>
                <a:lnTo>
                  <a:pt x="2454804" y="0"/>
                </a:lnTo>
                <a:lnTo>
                  <a:pt x="2454804" y="4040829"/>
                </a:lnTo>
                <a:lnTo>
                  <a:pt x="0" y="4040829"/>
                </a:lnTo>
                <a:lnTo>
                  <a:pt x="0" y="0"/>
                </a:lnTo>
                <a:close/>
              </a:path>
            </a:pathLst>
          </a:custGeom>
          <a:blipFill rotWithShape="1">
            <a:blip r:embed="rId6">
              <a:alphaModFix/>
            </a:blip>
            <a:stretch>
              <a:fillRect b="0" l="0" r="0" t="0"/>
            </a:stretch>
          </a:blipFill>
          <a:ln>
            <a:noFill/>
          </a:ln>
        </p:spPr>
      </p:sp>
      <p:sp>
        <p:nvSpPr>
          <p:cNvPr id="975" name="Google Shape;975;p31"/>
          <p:cNvSpPr/>
          <p:nvPr/>
        </p:nvSpPr>
        <p:spPr>
          <a:xfrm flipH="1">
            <a:off x="16195011" y="6757401"/>
            <a:ext cx="2454803" cy="4040829"/>
          </a:xfrm>
          <a:custGeom>
            <a:rect b="b" l="l" r="r" t="t"/>
            <a:pathLst>
              <a:path extrusionOk="0" h="4040829" w="2454803">
                <a:moveTo>
                  <a:pt x="2454803" y="0"/>
                </a:moveTo>
                <a:lnTo>
                  <a:pt x="0" y="0"/>
                </a:lnTo>
                <a:lnTo>
                  <a:pt x="0" y="4040829"/>
                </a:lnTo>
                <a:lnTo>
                  <a:pt x="2454803" y="4040829"/>
                </a:lnTo>
                <a:lnTo>
                  <a:pt x="2454803" y="0"/>
                </a:lnTo>
                <a:close/>
              </a:path>
            </a:pathLst>
          </a:custGeom>
          <a:blipFill rotWithShape="1">
            <a:blip r:embed="rId6">
              <a:alphaModFix/>
            </a:blip>
            <a:stretch>
              <a:fillRect b="0" l="0" r="0" t="0"/>
            </a:stretch>
          </a:blipFill>
          <a:ln>
            <a:noFill/>
          </a:ln>
        </p:spPr>
      </p:sp>
      <p:sp>
        <p:nvSpPr>
          <p:cNvPr id="976" name="Google Shape;976;p31"/>
          <p:cNvSpPr/>
          <p:nvPr/>
        </p:nvSpPr>
        <p:spPr>
          <a:xfrm rot="-5400000">
            <a:off x="13517796" y="7950607"/>
            <a:ext cx="1705996" cy="1824595"/>
          </a:xfrm>
          <a:custGeom>
            <a:rect b="b" l="l" r="r" t="t"/>
            <a:pathLst>
              <a:path extrusionOk="0" h="1824595" w="1705996">
                <a:moveTo>
                  <a:pt x="0" y="0"/>
                </a:moveTo>
                <a:lnTo>
                  <a:pt x="1705996" y="0"/>
                </a:lnTo>
                <a:lnTo>
                  <a:pt x="1705996" y="1824595"/>
                </a:lnTo>
                <a:lnTo>
                  <a:pt x="0" y="1824595"/>
                </a:lnTo>
                <a:lnTo>
                  <a:pt x="0" y="0"/>
                </a:lnTo>
                <a:close/>
              </a:path>
            </a:pathLst>
          </a:custGeom>
          <a:blipFill rotWithShape="1">
            <a:blip r:embed="rId7">
              <a:alphaModFix/>
            </a:blip>
            <a:stretch>
              <a:fillRect b="0" l="0" r="0" t="0"/>
            </a:stretch>
          </a:blipFill>
          <a:ln>
            <a:noFill/>
          </a:ln>
        </p:spPr>
      </p:sp>
      <p:sp>
        <p:nvSpPr>
          <p:cNvPr id="977" name="Google Shape;977;p31"/>
          <p:cNvSpPr/>
          <p:nvPr/>
        </p:nvSpPr>
        <p:spPr>
          <a:xfrm flipH="1" rot="5400000">
            <a:off x="3064609" y="7950607"/>
            <a:ext cx="1705996" cy="1824595"/>
          </a:xfrm>
          <a:custGeom>
            <a:rect b="b" l="l" r="r" t="t"/>
            <a:pathLst>
              <a:path extrusionOk="0" h="1824595" w="1705996">
                <a:moveTo>
                  <a:pt x="0" y="1824595"/>
                </a:moveTo>
                <a:lnTo>
                  <a:pt x="1705995" y="1824595"/>
                </a:lnTo>
                <a:lnTo>
                  <a:pt x="1705995" y="0"/>
                </a:lnTo>
                <a:lnTo>
                  <a:pt x="0" y="0"/>
                </a:lnTo>
                <a:lnTo>
                  <a:pt x="0" y="1824595"/>
                </a:lnTo>
                <a:close/>
              </a:path>
            </a:pathLst>
          </a:custGeom>
          <a:blipFill rotWithShape="1">
            <a:blip r:embed="rId7">
              <a:alphaModFix/>
            </a:blip>
            <a:stretch>
              <a:fillRect b="0" l="0" r="0" t="0"/>
            </a:stretch>
          </a:blipFill>
          <a:ln>
            <a:noFill/>
          </a:ln>
        </p:spPr>
      </p:sp>
      <p:sp>
        <p:nvSpPr>
          <p:cNvPr id="978" name="Google Shape;978;p31"/>
          <p:cNvSpPr txBox="1"/>
          <p:nvPr/>
        </p:nvSpPr>
        <p:spPr>
          <a:xfrm>
            <a:off x="4040285" y="3493745"/>
            <a:ext cx="10366500" cy="2708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8799" u="none" cap="none" strike="noStrike">
                <a:solidFill>
                  <a:srgbClr val="7C2F22"/>
                </a:solidFill>
                <a:latin typeface="Fredoka"/>
                <a:ea typeface="Fredoka"/>
                <a:cs typeface="Fredoka"/>
                <a:sym typeface="Fredoka"/>
              </a:rPr>
              <a:t>END OF PRESENTATION</a:t>
            </a:r>
            <a:endParaRPr b="1"/>
          </a:p>
        </p:txBody>
      </p:sp>
      <p:sp>
        <p:nvSpPr>
          <p:cNvPr id="979" name="Google Shape;979;p31"/>
          <p:cNvSpPr/>
          <p:nvPr/>
        </p:nvSpPr>
        <p:spPr>
          <a:xfrm rot="8915615">
            <a:off x="7547814" y="-757242"/>
            <a:ext cx="3192372" cy="3571885"/>
          </a:xfrm>
          <a:custGeom>
            <a:rect b="b" l="l" r="r" t="t"/>
            <a:pathLst>
              <a:path extrusionOk="0" h="3571885" w="3192372">
                <a:moveTo>
                  <a:pt x="0" y="0"/>
                </a:moveTo>
                <a:lnTo>
                  <a:pt x="3192372" y="0"/>
                </a:lnTo>
                <a:lnTo>
                  <a:pt x="3192372" y="3571884"/>
                </a:lnTo>
                <a:lnTo>
                  <a:pt x="0" y="3571884"/>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D799"/>
        </a:solidFill>
      </p:bgPr>
    </p:bg>
    <p:spTree>
      <p:nvGrpSpPr>
        <p:cNvPr id="983" name="Shape 983"/>
        <p:cNvGrpSpPr/>
        <p:nvPr/>
      </p:nvGrpSpPr>
      <p:grpSpPr>
        <a:xfrm>
          <a:off x="0" y="0"/>
          <a:ext cx="0" cy="0"/>
          <a:chOff x="0" y="0"/>
          <a:chExt cx="0" cy="0"/>
        </a:xfrm>
      </p:grpSpPr>
      <p:pic>
        <p:nvPicPr>
          <p:cNvPr id="984" name="Google Shape;984;p32"/>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985" name="Google Shape;985;p32"/>
          <p:cNvSpPr txBox="1"/>
          <p:nvPr/>
        </p:nvSpPr>
        <p:spPr>
          <a:xfrm>
            <a:off x="3377480" y="2605456"/>
            <a:ext cx="11533039"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7C2F22"/>
                </a:solidFill>
                <a:latin typeface="Arial"/>
                <a:ea typeface="Arial"/>
                <a:cs typeface="Arial"/>
                <a:sym typeface="Arial"/>
              </a:rPr>
              <a:t>This presentation template is free for everyone to use thanks to the following:</a:t>
            </a:r>
            <a:endParaRPr/>
          </a:p>
        </p:txBody>
      </p:sp>
      <p:sp>
        <p:nvSpPr>
          <p:cNvPr id="986" name="Google Shape;986;p32"/>
          <p:cNvSpPr txBox="1"/>
          <p:nvPr/>
        </p:nvSpPr>
        <p:spPr>
          <a:xfrm>
            <a:off x="7108732" y="8257423"/>
            <a:ext cx="4070535" cy="42151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7C2F22"/>
                </a:solidFill>
                <a:latin typeface="Arial"/>
                <a:ea typeface="Arial"/>
                <a:cs typeface="Arial"/>
                <a:sym typeface="Arial"/>
              </a:rPr>
              <a:t>Happy designing!</a:t>
            </a:r>
            <a:endParaRPr/>
          </a:p>
        </p:txBody>
      </p:sp>
      <p:sp>
        <p:nvSpPr>
          <p:cNvPr id="987" name="Google Shape;987;p32"/>
          <p:cNvSpPr txBox="1"/>
          <p:nvPr/>
        </p:nvSpPr>
        <p:spPr>
          <a:xfrm>
            <a:off x="4210005" y="5279512"/>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7C2F22"/>
                </a:solidFill>
                <a:latin typeface="Arial"/>
                <a:ea typeface="Arial"/>
                <a:cs typeface="Arial"/>
                <a:sym typeface="Arial"/>
              </a:rPr>
              <a:t>for the presentation template</a:t>
            </a:r>
            <a:endParaRPr/>
          </a:p>
        </p:txBody>
      </p:sp>
      <p:sp>
        <p:nvSpPr>
          <p:cNvPr id="988" name="Google Shape;988;p32"/>
          <p:cNvSpPr txBox="1"/>
          <p:nvPr/>
        </p:nvSpPr>
        <p:spPr>
          <a:xfrm>
            <a:off x="4210005" y="7014728"/>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7C2F22"/>
                </a:solidFill>
                <a:latin typeface="Arial"/>
                <a:ea typeface="Arial"/>
                <a:cs typeface="Arial"/>
                <a:sym typeface="Arial"/>
              </a:rPr>
              <a:t>for the photos</a:t>
            </a:r>
            <a:endParaRPr/>
          </a:p>
        </p:txBody>
      </p:sp>
      <p:sp>
        <p:nvSpPr>
          <p:cNvPr id="989" name="Google Shape;989;p32"/>
          <p:cNvSpPr txBox="1"/>
          <p:nvPr/>
        </p:nvSpPr>
        <p:spPr>
          <a:xfrm>
            <a:off x="5469973" y="1703314"/>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706" u="none" cap="none" strike="noStrike">
                <a:solidFill>
                  <a:srgbClr val="7C2F22"/>
                </a:solidFill>
                <a:latin typeface="Arial"/>
                <a:ea typeface="Arial"/>
                <a:cs typeface="Arial"/>
                <a:sym typeface="Arial"/>
              </a:rPr>
              <a:t>CREDITS</a:t>
            </a:r>
            <a:endParaRPr/>
          </a:p>
        </p:txBody>
      </p:sp>
      <p:sp>
        <p:nvSpPr>
          <p:cNvPr id="990" name="Google Shape;990;p32"/>
          <p:cNvSpPr txBox="1"/>
          <p:nvPr/>
        </p:nvSpPr>
        <p:spPr>
          <a:xfrm>
            <a:off x="6110027" y="6282261"/>
            <a:ext cx="6067945" cy="61816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7C2F22"/>
                </a:solidFill>
                <a:latin typeface="Arial"/>
                <a:ea typeface="Arial"/>
                <a:cs typeface="Arial"/>
                <a:sym typeface="Arial"/>
              </a:rPr>
              <a:t>Pexels, Pixabay</a:t>
            </a:r>
            <a:endParaRPr/>
          </a:p>
        </p:txBody>
      </p:sp>
      <p:sp>
        <p:nvSpPr>
          <p:cNvPr id="991" name="Google Shape;991;p32"/>
          <p:cNvSpPr/>
          <p:nvPr/>
        </p:nvSpPr>
        <p:spPr>
          <a:xfrm>
            <a:off x="6731779" y="3872839"/>
            <a:ext cx="4824443" cy="1206111"/>
          </a:xfrm>
          <a:custGeom>
            <a:rect b="b" l="l" r="r" t="t"/>
            <a:pathLst>
              <a:path extrusionOk="0" h="1206111" w="4824443">
                <a:moveTo>
                  <a:pt x="0" y="0"/>
                </a:moveTo>
                <a:lnTo>
                  <a:pt x="4824442" y="0"/>
                </a:lnTo>
                <a:lnTo>
                  <a:pt x="4824442" y="1206111"/>
                </a:lnTo>
                <a:lnTo>
                  <a:pt x="0" y="1206111"/>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D799"/>
        </a:solidFill>
      </p:bgPr>
    </p:bg>
    <p:spTree>
      <p:nvGrpSpPr>
        <p:cNvPr id="429" name="Shape 429"/>
        <p:cNvGrpSpPr/>
        <p:nvPr/>
      </p:nvGrpSpPr>
      <p:grpSpPr>
        <a:xfrm>
          <a:off x="0" y="0"/>
          <a:ext cx="0" cy="0"/>
          <a:chOff x="0" y="0"/>
          <a:chExt cx="0" cy="0"/>
        </a:xfrm>
      </p:grpSpPr>
      <p:pic>
        <p:nvPicPr>
          <p:cNvPr id="430" name="Google Shape;430;p18"/>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431" name="Google Shape;431;p18"/>
          <p:cNvGrpSpPr/>
          <p:nvPr/>
        </p:nvGrpSpPr>
        <p:grpSpPr>
          <a:xfrm>
            <a:off x="-345551" y="2028075"/>
            <a:ext cx="18979101" cy="5433346"/>
            <a:chOff x="0" y="-38100"/>
            <a:chExt cx="4998611" cy="1431005"/>
          </a:xfrm>
        </p:grpSpPr>
        <p:sp>
          <p:nvSpPr>
            <p:cNvPr id="432" name="Google Shape;432;p18"/>
            <p:cNvSpPr/>
            <p:nvPr/>
          </p:nvSpPr>
          <p:spPr>
            <a:xfrm>
              <a:off x="0" y="0"/>
              <a:ext cx="4998611" cy="1392905"/>
            </a:xfrm>
            <a:custGeom>
              <a:rect b="b" l="l" r="r" t="t"/>
              <a:pathLst>
                <a:path extrusionOk="0" h="1392905" w="4998611">
                  <a:moveTo>
                    <a:pt x="0" y="0"/>
                  </a:moveTo>
                  <a:lnTo>
                    <a:pt x="4998611" y="0"/>
                  </a:lnTo>
                  <a:lnTo>
                    <a:pt x="4998611" y="1392905"/>
                  </a:lnTo>
                  <a:lnTo>
                    <a:pt x="0" y="1392905"/>
                  </a:lnTo>
                  <a:close/>
                </a:path>
              </a:pathLst>
            </a:custGeom>
            <a:solidFill>
              <a:srgbClr val="FFFFFF"/>
            </a:solidFill>
            <a:ln>
              <a:noFill/>
            </a:ln>
          </p:spPr>
        </p:sp>
        <p:sp>
          <p:nvSpPr>
            <p:cNvPr id="433" name="Google Shape;433;p18"/>
            <p:cNvSpPr txBox="1"/>
            <p:nvPr/>
          </p:nvSpPr>
          <p:spPr>
            <a:xfrm>
              <a:off x="0" y="-38100"/>
              <a:ext cx="4998611" cy="14310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4" name="Google Shape;434;p18"/>
          <p:cNvGrpSpPr/>
          <p:nvPr/>
        </p:nvGrpSpPr>
        <p:grpSpPr>
          <a:xfrm>
            <a:off x="-345551" y="2404323"/>
            <a:ext cx="19865279" cy="4764625"/>
            <a:chOff x="0" y="-38100"/>
            <a:chExt cx="5232008" cy="1254880"/>
          </a:xfrm>
        </p:grpSpPr>
        <p:sp>
          <p:nvSpPr>
            <p:cNvPr id="435" name="Google Shape;435;p18"/>
            <p:cNvSpPr/>
            <p:nvPr/>
          </p:nvSpPr>
          <p:spPr>
            <a:xfrm>
              <a:off x="0" y="0"/>
              <a:ext cx="5232008" cy="1216780"/>
            </a:xfrm>
            <a:custGeom>
              <a:rect b="b" l="l" r="r" t="t"/>
              <a:pathLst>
                <a:path extrusionOk="0" h="1216780" w="5232008">
                  <a:moveTo>
                    <a:pt x="0" y="0"/>
                  </a:moveTo>
                  <a:lnTo>
                    <a:pt x="5232008" y="0"/>
                  </a:lnTo>
                  <a:lnTo>
                    <a:pt x="5232008" y="1216780"/>
                  </a:lnTo>
                  <a:lnTo>
                    <a:pt x="0" y="1216780"/>
                  </a:lnTo>
                  <a:close/>
                </a:path>
              </a:pathLst>
            </a:custGeom>
            <a:solidFill>
              <a:srgbClr val="000000">
                <a:alpha val="0"/>
              </a:srgbClr>
            </a:solidFill>
            <a:ln cap="sq" cmpd="sng" w="133350">
              <a:solidFill>
                <a:srgbClr val="7C2F22"/>
              </a:solidFill>
              <a:prstDash val="dash"/>
              <a:miter lim="8000"/>
              <a:headEnd len="sm" w="sm" type="none"/>
              <a:tailEnd len="sm" w="sm" type="none"/>
            </a:ln>
          </p:spPr>
        </p:sp>
        <p:sp>
          <p:nvSpPr>
            <p:cNvPr id="436" name="Google Shape;436;p18"/>
            <p:cNvSpPr txBox="1"/>
            <p:nvPr/>
          </p:nvSpPr>
          <p:spPr>
            <a:xfrm>
              <a:off x="0" y="-38100"/>
              <a:ext cx="5232008" cy="125487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7" name="Google Shape;437;p18"/>
          <p:cNvSpPr/>
          <p:nvPr/>
        </p:nvSpPr>
        <p:spPr>
          <a:xfrm>
            <a:off x="14667943" y="6548620"/>
            <a:ext cx="3620057" cy="4096246"/>
          </a:xfrm>
          <a:custGeom>
            <a:rect b="b" l="l" r="r" t="t"/>
            <a:pathLst>
              <a:path extrusionOk="0" h="4096246" w="3620057">
                <a:moveTo>
                  <a:pt x="0" y="0"/>
                </a:moveTo>
                <a:lnTo>
                  <a:pt x="3620057" y="0"/>
                </a:lnTo>
                <a:lnTo>
                  <a:pt x="3620057" y="4096246"/>
                </a:lnTo>
                <a:lnTo>
                  <a:pt x="0" y="4096246"/>
                </a:lnTo>
                <a:lnTo>
                  <a:pt x="0" y="0"/>
                </a:lnTo>
                <a:close/>
              </a:path>
            </a:pathLst>
          </a:custGeom>
          <a:blipFill rotWithShape="1">
            <a:blip r:embed="rId4">
              <a:alphaModFix/>
            </a:blip>
            <a:stretch>
              <a:fillRect b="0" l="0" r="0" t="0"/>
            </a:stretch>
          </a:blipFill>
          <a:ln>
            <a:noFill/>
          </a:ln>
        </p:spPr>
      </p:sp>
      <p:sp>
        <p:nvSpPr>
          <p:cNvPr id="438" name="Google Shape;438;p18"/>
          <p:cNvSpPr/>
          <p:nvPr/>
        </p:nvSpPr>
        <p:spPr>
          <a:xfrm rot="5813092">
            <a:off x="-719874" y="119581"/>
            <a:ext cx="4506238" cy="4106310"/>
          </a:xfrm>
          <a:custGeom>
            <a:rect b="b" l="l" r="r" t="t"/>
            <a:pathLst>
              <a:path extrusionOk="0" h="4106310" w="4506238">
                <a:moveTo>
                  <a:pt x="0" y="0"/>
                </a:moveTo>
                <a:lnTo>
                  <a:pt x="4506238" y="0"/>
                </a:lnTo>
                <a:lnTo>
                  <a:pt x="4506238" y="4106310"/>
                </a:lnTo>
                <a:lnTo>
                  <a:pt x="0" y="4106310"/>
                </a:lnTo>
                <a:lnTo>
                  <a:pt x="0" y="0"/>
                </a:lnTo>
                <a:close/>
              </a:path>
            </a:pathLst>
          </a:custGeom>
          <a:blipFill rotWithShape="1">
            <a:blip r:embed="rId5">
              <a:alphaModFix/>
            </a:blip>
            <a:stretch>
              <a:fillRect b="0" l="0" r="0" t="0"/>
            </a:stretch>
          </a:blipFill>
          <a:ln>
            <a:noFill/>
          </a:ln>
        </p:spPr>
      </p:sp>
      <p:sp>
        <p:nvSpPr>
          <p:cNvPr id="439" name="Google Shape;439;p18"/>
          <p:cNvSpPr/>
          <p:nvPr/>
        </p:nvSpPr>
        <p:spPr>
          <a:xfrm>
            <a:off x="-345551" y="231323"/>
            <a:ext cx="8327912" cy="10055677"/>
          </a:xfrm>
          <a:custGeom>
            <a:rect b="b" l="l" r="r" t="t"/>
            <a:pathLst>
              <a:path extrusionOk="0" h="10055677" w="8327912">
                <a:moveTo>
                  <a:pt x="0" y="0"/>
                </a:moveTo>
                <a:lnTo>
                  <a:pt x="8327913" y="0"/>
                </a:lnTo>
                <a:lnTo>
                  <a:pt x="8327913" y="10055677"/>
                </a:lnTo>
                <a:lnTo>
                  <a:pt x="0" y="10055677"/>
                </a:lnTo>
                <a:lnTo>
                  <a:pt x="0" y="0"/>
                </a:lnTo>
                <a:close/>
              </a:path>
            </a:pathLst>
          </a:custGeom>
          <a:blipFill rotWithShape="1">
            <a:blip r:embed="rId6">
              <a:alphaModFix/>
            </a:blip>
            <a:stretch>
              <a:fillRect b="0" l="-14132" r="-66978" t="0"/>
            </a:stretch>
          </a:blipFill>
          <a:ln>
            <a:noFill/>
          </a:ln>
        </p:spPr>
      </p:sp>
      <p:sp>
        <p:nvSpPr>
          <p:cNvPr id="440" name="Google Shape;440;p18"/>
          <p:cNvSpPr/>
          <p:nvPr/>
        </p:nvSpPr>
        <p:spPr>
          <a:xfrm rot="6550688">
            <a:off x="-12958" y="7871734"/>
            <a:ext cx="2083315" cy="2773132"/>
          </a:xfrm>
          <a:custGeom>
            <a:rect b="b" l="l" r="r" t="t"/>
            <a:pathLst>
              <a:path extrusionOk="0" h="2773132" w="2083315">
                <a:moveTo>
                  <a:pt x="0" y="0"/>
                </a:moveTo>
                <a:lnTo>
                  <a:pt x="2083316" y="0"/>
                </a:lnTo>
                <a:lnTo>
                  <a:pt x="2083316" y="2773132"/>
                </a:lnTo>
                <a:lnTo>
                  <a:pt x="0" y="2773132"/>
                </a:lnTo>
                <a:lnTo>
                  <a:pt x="0" y="0"/>
                </a:lnTo>
                <a:close/>
              </a:path>
            </a:pathLst>
          </a:custGeom>
          <a:blipFill rotWithShape="1">
            <a:blip r:embed="rId7">
              <a:alphaModFix/>
            </a:blip>
            <a:stretch>
              <a:fillRect b="0" l="0" r="0" t="0"/>
            </a:stretch>
          </a:blipFill>
          <a:ln>
            <a:noFill/>
          </a:ln>
        </p:spPr>
      </p:sp>
      <p:sp>
        <p:nvSpPr>
          <p:cNvPr id="441" name="Google Shape;441;p18"/>
          <p:cNvSpPr/>
          <p:nvPr/>
        </p:nvSpPr>
        <p:spPr>
          <a:xfrm flipH="1" rot="-4784213">
            <a:off x="14599857" y="-1049399"/>
            <a:ext cx="3554095" cy="4843741"/>
          </a:xfrm>
          <a:custGeom>
            <a:rect b="b" l="l" r="r" t="t"/>
            <a:pathLst>
              <a:path extrusionOk="0" h="4843741" w="3554095">
                <a:moveTo>
                  <a:pt x="3554095" y="0"/>
                </a:moveTo>
                <a:lnTo>
                  <a:pt x="0" y="0"/>
                </a:lnTo>
                <a:lnTo>
                  <a:pt x="0" y="4843741"/>
                </a:lnTo>
                <a:lnTo>
                  <a:pt x="3554095" y="4843741"/>
                </a:lnTo>
                <a:lnTo>
                  <a:pt x="3554095" y="0"/>
                </a:lnTo>
                <a:close/>
              </a:path>
            </a:pathLst>
          </a:custGeom>
          <a:blipFill rotWithShape="1">
            <a:blip r:embed="rId8">
              <a:alphaModFix/>
            </a:blip>
            <a:stretch>
              <a:fillRect b="0" l="0" r="0" t="0"/>
            </a:stretch>
          </a:blipFill>
          <a:ln>
            <a:noFill/>
          </a:ln>
        </p:spPr>
      </p:sp>
      <p:sp>
        <p:nvSpPr>
          <p:cNvPr id="442" name="Google Shape;442;p18"/>
          <p:cNvSpPr txBox="1"/>
          <p:nvPr/>
        </p:nvSpPr>
        <p:spPr>
          <a:xfrm>
            <a:off x="7936711" y="3500951"/>
            <a:ext cx="9029400" cy="1108200"/>
          </a:xfrm>
          <a:prstGeom prst="rect">
            <a:avLst/>
          </a:prstGeom>
          <a:noFill/>
          <a:ln>
            <a:noFill/>
          </a:ln>
        </p:spPr>
        <p:txBody>
          <a:bodyPr anchorCtr="0" anchor="t" bIns="0" lIns="0" spcFirstLastPara="1" rIns="0" wrap="square" tIns="0">
            <a:spAutoFit/>
          </a:bodyPr>
          <a:lstStyle/>
          <a:p>
            <a:pPr indent="0" lvl="0" marL="0" marR="0" rtl="0" algn="l">
              <a:lnSpc>
                <a:spcPct val="119000"/>
              </a:lnSpc>
              <a:spcBef>
                <a:spcPts val="0"/>
              </a:spcBef>
              <a:spcAft>
                <a:spcPts val="0"/>
              </a:spcAft>
              <a:buNone/>
            </a:pPr>
            <a:r>
              <a:rPr b="1" i="0" lang="en-US" sz="7200" u="none" cap="none" strike="noStrike">
                <a:solidFill>
                  <a:srgbClr val="7C2F22"/>
                </a:solidFill>
                <a:latin typeface="Fredoka"/>
                <a:ea typeface="Fredoka"/>
                <a:cs typeface="Fredoka"/>
                <a:sym typeface="Fredoka"/>
              </a:rPr>
              <a:t>HELLO STUDENTS!</a:t>
            </a:r>
            <a:endParaRPr b="1"/>
          </a:p>
        </p:txBody>
      </p:sp>
      <p:sp>
        <p:nvSpPr>
          <p:cNvPr id="443" name="Google Shape;443;p18"/>
          <p:cNvSpPr txBox="1"/>
          <p:nvPr/>
        </p:nvSpPr>
        <p:spPr>
          <a:xfrm>
            <a:off x="7982362" y="4856955"/>
            <a:ext cx="92769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Poppins"/>
                <a:ea typeface="Poppins"/>
                <a:cs typeface="Poppins"/>
                <a:sym typeface="Poppins"/>
              </a:rPr>
              <a:t>Lorem ipsum odor amet, consectetuer adipiscing elit. Ultricies molestie conubia imperdiet vivamus primis vel congue class. Taciti enim rutrum elementum hac laoreet tortor? Curae eleifend parturient scelerisque pellentesque etiam taciti porta vel nostra. </a:t>
            </a:r>
            <a:endParaRPr/>
          </a:p>
        </p:txBody>
      </p:sp>
      <p:sp>
        <p:nvSpPr>
          <p:cNvPr id="444" name="Google Shape;444;p18"/>
          <p:cNvSpPr/>
          <p:nvPr/>
        </p:nvSpPr>
        <p:spPr>
          <a:xfrm flipH="1" rot="6822200">
            <a:off x="8823529" y="6782012"/>
            <a:ext cx="3336723" cy="5492548"/>
          </a:xfrm>
          <a:custGeom>
            <a:rect b="b" l="l" r="r" t="t"/>
            <a:pathLst>
              <a:path extrusionOk="0" h="5492548" w="3336723">
                <a:moveTo>
                  <a:pt x="3336723" y="0"/>
                </a:moveTo>
                <a:lnTo>
                  <a:pt x="0" y="0"/>
                </a:lnTo>
                <a:lnTo>
                  <a:pt x="0" y="5492549"/>
                </a:lnTo>
                <a:lnTo>
                  <a:pt x="3336723" y="5492549"/>
                </a:lnTo>
                <a:lnTo>
                  <a:pt x="3336723" y="0"/>
                </a:lnTo>
                <a:close/>
              </a:path>
            </a:pathLst>
          </a:custGeom>
          <a:blipFill rotWithShape="1">
            <a:blip r:embed="rId9">
              <a:alphaModFix/>
            </a:blip>
            <a:stretch>
              <a:fillRect b="0" l="0" r="0" t="0"/>
            </a:stretch>
          </a:blipFill>
          <a:ln>
            <a:noFill/>
          </a:ln>
        </p:spPr>
      </p:sp>
      <p:sp>
        <p:nvSpPr>
          <p:cNvPr id="445" name="Google Shape;445;p18"/>
          <p:cNvSpPr/>
          <p:nvPr/>
        </p:nvSpPr>
        <p:spPr>
          <a:xfrm rot="-6947963">
            <a:off x="8411163" y="-458959"/>
            <a:ext cx="1927581" cy="3662861"/>
          </a:xfrm>
          <a:custGeom>
            <a:rect b="b" l="l" r="r" t="t"/>
            <a:pathLst>
              <a:path extrusionOk="0" h="3662861" w="1927581">
                <a:moveTo>
                  <a:pt x="0" y="0"/>
                </a:moveTo>
                <a:lnTo>
                  <a:pt x="1927581" y="0"/>
                </a:lnTo>
                <a:lnTo>
                  <a:pt x="1927581" y="3662862"/>
                </a:lnTo>
                <a:lnTo>
                  <a:pt x="0" y="3662862"/>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D799"/>
        </a:solidFill>
      </p:bgPr>
    </p:bg>
    <p:spTree>
      <p:nvGrpSpPr>
        <p:cNvPr id="449" name="Shape 449"/>
        <p:cNvGrpSpPr/>
        <p:nvPr/>
      </p:nvGrpSpPr>
      <p:grpSpPr>
        <a:xfrm>
          <a:off x="0" y="0"/>
          <a:ext cx="0" cy="0"/>
          <a:chOff x="0" y="0"/>
          <a:chExt cx="0" cy="0"/>
        </a:xfrm>
      </p:grpSpPr>
      <p:pic>
        <p:nvPicPr>
          <p:cNvPr id="450" name="Google Shape;450;p19"/>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451" name="Google Shape;451;p19"/>
          <p:cNvGrpSpPr/>
          <p:nvPr/>
        </p:nvGrpSpPr>
        <p:grpSpPr>
          <a:xfrm>
            <a:off x="2652120" y="661661"/>
            <a:ext cx="13142841" cy="8963678"/>
            <a:chOff x="0" y="0"/>
            <a:chExt cx="1200757" cy="818940"/>
          </a:xfrm>
        </p:grpSpPr>
        <p:sp>
          <p:nvSpPr>
            <p:cNvPr id="452" name="Google Shape;452;p19"/>
            <p:cNvSpPr/>
            <p:nvPr/>
          </p:nvSpPr>
          <p:spPr>
            <a:xfrm>
              <a:off x="0" y="0"/>
              <a:ext cx="1200757" cy="818940"/>
            </a:xfrm>
            <a:custGeom>
              <a:rect b="b" l="l" r="r" t="t"/>
              <a:pathLst>
                <a:path extrusionOk="0" h="818940" w="1200757">
                  <a:moveTo>
                    <a:pt x="600379" y="0"/>
                  </a:moveTo>
                  <a:cubicBezTo>
                    <a:pt x="268799" y="0"/>
                    <a:pt x="0" y="183326"/>
                    <a:pt x="0" y="409470"/>
                  </a:cubicBezTo>
                  <a:cubicBezTo>
                    <a:pt x="0" y="635614"/>
                    <a:pt x="268799" y="818940"/>
                    <a:pt x="600379" y="818940"/>
                  </a:cubicBezTo>
                  <a:cubicBezTo>
                    <a:pt x="931958" y="818940"/>
                    <a:pt x="1200757" y="635614"/>
                    <a:pt x="1200757" y="409470"/>
                  </a:cubicBezTo>
                  <a:cubicBezTo>
                    <a:pt x="1200757" y="183326"/>
                    <a:pt x="931958" y="0"/>
                    <a:pt x="60037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9"/>
            <p:cNvSpPr txBox="1"/>
            <p:nvPr/>
          </p:nvSpPr>
          <p:spPr>
            <a:xfrm>
              <a:off x="112571" y="38676"/>
              <a:ext cx="975615" cy="7034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4" name="Google Shape;454;p19"/>
          <p:cNvGrpSpPr/>
          <p:nvPr/>
        </p:nvGrpSpPr>
        <p:grpSpPr>
          <a:xfrm>
            <a:off x="3235721" y="1143589"/>
            <a:ext cx="11975639" cy="7999821"/>
            <a:chOff x="0" y="0"/>
            <a:chExt cx="1259204" cy="841158"/>
          </a:xfrm>
        </p:grpSpPr>
        <p:sp>
          <p:nvSpPr>
            <p:cNvPr id="455" name="Google Shape;455;p19"/>
            <p:cNvSpPr/>
            <p:nvPr/>
          </p:nvSpPr>
          <p:spPr>
            <a:xfrm>
              <a:off x="0" y="0"/>
              <a:ext cx="1259204" cy="841158"/>
            </a:xfrm>
            <a:custGeom>
              <a:rect b="b" l="l" r="r" t="t"/>
              <a:pathLst>
                <a:path extrusionOk="0" h="841158" w="1259204">
                  <a:moveTo>
                    <a:pt x="629602" y="0"/>
                  </a:moveTo>
                  <a:cubicBezTo>
                    <a:pt x="281882" y="0"/>
                    <a:pt x="0" y="188300"/>
                    <a:pt x="0" y="420579"/>
                  </a:cubicBezTo>
                  <a:cubicBezTo>
                    <a:pt x="0" y="652859"/>
                    <a:pt x="281882" y="841158"/>
                    <a:pt x="629602" y="841158"/>
                  </a:cubicBezTo>
                  <a:cubicBezTo>
                    <a:pt x="977322" y="841158"/>
                    <a:pt x="1259204" y="652859"/>
                    <a:pt x="1259204" y="420579"/>
                  </a:cubicBezTo>
                  <a:cubicBezTo>
                    <a:pt x="1259204" y="188300"/>
                    <a:pt x="977322" y="0"/>
                    <a:pt x="629602" y="0"/>
                  </a:cubicBezTo>
                  <a:close/>
                </a:path>
              </a:pathLst>
            </a:custGeom>
            <a:solidFill>
              <a:srgbClr val="000000">
                <a:alpha val="0"/>
              </a:srgbClr>
            </a:solidFill>
            <a:ln cap="sq" cmpd="sng" w="133350">
              <a:solidFill>
                <a:srgbClr val="7C2F22"/>
              </a:solidFill>
              <a:prstDash val="dash"/>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9"/>
            <p:cNvSpPr txBox="1"/>
            <p:nvPr/>
          </p:nvSpPr>
          <p:spPr>
            <a:xfrm>
              <a:off x="118050" y="40759"/>
              <a:ext cx="1023103" cy="72154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7" name="Google Shape;457;p19"/>
          <p:cNvSpPr/>
          <p:nvPr/>
        </p:nvSpPr>
        <p:spPr>
          <a:xfrm>
            <a:off x="12338450" y="6376607"/>
            <a:ext cx="5432416" cy="4379886"/>
          </a:xfrm>
          <a:custGeom>
            <a:rect b="b" l="l" r="r" t="t"/>
            <a:pathLst>
              <a:path extrusionOk="0" h="4379886" w="5432416">
                <a:moveTo>
                  <a:pt x="0" y="0"/>
                </a:moveTo>
                <a:lnTo>
                  <a:pt x="5432416" y="0"/>
                </a:lnTo>
                <a:lnTo>
                  <a:pt x="5432416" y="4379885"/>
                </a:lnTo>
                <a:lnTo>
                  <a:pt x="0" y="4379885"/>
                </a:lnTo>
                <a:lnTo>
                  <a:pt x="0" y="0"/>
                </a:lnTo>
                <a:close/>
              </a:path>
            </a:pathLst>
          </a:custGeom>
          <a:blipFill rotWithShape="1">
            <a:blip r:embed="rId4">
              <a:alphaModFix/>
            </a:blip>
            <a:stretch>
              <a:fillRect b="0" l="0" r="0" t="0"/>
            </a:stretch>
          </a:blipFill>
          <a:ln>
            <a:noFill/>
          </a:ln>
        </p:spPr>
      </p:sp>
      <p:sp>
        <p:nvSpPr>
          <p:cNvPr id="458" name="Google Shape;458;p19"/>
          <p:cNvSpPr/>
          <p:nvPr/>
        </p:nvSpPr>
        <p:spPr>
          <a:xfrm>
            <a:off x="752299" y="7092699"/>
            <a:ext cx="4258202" cy="3475757"/>
          </a:xfrm>
          <a:custGeom>
            <a:rect b="b" l="l" r="r" t="t"/>
            <a:pathLst>
              <a:path extrusionOk="0" h="3475757" w="4258202">
                <a:moveTo>
                  <a:pt x="0" y="0"/>
                </a:moveTo>
                <a:lnTo>
                  <a:pt x="4258202" y="0"/>
                </a:lnTo>
                <a:lnTo>
                  <a:pt x="4258202" y="3475757"/>
                </a:lnTo>
                <a:lnTo>
                  <a:pt x="0" y="3475757"/>
                </a:lnTo>
                <a:lnTo>
                  <a:pt x="0" y="0"/>
                </a:lnTo>
                <a:close/>
              </a:path>
            </a:pathLst>
          </a:custGeom>
          <a:blipFill rotWithShape="1">
            <a:blip r:embed="rId5">
              <a:alphaModFix/>
            </a:blip>
            <a:stretch>
              <a:fillRect b="0" l="0" r="0" t="0"/>
            </a:stretch>
          </a:blipFill>
          <a:ln>
            <a:noFill/>
          </a:ln>
        </p:spPr>
      </p:sp>
      <p:sp>
        <p:nvSpPr>
          <p:cNvPr id="459" name="Google Shape;459;p19"/>
          <p:cNvSpPr/>
          <p:nvPr/>
        </p:nvSpPr>
        <p:spPr>
          <a:xfrm rot="-9928094">
            <a:off x="14239461" y="-828310"/>
            <a:ext cx="4029861" cy="4508936"/>
          </a:xfrm>
          <a:custGeom>
            <a:rect b="b" l="l" r="r" t="t"/>
            <a:pathLst>
              <a:path extrusionOk="0" h="4508936" w="4029861">
                <a:moveTo>
                  <a:pt x="0" y="0"/>
                </a:moveTo>
                <a:lnTo>
                  <a:pt x="4029861" y="0"/>
                </a:lnTo>
                <a:lnTo>
                  <a:pt x="4029861" y="4508935"/>
                </a:lnTo>
                <a:lnTo>
                  <a:pt x="0" y="4508935"/>
                </a:lnTo>
                <a:lnTo>
                  <a:pt x="0" y="0"/>
                </a:lnTo>
                <a:close/>
              </a:path>
            </a:pathLst>
          </a:custGeom>
          <a:blipFill rotWithShape="1">
            <a:blip r:embed="rId6">
              <a:alphaModFix/>
            </a:blip>
            <a:stretch>
              <a:fillRect b="0" l="0" r="0" t="0"/>
            </a:stretch>
          </a:blipFill>
          <a:ln>
            <a:noFill/>
          </a:ln>
        </p:spPr>
      </p:sp>
      <p:sp>
        <p:nvSpPr>
          <p:cNvPr id="460" name="Google Shape;460;p19"/>
          <p:cNvSpPr/>
          <p:nvPr/>
        </p:nvSpPr>
        <p:spPr>
          <a:xfrm rot="-3246769">
            <a:off x="16579749" y="4259682"/>
            <a:ext cx="2667405" cy="3635304"/>
          </a:xfrm>
          <a:custGeom>
            <a:rect b="b" l="l" r="r" t="t"/>
            <a:pathLst>
              <a:path extrusionOk="0" h="3635304" w="2667405">
                <a:moveTo>
                  <a:pt x="0" y="0"/>
                </a:moveTo>
                <a:lnTo>
                  <a:pt x="2667405" y="0"/>
                </a:lnTo>
                <a:lnTo>
                  <a:pt x="2667405" y="3635304"/>
                </a:lnTo>
                <a:lnTo>
                  <a:pt x="0" y="3635304"/>
                </a:lnTo>
                <a:lnTo>
                  <a:pt x="0" y="0"/>
                </a:lnTo>
                <a:close/>
              </a:path>
            </a:pathLst>
          </a:custGeom>
          <a:blipFill rotWithShape="1">
            <a:blip r:embed="rId7">
              <a:alphaModFix/>
            </a:blip>
            <a:stretch>
              <a:fillRect b="0" l="0" r="0" t="0"/>
            </a:stretch>
          </a:blipFill>
          <a:ln>
            <a:noFill/>
          </a:ln>
        </p:spPr>
      </p:sp>
      <p:sp>
        <p:nvSpPr>
          <p:cNvPr id="461" name="Google Shape;461;p19"/>
          <p:cNvSpPr/>
          <p:nvPr/>
        </p:nvSpPr>
        <p:spPr>
          <a:xfrm flipH="1" rot="4463258">
            <a:off x="367734" y="-186158"/>
            <a:ext cx="4275033" cy="4007843"/>
          </a:xfrm>
          <a:custGeom>
            <a:rect b="b" l="l" r="r" t="t"/>
            <a:pathLst>
              <a:path extrusionOk="0" h="4007843" w="4275033">
                <a:moveTo>
                  <a:pt x="4275033" y="0"/>
                </a:moveTo>
                <a:lnTo>
                  <a:pt x="0" y="0"/>
                </a:lnTo>
                <a:lnTo>
                  <a:pt x="0" y="4007843"/>
                </a:lnTo>
                <a:lnTo>
                  <a:pt x="4275033" y="4007843"/>
                </a:lnTo>
                <a:lnTo>
                  <a:pt x="4275033" y="0"/>
                </a:lnTo>
                <a:close/>
              </a:path>
            </a:pathLst>
          </a:custGeom>
          <a:blipFill rotWithShape="1">
            <a:blip r:embed="rId8">
              <a:alphaModFix/>
            </a:blip>
            <a:stretch>
              <a:fillRect b="0" l="0" r="0" t="0"/>
            </a:stretch>
          </a:blipFill>
          <a:ln>
            <a:noFill/>
          </a:ln>
        </p:spPr>
      </p:sp>
      <p:sp>
        <p:nvSpPr>
          <p:cNvPr id="462" name="Google Shape;462;p19"/>
          <p:cNvSpPr/>
          <p:nvPr/>
        </p:nvSpPr>
        <p:spPr>
          <a:xfrm rot="-2700000">
            <a:off x="752241" y="4581466"/>
            <a:ext cx="1539516" cy="2049273"/>
          </a:xfrm>
          <a:custGeom>
            <a:rect b="b" l="l" r="r" t="t"/>
            <a:pathLst>
              <a:path extrusionOk="0" h="2049273" w="1539516">
                <a:moveTo>
                  <a:pt x="0" y="0"/>
                </a:moveTo>
                <a:lnTo>
                  <a:pt x="1539516" y="0"/>
                </a:lnTo>
                <a:lnTo>
                  <a:pt x="1539516" y="2049273"/>
                </a:lnTo>
                <a:lnTo>
                  <a:pt x="0" y="2049273"/>
                </a:lnTo>
                <a:lnTo>
                  <a:pt x="0" y="0"/>
                </a:lnTo>
                <a:close/>
              </a:path>
            </a:pathLst>
          </a:custGeom>
          <a:blipFill rotWithShape="1">
            <a:blip r:embed="rId9">
              <a:alphaModFix/>
            </a:blip>
            <a:stretch>
              <a:fillRect b="0" l="0" r="0" t="0"/>
            </a:stretch>
          </a:blipFill>
          <a:ln>
            <a:noFill/>
          </a:ln>
        </p:spPr>
      </p:sp>
      <p:sp>
        <p:nvSpPr>
          <p:cNvPr id="463" name="Google Shape;463;p19"/>
          <p:cNvSpPr/>
          <p:nvPr/>
        </p:nvSpPr>
        <p:spPr>
          <a:xfrm>
            <a:off x="7350337" y="-483912"/>
            <a:ext cx="3746408" cy="3025224"/>
          </a:xfrm>
          <a:custGeom>
            <a:rect b="b" l="l" r="r" t="t"/>
            <a:pathLst>
              <a:path extrusionOk="0" h="3025224" w="3746408">
                <a:moveTo>
                  <a:pt x="0" y="0"/>
                </a:moveTo>
                <a:lnTo>
                  <a:pt x="3746407" y="0"/>
                </a:lnTo>
                <a:lnTo>
                  <a:pt x="3746407" y="3025224"/>
                </a:lnTo>
                <a:lnTo>
                  <a:pt x="0" y="3025224"/>
                </a:lnTo>
                <a:lnTo>
                  <a:pt x="0" y="0"/>
                </a:lnTo>
                <a:close/>
              </a:path>
            </a:pathLst>
          </a:custGeom>
          <a:blipFill rotWithShape="1">
            <a:blip r:embed="rId10">
              <a:alphaModFix/>
            </a:blip>
            <a:stretch>
              <a:fillRect b="0" l="0" r="0" t="0"/>
            </a:stretch>
          </a:blipFill>
          <a:ln>
            <a:noFill/>
          </a:ln>
        </p:spPr>
      </p:sp>
      <p:sp>
        <p:nvSpPr>
          <p:cNvPr id="464" name="Google Shape;464;p19"/>
          <p:cNvSpPr txBox="1"/>
          <p:nvPr/>
        </p:nvSpPr>
        <p:spPr>
          <a:xfrm>
            <a:off x="4708843" y="3620498"/>
            <a:ext cx="9029400" cy="1108200"/>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1" i="0" lang="en-US" sz="7200" u="none" cap="none" strike="noStrike">
                <a:solidFill>
                  <a:srgbClr val="7C2F22"/>
                </a:solidFill>
                <a:latin typeface="Fredoka"/>
                <a:ea typeface="Fredoka"/>
                <a:cs typeface="Fredoka"/>
                <a:sym typeface="Fredoka"/>
              </a:rPr>
              <a:t>INTRODUCTION</a:t>
            </a:r>
            <a:endParaRPr b="1"/>
          </a:p>
        </p:txBody>
      </p:sp>
      <p:sp>
        <p:nvSpPr>
          <p:cNvPr id="465" name="Google Shape;465;p19"/>
          <p:cNvSpPr txBox="1"/>
          <p:nvPr/>
        </p:nvSpPr>
        <p:spPr>
          <a:xfrm>
            <a:off x="6284149" y="5023869"/>
            <a:ext cx="6241800" cy="2181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Poppins"/>
                <a:ea typeface="Poppins"/>
                <a:cs typeface="Poppins"/>
                <a:sym typeface="Poppins"/>
              </a:rPr>
              <a:t>Lorem ipsum odor amet, consectetuer adipiscing elit. Ultricies molestie conubia imperdiet vivamus primis vel congue class. Taciti enim rutrum elementum hac laoreet tortor? Curae eleifend parturient scelerisque pellentesque etiam taciti porta vel nostra. </a:t>
            </a:r>
            <a:endParaRPr/>
          </a:p>
        </p:txBody>
      </p:sp>
      <p:sp>
        <p:nvSpPr>
          <p:cNvPr id="466" name="Google Shape;466;p19"/>
          <p:cNvSpPr/>
          <p:nvPr/>
        </p:nvSpPr>
        <p:spPr>
          <a:xfrm flipH="1" rot="6426381">
            <a:off x="7780511" y="8048188"/>
            <a:ext cx="1787929" cy="3397490"/>
          </a:xfrm>
          <a:custGeom>
            <a:rect b="b" l="l" r="r" t="t"/>
            <a:pathLst>
              <a:path extrusionOk="0" h="3397490" w="1787929">
                <a:moveTo>
                  <a:pt x="0" y="3397490"/>
                </a:moveTo>
                <a:lnTo>
                  <a:pt x="1787929" y="3397490"/>
                </a:lnTo>
                <a:lnTo>
                  <a:pt x="1787929" y="0"/>
                </a:lnTo>
                <a:lnTo>
                  <a:pt x="0" y="0"/>
                </a:lnTo>
                <a:lnTo>
                  <a:pt x="0" y="3397490"/>
                </a:lnTo>
                <a:close/>
              </a:path>
            </a:pathLst>
          </a:custGeom>
          <a:blipFill rotWithShape="1">
            <a:blip r:embed="rId11">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D799"/>
        </a:solidFill>
      </p:bgPr>
    </p:bg>
    <p:spTree>
      <p:nvGrpSpPr>
        <p:cNvPr id="470" name="Shape 470"/>
        <p:cNvGrpSpPr/>
        <p:nvPr/>
      </p:nvGrpSpPr>
      <p:grpSpPr>
        <a:xfrm>
          <a:off x="0" y="0"/>
          <a:ext cx="0" cy="0"/>
          <a:chOff x="0" y="0"/>
          <a:chExt cx="0" cy="0"/>
        </a:xfrm>
      </p:grpSpPr>
      <p:pic>
        <p:nvPicPr>
          <p:cNvPr id="471" name="Google Shape;471;p20"/>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472" name="Google Shape;472;p20"/>
          <p:cNvGrpSpPr/>
          <p:nvPr/>
        </p:nvGrpSpPr>
        <p:grpSpPr>
          <a:xfrm>
            <a:off x="1028700" y="389098"/>
            <a:ext cx="16230600" cy="9364144"/>
            <a:chOff x="0" y="-38100"/>
            <a:chExt cx="4274726" cy="2466276"/>
          </a:xfrm>
        </p:grpSpPr>
        <p:sp>
          <p:nvSpPr>
            <p:cNvPr id="473" name="Google Shape;473;p20"/>
            <p:cNvSpPr/>
            <p:nvPr/>
          </p:nvSpPr>
          <p:spPr>
            <a:xfrm>
              <a:off x="0" y="0"/>
              <a:ext cx="4274726" cy="2428176"/>
            </a:xfrm>
            <a:custGeom>
              <a:rect b="b" l="l" r="r" t="t"/>
              <a:pathLst>
                <a:path extrusionOk="0" h="2428176" w="4274726">
                  <a:moveTo>
                    <a:pt x="0" y="0"/>
                  </a:moveTo>
                  <a:lnTo>
                    <a:pt x="4274726" y="0"/>
                  </a:lnTo>
                  <a:lnTo>
                    <a:pt x="4274726" y="2428176"/>
                  </a:lnTo>
                  <a:lnTo>
                    <a:pt x="0" y="2428176"/>
                  </a:lnTo>
                  <a:close/>
                </a:path>
              </a:pathLst>
            </a:custGeom>
            <a:solidFill>
              <a:srgbClr val="000000">
                <a:alpha val="0"/>
              </a:srgbClr>
            </a:solidFill>
            <a:ln cap="sq" cmpd="sng" w="133350">
              <a:solidFill>
                <a:srgbClr val="7C2F22"/>
              </a:solidFill>
              <a:prstDash val="dash"/>
              <a:miter lim="8000"/>
              <a:headEnd len="sm" w="sm" type="none"/>
              <a:tailEnd len="sm" w="sm" type="none"/>
            </a:ln>
          </p:spPr>
        </p:sp>
        <p:sp>
          <p:nvSpPr>
            <p:cNvPr id="474" name="Google Shape;474;p20"/>
            <p:cNvSpPr txBox="1"/>
            <p:nvPr/>
          </p:nvSpPr>
          <p:spPr>
            <a:xfrm>
              <a:off x="0" y="-38100"/>
              <a:ext cx="4274726" cy="246627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5" name="Google Shape;475;p20"/>
          <p:cNvSpPr/>
          <p:nvPr/>
        </p:nvSpPr>
        <p:spPr>
          <a:xfrm>
            <a:off x="0" y="-1978253"/>
            <a:ext cx="4143245" cy="4947159"/>
          </a:xfrm>
          <a:custGeom>
            <a:rect b="b" l="l" r="r" t="t"/>
            <a:pathLst>
              <a:path extrusionOk="0" h="4947159" w="4143245">
                <a:moveTo>
                  <a:pt x="0" y="0"/>
                </a:moveTo>
                <a:lnTo>
                  <a:pt x="4143245" y="0"/>
                </a:lnTo>
                <a:lnTo>
                  <a:pt x="4143245" y="4947159"/>
                </a:lnTo>
                <a:lnTo>
                  <a:pt x="0" y="4947159"/>
                </a:lnTo>
                <a:lnTo>
                  <a:pt x="0" y="0"/>
                </a:lnTo>
                <a:close/>
              </a:path>
            </a:pathLst>
          </a:custGeom>
          <a:blipFill rotWithShape="1">
            <a:blip r:embed="rId4">
              <a:alphaModFix/>
            </a:blip>
            <a:stretch>
              <a:fillRect b="0" l="0" r="0" t="0"/>
            </a:stretch>
          </a:blipFill>
          <a:ln>
            <a:noFill/>
          </a:ln>
        </p:spPr>
      </p:sp>
      <p:sp>
        <p:nvSpPr>
          <p:cNvPr id="476" name="Google Shape;476;p20"/>
          <p:cNvSpPr/>
          <p:nvPr/>
        </p:nvSpPr>
        <p:spPr>
          <a:xfrm flipH="1">
            <a:off x="14144755" y="-1978253"/>
            <a:ext cx="4143245" cy="4947159"/>
          </a:xfrm>
          <a:custGeom>
            <a:rect b="b" l="l" r="r" t="t"/>
            <a:pathLst>
              <a:path extrusionOk="0" h="4947159" w="4143245">
                <a:moveTo>
                  <a:pt x="4143245" y="0"/>
                </a:moveTo>
                <a:lnTo>
                  <a:pt x="0" y="0"/>
                </a:lnTo>
                <a:lnTo>
                  <a:pt x="0" y="4947159"/>
                </a:lnTo>
                <a:lnTo>
                  <a:pt x="4143245" y="4947159"/>
                </a:lnTo>
                <a:lnTo>
                  <a:pt x="4143245" y="0"/>
                </a:lnTo>
                <a:close/>
              </a:path>
            </a:pathLst>
          </a:custGeom>
          <a:blipFill rotWithShape="1">
            <a:blip r:embed="rId4">
              <a:alphaModFix/>
            </a:blip>
            <a:stretch>
              <a:fillRect b="0" l="0" r="0" t="0"/>
            </a:stretch>
          </a:blipFill>
          <a:ln>
            <a:noFill/>
          </a:ln>
        </p:spPr>
      </p:sp>
      <p:sp>
        <p:nvSpPr>
          <p:cNvPr id="477" name="Google Shape;477;p20"/>
          <p:cNvSpPr txBox="1"/>
          <p:nvPr/>
        </p:nvSpPr>
        <p:spPr>
          <a:xfrm>
            <a:off x="4629303" y="1683562"/>
            <a:ext cx="9029400" cy="1108200"/>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1" i="0" lang="en-US" sz="7200" u="none" cap="none" strike="noStrike">
                <a:solidFill>
                  <a:srgbClr val="7C2F22"/>
                </a:solidFill>
                <a:latin typeface="Fredoka"/>
                <a:ea typeface="Fredoka"/>
                <a:cs typeface="Fredoka"/>
                <a:sym typeface="Fredoka"/>
              </a:rPr>
              <a:t>CONTENTS</a:t>
            </a:r>
            <a:endParaRPr b="1"/>
          </a:p>
        </p:txBody>
      </p:sp>
      <p:sp>
        <p:nvSpPr>
          <p:cNvPr id="478" name="Google Shape;478;p20"/>
          <p:cNvSpPr txBox="1"/>
          <p:nvPr/>
        </p:nvSpPr>
        <p:spPr>
          <a:xfrm>
            <a:off x="2933539" y="3570456"/>
            <a:ext cx="1942200" cy="86197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5600" u="none" cap="none" strike="noStrike">
                <a:solidFill>
                  <a:srgbClr val="7C2F22"/>
                </a:solidFill>
                <a:latin typeface="Fredoka"/>
                <a:ea typeface="Fredoka"/>
                <a:cs typeface="Fredoka"/>
                <a:sym typeface="Fredoka"/>
              </a:rPr>
              <a:t>01</a:t>
            </a:r>
            <a:endParaRPr b="1"/>
          </a:p>
        </p:txBody>
      </p:sp>
      <p:sp>
        <p:nvSpPr>
          <p:cNvPr id="479" name="Google Shape;479;p20"/>
          <p:cNvSpPr txBox="1"/>
          <p:nvPr/>
        </p:nvSpPr>
        <p:spPr>
          <a:xfrm>
            <a:off x="2310237" y="5093459"/>
            <a:ext cx="3188700" cy="106672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Poppins"/>
                <a:ea typeface="Poppins"/>
                <a:cs typeface="Poppins"/>
                <a:sym typeface="Poppins"/>
              </a:rPr>
              <a:t>Lorem ipsum odor amet, consectetuer adipiscing elit. </a:t>
            </a:r>
            <a:endParaRPr/>
          </a:p>
        </p:txBody>
      </p:sp>
      <p:sp>
        <p:nvSpPr>
          <p:cNvPr id="480" name="Google Shape;480;p20"/>
          <p:cNvSpPr txBox="1"/>
          <p:nvPr/>
        </p:nvSpPr>
        <p:spPr>
          <a:xfrm>
            <a:off x="2310237" y="4442908"/>
            <a:ext cx="3188700" cy="55417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600" u="none" cap="none" strike="noStrike">
                <a:solidFill>
                  <a:srgbClr val="000000"/>
                </a:solidFill>
                <a:latin typeface="Poppins"/>
                <a:ea typeface="Poppins"/>
                <a:cs typeface="Poppins"/>
                <a:sym typeface="Poppins"/>
              </a:rPr>
              <a:t>TITLE HERE</a:t>
            </a:r>
            <a:endParaRPr/>
          </a:p>
        </p:txBody>
      </p:sp>
      <p:sp>
        <p:nvSpPr>
          <p:cNvPr id="481" name="Google Shape;481;p20"/>
          <p:cNvSpPr txBox="1"/>
          <p:nvPr/>
        </p:nvSpPr>
        <p:spPr>
          <a:xfrm>
            <a:off x="7964036" y="3570456"/>
            <a:ext cx="1942200" cy="86197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5600" u="none" cap="none" strike="noStrike">
                <a:solidFill>
                  <a:srgbClr val="7C2F22"/>
                </a:solidFill>
                <a:latin typeface="Fredoka"/>
                <a:ea typeface="Fredoka"/>
                <a:cs typeface="Fredoka"/>
                <a:sym typeface="Fredoka"/>
              </a:rPr>
              <a:t>02</a:t>
            </a:r>
            <a:endParaRPr b="1"/>
          </a:p>
        </p:txBody>
      </p:sp>
      <p:sp>
        <p:nvSpPr>
          <p:cNvPr id="482" name="Google Shape;482;p20"/>
          <p:cNvSpPr txBox="1"/>
          <p:nvPr/>
        </p:nvSpPr>
        <p:spPr>
          <a:xfrm>
            <a:off x="7340734" y="5093459"/>
            <a:ext cx="3188700" cy="106672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Poppins"/>
                <a:ea typeface="Poppins"/>
                <a:cs typeface="Poppins"/>
                <a:sym typeface="Poppins"/>
              </a:rPr>
              <a:t>Lorem ipsum odor amet, consectetuer adipiscing elit. </a:t>
            </a:r>
            <a:endParaRPr/>
          </a:p>
        </p:txBody>
      </p:sp>
      <p:sp>
        <p:nvSpPr>
          <p:cNvPr id="483" name="Google Shape;483;p20"/>
          <p:cNvSpPr txBox="1"/>
          <p:nvPr/>
        </p:nvSpPr>
        <p:spPr>
          <a:xfrm>
            <a:off x="7340734" y="4442908"/>
            <a:ext cx="3188700" cy="55417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600" u="none" cap="none" strike="noStrike">
                <a:solidFill>
                  <a:srgbClr val="000000"/>
                </a:solidFill>
                <a:latin typeface="Poppins"/>
                <a:ea typeface="Poppins"/>
                <a:cs typeface="Poppins"/>
                <a:sym typeface="Poppins"/>
              </a:rPr>
              <a:t>TITLE HERE</a:t>
            </a:r>
            <a:endParaRPr/>
          </a:p>
        </p:txBody>
      </p:sp>
      <p:sp>
        <p:nvSpPr>
          <p:cNvPr id="484" name="Google Shape;484;p20"/>
          <p:cNvSpPr txBox="1"/>
          <p:nvPr/>
        </p:nvSpPr>
        <p:spPr>
          <a:xfrm>
            <a:off x="13412277" y="3570456"/>
            <a:ext cx="1942200" cy="86197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5600" u="none" cap="none" strike="noStrike">
                <a:solidFill>
                  <a:srgbClr val="7C2F22"/>
                </a:solidFill>
                <a:latin typeface="Fredoka"/>
                <a:ea typeface="Fredoka"/>
                <a:cs typeface="Fredoka"/>
                <a:sym typeface="Fredoka"/>
              </a:rPr>
              <a:t>03</a:t>
            </a:r>
            <a:endParaRPr b="1"/>
          </a:p>
        </p:txBody>
      </p:sp>
      <p:sp>
        <p:nvSpPr>
          <p:cNvPr id="485" name="Google Shape;485;p20"/>
          <p:cNvSpPr txBox="1"/>
          <p:nvPr/>
        </p:nvSpPr>
        <p:spPr>
          <a:xfrm>
            <a:off x="12788975" y="5093459"/>
            <a:ext cx="3188700" cy="106672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Poppins"/>
                <a:ea typeface="Poppins"/>
                <a:cs typeface="Poppins"/>
                <a:sym typeface="Poppins"/>
              </a:rPr>
              <a:t>Lorem ipsum odor amet, consectetuer adipiscing elit. </a:t>
            </a:r>
            <a:endParaRPr/>
          </a:p>
        </p:txBody>
      </p:sp>
      <p:sp>
        <p:nvSpPr>
          <p:cNvPr id="486" name="Google Shape;486;p20"/>
          <p:cNvSpPr txBox="1"/>
          <p:nvPr/>
        </p:nvSpPr>
        <p:spPr>
          <a:xfrm>
            <a:off x="12788975" y="4442908"/>
            <a:ext cx="3188700" cy="55417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600" u="none" cap="none" strike="noStrike">
                <a:solidFill>
                  <a:srgbClr val="000000"/>
                </a:solidFill>
                <a:latin typeface="Poppins"/>
                <a:ea typeface="Poppins"/>
                <a:cs typeface="Poppins"/>
                <a:sym typeface="Poppins"/>
              </a:rPr>
              <a:t>TITLE HERE</a:t>
            </a:r>
            <a:endParaRPr/>
          </a:p>
        </p:txBody>
      </p:sp>
      <p:sp>
        <p:nvSpPr>
          <p:cNvPr id="487" name="Google Shape;487;p20"/>
          <p:cNvSpPr txBox="1"/>
          <p:nvPr/>
        </p:nvSpPr>
        <p:spPr>
          <a:xfrm>
            <a:off x="5252605" y="6404880"/>
            <a:ext cx="1942200" cy="86197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5600" u="none" cap="none" strike="noStrike">
                <a:solidFill>
                  <a:srgbClr val="7C2F22"/>
                </a:solidFill>
                <a:latin typeface="Fredoka"/>
                <a:ea typeface="Fredoka"/>
                <a:cs typeface="Fredoka"/>
                <a:sym typeface="Fredoka"/>
              </a:rPr>
              <a:t>04</a:t>
            </a:r>
            <a:endParaRPr b="1"/>
          </a:p>
        </p:txBody>
      </p:sp>
      <p:sp>
        <p:nvSpPr>
          <p:cNvPr id="488" name="Google Shape;488;p20"/>
          <p:cNvSpPr txBox="1"/>
          <p:nvPr/>
        </p:nvSpPr>
        <p:spPr>
          <a:xfrm>
            <a:off x="4629303" y="7927883"/>
            <a:ext cx="3188700" cy="106672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Poppins"/>
                <a:ea typeface="Poppins"/>
                <a:cs typeface="Poppins"/>
                <a:sym typeface="Poppins"/>
              </a:rPr>
              <a:t>Lorem ipsum odor amet, consectetuer adipiscing elit. </a:t>
            </a:r>
            <a:endParaRPr/>
          </a:p>
        </p:txBody>
      </p:sp>
      <p:sp>
        <p:nvSpPr>
          <p:cNvPr id="489" name="Google Shape;489;p20"/>
          <p:cNvSpPr txBox="1"/>
          <p:nvPr/>
        </p:nvSpPr>
        <p:spPr>
          <a:xfrm>
            <a:off x="4629303" y="7277332"/>
            <a:ext cx="3188700" cy="55417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600" u="none" cap="none" strike="noStrike">
                <a:solidFill>
                  <a:srgbClr val="000000"/>
                </a:solidFill>
                <a:latin typeface="Poppins"/>
                <a:ea typeface="Poppins"/>
                <a:cs typeface="Poppins"/>
                <a:sym typeface="Poppins"/>
              </a:rPr>
              <a:t>TITLE HERE</a:t>
            </a:r>
            <a:endParaRPr/>
          </a:p>
        </p:txBody>
      </p:sp>
      <p:sp>
        <p:nvSpPr>
          <p:cNvPr id="490" name="Google Shape;490;p20"/>
          <p:cNvSpPr txBox="1"/>
          <p:nvPr/>
        </p:nvSpPr>
        <p:spPr>
          <a:xfrm>
            <a:off x="11093211" y="6404880"/>
            <a:ext cx="1942200" cy="86197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5600" u="none" cap="none" strike="noStrike">
                <a:solidFill>
                  <a:srgbClr val="7C2F22"/>
                </a:solidFill>
                <a:latin typeface="Fredoka"/>
                <a:ea typeface="Fredoka"/>
                <a:cs typeface="Fredoka"/>
                <a:sym typeface="Fredoka"/>
              </a:rPr>
              <a:t>05</a:t>
            </a:r>
            <a:endParaRPr b="1"/>
          </a:p>
        </p:txBody>
      </p:sp>
      <p:sp>
        <p:nvSpPr>
          <p:cNvPr id="491" name="Google Shape;491;p20"/>
          <p:cNvSpPr txBox="1"/>
          <p:nvPr/>
        </p:nvSpPr>
        <p:spPr>
          <a:xfrm>
            <a:off x="10469909" y="7927883"/>
            <a:ext cx="3188700" cy="106672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Poppins"/>
                <a:ea typeface="Poppins"/>
                <a:cs typeface="Poppins"/>
                <a:sym typeface="Poppins"/>
              </a:rPr>
              <a:t>Lorem ipsum odor amet, consectetuer adipiscing elit. </a:t>
            </a:r>
            <a:endParaRPr/>
          </a:p>
        </p:txBody>
      </p:sp>
      <p:sp>
        <p:nvSpPr>
          <p:cNvPr id="492" name="Google Shape;492;p20"/>
          <p:cNvSpPr txBox="1"/>
          <p:nvPr/>
        </p:nvSpPr>
        <p:spPr>
          <a:xfrm>
            <a:off x="10469909" y="7277332"/>
            <a:ext cx="3188700" cy="55417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600" u="none" cap="none" strike="noStrike">
                <a:solidFill>
                  <a:srgbClr val="000000"/>
                </a:solidFill>
                <a:latin typeface="Poppins"/>
                <a:ea typeface="Poppins"/>
                <a:cs typeface="Poppins"/>
                <a:sym typeface="Poppins"/>
              </a:rPr>
              <a:t>TITLE HERE</a:t>
            </a:r>
            <a:endParaRPr/>
          </a:p>
        </p:txBody>
      </p:sp>
      <p:sp>
        <p:nvSpPr>
          <p:cNvPr id="493" name="Google Shape;493;p20"/>
          <p:cNvSpPr/>
          <p:nvPr/>
        </p:nvSpPr>
        <p:spPr>
          <a:xfrm>
            <a:off x="15228122" y="6714614"/>
            <a:ext cx="3271402" cy="3701728"/>
          </a:xfrm>
          <a:custGeom>
            <a:rect b="b" l="l" r="r" t="t"/>
            <a:pathLst>
              <a:path extrusionOk="0" h="3701728" w="3271402">
                <a:moveTo>
                  <a:pt x="0" y="0"/>
                </a:moveTo>
                <a:lnTo>
                  <a:pt x="3271403" y="0"/>
                </a:lnTo>
                <a:lnTo>
                  <a:pt x="3271403" y="3701729"/>
                </a:lnTo>
                <a:lnTo>
                  <a:pt x="0" y="3701729"/>
                </a:lnTo>
                <a:lnTo>
                  <a:pt x="0" y="0"/>
                </a:lnTo>
                <a:close/>
              </a:path>
            </a:pathLst>
          </a:custGeom>
          <a:blipFill rotWithShape="1">
            <a:blip r:embed="rId5">
              <a:alphaModFix/>
            </a:blip>
            <a:stretch>
              <a:fillRect b="0" l="0" r="0" t="0"/>
            </a:stretch>
          </a:blipFill>
          <a:ln>
            <a:noFill/>
          </a:ln>
        </p:spPr>
      </p:sp>
      <p:sp>
        <p:nvSpPr>
          <p:cNvPr id="494" name="Google Shape;494;p20"/>
          <p:cNvSpPr/>
          <p:nvPr/>
        </p:nvSpPr>
        <p:spPr>
          <a:xfrm flipH="1">
            <a:off x="-211525" y="6714614"/>
            <a:ext cx="3271402" cy="3701728"/>
          </a:xfrm>
          <a:custGeom>
            <a:rect b="b" l="l" r="r" t="t"/>
            <a:pathLst>
              <a:path extrusionOk="0" h="3701728" w="3271402">
                <a:moveTo>
                  <a:pt x="3271403" y="0"/>
                </a:moveTo>
                <a:lnTo>
                  <a:pt x="0" y="0"/>
                </a:lnTo>
                <a:lnTo>
                  <a:pt x="0" y="3701729"/>
                </a:lnTo>
                <a:lnTo>
                  <a:pt x="3271403" y="3701729"/>
                </a:lnTo>
                <a:lnTo>
                  <a:pt x="3271403" y="0"/>
                </a:lnTo>
                <a:close/>
              </a:path>
            </a:pathLst>
          </a:custGeom>
          <a:blipFill rotWithShape="1">
            <a:blip r:embed="rId5">
              <a:alphaModFix/>
            </a:blip>
            <a:stretch>
              <a:fillRect b="0" l="0" r="0" t="0"/>
            </a:stretch>
          </a:blipFill>
          <a:ln>
            <a:noFill/>
          </a:ln>
        </p:spPr>
      </p:sp>
      <p:sp>
        <p:nvSpPr>
          <p:cNvPr id="495" name="Google Shape;495;p20"/>
          <p:cNvSpPr/>
          <p:nvPr/>
        </p:nvSpPr>
        <p:spPr>
          <a:xfrm>
            <a:off x="-211525" y="3317527"/>
            <a:ext cx="1871227" cy="3080209"/>
          </a:xfrm>
          <a:custGeom>
            <a:rect b="b" l="l" r="r" t="t"/>
            <a:pathLst>
              <a:path extrusionOk="0" h="3080209" w="1871227">
                <a:moveTo>
                  <a:pt x="0" y="0"/>
                </a:moveTo>
                <a:lnTo>
                  <a:pt x="1871227" y="0"/>
                </a:lnTo>
                <a:lnTo>
                  <a:pt x="1871227" y="3080209"/>
                </a:lnTo>
                <a:lnTo>
                  <a:pt x="0" y="3080209"/>
                </a:lnTo>
                <a:lnTo>
                  <a:pt x="0" y="0"/>
                </a:lnTo>
                <a:close/>
              </a:path>
            </a:pathLst>
          </a:custGeom>
          <a:blipFill rotWithShape="1">
            <a:blip r:embed="rId6">
              <a:alphaModFix/>
            </a:blip>
            <a:stretch>
              <a:fillRect b="0" l="0" r="0" t="0"/>
            </a:stretch>
          </a:blipFill>
          <a:ln>
            <a:noFill/>
          </a:ln>
        </p:spPr>
      </p:sp>
      <p:sp>
        <p:nvSpPr>
          <p:cNvPr id="496" name="Google Shape;496;p20"/>
          <p:cNvSpPr/>
          <p:nvPr/>
        </p:nvSpPr>
        <p:spPr>
          <a:xfrm flipH="1">
            <a:off x="16628298" y="3301655"/>
            <a:ext cx="1871227" cy="3080209"/>
          </a:xfrm>
          <a:custGeom>
            <a:rect b="b" l="l" r="r" t="t"/>
            <a:pathLst>
              <a:path extrusionOk="0" h="3080209" w="1871227">
                <a:moveTo>
                  <a:pt x="1871227" y="0"/>
                </a:moveTo>
                <a:lnTo>
                  <a:pt x="0" y="0"/>
                </a:lnTo>
                <a:lnTo>
                  <a:pt x="0" y="3080209"/>
                </a:lnTo>
                <a:lnTo>
                  <a:pt x="1871227" y="3080209"/>
                </a:lnTo>
                <a:lnTo>
                  <a:pt x="1871227" y="0"/>
                </a:lnTo>
                <a:close/>
              </a:path>
            </a:pathLst>
          </a:custGeom>
          <a:blipFill rotWithShape="1">
            <a:blip r:embed="rId6">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D799"/>
        </a:solidFill>
      </p:bgPr>
    </p:bg>
    <p:spTree>
      <p:nvGrpSpPr>
        <p:cNvPr id="500" name="Shape 500"/>
        <p:cNvGrpSpPr/>
        <p:nvPr/>
      </p:nvGrpSpPr>
      <p:grpSpPr>
        <a:xfrm>
          <a:off x="0" y="0"/>
          <a:ext cx="0" cy="0"/>
          <a:chOff x="0" y="0"/>
          <a:chExt cx="0" cy="0"/>
        </a:xfrm>
      </p:grpSpPr>
      <p:pic>
        <p:nvPicPr>
          <p:cNvPr id="501" name="Google Shape;501;p21"/>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502" name="Google Shape;502;p21"/>
          <p:cNvGrpSpPr/>
          <p:nvPr/>
        </p:nvGrpSpPr>
        <p:grpSpPr>
          <a:xfrm>
            <a:off x="719627" y="2075021"/>
            <a:ext cx="5097641" cy="7472652"/>
            <a:chOff x="0" y="-19050"/>
            <a:chExt cx="1342589" cy="1968106"/>
          </a:xfrm>
        </p:grpSpPr>
        <p:sp>
          <p:nvSpPr>
            <p:cNvPr id="503" name="Google Shape;503;p21"/>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21"/>
            <p:cNvSpPr txBox="1"/>
            <p:nvPr/>
          </p:nvSpPr>
          <p:spPr>
            <a:xfrm>
              <a:off x="0" y="-19050"/>
              <a:ext cx="1342589"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5" name="Google Shape;505;p21"/>
          <p:cNvGrpSpPr/>
          <p:nvPr/>
        </p:nvGrpSpPr>
        <p:grpSpPr>
          <a:xfrm>
            <a:off x="6055393" y="2075021"/>
            <a:ext cx="11512980" cy="7472652"/>
            <a:chOff x="0" y="-19050"/>
            <a:chExt cx="3032225" cy="1968106"/>
          </a:xfrm>
        </p:grpSpPr>
        <p:sp>
          <p:nvSpPr>
            <p:cNvPr id="506" name="Google Shape;506;p21"/>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21"/>
            <p:cNvSpPr txBox="1"/>
            <p:nvPr/>
          </p:nvSpPr>
          <p:spPr>
            <a:xfrm>
              <a:off x="0" y="-19050"/>
              <a:ext cx="3032225"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8" name="Google Shape;508;p21"/>
          <p:cNvGrpSpPr/>
          <p:nvPr/>
        </p:nvGrpSpPr>
        <p:grpSpPr>
          <a:xfrm>
            <a:off x="1084414" y="2355739"/>
            <a:ext cx="4368067" cy="719567"/>
            <a:chOff x="0" y="-19050"/>
            <a:chExt cx="1150437" cy="189516"/>
          </a:xfrm>
        </p:grpSpPr>
        <p:sp>
          <p:nvSpPr>
            <p:cNvPr id="509" name="Google Shape;509;p21"/>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1"/>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1" name="Google Shape;511;p21"/>
          <p:cNvGrpSpPr/>
          <p:nvPr/>
        </p:nvGrpSpPr>
        <p:grpSpPr>
          <a:xfrm>
            <a:off x="9627850" y="2355739"/>
            <a:ext cx="4368067" cy="719567"/>
            <a:chOff x="0" y="-19050"/>
            <a:chExt cx="1150437" cy="189516"/>
          </a:xfrm>
        </p:grpSpPr>
        <p:sp>
          <p:nvSpPr>
            <p:cNvPr id="512" name="Google Shape;512;p21"/>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1"/>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4" name="Google Shape;514;p21"/>
          <p:cNvGrpSpPr/>
          <p:nvPr/>
        </p:nvGrpSpPr>
        <p:grpSpPr>
          <a:xfrm>
            <a:off x="1084414" y="6990138"/>
            <a:ext cx="4368067" cy="719567"/>
            <a:chOff x="0" y="-19050"/>
            <a:chExt cx="1150437" cy="189516"/>
          </a:xfrm>
        </p:grpSpPr>
        <p:sp>
          <p:nvSpPr>
            <p:cNvPr id="515" name="Google Shape;515;p21"/>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1"/>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7" name="Google Shape;517;p21"/>
          <p:cNvGrpSpPr/>
          <p:nvPr/>
        </p:nvGrpSpPr>
        <p:grpSpPr>
          <a:xfrm>
            <a:off x="1300551" y="8074349"/>
            <a:ext cx="697866" cy="714222"/>
            <a:chOff x="0" y="-19050"/>
            <a:chExt cx="812800" cy="831850"/>
          </a:xfrm>
        </p:grpSpPr>
        <p:sp>
          <p:nvSpPr>
            <p:cNvPr id="518" name="Google Shape;518;p21"/>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DD7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1"/>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0" name="Google Shape;520;p21"/>
          <p:cNvSpPr txBox="1"/>
          <p:nvPr/>
        </p:nvSpPr>
        <p:spPr>
          <a:xfrm>
            <a:off x="1177805" y="3323100"/>
            <a:ext cx="4181285" cy="503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1E1C1A"/>
                </a:solidFill>
                <a:latin typeface="Arial"/>
                <a:ea typeface="Arial"/>
                <a:cs typeface="Arial"/>
                <a:sym typeface="Arial"/>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1E1C1A"/>
                </a:solidFill>
                <a:latin typeface="Arial"/>
                <a:ea typeface="Arial"/>
                <a:cs typeface="Arial"/>
                <a:sym typeface="Arial"/>
              </a:rPr>
              <a:t>uses the following free fonts:</a:t>
            </a:r>
            <a:endParaRPr/>
          </a:p>
        </p:txBody>
      </p:sp>
      <p:sp>
        <p:nvSpPr>
          <p:cNvPr id="521" name="Google Shape;521;p21"/>
          <p:cNvSpPr txBox="1"/>
          <p:nvPr/>
        </p:nvSpPr>
        <p:spPr>
          <a:xfrm>
            <a:off x="1120864" y="6412736"/>
            <a:ext cx="4368067" cy="249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1E1C1A"/>
                </a:solidFill>
                <a:latin typeface="Arial"/>
                <a:ea typeface="Arial"/>
                <a:cs typeface="Arial"/>
                <a:sym typeface="Arial"/>
              </a:rPr>
              <a:t>You can find these fonts online too.</a:t>
            </a:r>
            <a:endParaRPr/>
          </a:p>
        </p:txBody>
      </p:sp>
      <p:sp>
        <p:nvSpPr>
          <p:cNvPr id="522" name="Google Shape;522;p21"/>
          <p:cNvSpPr txBox="1"/>
          <p:nvPr/>
        </p:nvSpPr>
        <p:spPr>
          <a:xfrm>
            <a:off x="1693180" y="3919088"/>
            <a:ext cx="3150600" cy="2374800"/>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1" i="0" lang="en-US" sz="1497" u="none" cap="none" strike="noStrike">
                <a:solidFill>
                  <a:srgbClr val="1E1C1A"/>
                </a:solidFill>
                <a:latin typeface="Arial"/>
                <a:ea typeface="Arial"/>
                <a:cs typeface="Arial"/>
                <a:sym typeface="Arial"/>
              </a:rPr>
              <a:t>TITLES:</a:t>
            </a:r>
            <a:endParaRPr/>
          </a:p>
          <a:p>
            <a:pPr indent="0" lvl="0" marL="0" marR="0" rtl="0" algn="ctr">
              <a:lnSpc>
                <a:spcPct val="102985"/>
              </a:lnSpc>
              <a:spcBef>
                <a:spcPts val="0"/>
              </a:spcBef>
              <a:spcAft>
                <a:spcPts val="0"/>
              </a:spcAft>
              <a:buNone/>
            </a:pPr>
            <a:r>
              <a:rPr b="0" i="0" lang="en-US" sz="2110" u="none" cap="none" strike="noStrike">
                <a:solidFill>
                  <a:srgbClr val="1E1C1A"/>
                </a:solidFill>
                <a:latin typeface="Arial"/>
                <a:ea typeface="Arial"/>
                <a:cs typeface="Arial"/>
                <a:sym typeface="Arial"/>
              </a:rPr>
              <a:t>FREDOKA</a:t>
            </a:r>
            <a:endParaRPr/>
          </a:p>
          <a:p>
            <a:pPr indent="0" lvl="0" marL="0" marR="0" rtl="0" algn="ctr">
              <a:lnSpc>
                <a:spcPct val="102985"/>
              </a:lnSpc>
              <a:spcBef>
                <a:spcPts val="0"/>
              </a:spcBef>
              <a:spcAft>
                <a:spcPts val="0"/>
              </a:spcAft>
              <a:buNone/>
            </a:pPr>
            <a:r>
              <a:t/>
            </a:r>
            <a:endParaRPr b="0" i="0" sz="2110" u="none" cap="none" strike="noStrike">
              <a:solidFill>
                <a:srgbClr val="1E1C1A"/>
              </a:solidFill>
              <a:latin typeface="Arial"/>
              <a:ea typeface="Arial"/>
              <a:cs typeface="Arial"/>
              <a:sym typeface="Arial"/>
            </a:endParaRPr>
          </a:p>
          <a:p>
            <a:pPr indent="0" lvl="0" marL="0" marR="0" rtl="0" algn="ctr">
              <a:lnSpc>
                <a:spcPct val="103006"/>
              </a:lnSpc>
              <a:spcBef>
                <a:spcPts val="0"/>
              </a:spcBef>
              <a:spcAft>
                <a:spcPts val="0"/>
              </a:spcAft>
              <a:buNone/>
            </a:pPr>
            <a:r>
              <a:rPr b="1" i="0" lang="en-US" sz="1497" u="none" cap="none" strike="noStrike">
                <a:solidFill>
                  <a:srgbClr val="1E1C1A"/>
                </a:solidFill>
                <a:latin typeface="Arial"/>
                <a:ea typeface="Arial"/>
                <a:cs typeface="Arial"/>
                <a:sym typeface="Arial"/>
              </a:rPr>
              <a:t>HEADERS:</a:t>
            </a:r>
            <a:endParaRPr/>
          </a:p>
          <a:p>
            <a:pPr indent="0" lvl="0" marL="0" marR="0" rtl="0" algn="ctr">
              <a:lnSpc>
                <a:spcPct val="102985"/>
              </a:lnSpc>
              <a:spcBef>
                <a:spcPts val="0"/>
              </a:spcBef>
              <a:spcAft>
                <a:spcPts val="0"/>
              </a:spcAft>
              <a:buNone/>
            </a:pPr>
            <a:r>
              <a:rPr b="0" i="0" lang="en-US" sz="2110" u="none" cap="none" strike="noStrike">
                <a:solidFill>
                  <a:srgbClr val="1E1C1A"/>
                </a:solidFill>
                <a:latin typeface="Arial"/>
                <a:ea typeface="Arial"/>
                <a:cs typeface="Arial"/>
                <a:sym typeface="Arial"/>
              </a:rPr>
              <a:t>POPPINS</a:t>
            </a:r>
            <a:endParaRPr/>
          </a:p>
          <a:p>
            <a:pPr indent="0" lvl="0" marL="0" marR="0" rtl="0" algn="ctr">
              <a:lnSpc>
                <a:spcPct val="102985"/>
              </a:lnSpc>
              <a:spcBef>
                <a:spcPts val="0"/>
              </a:spcBef>
              <a:spcAft>
                <a:spcPts val="0"/>
              </a:spcAft>
              <a:buNone/>
            </a:pPr>
            <a:r>
              <a:t/>
            </a:r>
            <a:endParaRPr b="0" i="0" sz="2110" u="none" cap="none" strike="noStrike">
              <a:solidFill>
                <a:srgbClr val="1E1C1A"/>
              </a:solidFill>
              <a:latin typeface="Arial"/>
              <a:ea typeface="Arial"/>
              <a:cs typeface="Arial"/>
              <a:sym typeface="Arial"/>
            </a:endParaRPr>
          </a:p>
          <a:p>
            <a:pPr indent="0" lvl="0" marL="0" marR="0" rtl="0" algn="ctr">
              <a:lnSpc>
                <a:spcPct val="103006"/>
              </a:lnSpc>
              <a:spcBef>
                <a:spcPts val="0"/>
              </a:spcBef>
              <a:spcAft>
                <a:spcPts val="0"/>
              </a:spcAft>
              <a:buNone/>
            </a:pPr>
            <a:r>
              <a:rPr b="1" i="0" lang="en-US" sz="1497" u="none" cap="none" strike="noStrike">
                <a:solidFill>
                  <a:srgbClr val="1E1C1A"/>
                </a:solidFill>
                <a:latin typeface="Arial"/>
                <a:ea typeface="Arial"/>
                <a:cs typeface="Arial"/>
                <a:sym typeface="Arial"/>
              </a:rPr>
              <a:t>BODY COPY:</a:t>
            </a:r>
            <a:endParaRPr/>
          </a:p>
          <a:p>
            <a:pPr indent="0" lvl="0" marL="0" marR="0" rtl="0" algn="ctr">
              <a:lnSpc>
                <a:spcPct val="102985"/>
              </a:lnSpc>
              <a:spcBef>
                <a:spcPts val="0"/>
              </a:spcBef>
              <a:spcAft>
                <a:spcPts val="0"/>
              </a:spcAft>
              <a:buNone/>
            </a:pPr>
            <a:r>
              <a:rPr b="0" i="0" lang="en-US" sz="2110" u="none" cap="none" strike="noStrike">
                <a:solidFill>
                  <a:srgbClr val="1E1C1A"/>
                </a:solidFill>
                <a:latin typeface="Arial"/>
                <a:ea typeface="Arial"/>
                <a:cs typeface="Arial"/>
                <a:sym typeface="Arial"/>
              </a:rPr>
              <a:t>POPPINS</a:t>
            </a:r>
            <a:endParaRPr/>
          </a:p>
        </p:txBody>
      </p:sp>
      <p:sp>
        <p:nvSpPr>
          <p:cNvPr id="523" name="Google Shape;523;p21"/>
          <p:cNvSpPr txBox="1"/>
          <p:nvPr/>
        </p:nvSpPr>
        <p:spPr>
          <a:xfrm>
            <a:off x="1084414" y="8904220"/>
            <a:ext cx="1130138" cy="156750"/>
          </a:xfrm>
          <a:prstGeom prst="rect">
            <a:avLst/>
          </a:prstGeom>
          <a:noFill/>
          <a:ln>
            <a:noFill/>
          </a:ln>
        </p:spPr>
        <p:txBody>
          <a:bodyPr anchorCtr="0" anchor="t" bIns="0" lIns="0" spcFirstLastPara="1" rIns="0" wrap="square" tIns="0">
            <a:spAutoFit/>
          </a:bodyPr>
          <a:lstStyle/>
          <a:p>
            <a:pPr indent="0" lvl="0" marL="0" marR="0" rtl="0" algn="ctr">
              <a:lnSpc>
                <a:spcPct val="102995"/>
              </a:lnSpc>
              <a:spcBef>
                <a:spcPts val="0"/>
              </a:spcBef>
              <a:spcAft>
                <a:spcPts val="0"/>
              </a:spcAft>
              <a:buNone/>
            </a:pPr>
            <a:r>
              <a:rPr b="1" i="0" lang="en-US" sz="1202" u="none" cap="none" strike="noStrike">
                <a:solidFill>
                  <a:srgbClr val="1E1C1A"/>
                </a:solidFill>
                <a:latin typeface="Arial"/>
                <a:ea typeface="Arial"/>
                <a:cs typeface="Arial"/>
                <a:sym typeface="Arial"/>
              </a:rPr>
              <a:t>#FDD799</a:t>
            </a:r>
            <a:endParaRPr/>
          </a:p>
        </p:txBody>
      </p:sp>
      <p:sp>
        <p:nvSpPr>
          <p:cNvPr id="524" name="Google Shape;524;p21"/>
          <p:cNvSpPr txBox="1"/>
          <p:nvPr/>
        </p:nvSpPr>
        <p:spPr>
          <a:xfrm>
            <a:off x="4210005" y="1446041"/>
            <a:ext cx="9867990"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Arial"/>
                <a:ea typeface="Arial"/>
                <a:cs typeface="Arial"/>
                <a:sym typeface="Arial"/>
              </a:rPr>
              <a:t>Use these design resources in your Canva Presentation.</a:t>
            </a:r>
            <a:endParaRPr/>
          </a:p>
        </p:txBody>
      </p:sp>
      <p:sp>
        <p:nvSpPr>
          <p:cNvPr id="525" name="Google Shape;525;p21"/>
          <p:cNvSpPr txBox="1"/>
          <p:nvPr/>
        </p:nvSpPr>
        <p:spPr>
          <a:xfrm>
            <a:off x="11651615" y="9777291"/>
            <a:ext cx="5916757" cy="16702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7C2F22"/>
                </a:solidFill>
                <a:latin typeface="Arial"/>
                <a:ea typeface="Arial"/>
                <a:cs typeface="Arial"/>
                <a:sym typeface="Arial"/>
              </a:rPr>
              <a:t>DON'T FORGET TO DELETE THIS PAGE BEFORE PRESENTING. </a:t>
            </a:r>
            <a:endParaRPr/>
          </a:p>
        </p:txBody>
      </p:sp>
      <p:sp>
        <p:nvSpPr>
          <p:cNvPr id="526" name="Google Shape;526;p21"/>
          <p:cNvSpPr txBox="1"/>
          <p:nvPr/>
        </p:nvSpPr>
        <p:spPr>
          <a:xfrm>
            <a:off x="5469973" y="543899"/>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706" u="none" cap="none" strike="noStrike">
                <a:solidFill>
                  <a:srgbClr val="7C2F22"/>
                </a:solidFill>
                <a:latin typeface="Arial"/>
                <a:ea typeface="Arial"/>
                <a:cs typeface="Arial"/>
                <a:sym typeface="Arial"/>
              </a:rPr>
              <a:t>RESOURCE PAGE</a:t>
            </a:r>
            <a:endParaRPr/>
          </a:p>
        </p:txBody>
      </p:sp>
      <p:sp>
        <p:nvSpPr>
          <p:cNvPr id="527" name="Google Shape;527;p21"/>
          <p:cNvSpPr txBox="1"/>
          <p:nvPr/>
        </p:nvSpPr>
        <p:spPr>
          <a:xfrm>
            <a:off x="1693180" y="2554837"/>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1E1C1A"/>
                </a:solidFill>
                <a:latin typeface="Arial"/>
                <a:ea typeface="Arial"/>
                <a:cs typeface="Arial"/>
                <a:sym typeface="Arial"/>
              </a:rPr>
              <a:t>Fonts</a:t>
            </a:r>
            <a:endParaRPr/>
          </a:p>
        </p:txBody>
      </p:sp>
      <p:sp>
        <p:nvSpPr>
          <p:cNvPr id="528" name="Google Shape;528;p21"/>
          <p:cNvSpPr txBox="1"/>
          <p:nvPr/>
        </p:nvSpPr>
        <p:spPr>
          <a:xfrm>
            <a:off x="10236615" y="2554837"/>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1E1C1A"/>
                </a:solidFill>
                <a:latin typeface="Arial"/>
                <a:ea typeface="Arial"/>
                <a:cs typeface="Arial"/>
                <a:sym typeface="Arial"/>
              </a:rPr>
              <a:t>Design Elements</a:t>
            </a:r>
            <a:endParaRPr/>
          </a:p>
        </p:txBody>
      </p:sp>
      <p:sp>
        <p:nvSpPr>
          <p:cNvPr id="529" name="Google Shape;529;p21"/>
          <p:cNvSpPr txBox="1"/>
          <p:nvPr/>
        </p:nvSpPr>
        <p:spPr>
          <a:xfrm>
            <a:off x="1693180" y="7157977"/>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1E1C1A"/>
                </a:solidFill>
                <a:latin typeface="Arial"/>
                <a:ea typeface="Arial"/>
                <a:cs typeface="Arial"/>
                <a:sym typeface="Arial"/>
              </a:rPr>
              <a:t>Colors</a:t>
            </a:r>
            <a:endParaRPr/>
          </a:p>
        </p:txBody>
      </p:sp>
      <p:grpSp>
        <p:nvGrpSpPr>
          <p:cNvPr id="530" name="Google Shape;530;p21"/>
          <p:cNvGrpSpPr/>
          <p:nvPr/>
        </p:nvGrpSpPr>
        <p:grpSpPr>
          <a:xfrm>
            <a:off x="2125468" y="8074349"/>
            <a:ext cx="697866" cy="714222"/>
            <a:chOff x="0" y="-19050"/>
            <a:chExt cx="812800" cy="831850"/>
          </a:xfrm>
        </p:grpSpPr>
        <p:sp>
          <p:nvSpPr>
            <p:cNvPr id="531" name="Google Shape;531;p21"/>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7C2F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1"/>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3" name="Google Shape;533;p21"/>
          <p:cNvSpPr txBox="1"/>
          <p:nvPr/>
        </p:nvSpPr>
        <p:spPr>
          <a:xfrm>
            <a:off x="1909331" y="8904220"/>
            <a:ext cx="1130138" cy="156750"/>
          </a:xfrm>
          <a:prstGeom prst="rect">
            <a:avLst/>
          </a:prstGeom>
          <a:noFill/>
          <a:ln>
            <a:noFill/>
          </a:ln>
        </p:spPr>
        <p:txBody>
          <a:bodyPr anchorCtr="0" anchor="t" bIns="0" lIns="0" spcFirstLastPara="1" rIns="0" wrap="square" tIns="0">
            <a:spAutoFit/>
          </a:bodyPr>
          <a:lstStyle/>
          <a:p>
            <a:pPr indent="0" lvl="0" marL="0" marR="0" rtl="0" algn="ctr">
              <a:lnSpc>
                <a:spcPct val="102995"/>
              </a:lnSpc>
              <a:spcBef>
                <a:spcPts val="0"/>
              </a:spcBef>
              <a:spcAft>
                <a:spcPts val="0"/>
              </a:spcAft>
              <a:buNone/>
            </a:pPr>
            <a:r>
              <a:rPr b="1" i="0" lang="en-US" sz="1202" u="none" cap="none" strike="noStrike">
                <a:solidFill>
                  <a:srgbClr val="1E1C1A"/>
                </a:solidFill>
                <a:latin typeface="Arial"/>
                <a:ea typeface="Arial"/>
                <a:cs typeface="Arial"/>
                <a:sym typeface="Arial"/>
              </a:rPr>
              <a:t>#7C2F22</a:t>
            </a:r>
            <a:endParaRPr/>
          </a:p>
        </p:txBody>
      </p:sp>
      <p:grpSp>
        <p:nvGrpSpPr>
          <p:cNvPr id="534" name="Google Shape;534;p21"/>
          <p:cNvGrpSpPr/>
          <p:nvPr/>
        </p:nvGrpSpPr>
        <p:grpSpPr>
          <a:xfrm>
            <a:off x="2947344" y="8074349"/>
            <a:ext cx="697866" cy="714222"/>
            <a:chOff x="0" y="-19050"/>
            <a:chExt cx="812800" cy="831850"/>
          </a:xfrm>
        </p:grpSpPr>
        <p:sp>
          <p:nvSpPr>
            <p:cNvPr id="535" name="Google Shape;535;p21"/>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586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1"/>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7" name="Google Shape;537;p21"/>
          <p:cNvSpPr txBox="1"/>
          <p:nvPr/>
        </p:nvSpPr>
        <p:spPr>
          <a:xfrm>
            <a:off x="2731208" y="8904220"/>
            <a:ext cx="1130138" cy="156750"/>
          </a:xfrm>
          <a:prstGeom prst="rect">
            <a:avLst/>
          </a:prstGeom>
          <a:noFill/>
          <a:ln>
            <a:noFill/>
          </a:ln>
        </p:spPr>
        <p:txBody>
          <a:bodyPr anchorCtr="0" anchor="t" bIns="0" lIns="0" spcFirstLastPara="1" rIns="0" wrap="square" tIns="0">
            <a:spAutoFit/>
          </a:bodyPr>
          <a:lstStyle/>
          <a:p>
            <a:pPr indent="0" lvl="0" marL="0" marR="0" rtl="0" algn="ctr">
              <a:lnSpc>
                <a:spcPct val="102995"/>
              </a:lnSpc>
              <a:spcBef>
                <a:spcPts val="0"/>
              </a:spcBef>
              <a:spcAft>
                <a:spcPts val="0"/>
              </a:spcAft>
              <a:buNone/>
            </a:pPr>
            <a:r>
              <a:rPr b="1" i="0" lang="en-US" sz="1202" u="none" cap="none" strike="noStrike">
                <a:solidFill>
                  <a:srgbClr val="1E1C1A"/>
                </a:solidFill>
                <a:latin typeface="Arial"/>
                <a:ea typeface="Arial"/>
                <a:cs typeface="Arial"/>
                <a:sym typeface="Arial"/>
              </a:rPr>
              <a:t>#F58637</a:t>
            </a:r>
            <a:endParaRPr/>
          </a:p>
        </p:txBody>
      </p:sp>
      <p:grpSp>
        <p:nvGrpSpPr>
          <p:cNvPr id="538" name="Google Shape;538;p21"/>
          <p:cNvGrpSpPr/>
          <p:nvPr/>
        </p:nvGrpSpPr>
        <p:grpSpPr>
          <a:xfrm>
            <a:off x="3798818" y="8074349"/>
            <a:ext cx="697866" cy="714222"/>
            <a:chOff x="0" y="-19050"/>
            <a:chExt cx="812800" cy="831850"/>
          </a:xfrm>
        </p:grpSpPr>
        <p:sp>
          <p:nvSpPr>
            <p:cNvPr id="539" name="Google Shape;539;p21"/>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D5CF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1"/>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1" name="Google Shape;541;p21"/>
          <p:cNvSpPr txBox="1"/>
          <p:nvPr/>
        </p:nvSpPr>
        <p:spPr>
          <a:xfrm>
            <a:off x="3582682" y="8904220"/>
            <a:ext cx="1130138" cy="156750"/>
          </a:xfrm>
          <a:prstGeom prst="rect">
            <a:avLst/>
          </a:prstGeom>
          <a:noFill/>
          <a:ln>
            <a:noFill/>
          </a:ln>
        </p:spPr>
        <p:txBody>
          <a:bodyPr anchorCtr="0" anchor="t" bIns="0" lIns="0" spcFirstLastPara="1" rIns="0" wrap="square" tIns="0">
            <a:spAutoFit/>
          </a:bodyPr>
          <a:lstStyle/>
          <a:p>
            <a:pPr indent="0" lvl="0" marL="0" marR="0" rtl="0" algn="ctr">
              <a:lnSpc>
                <a:spcPct val="102995"/>
              </a:lnSpc>
              <a:spcBef>
                <a:spcPts val="0"/>
              </a:spcBef>
              <a:spcAft>
                <a:spcPts val="0"/>
              </a:spcAft>
              <a:buNone/>
            </a:pPr>
            <a:r>
              <a:rPr b="1" i="0" lang="en-US" sz="1202" u="none" cap="none" strike="noStrike">
                <a:solidFill>
                  <a:srgbClr val="1E1C1A"/>
                </a:solidFill>
                <a:latin typeface="Arial"/>
                <a:ea typeface="Arial"/>
                <a:cs typeface="Arial"/>
                <a:sym typeface="Arial"/>
              </a:rPr>
              <a:t>#D5CF45</a:t>
            </a:r>
            <a:endParaRPr/>
          </a:p>
        </p:txBody>
      </p:sp>
      <p:grpSp>
        <p:nvGrpSpPr>
          <p:cNvPr id="542" name="Google Shape;542;p21"/>
          <p:cNvGrpSpPr/>
          <p:nvPr/>
        </p:nvGrpSpPr>
        <p:grpSpPr>
          <a:xfrm>
            <a:off x="4630643" y="8074349"/>
            <a:ext cx="697866" cy="714222"/>
            <a:chOff x="0" y="-19050"/>
            <a:chExt cx="812800" cy="831850"/>
          </a:xfrm>
        </p:grpSpPr>
        <p:sp>
          <p:nvSpPr>
            <p:cNvPr id="543" name="Google Shape;543;p21"/>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EBB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1"/>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5" name="Google Shape;545;p21"/>
          <p:cNvSpPr txBox="1"/>
          <p:nvPr/>
        </p:nvSpPr>
        <p:spPr>
          <a:xfrm>
            <a:off x="4414507" y="8904220"/>
            <a:ext cx="1130138" cy="156750"/>
          </a:xfrm>
          <a:prstGeom prst="rect">
            <a:avLst/>
          </a:prstGeom>
          <a:noFill/>
          <a:ln>
            <a:noFill/>
          </a:ln>
        </p:spPr>
        <p:txBody>
          <a:bodyPr anchorCtr="0" anchor="t" bIns="0" lIns="0" spcFirstLastPara="1" rIns="0" wrap="square" tIns="0">
            <a:spAutoFit/>
          </a:bodyPr>
          <a:lstStyle/>
          <a:p>
            <a:pPr indent="0" lvl="0" marL="0" marR="0" rtl="0" algn="ctr">
              <a:lnSpc>
                <a:spcPct val="102995"/>
              </a:lnSpc>
              <a:spcBef>
                <a:spcPts val="0"/>
              </a:spcBef>
              <a:spcAft>
                <a:spcPts val="0"/>
              </a:spcAft>
              <a:buNone/>
            </a:pPr>
            <a:r>
              <a:rPr b="1" i="0" lang="en-US" sz="1202" u="none" cap="none" strike="noStrike">
                <a:solidFill>
                  <a:srgbClr val="1E1C1A"/>
                </a:solidFill>
                <a:latin typeface="Arial"/>
                <a:ea typeface="Arial"/>
                <a:cs typeface="Arial"/>
                <a:sym typeface="Arial"/>
              </a:rPr>
              <a:t>#FEBB4F</a:t>
            </a:r>
            <a:endParaRPr/>
          </a:p>
        </p:txBody>
      </p:sp>
      <p:sp>
        <p:nvSpPr>
          <p:cNvPr id="546" name="Google Shape;546;p21"/>
          <p:cNvSpPr/>
          <p:nvPr/>
        </p:nvSpPr>
        <p:spPr>
          <a:xfrm>
            <a:off x="13366329" y="7443468"/>
            <a:ext cx="1404603" cy="1279944"/>
          </a:xfrm>
          <a:custGeom>
            <a:rect b="b" l="l" r="r" t="t"/>
            <a:pathLst>
              <a:path extrusionOk="0" h="1279944" w="1404603">
                <a:moveTo>
                  <a:pt x="0" y="0"/>
                </a:moveTo>
                <a:lnTo>
                  <a:pt x="1404603" y="0"/>
                </a:lnTo>
                <a:lnTo>
                  <a:pt x="1404603" y="1279944"/>
                </a:lnTo>
                <a:lnTo>
                  <a:pt x="0" y="1279944"/>
                </a:lnTo>
                <a:lnTo>
                  <a:pt x="0" y="0"/>
                </a:lnTo>
                <a:close/>
              </a:path>
            </a:pathLst>
          </a:custGeom>
          <a:blipFill rotWithShape="1">
            <a:blip r:embed="rId4">
              <a:alphaModFix/>
            </a:blip>
            <a:stretch>
              <a:fillRect b="0" l="0" r="0" t="0"/>
            </a:stretch>
          </a:blipFill>
          <a:ln>
            <a:noFill/>
          </a:ln>
        </p:spPr>
      </p:sp>
      <p:sp>
        <p:nvSpPr>
          <p:cNvPr id="547" name="Google Shape;547;p21"/>
          <p:cNvSpPr/>
          <p:nvPr/>
        </p:nvSpPr>
        <p:spPr>
          <a:xfrm>
            <a:off x="10256653" y="7443468"/>
            <a:ext cx="1261583" cy="1182734"/>
          </a:xfrm>
          <a:custGeom>
            <a:rect b="b" l="l" r="r" t="t"/>
            <a:pathLst>
              <a:path extrusionOk="0" h="1182734" w="1261583">
                <a:moveTo>
                  <a:pt x="0" y="0"/>
                </a:moveTo>
                <a:lnTo>
                  <a:pt x="1261583" y="0"/>
                </a:lnTo>
                <a:lnTo>
                  <a:pt x="1261583" y="1182734"/>
                </a:lnTo>
                <a:lnTo>
                  <a:pt x="0" y="1182734"/>
                </a:lnTo>
                <a:lnTo>
                  <a:pt x="0" y="0"/>
                </a:lnTo>
                <a:close/>
              </a:path>
            </a:pathLst>
          </a:custGeom>
          <a:blipFill rotWithShape="1">
            <a:blip r:embed="rId5">
              <a:alphaModFix/>
            </a:blip>
            <a:stretch>
              <a:fillRect b="0" l="0" r="0" t="0"/>
            </a:stretch>
          </a:blipFill>
          <a:ln>
            <a:noFill/>
          </a:ln>
        </p:spPr>
      </p:sp>
      <p:sp>
        <p:nvSpPr>
          <p:cNvPr id="548" name="Google Shape;548;p21"/>
          <p:cNvSpPr/>
          <p:nvPr/>
        </p:nvSpPr>
        <p:spPr>
          <a:xfrm>
            <a:off x="11814229" y="7319643"/>
            <a:ext cx="1160140" cy="1511583"/>
          </a:xfrm>
          <a:custGeom>
            <a:rect b="b" l="l" r="r" t="t"/>
            <a:pathLst>
              <a:path extrusionOk="0" h="1511583" w="1160140">
                <a:moveTo>
                  <a:pt x="0" y="0"/>
                </a:moveTo>
                <a:lnTo>
                  <a:pt x="1160141" y="0"/>
                </a:lnTo>
                <a:lnTo>
                  <a:pt x="1160141" y="1511583"/>
                </a:lnTo>
                <a:lnTo>
                  <a:pt x="0" y="1511583"/>
                </a:lnTo>
                <a:lnTo>
                  <a:pt x="0" y="0"/>
                </a:lnTo>
                <a:close/>
              </a:path>
            </a:pathLst>
          </a:custGeom>
          <a:blipFill rotWithShape="1">
            <a:blip r:embed="rId6">
              <a:alphaModFix/>
            </a:blip>
            <a:stretch>
              <a:fillRect b="0" l="0" r="0" t="0"/>
            </a:stretch>
          </a:blipFill>
          <a:ln>
            <a:noFill/>
          </a:ln>
        </p:spPr>
      </p:sp>
      <p:sp>
        <p:nvSpPr>
          <p:cNvPr id="549" name="Google Shape;549;p21"/>
          <p:cNvSpPr/>
          <p:nvPr/>
        </p:nvSpPr>
        <p:spPr>
          <a:xfrm>
            <a:off x="13016279" y="5516011"/>
            <a:ext cx="815700" cy="1342716"/>
          </a:xfrm>
          <a:custGeom>
            <a:rect b="b" l="l" r="r" t="t"/>
            <a:pathLst>
              <a:path extrusionOk="0" h="1342716" w="815700">
                <a:moveTo>
                  <a:pt x="0" y="0"/>
                </a:moveTo>
                <a:lnTo>
                  <a:pt x="815700" y="0"/>
                </a:lnTo>
                <a:lnTo>
                  <a:pt x="815700" y="1342717"/>
                </a:lnTo>
                <a:lnTo>
                  <a:pt x="0" y="1342717"/>
                </a:lnTo>
                <a:lnTo>
                  <a:pt x="0" y="0"/>
                </a:lnTo>
                <a:close/>
              </a:path>
            </a:pathLst>
          </a:custGeom>
          <a:blipFill rotWithShape="1">
            <a:blip r:embed="rId7">
              <a:alphaModFix/>
            </a:blip>
            <a:stretch>
              <a:fillRect b="0" l="0" r="0" t="0"/>
            </a:stretch>
          </a:blipFill>
          <a:ln>
            <a:noFill/>
          </a:ln>
        </p:spPr>
      </p:sp>
      <p:sp>
        <p:nvSpPr>
          <p:cNvPr id="550" name="Google Shape;550;p21"/>
          <p:cNvSpPr/>
          <p:nvPr/>
        </p:nvSpPr>
        <p:spPr>
          <a:xfrm>
            <a:off x="14562122" y="5423820"/>
            <a:ext cx="1120509" cy="1527099"/>
          </a:xfrm>
          <a:custGeom>
            <a:rect b="b" l="l" r="r" t="t"/>
            <a:pathLst>
              <a:path extrusionOk="0" h="1527099" w="1120509">
                <a:moveTo>
                  <a:pt x="0" y="0"/>
                </a:moveTo>
                <a:lnTo>
                  <a:pt x="1120509" y="0"/>
                </a:lnTo>
                <a:lnTo>
                  <a:pt x="1120509" y="1527099"/>
                </a:lnTo>
                <a:lnTo>
                  <a:pt x="0" y="1527099"/>
                </a:lnTo>
                <a:lnTo>
                  <a:pt x="0" y="0"/>
                </a:lnTo>
                <a:close/>
              </a:path>
            </a:pathLst>
          </a:custGeom>
          <a:blipFill rotWithShape="1">
            <a:blip r:embed="rId8">
              <a:alphaModFix/>
            </a:blip>
            <a:stretch>
              <a:fillRect b="0" l="0" r="0" t="0"/>
            </a:stretch>
          </a:blipFill>
          <a:ln>
            <a:noFill/>
          </a:ln>
        </p:spPr>
      </p:sp>
      <p:sp>
        <p:nvSpPr>
          <p:cNvPr id="551" name="Google Shape;551;p21"/>
          <p:cNvSpPr/>
          <p:nvPr/>
        </p:nvSpPr>
        <p:spPr>
          <a:xfrm>
            <a:off x="11772425" y="3619442"/>
            <a:ext cx="1266030" cy="1432566"/>
          </a:xfrm>
          <a:custGeom>
            <a:rect b="b" l="l" r="r" t="t"/>
            <a:pathLst>
              <a:path extrusionOk="0" h="1432566" w="1266030">
                <a:moveTo>
                  <a:pt x="0" y="0"/>
                </a:moveTo>
                <a:lnTo>
                  <a:pt x="1266030" y="0"/>
                </a:lnTo>
                <a:lnTo>
                  <a:pt x="1266030" y="1432566"/>
                </a:lnTo>
                <a:lnTo>
                  <a:pt x="0" y="1432566"/>
                </a:lnTo>
                <a:lnTo>
                  <a:pt x="0" y="0"/>
                </a:lnTo>
                <a:close/>
              </a:path>
            </a:pathLst>
          </a:custGeom>
          <a:blipFill rotWithShape="1">
            <a:blip r:embed="rId9">
              <a:alphaModFix/>
            </a:blip>
            <a:stretch>
              <a:fillRect b="0" l="0" r="0" t="0"/>
            </a:stretch>
          </a:blipFill>
          <a:ln>
            <a:noFill/>
          </a:ln>
        </p:spPr>
      </p:sp>
      <p:sp>
        <p:nvSpPr>
          <p:cNvPr id="552" name="Google Shape;552;p21"/>
          <p:cNvSpPr/>
          <p:nvPr/>
        </p:nvSpPr>
        <p:spPr>
          <a:xfrm>
            <a:off x="10721898" y="5312271"/>
            <a:ext cx="1564238" cy="1750197"/>
          </a:xfrm>
          <a:custGeom>
            <a:rect b="b" l="l" r="r" t="t"/>
            <a:pathLst>
              <a:path extrusionOk="0" h="1750197" w="1564238">
                <a:moveTo>
                  <a:pt x="0" y="0"/>
                </a:moveTo>
                <a:lnTo>
                  <a:pt x="1564238" y="0"/>
                </a:lnTo>
                <a:lnTo>
                  <a:pt x="1564238" y="1750197"/>
                </a:lnTo>
                <a:lnTo>
                  <a:pt x="0" y="1750197"/>
                </a:lnTo>
                <a:lnTo>
                  <a:pt x="0" y="0"/>
                </a:lnTo>
                <a:close/>
              </a:path>
            </a:pathLst>
          </a:custGeom>
          <a:blipFill rotWithShape="1">
            <a:blip r:embed="rId10">
              <a:alphaModFix/>
            </a:blip>
            <a:stretch>
              <a:fillRect b="0" l="0" r="0" t="0"/>
            </a:stretch>
          </a:blipFill>
          <a:ln>
            <a:noFill/>
          </a:ln>
        </p:spPr>
      </p:sp>
      <p:sp>
        <p:nvSpPr>
          <p:cNvPr id="553" name="Google Shape;553;p21"/>
          <p:cNvSpPr/>
          <p:nvPr/>
        </p:nvSpPr>
        <p:spPr>
          <a:xfrm>
            <a:off x="8773919" y="7459775"/>
            <a:ext cx="1282307" cy="1371451"/>
          </a:xfrm>
          <a:custGeom>
            <a:rect b="b" l="l" r="r" t="t"/>
            <a:pathLst>
              <a:path extrusionOk="0" h="1371451" w="1282307">
                <a:moveTo>
                  <a:pt x="0" y="0"/>
                </a:moveTo>
                <a:lnTo>
                  <a:pt x="1282307" y="0"/>
                </a:lnTo>
                <a:lnTo>
                  <a:pt x="1282307" y="1371451"/>
                </a:lnTo>
                <a:lnTo>
                  <a:pt x="0" y="1371451"/>
                </a:lnTo>
                <a:lnTo>
                  <a:pt x="0" y="0"/>
                </a:lnTo>
                <a:close/>
              </a:path>
            </a:pathLst>
          </a:custGeom>
          <a:blipFill rotWithShape="1">
            <a:blip r:embed="rId11">
              <a:alphaModFix/>
            </a:blip>
            <a:stretch>
              <a:fillRect b="0" l="0" r="0" t="0"/>
            </a:stretch>
          </a:blipFill>
          <a:ln>
            <a:noFill/>
          </a:ln>
        </p:spPr>
      </p:sp>
      <p:sp>
        <p:nvSpPr>
          <p:cNvPr id="554" name="Google Shape;554;p21"/>
          <p:cNvSpPr/>
          <p:nvPr/>
        </p:nvSpPr>
        <p:spPr>
          <a:xfrm>
            <a:off x="7599174" y="5584610"/>
            <a:ext cx="905646" cy="1205519"/>
          </a:xfrm>
          <a:custGeom>
            <a:rect b="b" l="l" r="r" t="t"/>
            <a:pathLst>
              <a:path extrusionOk="0" h="1205519" w="905646">
                <a:moveTo>
                  <a:pt x="0" y="0"/>
                </a:moveTo>
                <a:lnTo>
                  <a:pt x="905646" y="0"/>
                </a:lnTo>
                <a:lnTo>
                  <a:pt x="905646" y="1205519"/>
                </a:lnTo>
                <a:lnTo>
                  <a:pt x="0" y="1205519"/>
                </a:lnTo>
                <a:lnTo>
                  <a:pt x="0" y="0"/>
                </a:lnTo>
                <a:close/>
              </a:path>
            </a:pathLst>
          </a:custGeom>
          <a:blipFill rotWithShape="1">
            <a:blip r:embed="rId12">
              <a:alphaModFix/>
            </a:blip>
            <a:stretch>
              <a:fillRect b="0" l="0" r="0" t="0"/>
            </a:stretch>
          </a:blipFill>
          <a:ln>
            <a:noFill/>
          </a:ln>
        </p:spPr>
      </p:sp>
      <p:sp>
        <p:nvSpPr>
          <p:cNvPr id="555" name="Google Shape;555;p21"/>
          <p:cNvSpPr/>
          <p:nvPr/>
        </p:nvSpPr>
        <p:spPr>
          <a:xfrm>
            <a:off x="9234963" y="5468328"/>
            <a:ext cx="756791" cy="1438083"/>
          </a:xfrm>
          <a:custGeom>
            <a:rect b="b" l="l" r="r" t="t"/>
            <a:pathLst>
              <a:path extrusionOk="0" h="1438083" w="756791">
                <a:moveTo>
                  <a:pt x="0" y="0"/>
                </a:moveTo>
                <a:lnTo>
                  <a:pt x="756792" y="0"/>
                </a:lnTo>
                <a:lnTo>
                  <a:pt x="756792" y="1438083"/>
                </a:lnTo>
                <a:lnTo>
                  <a:pt x="0" y="1438083"/>
                </a:lnTo>
                <a:lnTo>
                  <a:pt x="0" y="0"/>
                </a:lnTo>
                <a:close/>
              </a:path>
            </a:pathLst>
          </a:custGeom>
          <a:blipFill rotWithShape="1">
            <a:blip r:embed="rId13">
              <a:alphaModFix/>
            </a:blip>
            <a:stretch>
              <a:fillRect b="0" l="0" r="0" t="0"/>
            </a:stretch>
          </a:blipFill>
          <a:ln>
            <a:noFill/>
          </a:ln>
        </p:spPr>
      </p:sp>
      <p:sp>
        <p:nvSpPr>
          <p:cNvPr id="556" name="Google Shape;556;p21"/>
          <p:cNvSpPr/>
          <p:nvPr/>
        </p:nvSpPr>
        <p:spPr>
          <a:xfrm>
            <a:off x="8193006" y="3619442"/>
            <a:ext cx="1776826" cy="1432566"/>
          </a:xfrm>
          <a:custGeom>
            <a:rect b="b" l="l" r="r" t="t"/>
            <a:pathLst>
              <a:path extrusionOk="0" h="1432566" w="1776826">
                <a:moveTo>
                  <a:pt x="0" y="0"/>
                </a:moveTo>
                <a:lnTo>
                  <a:pt x="1776826" y="0"/>
                </a:lnTo>
                <a:lnTo>
                  <a:pt x="1776826" y="1432566"/>
                </a:lnTo>
                <a:lnTo>
                  <a:pt x="0" y="1432566"/>
                </a:lnTo>
                <a:lnTo>
                  <a:pt x="0" y="0"/>
                </a:lnTo>
                <a:close/>
              </a:path>
            </a:pathLst>
          </a:custGeom>
          <a:blipFill rotWithShape="1">
            <a:blip r:embed="rId14">
              <a:alphaModFix/>
            </a:blip>
            <a:stretch>
              <a:fillRect b="0" l="0" r="0" t="0"/>
            </a:stretch>
          </a:blipFill>
          <a:ln>
            <a:noFill/>
          </a:ln>
        </p:spPr>
      </p:sp>
      <p:sp>
        <p:nvSpPr>
          <p:cNvPr id="557" name="Google Shape;557;p21"/>
          <p:cNvSpPr/>
          <p:nvPr/>
        </p:nvSpPr>
        <p:spPr>
          <a:xfrm>
            <a:off x="10101354" y="3707397"/>
            <a:ext cx="1539548" cy="1256656"/>
          </a:xfrm>
          <a:custGeom>
            <a:rect b="b" l="l" r="r" t="t"/>
            <a:pathLst>
              <a:path extrusionOk="0" h="1256656" w="1539548">
                <a:moveTo>
                  <a:pt x="0" y="0"/>
                </a:moveTo>
                <a:lnTo>
                  <a:pt x="1539549" y="0"/>
                </a:lnTo>
                <a:lnTo>
                  <a:pt x="1539549" y="1256656"/>
                </a:lnTo>
                <a:lnTo>
                  <a:pt x="0" y="1256656"/>
                </a:lnTo>
                <a:lnTo>
                  <a:pt x="0" y="0"/>
                </a:lnTo>
                <a:close/>
              </a:path>
            </a:pathLst>
          </a:custGeom>
          <a:blipFill rotWithShape="1">
            <a:blip r:embed="rId15">
              <a:alphaModFix/>
            </a:blip>
            <a:stretch>
              <a:fillRect b="0" l="0" r="0" t="0"/>
            </a:stretch>
          </a:blipFill>
          <a:ln>
            <a:noFill/>
          </a:ln>
        </p:spPr>
      </p:sp>
      <p:sp>
        <p:nvSpPr>
          <p:cNvPr id="558" name="Google Shape;558;p21"/>
          <p:cNvSpPr/>
          <p:nvPr/>
        </p:nvSpPr>
        <p:spPr>
          <a:xfrm>
            <a:off x="14582942" y="3657810"/>
            <a:ext cx="1135508" cy="1355830"/>
          </a:xfrm>
          <a:custGeom>
            <a:rect b="b" l="l" r="r" t="t"/>
            <a:pathLst>
              <a:path extrusionOk="0" h="1355830" w="1135508">
                <a:moveTo>
                  <a:pt x="0" y="0"/>
                </a:moveTo>
                <a:lnTo>
                  <a:pt x="1135508" y="0"/>
                </a:lnTo>
                <a:lnTo>
                  <a:pt x="1135508" y="1355830"/>
                </a:lnTo>
                <a:lnTo>
                  <a:pt x="0" y="1355830"/>
                </a:lnTo>
                <a:lnTo>
                  <a:pt x="0" y="0"/>
                </a:lnTo>
                <a:close/>
              </a:path>
            </a:pathLst>
          </a:custGeom>
          <a:blipFill rotWithShape="1">
            <a:blip r:embed="rId16">
              <a:alphaModFix/>
            </a:blip>
            <a:stretch>
              <a:fillRect b="0" l="0" r="0" t="0"/>
            </a:stretch>
          </a:blipFill>
          <a:ln>
            <a:noFill/>
          </a:ln>
        </p:spPr>
      </p:sp>
      <p:sp>
        <p:nvSpPr>
          <p:cNvPr id="559" name="Google Shape;559;p21"/>
          <p:cNvSpPr/>
          <p:nvPr/>
        </p:nvSpPr>
        <p:spPr>
          <a:xfrm>
            <a:off x="13169978" y="3818343"/>
            <a:ext cx="1281441" cy="1034763"/>
          </a:xfrm>
          <a:custGeom>
            <a:rect b="b" l="l" r="r" t="t"/>
            <a:pathLst>
              <a:path extrusionOk="0" h="1034763" w="1281441">
                <a:moveTo>
                  <a:pt x="0" y="0"/>
                </a:moveTo>
                <a:lnTo>
                  <a:pt x="1281441" y="0"/>
                </a:lnTo>
                <a:lnTo>
                  <a:pt x="1281441" y="1034764"/>
                </a:lnTo>
                <a:lnTo>
                  <a:pt x="0" y="1034764"/>
                </a:lnTo>
                <a:lnTo>
                  <a:pt x="0" y="0"/>
                </a:lnTo>
                <a:close/>
              </a:path>
            </a:pathLst>
          </a:custGeom>
          <a:blipFill rotWithShape="1">
            <a:blip r:embed="rId17">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D799"/>
        </a:solidFill>
      </p:bgPr>
    </p:bg>
    <p:spTree>
      <p:nvGrpSpPr>
        <p:cNvPr id="563" name="Shape 563"/>
        <p:cNvGrpSpPr/>
        <p:nvPr/>
      </p:nvGrpSpPr>
      <p:grpSpPr>
        <a:xfrm>
          <a:off x="0" y="0"/>
          <a:ext cx="0" cy="0"/>
          <a:chOff x="0" y="0"/>
          <a:chExt cx="0" cy="0"/>
        </a:xfrm>
      </p:grpSpPr>
      <p:pic>
        <p:nvPicPr>
          <p:cNvPr id="564" name="Google Shape;564;p22"/>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565" name="Google Shape;565;p22"/>
          <p:cNvSpPr/>
          <p:nvPr/>
        </p:nvSpPr>
        <p:spPr>
          <a:xfrm rot="5765685">
            <a:off x="356974" y="-1193673"/>
            <a:ext cx="3373640" cy="4597806"/>
          </a:xfrm>
          <a:custGeom>
            <a:rect b="b" l="l" r="r" t="t"/>
            <a:pathLst>
              <a:path extrusionOk="0" h="4597806" w="3373640">
                <a:moveTo>
                  <a:pt x="0" y="0"/>
                </a:moveTo>
                <a:lnTo>
                  <a:pt x="3373640" y="0"/>
                </a:lnTo>
                <a:lnTo>
                  <a:pt x="3373640" y="4597806"/>
                </a:lnTo>
                <a:lnTo>
                  <a:pt x="0" y="4597806"/>
                </a:lnTo>
                <a:lnTo>
                  <a:pt x="0" y="0"/>
                </a:lnTo>
                <a:close/>
              </a:path>
            </a:pathLst>
          </a:custGeom>
          <a:blipFill rotWithShape="1">
            <a:blip r:embed="rId4">
              <a:alphaModFix/>
            </a:blip>
            <a:stretch>
              <a:fillRect b="0" l="0" r="0" t="0"/>
            </a:stretch>
          </a:blipFill>
          <a:ln>
            <a:noFill/>
          </a:ln>
        </p:spPr>
      </p:sp>
      <p:sp>
        <p:nvSpPr>
          <p:cNvPr id="566" name="Google Shape;566;p22"/>
          <p:cNvSpPr/>
          <p:nvPr/>
        </p:nvSpPr>
        <p:spPr>
          <a:xfrm>
            <a:off x="338127" y="2169766"/>
            <a:ext cx="5697540" cy="4650617"/>
          </a:xfrm>
          <a:custGeom>
            <a:rect b="b" l="l" r="r" t="t"/>
            <a:pathLst>
              <a:path extrusionOk="0" h="4650617" w="5697540">
                <a:moveTo>
                  <a:pt x="0" y="0"/>
                </a:moveTo>
                <a:lnTo>
                  <a:pt x="5697541" y="0"/>
                </a:lnTo>
                <a:lnTo>
                  <a:pt x="5697541" y="4650618"/>
                </a:lnTo>
                <a:lnTo>
                  <a:pt x="0" y="4650618"/>
                </a:lnTo>
                <a:lnTo>
                  <a:pt x="0" y="0"/>
                </a:lnTo>
                <a:close/>
              </a:path>
            </a:pathLst>
          </a:custGeom>
          <a:blipFill rotWithShape="1">
            <a:blip r:embed="rId5">
              <a:alphaModFix/>
            </a:blip>
            <a:stretch>
              <a:fillRect b="0" l="0" r="0" t="0"/>
            </a:stretch>
          </a:blipFill>
          <a:ln>
            <a:noFill/>
          </a:ln>
        </p:spPr>
      </p:sp>
      <p:grpSp>
        <p:nvGrpSpPr>
          <p:cNvPr id="567" name="Google Shape;567;p22"/>
          <p:cNvGrpSpPr/>
          <p:nvPr/>
        </p:nvGrpSpPr>
        <p:grpSpPr>
          <a:xfrm>
            <a:off x="665064" y="7161708"/>
            <a:ext cx="5195565" cy="2096592"/>
            <a:chOff x="0" y="-142655"/>
            <a:chExt cx="6927420" cy="2795457"/>
          </a:xfrm>
        </p:grpSpPr>
        <p:grpSp>
          <p:nvGrpSpPr>
            <p:cNvPr id="568" name="Google Shape;568;p22"/>
            <p:cNvGrpSpPr/>
            <p:nvPr/>
          </p:nvGrpSpPr>
          <p:grpSpPr>
            <a:xfrm>
              <a:off x="0" y="-142655"/>
              <a:ext cx="6927420" cy="2795457"/>
              <a:chOff x="0" y="-38100"/>
              <a:chExt cx="1850166" cy="746607"/>
            </a:xfrm>
          </p:grpSpPr>
          <p:sp>
            <p:nvSpPr>
              <p:cNvPr id="569" name="Google Shape;569;p22"/>
              <p:cNvSpPr/>
              <p:nvPr/>
            </p:nvSpPr>
            <p:spPr>
              <a:xfrm>
                <a:off x="0" y="0"/>
                <a:ext cx="1850166" cy="708507"/>
              </a:xfrm>
              <a:custGeom>
                <a:rect b="b" l="l" r="r" t="t"/>
                <a:pathLst>
                  <a:path extrusionOk="0" h="708507" w="1850166">
                    <a:moveTo>
                      <a:pt x="0" y="0"/>
                    </a:moveTo>
                    <a:lnTo>
                      <a:pt x="1850166" y="0"/>
                    </a:lnTo>
                    <a:lnTo>
                      <a:pt x="1850166" y="708507"/>
                    </a:lnTo>
                    <a:lnTo>
                      <a:pt x="0" y="708507"/>
                    </a:lnTo>
                    <a:close/>
                  </a:path>
                </a:pathLst>
              </a:custGeom>
              <a:solidFill>
                <a:srgbClr val="FFFFFF"/>
              </a:solidFill>
              <a:ln>
                <a:noFill/>
              </a:ln>
            </p:spPr>
          </p:sp>
          <p:sp>
            <p:nvSpPr>
              <p:cNvPr id="570" name="Google Shape;570;p22"/>
              <p:cNvSpPr txBox="1"/>
              <p:nvPr/>
            </p:nvSpPr>
            <p:spPr>
              <a:xfrm>
                <a:off x="0" y="-38100"/>
                <a:ext cx="1850166" cy="746607"/>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1" name="Google Shape;571;p22"/>
            <p:cNvGrpSpPr/>
            <p:nvPr/>
          </p:nvGrpSpPr>
          <p:grpSpPr>
            <a:xfrm>
              <a:off x="166534" y="38091"/>
              <a:ext cx="6594352" cy="2433965"/>
              <a:chOff x="0" y="-38100"/>
              <a:chExt cx="1761210" cy="650060"/>
            </a:xfrm>
          </p:grpSpPr>
          <p:sp>
            <p:nvSpPr>
              <p:cNvPr id="572" name="Google Shape;572;p22"/>
              <p:cNvSpPr/>
              <p:nvPr/>
            </p:nvSpPr>
            <p:spPr>
              <a:xfrm>
                <a:off x="0" y="0"/>
                <a:ext cx="1761210" cy="611960"/>
              </a:xfrm>
              <a:custGeom>
                <a:rect b="b" l="l" r="r" t="t"/>
                <a:pathLst>
                  <a:path extrusionOk="0" h="611960" w="1761210">
                    <a:moveTo>
                      <a:pt x="0" y="0"/>
                    </a:moveTo>
                    <a:lnTo>
                      <a:pt x="1761210" y="0"/>
                    </a:lnTo>
                    <a:lnTo>
                      <a:pt x="1761210" y="611960"/>
                    </a:lnTo>
                    <a:lnTo>
                      <a:pt x="0" y="611960"/>
                    </a:lnTo>
                    <a:close/>
                  </a:path>
                </a:pathLst>
              </a:custGeom>
              <a:solidFill>
                <a:srgbClr val="000000">
                  <a:alpha val="0"/>
                </a:srgbClr>
              </a:solidFill>
              <a:ln cap="sq" cmpd="sng" w="57150">
                <a:solidFill>
                  <a:srgbClr val="7C2F22"/>
                </a:solidFill>
                <a:prstDash val="dash"/>
                <a:miter lim="8000"/>
                <a:headEnd len="sm" w="sm" type="none"/>
                <a:tailEnd len="sm" w="sm" type="none"/>
              </a:ln>
            </p:spPr>
          </p:sp>
          <p:sp>
            <p:nvSpPr>
              <p:cNvPr id="573" name="Google Shape;573;p22"/>
              <p:cNvSpPr txBox="1"/>
              <p:nvPr/>
            </p:nvSpPr>
            <p:spPr>
              <a:xfrm>
                <a:off x="0" y="-38100"/>
                <a:ext cx="1761210" cy="65006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74" name="Google Shape;574;p22"/>
          <p:cNvGrpSpPr/>
          <p:nvPr/>
        </p:nvGrpSpPr>
        <p:grpSpPr>
          <a:xfrm>
            <a:off x="3449859" y="4723791"/>
            <a:ext cx="5195565" cy="2096592"/>
            <a:chOff x="0" y="-142655"/>
            <a:chExt cx="6927420" cy="2795457"/>
          </a:xfrm>
        </p:grpSpPr>
        <p:grpSp>
          <p:nvGrpSpPr>
            <p:cNvPr id="575" name="Google Shape;575;p22"/>
            <p:cNvGrpSpPr/>
            <p:nvPr/>
          </p:nvGrpSpPr>
          <p:grpSpPr>
            <a:xfrm>
              <a:off x="0" y="-142655"/>
              <a:ext cx="6927420" cy="2795457"/>
              <a:chOff x="0" y="-38100"/>
              <a:chExt cx="1850166" cy="746607"/>
            </a:xfrm>
          </p:grpSpPr>
          <p:sp>
            <p:nvSpPr>
              <p:cNvPr id="576" name="Google Shape;576;p22"/>
              <p:cNvSpPr/>
              <p:nvPr/>
            </p:nvSpPr>
            <p:spPr>
              <a:xfrm>
                <a:off x="0" y="0"/>
                <a:ext cx="1850166" cy="708507"/>
              </a:xfrm>
              <a:custGeom>
                <a:rect b="b" l="l" r="r" t="t"/>
                <a:pathLst>
                  <a:path extrusionOk="0" h="708507" w="1850166">
                    <a:moveTo>
                      <a:pt x="0" y="0"/>
                    </a:moveTo>
                    <a:lnTo>
                      <a:pt x="1850166" y="0"/>
                    </a:lnTo>
                    <a:lnTo>
                      <a:pt x="1850166" y="708507"/>
                    </a:lnTo>
                    <a:lnTo>
                      <a:pt x="0" y="708507"/>
                    </a:lnTo>
                    <a:close/>
                  </a:path>
                </a:pathLst>
              </a:custGeom>
              <a:solidFill>
                <a:srgbClr val="FFFFFF"/>
              </a:solidFill>
              <a:ln>
                <a:noFill/>
              </a:ln>
            </p:spPr>
          </p:sp>
          <p:sp>
            <p:nvSpPr>
              <p:cNvPr id="577" name="Google Shape;577;p22"/>
              <p:cNvSpPr txBox="1"/>
              <p:nvPr/>
            </p:nvSpPr>
            <p:spPr>
              <a:xfrm>
                <a:off x="0" y="-38100"/>
                <a:ext cx="1850166" cy="746607"/>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8" name="Google Shape;578;p22"/>
            <p:cNvGrpSpPr/>
            <p:nvPr/>
          </p:nvGrpSpPr>
          <p:grpSpPr>
            <a:xfrm>
              <a:off x="166534" y="38091"/>
              <a:ext cx="6594352" cy="2433965"/>
              <a:chOff x="0" y="-38100"/>
              <a:chExt cx="1761210" cy="650060"/>
            </a:xfrm>
          </p:grpSpPr>
          <p:sp>
            <p:nvSpPr>
              <p:cNvPr id="579" name="Google Shape;579;p22"/>
              <p:cNvSpPr/>
              <p:nvPr/>
            </p:nvSpPr>
            <p:spPr>
              <a:xfrm>
                <a:off x="0" y="0"/>
                <a:ext cx="1761210" cy="611960"/>
              </a:xfrm>
              <a:custGeom>
                <a:rect b="b" l="l" r="r" t="t"/>
                <a:pathLst>
                  <a:path extrusionOk="0" h="611960" w="1761210">
                    <a:moveTo>
                      <a:pt x="0" y="0"/>
                    </a:moveTo>
                    <a:lnTo>
                      <a:pt x="1761210" y="0"/>
                    </a:lnTo>
                    <a:lnTo>
                      <a:pt x="1761210" y="611960"/>
                    </a:lnTo>
                    <a:lnTo>
                      <a:pt x="0" y="611960"/>
                    </a:lnTo>
                    <a:close/>
                  </a:path>
                </a:pathLst>
              </a:custGeom>
              <a:solidFill>
                <a:srgbClr val="000000">
                  <a:alpha val="0"/>
                </a:srgbClr>
              </a:solidFill>
              <a:ln cap="sq" cmpd="sng" w="57150">
                <a:solidFill>
                  <a:srgbClr val="7C2F22"/>
                </a:solidFill>
                <a:prstDash val="dash"/>
                <a:miter lim="8000"/>
                <a:headEnd len="sm" w="sm" type="none"/>
                <a:tailEnd len="sm" w="sm" type="none"/>
              </a:ln>
            </p:spPr>
          </p:sp>
          <p:sp>
            <p:nvSpPr>
              <p:cNvPr id="580" name="Google Shape;580;p22"/>
              <p:cNvSpPr txBox="1"/>
              <p:nvPr/>
            </p:nvSpPr>
            <p:spPr>
              <a:xfrm>
                <a:off x="0" y="-38100"/>
                <a:ext cx="1761210" cy="65006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81" name="Google Shape;581;p22"/>
          <p:cNvGrpSpPr/>
          <p:nvPr/>
        </p:nvGrpSpPr>
        <p:grpSpPr>
          <a:xfrm>
            <a:off x="6892918" y="2285875"/>
            <a:ext cx="5195565" cy="2096592"/>
            <a:chOff x="0" y="-142655"/>
            <a:chExt cx="6927420" cy="2795457"/>
          </a:xfrm>
        </p:grpSpPr>
        <p:grpSp>
          <p:nvGrpSpPr>
            <p:cNvPr id="582" name="Google Shape;582;p22"/>
            <p:cNvGrpSpPr/>
            <p:nvPr/>
          </p:nvGrpSpPr>
          <p:grpSpPr>
            <a:xfrm>
              <a:off x="0" y="-142655"/>
              <a:ext cx="6927420" cy="2795457"/>
              <a:chOff x="0" y="-38100"/>
              <a:chExt cx="1850166" cy="746607"/>
            </a:xfrm>
          </p:grpSpPr>
          <p:sp>
            <p:nvSpPr>
              <p:cNvPr id="583" name="Google Shape;583;p22"/>
              <p:cNvSpPr/>
              <p:nvPr/>
            </p:nvSpPr>
            <p:spPr>
              <a:xfrm>
                <a:off x="0" y="0"/>
                <a:ext cx="1850166" cy="708507"/>
              </a:xfrm>
              <a:custGeom>
                <a:rect b="b" l="l" r="r" t="t"/>
                <a:pathLst>
                  <a:path extrusionOk="0" h="708507" w="1850166">
                    <a:moveTo>
                      <a:pt x="0" y="0"/>
                    </a:moveTo>
                    <a:lnTo>
                      <a:pt x="1850166" y="0"/>
                    </a:lnTo>
                    <a:lnTo>
                      <a:pt x="1850166" y="708507"/>
                    </a:lnTo>
                    <a:lnTo>
                      <a:pt x="0" y="708507"/>
                    </a:lnTo>
                    <a:close/>
                  </a:path>
                </a:pathLst>
              </a:custGeom>
              <a:solidFill>
                <a:srgbClr val="FFFFFF"/>
              </a:solidFill>
              <a:ln>
                <a:noFill/>
              </a:ln>
            </p:spPr>
          </p:sp>
          <p:sp>
            <p:nvSpPr>
              <p:cNvPr id="584" name="Google Shape;584;p22"/>
              <p:cNvSpPr txBox="1"/>
              <p:nvPr/>
            </p:nvSpPr>
            <p:spPr>
              <a:xfrm>
                <a:off x="0" y="-38100"/>
                <a:ext cx="1850166" cy="746607"/>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5" name="Google Shape;585;p22"/>
            <p:cNvGrpSpPr/>
            <p:nvPr/>
          </p:nvGrpSpPr>
          <p:grpSpPr>
            <a:xfrm>
              <a:off x="166534" y="38091"/>
              <a:ext cx="6594352" cy="2433965"/>
              <a:chOff x="0" y="-38100"/>
              <a:chExt cx="1761210" cy="650060"/>
            </a:xfrm>
          </p:grpSpPr>
          <p:sp>
            <p:nvSpPr>
              <p:cNvPr id="586" name="Google Shape;586;p22"/>
              <p:cNvSpPr/>
              <p:nvPr/>
            </p:nvSpPr>
            <p:spPr>
              <a:xfrm>
                <a:off x="0" y="0"/>
                <a:ext cx="1761210" cy="611960"/>
              </a:xfrm>
              <a:custGeom>
                <a:rect b="b" l="l" r="r" t="t"/>
                <a:pathLst>
                  <a:path extrusionOk="0" h="611960" w="1761210">
                    <a:moveTo>
                      <a:pt x="0" y="0"/>
                    </a:moveTo>
                    <a:lnTo>
                      <a:pt x="1761210" y="0"/>
                    </a:lnTo>
                    <a:lnTo>
                      <a:pt x="1761210" y="611960"/>
                    </a:lnTo>
                    <a:lnTo>
                      <a:pt x="0" y="611960"/>
                    </a:lnTo>
                    <a:close/>
                  </a:path>
                </a:pathLst>
              </a:custGeom>
              <a:solidFill>
                <a:srgbClr val="000000">
                  <a:alpha val="0"/>
                </a:srgbClr>
              </a:solidFill>
              <a:ln cap="sq" cmpd="sng" w="57150">
                <a:solidFill>
                  <a:srgbClr val="7C2F22"/>
                </a:solidFill>
                <a:prstDash val="dash"/>
                <a:miter lim="8000"/>
                <a:headEnd len="sm" w="sm" type="none"/>
                <a:tailEnd len="sm" w="sm" type="none"/>
              </a:ln>
            </p:spPr>
          </p:sp>
          <p:sp>
            <p:nvSpPr>
              <p:cNvPr id="587" name="Google Shape;587;p22"/>
              <p:cNvSpPr txBox="1"/>
              <p:nvPr/>
            </p:nvSpPr>
            <p:spPr>
              <a:xfrm>
                <a:off x="0" y="-38100"/>
                <a:ext cx="1761210" cy="65006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88" name="Google Shape;588;p22"/>
          <p:cNvGrpSpPr/>
          <p:nvPr/>
        </p:nvGrpSpPr>
        <p:grpSpPr>
          <a:xfrm>
            <a:off x="8915305" y="4723791"/>
            <a:ext cx="5195565" cy="2096592"/>
            <a:chOff x="0" y="-142655"/>
            <a:chExt cx="6927420" cy="2795457"/>
          </a:xfrm>
        </p:grpSpPr>
        <p:grpSp>
          <p:nvGrpSpPr>
            <p:cNvPr id="589" name="Google Shape;589;p22"/>
            <p:cNvGrpSpPr/>
            <p:nvPr/>
          </p:nvGrpSpPr>
          <p:grpSpPr>
            <a:xfrm>
              <a:off x="0" y="-142655"/>
              <a:ext cx="6927420" cy="2795457"/>
              <a:chOff x="0" y="-38100"/>
              <a:chExt cx="1850166" cy="746607"/>
            </a:xfrm>
          </p:grpSpPr>
          <p:sp>
            <p:nvSpPr>
              <p:cNvPr id="590" name="Google Shape;590;p22"/>
              <p:cNvSpPr/>
              <p:nvPr/>
            </p:nvSpPr>
            <p:spPr>
              <a:xfrm>
                <a:off x="0" y="0"/>
                <a:ext cx="1850166" cy="708507"/>
              </a:xfrm>
              <a:custGeom>
                <a:rect b="b" l="l" r="r" t="t"/>
                <a:pathLst>
                  <a:path extrusionOk="0" h="708507" w="1850166">
                    <a:moveTo>
                      <a:pt x="0" y="0"/>
                    </a:moveTo>
                    <a:lnTo>
                      <a:pt x="1850166" y="0"/>
                    </a:lnTo>
                    <a:lnTo>
                      <a:pt x="1850166" y="708507"/>
                    </a:lnTo>
                    <a:lnTo>
                      <a:pt x="0" y="708507"/>
                    </a:lnTo>
                    <a:close/>
                  </a:path>
                </a:pathLst>
              </a:custGeom>
              <a:solidFill>
                <a:srgbClr val="FFFFFF"/>
              </a:solidFill>
              <a:ln>
                <a:noFill/>
              </a:ln>
            </p:spPr>
          </p:sp>
          <p:sp>
            <p:nvSpPr>
              <p:cNvPr id="591" name="Google Shape;591;p22"/>
              <p:cNvSpPr txBox="1"/>
              <p:nvPr/>
            </p:nvSpPr>
            <p:spPr>
              <a:xfrm>
                <a:off x="0" y="-38100"/>
                <a:ext cx="1850166" cy="746607"/>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2" name="Google Shape;592;p22"/>
            <p:cNvGrpSpPr/>
            <p:nvPr/>
          </p:nvGrpSpPr>
          <p:grpSpPr>
            <a:xfrm>
              <a:off x="166534" y="38091"/>
              <a:ext cx="6594352" cy="2433965"/>
              <a:chOff x="0" y="-38100"/>
              <a:chExt cx="1761210" cy="650060"/>
            </a:xfrm>
          </p:grpSpPr>
          <p:sp>
            <p:nvSpPr>
              <p:cNvPr id="593" name="Google Shape;593;p22"/>
              <p:cNvSpPr/>
              <p:nvPr/>
            </p:nvSpPr>
            <p:spPr>
              <a:xfrm>
                <a:off x="0" y="0"/>
                <a:ext cx="1761210" cy="611960"/>
              </a:xfrm>
              <a:custGeom>
                <a:rect b="b" l="l" r="r" t="t"/>
                <a:pathLst>
                  <a:path extrusionOk="0" h="611960" w="1761210">
                    <a:moveTo>
                      <a:pt x="0" y="0"/>
                    </a:moveTo>
                    <a:lnTo>
                      <a:pt x="1761210" y="0"/>
                    </a:lnTo>
                    <a:lnTo>
                      <a:pt x="1761210" y="611960"/>
                    </a:lnTo>
                    <a:lnTo>
                      <a:pt x="0" y="611960"/>
                    </a:lnTo>
                    <a:close/>
                  </a:path>
                </a:pathLst>
              </a:custGeom>
              <a:solidFill>
                <a:srgbClr val="000000">
                  <a:alpha val="0"/>
                </a:srgbClr>
              </a:solidFill>
              <a:ln cap="sq" cmpd="sng" w="57150">
                <a:solidFill>
                  <a:srgbClr val="7C2F22"/>
                </a:solidFill>
                <a:prstDash val="dash"/>
                <a:miter lim="8000"/>
                <a:headEnd len="sm" w="sm" type="none"/>
                <a:tailEnd len="sm" w="sm" type="none"/>
              </a:ln>
            </p:spPr>
          </p:sp>
          <p:sp>
            <p:nvSpPr>
              <p:cNvPr id="594" name="Google Shape;594;p22"/>
              <p:cNvSpPr txBox="1"/>
              <p:nvPr/>
            </p:nvSpPr>
            <p:spPr>
              <a:xfrm>
                <a:off x="0" y="-38100"/>
                <a:ext cx="1761210" cy="65006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95" name="Google Shape;595;p22"/>
          <p:cNvGrpSpPr/>
          <p:nvPr/>
        </p:nvGrpSpPr>
        <p:grpSpPr>
          <a:xfrm>
            <a:off x="6124934" y="7161708"/>
            <a:ext cx="5195565" cy="2096592"/>
            <a:chOff x="0" y="-142655"/>
            <a:chExt cx="6927420" cy="2795457"/>
          </a:xfrm>
        </p:grpSpPr>
        <p:grpSp>
          <p:nvGrpSpPr>
            <p:cNvPr id="596" name="Google Shape;596;p22"/>
            <p:cNvGrpSpPr/>
            <p:nvPr/>
          </p:nvGrpSpPr>
          <p:grpSpPr>
            <a:xfrm>
              <a:off x="0" y="-142655"/>
              <a:ext cx="6927420" cy="2795457"/>
              <a:chOff x="0" y="-38100"/>
              <a:chExt cx="1850166" cy="746607"/>
            </a:xfrm>
          </p:grpSpPr>
          <p:sp>
            <p:nvSpPr>
              <p:cNvPr id="597" name="Google Shape;597;p22"/>
              <p:cNvSpPr/>
              <p:nvPr/>
            </p:nvSpPr>
            <p:spPr>
              <a:xfrm>
                <a:off x="0" y="0"/>
                <a:ext cx="1850166" cy="708507"/>
              </a:xfrm>
              <a:custGeom>
                <a:rect b="b" l="l" r="r" t="t"/>
                <a:pathLst>
                  <a:path extrusionOk="0" h="708507" w="1850166">
                    <a:moveTo>
                      <a:pt x="0" y="0"/>
                    </a:moveTo>
                    <a:lnTo>
                      <a:pt x="1850166" y="0"/>
                    </a:lnTo>
                    <a:lnTo>
                      <a:pt x="1850166" y="708507"/>
                    </a:lnTo>
                    <a:lnTo>
                      <a:pt x="0" y="708507"/>
                    </a:lnTo>
                    <a:close/>
                  </a:path>
                </a:pathLst>
              </a:custGeom>
              <a:solidFill>
                <a:srgbClr val="FFFFFF"/>
              </a:solidFill>
              <a:ln>
                <a:noFill/>
              </a:ln>
            </p:spPr>
          </p:sp>
          <p:sp>
            <p:nvSpPr>
              <p:cNvPr id="598" name="Google Shape;598;p22"/>
              <p:cNvSpPr txBox="1"/>
              <p:nvPr/>
            </p:nvSpPr>
            <p:spPr>
              <a:xfrm>
                <a:off x="0" y="-38100"/>
                <a:ext cx="1850166" cy="746607"/>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9" name="Google Shape;599;p22"/>
            <p:cNvGrpSpPr/>
            <p:nvPr/>
          </p:nvGrpSpPr>
          <p:grpSpPr>
            <a:xfrm>
              <a:off x="166534" y="38091"/>
              <a:ext cx="6594352" cy="2433965"/>
              <a:chOff x="0" y="-38100"/>
              <a:chExt cx="1761210" cy="650060"/>
            </a:xfrm>
          </p:grpSpPr>
          <p:sp>
            <p:nvSpPr>
              <p:cNvPr id="600" name="Google Shape;600;p22"/>
              <p:cNvSpPr/>
              <p:nvPr/>
            </p:nvSpPr>
            <p:spPr>
              <a:xfrm>
                <a:off x="0" y="0"/>
                <a:ext cx="1761210" cy="611960"/>
              </a:xfrm>
              <a:custGeom>
                <a:rect b="b" l="l" r="r" t="t"/>
                <a:pathLst>
                  <a:path extrusionOk="0" h="611960" w="1761210">
                    <a:moveTo>
                      <a:pt x="0" y="0"/>
                    </a:moveTo>
                    <a:lnTo>
                      <a:pt x="1761210" y="0"/>
                    </a:lnTo>
                    <a:lnTo>
                      <a:pt x="1761210" y="611960"/>
                    </a:lnTo>
                    <a:lnTo>
                      <a:pt x="0" y="611960"/>
                    </a:lnTo>
                    <a:close/>
                  </a:path>
                </a:pathLst>
              </a:custGeom>
              <a:solidFill>
                <a:srgbClr val="000000">
                  <a:alpha val="0"/>
                </a:srgbClr>
              </a:solidFill>
              <a:ln cap="sq" cmpd="sng" w="57150">
                <a:solidFill>
                  <a:srgbClr val="7C2F22"/>
                </a:solidFill>
                <a:prstDash val="dash"/>
                <a:miter lim="8000"/>
                <a:headEnd len="sm" w="sm" type="none"/>
                <a:tailEnd len="sm" w="sm" type="none"/>
              </a:ln>
            </p:spPr>
          </p:sp>
          <p:sp>
            <p:nvSpPr>
              <p:cNvPr id="601" name="Google Shape;601;p22"/>
              <p:cNvSpPr txBox="1"/>
              <p:nvPr/>
            </p:nvSpPr>
            <p:spPr>
              <a:xfrm>
                <a:off x="0" y="-38100"/>
                <a:ext cx="1761210" cy="65006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02" name="Google Shape;602;p22"/>
          <p:cNvGrpSpPr/>
          <p:nvPr/>
        </p:nvGrpSpPr>
        <p:grpSpPr>
          <a:xfrm>
            <a:off x="12427370" y="2285875"/>
            <a:ext cx="5195565" cy="2096592"/>
            <a:chOff x="0" y="-142655"/>
            <a:chExt cx="6927420" cy="2795457"/>
          </a:xfrm>
        </p:grpSpPr>
        <p:grpSp>
          <p:nvGrpSpPr>
            <p:cNvPr id="603" name="Google Shape;603;p22"/>
            <p:cNvGrpSpPr/>
            <p:nvPr/>
          </p:nvGrpSpPr>
          <p:grpSpPr>
            <a:xfrm>
              <a:off x="0" y="-142655"/>
              <a:ext cx="6927420" cy="2795457"/>
              <a:chOff x="0" y="-38100"/>
              <a:chExt cx="1850166" cy="746607"/>
            </a:xfrm>
          </p:grpSpPr>
          <p:sp>
            <p:nvSpPr>
              <p:cNvPr id="604" name="Google Shape;604;p22"/>
              <p:cNvSpPr/>
              <p:nvPr/>
            </p:nvSpPr>
            <p:spPr>
              <a:xfrm>
                <a:off x="0" y="0"/>
                <a:ext cx="1850166" cy="708507"/>
              </a:xfrm>
              <a:custGeom>
                <a:rect b="b" l="l" r="r" t="t"/>
                <a:pathLst>
                  <a:path extrusionOk="0" h="708507" w="1850166">
                    <a:moveTo>
                      <a:pt x="0" y="0"/>
                    </a:moveTo>
                    <a:lnTo>
                      <a:pt x="1850166" y="0"/>
                    </a:lnTo>
                    <a:lnTo>
                      <a:pt x="1850166" y="708507"/>
                    </a:lnTo>
                    <a:lnTo>
                      <a:pt x="0" y="708507"/>
                    </a:lnTo>
                    <a:close/>
                  </a:path>
                </a:pathLst>
              </a:custGeom>
              <a:solidFill>
                <a:srgbClr val="FFFFFF"/>
              </a:solidFill>
              <a:ln>
                <a:noFill/>
              </a:ln>
            </p:spPr>
          </p:sp>
          <p:sp>
            <p:nvSpPr>
              <p:cNvPr id="605" name="Google Shape;605;p22"/>
              <p:cNvSpPr txBox="1"/>
              <p:nvPr/>
            </p:nvSpPr>
            <p:spPr>
              <a:xfrm>
                <a:off x="0" y="-38100"/>
                <a:ext cx="1850166" cy="746607"/>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6" name="Google Shape;606;p22"/>
            <p:cNvGrpSpPr/>
            <p:nvPr/>
          </p:nvGrpSpPr>
          <p:grpSpPr>
            <a:xfrm>
              <a:off x="166534" y="38091"/>
              <a:ext cx="6594352" cy="2433965"/>
              <a:chOff x="0" y="-38100"/>
              <a:chExt cx="1761210" cy="650060"/>
            </a:xfrm>
          </p:grpSpPr>
          <p:sp>
            <p:nvSpPr>
              <p:cNvPr id="607" name="Google Shape;607;p22"/>
              <p:cNvSpPr/>
              <p:nvPr/>
            </p:nvSpPr>
            <p:spPr>
              <a:xfrm>
                <a:off x="0" y="0"/>
                <a:ext cx="1761210" cy="611960"/>
              </a:xfrm>
              <a:custGeom>
                <a:rect b="b" l="l" r="r" t="t"/>
                <a:pathLst>
                  <a:path extrusionOk="0" h="611960" w="1761210">
                    <a:moveTo>
                      <a:pt x="0" y="0"/>
                    </a:moveTo>
                    <a:lnTo>
                      <a:pt x="1761210" y="0"/>
                    </a:lnTo>
                    <a:lnTo>
                      <a:pt x="1761210" y="611960"/>
                    </a:lnTo>
                    <a:lnTo>
                      <a:pt x="0" y="611960"/>
                    </a:lnTo>
                    <a:close/>
                  </a:path>
                </a:pathLst>
              </a:custGeom>
              <a:solidFill>
                <a:srgbClr val="000000">
                  <a:alpha val="0"/>
                </a:srgbClr>
              </a:solidFill>
              <a:ln cap="sq" cmpd="sng" w="57150">
                <a:solidFill>
                  <a:srgbClr val="7C2F22"/>
                </a:solidFill>
                <a:prstDash val="dash"/>
                <a:miter lim="8000"/>
                <a:headEnd len="sm" w="sm" type="none"/>
                <a:tailEnd len="sm" w="sm" type="none"/>
              </a:ln>
            </p:spPr>
          </p:sp>
          <p:sp>
            <p:nvSpPr>
              <p:cNvPr id="608" name="Google Shape;608;p22"/>
              <p:cNvSpPr txBox="1"/>
              <p:nvPr/>
            </p:nvSpPr>
            <p:spPr>
              <a:xfrm>
                <a:off x="0" y="-38100"/>
                <a:ext cx="1761210" cy="65006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09" name="Google Shape;609;p22"/>
          <p:cNvSpPr txBox="1"/>
          <p:nvPr/>
        </p:nvSpPr>
        <p:spPr>
          <a:xfrm>
            <a:off x="8075699" y="1038225"/>
            <a:ext cx="9029400" cy="1108200"/>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1" i="0" lang="en-US" sz="7200" u="none" cap="none" strike="noStrike">
                <a:solidFill>
                  <a:srgbClr val="7C2F22"/>
                </a:solidFill>
                <a:latin typeface="Fredoka"/>
                <a:ea typeface="Fredoka"/>
                <a:cs typeface="Fredoka"/>
                <a:sym typeface="Fredoka"/>
              </a:rPr>
              <a:t>PRIORITY LIST</a:t>
            </a:r>
            <a:endParaRPr b="1"/>
          </a:p>
        </p:txBody>
      </p:sp>
      <p:sp>
        <p:nvSpPr>
          <p:cNvPr id="610" name="Google Shape;610;p22"/>
          <p:cNvSpPr txBox="1"/>
          <p:nvPr/>
        </p:nvSpPr>
        <p:spPr>
          <a:xfrm>
            <a:off x="7410760" y="3070674"/>
            <a:ext cx="1942200" cy="646425"/>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4200" u="none" cap="none" strike="noStrike">
                <a:solidFill>
                  <a:srgbClr val="7C2F22"/>
                </a:solidFill>
                <a:latin typeface="Fredoka"/>
                <a:ea typeface="Fredoka"/>
                <a:cs typeface="Fredoka"/>
                <a:sym typeface="Fredoka"/>
              </a:rPr>
              <a:t>01</a:t>
            </a:r>
            <a:endParaRPr b="1"/>
          </a:p>
        </p:txBody>
      </p:sp>
      <p:sp>
        <p:nvSpPr>
          <p:cNvPr id="611" name="Google Shape;611;p22"/>
          <p:cNvSpPr txBox="1"/>
          <p:nvPr/>
        </p:nvSpPr>
        <p:spPr>
          <a:xfrm>
            <a:off x="8381852" y="3367727"/>
            <a:ext cx="3188700" cy="529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599" u="none" cap="none" strike="noStrike">
                <a:solidFill>
                  <a:srgbClr val="000000"/>
                </a:solidFill>
                <a:latin typeface="Poppins"/>
                <a:ea typeface="Poppins"/>
                <a:cs typeface="Poppins"/>
                <a:sym typeface="Poppins"/>
              </a:rPr>
              <a:t>Lorem ipsum odor amet, consectetuer adipiscing elit. </a:t>
            </a:r>
            <a:endParaRPr/>
          </a:p>
        </p:txBody>
      </p:sp>
      <p:sp>
        <p:nvSpPr>
          <p:cNvPr id="612" name="Google Shape;612;p22"/>
          <p:cNvSpPr txBox="1"/>
          <p:nvPr/>
        </p:nvSpPr>
        <p:spPr>
          <a:xfrm>
            <a:off x="8381852" y="2856425"/>
            <a:ext cx="3188700" cy="369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400" u="none" cap="none" strike="noStrike">
                <a:solidFill>
                  <a:srgbClr val="000000"/>
                </a:solidFill>
                <a:latin typeface="Poppins"/>
                <a:ea typeface="Poppins"/>
                <a:cs typeface="Poppins"/>
                <a:sym typeface="Poppins"/>
              </a:rPr>
              <a:t>TITLE HERE</a:t>
            </a:r>
            <a:endParaRPr/>
          </a:p>
        </p:txBody>
      </p:sp>
      <p:sp>
        <p:nvSpPr>
          <p:cNvPr id="613" name="Google Shape;613;p22"/>
          <p:cNvSpPr txBox="1"/>
          <p:nvPr/>
        </p:nvSpPr>
        <p:spPr>
          <a:xfrm>
            <a:off x="12945213" y="3070674"/>
            <a:ext cx="1942200" cy="646425"/>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4200" u="none" cap="none" strike="noStrike">
                <a:solidFill>
                  <a:srgbClr val="7C2F22"/>
                </a:solidFill>
                <a:latin typeface="Fredoka"/>
                <a:ea typeface="Fredoka"/>
                <a:cs typeface="Fredoka"/>
                <a:sym typeface="Fredoka"/>
              </a:rPr>
              <a:t>02</a:t>
            </a:r>
            <a:endParaRPr b="1"/>
          </a:p>
        </p:txBody>
      </p:sp>
      <p:sp>
        <p:nvSpPr>
          <p:cNvPr id="614" name="Google Shape;614;p22"/>
          <p:cNvSpPr txBox="1"/>
          <p:nvPr/>
        </p:nvSpPr>
        <p:spPr>
          <a:xfrm>
            <a:off x="13916305" y="3367727"/>
            <a:ext cx="3188700" cy="529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599" u="none" cap="none" strike="noStrike">
                <a:solidFill>
                  <a:srgbClr val="000000"/>
                </a:solidFill>
                <a:latin typeface="Poppins"/>
                <a:ea typeface="Poppins"/>
                <a:cs typeface="Poppins"/>
                <a:sym typeface="Poppins"/>
              </a:rPr>
              <a:t>Lorem ipsum odor amet, consectetuer adipiscing elit. </a:t>
            </a:r>
            <a:endParaRPr/>
          </a:p>
        </p:txBody>
      </p:sp>
      <p:sp>
        <p:nvSpPr>
          <p:cNvPr id="615" name="Google Shape;615;p22"/>
          <p:cNvSpPr txBox="1"/>
          <p:nvPr/>
        </p:nvSpPr>
        <p:spPr>
          <a:xfrm>
            <a:off x="13916305" y="2856425"/>
            <a:ext cx="3188700" cy="369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400" u="none" cap="none" strike="noStrike">
                <a:solidFill>
                  <a:srgbClr val="000000"/>
                </a:solidFill>
                <a:latin typeface="Poppins"/>
                <a:ea typeface="Poppins"/>
                <a:cs typeface="Poppins"/>
                <a:sym typeface="Poppins"/>
              </a:rPr>
              <a:t>TITLE HERE</a:t>
            </a:r>
            <a:endParaRPr/>
          </a:p>
        </p:txBody>
      </p:sp>
      <p:sp>
        <p:nvSpPr>
          <p:cNvPr id="616" name="Google Shape;616;p22"/>
          <p:cNvSpPr txBox="1"/>
          <p:nvPr/>
        </p:nvSpPr>
        <p:spPr>
          <a:xfrm>
            <a:off x="3967701" y="5508591"/>
            <a:ext cx="1942200" cy="646425"/>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4200" u="none" cap="none" strike="noStrike">
                <a:solidFill>
                  <a:srgbClr val="7C2F22"/>
                </a:solidFill>
                <a:latin typeface="Fredoka"/>
                <a:ea typeface="Fredoka"/>
                <a:cs typeface="Fredoka"/>
                <a:sym typeface="Fredoka"/>
              </a:rPr>
              <a:t>03</a:t>
            </a:r>
            <a:endParaRPr b="1"/>
          </a:p>
        </p:txBody>
      </p:sp>
      <p:sp>
        <p:nvSpPr>
          <p:cNvPr id="617" name="Google Shape;617;p22"/>
          <p:cNvSpPr txBox="1"/>
          <p:nvPr/>
        </p:nvSpPr>
        <p:spPr>
          <a:xfrm>
            <a:off x="4938793" y="5805644"/>
            <a:ext cx="3188700" cy="529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599" u="none" cap="none" strike="noStrike">
                <a:solidFill>
                  <a:srgbClr val="000000"/>
                </a:solidFill>
                <a:latin typeface="Poppins"/>
                <a:ea typeface="Poppins"/>
                <a:cs typeface="Poppins"/>
                <a:sym typeface="Poppins"/>
              </a:rPr>
              <a:t>Lorem ipsum odor amet, consectetuer adipiscing elit. </a:t>
            </a:r>
            <a:endParaRPr/>
          </a:p>
        </p:txBody>
      </p:sp>
      <p:sp>
        <p:nvSpPr>
          <p:cNvPr id="618" name="Google Shape;618;p22"/>
          <p:cNvSpPr txBox="1"/>
          <p:nvPr/>
        </p:nvSpPr>
        <p:spPr>
          <a:xfrm>
            <a:off x="4938793" y="5294342"/>
            <a:ext cx="3188700" cy="369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400" u="none" cap="none" strike="noStrike">
                <a:solidFill>
                  <a:srgbClr val="000000"/>
                </a:solidFill>
                <a:latin typeface="Poppins"/>
                <a:ea typeface="Poppins"/>
                <a:cs typeface="Poppins"/>
                <a:sym typeface="Poppins"/>
              </a:rPr>
              <a:t>TITLE HERE</a:t>
            </a:r>
            <a:endParaRPr/>
          </a:p>
        </p:txBody>
      </p:sp>
      <p:sp>
        <p:nvSpPr>
          <p:cNvPr id="619" name="Google Shape;619;p22"/>
          <p:cNvSpPr txBox="1"/>
          <p:nvPr/>
        </p:nvSpPr>
        <p:spPr>
          <a:xfrm>
            <a:off x="9490700" y="5508591"/>
            <a:ext cx="1942200" cy="646425"/>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4200" u="none" cap="none" strike="noStrike">
                <a:solidFill>
                  <a:srgbClr val="7C2F22"/>
                </a:solidFill>
                <a:latin typeface="Fredoka"/>
                <a:ea typeface="Fredoka"/>
                <a:cs typeface="Fredoka"/>
                <a:sym typeface="Fredoka"/>
              </a:rPr>
              <a:t>04</a:t>
            </a:r>
            <a:endParaRPr b="1"/>
          </a:p>
        </p:txBody>
      </p:sp>
      <p:sp>
        <p:nvSpPr>
          <p:cNvPr id="620" name="Google Shape;620;p22"/>
          <p:cNvSpPr txBox="1"/>
          <p:nvPr/>
        </p:nvSpPr>
        <p:spPr>
          <a:xfrm>
            <a:off x="10461792" y="5805644"/>
            <a:ext cx="3188700" cy="529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599" u="none" cap="none" strike="noStrike">
                <a:solidFill>
                  <a:srgbClr val="000000"/>
                </a:solidFill>
                <a:latin typeface="Poppins"/>
                <a:ea typeface="Poppins"/>
                <a:cs typeface="Poppins"/>
                <a:sym typeface="Poppins"/>
              </a:rPr>
              <a:t>Lorem ipsum odor amet, consectetuer adipiscing elit. </a:t>
            </a:r>
            <a:endParaRPr/>
          </a:p>
        </p:txBody>
      </p:sp>
      <p:sp>
        <p:nvSpPr>
          <p:cNvPr id="621" name="Google Shape;621;p22"/>
          <p:cNvSpPr txBox="1"/>
          <p:nvPr/>
        </p:nvSpPr>
        <p:spPr>
          <a:xfrm>
            <a:off x="10461792" y="5294342"/>
            <a:ext cx="3188700" cy="369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400" u="none" cap="none" strike="noStrike">
                <a:solidFill>
                  <a:srgbClr val="000000"/>
                </a:solidFill>
                <a:latin typeface="Poppins"/>
                <a:ea typeface="Poppins"/>
                <a:cs typeface="Poppins"/>
                <a:sym typeface="Poppins"/>
              </a:rPr>
              <a:t>TITLE HERE</a:t>
            </a:r>
            <a:endParaRPr/>
          </a:p>
        </p:txBody>
      </p:sp>
      <p:sp>
        <p:nvSpPr>
          <p:cNvPr id="622" name="Google Shape;622;p22"/>
          <p:cNvSpPr txBox="1"/>
          <p:nvPr/>
        </p:nvSpPr>
        <p:spPr>
          <a:xfrm>
            <a:off x="1182907" y="7946507"/>
            <a:ext cx="1942200" cy="646425"/>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4200" u="none" cap="none" strike="noStrike">
                <a:solidFill>
                  <a:srgbClr val="7C2F22"/>
                </a:solidFill>
                <a:latin typeface="Fredoka"/>
                <a:ea typeface="Fredoka"/>
                <a:cs typeface="Fredoka"/>
                <a:sym typeface="Fredoka"/>
              </a:rPr>
              <a:t>05</a:t>
            </a:r>
            <a:endParaRPr b="1"/>
          </a:p>
        </p:txBody>
      </p:sp>
      <p:sp>
        <p:nvSpPr>
          <p:cNvPr id="623" name="Google Shape;623;p22"/>
          <p:cNvSpPr txBox="1"/>
          <p:nvPr/>
        </p:nvSpPr>
        <p:spPr>
          <a:xfrm>
            <a:off x="2153999" y="8243560"/>
            <a:ext cx="3188700" cy="529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599" u="none" cap="none" strike="noStrike">
                <a:solidFill>
                  <a:srgbClr val="000000"/>
                </a:solidFill>
                <a:latin typeface="Poppins"/>
                <a:ea typeface="Poppins"/>
                <a:cs typeface="Poppins"/>
                <a:sym typeface="Poppins"/>
              </a:rPr>
              <a:t>Lorem ipsum odor amet, consectetuer adipiscing elit. </a:t>
            </a:r>
            <a:endParaRPr/>
          </a:p>
        </p:txBody>
      </p:sp>
      <p:sp>
        <p:nvSpPr>
          <p:cNvPr id="624" name="Google Shape;624;p22"/>
          <p:cNvSpPr txBox="1"/>
          <p:nvPr/>
        </p:nvSpPr>
        <p:spPr>
          <a:xfrm>
            <a:off x="2153999" y="7732258"/>
            <a:ext cx="3188700" cy="369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400" u="none" cap="none" strike="noStrike">
                <a:solidFill>
                  <a:srgbClr val="000000"/>
                </a:solidFill>
                <a:latin typeface="Poppins"/>
                <a:ea typeface="Poppins"/>
                <a:cs typeface="Poppins"/>
                <a:sym typeface="Poppins"/>
              </a:rPr>
              <a:t>TITLE HERE</a:t>
            </a:r>
            <a:endParaRPr/>
          </a:p>
        </p:txBody>
      </p:sp>
      <p:sp>
        <p:nvSpPr>
          <p:cNvPr id="625" name="Google Shape;625;p22"/>
          <p:cNvSpPr txBox="1"/>
          <p:nvPr/>
        </p:nvSpPr>
        <p:spPr>
          <a:xfrm>
            <a:off x="6642776" y="7946507"/>
            <a:ext cx="1942200" cy="646425"/>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4200" u="none" cap="none" strike="noStrike">
                <a:solidFill>
                  <a:srgbClr val="7C2F22"/>
                </a:solidFill>
                <a:latin typeface="Fredoka"/>
                <a:ea typeface="Fredoka"/>
                <a:cs typeface="Fredoka"/>
                <a:sym typeface="Fredoka"/>
              </a:rPr>
              <a:t>06</a:t>
            </a:r>
            <a:endParaRPr b="1"/>
          </a:p>
        </p:txBody>
      </p:sp>
      <p:sp>
        <p:nvSpPr>
          <p:cNvPr id="626" name="Google Shape;626;p22"/>
          <p:cNvSpPr txBox="1"/>
          <p:nvPr/>
        </p:nvSpPr>
        <p:spPr>
          <a:xfrm>
            <a:off x="7613868" y="8243560"/>
            <a:ext cx="3188700" cy="529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599" u="none" cap="none" strike="noStrike">
                <a:solidFill>
                  <a:srgbClr val="000000"/>
                </a:solidFill>
                <a:latin typeface="Poppins"/>
                <a:ea typeface="Poppins"/>
                <a:cs typeface="Poppins"/>
                <a:sym typeface="Poppins"/>
              </a:rPr>
              <a:t>Lorem ipsum odor amet, consectetuer adipiscing elit. </a:t>
            </a:r>
            <a:endParaRPr/>
          </a:p>
        </p:txBody>
      </p:sp>
      <p:sp>
        <p:nvSpPr>
          <p:cNvPr id="627" name="Google Shape;627;p22"/>
          <p:cNvSpPr txBox="1"/>
          <p:nvPr/>
        </p:nvSpPr>
        <p:spPr>
          <a:xfrm>
            <a:off x="7613868" y="7732258"/>
            <a:ext cx="3188700" cy="369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400" u="none" cap="none" strike="noStrike">
                <a:solidFill>
                  <a:srgbClr val="000000"/>
                </a:solidFill>
                <a:latin typeface="Poppins"/>
                <a:ea typeface="Poppins"/>
                <a:cs typeface="Poppins"/>
                <a:sym typeface="Poppins"/>
              </a:rPr>
              <a:t>TITLE HERE</a:t>
            </a:r>
            <a:endParaRPr/>
          </a:p>
        </p:txBody>
      </p:sp>
      <p:sp>
        <p:nvSpPr>
          <p:cNvPr id="628" name="Google Shape;628;p22"/>
          <p:cNvSpPr/>
          <p:nvPr/>
        </p:nvSpPr>
        <p:spPr>
          <a:xfrm>
            <a:off x="13650580" y="5330061"/>
            <a:ext cx="6513688" cy="5251661"/>
          </a:xfrm>
          <a:custGeom>
            <a:rect b="b" l="l" r="r" t="t"/>
            <a:pathLst>
              <a:path extrusionOk="0" h="5251661" w="6513688">
                <a:moveTo>
                  <a:pt x="0" y="0"/>
                </a:moveTo>
                <a:lnTo>
                  <a:pt x="6513689" y="0"/>
                </a:lnTo>
                <a:lnTo>
                  <a:pt x="6513689" y="5251661"/>
                </a:lnTo>
                <a:lnTo>
                  <a:pt x="0" y="5251661"/>
                </a:lnTo>
                <a:lnTo>
                  <a:pt x="0" y="0"/>
                </a:lnTo>
                <a:close/>
              </a:path>
            </a:pathLst>
          </a:custGeom>
          <a:blipFill rotWithShape="1">
            <a:blip r:embed="rId6">
              <a:alphaModFix/>
            </a:blip>
            <a:stretch>
              <a:fillRect b="0" l="0" r="0" t="0"/>
            </a:stretch>
          </a:blipFill>
          <a:ln>
            <a:noFill/>
          </a:ln>
        </p:spPr>
      </p:sp>
      <p:sp>
        <p:nvSpPr>
          <p:cNvPr id="629" name="Google Shape;629;p22"/>
          <p:cNvSpPr/>
          <p:nvPr/>
        </p:nvSpPr>
        <p:spPr>
          <a:xfrm rot="-2700000">
            <a:off x="11347915" y="8229267"/>
            <a:ext cx="2947188" cy="2762989"/>
          </a:xfrm>
          <a:custGeom>
            <a:rect b="b" l="l" r="r" t="t"/>
            <a:pathLst>
              <a:path extrusionOk="0" h="2762989" w="2947188">
                <a:moveTo>
                  <a:pt x="0" y="0"/>
                </a:moveTo>
                <a:lnTo>
                  <a:pt x="2947188" y="0"/>
                </a:lnTo>
                <a:lnTo>
                  <a:pt x="2947188" y="2762989"/>
                </a:lnTo>
                <a:lnTo>
                  <a:pt x="0" y="2762989"/>
                </a:lnTo>
                <a:lnTo>
                  <a:pt x="0" y="0"/>
                </a:lnTo>
                <a:close/>
              </a:path>
            </a:pathLst>
          </a:custGeom>
          <a:blipFill rotWithShape="1">
            <a:blip r:embed="rId7">
              <a:alphaModFix/>
            </a:blip>
            <a:stretch>
              <a:fillRect b="0" l="0" r="0" t="0"/>
            </a:stretch>
          </a:blipFill>
          <a:ln>
            <a:noFill/>
          </a:ln>
        </p:spPr>
      </p:sp>
      <p:sp>
        <p:nvSpPr>
          <p:cNvPr id="630" name="Google Shape;630;p22"/>
          <p:cNvSpPr/>
          <p:nvPr/>
        </p:nvSpPr>
        <p:spPr>
          <a:xfrm rot="4392315">
            <a:off x="6276958" y="17238"/>
            <a:ext cx="1552595" cy="2022924"/>
          </a:xfrm>
          <a:custGeom>
            <a:rect b="b" l="l" r="r" t="t"/>
            <a:pathLst>
              <a:path extrusionOk="0" h="2022924" w="1552595">
                <a:moveTo>
                  <a:pt x="0" y="0"/>
                </a:moveTo>
                <a:lnTo>
                  <a:pt x="1552595" y="0"/>
                </a:lnTo>
                <a:lnTo>
                  <a:pt x="1552595" y="2022924"/>
                </a:lnTo>
                <a:lnTo>
                  <a:pt x="0" y="2022924"/>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C2F22"/>
        </a:solidFill>
      </p:bgPr>
    </p:bg>
    <p:spTree>
      <p:nvGrpSpPr>
        <p:cNvPr id="634" name="Shape 634"/>
        <p:cNvGrpSpPr/>
        <p:nvPr/>
      </p:nvGrpSpPr>
      <p:grpSpPr>
        <a:xfrm>
          <a:off x="0" y="0"/>
          <a:ext cx="0" cy="0"/>
          <a:chOff x="0" y="0"/>
          <a:chExt cx="0" cy="0"/>
        </a:xfrm>
      </p:grpSpPr>
      <p:grpSp>
        <p:nvGrpSpPr>
          <p:cNvPr id="635" name="Google Shape;635;p23"/>
          <p:cNvGrpSpPr/>
          <p:nvPr/>
        </p:nvGrpSpPr>
        <p:grpSpPr>
          <a:xfrm>
            <a:off x="1825870" y="1222887"/>
            <a:ext cx="14636260" cy="7696565"/>
            <a:chOff x="0" y="-38100"/>
            <a:chExt cx="3854817" cy="2027079"/>
          </a:xfrm>
        </p:grpSpPr>
        <p:sp>
          <p:nvSpPr>
            <p:cNvPr id="636" name="Google Shape;636;p23"/>
            <p:cNvSpPr/>
            <p:nvPr/>
          </p:nvSpPr>
          <p:spPr>
            <a:xfrm>
              <a:off x="0" y="0"/>
              <a:ext cx="3854817" cy="1988979"/>
            </a:xfrm>
            <a:custGeom>
              <a:rect b="b" l="l" r="r" t="t"/>
              <a:pathLst>
                <a:path extrusionOk="0" h="1988979" w="3854817">
                  <a:moveTo>
                    <a:pt x="0" y="0"/>
                  </a:moveTo>
                  <a:lnTo>
                    <a:pt x="3854817" y="0"/>
                  </a:lnTo>
                  <a:lnTo>
                    <a:pt x="3854817" y="1988979"/>
                  </a:lnTo>
                  <a:lnTo>
                    <a:pt x="0" y="1988979"/>
                  </a:lnTo>
                  <a:close/>
                </a:path>
              </a:pathLst>
            </a:custGeom>
            <a:solidFill>
              <a:srgbClr val="000000">
                <a:alpha val="0"/>
              </a:srgbClr>
            </a:solidFill>
            <a:ln cap="sq" cmpd="sng" w="133350">
              <a:solidFill>
                <a:srgbClr val="FDD799"/>
              </a:solidFill>
              <a:prstDash val="dash"/>
              <a:miter lim="8000"/>
              <a:headEnd len="sm" w="sm" type="none"/>
              <a:tailEnd len="sm" w="sm" type="none"/>
            </a:ln>
          </p:spPr>
        </p:sp>
        <p:sp>
          <p:nvSpPr>
            <p:cNvPr id="637" name="Google Shape;637;p23"/>
            <p:cNvSpPr txBox="1"/>
            <p:nvPr/>
          </p:nvSpPr>
          <p:spPr>
            <a:xfrm>
              <a:off x="0" y="-38100"/>
              <a:ext cx="3854817" cy="202707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38" name="Google Shape;638;p23"/>
          <p:cNvSpPr/>
          <p:nvPr/>
        </p:nvSpPr>
        <p:spPr>
          <a:xfrm>
            <a:off x="-366903" y="6868022"/>
            <a:ext cx="4022386" cy="3665399"/>
          </a:xfrm>
          <a:custGeom>
            <a:rect b="b" l="l" r="r" t="t"/>
            <a:pathLst>
              <a:path extrusionOk="0" h="3665399" w="4022386">
                <a:moveTo>
                  <a:pt x="0" y="0"/>
                </a:moveTo>
                <a:lnTo>
                  <a:pt x="4022385" y="0"/>
                </a:lnTo>
                <a:lnTo>
                  <a:pt x="4022385" y="3665399"/>
                </a:lnTo>
                <a:lnTo>
                  <a:pt x="0" y="3665399"/>
                </a:lnTo>
                <a:lnTo>
                  <a:pt x="0" y="0"/>
                </a:lnTo>
                <a:close/>
              </a:path>
            </a:pathLst>
          </a:custGeom>
          <a:blipFill rotWithShape="1">
            <a:blip r:embed="rId3">
              <a:alphaModFix/>
            </a:blip>
            <a:stretch>
              <a:fillRect b="0" l="0" r="0" t="0"/>
            </a:stretch>
          </a:blipFill>
          <a:ln>
            <a:noFill/>
          </a:ln>
        </p:spPr>
      </p:sp>
      <p:sp>
        <p:nvSpPr>
          <p:cNvPr id="639" name="Google Shape;639;p23"/>
          <p:cNvSpPr/>
          <p:nvPr/>
        </p:nvSpPr>
        <p:spPr>
          <a:xfrm flipH="1" rot="-2943112">
            <a:off x="5397700" y="7423116"/>
            <a:ext cx="3328291" cy="4536002"/>
          </a:xfrm>
          <a:custGeom>
            <a:rect b="b" l="l" r="r" t="t"/>
            <a:pathLst>
              <a:path extrusionOk="0" h="4536002" w="3328291">
                <a:moveTo>
                  <a:pt x="3328291" y="0"/>
                </a:moveTo>
                <a:lnTo>
                  <a:pt x="0" y="0"/>
                </a:lnTo>
                <a:lnTo>
                  <a:pt x="0" y="4536002"/>
                </a:lnTo>
                <a:lnTo>
                  <a:pt x="3328291" y="4536002"/>
                </a:lnTo>
                <a:lnTo>
                  <a:pt x="3328291" y="0"/>
                </a:lnTo>
                <a:close/>
              </a:path>
            </a:pathLst>
          </a:custGeom>
          <a:blipFill rotWithShape="1">
            <a:blip r:embed="rId4">
              <a:alphaModFix/>
            </a:blip>
            <a:stretch>
              <a:fillRect b="0" l="0" r="0" t="0"/>
            </a:stretch>
          </a:blipFill>
          <a:ln>
            <a:noFill/>
          </a:ln>
        </p:spPr>
      </p:sp>
      <p:sp>
        <p:nvSpPr>
          <p:cNvPr id="640" name="Google Shape;640;p23"/>
          <p:cNvSpPr/>
          <p:nvPr/>
        </p:nvSpPr>
        <p:spPr>
          <a:xfrm rot="-2022901">
            <a:off x="10457104" y="7756338"/>
            <a:ext cx="2780951" cy="2974279"/>
          </a:xfrm>
          <a:custGeom>
            <a:rect b="b" l="l" r="r" t="t"/>
            <a:pathLst>
              <a:path extrusionOk="0" h="2974279" w="2780951">
                <a:moveTo>
                  <a:pt x="0" y="0"/>
                </a:moveTo>
                <a:lnTo>
                  <a:pt x="2780950" y="0"/>
                </a:lnTo>
                <a:lnTo>
                  <a:pt x="2780950" y="2974279"/>
                </a:lnTo>
                <a:lnTo>
                  <a:pt x="0" y="2974279"/>
                </a:lnTo>
                <a:lnTo>
                  <a:pt x="0" y="0"/>
                </a:lnTo>
                <a:close/>
              </a:path>
            </a:pathLst>
          </a:custGeom>
          <a:blipFill rotWithShape="1">
            <a:blip r:embed="rId5">
              <a:alphaModFix/>
            </a:blip>
            <a:stretch>
              <a:fillRect b="0" l="0" r="0" t="0"/>
            </a:stretch>
          </a:blipFill>
          <a:ln>
            <a:noFill/>
          </a:ln>
        </p:spPr>
      </p:sp>
      <p:sp>
        <p:nvSpPr>
          <p:cNvPr id="641" name="Google Shape;641;p23"/>
          <p:cNvSpPr/>
          <p:nvPr/>
        </p:nvSpPr>
        <p:spPr>
          <a:xfrm flipH="1">
            <a:off x="14641718" y="6831374"/>
            <a:ext cx="4311634" cy="4824206"/>
          </a:xfrm>
          <a:custGeom>
            <a:rect b="b" l="l" r="r" t="t"/>
            <a:pathLst>
              <a:path extrusionOk="0" h="4824206" w="4311634">
                <a:moveTo>
                  <a:pt x="4311634" y="0"/>
                </a:moveTo>
                <a:lnTo>
                  <a:pt x="0" y="0"/>
                </a:lnTo>
                <a:lnTo>
                  <a:pt x="0" y="4824207"/>
                </a:lnTo>
                <a:lnTo>
                  <a:pt x="4311634" y="4824207"/>
                </a:lnTo>
                <a:lnTo>
                  <a:pt x="4311634" y="0"/>
                </a:lnTo>
                <a:close/>
              </a:path>
            </a:pathLst>
          </a:custGeom>
          <a:blipFill rotWithShape="1">
            <a:blip r:embed="rId6">
              <a:alphaModFix/>
            </a:blip>
            <a:stretch>
              <a:fillRect b="0" l="0" r="0" t="0"/>
            </a:stretch>
          </a:blipFill>
          <a:ln>
            <a:noFill/>
          </a:ln>
        </p:spPr>
      </p:sp>
      <p:sp>
        <p:nvSpPr>
          <p:cNvPr id="642" name="Google Shape;642;p23"/>
          <p:cNvSpPr/>
          <p:nvPr/>
        </p:nvSpPr>
        <p:spPr>
          <a:xfrm rot="6550752">
            <a:off x="-9101" y="-718423"/>
            <a:ext cx="2709090" cy="4459408"/>
          </a:xfrm>
          <a:custGeom>
            <a:rect b="b" l="l" r="r" t="t"/>
            <a:pathLst>
              <a:path extrusionOk="0" h="4459408" w="2709090">
                <a:moveTo>
                  <a:pt x="0" y="0"/>
                </a:moveTo>
                <a:lnTo>
                  <a:pt x="2709090" y="0"/>
                </a:lnTo>
                <a:lnTo>
                  <a:pt x="2709090" y="4459408"/>
                </a:lnTo>
                <a:lnTo>
                  <a:pt x="0" y="4459408"/>
                </a:lnTo>
                <a:lnTo>
                  <a:pt x="0" y="0"/>
                </a:lnTo>
                <a:close/>
              </a:path>
            </a:pathLst>
          </a:custGeom>
          <a:blipFill rotWithShape="1">
            <a:blip r:embed="rId7">
              <a:alphaModFix/>
            </a:blip>
            <a:stretch>
              <a:fillRect b="0" l="0" r="0" t="0"/>
            </a:stretch>
          </a:blipFill>
          <a:ln>
            <a:noFill/>
          </a:ln>
        </p:spPr>
      </p:sp>
      <p:sp>
        <p:nvSpPr>
          <p:cNvPr id="643" name="Google Shape;643;p23"/>
          <p:cNvSpPr/>
          <p:nvPr/>
        </p:nvSpPr>
        <p:spPr>
          <a:xfrm rot="-6502542">
            <a:off x="7969671" y="-465599"/>
            <a:ext cx="1865080" cy="2482635"/>
          </a:xfrm>
          <a:custGeom>
            <a:rect b="b" l="l" r="r" t="t"/>
            <a:pathLst>
              <a:path extrusionOk="0" h="2482635" w="1865080">
                <a:moveTo>
                  <a:pt x="0" y="0"/>
                </a:moveTo>
                <a:lnTo>
                  <a:pt x="1865079" y="0"/>
                </a:lnTo>
                <a:lnTo>
                  <a:pt x="1865079" y="2482635"/>
                </a:lnTo>
                <a:lnTo>
                  <a:pt x="0" y="2482635"/>
                </a:lnTo>
                <a:lnTo>
                  <a:pt x="0" y="0"/>
                </a:lnTo>
                <a:close/>
              </a:path>
            </a:pathLst>
          </a:custGeom>
          <a:blipFill rotWithShape="1">
            <a:blip r:embed="rId8">
              <a:alphaModFix/>
            </a:blip>
            <a:stretch>
              <a:fillRect b="0" l="0" r="0" t="0"/>
            </a:stretch>
          </a:blipFill>
          <a:ln>
            <a:noFill/>
          </a:ln>
        </p:spPr>
      </p:sp>
      <p:sp>
        <p:nvSpPr>
          <p:cNvPr id="644" name="Google Shape;644;p23"/>
          <p:cNvSpPr/>
          <p:nvPr/>
        </p:nvSpPr>
        <p:spPr>
          <a:xfrm rot="-7091116">
            <a:off x="15218878" y="-406238"/>
            <a:ext cx="3157315" cy="4113765"/>
          </a:xfrm>
          <a:custGeom>
            <a:rect b="b" l="l" r="r" t="t"/>
            <a:pathLst>
              <a:path extrusionOk="0" h="4113765" w="3157315">
                <a:moveTo>
                  <a:pt x="0" y="0"/>
                </a:moveTo>
                <a:lnTo>
                  <a:pt x="3157314" y="0"/>
                </a:lnTo>
                <a:lnTo>
                  <a:pt x="3157314" y="4113765"/>
                </a:lnTo>
                <a:lnTo>
                  <a:pt x="0" y="4113765"/>
                </a:lnTo>
                <a:lnTo>
                  <a:pt x="0" y="0"/>
                </a:lnTo>
                <a:close/>
              </a:path>
            </a:pathLst>
          </a:custGeom>
          <a:blipFill rotWithShape="1">
            <a:blip r:embed="rId9">
              <a:alphaModFix/>
            </a:blip>
            <a:stretch>
              <a:fillRect b="0" l="0" r="0" t="0"/>
            </a:stretch>
          </a:blipFill>
          <a:ln>
            <a:noFill/>
          </a:ln>
        </p:spPr>
      </p:sp>
      <p:sp>
        <p:nvSpPr>
          <p:cNvPr id="645" name="Google Shape;645;p23"/>
          <p:cNvSpPr/>
          <p:nvPr/>
        </p:nvSpPr>
        <p:spPr>
          <a:xfrm>
            <a:off x="16797535" y="4013627"/>
            <a:ext cx="1994636" cy="1869971"/>
          </a:xfrm>
          <a:custGeom>
            <a:rect b="b" l="l" r="r" t="t"/>
            <a:pathLst>
              <a:path extrusionOk="0" h="1869971" w="1994636">
                <a:moveTo>
                  <a:pt x="0" y="0"/>
                </a:moveTo>
                <a:lnTo>
                  <a:pt x="1994636" y="0"/>
                </a:lnTo>
                <a:lnTo>
                  <a:pt x="1994636" y="1869972"/>
                </a:lnTo>
                <a:lnTo>
                  <a:pt x="0" y="1869972"/>
                </a:lnTo>
                <a:lnTo>
                  <a:pt x="0" y="0"/>
                </a:lnTo>
                <a:close/>
              </a:path>
            </a:pathLst>
          </a:custGeom>
          <a:blipFill rotWithShape="1">
            <a:blip r:embed="rId10">
              <a:alphaModFix/>
            </a:blip>
            <a:stretch>
              <a:fillRect b="0" l="0" r="0" t="0"/>
            </a:stretch>
          </a:blipFill>
          <a:ln>
            <a:noFill/>
          </a:ln>
        </p:spPr>
      </p:sp>
      <p:sp>
        <p:nvSpPr>
          <p:cNvPr id="646" name="Google Shape;646;p23"/>
          <p:cNvSpPr/>
          <p:nvPr/>
        </p:nvSpPr>
        <p:spPr>
          <a:xfrm rot="2150484">
            <a:off x="303075" y="3569754"/>
            <a:ext cx="1451249" cy="2757719"/>
          </a:xfrm>
          <a:custGeom>
            <a:rect b="b" l="l" r="r" t="t"/>
            <a:pathLst>
              <a:path extrusionOk="0" h="2757719" w="1451249">
                <a:moveTo>
                  <a:pt x="0" y="0"/>
                </a:moveTo>
                <a:lnTo>
                  <a:pt x="1451250" y="0"/>
                </a:lnTo>
                <a:lnTo>
                  <a:pt x="1451250" y="2757718"/>
                </a:lnTo>
                <a:lnTo>
                  <a:pt x="0" y="2757718"/>
                </a:lnTo>
                <a:lnTo>
                  <a:pt x="0" y="0"/>
                </a:lnTo>
                <a:close/>
              </a:path>
            </a:pathLst>
          </a:custGeom>
          <a:blipFill rotWithShape="1">
            <a:blip r:embed="rId11">
              <a:alphaModFix/>
            </a:blip>
            <a:stretch>
              <a:fillRect b="0" l="0" r="0" t="0"/>
            </a:stretch>
          </a:blipFill>
          <a:ln>
            <a:noFill/>
          </a:ln>
        </p:spPr>
      </p:sp>
      <p:sp>
        <p:nvSpPr>
          <p:cNvPr id="647" name="Google Shape;647;p23"/>
          <p:cNvSpPr/>
          <p:nvPr/>
        </p:nvSpPr>
        <p:spPr>
          <a:xfrm flipH="1" rot="3191013">
            <a:off x="3647580" y="-1134188"/>
            <a:ext cx="2780951" cy="2974279"/>
          </a:xfrm>
          <a:custGeom>
            <a:rect b="b" l="l" r="r" t="t"/>
            <a:pathLst>
              <a:path extrusionOk="0" h="2974279" w="2780951">
                <a:moveTo>
                  <a:pt x="0" y="2974278"/>
                </a:moveTo>
                <a:lnTo>
                  <a:pt x="2780950" y="2974278"/>
                </a:lnTo>
                <a:lnTo>
                  <a:pt x="2780950" y="0"/>
                </a:lnTo>
                <a:lnTo>
                  <a:pt x="0" y="0"/>
                </a:lnTo>
                <a:lnTo>
                  <a:pt x="0" y="2974278"/>
                </a:lnTo>
                <a:close/>
              </a:path>
            </a:pathLst>
          </a:custGeom>
          <a:blipFill rotWithShape="1">
            <a:blip r:embed="rId5">
              <a:alphaModFix/>
            </a:blip>
            <a:stretch>
              <a:fillRect b="0" l="0" r="0" t="0"/>
            </a:stretch>
          </a:blipFill>
          <a:ln>
            <a:noFill/>
          </a:ln>
        </p:spPr>
      </p:sp>
      <p:sp>
        <p:nvSpPr>
          <p:cNvPr id="648" name="Google Shape;648;p23"/>
          <p:cNvSpPr/>
          <p:nvPr/>
        </p:nvSpPr>
        <p:spPr>
          <a:xfrm rot="5751220">
            <a:off x="11135965" y="-1492282"/>
            <a:ext cx="3328291" cy="4536002"/>
          </a:xfrm>
          <a:custGeom>
            <a:rect b="b" l="l" r="r" t="t"/>
            <a:pathLst>
              <a:path extrusionOk="0" h="4536002" w="3328291">
                <a:moveTo>
                  <a:pt x="0" y="0"/>
                </a:moveTo>
                <a:lnTo>
                  <a:pt x="3328292" y="0"/>
                </a:lnTo>
                <a:lnTo>
                  <a:pt x="3328292" y="4536001"/>
                </a:lnTo>
                <a:lnTo>
                  <a:pt x="0" y="4536001"/>
                </a:lnTo>
                <a:lnTo>
                  <a:pt x="0" y="0"/>
                </a:lnTo>
                <a:close/>
              </a:path>
            </a:pathLst>
          </a:custGeom>
          <a:blipFill rotWithShape="1">
            <a:blip r:embed="rId4">
              <a:alphaModFix/>
            </a:blip>
            <a:stretch>
              <a:fillRect b="0" l="0" r="0" t="0"/>
            </a:stretch>
          </a:blipFill>
          <a:ln>
            <a:noFill/>
          </a:ln>
        </p:spPr>
      </p:sp>
      <p:sp>
        <p:nvSpPr>
          <p:cNvPr id="649" name="Google Shape;649;p23"/>
          <p:cNvSpPr txBox="1"/>
          <p:nvPr/>
        </p:nvSpPr>
        <p:spPr>
          <a:xfrm>
            <a:off x="9139238" y="4962842"/>
            <a:ext cx="9525" cy="656590"/>
          </a:xfrm>
          <a:prstGeom prst="rect">
            <a:avLst/>
          </a:prstGeom>
          <a:noFill/>
          <a:ln>
            <a:noFill/>
          </a:ln>
        </p:spPr>
        <p:txBody>
          <a:bodyPr anchorCtr="0" anchor="t" bIns="0" lIns="0" spcFirstLastPara="1" rIns="0" wrap="square" tIns="0">
            <a:sp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650" name="Google Shape;650;p23"/>
          <p:cNvSpPr txBox="1"/>
          <p:nvPr/>
        </p:nvSpPr>
        <p:spPr>
          <a:xfrm>
            <a:off x="2398920" y="3405968"/>
            <a:ext cx="13480500" cy="1231500"/>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1" i="0" lang="en-US" sz="8000" u="none" cap="none" strike="noStrike">
                <a:solidFill>
                  <a:srgbClr val="FDD799"/>
                </a:solidFill>
                <a:latin typeface="Fredoka"/>
                <a:ea typeface="Fredoka"/>
                <a:cs typeface="Fredoka"/>
                <a:sym typeface="Fredoka"/>
              </a:rPr>
              <a:t>SECTION TITLE</a:t>
            </a:r>
            <a:endParaRPr b="1"/>
          </a:p>
        </p:txBody>
      </p:sp>
      <p:sp>
        <p:nvSpPr>
          <p:cNvPr id="651" name="Google Shape;651;p23"/>
          <p:cNvSpPr txBox="1"/>
          <p:nvPr/>
        </p:nvSpPr>
        <p:spPr>
          <a:xfrm>
            <a:off x="4668308" y="4899343"/>
            <a:ext cx="8941800" cy="2068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FFFFFF"/>
                </a:solidFill>
                <a:latin typeface="Poppins"/>
                <a:ea typeface="Poppins"/>
                <a:cs typeface="Poppins"/>
                <a:sym typeface="Poppins"/>
              </a:rPr>
              <a:t>Lorem ipsum odor amet, consectetuer adipiscing elit. Ultricies molestie conubia imperdiet vivamus primis vel congue class. Taciti enim rutrum elementum hac laoreet tortor? Curae eleifend parturient scelerisque pellentesque etiam taciti porta vel nostra.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D799"/>
        </a:solidFill>
      </p:bgPr>
    </p:bg>
    <p:spTree>
      <p:nvGrpSpPr>
        <p:cNvPr id="655" name="Shape 655"/>
        <p:cNvGrpSpPr/>
        <p:nvPr/>
      </p:nvGrpSpPr>
      <p:grpSpPr>
        <a:xfrm>
          <a:off x="0" y="0"/>
          <a:ext cx="0" cy="0"/>
          <a:chOff x="0" y="0"/>
          <a:chExt cx="0" cy="0"/>
        </a:xfrm>
      </p:grpSpPr>
      <p:pic>
        <p:nvPicPr>
          <p:cNvPr id="656" name="Google Shape;656;p24"/>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657" name="Google Shape;657;p24"/>
          <p:cNvSpPr/>
          <p:nvPr/>
        </p:nvSpPr>
        <p:spPr>
          <a:xfrm rot="-2127926">
            <a:off x="-1120439" y="-210550"/>
            <a:ext cx="7444335" cy="10145601"/>
          </a:xfrm>
          <a:custGeom>
            <a:rect b="b" l="l" r="r" t="t"/>
            <a:pathLst>
              <a:path extrusionOk="0" h="10145601" w="7444335">
                <a:moveTo>
                  <a:pt x="0" y="0"/>
                </a:moveTo>
                <a:lnTo>
                  <a:pt x="7444334" y="0"/>
                </a:lnTo>
                <a:lnTo>
                  <a:pt x="7444334" y="10145601"/>
                </a:lnTo>
                <a:lnTo>
                  <a:pt x="0" y="10145601"/>
                </a:lnTo>
                <a:lnTo>
                  <a:pt x="0" y="0"/>
                </a:lnTo>
                <a:close/>
              </a:path>
            </a:pathLst>
          </a:custGeom>
          <a:blipFill rotWithShape="1">
            <a:blip r:embed="rId4">
              <a:alphaModFix/>
            </a:blip>
            <a:stretch>
              <a:fillRect b="0" l="0" r="0" t="0"/>
            </a:stretch>
          </a:blipFill>
          <a:ln>
            <a:noFill/>
          </a:ln>
        </p:spPr>
      </p:sp>
      <p:grpSp>
        <p:nvGrpSpPr>
          <p:cNvPr id="658" name="Google Shape;658;p24"/>
          <p:cNvGrpSpPr/>
          <p:nvPr/>
        </p:nvGrpSpPr>
        <p:grpSpPr>
          <a:xfrm>
            <a:off x="540864" y="1990250"/>
            <a:ext cx="2904216" cy="970647"/>
            <a:chOff x="0" y="-47625"/>
            <a:chExt cx="764897" cy="255643"/>
          </a:xfrm>
        </p:grpSpPr>
        <p:sp>
          <p:nvSpPr>
            <p:cNvPr id="659" name="Google Shape;659;p24"/>
            <p:cNvSpPr/>
            <p:nvPr/>
          </p:nvSpPr>
          <p:spPr>
            <a:xfrm>
              <a:off x="0" y="0"/>
              <a:ext cx="764897" cy="208018"/>
            </a:xfrm>
            <a:custGeom>
              <a:rect b="b" l="l" r="r" t="t"/>
              <a:pathLst>
                <a:path extrusionOk="0" h="208018" w="764897">
                  <a:moveTo>
                    <a:pt x="58647" y="0"/>
                  </a:moveTo>
                  <a:lnTo>
                    <a:pt x="706250" y="0"/>
                  </a:lnTo>
                  <a:cubicBezTo>
                    <a:pt x="721804" y="0"/>
                    <a:pt x="736721" y="6179"/>
                    <a:pt x="747719" y="17177"/>
                  </a:cubicBezTo>
                  <a:cubicBezTo>
                    <a:pt x="758718" y="28176"/>
                    <a:pt x="764897" y="43093"/>
                    <a:pt x="764897" y="58647"/>
                  </a:cubicBezTo>
                  <a:lnTo>
                    <a:pt x="764897" y="149372"/>
                  </a:lnTo>
                  <a:cubicBezTo>
                    <a:pt x="764897" y="164926"/>
                    <a:pt x="758718" y="179843"/>
                    <a:pt x="747719" y="190841"/>
                  </a:cubicBezTo>
                  <a:cubicBezTo>
                    <a:pt x="736721" y="201840"/>
                    <a:pt x="721804" y="208018"/>
                    <a:pt x="706250" y="208018"/>
                  </a:cubicBezTo>
                  <a:lnTo>
                    <a:pt x="58647" y="208018"/>
                  </a:lnTo>
                  <a:cubicBezTo>
                    <a:pt x="43093" y="208018"/>
                    <a:pt x="28176" y="201840"/>
                    <a:pt x="17177" y="190841"/>
                  </a:cubicBezTo>
                  <a:cubicBezTo>
                    <a:pt x="6179" y="179843"/>
                    <a:pt x="0" y="164926"/>
                    <a:pt x="0" y="149372"/>
                  </a:cubicBezTo>
                  <a:lnTo>
                    <a:pt x="0" y="58647"/>
                  </a:lnTo>
                  <a:cubicBezTo>
                    <a:pt x="0" y="43093"/>
                    <a:pt x="6179" y="28176"/>
                    <a:pt x="17177" y="17177"/>
                  </a:cubicBezTo>
                  <a:cubicBezTo>
                    <a:pt x="28176" y="6179"/>
                    <a:pt x="43093" y="0"/>
                    <a:pt x="58647" y="0"/>
                  </a:cubicBezTo>
                  <a:close/>
                </a:path>
              </a:pathLst>
            </a:custGeom>
            <a:solidFill>
              <a:srgbClr val="7C2F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24"/>
            <p:cNvSpPr txBox="1"/>
            <p:nvPr/>
          </p:nvSpPr>
          <p:spPr>
            <a:xfrm>
              <a:off x="0" y="-47625"/>
              <a:ext cx="764897" cy="255643"/>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61" name="Google Shape;661;p24"/>
          <p:cNvSpPr txBox="1"/>
          <p:nvPr/>
        </p:nvSpPr>
        <p:spPr>
          <a:xfrm>
            <a:off x="764402" y="2325830"/>
            <a:ext cx="2457000" cy="492600"/>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1" i="0" lang="en-US" sz="3200" u="none" cap="none" strike="noStrike">
                <a:solidFill>
                  <a:srgbClr val="FDD799"/>
                </a:solidFill>
                <a:latin typeface="Fredoka"/>
                <a:ea typeface="Fredoka"/>
                <a:cs typeface="Fredoka"/>
                <a:sym typeface="Fredoka"/>
              </a:rPr>
              <a:t>8:00-9:00</a:t>
            </a:r>
            <a:endParaRPr b="1"/>
          </a:p>
        </p:txBody>
      </p:sp>
      <p:grpSp>
        <p:nvGrpSpPr>
          <p:cNvPr id="662" name="Google Shape;662;p24"/>
          <p:cNvGrpSpPr/>
          <p:nvPr/>
        </p:nvGrpSpPr>
        <p:grpSpPr>
          <a:xfrm>
            <a:off x="540864" y="2940927"/>
            <a:ext cx="2904216" cy="970647"/>
            <a:chOff x="0" y="-47625"/>
            <a:chExt cx="764897" cy="255643"/>
          </a:xfrm>
        </p:grpSpPr>
        <p:sp>
          <p:nvSpPr>
            <p:cNvPr id="663" name="Google Shape;663;p24"/>
            <p:cNvSpPr/>
            <p:nvPr/>
          </p:nvSpPr>
          <p:spPr>
            <a:xfrm>
              <a:off x="0" y="0"/>
              <a:ext cx="764897" cy="208018"/>
            </a:xfrm>
            <a:custGeom>
              <a:rect b="b" l="l" r="r" t="t"/>
              <a:pathLst>
                <a:path extrusionOk="0" h="208018" w="764897">
                  <a:moveTo>
                    <a:pt x="58647" y="0"/>
                  </a:moveTo>
                  <a:lnTo>
                    <a:pt x="706250" y="0"/>
                  </a:lnTo>
                  <a:cubicBezTo>
                    <a:pt x="721804" y="0"/>
                    <a:pt x="736721" y="6179"/>
                    <a:pt x="747719" y="17177"/>
                  </a:cubicBezTo>
                  <a:cubicBezTo>
                    <a:pt x="758718" y="28176"/>
                    <a:pt x="764897" y="43093"/>
                    <a:pt x="764897" y="58647"/>
                  </a:cubicBezTo>
                  <a:lnTo>
                    <a:pt x="764897" y="149372"/>
                  </a:lnTo>
                  <a:cubicBezTo>
                    <a:pt x="764897" y="164926"/>
                    <a:pt x="758718" y="179843"/>
                    <a:pt x="747719" y="190841"/>
                  </a:cubicBezTo>
                  <a:cubicBezTo>
                    <a:pt x="736721" y="201840"/>
                    <a:pt x="721804" y="208018"/>
                    <a:pt x="706250" y="208018"/>
                  </a:cubicBezTo>
                  <a:lnTo>
                    <a:pt x="58647" y="208018"/>
                  </a:lnTo>
                  <a:cubicBezTo>
                    <a:pt x="43093" y="208018"/>
                    <a:pt x="28176" y="201840"/>
                    <a:pt x="17177" y="190841"/>
                  </a:cubicBezTo>
                  <a:cubicBezTo>
                    <a:pt x="6179" y="179843"/>
                    <a:pt x="0" y="164926"/>
                    <a:pt x="0" y="149372"/>
                  </a:cubicBezTo>
                  <a:lnTo>
                    <a:pt x="0" y="58647"/>
                  </a:lnTo>
                  <a:cubicBezTo>
                    <a:pt x="0" y="43093"/>
                    <a:pt x="6179" y="28176"/>
                    <a:pt x="17177" y="17177"/>
                  </a:cubicBezTo>
                  <a:cubicBezTo>
                    <a:pt x="28176" y="6179"/>
                    <a:pt x="43093" y="0"/>
                    <a:pt x="58647" y="0"/>
                  </a:cubicBezTo>
                  <a:close/>
                </a:path>
              </a:pathLst>
            </a:custGeom>
            <a:solidFill>
              <a:srgbClr val="7C2F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4"/>
            <p:cNvSpPr txBox="1"/>
            <p:nvPr/>
          </p:nvSpPr>
          <p:spPr>
            <a:xfrm>
              <a:off x="0" y="-47625"/>
              <a:ext cx="764897" cy="255643"/>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65" name="Google Shape;665;p24"/>
          <p:cNvSpPr txBox="1"/>
          <p:nvPr/>
        </p:nvSpPr>
        <p:spPr>
          <a:xfrm>
            <a:off x="764402" y="3276507"/>
            <a:ext cx="2457000" cy="492600"/>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1" i="0" lang="en-US" sz="3200" u="none" cap="none" strike="noStrike">
                <a:solidFill>
                  <a:srgbClr val="FDD799"/>
                </a:solidFill>
                <a:latin typeface="Fredoka"/>
                <a:ea typeface="Fredoka"/>
                <a:cs typeface="Fredoka"/>
                <a:sym typeface="Fredoka"/>
              </a:rPr>
              <a:t>9:00-10:00</a:t>
            </a:r>
            <a:endParaRPr b="1"/>
          </a:p>
        </p:txBody>
      </p:sp>
      <p:grpSp>
        <p:nvGrpSpPr>
          <p:cNvPr id="666" name="Google Shape;666;p24"/>
          <p:cNvGrpSpPr/>
          <p:nvPr/>
        </p:nvGrpSpPr>
        <p:grpSpPr>
          <a:xfrm>
            <a:off x="540864" y="3891604"/>
            <a:ext cx="2904216" cy="970647"/>
            <a:chOff x="0" y="-47625"/>
            <a:chExt cx="764897" cy="255643"/>
          </a:xfrm>
        </p:grpSpPr>
        <p:sp>
          <p:nvSpPr>
            <p:cNvPr id="667" name="Google Shape;667;p24"/>
            <p:cNvSpPr/>
            <p:nvPr/>
          </p:nvSpPr>
          <p:spPr>
            <a:xfrm>
              <a:off x="0" y="0"/>
              <a:ext cx="764897" cy="208018"/>
            </a:xfrm>
            <a:custGeom>
              <a:rect b="b" l="l" r="r" t="t"/>
              <a:pathLst>
                <a:path extrusionOk="0" h="208018" w="764897">
                  <a:moveTo>
                    <a:pt x="58647" y="0"/>
                  </a:moveTo>
                  <a:lnTo>
                    <a:pt x="706250" y="0"/>
                  </a:lnTo>
                  <a:cubicBezTo>
                    <a:pt x="721804" y="0"/>
                    <a:pt x="736721" y="6179"/>
                    <a:pt x="747719" y="17177"/>
                  </a:cubicBezTo>
                  <a:cubicBezTo>
                    <a:pt x="758718" y="28176"/>
                    <a:pt x="764897" y="43093"/>
                    <a:pt x="764897" y="58647"/>
                  </a:cubicBezTo>
                  <a:lnTo>
                    <a:pt x="764897" y="149372"/>
                  </a:lnTo>
                  <a:cubicBezTo>
                    <a:pt x="764897" y="164926"/>
                    <a:pt x="758718" y="179843"/>
                    <a:pt x="747719" y="190841"/>
                  </a:cubicBezTo>
                  <a:cubicBezTo>
                    <a:pt x="736721" y="201840"/>
                    <a:pt x="721804" y="208018"/>
                    <a:pt x="706250" y="208018"/>
                  </a:cubicBezTo>
                  <a:lnTo>
                    <a:pt x="58647" y="208018"/>
                  </a:lnTo>
                  <a:cubicBezTo>
                    <a:pt x="43093" y="208018"/>
                    <a:pt x="28176" y="201840"/>
                    <a:pt x="17177" y="190841"/>
                  </a:cubicBezTo>
                  <a:cubicBezTo>
                    <a:pt x="6179" y="179843"/>
                    <a:pt x="0" y="164926"/>
                    <a:pt x="0" y="149372"/>
                  </a:cubicBezTo>
                  <a:lnTo>
                    <a:pt x="0" y="58647"/>
                  </a:lnTo>
                  <a:cubicBezTo>
                    <a:pt x="0" y="43093"/>
                    <a:pt x="6179" y="28176"/>
                    <a:pt x="17177" y="17177"/>
                  </a:cubicBezTo>
                  <a:cubicBezTo>
                    <a:pt x="28176" y="6179"/>
                    <a:pt x="43093" y="0"/>
                    <a:pt x="58647" y="0"/>
                  </a:cubicBezTo>
                  <a:close/>
                </a:path>
              </a:pathLst>
            </a:custGeom>
            <a:solidFill>
              <a:srgbClr val="7C2F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24"/>
            <p:cNvSpPr txBox="1"/>
            <p:nvPr/>
          </p:nvSpPr>
          <p:spPr>
            <a:xfrm>
              <a:off x="0" y="-47625"/>
              <a:ext cx="764897" cy="255643"/>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69" name="Google Shape;669;p24"/>
          <p:cNvSpPr txBox="1"/>
          <p:nvPr/>
        </p:nvSpPr>
        <p:spPr>
          <a:xfrm>
            <a:off x="764402" y="4227184"/>
            <a:ext cx="2457000" cy="492600"/>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1" i="0" lang="en-US" sz="3200" u="none" cap="none" strike="noStrike">
                <a:solidFill>
                  <a:srgbClr val="FDD799"/>
                </a:solidFill>
                <a:latin typeface="Fredoka"/>
                <a:ea typeface="Fredoka"/>
                <a:cs typeface="Fredoka"/>
                <a:sym typeface="Fredoka"/>
              </a:rPr>
              <a:t>10:00-11:00</a:t>
            </a:r>
            <a:endParaRPr b="1"/>
          </a:p>
        </p:txBody>
      </p:sp>
      <p:grpSp>
        <p:nvGrpSpPr>
          <p:cNvPr id="670" name="Google Shape;670;p24"/>
          <p:cNvGrpSpPr/>
          <p:nvPr/>
        </p:nvGrpSpPr>
        <p:grpSpPr>
          <a:xfrm>
            <a:off x="540864" y="4842280"/>
            <a:ext cx="2904216" cy="970647"/>
            <a:chOff x="0" y="-47625"/>
            <a:chExt cx="764897" cy="255643"/>
          </a:xfrm>
        </p:grpSpPr>
        <p:sp>
          <p:nvSpPr>
            <p:cNvPr id="671" name="Google Shape;671;p24"/>
            <p:cNvSpPr/>
            <p:nvPr/>
          </p:nvSpPr>
          <p:spPr>
            <a:xfrm>
              <a:off x="0" y="0"/>
              <a:ext cx="764897" cy="208018"/>
            </a:xfrm>
            <a:custGeom>
              <a:rect b="b" l="l" r="r" t="t"/>
              <a:pathLst>
                <a:path extrusionOk="0" h="208018" w="764897">
                  <a:moveTo>
                    <a:pt x="58647" y="0"/>
                  </a:moveTo>
                  <a:lnTo>
                    <a:pt x="706250" y="0"/>
                  </a:lnTo>
                  <a:cubicBezTo>
                    <a:pt x="721804" y="0"/>
                    <a:pt x="736721" y="6179"/>
                    <a:pt x="747719" y="17177"/>
                  </a:cubicBezTo>
                  <a:cubicBezTo>
                    <a:pt x="758718" y="28176"/>
                    <a:pt x="764897" y="43093"/>
                    <a:pt x="764897" y="58647"/>
                  </a:cubicBezTo>
                  <a:lnTo>
                    <a:pt x="764897" y="149372"/>
                  </a:lnTo>
                  <a:cubicBezTo>
                    <a:pt x="764897" y="164926"/>
                    <a:pt x="758718" y="179843"/>
                    <a:pt x="747719" y="190841"/>
                  </a:cubicBezTo>
                  <a:cubicBezTo>
                    <a:pt x="736721" y="201840"/>
                    <a:pt x="721804" y="208018"/>
                    <a:pt x="706250" y="208018"/>
                  </a:cubicBezTo>
                  <a:lnTo>
                    <a:pt x="58647" y="208018"/>
                  </a:lnTo>
                  <a:cubicBezTo>
                    <a:pt x="43093" y="208018"/>
                    <a:pt x="28176" y="201840"/>
                    <a:pt x="17177" y="190841"/>
                  </a:cubicBezTo>
                  <a:cubicBezTo>
                    <a:pt x="6179" y="179843"/>
                    <a:pt x="0" y="164926"/>
                    <a:pt x="0" y="149372"/>
                  </a:cubicBezTo>
                  <a:lnTo>
                    <a:pt x="0" y="58647"/>
                  </a:lnTo>
                  <a:cubicBezTo>
                    <a:pt x="0" y="43093"/>
                    <a:pt x="6179" y="28176"/>
                    <a:pt x="17177" y="17177"/>
                  </a:cubicBezTo>
                  <a:cubicBezTo>
                    <a:pt x="28176" y="6179"/>
                    <a:pt x="43093" y="0"/>
                    <a:pt x="58647" y="0"/>
                  </a:cubicBezTo>
                  <a:close/>
                </a:path>
              </a:pathLst>
            </a:custGeom>
            <a:solidFill>
              <a:srgbClr val="7C2F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4"/>
            <p:cNvSpPr txBox="1"/>
            <p:nvPr/>
          </p:nvSpPr>
          <p:spPr>
            <a:xfrm>
              <a:off x="0" y="-47625"/>
              <a:ext cx="764897" cy="255643"/>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73" name="Google Shape;673;p24"/>
          <p:cNvSpPr txBox="1"/>
          <p:nvPr/>
        </p:nvSpPr>
        <p:spPr>
          <a:xfrm>
            <a:off x="764402" y="5177860"/>
            <a:ext cx="2457000" cy="492600"/>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1" i="0" lang="en-US" sz="3200" u="none" cap="none" strike="noStrike">
                <a:solidFill>
                  <a:srgbClr val="FDD799"/>
                </a:solidFill>
                <a:latin typeface="Fredoka"/>
                <a:ea typeface="Fredoka"/>
                <a:cs typeface="Fredoka"/>
                <a:sym typeface="Fredoka"/>
              </a:rPr>
              <a:t>11:00-12:00</a:t>
            </a:r>
            <a:endParaRPr b="1"/>
          </a:p>
        </p:txBody>
      </p:sp>
      <p:grpSp>
        <p:nvGrpSpPr>
          <p:cNvPr id="674" name="Google Shape;674;p24"/>
          <p:cNvGrpSpPr/>
          <p:nvPr/>
        </p:nvGrpSpPr>
        <p:grpSpPr>
          <a:xfrm>
            <a:off x="540864" y="5792957"/>
            <a:ext cx="2904216" cy="970647"/>
            <a:chOff x="0" y="-47625"/>
            <a:chExt cx="764897" cy="255643"/>
          </a:xfrm>
        </p:grpSpPr>
        <p:sp>
          <p:nvSpPr>
            <p:cNvPr id="675" name="Google Shape;675;p24"/>
            <p:cNvSpPr/>
            <p:nvPr/>
          </p:nvSpPr>
          <p:spPr>
            <a:xfrm>
              <a:off x="0" y="0"/>
              <a:ext cx="764897" cy="208018"/>
            </a:xfrm>
            <a:custGeom>
              <a:rect b="b" l="l" r="r" t="t"/>
              <a:pathLst>
                <a:path extrusionOk="0" h="208018" w="764897">
                  <a:moveTo>
                    <a:pt x="58647" y="0"/>
                  </a:moveTo>
                  <a:lnTo>
                    <a:pt x="706250" y="0"/>
                  </a:lnTo>
                  <a:cubicBezTo>
                    <a:pt x="721804" y="0"/>
                    <a:pt x="736721" y="6179"/>
                    <a:pt x="747719" y="17177"/>
                  </a:cubicBezTo>
                  <a:cubicBezTo>
                    <a:pt x="758718" y="28176"/>
                    <a:pt x="764897" y="43093"/>
                    <a:pt x="764897" y="58647"/>
                  </a:cubicBezTo>
                  <a:lnTo>
                    <a:pt x="764897" y="149372"/>
                  </a:lnTo>
                  <a:cubicBezTo>
                    <a:pt x="764897" y="164926"/>
                    <a:pt x="758718" y="179843"/>
                    <a:pt x="747719" y="190841"/>
                  </a:cubicBezTo>
                  <a:cubicBezTo>
                    <a:pt x="736721" y="201840"/>
                    <a:pt x="721804" y="208018"/>
                    <a:pt x="706250" y="208018"/>
                  </a:cubicBezTo>
                  <a:lnTo>
                    <a:pt x="58647" y="208018"/>
                  </a:lnTo>
                  <a:cubicBezTo>
                    <a:pt x="43093" y="208018"/>
                    <a:pt x="28176" y="201840"/>
                    <a:pt x="17177" y="190841"/>
                  </a:cubicBezTo>
                  <a:cubicBezTo>
                    <a:pt x="6179" y="179843"/>
                    <a:pt x="0" y="164926"/>
                    <a:pt x="0" y="149372"/>
                  </a:cubicBezTo>
                  <a:lnTo>
                    <a:pt x="0" y="58647"/>
                  </a:lnTo>
                  <a:cubicBezTo>
                    <a:pt x="0" y="43093"/>
                    <a:pt x="6179" y="28176"/>
                    <a:pt x="17177" y="17177"/>
                  </a:cubicBezTo>
                  <a:cubicBezTo>
                    <a:pt x="28176" y="6179"/>
                    <a:pt x="43093" y="0"/>
                    <a:pt x="58647" y="0"/>
                  </a:cubicBezTo>
                  <a:close/>
                </a:path>
              </a:pathLst>
            </a:custGeom>
            <a:solidFill>
              <a:srgbClr val="7C2F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24"/>
            <p:cNvSpPr txBox="1"/>
            <p:nvPr/>
          </p:nvSpPr>
          <p:spPr>
            <a:xfrm>
              <a:off x="0" y="-47625"/>
              <a:ext cx="764897" cy="255643"/>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77" name="Google Shape;677;p24"/>
          <p:cNvSpPr txBox="1"/>
          <p:nvPr/>
        </p:nvSpPr>
        <p:spPr>
          <a:xfrm>
            <a:off x="764402" y="6128537"/>
            <a:ext cx="2457000" cy="492600"/>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1" i="0" lang="en-US" sz="3200" u="none" cap="none" strike="noStrike">
                <a:solidFill>
                  <a:srgbClr val="FDD799"/>
                </a:solidFill>
                <a:latin typeface="Fredoka"/>
                <a:ea typeface="Fredoka"/>
                <a:cs typeface="Fredoka"/>
                <a:sym typeface="Fredoka"/>
              </a:rPr>
              <a:t>13:00-14:00</a:t>
            </a:r>
            <a:endParaRPr b="1"/>
          </a:p>
        </p:txBody>
      </p:sp>
      <p:grpSp>
        <p:nvGrpSpPr>
          <p:cNvPr id="678" name="Google Shape;678;p24"/>
          <p:cNvGrpSpPr/>
          <p:nvPr/>
        </p:nvGrpSpPr>
        <p:grpSpPr>
          <a:xfrm>
            <a:off x="540864" y="6743634"/>
            <a:ext cx="2904216" cy="970647"/>
            <a:chOff x="0" y="-47625"/>
            <a:chExt cx="764897" cy="255643"/>
          </a:xfrm>
        </p:grpSpPr>
        <p:sp>
          <p:nvSpPr>
            <p:cNvPr id="679" name="Google Shape;679;p24"/>
            <p:cNvSpPr/>
            <p:nvPr/>
          </p:nvSpPr>
          <p:spPr>
            <a:xfrm>
              <a:off x="0" y="0"/>
              <a:ext cx="764897" cy="208018"/>
            </a:xfrm>
            <a:custGeom>
              <a:rect b="b" l="l" r="r" t="t"/>
              <a:pathLst>
                <a:path extrusionOk="0" h="208018" w="764897">
                  <a:moveTo>
                    <a:pt x="58647" y="0"/>
                  </a:moveTo>
                  <a:lnTo>
                    <a:pt x="706250" y="0"/>
                  </a:lnTo>
                  <a:cubicBezTo>
                    <a:pt x="721804" y="0"/>
                    <a:pt x="736721" y="6179"/>
                    <a:pt x="747719" y="17177"/>
                  </a:cubicBezTo>
                  <a:cubicBezTo>
                    <a:pt x="758718" y="28176"/>
                    <a:pt x="764897" y="43093"/>
                    <a:pt x="764897" y="58647"/>
                  </a:cubicBezTo>
                  <a:lnTo>
                    <a:pt x="764897" y="149372"/>
                  </a:lnTo>
                  <a:cubicBezTo>
                    <a:pt x="764897" y="164926"/>
                    <a:pt x="758718" y="179843"/>
                    <a:pt x="747719" y="190841"/>
                  </a:cubicBezTo>
                  <a:cubicBezTo>
                    <a:pt x="736721" y="201840"/>
                    <a:pt x="721804" y="208018"/>
                    <a:pt x="706250" y="208018"/>
                  </a:cubicBezTo>
                  <a:lnTo>
                    <a:pt x="58647" y="208018"/>
                  </a:lnTo>
                  <a:cubicBezTo>
                    <a:pt x="43093" y="208018"/>
                    <a:pt x="28176" y="201840"/>
                    <a:pt x="17177" y="190841"/>
                  </a:cubicBezTo>
                  <a:cubicBezTo>
                    <a:pt x="6179" y="179843"/>
                    <a:pt x="0" y="164926"/>
                    <a:pt x="0" y="149372"/>
                  </a:cubicBezTo>
                  <a:lnTo>
                    <a:pt x="0" y="58647"/>
                  </a:lnTo>
                  <a:cubicBezTo>
                    <a:pt x="0" y="43093"/>
                    <a:pt x="6179" y="28176"/>
                    <a:pt x="17177" y="17177"/>
                  </a:cubicBezTo>
                  <a:cubicBezTo>
                    <a:pt x="28176" y="6179"/>
                    <a:pt x="43093" y="0"/>
                    <a:pt x="58647" y="0"/>
                  </a:cubicBezTo>
                  <a:close/>
                </a:path>
              </a:pathLst>
            </a:custGeom>
            <a:solidFill>
              <a:srgbClr val="7C2F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4"/>
            <p:cNvSpPr txBox="1"/>
            <p:nvPr/>
          </p:nvSpPr>
          <p:spPr>
            <a:xfrm>
              <a:off x="0" y="-47625"/>
              <a:ext cx="764897" cy="255643"/>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81" name="Google Shape;681;p24"/>
          <p:cNvSpPr txBox="1"/>
          <p:nvPr/>
        </p:nvSpPr>
        <p:spPr>
          <a:xfrm>
            <a:off x="764402" y="7079214"/>
            <a:ext cx="2457000" cy="492600"/>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1" i="0" lang="en-US" sz="3200" u="none" cap="none" strike="noStrike">
                <a:solidFill>
                  <a:srgbClr val="FDD799"/>
                </a:solidFill>
                <a:latin typeface="Fredoka"/>
                <a:ea typeface="Fredoka"/>
                <a:cs typeface="Fredoka"/>
                <a:sym typeface="Fredoka"/>
              </a:rPr>
              <a:t>14:00-15:00</a:t>
            </a:r>
            <a:endParaRPr b="1"/>
          </a:p>
        </p:txBody>
      </p:sp>
      <p:grpSp>
        <p:nvGrpSpPr>
          <p:cNvPr id="682" name="Google Shape;682;p24"/>
          <p:cNvGrpSpPr/>
          <p:nvPr/>
        </p:nvGrpSpPr>
        <p:grpSpPr>
          <a:xfrm>
            <a:off x="540864" y="7694310"/>
            <a:ext cx="2904216" cy="970647"/>
            <a:chOff x="0" y="-47625"/>
            <a:chExt cx="764897" cy="255643"/>
          </a:xfrm>
        </p:grpSpPr>
        <p:sp>
          <p:nvSpPr>
            <p:cNvPr id="683" name="Google Shape;683;p24"/>
            <p:cNvSpPr/>
            <p:nvPr/>
          </p:nvSpPr>
          <p:spPr>
            <a:xfrm>
              <a:off x="0" y="0"/>
              <a:ext cx="764897" cy="208018"/>
            </a:xfrm>
            <a:custGeom>
              <a:rect b="b" l="l" r="r" t="t"/>
              <a:pathLst>
                <a:path extrusionOk="0" h="208018" w="764897">
                  <a:moveTo>
                    <a:pt x="58647" y="0"/>
                  </a:moveTo>
                  <a:lnTo>
                    <a:pt x="706250" y="0"/>
                  </a:lnTo>
                  <a:cubicBezTo>
                    <a:pt x="721804" y="0"/>
                    <a:pt x="736721" y="6179"/>
                    <a:pt x="747719" y="17177"/>
                  </a:cubicBezTo>
                  <a:cubicBezTo>
                    <a:pt x="758718" y="28176"/>
                    <a:pt x="764897" y="43093"/>
                    <a:pt x="764897" y="58647"/>
                  </a:cubicBezTo>
                  <a:lnTo>
                    <a:pt x="764897" y="149372"/>
                  </a:lnTo>
                  <a:cubicBezTo>
                    <a:pt x="764897" y="164926"/>
                    <a:pt x="758718" y="179843"/>
                    <a:pt x="747719" y="190841"/>
                  </a:cubicBezTo>
                  <a:cubicBezTo>
                    <a:pt x="736721" y="201840"/>
                    <a:pt x="721804" y="208018"/>
                    <a:pt x="706250" y="208018"/>
                  </a:cubicBezTo>
                  <a:lnTo>
                    <a:pt x="58647" y="208018"/>
                  </a:lnTo>
                  <a:cubicBezTo>
                    <a:pt x="43093" y="208018"/>
                    <a:pt x="28176" y="201840"/>
                    <a:pt x="17177" y="190841"/>
                  </a:cubicBezTo>
                  <a:cubicBezTo>
                    <a:pt x="6179" y="179843"/>
                    <a:pt x="0" y="164926"/>
                    <a:pt x="0" y="149372"/>
                  </a:cubicBezTo>
                  <a:lnTo>
                    <a:pt x="0" y="58647"/>
                  </a:lnTo>
                  <a:cubicBezTo>
                    <a:pt x="0" y="43093"/>
                    <a:pt x="6179" y="28176"/>
                    <a:pt x="17177" y="17177"/>
                  </a:cubicBezTo>
                  <a:cubicBezTo>
                    <a:pt x="28176" y="6179"/>
                    <a:pt x="43093" y="0"/>
                    <a:pt x="58647" y="0"/>
                  </a:cubicBezTo>
                  <a:close/>
                </a:path>
              </a:pathLst>
            </a:custGeom>
            <a:solidFill>
              <a:srgbClr val="7C2F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24"/>
            <p:cNvSpPr txBox="1"/>
            <p:nvPr/>
          </p:nvSpPr>
          <p:spPr>
            <a:xfrm>
              <a:off x="0" y="-47625"/>
              <a:ext cx="764897" cy="255643"/>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85" name="Google Shape;685;p24"/>
          <p:cNvSpPr txBox="1"/>
          <p:nvPr/>
        </p:nvSpPr>
        <p:spPr>
          <a:xfrm>
            <a:off x="764402" y="8029890"/>
            <a:ext cx="2457000" cy="492600"/>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1" i="0" lang="en-US" sz="3200" u="none" cap="none" strike="noStrike">
                <a:solidFill>
                  <a:srgbClr val="FDD799"/>
                </a:solidFill>
                <a:latin typeface="Fredoka"/>
                <a:ea typeface="Fredoka"/>
                <a:cs typeface="Fredoka"/>
                <a:sym typeface="Fredoka"/>
              </a:rPr>
              <a:t>15:00-16:00</a:t>
            </a:r>
            <a:endParaRPr b="1"/>
          </a:p>
        </p:txBody>
      </p:sp>
      <p:grpSp>
        <p:nvGrpSpPr>
          <p:cNvPr id="686" name="Google Shape;686;p24"/>
          <p:cNvGrpSpPr/>
          <p:nvPr/>
        </p:nvGrpSpPr>
        <p:grpSpPr>
          <a:xfrm>
            <a:off x="540864" y="8644987"/>
            <a:ext cx="2904216" cy="970647"/>
            <a:chOff x="0" y="-47625"/>
            <a:chExt cx="764897" cy="255643"/>
          </a:xfrm>
        </p:grpSpPr>
        <p:sp>
          <p:nvSpPr>
            <p:cNvPr id="687" name="Google Shape;687;p24"/>
            <p:cNvSpPr/>
            <p:nvPr/>
          </p:nvSpPr>
          <p:spPr>
            <a:xfrm>
              <a:off x="0" y="0"/>
              <a:ext cx="764897" cy="208018"/>
            </a:xfrm>
            <a:custGeom>
              <a:rect b="b" l="l" r="r" t="t"/>
              <a:pathLst>
                <a:path extrusionOk="0" h="208018" w="764897">
                  <a:moveTo>
                    <a:pt x="58647" y="0"/>
                  </a:moveTo>
                  <a:lnTo>
                    <a:pt x="706250" y="0"/>
                  </a:lnTo>
                  <a:cubicBezTo>
                    <a:pt x="721804" y="0"/>
                    <a:pt x="736721" y="6179"/>
                    <a:pt x="747719" y="17177"/>
                  </a:cubicBezTo>
                  <a:cubicBezTo>
                    <a:pt x="758718" y="28176"/>
                    <a:pt x="764897" y="43093"/>
                    <a:pt x="764897" y="58647"/>
                  </a:cubicBezTo>
                  <a:lnTo>
                    <a:pt x="764897" y="149372"/>
                  </a:lnTo>
                  <a:cubicBezTo>
                    <a:pt x="764897" y="164926"/>
                    <a:pt x="758718" y="179843"/>
                    <a:pt x="747719" y="190841"/>
                  </a:cubicBezTo>
                  <a:cubicBezTo>
                    <a:pt x="736721" y="201840"/>
                    <a:pt x="721804" y="208018"/>
                    <a:pt x="706250" y="208018"/>
                  </a:cubicBezTo>
                  <a:lnTo>
                    <a:pt x="58647" y="208018"/>
                  </a:lnTo>
                  <a:cubicBezTo>
                    <a:pt x="43093" y="208018"/>
                    <a:pt x="28176" y="201840"/>
                    <a:pt x="17177" y="190841"/>
                  </a:cubicBezTo>
                  <a:cubicBezTo>
                    <a:pt x="6179" y="179843"/>
                    <a:pt x="0" y="164926"/>
                    <a:pt x="0" y="149372"/>
                  </a:cubicBezTo>
                  <a:lnTo>
                    <a:pt x="0" y="58647"/>
                  </a:lnTo>
                  <a:cubicBezTo>
                    <a:pt x="0" y="43093"/>
                    <a:pt x="6179" y="28176"/>
                    <a:pt x="17177" y="17177"/>
                  </a:cubicBezTo>
                  <a:cubicBezTo>
                    <a:pt x="28176" y="6179"/>
                    <a:pt x="43093" y="0"/>
                    <a:pt x="58647" y="0"/>
                  </a:cubicBezTo>
                  <a:close/>
                </a:path>
              </a:pathLst>
            </a:custGeom>
            <a:solidFill>
              <a:srgbClr val="7C2F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24"/>
            <p:cNvSpPr txBox="1"/>
            <p:nvPr/>
          </p:nvSpPr>
          <p:spPr>
            <a:xfrm>
              <a:off x="0" y="-47625"/>
              <a:ext cx="764897" cy="255643"/>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89" name="Google Shape;689;p24"/>
          <p:cNvSpPr txBox="1"/>
          <p:nvPr/>
        </p:nvSpPr>
        <p:spPr>
          <a:xfrm>
            <a:off x="764402" y="8980567"/>
            <a:ext cx="2457000" cy="492600"/>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1" i="0" lang="en-US" sz="3200" u="none" cap="none" strike="noStrike">
                <a:solidFill>
                  <a:srgbClr val="FDD799"/>
                </a:solidFill>
                <a:latin typeface="Fredoka"/>
                <a:ea typeface="Fredoka"/>
                <a:cs typeface="Fredoka"/>
                <a:sym typeface="Fredoka"/>
              </a:rPr>
              <a:t>16:00-17:00</a:t>
            </a:r>
            <a:endParaRPr b="1"/>
          </a:p>
        </p:txBody>
      </p:sp>
      <p:grpSp>
        <p:nvGrpSpPr>
          <p:cNvPr id="690" name="Google Shape;690;p24"/>
          <p:cNvGrpSpPr/>
          <p:nvPr/>
        </p:nvGrpSpPr>
        <p:grpSpPr>
          <a:xfrm>
            <a:off x="3615598" y="711461"/>
            <a:ext cx="2701311" cy="1175265"/>
            <a:chOff x="0" y="-47625"/>
            <a:chExt cx="711457" cy="309535"/>
          </a:xfrm>
        </p:grpSpPr>
        <p:sp>
          <p:nvSpPr>
            <p:cNvPr id="691" name="Google Shape;691;p24"/>
            <p:cNvSpPr/>
            <p:nvPr/>
          </p:nvSpPr>
          <p:spPr>
            <a:xfrm>
              <a:off x="0" y="0"/>
              <a:ext cx="711457" cy="261910"/>
            </a:xfrm>
            <a:custGeom>
              <a:rect b="b" l="l" r="r" t="t"/>
              <a:pathLst>
                <a:path extrusionOk="0" h="261910" w="711457">
                  <a:moveTo>
                    <a:pt x="63052" y="0"/>
                  </a:moveTo>
                  <a:lnTo>
                    <a:pt x="648405" y="0"/>
                  </a:lnTo>
                  <a:cubicBezTo>
                    <a:pt x="665127" y="0"/>
                    <a:pt x="681165" y="6643"/>
                    <a:pt x="692989" y="18467"/>
                  </a:cubicBezTo>
                  <a:cubicBezTo>
                    <a:pt x="704814" y="30292"/>
                    <a:pt x="711457" y="46329"/>
                    <a:pt x="711457" y="63052"/>
                  </a:cubicBezTo>
                  <a:lnTo>
                    <a:pt x="711457" y="198858"/>
                  </a:lnTo>
                  <a:cubicBezTo>
                    <a:pt x="711457" y="215581"/>
                    <a:pt x="704814" y="231618"/>
                    <a:pt x="692989" y="243443"/>
                  </a:cubicBezTo>
                  <a:cubicBezTo>
                    <a:pt x="681165" y="255267"/>
                    <a:pt x="665127" y="261910"/>
                    <a:pt x="648405" y="261910"/>
                  </a:cubicBezTo>
                  <a:lnTo>
                    <a:pt x="63052" y="261910"/>
                  </a:lnTo>
                  <a:cubicBezTo>
                    <a:pt x="46329" y="261910"/>
                    <a:pt x="30292" y="255267"/>
                    <a:pt x="18467" y="243443"/>
                  </a:cubicBezTo>
                  <a:cubicBezTo>
                    <a:pt x="6643" y="231618"/>
                    <a:pt x="0" y="215581"/>
                    <a:pt x="0" y="198858"/>
                  </a:cubicBezTo>
                  <a:lnTo>
                    <a:pt x="0" y="63052"/>
                  </a:lnTo>
                  <a:cubicBezTo>
                    <a:pt x="0" y="46329"/>
                    <a:pt x="6643" y="30292"/>
                    <a:pt x="18467" y="18467"/>
                  </a:cubicBezTo>
                  <a:cubicBezTo>
                    <a:pt x="30292" y="6643"/>
                    <a:pt x="46329" y="0"/>
                    <a:pt x="63052" y="0"/>
                  </a:cubicBezTo>
                  <a:close/>
                </a:path>
              </a:pathLst>
            </a:custGeom>
            <a:solidFill>
              <a:srgbClr val="FFFFFF"/>
            </a:solidFill>
            <a:ln cap="rnd" cmpd="sng" w="76200">
              <a:solidFill>
                <a:srgbClr val="7C2F2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24"/>
            <p:cNvSpPr txBox="1"/>
            <p:nvPr/>
          </p:nvSpPr>
          <p:spPr>
            <a:xfrm>
              <a:off x="0" y="-47625"/>
              <a:ext cx="711457" cy="309535"/>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93" name="Google Shape;693;p24"/>
          <p:cNvSpPr txBox="1"/>
          <p:nvPr/>
        </p:nvSpPr>
        <p:spPr>
          <a:xfrm>
            <a:off x="3866563" y="1149350"/>
            <a:ext cx="2199300" cy="492600"/>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1" i="0" lang="en-US" sz="3200" u="none" cap="none" strike="noStrike">
                <a:solidFill>
                  <a:srgbClr val="7C2F22"/>
                </a:solidFill>
                <a:latin typeface="Fredoka"/>
                <a:ea typeface="Fredoka"/>
                <a:cs typeface="Fredoka"/>
                <a:sym typeface="Fredoka"/>
              </a:rPr>
              <a:t>MON</a:t>
            </a:r>
            <a:endParaRPr b="1"/>
          </a:p>
        </p:txBody>
      </p:sp>
      <p:grpSp>
        <p:nvGrpSpPr>
          <p:cNvPr id="694" name="Google Shape;694;p24"/>
          <p:cNvGrpSpPr/>
          <p:nvPr/>
        </p:nvGrpSpPr>
        <p:grpSpPr>
          <a:xfrm>
            <a:off x="6540371" y="711461"/>
            <a:ext cx="2701311" cy="1175265"/>
            <a:chOff x="0" y="-47625"/>
            <a:chExt cx="711457" cy="309535"/>
          </a:xfrm>
        </p:grpSpPr>
        <p:sp>
          <p:nvSpPr>
            <p:cNvPr id="695" name="Google Shape;695;p24"/>
            <p:cNvSpPr/>
            <p:nvPr/>
          </p:nvSpPr>
          <p:spPr>
            <a:xfrm>
              <a:off x="0" y="0"/>
              <a:ext cx="711457" cy="261910"/>
            </a:xfrm>
            <a:custGeom>
              <a:rect b="b" l="l" r="r" t="t"/>
              <a:pathLst>
                <a:path extrusionOk="0" h="261910" w="711457">
                  <a:moveTo>
                    <a:pt x="63052" y="0"/>
                  </a:moveTo>
                  <a:lnTo>
                    <a:pt x="648405" y="0"/>
                  </a:lnTo>
                  <a:cubicBezTo>
                    <a:pt x="665127" y="0"/>
                    <a:pt x="681165" y="6643"/>
                    <a:pt x="692989" y="18467"/>
                  </a:cubicBezTo>
                  <a:cubicBezTo>
                    <a:pt x="704814" y="30292"/>
                    <a:pt x="711457" y="46329"/>
                    <a:pt x="711457" y="63052"/>
                  </a:cubicBezTo>
                  <a:lnTo>
                    <a:pt x="711457" y="198858"/>
                  </a:lnTo>
                  <a:cubicBezTo>
                    <a:pt x="711457" y="215581"/>
                    <a:pt x="704814" y="231618"/>
                    <a:pt x="692989" y="243443"/>
                  </a:cubicBezTo>
                  <a:cubicBezTo>
                    <a:pt x="681165" y="255267"/>
                    <a:pt x="665127" y="261910"/>
                    <a:pt x="648405" y="261910"/>
                  </a:cubicBezTo>
                  <a:lnTo>
                    <a:pt x="63052" y="261910"/>
                  </a:lnTo>
                  <a:cubicBezTo>
                    <a:pt x="46329" y="261910"/>
                    <a:pt x="30292" y="255267"/>
                    <a:pt x="18467" y="243443"/>
                  </a:cubicBezTo>
                  <a:cubicBezTo>
                    <a:pt x="6643" y="231618"/>
                    <a:pt x="0" y="215581"/>
                    <a:pt x="0" y="198858"/>
                  </a:cubicBezTo>
                  <a:lnTo>
                    <a:pt x="0" y="63052"/>
                  </a:lnTo>
                  <a:cubicBezTo>
                    <a:pt x="0" y="46329"/>
                    <a:pt x="6643" y="30292"/>
                    <a:pt x="18467" y="18467"/>
                  </a:cubicBezTo>
                  <a:cubicBezTo>
                    <a:pt x="30292" y="6643"/>
                    <a:pt x="46329" y="0"/>
                    <a:pt x="63052" y="0"/>
                  </a:cubicBezTo>
                  <a:close/>
                </a:path>
              </a:pathLst>
            </a:custGeom>
            <a:solidFill>
              <a:srgbClr val="FFFFFF"/>
            </a:solidFill>
            <a:ln cap="rnd" cmpd="sng" w="76200">
              <a:solidFill>
                <a:srgbClr val="7C2F2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24"/>
            <p:cNvSpPr txBox="1"/>
            <p:nvPr/>
          </p:nvSpPr>
          <p:spPr>
            <a:xfrm>
              <a:off x="0" y="-47625"/>
              <a:ext cx="711457" cy="309535"/>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97" name="Google Shape;697;p24"/>
          <p:cNvSpPr txBox="1"/>
          <p:nvPr/>
        </p:nvSpPr>
        <p:spPr>
          <a:xfrm>
            <a:off x="6791336" y="1149350"/>
            <a:ext cx="2199300" cy="492600"/>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1" i="0" lang="en-US" sz="3200" u="none" cap="none" strike="noStrike">
                <a:solidFill>
                  <a:srgbClr val="7C2F22"/>
                </a:solidFill>
                <a:latin typeface="Fredoka"/>
                <a:ea typeface="Fredoka"/>
                <a:cs typeface="Fredoka"/>
                <a:sym typeface="Fredoka"/>
              </a:rPr>
              <a:t>TUE</a:t>
            </a:r>
            <a:endParaRPr b="1"/>
          </a:p>
        </p:txBody>
      </p:sp>
      <p:grpSp>
        <p:nvGrpSpPr>
          <p:cNvPr id="698" name="Google Shape;698;p24"/>
          <p:cNvGrpSpPr/>
          <p:nvPr/>
        </p:nvGrpSpPr>
        <p:grpSpPr>
          <a:xfrm>
            <a:off x="9465145" y="711461"/>
            <a:ext cx="2701311" cy="1175265"/>
            <a:chOff x="0" y="-47625"/>
            <a:chExt cx="711457" cy="309535"/>
          </a:xfrm>
        </p:grpSpPr>
        <p:sp>
          <p:nvSpPr>
            <p:cNvPr id="699" name="Google Shape;699;p24"/>
            <p:cNvSpPr/>
            <p:nvPr/>
          </p:nvSpPr>
          <p:spPr>
            <a:xfrm>
              <a:off x="0" y="0"/>
              <a:ext cx="711457" cy="261910"/>
            </a:xfrm>
            <a:custGeom>
              <a:rect b="b" l="l" r="r" t="t"/>
              <a:pathLst>
                <a:path extrusionOk="0" h="261910" w="711457">
                  <a:moveTo>
                    <a:pt x="63052" y="0"/>
                  </a:moveTo>
                  <a:lnTo>
                    <a:pt x="648405" y="0"/>
                  </a:lnTo>
                  <a:cubicBezTo>
                    <a:pt x="665127" y="0"/>
                    <a:pt x="681165" y="6643"/>
                    <a:pt x="692989" y="18467"/>
                  </a:cubicBezTo>
                  <a:cubicBezTo>
                    <a:pt x="704814" y="30292"/>
                    <a:pt x="711457" y="46329"/>
                    <a:pt x="711457" y="63052"/>
                  </a:cubicBezTo>
                  <a:lnTo>
                    <a:pt x="711457" y="198858"/>
                  </a:lnTo>
                  <a:cubicBezTo>
                    <a:pt x="711457" y="215581"/>
                    <a:pt x="704814" y="231618"/>
                    <a:pt x="692989" y="243443"/>
                  </a:cubicBezTo>
                  <a:cubicBezTo>
                    <a:pt x="681165" y="255267"/>
                    <a:pt x="665127" y="261910"/>
                    <a:pt x="648405" y="261910"/>
                  </a:cubicBezTo>
                  <a:lnTo>
                    <a:pt x="63052" y="261910"/>
                  </a:lnTo>
                  <a:cubicBezTo>
                    <a:pt x="46329" y="261910"/>
                    <a:pt x="30292" y="255267"/>
                    <a:pt x="18467" y="243443"/>
                  </a:cubicBezTo>
                  <a:cubicBezTo>
                    <a:pt x="6643" y="231618"/>
                    <a:pt x="0" y="215581"/>
                    <a:pt x="0" y="198858"/>
                  </a:cubicBezTo>
                  <a:lnTo>
                    <a:pt x="0" y="63052"/>
                  </a:lnTo>
                  <a:cubicBezTo>
                    <a:pt x="0" y="46329"/>
                    <a:pt x="6643" y="30292"/>
                    <a:pt x="18467" y="18467"/>
                  </a:cubicBezTo>
                  <a:cubicBezTo>
                    <a:pt x="30292" y="6643"/>
                    <a:pt x="46329" y="0"/>
                    <a:pt x="63052" y="0"/>
                  </a:cubicBezTo>
                  <a:close/>
                </a:path>
              </a:pathLst>
            </a:custGeom>
            <a:solidFill>
              <a:srgbClr val="FFFFFF"/>
            </a:solidFill>
            <a:ln cap="rnd" cmpd="sng" w="76200">
              <a:solidFill>
                <a:srgbClr val="7C2F2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24"/>
            <p:cNvSpPr txBox="1"/>
            <p:nvPr/>
          </p:nvSpPr>
          <p:spPr>
            <a:xfrm>
              <a:off x="0" y="-47625"/>
              <a:ext cx="711457" cy="309535"/>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01" name="Google Shape;701;p24"/>
          <p:cNvSpPr txBox="1"/>
          <p:nvPr/>
        </p:nvSpPr>
        <p:spPr>
          <a:xfrm>
            <a:off x="9716110" y="1149350"/>
            <a:ext cx="2199300" cy="492600"/>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1" i="0" lang="en-US" sz="3200" u="none" cap="none" strike="noStrike">
                <a:solidFill>
                  <a:srgbClr val="7C2F22"/>
                </a:solidFill>
                <a:latin typeface="Fredoka"/>
                <a:ea typeface="Fredoka"/>
                <a:cs typeface="Fredoka"/>
                <a:sym typeface="Fredoka"/>
              </a:rPr>
              <a:t>WED</a:t>
            </a:r>
            <a:endParaRPr b="1"/>
          </a:p>
        </p:txBody>
      </p:sp>
      <p:grpSp>
        <p:nvGrpSpPr>
          <p:cNvPr id="702" name="Google Shape;702;p24"/>
          <p:cNvGrpSpPr/>
          <p:nvPr/>
        </p:nvGrpSpPr>
        <p:grpSpPr>
          <a:xfrm>
            <a:off x="12389918" y="711461"/>
            <a:ext cx="2701311" cy="1175265"/>
            <a:chOff x="0" y="-47625"/>
            <a:chExt cx="711457" cy="309535"/>
          </a:xfrm>
        </p:grpSpPr>
        <p:sp>
          <p:nvSpPr>
            <p:cNvPr id="703" name="Google Shape;703;p24"/>
            <p:cNvSpPr/>
            <p:nvPr/>
          </p:nvSpPr>
          <p:spPr>
            <a:xfrm>
              <a:off x="0" y="0"/>
              <a:ext cx="711457" cy="261910"/>
            </a:xfrm>
            <a:custGeom>
              <a:rect b="b" l="l" r="r" t="t"/>
              <a:pathLst>
                <a:path extrusionOk="0" h="261910" w="711457">
                  <a:moveTo>
                    <a:pt x="63052" y="0"/>
                  </a:moveTo>
                  <a:lnTo>
                    <a:pt x="648405" y="0"/>
                  </a:lnTo>
                  <a:cubicBezTo>
                    <a:pt x="665127" y="0"/>
                    <a:pt x="681165" y="6643"/>
                    <a:pt x="692989" y="18467"/>
                  </a:cubicBezTo>
                  <a:cubicBezTo>
                    <a:pt x="704814" y="30292"/>
                    <a:pt x="711457" y="46329"/>
                    <a:pt x="711457" y="63052"/>
                  </a:cubicBezTo>
                  <a:lnTo>
                    <a:pt x="711457" y="198858"/>
                  </a:lnTo>
                  <a:cubicBezTo>
                    <a:pt x="711457" y="215581"/>
                    <a:pt x="704814" y="231618"/>
                    <a:pt x="692989" y="243443"/>
                  </a:cubicBezTo>
                  <a:cubicBezTo>
                    <a:pt x="681165" y="255267"/>
                    <a:pt x="665127" y="261910"/>
                    <a:pt x="648405" y="261910"/>
                  </a:cubicBezTo>
                  <a:lnTo>
                    <a:pt x="63052" y="261910"/>
                  </a:lnTo>
                  <a:cubicBezTo>
                    <a:pt x="46329" y="261910"/>
                    <a:pt x="30292" y="255267"/>
                    <a:pt x="18467" y="243443"/>
                  </a:cubicBezTo>
                  <a:cubicBezTo>
                    <a:pt x="6643" y="231618"/>
                    <a:pt x="0" y="215581"/>
                    <a:pt x="0" y="198858"/>
                  </a:cubicBezTo>
                  <a:lnTo>
                    <a:pt x="0" y="63052"/>
                  </a:lnTo>
                  <a:cubicBezTo>
                    <a:pt x="0" y="46329"/>
                    <a:pt x="6643" y="30292"/>
                    <a:pt x="18467" y="18467"/>
                  </a:cubicBezTo>
                  <a:cubicBezTo>
                    <a:pt x="30292" y="6643"/>
                    <a:pt x="46329" y="0"/>
                    <a:pt x="63052" y="0"/>
                  </a:cubicBezTo>
                  <a:close/>
                </a:path>
              </a:pathLst>
            </a:custGeom>
            <a:solidFill>
              <a:srgbClr val="FFFFFF"/>
            </a:solidFill>
            <a:ln cap="rnd" cmpd="sng" w="76200">
              <a:solidFill>
                <a:srgbClr val="7C2F2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24"/>
            <p:cNvSpPr txBox="1"/>
            <p:nvPr/>
          </p:nvSpPr>
          <p:spPr>
            <a:xfrm>
              <a:off x="0" y="-47625"/>
              <a:ext cx="711457" cy="309535"/>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05" name="Google Shape;705;p24"/>
          <p:cNvSpPr txBox="1"/>
          <p:nvPr/>
        </p:nvSpPr>
        <p:spPr>
          <a:xfrm>
            <a:off x="12640883" y="1149350"/>
            <a:ext cx="2199300" cy="492600"/>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1" i="0" lang="en-US" sz="3200" u="none" cap="none" strike="noStrike">
                <a:solidFill>
                  <a:srgbClr val="7C2F22"/>
                </a:solidFill>
                <a:latin typeface="Fredoka"/>
                <a:ea typeface="Fredoka"/>
                <a:cs typeface="Fredoka"/>
                <a:sym typeface="Fredoka"/>
              </a:rPr>
              <a:t>THU</a:t>
            </a:r>
            <a:endParaRPr b="1"/>
          </a:p>
        </p:txBody>
      </p:sp>
      <p:grpSp>
        <p:nvGrpSpPr>
          <p:cNvPr id="706" name="Google Shape;706;p24"/>
          <p:cNvGrpSpPr/>
          <p:nvPr/>
        </p:nvGrpSpPr>
        <p:grpSpPr>
          <a:xfrm>
            <a:off x="15314691" y="711461"/>
            <a:ext cx="2701311" cy="1175265"/>
            <a:chOff x="0" y="-47625"/>
            <a:chExt cx="711457" cy="309535"/>
          </a:xfrm>
        </p:grpSpPr>
        <p:sp>
          <p:nvSpPr>
            <p:cNvPr id="707" name="Google Shape;707;p24"/>
            <p:cNvSpPr/>
            <p:nvPr/>
          </p:nvSpPr>
          <p:spPr>
            <a:xfrm>
              <a:off x="0" y="0"/>
              <a:ext cx="711457" cy="261910"/>
            </a:xfrm>
            <a:custGeom>
              <a:rect b="b" l="l" r="r" t="t"/>
              <a:pathLst>
                <a:path extrusionOk="0" h="261910" w="711457">
                  <a:moveTo>
                    <a:pt x="63052" y="0"/>
                  </a:moveTo>
                  <a:lnTo>
                    <a:pt x="648405" y="0"/>
                  </a:lnTo>
                  <a:cubicBezTo>
                    <a:pt x="665127" y="0"/>
                    <a:pt x="681165" y="6643"/>
                    <a:pt x="692989" y="18467"/>
                  </a:cubicBezTo>
                  <a:cubicBezTo>
                    <a:pt x="704814" y="30292"/>
                    <a:pt x="711457" y="46329"/>
                    <a:pt x="711457" y="63052"/>
                  </a:cubicBezTo>
                  <a:lnTo>
                    <a:pt x="711457" y="198858"/>
                  </a:lnTo>
                  <a:cubicBezTo>
                    <a:pt x="711457" y="215581"/>
                    <a:pt x="704814" y="231618"/>
                    <a:pt x="692989" y="243443"/>
                  </a:cubicBezTo>
                  <a:cubicBezTo>
                    <a:pt x="681165" y="255267"/>
                    <a:pt x="665127" y="261910"/>
                    <a:pt x="648405" y="261910"/>
                  </a:cubicBezTo>
                  <a:lnTo>
                    <a:pt x="63052" y="261910"/>
                  </a:lnTo>
                  <a:cubicBezTo>
                    <a:pt x="46329" y="261910"/>
                    <a:pt x="30292" y="255267"/>
                    <a:pt x="18467" y="243443"/>
                  </a:cubicBezTo>
                  <a:cubicBezTo>
                    <a:pt x="6643" y="231618"/>
                    <a:pt x="0" y="215581"/>
                    <a:pt x="0" y="198858"/>
                  </a:cubicBezTo>
                  <a:lnTo>
                    <a:pt x="0" y="63052"/>
                  </a:lnTo>
                  <a:cubicBezTo>
                    <a:pt x="0" y="46329"/>
                    <a:pt x="6643" y="30292"/>
                    <a:pt x="18467" y="18467"/>
                  </a:cubicBezTo>
                  <a:cubicBezTo>
                    <a:pt x="30292" y="6643"/>
                    <a:pt x="46329" y="0"/>
                    <a:pt x="63052" y="0"/>
                  </a:cubicBezTo>
                  <a:close/>
                </a:path>
              </a:pathLst>
            </a:custGeom>
            <a:solidFill>
              <a:srgbClr val="FFFFFF"/>
            </a:solidFill>
            <a:ln cap="rnd" cmpd="sng" w="76200">
              <a:solidFill>
                <a:srgbClr val="7C2F2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24"/>
            <p:cNvSpPr txBox="1"/>
            <p:nvPr/>
          </p:nvSpPr>
          <p:spPr>
            <a:xfrm>
              <a:off x="0" y="-47625"/>
              <a:ext cx="711457" cy="309535"/>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09" name="Google Shape;709;p24"/>
          <p:cNvSpPr txBox="1"/>
          <p:nvPr/>
        </p:nvSpPr>
        <p:spPr>
          <a:xfrm>
            <a:off x="15565656" y="1149350"/>
            <a:ext cx="2199300" cy="492600"/>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1" i="0" lang="en-US" sz="3200" u="none" cap="none" strike="noStrike">
                <a:solidFill>
                  <a:srgbClr val="7C2F22"/>
                </a:solidFill>
                <a:latin typeface="Fredoka"/>
                <a:ea typeface="Fredoka"/>
                <a:cs typeface="Fredoka"/>
                <a:sym typeface="Fredoka"/>
              </a:rPr>
              <a:t>FRI</a:t>
            </a:r>
            <a:endParaRPr b="1"/>
          </a:p>
        </p:txBody>
      </p:sp>
      <p:grpSp>
        <p:nvGrpSpPr>
          <p:cNvPr id="710" name="Google Shape;710;p24"/>
          <p:cNvGrpSpPr/>
          <p:nvPr/>
        </p:nvGrpSpPr>
        <p:grpSpPr>
          <a:xfrm>
            <a:off x="3615598" y="1990251"/>
            <a:ext cx="2701311" cy="1921323"/>
            <a:chOff x="0" y="-47625"/>
            <a:chExt cx="711457" cy="506027"/>
          </a:xfrm>
        </p:grpSpPr>
        <p:sp>
          <p:nvSpPr>
            <p:cNvPr id="711" name="Google Shape;711;p24"/>
            <p:cNvSpPr/>
            <p:nvPr/>
          </p:nvSpPr>
          <p:spPr>
            <a:xfrm>
              <a:off x="0" y="0"/>
              <a:ext cx="711457" cy="458402"/>
            </a:xfrm>
            <a:custGeom>
              <a:rect b="b" l="l" r="r" t="t"/>
              <a:pathLst>
                <a:path extrusionOk="0" h="458402" w="711457">
                  <a:moveTo>
                    <a:pt x="63052" y="0"/>
                  </a:moveTo>
                  <a:lnTo>
                    <a:pt x="648405" y="0"/>
                  </a:lnTo>
                  <a:cubicBezTo>
                    <a:pt x="665127" y="0"/>
                    <a:pt x="681165" y="6643"/>
                    <a:pt x="692989" y="18467"/>
                  </a:cubicBezTo>
                  <a:cubicBezTo>
                    <a:pt x="704814" y="30292"/>
                    <a:pt x="711457" y="46329"/>
                    <a:pt x="711457" y="63052"/>
                  </a:cubicBezTo>
                  <a:lnTo>
                    <a:pt x="711457" y="395351"/>
                  </a:lnTo>
                  <a:cubicBezTo>
                    <a:pt x="711457" y="412073"/>
                    <a:pt x="704814" y="428111"/>
                    <a:pt x="692989" y="439935"/>
                  </a:cubicBezTo>
                  <a:cubicBezTo>
                    <a:pt x="681165" y="451760"/>
                    <a:pt x="665127" y="458402"/>
                    <a:pt x="648405" y="458402"/>
                  </a:cubicBezTo>
                  <a:lnTo>
                    <a:pt x="63052" y="458402"/>
                  </a:lnTo>
                  <a:cubicBezTo>
                    <a:pt x="46329" y="458402"/>
                    <a:pt x="30292" y="451760"/>
                    <a:pt x="18467" y="439935"/>
                  </a:cubicBezTo>
                  <a:cubicBezTo>
                    <a:pt x="6643" y="428111"/>
                    <a:pt x="0" y="412073"/>
                    <a:pt x="0" y="395351"/>
                  </a:cubicBezTo>
                  <a:lnTo>
                    <a:pt x="0" y="63052"/>
                  </a:lnTo>
                  <a:cubicBezTo>
                    <a:pt x="0" y="46329"/>
                    <a:pt x="6643" y="30292"/>
                    <a:pt x="18467" y="18467"/>
                  </a:cubicBezTo>
                  <a:cubicBezTo>
                    <a:pt x="30292" y="6643"/>
                    <a:pt x="46329" y="0"/>
                    <a:pt x="63052" y="0"/>
                  </a:cubicBezTo>
                  <a:close/>
                </a:path>
              </a:pathLst>
            </a:custGeom>
            <a:solidFill>
              <a:srgbClr val="FEBB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24"/>
            <p:cNvSpPr txBox="1"/>
            <p:nvPr/>
          </p:nvSpPr>
          <p:spPr>
            <a:xfrm>
              <a:off x="0" y="-47625"/>
              <a:ext cx="711457" cy="506027"/>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13" name="Google Shape;713;p24"/>
          <p:cNvSpPr txBox="1"/>
          <p:nvPr/>
        </p:nvSpPr>
        <p:spPr>
          <a:xfrm>
            <a:off x="4280677" y="2478551"/>
            <a:ext cx="1371154" cy="955167"/>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0" i="0" lang="en-US" sz="2100" u="none" cap="none" strike="noStrike">
                <a:solidFill>
                  <a:srgbClr val="7C2F22"/>
                </a:solidFill>
                <a:latin typeface="Poppins"/>
                <a:ea typeface="Poppins"/>
                <a:cs typeface="Poppins"/>
                <a:sym typeface="Poppins"/>
              </a:rPr>
              <a:t>Add activity here</a:t>
            </a:r>
            <a:endParaRPr/>
          </a:p>
        </p:txBody>
      </p:sp>
      <p:grpSp>
        <p:nvGrpSpPr>
          <p:cNvPr id="714" name="Google Shape;714;p24"/>
          <p:cNvGrpSpPr/>
          <p:nvPr/>
        </p:nvGrpSpPr>
        <p:grpSpPr>
          <a:xfrm>
            <a:off x="3615598" y="3891605"/>
            <a:ext cx="2701311" cy="2872000"/>
            <a:chOff x="0" y="-47625"/>
            <a:chExt cx="711457" cy="756411"/>
          </a:xfrm>
        </p:grpSpPr>
        <p:sp>
          <p:nvSpPr>
            <p:cNvPr id="715" name="Google Shape;715;p24"/>
            <p:cNvSpPr/>
            <p:nvPr/>
          </p:nvSpPr>
          <p:spPr>
            <a:xfrm>
              <a:off x="0" y="0"/>
              <a:ext cx="711457" cy="708786"/>
            </a:xfrm>
            <a:custGeom>
              <a:rect b="b" l="l" r="r" t="t"/>
              <a:pathLst>
                <a:path extrusionOk="0" h="708786" w="711457">
                  <a:moveTo>
                    <a:pt x="63052" y="0"/>
                  </a:moveTo>
                  <a:lnTo>
                    <a:pt x="648405" y="0"/>
                  </a:lnTo>
                  <a:cubicBezTo>
                    <a:pt x="665127" y="0"/>
                    <a:pt x="681165" y="6643"/>
                    <a:pt x="692989" y="18467"/>
                  </a:cubicBezTo>
                  <a:cubicBezTo>
                    <a:pt x="704814" y="30292"/>
                    <a:pt x="711457" y="46329"/>
                    <a:pt x="711457" y="63052"/>
                  </a:cubicBezTo>
                  <a:lnTo>
                    <a:pt x="711457" y="645735"/>
                  </a:lnTo>
                  <a:cubicBezTo>
                    <a:pt x="711457" y="662457"/>
                    <a:pt x="704814" y="678495"/>
                    <a:pt x="692989" y="690319"/>
                  </a:cubicBezTo>
                  <a:cubicBezTo>
                    <a:pt x="681165" y="702144"/>
                    <a:pt x="665127" y="708786"/>
                    <a:pt x="648405" y="708786"/>
                  </a:cubicBezTo>
                  <a:lnTo>
                    <a:pt x="63052" y="708786"/>
                  </a:lnTo>
                  <a:cubicBezTo>
                    <a:pt x="46329" y="708786"/>
                    <a:pt x="30292" y="702144"/>
                    <a:pt x="18467" y="690319"/>
                  </a:cubicBezTo>
                  <a:cubicBezTo>
                    <a:pt x="6643" y="678495"/>
                    <a:pt x="0" y="662457"/>
                    <a:pt x="0" y="645735"/>
                  </a:cubicBezTo>
                  <a:lnTo>
                    <a:pt x="0" y="63052"/>
                  </a:lnTo>
                  <a:cubicBezTo>
                    <a:pt x="0" y="46329"/>
                    <a:pt x="6643" y="30292"/>
                    <a:pt x="18467" y="18467"/>
                  </a:cubicBezTo>
                  <a:cubicBezTo>
                    <a:pt x="30292" y="6643"/>
                    <a:pt x="46329" y="0"/>
                    <a:pt x="63052" y="0"/>
                  </a:cubicBezTo>
                  <a:close/>
                </a:path>
              </a:pathLst>
            </a:custGeom>
            <a:solidFill>
              <a:srgbClr val="D5CF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24"/>
            <p:cNvSpPr txBox="1"/>
            <p:nvPr/>
          </p:nvSpPr>
          <p:spPr>
            <a:xfrm>
              <a:off x="0" y="-47625"/>
              <a:ext cx="711457" cy="756411"/>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17" name="Google Shape;717;p24"/>
          <p:cNvSpPr txBox="1"/>
          <p:nvPr/>
        </p:nvSpPr>
        <p:spPr>
          <a:xfrm>
            <a:off x="4280677" y="4852726"/>
            <a:ext cx="1371154" cy="955167"/>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0" i="0" lang="en-US" sz="2100" u="none" cap="none" strike="noStrike">
                <a:solidFill>
                  <a:srgbClr val="7C2F22"/>
                </a:solidFill>
                <a:latin typeface="Poppins"/>
                <a:ea typeface="Poppins"/>
                <a:cs typeface="Poppins"/>
                <a:sym typeface="Poppins"/>
              </a:rPr>
              <a:t>Add activity here</a:t>
            </a:r>
            <a:endParaRPr/>
          </a:p>
        </p:txBody>
      </p:sp>
      <p:grpSp>
        <p:nvGrpSpPr>
          <p:cNvPr id="718" name="Google Shape;718;p24"/>
          <p:cNvGrpSpPr/>
          <p:nvPr/>
        </p:nvGrpSpPr>
        <p:grpSpPr>
          <a:xfrm>
            <a:off x="3615598" y="6744703"/>
            <a:ext cx="2701311" cy="2872000"/>
            <a:chOff x="0" y="-47625"/>
            <a:chExt cx="711457" cy="756411"/>
          </a:xfrm>
        </p:grpSpPr>
        <p:sp>
          <p:nvSpPr>
            <p:cNvPr id="719" name="Google Shape;719;p24"/>
            <p:cNvSpPr/>
            <p:nvPr/>
          </p:nvSpPr>
          <p:spPr>
            <a:xfrm>
              <a:off x="0" y="0"/>
              <a:ext cx="711457" cy="708786"/>
            </a:xfrm>
            <a:custGeom>
              <a:rect b="b" l="l" r="r" t="t"/>
              <a:pathLst>
                <a:path extrusionOk="0" h="708786" w="711457">
                  <a:moveTo>
                    <a:pt x="63052" y="0"/>
                  </a:moveTo>
                  <a:lnTo>
                    <a:pt x="648405" y="0"/>
                  </a:lnTo>
                  <a:cubicBezTo>
                    <a:pt x="665127" y="0"/>
                    <a:pt x="681165" y="6643"/>
                    <a:pt x="692989" y="18467"/>
                  </a:cubicBezTo>
                  <a:cubicBezTo>
                    <a:pt x="704814" y="30292"/>
                    <a:pt x="711457" y="46329"/>
                    <a:pt x="711457" y="63052"/>
                  </a:cubicBezTo>
                  <a:lnTo>
                    <a:pt x="711457" y="645735"/>
                  </a:lnTo>
                  <a:cubicBezTo>
                    <a:pt x="711457" y="662457"/>
                    <a:pt x="704814" y="678495"/>
                    <a:pt x="692989" y="690319"/>
                  </a:cubicBezTo>
                  <a:cubicBezTo>
                    <a:pt x="681165" y="702144"/>
                    <a:pt x="665127" y="708786"/>
                    <a:pt x="648405" y="708786"/>
                  </a:cubicBezTo>
                  <a:lnTo>
                    <a:pt x="63052" y="708786"/>
                  </a:lnTo>
                  <a:cubicBezTo>
                    <a:pt x="46329" y="708786"/>
                    <a:pt x="30292" y="702144"/>
                    <a:pt x="18467" y="690319"/>
                  </a:cubicBezTo>
                  <a:cubicBezTo>
                    <a:pt x="6643" y="678495"/>
                    <a:pt x="0" y="662457"/>
                    <a:pt x="0" y="645735"/>
                  </a:cubicBezTo>
                  <a:lnTo>
                    <a:pt x="0" y="63052"/>
                  </a:lnTo>
                  <a:cubicBezTo>
                    <a:pt x="0" y="46329"/>
                    <a:pt x="6643" y="30292"/>
                    <a:pt x="18467" y="18467"/>
                  </a:cubicBezTo>
                  <a:cubicBezTo>
                    <a:pt x="30292" y="6643"/>
                    <a:pt x="46329" y="0"/>
                    <a:pt x="63052" y="0"/>
                  </a:cubicBezTo>
                  <a:close/>
                </a:path>
              </a:pathLst>
            </a:custGeom>
            <a:solidFill>
              <a:srgbClr val="F586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24"/>
            <p:cNvSpPr txBox="1"/>
            <p:nvPr/>
          </p:nvSpPr>
          <p:spPr>
            <a:xfrm>
              <a:off x="0" y="-47625"/>
              <a:ext cx="711457" cy="756411"/>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21" name="Google Shape;721;p24"/>
          <p:cNvSpPr txBox="1"/>
          <p:nvPr/>
        </p:nvSpPr>
        <p:spPr>
          <a:xfrm>
            <a:off x="4280677" y="7705824"/>
            <a:ext cx="1371154" cy="955167"/>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0" i="0" lang="en-US" sz="2100" u="none" cap="none" strike="noStrike">
                <a:solidFill>
                  <a:srgbClr val="7C2F22"/>
                </a:solidFill>
                <a:latin typeface="Poppins"/>
                <a:ea typeface="Poppins"/>
                <a:cs typeface="Poppins"/>
                <a:sym typeface="Poppins"/>
              </a:rPr>
              <a:t>Add activity here</a:t>
            </a:r>
            <a:endParaRPr/>
          </a:p>
        </p:txBody>
      </p:sp>
      <p:grpSp>
        <p:nvGrpSpPr>
          <p:cNvPr id="722" name="Google Shape;722;p24"/>
          <p:cNvGrpSpPr/>
          <p:nvPr/>
        </p:nvGrpSpPr>
        <p:grpSpPr>
          <a:xfrm>
            <a:off x="6540371" y="1990251"/>
            <a:ext cx="2701311" cy="3650857"/>
            <a:chOff x="0" y="-47625"/>
            <a:chExt cx="711457" cy="961543"/>
          </a:xfrm>
        </p:grpSpPr>
        <p:sp>
          <p:nvSpPr>
            <p:cNvPr id="723" name="Google Shape;723;p24"/>
            <p:cNvSpPr/>
            <p:nvPr/>
          </p:nvSpPr>
          <p:spPr>
            <a:xfrm>
              <a:off x="0" y="0"/>
              <a:ext cx="711457" cy="913918"/>
            </a:xfrm>
            <a:custGeom>
              <a:rect b="b" l="l" r="r" t="t"/>
              <a:pathLst>
                <a:path extrusionOk="0" h="913918" w="711457">
                  <a:moveTo>
                    <a:pt x="63052" y="0"/>
                  </a:moveTo>
                  <a:lnTo>
                    <a:pt x="648405" y="0"/>
                  </a:lnTo>
                  <a:cubicBezTo>
                    <a:pt x="665127" y="0"/>
                    <a:pt x="681165" y="6643"/>
                    <a:pt x="692989" y="18467"/>
                  </a:cubicBezTo>
                  <a:cubicBezTo>
                    <a:pt x="704814" y="30292"/>
                    <a:pt x="711457" y="46329"/>
                    <a:pt x="711457" y="63052"/>
                  </a:cubicBezTo>
                  <a:lnTo>
                    <a:pt x="711457" y="850866"/>
                  </a:lnTo>
                  <a:cubicBezTo>
                    <a:pt x="711457" y="867588"/>
                    <a:pt x="704814" y="883626"/>
                    <a:pt x="692989" y="895450"/>
                  </a:cubicBezTo>
                  <a:cubicBezTo>
                    <a:pt x="681165" y="907275"/>
                    <a:pt x="665127" y="913918"/>
                    <a:pt x="648405" y="913918"/>
                  </a:cubicBezTo>
                  <a:lnTo>
                    <a:pt x="63052" y="913918"/>
                  </a:lnTo>
                  <a:cubicBezTo>
                    <a:pt x="46329" y="913918"/>
                    <a:pt x="30292" y="907275"/>
                    <a:pt x="18467" y="895450"/>
                  </a:cubicBezTo>
                  <a:cubicBezTo>
                    <a:pt x="6643" y="883626"/>
                    <a:pt x="0" y="867588"/>
                    <a:pt x="0" y="850866"/>
                  </a:cubicBezTo>
                  <a:lnTo>
                    <a:pt x="0" y="63052"/>
                  </a:lnTo>
                  <a:cubicBezTo>
                    <a:pt x="0" y="46329"/>
                    <a:pt x="6643" y="30292"/>
                    <a:pt x="18467" y="18467"/>
                  </a:cubicBezTo>
                  <a:cubicBezTo>
                    <a:pt x="30292" y="6643"/>
                    <a:pt x="46329" y="0"/>
                    <a:pt x="63052" y="0"/>
                  </a:cubicBezTo>
                  <a:close/>
                </a:path>
              </a:pathLst>
            </a:custGeom>
            <a:solidFill>
              <a:srgbClr val="D5CF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24"/>
            <p:cNvSpPr txBox="1"/>
            <p:nvPr/>
          </p:nvSpPr>
          <p:spPr>
            <a:xfrm>
              <a:off x="0" y="-47625"/>
              <a:ext cx="711457" cy="961543"/>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25" name="Google Shape;725;p24"/>
          <p:cNvSpPr txBox="1"/>
          <p:nvPr/>
        </p:nvSpPr>
        <p:spPr>
          <a:xfrm>
            <a:off x="7205450" y="3423747"/>
            <a:ext cx="1371154" cy="955167"/>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0" i="0" lang="en-US" sz="2100" u="none" cap="none" strike="noStrike">
                <a:solidFill>
                  <a:srgbClr val="7C2F22"/>
                </a:solidFill>
                <a:latin typeface="Poppins"/>
                <a:ea typeface="Poppins"/>
                <a:cs typeface="Poppins"/>
                <a:sym typeface="Poppins"/>
              </a:rPr>
              <a:t>Add activity here</a:t>
            </a:r>
            <a:endParaRPr/>
          </a:p>
        </p:txBody>
      </p:sp>
      <p:grpSp>
        <p:nvGrpSpPr>
          <p:cNvPr id="726" name="Google Shape;726;p24"/>
          <p:cNvGrpSpPr/>
          <p:nvPr/>
        </p:nvGrpSpPr>
        <p:grpSpPr>
          <a:xfrm>
            <a:off x="6540371" y="7731887"/>
            <a:ext cx="2701311" cy="1916288"/>
            <a:chOff x="0" y="-47625"/>
            <a:chExt cx="711457" cy="504701"/>
          </a:xfrm>
        </p:grpSpPr>
        <p:sp>
          <p:nvSpPr>
            <p:cNvPr id="727" name="Google Shape;727;p24"/>
            <p:cNvSpPr/>
            <p:nvPr/>
          </p:nvSpPr>
          <p:spPr>
            <a:xfrm>
              <a:off x="0" y="0"/>
              <a:ext cx="711457" cy="457076"/>
            </a:xfrm>
            <a:custGeom>
              <a:rect b="b" l="l" r="r" t="t"/>
              <a:pathLst>
                <a:path extrusionOk="0" h="457076" w="711457">
                  <a:moveTo>
                    <a:pt x="63052" y="0"/>
                  </a:moveTo>
                  <a:lnTo>
                    <a:pt x="648405" y="0"/>
                  </a:lnTo>
                  <a:cubicBezTo>
                    <a:pt x="665127" y="0"/>
                    <a:pt x="681165" y="6643"/>
                    <a:pt x="692989" y="18467"/>
                  </a:cubicBezTo>
                  <a:cubicBezTo>
                    <a:pt x="704814" y="30292"/>
                    <a:pt x="711457" y="46329"/>
                    <a:pt x="711457" y="63052"/>
                  </a:cubicBezTo>
                  <a:lnTo>
                    <a:pt x="711457" y="394025"/>
                  </a:lnTo>
                  <a:cubicBezTo>
                    <a:pt x="711457" y="410747"/>
                    <a:pt x="704814" y="426785"/>
                    <a:pt x="692989" y="438609"/>
                  </a:cubicBezTo>
                  <a:cubicBezTo>
                    <a:pt x="681165" y="450434"/>
                    <a:pt x="665127" y="457076"/>
                    <a:pt x="648405" y="457076"/>
                  </a:cubicBezTo>
                  <a:lnTo>
                    <a:pt x="63052" y="457076"/>
                  </a:lnTo>
                  <a:cubicBezTo>
                    <a:pt x="46329" y="457076"/>
                    <a:pt x="30292" y="450434"/>
                    <a:pt x="18467" y="438609"/>
                  </a:cubicBezTo>
                  <a:cubicBezTo>
                    <a:pt x="6643" y="426785"/>
                    <a:pt x="0" y="410747"/>
                    <a:pt x="0" y="394025"/>
                  </a:cubicBezTo>
                  <a:lnTo>
                    <a:pt x="0" y="63052"/>
                  </a:lnTo>
                  <a:cubicBezTo>
                    <a:pt x="0" y="46329"/>
                    <a:pt x="6643" y="30292"/>
                    <a:pt x="18467" y="18467"/>
                  </a:cubicBezTo>
                  <a:cubicBezTo>
                    <a:pt x="30292" y="6643"/>
                    <a:pt x="46329" y="0"/>
                    <a:pt x="63052" y="0"/>
                  </a:cubicBezTo>
                  <a:close/>
                </a:path>
              </a:pathLst>
            </a:custGeom>
            <a:solidFill>
              <a:srgbClr val="F586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24"/>
            <p:cNvSpPr txBox="1"/>
            <p:nvPr/>
          </p:nvSpPr>
          <p:spPr>
            <a:xfrm>
              <a:off x="0" y="-47625"/>
              <a:ext cx="711457" cy="504701"/>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29" name="Google Shape;729;p24"/>
          <p:cNvSpPr txBox="1"/>
          <p:nvPr/>
        </p:nvSpPr>
        <p:spPr>
          <a:xfrm>
            <a:off x="7205450" y="8353524"/>
            <a:ext cx="1371154" cy="955167"/>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0" i="0" lang="en-US" sz="2100" u="none" cap="none" strike="noStrike">
                <a:solidFill>
                  <a:srgbClr val="7C2F22"/>
                </a:solidFill>
                <a:latin typeface="Poppins"/>
                <a:ea typeface="Poppins"/>
                <a:cs typeface="Poppins"/>
                <a:sym typeface="Poppins"/>
              </a:rPr>
              <a:t>Add activity here</a:t>
            </a:r>
            <a:endParaRPr/>
          </a:p>
        </p:txBody>
      </p:sp>
      <p:sp>
        <p:nvSpPr>
          <p:cNvPr id="730" name="Google Shape;730;p24"/>
          <p:cNvSpPr/>
          <p:nvPr/>
        </p:nvSpPr>
        <p:spPr>
          <a:xfrm>
            <a:off x="11066519" y="4862251"/>
            <a:ext cx="8496345" cy="6106748"/>
          </a:xfrm>
          <a:custGeom>
            <a:rect b="b" l="l" r="r" t="t"/>
            <a:pathLst>
              <a:path extrusionOk="0" h="6106748" w="8496345">
                <a:moveTo>
                  <a:pt x="0" y="0"/>
                </a:moveTo>
                <a:lnTo>
                  <a:pt x="8496344" y="0"/>
                </a:lnTo>
                <a:lnTo>
                  <a:pt x="8496344" y="6106748"/>
                </a:lnTo>
                <a:lnTo>
                  <a:pt x="0" y="6106748"/>
                </a:lnTo>
                <a:lnTo>
                  <a:pt x="0" y="0"/>
                </a:lnTo>
                <a:close/>
              </a:path>
            </a:pathLst>
          </a:custGeom>
          <a:blipFill rotWithShape="1">
            <a:blip r:embed="rId5">
              <a:alphaModFix/>
            </a:blip>
            <a:stretch>
              <a:fillRect b="0" l="0" r="0" t="0"/>
            </a:stretch>
          </a:blipFill>
          <a:ln>
            <a:noFill/>
          </a:ln>
        </p:spPr>
      </p:sp>
      <p:grpSp>
        <p:nvGrpSpPr>
          <p:cNvPr id="731" name="Google Shape;731;p24"/>
          <p:cNvGrpSpPr/>
          <p:nvPr/>
        </p:nvGrpSpPr>
        <p:grpSpPr>
          <a:xfrm>
            <a:off x="9465145" y="1990251"/>
            <a:ext cx="2701311" cy="5725098"/>
            <a:chOff x="0" y="-47625"/>
            <a:chExt cx="711457" cy="1507845"/>
          </a:xfrm>
        </p:grpSpPr>
        <p:sp>
          <p:nvSpPr>
            <p:cNvPr id="732" name="Google Shape;732;p24"/>
            <p:cNvSpPr/>
            <p:nvPr/>
          </p:nvSpPr>
          <p:spPr>
            <a:xfrm>
              <a:off x="0" y="0"/>
              <a:ext cx="711457" cy="1460220"/>
            </a:xfrm>
            <a:custGeom>
              <a:rect b="b" l="l" r="r" t="t"/>
              <a:pathLst>
                <a:path extrusionOk="0" h="1460220" w="711457">
                  <a:moveTo>
                    <a:pt x="63052" y="0"/>
                  </a:moveTo>
                  <a:lnTo>
                    <a:pt x="648405" y="0"/>
                  </a:lnTo>
                  <a:cubicBezTo>
                    <a:pt x="665127" y="0"/>
                    <a:pt x="681165" y="6643"/>
                    <a:pt x="692989" y="18467"/>
                  </a:cubicBezTo>
                  <a:cubicBezTo>
                    <a:pt x="704814" y="30292"/>
                    <a:pt x="711457" y="46329"/>
                    <a:pt x="711457" y="63052"/>
                  </a:cubicBezTo>
                  <a:lnTo>
                    <a:pt x="711457" y="1397168"/>
                  </a:lnTo>
                  <a:cubicBezTo>
                    <a:pt x="711457" y="1413891"/>
                    <a:pt x="704814" y="1429928"/>
                    <a:pt x="692989" y="1441753"/>
                  </a:cubicBezTo>
                  <a:cubicBezTo>
                    <a:pt x="681165" y="1453577"/>
                    <a:pt x="665127" y="1460220"/>
                    <a:pt x="648405" y="1460220"/>
                  </a:cubicBezTo>
                  <a:lnTo>
                    <a:pt x="63052" y="1460220"/>
                  </a:lnTo>
                  <a:cubicBezTo>
                    <a:pt x="46329" y="1460220"/>
                    <a:pt x="30292" y="1453577"/>
                    <a:pt x="18467" y="1441753"/>
                  </a:cubicBezTo>
                  <a:cubicBezTo>
                    <a:pt x="6643" y="1429928"/>
                    <a:pt x="0" y="1413891"/>
                    <a:pt x="0" y="1397168"/>
                  </a:cubicBezTo>
                  <a:lnTo>
                    <a:pt x="0" y="63052"/>
                  </a:lnTo>
                  <a:cubicBezTo>
                    <a:pt x="0" y="46329"/>
                    <a:pt x="6643" y="30292"/>
                    <a:pt x="18467" y="18467"/>
                  </a:cubicBezTo>
                  <a:cubicBezTo>
                    <a:pt x="30292" y="6643"/>
                    <a:pt x="46329" y="0"/>
                    <a:pt x="63052" y="0"/>
                  </a:cubicBezTo>
                  <a:close/>
                </a:path>
              </a:pathLst>
            </a:custGeom>
            <a:solidFill>
              <a:srgbClr val="F586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24"/>
            <p:cNvSpPr txBox="1"/>
            <p:nvPr/>
          </p:nvSpPr>
          <p:spPr>
            <a:xfrm>
              <a:off x="0" y="-47625"/>
              <a:ext cx="711457" cy="1507845"/>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34" name="Google Shape;734;p24"/>
          <p:cNvSpPr txBox="1"/>
          <p:nvPr/>
        </p:nvSpPr>
        <p:spPr>
          <a:xfrm>
            <a:off x="10130223" y="4540761"/>
            <a:ext cx="1371154" cy="955167"/>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0" i="0" lang="en-US" sz="2100" u="none" cap="none" strike="noStrike">
                <a:solidFill>
                  <a:srgbClr val="7C2F22"/>
                </a:solidFill>
                <a:latin typeface="Poppins"/>
                <a:ea typeface="Poppins"/>
                <a:cs typeface="Poppins"/>
                <a:sym typeface="Poppins"/>
              </a:rPr>
              <a:t>Add activity here</a:t>
            </a:r>
            <a:endParaRPr/>
          </a:p>
        </p:txBody>
      </p:sp>
      <p:grpSp>
        <p:nvGrpSpPr>
          <p:cNvPr id="735" name="Google Shape;735;p24"/>
          <p:cNvGrpSpPr/>
          <p:nvPr/>
        </p:nvGrpSpPr>
        <p:grpSpPr>
          <a:xfrm>
            <a:off x="9465145" y="7694311"/>
            <a:ext cx="2701311" cy="1921323"/>
            <a:chOff x="0" y="-47625"/>
            <a:chExt cx="711457" cy="506027"/>
          </a:xfrm>
        </p:grpSpPr>
        <p:sp>
          <p:nvSpPr>
            <p:cNvPr id="736" name="Google Shape;736;p24"/>
            <p:cNvSpPr/>
            <p:nvPr/>
          </p:nvSpPr>
          <p:spPr>
            <a:xfrm>
              <a:off x="0" y="0"/>
              <a:ext cx="711457" cy="458402"/>
            </a:xfrm>
            <a:custGeom>
              <a:rect b="b" l="l" r="r" t="t"/>
              <a:pathLst>
                <a:path extrusionOk="0" h="458402" w="711457">
                  <a:moveTo>
                    <a:pt x="63052" y="0"/>
                  </a:moveTo>
                  <a:lnTo>
                    <a:pt x="648405" y="0"/>
                  </a:lnTo>
                  <a:cubicBezTo>
                    <a:pt x="665127" y="0"/>
                    <a:pt x="681165" y="6643"/>
                    <a:pt x="692989" y="18467"/>
                  </a:cubicBezTo>
                  <a:cubicBezTo>
                    <a:pt x="704814" y="30292"/>
                    <a:pt x="711457" y="46329"/>
                    <a:pt x="711457" y="63052"/>
                  </a:cubicBezTo>
                  <a:lnTo>
                    <a:pt x="711457" y="395351"/>
                  </a:lnTo>
                  <a:cubicBezTo>
                    <a:pt x="711457" y="412073"/>
                    <a:pt x="704814" y="428111"/>
                    <a:pt x="692989" y="439935"/>
                  </a:cubicBezTo>
                  <a:cubicBezTo>
                    <a:pt x="681165" y="451760"/>
                    <a:pt x="665127" y="458402"/>
                    <a:pt x="648405" y="458402"/>
                  </a:cubicBezTo>
                  <a:lnTo>
                    <a:pt x="63052" y="458402"/>
                  </a:lnTo>
                  <a:cubicBezTo>
                    <a:pt x="46329" y="458402"/>
                    <a:pt x="30292" y="451760"/>
                    <a:pt x="18467" y="439935"/>
                  </a:cubicBezTo>
                  <a:cubicBezTo>
                    <a:pt x="6643" y="428111"/>
                    <a:pt x="0" y="412073"/>
                    <a:pt x="0" y="395351"/>
                  </a:cubicBezTo>
                  <a:lnTo>
                    <a:pt x="0" y="63052"/>
                  </a:lnTo>
                  <a:cubicBezTo>
                    <a:pt x="0" y="46329"/>
                    <a:pt x="6643" y="30292"/>
                    <a:pt x="18467" y="18467"/>
                  </a:cubicBezTo>
                  <a:cubicBezTo>
                    <a:pt x="30292" y="6643"/>
                    <a:pt x="46329" y="0"/>
                    <a:pt x="63052" y="0"/>
                  </a:cubicBezTo>
                  <a:close/>
                </a:path>
              </a:pathLst>
            </a:custGeom>
            <a:solidFill>
              <a:srgbClr val="7C2F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24"/>
            <p:cNvSpPr txBox="1"/>
            <p:nvPr/>
          </p:nvSpPr>
          <p:spPr>
            <a:xfrm>
              <a:off x="0" y="-47625"/>
              <a:ext cx="711457" cy="506027"/>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38" name="Google Shape;738;p24"/>
          <p:cNvSpPr txBox="1"/>
          <p:nvPr/>
        </p:nvSpPr>
        <p:spPr>
          <a:xfrm>
            <a:off x="10130223" y="8420202"/>
            <a:ext cx="1371154" cy="640842"/>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1" i="0" lang="en-US" sz="2100" u="none" cap="none" strike="noStrike">
                <a:solidFill>
                  <a:srgbClr val="FFFFFF"/>
                </a:solidFill>
                <a:latin typeface="Poppins"/>
                <a:ea typeface="Poppins"/>
                <a:cs typeface="Poppins"/>
                <a:sym typeface="Poppins"/>
              </a:rPr>
              <a:t>BREAK TIME</a:t>
            </a:r>
            <a:endParaRPr/>
          </a:p>
        </p:txBody>
      </p:sp>
      <p:grpSp>
        <p:nvGrpSpPr>
          <p:cNvPr id="739" name="Google Shape;739;p24"/>
          <p:cNvGrpSpPr/>
          <p:nvPr/>
        </p:nvGrpSpPr>
        <p:grpSpPr>
          <a:xfrm>
            <a:off x="12389918" y="1990251"/>
            <a:ext cx="2701311" cy="3650857"/>
            <a:chOff x="0" y="-47625"/>
            <a:chExt cx="711457" cy="961543"/>
          </a:xfrm>
        </p:grpSpPr>
        <p:sp>
          <p:nvSpPr>
            <p:cNvPr id="740" name="Google Shape;740;p24"/>
            <p:cNvSpPr/>
            <p:nvPr/>
          </p:nvSpPr>
          <p:spPr>
            <a:xfrm>
              <a:off x="0" y="0"/>
              <a:ext cx="711457" cy="913918"/>
            </a:xfrm>
            <a:custGeom>
              <a:rect b="b" l="l" r="r" t="t"/>
              <a:pathLst>
                <a:path extrusionOk="0" h="913918" w="711457">
                  <a:moveTo>
                    <a:pt x="63052" y="0"/>
                  </a:moveTo>
                  <a:lnTo>
                    <a:pt x="648405" y="0"/>
                  </a:lnTo>
                  <a:cubicBezTo>
                    <a:pt x="665127" y="0"/>
                    <a:pt x="681165" y="6643"/>
                    <a:pt x="692989" y="18467"/>
                  </a:cubicBezTo>
                  <a:cubicBezTo>
                    <a:pt x="704814" y="30292"/>
                    <a:pt x="711457" y="46329"/>
                    <a:pt x="711457" y="63052"/>
                  </a:cubicBezTo>
                  <a:lnTo>
                    <a:pt x="711457" y="850866"/>
                  </a:lnTo>
                  <a:cubicBezTo>
                    <a:pt x="711457" y="867588"/>
                    <a:pt x="704814" y="883626"/>
                    <a:pt x="692989" y="895450"/>
                  </a:cubicBezTo>
                  <a:cubicBezTo>
                    <a:pt x="681165" y="907275"/>
                    <a:pt x="665127" y="913918"/>
                    <a:pt x="648405" y="913918"/>
                  </a:cubicBezTo>
                  <a:lnTo>
                    <a:pt x="63052" y="913918"/>
                  </a:lnTo>
                  <a:cubicBezTo>
                    <a:pt x="46329" y="913918"/>
                    <a:pt x="30292" y="907275"/>
                    <a:pt x="18467" y="895450"/>
                  </a:cubicBezTo>
                  <a:cubicBezTo>
                    <a:pt x="6643" y="883626"/>
                    <a:pt x="0" y="867588"/>
                    <a:pt x="0" y="850866"/>
                  </a:cubicBezTo>
                  <a:lnTo>
                    <a:pt x="0" y="63052"/>
                  </a:lnTo>
                  <a:cubicBezTo>
                    <a:pt x="0" y="46329"/>
                    <a:pt x="6643" y="30292"/>
                    <a:pt x="18467" y="18467"/>
                  </a:cubicBezTo>
                  <a:cubicBezTo>
                    <a:pt x="30292" y="6643"/>
                    <a:pt x="46329" y="0"/>
                    <a:pt x="63052" y="0"/>
                  </a:cubicBezTo>
                  <a:close/>
                </a:path>
              </a:pathLst>
            </a:custGeom>
            <a:solidFill>
              <a:srgbClr val="FEBB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24"/>
            <p:cNvSpPr txBox="1"/>
            <p:nvPr/>
          </p:nvSpPr>
          <p:spPr>
            <a:xfrm>
              <a:off x="0" y="-47625"/>
              <a:ext cx="711457" cy="961543"/>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42" name="Google Shape;742;p24"/>
          <p:cNvSpPr txBox="1"/>
          <p:nvPr/>
        </p:nvSpPr>
        <p:spPr>
          <a:xfrm>
            <a:off x="13054997" y="3312201"/>
            <a:ext cx="1371154" cy="955167"/>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0" i="0" lang="en-US" sz="2100" u="none" cap="none" strike="noStrike">
                <a:solidFill>
                  <a:srgbClr val="7C2F22"/>
                </a:solidFill>
                <a:latin typeface="Poppins"/>
                <a:ea typeface="Poppins"/>
                <a:cs typeface="Poppins"/>
                <a:sym typeface="Poppins"/>
              </a:rPr>
              <a:t>Add activity here</a:t>
            </a:r>
            <a:endParaRPr/>
          </a:p>
        </p:txBody>
      </p:sp>
      <p:grpSp>
        <p:nvGrpSpPr>
          <p:cNvPr id="743" name="Google Shape;743;p24"/>
          <p:cNvGrpSpPr/>
          <p:nvPr/>
        </p:nvGrpSpPr>
        <p:grpSpPr>
          <a:xfrm>
            <a:off x="12389918" y="5792958"/>
            <a:ext cx="2701311" cy="3822676"/>
            <a:chOff x="0" y="-47625"/>
            <a:chExt cx="711457" cy="1006795"/>
          </a:xfrm>
        </p:grpSpPr>
        <p:sp>
          <p:nvSpPr>
            <p:cNvPr id="744" name="Google Shape;744;p24"/>
            <p:cNvSpPr/>
            <p:nvPr/>
          </p:nvSpPr>
          <p:spPr>
            <a:xfrm>
              <a:off x="0" y="0"/>
              <a:ext cx="711457" cy="959170"/>
            </a:xfrm>
            <a:custGeom>
              <a:rect b="b" l="l" r="r" t="t"/>
              <a:pathLst>
                <a:path extrusionOk="0" h="959170" w="711457">
                  <a:moveTo>
                    <a:pt x="63052" y="0"/>
                  </a:moveTo>
                  <a:lnTo>
                    <a:pt x="648405" y="0"/>
                  </a:lnTo>
                  <a:cubicBezTo>
                    <a:pt x="665127" y="0"/>
                    <a:pt x="681165" y="6643"/>
                    <a:pt x="692989" y="18467"/>
                  </a:cubicBezTo>
                  <a:cubicBezTo>
                    <a:pt x="704814" y="30292"/>
                    <a:pt x="711457" y="46329"/>
                    <a:pt x="711457" y="63052"/>
                  </a:cubicBezTo>
                  <a:lnTo>
                    <a:pt x="711457" y="896119"/>
                  </a:lnTo>
                  <a:cubicBezTo>
                    <a:pt x="711457" y="912841"/>
                    <a:pt x="704814" y="928879"/>
                    <a:pt x="692989" y="940703"/>
                  </a:cubicBezTo>
                  <a:cubicBezTo>
                    <a:pt x="681165" y="952528"/>
                    <a:pt x="665127" y="959170"/>
                    <a:pt x="648405" y="959170"/>
                  </a:cubicBezTo>
                  <a:lnTo>
                    <a:pt x="63052" y="959170"/>
                  </a:lnTo>
                  <a:cubicBezTo>
                    <a:pt x="46329" y="959170"/>
                    <a:pt x="30292" y="952528"/>
                    <a:pt x="18467" y="940703"/>
                  </a:cubicBezTo>
                  <a:cubicBezTo>
                    <a:pt x="6643" y="928879"/>
                    <a:pt x="0" y="912841"/>
                    <a:pt x="0" y="896119"/>
                  </a:cubicBezTo>
                  <a:lnTo>
                    <a:pt x="0" y="63052"/>
                  </a:lnTo>
                  <a:cubicBezTo>
                    <a:pt x="0" y="46329"/>
                    <a:pt x="6643" y="30292"/>
                    <a:pt x="18467" y="18467"/>
                  </a:cubicBezTo>
                  <a:cubicBezTo>
                    <a:pt x="30292" y="6643"/>
                    <a:pt x="46329" y="0"/>
                    <a:pt x="63052" y="0"/>
                  </a:cubicBezTo>
                  <a:close/>
                </a:path>
              </a:pathLst>
            </a:custGeom>
            <a:solidFill>
              <a:srgbClr val="D5CF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24"/>
            <p:cNvSpPr txBox="1"/>
            <p:nvPr/>
          </p:nvSpPr>
          <p:spPr>
            <a:xfrm>
              <a:off x="0" y="-47625"/>
              <a:ext cx="711457" cy="1006795"/>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46" name="Google Shape;746;p24"/>
          <p:cNvSpPr txBox="1"/>
          <p:nvPr/>
        </p:nvSpPr>
        <p:spPr>
          <a:xfrm>
            <a:off x="13054997" y="7309846"/>
            <a:ext cx="1371154" cy="955167"/>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0" i="0" lang="en-US" sz="2100" u="none" cap="none" strike="noStrike">
                <a:solidFill>
                  <a:srgbClr val="7C2F22"/>
                </a:solidFill>
                <a:latin typeface="Poppins"/>
                <a:ea typeface="Poppins"/>
                <a:cs typeface="Poppins"/>
                <a:sym typeface="Poppins"/>
              </a:rPr>
              <a:t>Add activity here</a:t>
            </a:r>
            <a:endParaRPr/>
          </a:p>
        </p:txBody>
      </p:sp>
      <p:grpSp>
        <p:nvGrpSpPr>
          <p:cNvPr id="747" name="Google Shape;747;p24"/>
          <p:cNvGrpSpPr/>
          <p:nvPr/>
        </p:nvGrpSpPr>
        <p:grpSpPr>
          <a:xfrm>
            <a:off x="6544758" y="5627067"/>
            <a:ext cx="2701311" cy="2087214"/>
            <a:chOff x="0" y="-47625"/>
            <a:chExt cx="711457" cy="549719"/>
          </a:xfrm>
        </p:grpSpPr>
        <p:sp>
          <p:nvSpPr>
            <p:cNvPr id="748" name="Google Shape;748;p24"/>
            <p:cNvSpPr/>
            <p:nvPr/>
          </p:nvSpPr>
          <p:spPr>
            <a:xfrm>
              <a:off x="0" y="0"/>
              <a:ext cx="711457" cy="502094"/>
            </a:xfrm>
            <a:custGeom>
              <a:rect b="b" l="l" r="r" t="t"/>
              <a:pathLst>
                <a:path extrusionOk="0" h="502094" w="711457">
                  <a:moveTo>
                    <a:pt x="63052" y="0"/>
                  </a:moveTo>
                  <a:lnTo>
                    <a:pt x="648405" y="0"/>
                  </a:lnTo>
                  <a:cubicBezTo>
                    <a:pt x="665127" y="0"/>
                    <a:pt x="681165" y="6643"/>
                    <a:pt x="692989" y="18467"/>
                  </a:cubicBezTo>
                  <a:cubicBezTo>
                    <a:pt x="704814" y="30292"/>
                    <a:pt x="711457" y="46329"/>
                    <a:pt x="711457" y="63052"/>
                  </a:cubicBezTo>
                  <a:lnTo>
                    <a:pt x="711457" y="439042"/>
                  </a:lnTo>
                  <a:cubicBezTo>
                    <a:pt x="711457" y="455765"/>
                    <a:pt x="704814" y="471802"/>
                    <a:pt x="692989" y="483627"/>
                  </a:cubicBezTo>
                  <a:cubicBezTo>
                    <a:pt x="681165" y="495451"/>
                    <a:pt x="665127" y="502094"/>
                    <a:pt x="648405" y="502094"/>
                  </a:cubicBezTo>
                  <a:lnTo>
                    <a:pt x="63052" y="502094"/>
                  </a:lnTo>
                  <a:cubicBezTo>
                    <a:pt x="46329" y="502094"/>
                    <a:pt x="30292" y="495451"/>
                    <a:pt x="18467" y="483627"/>
                  </a:cubicBezTo>
                  <a:cubicBezTo>
                    <a:pt x="6643" y="471802"/>
                    <a:pt x="0" y="455765"/>
                    <a:pt x="0" y="439042"/>
                  </a:cubicBezTo>
                  <a:lnTo>
                    <a:pt x="0" y="63052"/>
                  </a:lnTo>
                  <a:cubicBezTo>
                    <a:pt x="0" y="46329"/>
                    <a:pt x="6643" y="30292"/>
                    <a:pt x="18467" y="18467"/>
                  </a:cubicBezTo>
                  <a:cubicBezTo>
                    <a:pt x="30292" y="6643"/>
                    <a:pt x="46329" y="0"/>
                    <a:pt x="63052" y="0"/>
                  </a:cubicBezTo>
                  <a:close/>
                </a:path>
              </a:pathLst>
            </a:custGeom>
            <a:solidFill>
              <a:srgbClr val="7C2F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24"/>
            <p:cNvSpPr txBox="1"/>
            <p:nvPr/>
          </p:nvSpPr>
          <p:spPr>
            <a:xfrm>
              <a:off x="0" y="-47625"/>
              <a:ext cx="711457" cy="549719"/>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50" name="Google Shape;750;p24"/>
          <p:cNvSpPr txBox="1"/>
          <p:nvPr/>
        </p:nvSpPr>
        <p:spPr>
          <a:xfrm>
            <a:off x="7209837" y="6438421"/>
            <a:ext cx="1371154" cy="640842"/>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1" i="0" lang="en-US" sz="2100" u="none" cap="none" strike="noStrike">
                <a:solidFill>
                  <a:srgbClr val="FFFFFF"/>
                </a:solidFill>
                <a:latin typeface="Poppins"/>
                <a:ea typeface="Poppins"/>
                <a:cs typeface="Poppins"/>
                <a:sym typeface="Poppins"/>
              </a:rPr>
              <a:t>BREAK TIME</a:t>
            </a:r>
            <a:endParaRPr/>
          </a:p>
        </p:txBody>
      </p:sp>
      <p:grpSp>
        <p:nvGrpSpPr>
          <p:cNvPr id="751" name="Google Shape;751;p24"/>
          <p:cNvGrpSpPr/>
          <p:nvPr/>
        </p:nvGrpSpPr>
        <p:grpSpPr>
          <a:xfrm>
            <a:off x="15310304" y="4842281"/>
            <a:ext cx="2701311" cy="4774421"/>
            <a:chOff x="0" y="-47625"/>
            <a:chExt cx="711457" cy="1257461"/>
          </a:xfrm>
        </p:grpSpPr>
        <p:sp>
          <p:nvSpPr>
            <p:cNvPr id="752" name="Google Shape;752;p24"/>
            <p:cNvSpPr/>
            <p:nvPr/>
          </p:nvSpPr>
          <p:spPr>
            <a:xfrm>
              <a:off x="0" y="0"/>
              <a:ext cx="711457" cy="1209836"/>
            </a:xfrm>
            <a:custGeom>
              <a:rect b="b" l="l" r="r" t="t"/>
              <a:pathLst>
                <a:path extrusionOk="0" h="1209836" w="711457">
                  <a:moveTo>
                    <a:pt x="63052" y="0"/>
                  </a:moveTo>
                  <a:lnTo>
                    <a:pt x="648405" y="0"/>
                  </a:lnTo>
                  <a:cubicBezTo>
                    <a:pt x="665127" y="0"/>
                    <a:pt x="681165" y="6643"/>
                    <a:pt x="692989" y="18467"/>
                  </a:cubicBezTo>
                  <a:cubicBezTo>
                    <a:pt x="704814" y="30292"/>
                    <a:pt x="711457" y="46329"/>
                    <a:pt x="711457" y="63052"/>
                  </a:cubicBezTo>
                  <a:lnTo>
                    <a:pt x="711457" y="1146784"/>
                  </a:lnTo>
                  <a:cubicBezTo>
                    <a:pt x="711457" y="1163507"/>
                    <a:pt x="704814" y="1179544"/>
                    <a:pt x="692989" y="1191368"/>
                  </a:cubicBezTo>
                  <a:cubicBezTo>
                    <a:pt x="681165" y="1203193"/>
                    <a:pt x="665127" y="1209836"/>
                    <a:pt x="648405" y="1209836"/>
                  </a:cubicBezTo>
                  <a:lnTo>
                    <a:pt x="63052" y="1209836"/>
                  </a:lnTo>
                  <a:cubicBezTo>
                    <a:pt x="46329" y="1209836"/>
                    <a:pt x="30292" y="1203193"/>
                    <a:pt x="18467" y="1191368"/>
                  </a:cubicBezTo>
                  <a:cubicBezTo>
                    <a:pt x="6643" y="1179544"/>
                    <a:pt x="0" y="1163507"/>
                    <a:pt x="0" y="1146784"/>
                  </a:cubicBezTo>
                  <a:lnTo>
                    <a:pt x="0" y="63052"/>
                  </a:lnTo>
                  <a:cubicBezTo>
                    <a:pt x="0" y="46329"/>
                    <a:pt x="6643" y="30292"/>
                    <a:pt x="18467" y="18467"/>
                  </a:cubicBezTo>
                  <a:cubicBezTo>
                    <a:pt x="30292" y="6643"/>
                    <a:pt x="46329" y="0"/>
                    <a:pt x="63052" y="0"/>
                  </a:cubicBezTo>
                  <a:close/>
                </a:path>
              </a:pathLst>
            </a:custGeom>
            <a:solidFill>
              <a:srgbClr val="FEBB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24"/>
            <p:cNvSpPr txBox="1"/>
            <p:nvPr/>
          </p:nvSpPr>
          <p:spPr>
            <a:xfrm>
              <a:off x="0" y="-47625"/>
              <a:ext cx="711457" cy="1257461"/>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54" name="Google Shape;754;p24"/>
          <p:cNvSpPr txBox="1"/>
          <p:nvPr/>
        </p:nvSpPr>
        <p:spPr>
          <a:xfrm>
            <a:off x="15986579" y="6596917"/>
            <a:ext cx="1371154" cy="955167"/>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0" i="0" lang="en-US" sz="2100" u="none" cap="none" strike="noStrike">
                <a:solidFill>
                  <a:srgbClr val="7C2F22"/>
                </a:solidFill>
                <a:latin typeface="Poppins"/>
                <a:ea typeface="Poppins"/>
                <a:cs typeface="Poppins"/>
                <a:sym typeface="Poppins"/>
              </a:rPr>
              <a:t>Add activity here</a:t>
            </a:r>
            <a:endParaRPr/>
          </a:p>
        </p:txBody>
      </p:sp>
      <p:grpSp>
        <p:nvGrpSpPr>
          <p:cNvPr id="755" name="Google Shape;755;p24"/>
          <p:cNvGrpSpPr/>
          <p:nvPr/>
        </p:nvGrpSpPr>
        <p:grpSpPr>
          <a:xfrm>
            <a:off x="15310304" y="2073197"/>
            <a:ext cx="2701311" cy="2789054"/>
            <a:chOff x="0" y="-47625"/>
            <a:chExt cx="711457" cy="734566"/>
          </a:xfrm>
        </p:grpSpPr>
        <p:sp>
          <p:nvSpPr>
            <p:cNvPr id="756" name="Google Shape;756;p24"/>
            <p:cNvSpPr/>
            <p:nvPr/>
          </p:nvSpPr>
          <p:spPr>
            <a:xfrm>
              <a:off x="0" y="0"/>
              <a:ext cx="711457" cy="686941"/>
            </a:xfrm>
            <a:custGeom>
              <a:rect b="b" l="l" r="r" t="t"/>
              <a:pathLst>
                <a:path extrusionOk="0" h="686941" w="711457">
                  <a:moveTo>
                    <a:pt x="63052" y="0"/>
                  </a:moveTo>
                  <a:lnTo>
                    <a:pt x="648405" y="0"/>
                  </a:lnTo>
                  <a:cubicBezTo>
                    <a:pt x="665127" y="0"/>
                    <a:pt x="681165" y="6643"/>
                    <a:pt x="692989" y="18467"/>
                  </a:cubicBezTo>
                  <a:cubicBezTo>
                    <a:pt x="704814" y="30292"/>
                    <a:pt x="711457" y="46329"/>
                    <a:pt x="711457" y="63052"/>
                  </a:cubicBezTo>
                  <a:lnTo>
                    <a:pt x="711457" y="623889"/>
                  </a:lnTo>
                  <a:cubicBezTo>
                    <a:pt x="711457" y="640611"/>
                    <a:pt x="704814" y="656649"/>
                    <a:pt x="692989" y="668473"/>
                  </a:cubicBezTo>
                  <a:cubicBezTo>
                    <a:pt x="681165" y="680298"/>
                    <a:pt x="665127" y="686941"/>
                    <a:pt x="648405" y="686941"/>
                  </a:cubicBezTo>
                  <a:lnTo>
                    <a:pt x="63052" y="686941"/>
                  </a:lnTo>
                  <a:cubicBezTo>
                    <a:pt x="46329" y="686941"/>
                    <a:pt x="30292" y="680298"/>
                    <a:pt x="18467" y="668473"/>
                  </a:cubicBezTo>
                  <a:cubicBezTo>
                    <a:pt x="6643" y="656649"/>
                    <a:pt x="0" y="640611"/>
                    <a:pt x="0" y="623889"/>
                  </a:cubicBezTo>
                  <a:lnTo>
                    <a:pt x="0" y="63052"/>
                  </a:lnTo>
                  <a:cubicBezTo>
                    <a:pt x="0" y="46329"/>
                    <a:pt x="6643" y="30292"/>
                    <a:pt x="18467" y="18467"/>
                  </a:cubicBezTo>
                  <a:cubicBezTo>
                    <a:pt x="30292" y="6643"/>
                    <a:pt x="46329" y="0"/>
                    <a:pt x="63052" y="0"/>
                  </a:cubicBezTo>
                  <a:close/>
                </a:path>
              </a:pathLst>
            </a:custGeom>
            <a:solidFill>
              <a:srgbClr val="F586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24"/>
            <p:cNvSpPr txBox="1"/>
            <p:nvPr/>
          </p:nvSpPr>
          <p:spPr>
            <a:xfrm>
              <a:off x="0" y="-47625"/>
              <a:ext cx="711457" cy="734566"/>
            </a:xfrm>
            <a:prstGeom prst="rect">
              <a:avLst/>
            </a:prstGeom>
            <a:noFill/>
            <a:ln>
              <a:noFill/>
            </a:ln>
          </p:spPr>
          <p:txBody>
            <a:bodyPr anchorCtr="0" anchor="ctr" bIns="50800" lIns="50800" spcFirstLastPara="1" rIns="50800" wrap="square" tIns="5080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58" name="Google Shape;758;p24"/>
          <p:cNvSpPr txBox="1"/>
          <p:nvPr/>
        </p:nvSpPr>
        <p:spPr>
          <a:xfrm>
            <a:off x="15986579" y="3075791"/>
            <a:ext cx="1371154" cy="955167"/>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0" i="0" lang="en-US" sz="2100" u="none" cap="none" strike="noStrike">
                <a:solidFill>
                  <a:srgbClr val="7C2F22"/>
                </a:solidFill>
                <a:latin typeface="Poppins"/>
                <a:ea typeface="Poppins"/>
                <a:cs typeface="Poppins"/>
                <a:sym typeface="Poppins"/>
              </a:rPr>
              <a:t>Add activity here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D799"/>
        </a:solidFill>
      </p:bgPr>
    </p:bg>
    <p:spTree>
      <p:nvGrpSpPr>
        <p:cNvPr id="762" name="Shape 762"/>
        <p:cNvGrpSpPr/>
        <p:nvPr/>
      </p:nvGrpSpPr>
      <p:grpSpPr>
        <a:xfrm>
          <a:off x="0" y="0"/>
          <a:ext cx="0" cy="0"/>
          <a:chOff x="0" y="0"/>
          <a:chExt cx="0" cy="0"/>
        </a:xfrm>
      </p:grpSpPr>
      <p:pic>
        <p:nvPicPr>
          <p:cNvPr id="763" name="Google Shape;763;p25"/>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764" name="Google Shape;764;p25"/>
          <p:cNvSpPr txBox="1"/>
          <p:nvPr/>
        </p:nvSpPr>
        <p:spPr>
          <a:xfrm>
            <a:off x="3656766" y="1037807"/>
            <a:ext cx="10974600" cy="1108200"/>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1" i="0" lang="en-US" sz="7200" u="none" cap="none" strike="noStrike">
                <a:solidFill>
                  <a:srgbClr val="7C2F22"/>
                </a:solidFill>
                <a:latin typeface="Fredoka"/>
                <a:ea typeface="Fredoka"/>
                <a:cs typeface="Fredoka"/>
                <a:sym typeface="Fredoka"/>
              </a:rPr>
              <a:t>WEEKLY OVERVIEW</a:t>
            </a:r>
            <a:endParaRPr b="1"/>
          </a:p>
        </p:txBody>
      </p:sp>
      <p:grpSp>
        <p:nvGrpSpPr>
          <p:cNvPr id="765" name="Google Shape;765;p25"/>
          <p:cNvGrpSpPr/>
          <p:nvPr/>
        </p:nvGrpSpPr>
        <p:grpSpPr>
          <a:xfrm>
            <a:off x="1028700" y="2662341"/>
            <a:ext cx="5195565" cy="3160606"/>
            <a:chOff x="0" y="-38100"/>
            <a:chExt cx="1850166" cy="1125507"/>
          </a:xfrm>
        </p:grpSpPr>
        <p:sp>
          <p:nvSpPr>
            <p:cNvPr id="766" name="Google Shape;766;p25"/>
            <p:cNvSpPr/>
            <p:nvPr/>
          </p:nvSpPr>
          <p:spPr>
            <a:xfrm>
              <a:off x="0" y="0"/>
              <a:ext cx="1850166" cy="1087407"/>
            </a:xfrm>
            <a:custGeom>
              <a:rect b="b" l="l" r="r" t="t"/>
              <a:pathLst>
                <a:path extrusionOk="0" h="1087407" w="1850166">
                  <a:moveTo>
                    <a:pt x="0" y="0"/>
                  </a:moveTo>
                  <a:lnTo>
                    <a:pt x="1850166" y="0"/>
                  </a:lnTo>
                  <a:lnTo>
                    <a:pt x="1850166" y="1087407"/>
                  </a:lnTo>
                  <a:lnTo>
                    <a:pt x="0" y="1087407"/>
                  </a:lnTo>
                  <a:close/>
                </a:path>
              </a:pathLst>
            </a:custGeom>
            <a:solidFill>
              <a:srgbClr val="FFFFFF"/>
            </a:solidFill>
            <a:ln>
              <a:noFill/>
            </a:ln>
          </p:spPr>
        </p:sp>
        <p:sp>
          <p:nvSpPr>
            <p:cNvPr id="767" name="Google Shape;767;p25"/>
            <p:cNvSpPr txBox="1"/>
            <p:nvPr/>
          </p:nvSpPr>
          <p:spPr>
            <a:xfrm>
              <a:off x="0" y="-38100"/>
              <a:ext cx="1850166" cy="1125507"/>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8" name="Google Shape;768;p25"/>
          <p:cNvGrpSpPr/>
          <p:nvPr/>
        </p:nvGrpSpPr>
        <p:grpSpPr>
          <a:xfrm>
            <a:off x="1153601" y="2766368"/>
            <a:ext cx="4945764" cy="2952551"/>
            <a:chOff x="0" y="-38100"/>
            <a:chExt cx="1761210" cy="1051418"/>
          </a:xfrm>
        </p:grpSpPr>
        <p:sp>
          <p:nvSpPr>
            <p:cNvPr id="769" name="Google Shape;769;p25"/>
            <p:cNvSpPr/>
            <p:nvPr/>
          </p:nvSpPr>
          <p:spPr>
            <a:xfrm>
              <a:off x="0" y="0"/>
              <a:ext cx="1761210" cy="1013318"/>
            </a:xfrm>
            <a:custGeom>
              <a:rect b="b" l="l" r="r" t="t"/>
              <a:pathLst>
                <a:path extrusionOk="0" h="1013318" w="1761210">
                  <a:moveTo>
                    <a:pt x="0" y="0"/>
                  </a:moveTo>
                  <a:lnTo>
                    <a:pt x="1761210" y="0"/>
                  </a:lnTo>
                  <a:lnTo>
                    <a:pt x="1761210" y="1013318"/>
                  </a:lnTo>
                  <a:lnTo>
                    <a:pt x="0" y="1013318"/>
                  </a:lnTo>
                  <a:close/>
                </a:path>
              </a:pathLst>
            </a:custGeom>
            <a:solidFill>
              <a:srgbClr val="000000">
                <a:alpha val="0"/>
              </a:srgbClr>
            </a:solidFill>
            <a:ln cap="sq" cmpd="sng" w="57150">
              <a:solidFill>
                <a:srgbClr val="7C2F22"/>
              </a:solidFill>
              <a:prstDash val="dash"/>
              <a:miter lim="8000"/>
              <a:headEnd len="sm" w="sm" type="none"/>
              <a:tailEnd len="sm" w="sm" type="none"/>
            </a:ln>
          </p:spPr>
        </p:sp>
        <p:sp>
          <p:nvSpPr>
            <p:cNvPr id="770" name="Google Shape;770;p25"/>
            <p:cNvSpPr txBox="1"/>
            <p:nvPr/>
          </p:nvSpPr>
          <p:spPr>
            <a:xfrm>
              <a:off x="0" y="-38100"/>
              <a:ext cx="1761210" cy="1051418"/>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71" name="Google Shape;771;p25"/>
          <p:cNvSpPr txBox="1"/>
          <p:nvPr/>
        </p:nvSpPr>
        <p:spPr>
          <a:xfrm>
            <a:off x="1528750" y="4027693"/>
            <a:ext cx="3986100" cy="1378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599" u="none" cap="none" strike="noStrike">
                <a:solidFill>
                  <a:srgbClr val="000000"/>
                </a:solidFill>
                <a:latin typeface="Poppins"/>
                <a:ea typeface="Poppins"/>
                <a:cs typeface="Poppins"/>
                <a:sym typeface="Poppins"/>
              </a:rPr>
              <a:t>Lorem ipsum odor amet, consectetuer adipiscing elit. Ultricies molestie conubia imperdiet vivamus primis vel congue class. Taciti enim rutrum elementum hac laoreet tortor?</a:t>
            </a:r>
            <a:endParaRPr/>
          </a:p>
        </p:txBody>
      </p:sp>
      <p:grpSp>
        <p:nvGrpSpPr>
          <p:cNvPr id="772" name="Google Shape;772;p25"/>
          <p:cNvGrpSpPr/>
          <p:nvPr/>
        </p:nvGrpSpPr>
        <p:grpSpPr>
          <a:xfrm>
            <a:off x="1528750" y="3029521"/>
            <a:ext cx="1460677" cy="706913"/>
            <a:chOff x="0" y="-47625"/>
            <a:chExt cx="410810" cy="198816"/>
          </a:xfrm>
        </p:grpSpPr>
        <p:sp>
          <p:nvSpPr>
            <p:cNvPr id="773" name="Google Shape;773;p25"/>
            <p:cNvSpPr/>
            <p:nvPr/>
          </p:nvSpPr>
          <p:spPr>
            <a:xfrm>
              <a:off x="0" y="0"/>
              <a:ext cx="410810" cy="151191"/>
            </a:xfrm>
            <a:custGeom>
              <a:rect b="b" l="l" r="r" t="t"/>
              <a:pathLst>
                <a:path extrusionOk="0" h="151191" w="410810">
                  <a:moveTo>
                    <a:pt x="75596" y="0"/>
                  </a:moveTo>
                  <a:lnTo>
                    <a:pt x="335214" y="0"/>
                  </a:lnTo>
                  <a:cubicBezTo>
                    <a:pt x="355263" y="0"/>
                    <a:pt x="374491" y="7965"/>
                    <a:pt x="388668" y="22141"/>
                  </a:cubicBezTo>
                  <a:cubicBezTo>
                    <a:pt x="402845" y="36318"/>
                    <a:pt x="410810" y="55546"/>
                    <a:pt x="410810" y="75596"/>
                  </a:cubicBezTo>
                  <a:lnTo>
                    <a:pt x="410810" y="75596"/>
                  </a:lnTo>
                  <a:cubicBezTo>
                    <a:pt x="410810" y="95645"/>
                    <a:pt x="402845" y="114873"/>
                    <a:pt x="388668" y="129050"/>
                  </a:cubicBezTo>
                  <a:cubicBezTo>
                    <a:pt x="374491" y="143227"/>
                    <a:pt x="355263" y="151191"/>
                    <a:pt x="335214" y="151191"/>
                  </a:cubicBezTo>
                  <a:lnTo>
                    <a:pt x="75596" y="151191"/>
                  </a:lnTo>
                  <a:cubicBezTo>
                    <a:pt x="55546" y="151191"/>
                    <a:pt x="36318" y="143227"/>
                    <a:pt x="22141" y="129050"/>
                  </a:cubicBezTo>
                  <a:cubicBezTo>
                    <a:pt x="7965" y="114873"/>
                    <a:pt x="0" y="95645"/>
                    <a:pt x="0" y="75596"/>
                  </a:cubicBezTo>
                  <a:lnTo>
                    <a:pt x="0" y="75596"/>
                  </a:lnTo>
                  <a:cubicBezTo>
                    <a:pt x="0" y="55546"/>
                    <a:pt x="7965" y="36318"/>
                    <a:pt x="22141" y="22141"/>
                  </a:cubicBezTo>
                  <a:cubicBezTo>
                    <a:pt x="36318" y="7965"/>
                    <a:pt x="55546" y="0"/>
                    <a:pt x="75596" y="0"/>
                  </a:cubicBezTo>
                  <a:close/>
                </a:path>
              </a:pathLst>
            </a:custGeom>
            <a:solidFill>
              <a:srgbClr val="7C2F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25"/>
            <p:cNvSpPr txBox="1"/>
            <p:nvPr/>
          </p:nvSpPr>
          <p:spPr>
            <a:xfrm>
              <a:off x="0" y="-47625"/>
              <a:ext cx="410810" cy="198816"/>
            </a:xfrm>
            <a:prstGeom prst="rect">
              <a:avLst/>
            </a:prstGeom>
            <a:noFill/>
            <a:ln>
              <a:noFill/>
            </a:ln>
          </p:spPr>
          <p:txBody>
            <a:bodyPr anchorCtr="0" anchor="ctr" bIns="47550" lIns="47550" spcFirstLastPara="1" rIns="47550" wrap="square" tIns="4755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75" name="Google Shape;775;p25"/>
          <p:cNvSpPr txBox="1"/>
          <p:nvPr/>
        </p:nvSpPr>
        <p:spPr>
          <a:xfrm>
            <a:off x="1664454" y="3319221"/>
            <a:ext cx="1189200" cy="302700"/>
          </a:xfrm>
          <a:prstGeom prst="rect">
            <a:avLst/>
          </a:prstGeom>
          <a:noFill/>
          <a:ln>
            <a:noFill/>
          </a:ln>
        </p:spPr>
        <p:txBody>
          <a:bodyPr anchorCtr="0" anchor="t" bIns="0" lIns="0" spcFirstLastPara="1" rIns="0" wrap="square" tIns="0">
            <a:spAutoFit/>
          </a:bodyPr>
          <a:lstStyle/>
          <a:p>
            <a:pPr indent="0" lvl="0" marL="0" marR="0" rtl="0" algn="ctr">
              <a:lnSpc>
                <a:spcPct val="119023"/>
              </a:lnSpc>
              <a:spcBef>
                <a:spcPts val="0"/>
              </a:spcBef>
              <a:spcAft>
                <a:spcPts val="0"/>
              </a:spcAft>
              <a:buNone/>
            </a:pPr>
            <a:r>
              <a:rPr b="1" i="0" lang="en-US" sz="1966" u="none" cap="none" strike="noStrike">
                <a:solidFill>
                  <a:srgbClr val="FDD799"/>
                </a:solidFill>
                <a:latin typeface="Fredoka"/>
                <a:ea typeface="Fredoka"/>
                <a:cs typeface="Fredoka"/>
                <a:sym typeface="Fredoka"/>
              </a:rPr>
              <a:t>MON</a:t>
            </a:r>
            <a:endParaRPr b="1"/>
          </a:p>
        </p:txBody>
      </p:sp>
      <p:grpSp>
        <p:nvGrpSpPr>
          <p:cNvPr id="776" name="Google Shape;776;p25"/>
          <p:cNvGrpSpPr/>
          <p:nvPr/>
        </p:nvGrpSpPr>
        <p:grpSpPr>
          <a:xfrm>
            <a:off x="6515934" y="2662341"/>
            <a:ext cx="5195565" cy="3160606"/>
            <a:chOff x="0" y="-38100"/>
            <a:chExt cx="1850166" cy="1125507"/>
          </a:xfrm>
        </p:grpSpPr>
        <p:sp>
          <p:nvSpPr>
            <p:cNvPr id="777" name="Google Shape;777;p25"/>
            <p:cNvSpPr/>
            <p:nvPr/>
          </p:nvSpPr>
          <p:spPr>
            <a:xfrm>
              <a:off x="0" y="0"/>
              <a:ext cx="1850166" cy="1087407"/>
            </a:xfrm>
            <a:custGeom>
              <a:rect b="b" l="l" r="r" t="t"/>
              <a:pathLst>
                <a:path extrusionOk="0" h="1087407" w="1850166">
                  <a:moveTo>
                    <a:pt x="0" y="0"/>
                  </a:moveTo>
                  <a:lnTo>
                    <a:pt x="1850166" y="0"/>
                  </a:lnTo>
                  <a:lnTo>
                    <a:pt x="1850166" y="1087407"/>
                  </a:lnTo>
                  <a:lnTo>
                    <a:pt x="0" y="1087407"/>
                  </a:lnTo>
                  <a:close/>
                </a:path>
              </a:pathLst>
            </a:custGeom>
            <a:solidFill>
              <a:srgbClr val="FFFFFF"/>
            </a:solidFill>
            <a:ln>
              <a:noFill/>
            </a:ln>
          </p:spPr>
        </p:sp>
        <p:sp>
          <p:nvSpPr>
            <p:cNvPr id="778" name="Google Shape;778;p25"/>
            <p:cNvSpPr txBox="1"/>
            <p:nvPr/>
          </p:nvSpPr>
          <p:spPr>
            <a:xfrm>
              <a:off x="0" y="-38100"/>
              <a:ext cx="1850166" cy="1125507"/>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9" name="Google Shape;779;p25"/>
          <p:cNvGrpSpPr/>
          <p:nvPr/>
        </p:nvGrpSpPr>
        <p:grpSpPr>
          <a:xfrm>
            <a:off x="6640834" y="2766368"/>
            <a:ext cx="4945764" cy="2952551"/>
            <a:chOff x="0" y="-38100"/>
            <a:chExt cx="1761210" cy="1051418"/>
          </a:xfrm>
        </p:grpSpPr>
        <p:sp>
          <p:nvSpPr>
            <p:cNvPr id="780" name="Google Shape;780;p25"/>
            <p:cNvSpPr/>
            <p:nvPr/>
          </p:nvSpPr>
          <p:spPr>
            <a:xfrm>
              <a:off x="0" y="0"/>
              <a:ext cx="1761210" cy="1013318"/>
            </a:xfrm>
            <a:custGeom>
              <a:rect b="b" l="l" r="r" t="t"/>
              <a:pathLst>
                <a:path extrusionOk="0" h="1013318" w="1761210">
                  <a:moveTo>
                    <a:pt x="0" y="0"/>
                  </a:moveTo>
                  <a:lnTo>
                    <a:pt x="1761210" y="0"/>
                  </a:lnTo>
                  <a:lnTo>
                    <a:pt x="1761210" y="1013318"/>
                  </a:lnTo>
                  <a:lnTo>
                    <a:pt x="0" y="1013318"/>
                  </a:lnTo>
                  <a:close/>
                </a:path>
              </a:pathLst>
            </a:custGeom>
            <a:solidFill>
              <a:srgbClr val="000000">
                <a:alpha val="0"/>
              </a:srgbClr>
            </a:solidFill>
            <a:ln cap="sq" cmpd="sng" w="57150">
              <a:solidFill>
                <a:srgbClr val="7C2F22"/>
              </a:solidFill>
              <a:prstDash val="dash"/>
              <a:miter lim="8000"/>
              <a:headEnd len="sm" w="sm" type="none"/>
              <a:tailEnd len="sm" w="sm" type="none"/>
            </a:ln>
          </p:spPr>
        </p:sp>
        <p:sp>
          <p:nvSpPr>
            <p:cNvPr id="781" name="Google Shape;781;p25"/>
            <p:cNvSpPr txBox="1"/>
            <p:nvPr/>
          </p:nvSpPr>
          <p:spPr>
            <a:xfrm>
              <a:off x="0" y="-38100"/>
              <a:ext cx="1761210" cy="1051418"/>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82" name="Google Shape;782;p25"/>
          <p:cNvSpPr txBox="1"/>
          <p:nvPr/>
        </p:nvSpPr>
        <p:spPr>
          <a:xfrm>
            <a:off x="7015984" y="4020549"/>
            <a:ext cx="3986100" cy="1378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599" u="none" cap="none" strike="noStrike">
                <a:solidFill>
                  <a:srgbClr val="000000"/>
                </a:solidFill>
                <a:latin typeface="Poppins"/>
                <a:ea typeface="Poppins"/>
                <a:cs typeface="Poppins"/>
                <a:sym typeface="Poppins"/>
              </a:rPr>
              <a:t>Lorem ipsum odor amet, consectetuer adipiscing elit. Ultricies molestie conubia imperdiet vivamus primis vel congue class. Taciti enim rutrum elementum hac laoreet tortor?</a:t>
            </a:r>
            <a:endParaRPr/>
          </a:p>
        </p:txBody>
      </p:sp>
      <p:grpSp>
        <p:nvGrpSpPr>
          <p:cNvPr id="783" name="Google Shape;783;p25"/>
          <p:cNvGrpSpPr/>
          <p:nvPr/>
        </p:nvGrpSpPr>
        <p:grpSpPr>
          <a:xfrm>
            <a:off x="7015984" y="3029521"/>
            <a:ext cx="1460677" cy="706912"/>
            <a:chOff x="0" y="-47625"/>
            <a:chExt cx="410810" cy="198816"/>
          </a:xfrm>
        </p:grpSpPr>
        <p:sp>
          <p:nvSpPr>
            <p:cNvPr id="784" name="Google Shape;784;p25"/>
            <p:cNvSpPr/>
            <p:nvPr/>
          </p:nvSpPr>
          <p:spPr>
            <a:xfrm>
              <a:off x="0" y="0"/>
              <a:ext cx="410810" cy="151191"/>
            </a:xfrm>
            <a:custGeom>
              <a:rect b="b" l="l" r="r" t="t"/>
              <a:pathLst>
                <a:path extrusionOk="0" h="151191" w="410810">
                  <a:moveTo>
                    <a:pt x="75596" y="0"/>
                  </a:moveTo>
                  <a:lnTo>
                    <a:pt x="335214" y="0"/>
                  </a:lnTo>
                  <a:cubicBezTo>
                    <a:pt x="355263" y="0"/>
                    <a:pt x="374491" y="7965"/>
                    <a:pt x="388668" y="22141"/>
                  </a:cubicBezTo>
                  <a:cubicBezTo>
                    <a:pt x="402845" y="36318"/>
                    <a:pt x="410810" y="55546"/>
                    <a:pt x="410810" y="75596"/>
                  </a:cubicBezTo>
                  <a:lnTo>
                    <a:pt x="410810" y="75596"/>
                  </a:lnTo>
                  <a:cubicBezTo>
                    <a:pt x="410810" y="95645"/>
                    <a:pt x="402845" y="114873"/>
                    <a:pt x="388668" y="129050"/>
                  </a:cubicBezTo>
                  <a:cubicBezTo>
                    <a:pt x="374491" y="143227"/>
                    <a:pt x="355263" y="151191"/>
                    <a:pt x="335214" y="151191"/>
                  </a:cubicBezTo>
                  <a:lnTo>
                    <a:pt x="75596" y="151191"/>
                  </a:lnTo>
                  <a:cubicBezTo>
                    <a:pt x="55546" y="151191"/>
                    <a:pt x="36318" y="143227"/>
                    <a:pt x="22141" y="129050"/>
                  </a:cubicBezTo>
                  <a:cubicBezTo>
                    <a:pt x="7965" y="114873"/>
                    <a:pt x="0" y="95645"/>
                    <a:pt x="0" y="75596"/>
                  </a:cubicBezTo>
                  <a:lnTo>
                    <a:pt x="0" y="75596"/>
                  </a:lnTo>
                  <a:cubicBezTo>
                    <a:pt x="0" y="55546"/>
                    <a:pt x="7965" y="36318"/>
                    <a:pt x="22141" y="22141"/>
                  </a:cubicBezTo>
                  <a:cubicBezTo>
                    <a:pt x="36318" y="7965"/>
                    <a:pt x="55546" y="0"/>
                    <a:pt x="75596" y="0"/>
                  </a:cubicBezTo>
                  <a:close/>
                </a:path>
              </a:pathLst>
            </a:custGeom>
            <a:solidFill>
              <a:srgbClr val="7C2F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25"/>
            <p:cNvSpPr txBox="1"/>
            <p:nvPr/>
          </p:nvSpPr>
          <p:spPr>
            <a:xfrm>
              <a:off x="0" y="-47625"/>
              <a:ext cx="410810" cy="198816"/>
            </a:xfrm>
            <a:prstGeom prst="rect">
              <a:avLst/>
            </a:prstGeom>
            <a:noFill/>
            <a:ln>
              <a:noFill/>
            </a:ln>
          </p:spPr>
          <p:txBody>
            <a:bodyPr anchorCtr="0" anchor="ctr" bIns="47550" lIns="47550" spcFirstLastPara="1" rIns="47550" wrap="square" tIns="4755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86" name="Google Shape;786;p25"/>
          <p:cNvSpPr txBox="1"/>
          <p:nvPr/>
        </p:nvSpPr>
        <p:spPr>
          <a:xfrm>
            <a:off x="7151688" y="3319220"/>
            <a:ext cx="1189200" cy="302700"/>
          </a:xfrm>
          <a:prstGeom prst="rect">
            <a:avLst/>
          </a:prstGeom>
          <a:noFill/>
          <a:ln>
            <a:noFill/>
          </a:ln>
        </p:spPr>
        <p:txBody>
          <a:bodyPr anchorCtr="0" anchor="t" bIns="0" lIns="0" spcFirstLastPara="1" rIns="0" wrap="square" tIns="0">
            <a:spAutoFit/>
          </a:bodyPr>
          <a:lstStyle/>
          <a:p>
            <a:pPr indent="0" lvl="0" marL="0" marR="0" rtl="0" algn="ctr">
              <a:lnSpc>
                <a:spcPct val="119023"/>
              </a:lnSpc>
              <a:spcBef>
                <a:spcPts val="0"/>
              </a:spcBef>
              <a:spcAft>
                <a:spcPts val="0"/>
              </a:spcAft>
              <a:buNone/>
            </a:pPr>
            <a:r>
              <a:rPr b="1" i="0" lang="en-US" sz="1966" u="none" cap="none" strike="noStrike">
                <a:solidFill>
                  <a:srgbClr val="FDD799"/>
                </a:solidFill>
                <a:latin typeface="Fredoka"/>
                <a:ea typeface="Fredoka"/>
                <a:cs typeface="Fredoka"/>
                <a:sym typeface="Fredoka"/>
              </a:rPr>
              <a:t>TUE</a:t>
            </a:r>
            <a:endParaRPr b="1"/>
          </a:p>
        </p:txBody>
      </p:sp>
      <p:grpSp>
        <p:nvGrpSpPr>
          <p:cNvPr id="787" name="Google Shape;787;p25"/>
          <p:cNvGrpSpPr/>
          <p:nvPr/>
        </p:nvGrpSpPr>
        <p:grpSpPr>
          <a:xfrm>
            <a:off x="12063735" y="2662341"/>
            <a:ext cx="5195565" cy="3160606"/>
            <a:chOff x="0" y="-38100"/>
            <a:chExt cx="1850166" cy="1125507"/>
          </a:xfrm>
        </p:grpSpPr>
        <p:sp>
          <p:nvSpPr>
            <p:cNvPr id="788" name="Google Shape;788;p25"/>
            <p:cNvSpPr/>
            <p:nvPr/>
          </p:nvSpPr>
          <p:spPr>
            <a:xfrm>
              <a:off x="0" y="0"/>
              <a:ext cx="1850166" cy="1087407"/>
            </a:xfrm>
            <a:custGeom>
              <a:rect b="b" l="l" r="r" t="t"/>
              <a:pathLst>
                <a:path extrusionOk="0" h="1087407" w="1850166">
                  <a:moveTo>
                    <a:pt x="0" y="0"/>
                  </a:moveTo>
                  <a:lnTo>
                    <a:pt x="1850166" y="0"/>
                  </a:lnTo>
                  <a:lnTo>
                    <a:pt x="1850166" y="1087407"/>
                  </a:lnTo>
                  <a:lnTo>
                    <a:pt x="0" y="1087407"/>
                  </a:lnTo>
                  <a:close/>
                </a:path>
              </a:pathLst>
            </a:custGeom>
            <a:solidFill>
              <a:srgbClr val="FFFFFF"/>
            </a:solidFill>
            <a:ln>
              <a:noFill/>
            </a:ln>
          </p:spPr>
        </p:sp>
        <p:sp>
          <p:nvSpPr>
            <p:cNvPr id="789" name="Google Shape;789;p25"/>
            <p:cNvSpPr txBox="1"/>
            <p:nvPr/>
          </p:nvSpPr>
          <p:spPr>
            <a:xfrm>
              <a:off x="0" y="-38100"/>
              <a:ext cx="1850166" cy="1125507"/>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0" name="Google Shape;790;p25"/>
          <p:cNvGrpSpPr/>
          <p:nvPr/>
        </p:nvGrpSpPr>
        <p:grpSpPr>
          <a:xfrm>
            <a:off x="12188636" y="2766368"/>
            <a:ext cx="4945764" cy="2952551"/>
            <a:chOff x="0" y="-38100"/>
            <a:chExt cx="1761210" cy="1051418"/>
          </a:xfrm>
        </p:grpSpPr>
        <p:sp>
          <p:nvSpPr>
            <p:cNvPr id="791" name="Google Shape;791;p25"/>
            <p:cNvSpPr/>
            <p:nvPr/>
          </p:nvSpPr>
          <p:spPr>
            <a:xfrm>
              <a:off x="0" y="0"/>
              <a:ext cx="1761210" cy="1013318"/>
            </a:xfrm>
            <a:custGeom>
              <a:rect b="b" l="l" r="r" t="t"/>
              <a:pathLst>
                <a:path extrusionOk="0" h="1013318" w="1761210">
                  <a:moveTo>
                    <a:pt x="0" y="0"/>
                  </a:moveTo>
                  <a:lnTo>
                    <a:pt x="1761210" y="0"/>
                  </a:lnTo>
                  <a:lnTo>
                    <a:pt x="1761210" y="1013318"/>
                  </a:lnTo>
                  <a:lnTo>
                    <a:pt x="0" y="1013318"/>
                  </a:lnTo>
                  <a:close/>
                </a:path>
              </a:pathLst>
            </a:custGeom>
            <a:solidFill>
              <a:srgbClr val="000000">
                <a:alpha val="0"/>
              </a:srgbClr>
            </a:solidFill>
            <a:ln cap="sq" cmpd="sng" w="57150">
              <a:solidFill>
                <a:srgbClr val="7C2F22"/>
              </a:solidFill>
              <a:prstDash val="dash"/>
              <a:miter lim="8000"/>
              <a:headEnd len="sm" w="sm" type="none"/>
              <a:tailEnd len="sm" w="sm" type="none"/>
            </a:ln>
          </p:spPr>
        </p:sp>
        <p:sp>
          <p:nvSpPr>
            <p:cNvPr id="792" name="Google Shape;792;p25"/>
            <p:cNvSpPr txBox="1"/>
            <p:nvPr/>
          </p:nvSpPr>
          <p:spPr>
            <a:xfrm>
              <a:off x="0" y="-38100"/>
              <a:ext cx="1761210" cy="1051418"/>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93" name="Google Shape;793;p25"/>
          <p:cNvSpPr txBox="1"/>
          <p:nvPr/>
        </p:nvSpPr>
        <p:spPr>
          <a:xfrm>
            <a:off x="12563785" y="4020549"/>
            <a:ext cx="3986100" cy="1378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599" u="none" cap="none" strike="noStrike">
                <a:solidFill>
                  <a:srgbClr val="000000"/>
                </a:solidFill>
                <a:latin typeface="Poppins"/>
                <a:ea typeface="Poppins"/>
                <a:cs typeface="Poppins"/>
                <a:sym typeface="Poppins"/>
              </a:rPr>
              <a:t>Lorem ipsum odor amet, consectetuer adipiscing elit. Ultricies molestie conubia imperdiet vivamus primis vel congue class. Taciti enim rutrum elementum hac laoreet tortor?</a:t>
            </a:r>
            <a:endParaRPr/>
          </a:p>
        </p:txBody>
      </p:sp>
      <p:grpSp>
        <p:nvGrpSpPr>
          <p:cNvPr id="794" name="Google Shape;794;p25"/>
          <p:cNvGrpSpPr/>
          <p:nvPr/>
        </p:nvGrpSpPr>
        <p:grpSpPr>
          <a:xfrm>
            <a:off x="12563785" y="3029521"/>
            <a:ext cx="1460677" cy="706912"/>
            <a:chOff x="0" y="-47625"/>
            <a:chExt cx="410810" cy="198816"/>
          </a:xfrm>
        </p:grpSpPr>
        <p:sp>
          <p:nvSpPr>
            <p:cNvPr id="795" name="Google Shape;795;p25"/>
            <p:cNvSpPr/>
            <p:nvPr/>
          </p:nvSpPr>
          <p:spPr>
            <a:xfrm>
              <a:off x="0" y="0"/>
              <a:ext cx="410810" cy="151191"/>
            </a:xfrm>
            <a:custGeom>
              <a:rect b="b" l="l" r="r" t="t"/>
              <a:pathLst>
                <a:path extrusionOk="0" h="151191" w="410810">
                  <a:moveTo>
                    <a:pt x="75596" y="0"/>
                  </a:moveTo>
                  <a:lnTo>
                    <a:pt x="335214" y="0"/>
                  </a:lnTo>
                  <a:cubicBezTo>
                    <a:pt x="355263" y="0"/>
                    <a:pt x="374491" y="7965"/>
                    <a:pt x="388668" y="22141"/>
                  </a:cubicBezTo>
                  <a:cubicBezTo>
                    <a:pt x="402845" y="36318"/>
                    <a:pt x="410810" y="55546"/>
                    <a:pt x="410810" y="75596"/>
                  </a:cubicBezTo>
                  <a:lnTo>
                    <a:pt x="410810" y="75596"/>
                  </a:lnTo>
                  <a:cubicBezTo>
                    <a:pt x="410810" y="95645"/>
                    <a:pt x="402845" y="114873"/>
                    <a:pt x="388668" y="129050"/>
                  </a:cubicBezTo>
                  <a:cubicBezTo>
                    <a:pt x="374491" y="143227"/>
                    <a:pt x="355263" y="151191"/>
                    <a:pt x="335214" y="151191"/>
                  </a:cubicBezTo>
                  <a:lnTo>
                    <a:pt x="75596" y="151191"/>
                  </a:lnTo>
                  <a:cubicBezTo>
                    <a:pt x="55546" y="151191"/>
                    <a:pt x="36318" y="143227"/>
                    <a:pt x="22141" y="129050"/>
                  </a:cubicBezTo>
                  <a:cubicBezTo>
                    <a:pt x="7965" y="114873"/>
                    <a:pt x="0" y="95645"/>
                    <a:pt x="0" y="75596"/>
                  </a:cubicBezTo>
                  <a:lnTo>
                    <a:pt x="0" y="75596"/>
                  </a:lnTo>
                  <a:cubicBezTo>
                    <a:pt x="0" y="55546"/>
                    <a:pt x="7965" y="36318"/>
                    <a:pt x="22141" y="22141"/>
                  </a:cubicBezTo>
                  <a:cubicBezTo>
                    <a:pt x="36318" y="7965"/>
                    <a:pt x="55546" y="0"/>
                    <a:pt x="75596" y="0"/>
                  </a:cubicBezTo>
                  <a:close/>
                </a:path>
              </a:pathLst>
            </a:custGeom>
            <a:solidFill>
              <a:srgbClr val="7C2F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25"/>
            <p:cNvSpPr txBox="1"/>
            <p:nvPr/>
          </p:nvSpPr>
          <p:spPr>
            <a:xfrm>
              <a:off x="0" y="-47625"/>
              <a:ext cx="410810" cy="198816"/>
            </a:xfrm>
            <a:prstGeom prst="rect">
              <a:avLst/>
            </a:prstGeom>
            <a:noFill/>
            <a:ln>
              <a:noFill/>
            </a:ln>
          </p:spPr>
          <p:txBody>
            <a:bodyPr anchorCtr="0" anchor="ctr" bIns="47550" lIns="47550" spcFirstLastPara="1" rIns="47550" wrap="square" tIns="4755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97" name="Google Shape;797;p25"/>
          <p:cNvSpPr txBox="1"/>
          <p:nvPr/>
        </p:nvSpPr>
        <p:spPr>
          <a:xfrm>
            <a:off x="12699489" y="3319220"/>
            <a:ext cx="1189200" cy="302700"/>
          </a:xfrm>
          <a:prstGeom prst="rect">
            <a:avLst/>
          </a:prstGeom>
          <a:noFill/>
          <a:ln>
            <a:noFill/>
          </a:ln>
        </p:spPr>
        <p:txBody>
          <a:bodyPr anchorCtr="0" anchor="t" bIns="0" lIns="0" spcFirstLastPara="1" rIns="0" wrap="square" tIns="0">
            <a:spAutoFit/>
          </a:bodyPr>
          <a:lstStyle/>
          <a:p>
            <a:pPr indent="0" lvl="0" marL="0" marR="0" rtl="0" algn="ctr">
              <a:lnSpc>
                <a:spcPct val="119023"/>
              </a:lnSpc>
              <a:spcBef>
                <a:spcPts val="0"/>
              </a:spcBef>
              <a:spcAft>
                <a:spcPts val="0"/>
              </a:spcAft>
              <a:buNone/>
            </a:pPr>
            <a:r>
              <a:rPr b="1" i="0" lang="en-US" sz="1966" u="none" cap="none" strike="noStrike">
                <a:solidFill>
                  <a:srgbClr val="FDD799"/>
                </a:solidFill>
                <a:latin typeface="Fredoka"/>
                <a:ea typeface="Fredoka"/>
                <a:cs typeface="Fredoka"/>
                <a:sym typeface="Fredoka"/>
              </a:rPr>
              <a:t>WED</a:t>
            </a:r>
            <a:endParaRPr b="1"/>
          </a:p>
        </p:txBody>
      </p:sp>
      <p:sp>
        <p:nvSpPr>
          <p:cNvPr id="798" name="Google Shape;798;p25"/>
          <p:cNvSpPr/>
          <p:nvPr/>
        </p:nvSpPr>
        <p:spPr>
          <a:xfrm>
            <a:off x="4931340" y="2713826"/>
            <a:ext cx="1292925" cy="1044037"/>
          </a:xfrm>
          <a:custGeom>
            <a:rect b="b" l="l" r="r" t="t"/>
            <a:pathLst>
              <a:path extrusionOk="0" h="1044037" w="1292925">
                <a:moveTo>
                  <a:pt x="0" y="0"/>
                </a:moveTo>
                <a:lnTo>
                  <a:pt x="1292925" y="0"/>
                </a:lnTo>
                <a:lnTo>
                  <a:pt x="1292925" y="1044037"/>
                </a:lnTo>
                <a:lnTo>
                  <a:pt x="0" y="1044037"/>
                </a:lnTo>
                <a:lnTo>
                  <a:pt x="0" y="0"/>
                </a:lnTo>
                <a:close/>
              </a:path>
            </a:pathLst>
          </a:custGeom>
          <a:blipFill rotWithShape="1">
            <a:blip r:embed="rId4">
              <a:alphaModFix/>
            </a:blip>
            <a:stretch>
              <a:fillRect b="0" l="0" r="0" t="0"/>
            </a:stretch>
          </a:blipFill>
          <a:ln>
            <a:noFill/>
          </a:ln>
        </p:spPr>
      </p:sp>
      <p:grpSp>
        <p:nvGrpSpPr>
          <p:cNvPr id="799" name="Google Shape;799;p25"/>
          <p:cNvGrpSpPr/>
          <p:nvPr/>
        </p:nvGrpSpPr>
        <p:grpSpPr>
          <a:xfrm>
            <a:off x="1028700" y="6097694"/>
            <a:ext cx="5195565" cy="3160606"/>
            <a:chOff x="0" y="-38100"/>
            <a:chExt cx="1850166" cy="1125507"/>
          </a:xfrm>
        </p:grpSpPr>
        <p:sp>
          <p:nvSpPr>
            <p:cNvPr id="800" name="Google Shape;800;p25"/>
            <p:cNvSpPr/>
            <p:nvPr/>
          </p:nvSpPr>
          <p:spPr>
            <a:xfrm>
              <a:off x="0" y="0"/>
              <a:ext cx="1850166" cy="1087407"/>
            </a:xfrm>
            <a:custGeom>
              <a:rect b="b" l="l" r="r" t="t"/>
              <a:pathLst>
                <a:path extrusionOk="0" h="1087407" w="1850166">
                  <a:moveTo>
                    <a:pt x="0" y="0"/>
                  </a:moveTo>
                  <a:lnTo>
                    <a:pt x="1850166" y="0"/>
                  </a:lnTo>
                  <a:lnTo>
                    <a:pt x="1850166" y="1087407"/>
                  </a:lnTo>
                  <a:lnTo>
                    <a:pt x="0" y="1087407"/>
                  </a:lnTo>
                  <a:close/>
                </a:path>
              </a:pathLst>
            </a:custGeom>
            <a:solidFill>
              <a:srgbClr val="FFFFFF"/>
            </a:solidFill>
            <a:ln>
              <a:noFill/>
            </a:ln>
          </p:spPr>
        </p:sp>
        <p:sp>
          <p:nvSpPr>
            <p:cNvPr id="801" name="Google Shape;801;p25"/>
            <p:cNvSpPr txBox="1"/>
            <p:nvPr/>
          </p:nvSpPr>
          <p:spPr>
            <a:xfrm>
              <a:off x="0" y="-38100"/>
              <a:ext cx="1850166" cy="1125507"/>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2" name="Google Shape;802;p25"/>
          <p:cNvGrpSpPr/>
          <p:nvPr/>
        </p:nvGrpSpPr>
        <p:grpSpPr>
          <a:xfrm>
            <a:off x="1153601" y="6201721"/>
            <a:ext cx="4945764" cy="2952551"/>
            <a:chOff x="0" y="-38100"/>
            <a:chExt cx="1761210" cy="1051418"/>
          </a:xfrm>
        </p:grpSpPr>
        <p:sp>
          <p:nvSpPr>
            <p:cNvPr id="803" name="Google Shape;803;p25"/>
            <p:cNvSpPr/>
            <p:nvPr/>
          </p:nvSpPr>
          <p:spPr>
            <a:xfrm>
              <a:off x="0" y="0"/>
              <a:ext cx="1761210" cy="1013318"/>
            </a:xfrm>
            <a:custGeom>
              <a:rect b="b" l="l" r="r" t="t"/>
              <a:pathLst>
                <a:path extrusionOk="0" h="1013318" w="1761210">
                  <a:moveTo>
                    <a:pt x="0" y="0"/>
                  </a:moveTo>
                  <a:lnTo>
                    <a:pt x="1761210" y="0"/>
                  </a:lnTo>
                  <a:lnTo>
                    <a:pt x="1761210" y="1013318"/>
                  </a:lnTo>
                  <a:lnTo>
                    <a:pt x="0" y="1013318"/>
                  </a:lnTo>
                  <a:close/>
                </a:path>
              </a:pathLst>
            </a:custGeom>
            <a:solidFill>
              <a:srgbClr val="000000">
                <a:alpha val="0"/>
              </a:srgbClr>
            </a:solidFill>
            <a:ln cap="sq" cmpd="sng" w="57150">
              <a:solidFill>
                <a:srgbClr val="7C2F22"/>
              </a:solidFill>
              <a:prstDash val="dash"/>
              <a:miter lim="8000"/>
              <a:headEnd len="sm" w="sm" type="none"/>
              <a:tailEnd len="sm" w="sm" type="none"/>
            </a:ln>
          </p:spPr>
        </p:sp>
        <p:sp>
          <p:nvSpPr>
            <p:cNvPr id="804" name="Google Shape;804;p25"/>
            <p:cNvSpPr txBox="1"/>
            <p:nvPr/>
          </p:nvSpPr>
          <p:spPr>
            <a:xfrm>
              <a:off x="0" y="-38100"/>
              <a:ext cx="1761210" cy="1051418"/>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05" name="Google Shape;805;p25"/>
          <p:cNvSpPr txBox="1"/>
          <p:nvPr/>
        </p:nvSpPr>
        <p:spPr>
          <a:xfrm>
            <a:off x="1528750" y="7455902"/>
            <a:ext cx="3986100" cy="1378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599" u="none" cap="none" strike="noStrike">
                <a:solidFill>
                  <a:srgbClr val="000000"/>
                </a:solidFill>
                <a:latin typeface="Poppins"/>
                <a:ea typeface="Poppins"/>
                <a:cs typeface="Poppins"/>
                <a:sym typeface="Poppins"/>
              </a:rPr>
              <a:t>Lorem ipsum odor amet, consectetuer adipiscing elit. Ultricies molestie conubia imperdiet vivamus primis vel congue class. Taciti enim rutrum elementum hac laoreet tortor?</a:t>
            </a:r>
            <a:endParaRPr/>
          </a:p>
        </p:txBody>
      </p:sp>
      <p:grpSp>
        <p:nvGrpSpPr>
          <p:cNvPr id="806" name="Google Shape;806;p25"/>
          <p:cNvGrpSpPr/>
          <p:nvPr/>
        </p:nvGrpSpPr>
        <p:grpSpPr>
          <a:xfrm>
            <a:off x="1528750" y="6464874"/>
            <a:ext cx="1460677" cy="706912"/>
            <a:chOff x="0" y="-47625"/>
            <a:chExt cx="410810" cy="198816"/>
          </a:xfrm>
        </p:grpSpPr>
        <p:sp>
          <p:nvSpPr>
            <p:cNvPr id="807" name="Google Shape;807;p25"/>
            <p:cNvSpPr/>
            <p:nvPr/>
          </p:nvSpPr>
          <p:spPr>
            <a:xfrm>
              <a:off x="0" y="0"/>
              <a:ext cx="410810" cy="151191"/>
            </a:xfrm>
            <a:custGeom>
              <a:rect b="b" l="l" r="r" t="t"/>
              <a:pathLst>
                <a:path extrusionOk="0" h="151191" w="410810">
                  <a:moveTo>
                    <a:pt x="75596" y="0"/>
                  </a:moveTo>
                  <a:lnTo>
                    <a:pt x="335214" y="0"/>
                  </a:lnTo>
                  <a:cubicBezTo>
                    <a:pt x="355263" y="0"/>
                    <a:pt x="374491" y="7965"/>
                    <a:pt x="388668" y="22141"/>
                  </a:cubicBezTo>
                  <a:cubicBezTo>
                    <a:pt x="402845" y="36318"/>
                    <a:pt x="410810" y="55546"/>
                    <a:pt x="410810" y="75596"/>
                  </a:cubicBezTo>
                  <a:lnTo>
                    <a:pt x="410810" y="75596"/>
                  </a:lnTo>
                  <a:cubicBezTo>
                    <a:pt x="410810" y="95645"/>
                    <a:pt x="402845" y="114873"/>
                    <a:pt x="388668" y="129050"/>
                  </a:cubicBezTo>
                  <a:cubicBezTo>
                    <a:pt x="374491" y="143227"/>
                    <a:pt x="355263" y="151191"/>
                    <a:pt x="335214" y="151191"/>
                  </a:cubicBezTo>
                  <a:lnTo>
                    <a:pt x="75596" y="151191"/>
                  </a:lnTo>
                  <a:cubicBezTo>
                    <a:pt x="55546" y="151191"/>
                    <a:pt x="36318" y="143227"/>
                    <a:pt x="22141" y="129050"/>
                  </a:cubicBezTo>
                  <a:cubicBezTo>
                    <a:pt x="7965" y="114873"/>
                    <a:pt x="0" y="95645"/>
                    <a:pt x="0" y="75596"/>
                  </a:cubicBezTo>
                  <a:lnTo>
                    <a:pt x="0" y="75596"/>
                  </a:lnTo>
                  <a:cubicBezTo>
                    <a:pt x="0" y="55546"/>
                    <a:pt x="7965" y="36318"/>
                    <a:pt x="22141" y="22141"/>
                  </a:cubicBezTo>
                  <a:cubicBezTo>
                    <a:pt x="36318" y="7965"/>
                    <a:pt x="55546" y="0"/>
                    <a:pt x="75596" y="0"/>
                  </a:cubicBezTo>
                  <a:close/>
                </a:path>
              </a:pathLst>
            </a:custGeom>
            <a:solidFill>
              <a:srgbClr val="7C2F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25"/>
            <p:cNvSpPr txBox="1"/>
            <p:nvPr/>
          </p:nvSpPr>
          <p:spPr>
            <a:xfrm>
              <a:off x="0" y="-47625"/>
              <a:ext cx="410810" cy="198816"/>
            </a:xfrm>
            <a:prstGeom prst="rect">
              <a:avLst/>
            </a:prstGeom>
            <a:noFill/>
            <a:ln>
              <a:noFill/>
            </a:ln>
          </p:spPr>
          <p:txBody>
            <a:bodyPr anchorCtr="0" anchor="ctr" bIns="47550" lIns="47550" spcFirstLastPara="1" rIns="47550" wrap="square" tIns="4755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09" name="Google Shape;809;p25"/>
          <p:cNvSpPr txBox="1"/>
          <p:nvPr/>
        </p:nvSpPr>
        <p:spPr>
          <a:xfrm>
            <a:off x="1664454" y="6754573"/>
            <a:ext cx="1189200" cy="302700"/>
          </a:xfrm>
          <a:prstGeom prst="rect">
            <a:avLst/>
          </a:prstGeom>
          <a:noFill/>
          <a:ln>
            <a:noFill/>
          </a:ln>
        </p:spPr>
        <p:txBody>
          <a:bodyPr anchorCtr="0" anchor="t" bIns="0" lIns="0" spcFirstLastPara="1" rIns="0" wrap="square" tIns="0">
            <a:spAutoFit/>
          </a:bodyPr>
          <a:lstStyle/>
          <a:p>
            <a:pPr indent="0" lvl="0" marL="0" marR="0" rtl="0" algn="ctr">
              <a:lnSpc>
                <a:spcPct val="119023"/>
              </a:lnSpc>
              <a:spcBef>
                <a:spcPts val="0"/>
              </a:spcBef>
              <a:spcAft>
                <a:spcPts val="0"/>
              </a:spcAft>
              <a:buNone/>
            </a:pPr>
            <a:r>
              <a:rPr b="1" i="0" lang="en-US" sz="1966" u="none" cap="none" strike="noStrike">
                <a:solidFill>
                  <a:srgbClr val="FDD799"/>
                </a:solidFill>
                <a:latin typeface="Fredoka"/>
                <a:ea typeface="Fredoka"/>
                <a:cs typeface="Fredoka"/>
                <a:sym typeface="Fredoka"/>
              </a:rPr>
              <a:t>THU</a:t>
            </a:r>
            <a:endParaRPr b="1"/>
          </a:p>
        </p:txBody>
      </p:sp>
      <p:grpSp>
        <p:nvGrpSpPr>
          <p:cNvPr id="810" name="Google Shape;810;p25"/>
          <p:cNvGrpSpPr/>
          <p:nvPr/>
        </p:nvGrpSpPr>
        <p:grpSpPr>
          <a:xfrm>
            <a:off x="6515934" y="6097694"/>
            <a:ext cx="5195565" cy="3160606"/>
            <a:chOff x="0" y="-38100"/>
            <a:chExt cx="1850166" cy="1125507"/>
          </a:xfrm>
        </p:grpSpPr>
        <p:sp>
          <p:nvSpPr>
            <p:cNvPr id="811" name="Google Shape;811;p25"/>
            <p:cNvSpPr/>
            <p:nvPr/>
          </p:nvSpPr>
          <p:spPr>
            <a:xfrm>
              <a:off x="0" y="0"/>
              <a:ext cx="1850166" cy="1087407"/>
            </a:xfrm>
            <a:custGeom>
              <a:rect b="b" l="l" r="r" t="t"/>
              <a:pathLst>
                <a:path extrusionOk="0" h="1087407" w="1850166">
                  <a:moveTo>
                    <a:pt x="0" y="0"/>
                  </a:moveTo>
                  <a:lnTo>
                    <a:pt x="1850166" y="0"/>
                  </a:lnTo>
                  <a:lnTo>
                    <a:pt x="1850166" y="1087407"/>
                  </a:lnTo>
                  <a:lnTo>
                    <a:pt x="0" y="1087407"/>
                  </a:lnTo>
                  <a:close/>
                </a:path>
              </a:pathLst>
            </a:custGeom>
            <a:solidFill>
              <a:srgbClr val="FFFFFF"/>
            </a:solidFill>
            <a:ln>
              <a:noFill/>
            </a:ln>
          </p:spPr>
        </p:sp>
        <p:sp>
          <p:nvSpPr>
            <p:cNvPr id="812" name="Google Shape;812;p25"/>
            <p:cNvSpPr txBox="1"/>
            <p:nvPr/>
          </p:nvSpPr>
          <p:spPr>
            <a:xfrm>
              <a:off x="0" y="-38100"/>
              <a:ext cx="1850166" cy="1125507"/>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3" name="Google Shape;813;p25"/>
          <p:cNvGrpSpPr/>
          <p:nvPr/>
        </p:nvGrpSpPr>
        <p:grpSpPr>
          <a:xfrm>
            <a:off x="6640834" y="6201721"/>
            <a:ext cx="4945764" cy="2952551"/>
            <a:chOff x="0" y="-38100"/>
            <a:chExt cx="1761210" cy="1051418"/>
          </a:xfrm>
        </p:grpSpPr>
        <p:sp>
          <p:nvSpPr>
            <p:cNvPr id="814" name="Google Shape;814;p25"/>
            <p:cNvSpPr/>
            <p:nvPr/>
          </p:nvSpPr>
          <p:spPr>
            <a:xfrm>
              <a:off x="0" y="0"/>
              <a:ext cx="1761210" cy="1013318"/>
            </a:xfrm>
            <a:custGeom>
              <a:rect b="b" l="l" r="r" t="t"/>
              <a:pathLst>
                <a:path extrusionOk="0" h="1013318" w="1761210">
                  <a:moveTo>
                    <a:pt x="0" y="0"/>
                  </a:moveTo>
                  <a:lnTo>
                    <a:pt x="1761210" y="0"/>
                  </a:lnTo>
                  <a:lnTo>
                    <a:pt x="1761210" y="1013318"/>
                  </a:lnTo>
                  <a:lnTo>
                    <a:pt x="0" y="1013318"/>
                  </a:lnTo>
                  <a:close/>
                </a:path>
              </a:pathLst>
            </a:custGeom>
            <a:solidFill>
              <a:srgbClr val="000000">
                <a:alpha val="0"/>
              </a:srgbClr>
            </a:solidFill>
            <a:ln cap="sq" cmpd="sng" w="57150">
              <a:solidFill>
                <a:srgbClr val="7C2F22"/>
              </a:solidFill>
              <a:prstDash val="dash"/>
              <a:miter lim="8000"/>
              <a:headEnd len="sm" w="sm" type="none"/>
              <a:tailEnd len="sm" w="sm" type="none"/>
            </a:ln>
          </p:spPr>
        </p:sp>
        <p:sp>
          <p:nvSpPr>
            <p:cNvPr id="815" name="Google Shape;815;p25"/>
            <p:cNvSpPr txBox="1"/>
            <p:nvPr/>
          </p:nvSpPr>
          <p:spPr>
            <a:xfrm>
              <a:off x="0" y="-38100"/>
              <a:ext cx="1761210" cy="1051418"/>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16" name="Google Shape;816;p25"/>
          <p:cNvSpPr txBox="1"/>
          <p:nvPr/>
        </p:nvSpPr>
        <p:spPr>
          <a:xfrm>
            <a:off x="7015984" y="7455902"/>
            <a:ext cx="3986100" cy="1378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599" u="none" cap="none" strike="noStrike">
                <a:solidFill>
                  <a:srgbClr val="000000"/>
                </a:solidFill>
                <a:latin typeface="Poppins"/>
                <a:ea typeface="Poppins"/>
                <a:cs typeface="Poppins"/>
                <a:sym typeface="Poppins"/>
              </a:rPr>
              <a:t>Lorem ipsum odor amet, consectetuer adipiscing elit. Ultricies molestie conubia imperdiet vivamus primis vel congue class. Taciti enim rutrum elementum hac laoreet tortor?</a:t>
            </a:r>
            <a:endParaRPr/>
          </a:p>
        </p:txBody>
      </p:sp>
      <p:grpSp>
        <p:nvGrpSpPr>
          <p:cNvPr id="817" name="Google Shape;817;p25"/>
          <p:cNvGrpSpPr/>
          <p:nvPr/>
        </p:nvGrpSpPr>
        <p:grpSpPr>
          <a:xfrm>
            <a:off x="7015984" y="6464874"/>
            <a:ext cx="1460677" cy="706912"/>
            <a:chOff x="0" y="-47625"/>
            <a:chExt cx="410810" cy="198816"/>
          </a:xfrm>
        </p:grpSpPr>
        <p:sp>
          <p:nvSpPr>
            <p:cNvPr id="818" name="Google Shape;818;p25"/>
            <p:cNvSpPr/>
            <p:nvPr/>
          </p:nvSpPr>
          <p:spPr>
            <a:xfrm>
              <a:off x="0" y="0"/>
              <a:ext cx="410810" cy="151191"/>
            </a:xfrm>
            <a:custGeom>
              <a:rect b="b" l="l" r="r" t="t"/>
              <a:pathLst>
                <a:path extrusionOk="0" h="151191" w="410810">
                  <a:moveTo>
                    <a:pt x="75596" y="0"/>
                  </a:moveTo>
                  <a:lnTo>
                    <a:pt x="335214" y="0"/>
                  </a:lnTo>
                  <a:cubicBezTo>
                    <a:pt x="355263" y="0"/>
                    <a:pt x="374491" y="7965"/>
                    <a:pt x="388668" y="22141"/>
                  </a:cubicBezTo>
                  <a:cubicBezTo>
                    <a:pt x="402845" y="36318"/>
                    <a:pt x="410810" y="55546"/>
                    <a:pt x="410810" y="75596"/>
                  </a:cubicBezTo>
                  <a:lnTo>
                    <a:pt x="410810" y="75596"/>
                  </a:lnTo>
                  <a:cubicBezTo>
                    <a:pt x="410810" y="95645"/>
                    <a:pt x="402845" y="114873"/>
                    <a:pt x="388668" y="129050"/>
                  </a:cubicBezTo>
                  <a:cubicBezTo>
                    <a:pt x="374491" y="143227"/>
                    <a:pt x="355263" y="151191"/>
                    <a:pt x="335214" y="151191"/>
                  </a:cubicBezTo>
                  <a:lnTo>
                    <a:pt x="75596" y="151191"/>
                  </a:lnTo>
                  <a:cubicBezTo>
                    <a:pt x="55546" y="151191"/>
                    <a:pt x="36318" y="143227"/>
                    <a:pt x="22141" y="129050"/>
                  </a:cubicBezTo>
                  <a:cubicBezTo>
                    <a:pt x="7965" y="114873"/>
                    <a:pt x="0" y="95645"/>
                    <a:pt x="0" y="75596"/>
                  </a:cubicBezTo>
                  <a:lnTo>
                    <a:pt x="0" y="75596"/>
                  </a:lnTo>
                  <a:cubicBezTo>
                    <a:pt x="0" y="55546"/>
                    <a:pt x="7965" y="36318"/>
                    <a:pt x="22141" y="22141"/>
                  </a:cubicBezTo>
                  <a:cubicBezTo>
                    <a:pt x="36318" y="7965"/>
                    <a:pt x="55546" y="0"/>
                    <a:pt x="75596" y="0"/>
                  </a:cubicBezTo>
                  <a:close/>
                </a:path>
              </a:pathLst>
            </a:custGeom>
            <a:solidFill>
              <a:srgbClr val="7C2F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25"/>
            <p:cNvSpPr txBox="1"/>
            <p:nvPr/>
          </p:nvSpPr>
          <p:spPr>
            <a:xfrm>
              <a:off x="0" y="-47625"/>
              <a:ext cx="410810" cy="198816"/>
            </a:xfrm>
            <a:prstGeom prst="rect">
              <a:avLst/>
            </a:prstGeom>
            <a:noFill/>
            <a:ln>
              <a:noFill/>
            </a:ln>
          </p:spPr>
          <p:txBody>
            <a:bodyPr anchorCtr="0" anchor="ctr" bIns="47550" lIns="47550" spcFirstLastPara="1" rIns="47550" wrap="square" tIns="4755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20" name="Google Shape;820;p25"/>
          <p:cNvSpPr txBox="1"/>
          <p:nvPr/>
        </p:nvSpPr>
        <p:spPr>
          <a:xfrm>
            <a:off x="7151688" y="6754573"/>
            <a:ext cx="1189200" cy="302700"/>
          </a:xfrm>
          <a:prstGeom prst="rect">
            <a:avLst/>
          </a:prstGeom>
          <a:noFill/>
          <a:ln>
            <a:noFill/>
          </a:ln>
        </p:spPr>
        <p:txBody>
          <a:bodyPr anchorCtr="0" anchor="t" bIns="0" lIns="0" spcFirstLastPara="1" rIns="0" wrap="square" tIns="0">
            <a:spAutoFit/>
          </a:bodyPr>
          <a:lstStyle/>
          <a:p>
            <a:pPr indent="0" lvl="0" marL="0" marR="0" rtl="0" algn="ctr">
              <a:lnSpc>
                <a:spcPct val="119023"/>
              </a:lnSpc>
              <a:spcBef>
                <a:spcPts val="0"/>
              </a:spcBef>
              <a:spcAft>
                <a:spcPts val="0"/>
              </a:spcAft>
              <a:buNone/>
            </a:pPr>
            <a:r>
              <a:rPr b="1" i="0" lang="en-US" sz="1966" u="none" cap="none" strike="noStrike">
                <a:solidFill>
                  <a:srgbClr val="FDD799"/>
                </a:solidFill>
                <a:latin typeface="Fredoka"/>
                <a:ea typeface="Fredoka"/>
                <a:cs typeface="Fredoka"/>
                <a:sym typeface="Fredoka"/>
              </a:rPr>
              <a:t>FRI</a:t>
            </a:r>
            <a:endParaRPr b="1"/>
          </a:p>
        </p:txBody>
      </p:sp>
      <p:grpSp>
        <p:nvGrpSpPr>
          <p:cNvPr id="821" name="Google Shape;821;p25"/>
          <p:cNvGrpSpPr/>
          <p:nvPr/>
        </p:nvGrpSpPr>
        <p:grpSpPr>
          <a:xfrm>
            <a:off x="12063735" y="6097694"/>
            <a:ext cx="5195565" cy="3160606"/>
            <a:chOff x="0" y="-38100"/>
            <a:chExt cx="1850166" cy="1125507"/>
          </a:xfrm>
        </p:grpSpPr>
        <p:sp>
          <p:nvSpPr>
            <p:cNvPr id="822" name="Google Shape;822;p25"/>
            <p:cNvSpPr/>
            <p:nvPr/>
          </p:nvSpPr>
          <p:spPr>
            <a:xfrm>
              <a:off x="0" y="0"/>
              <a:ext cx="1850166" cy="1087407"/>
            </a:xfrm>
            <a:custGeom>
              <a:rect b="b" l="l" r="r" t="t"/>
              <a:pathLst>
                <a:path extrusionOk="0" h="1087407" w="1850166">
                  <a:moveTo>
                    <a:pt x="0" y="0"/>
                  </a:moveTo>
                  <a:lnTo>
                    <a:pt x="1850166" y="0"/>
                  </a:lnTo>
                  <a:lnTo>
                    <a:pt x="1850166" y="1087407"/>
                  </a:lnTo>
                  <a:lnTo>
                    <a:pt x="0" y="1087407"/>
                  </a:lnTo>
                  <a:close/>
                </a:path>
              </a:pathLst>
            </a:custGeom>
            <a:solidFill>
              <a:srgbClr val="D5CF45"/>
            </a:solidFill>
            <a:ln>
              <a:noFill/>
            </a:ln>
          </p:spPr>
        </p:sp>
        <p:sp>
          <p:nvSpPr>
            <p:cNvPr id="823" name="Google Shape;823;p25"/>
            <p:cNvSpPr txBox="1"/>
            <p:nvPr/>
          </p:nvSpPr>
          <p:spPr>
            <a:xfrm>
              <a:off x="0" y="-38100"/>
              <a:ext cx="1850166" cy="1125507"/>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4" name="Google Shape;824;p25"/>
          <p:cNvGrpSpPr/>
          <p:nvPr/>
        </p:nvGrpSpPr>
        <p:grpSpPr>
          <a:xfrm>
            <a:off x="12188636" y="6201721"/>
            <a:ext cx="4945764" cy="2952551"/>
            <a:chOff x="0" y="-38100"/>
            <a:chExt cx="1761210" cy="1051418"/>
          </a:xfrm>
        </p:grpSpPr>
        <p:sp>
          <p:nvSpPr>
            <p:cNvPr id="825" name="Google Shape;825;p25"/>
            <p:cNvSpPr/>
            <p:nvPr/>
          </p:nvSpPr>
          <p:spPr>
            <a:xfrm>
              <a:off x="0" y="0"/>
              <a:ext cx="1761210" cy="1013318"/>
            </a:xfrm>
            <a:custGeom>
              <a:rect b="b" l="l" r="r" t="t"/>
              <a:pathLst>
                <a:path extrusionOk="0" h="1013318" w="1761210">
                  <a:moveTo>
                    <a:pt x="0" y="0"/>
                  </a:moveTo>
                  <a:lnTo>
                    <a:pt x="1761210" y="0"/>
                  </a:lnTo>
                  <a:lnTo>
                    <a:pt x="1761210" y="1013318"/>
                  </a:lnTo>
                  <a:lnTo>
                    <a:pt x="0" y="1013318"/>
                  </a:lnTo>
                  <a:close/>
                </a:path>
              </a:pathLst>
            </a:custGeom>
            <a:solidFill>
              <a:srgbClr val="000000">
                <a:alpha val="0"/>
              </a:srgbClr>
            </a:solidFill>
            <a:ln cap="sq" cmpd="sng" w="57150">
              <a:solidFill>
                <a:srgbClr val="7C2F22"/>
              </a:solidFill>
              <a:prstDash val="dash"/>
              <a:miter lim="8000"/>
              <a:headEnd len="sm" w="sm" type="none"/>
              <a:tailEnd len="sm" w="sm" type="none"/>
            </a:ln>
          </p:spPr>
        </p:sp>
        <p:sp>
          <p:nvSpPr>
            <p:cNvPr id="826" name="Google Shape;826;p25"/>
            <p:cNvSpPr txBox="1"/>
            <p:nvPr/>
          </p:nvSpPr>
          <p:spPr>
            <a:xfrm>
              <a:off x="0" y="-38100"/>
              <a:ext cx="1761210" cy="1051418"/>
            </a:xfrm>
            <a:prstGeom prst="rect">
              <a:avLst/>
            </a:prstGeom>
            <a:noFill/>
            <a:ln>
              <a:noFill/>
            </a:ln>
          </p:spPr>
          <p:txBody>
            <a:bodyPr anchorCtr="0" anchor="ctr" bIns="37550" lIns="37550" spcFirstLastPara="1" rIns="37550" wrap="square" tIns="375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27" name="Google Shape;827;p25"/>
          <p:cNvSpPr txBox="1"/>
          <p:nvPr/>
        </p:nvSpPr>
        <p:spPr>
          <a:xfrm>
            <a:off x="12563785" y="7455902"/>
            <a:ext cx="3986100" cy="1378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599" u="none" cap="none" strike="noStrike">
                <a:solidFill>
                  <a:srgbClr val="000000"/>
                </a:solidFill>
                <a:latin typeface="Poppins"/>
                <a:ea typeface="Poppins"/>
                <a:cs typeface="Poppins"/>
                <a:sym typeface="Poppins"/>
              </a:rPr>
              <a:t>Lorem ipsum odor amet, consectetuer adipiscing elit. Ultricies molestie conubia imperdiet vivamus primis vel congue class. Taciti enim rutrum elementum hac laoreet tortor?</a:t>
            </a:r>
            <a:endParaRPr/>
          </a:p>
        </p:txBody>
      </p:sp>
      <p:grpSp>
        <p:nvGrpSpPr>
          <p:cNvPr id="828" name="Google Shape;828;p25"/>
          <p:cNvGrpSpPr/>
          <p:nvPr/>
        </p:nvGrpSpPr>
        <p:grpSpPr>
          <a:xfrm>
            <a:off x="12563785" y="6464874"/>
            <a:ext cx="2972792" cy="706912"/>
            <a:chOff x="0" y="-47625"/>
            <a:chExt cx="836086" cy="198816"/>
          </a:xfrm>
        </p:grpSpPr>
        <p:sp>
          <p:nvSpPr>
            <p:cNvPr id="829" name="Google Shape;829;p25"/>
            <p:cNvSpPr/>
            <p:nvPr/>
          </p:nvSpPr>
          <p:spPr>
            <a:xfrm>
              <a:off x="0" y="0"/>
              <a:ext cx="836086" cy="151191"/>
            </a:xfrm>
            <a:custGeom>
              <a:rect b="b" l="l" r="r" t="t"/>
              <a:pathLst>
                <a:path extrusionOk="0" h="151191" w="836086">
                  <a:moveTo>
                    <a:pt x="57294" y="0"/>
                  </a:moveTo>
                  <a:lnTo>
                    <a:pt x="778793" y="0"/>
                  </a:lnTo>
                  <a:cubicBezTo>
                    <a:pt x="810435" y="0"/>
                    <a:pt x="836086" y="25651"/>
                    <a:pt x="836086" y="57294"/>
                  </a:cubicBezTo>
                  <a:lnTo>
                    <a:pt x="836086" y="93898"/>
                  </a:lnTo>
                  <a:cubicBezTo>
                    <a:pt x="836086" y="125540"/>
                    <a:pt x="810435" y="151191"/>
                    <a:pt x="778793" y="151191"/>
                  </a:cubicBezTo>
                  <a:lnTo>
                    <a:pt x="57294" y="151191"/>
                  </a:lnTo>
                  <a:cubicBezTo>
                    <a:pt x="25651" y="151191"/>
                    <a:pt x="0" y="125540"/>
                    <a:pt x="0" y="93898"/>
                  </a:cubicBezTo>
                  <a:lnTo>
                    <a:pt x="0" y="57294"/>
                  </a:lnTo>
                  <a:cubicBezTo>
                    <a:pt x="0" y="25651"/>
                    <a:pt x="25651" y="0"/>
                    <a:pt x="5729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25"/>
            <p:cNvSpPr txBox="1"/>
            <p:nvPr/>
          </p:nvSpPr>
          <p:spPr>
            <a:xfrm>
              <a:off x="0" y="-47625"/>
              <a:ext cx="836086" cy="198816"/>
            </a:xfrm>
            <a:prstGeom prst="rect">
              <a:avLst/>
            </a:prstGeom>
            <a:noFill/>
            <a:ln>
              <a:noFill/>
            </a:ln>
          </p:spPr>
          <p:txBody>
            <a:bodyPr anchorCtr="0" anchor="ctr" bIns="47550" lIns="47550" spcFirstLastPara="1" rIns="47550" wrap="square" tIns="47550">
              <a:noAutofit/>
            </a:bodyPr>
            <a:lstStyle/>
            <a:p>
              <a:pPr indent="0" lvl="0" marL="0" marR="0" rtl="0" algn="ctr">
                <a:lnSpc>
                  <a:spcPct val="19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31" name="Google Shape;831;p25"/>
          <p:cNvSpPr txBox="1"/>
          <p:nvPr/>
        </p:nvSpPr>
        <p:spPr>
          <a:xfrm>
            <a:off x="12699489" y="6754573"/>
            <a:ext cx="2646300" cy="302700"/>
          </a:xfrm>
          <a:prstGeom prst="rect">
            <a:avLst/>
          </a:prstGeom>
          <a:noFill/>
          <a:ln>
            <a:noFill/>
          </a:ln>
        </p:spPr>
        <p:txBody>
          <a:bodyPr anchorCtr="0" anchor="t" bIns="0" lIns="0" spcFirstLastPara="1" rIns="0" wrap="square" tIns="0">
            <a:spAutoFit/>
          </a:bodyPr>
          <a:lstStyle/>
          <a:p>
            <a:pPr indent="0" lvl="0" marL="0" marR="0" rtl="0" algn="ctr">
              <a:lnSpc>
                <a:spcPct val="119023"/>
              </a:lnSpc>
              <a:spcBef>
                <a:spcPts val="0"/>
              </a:spcBef>
              <a:spcAft>
                <a:spcPts val="0"/>
              </a:spcAft>
              <a:buNone/>
            </a:pPr>
            <a:r>
              <a:rPr b="1" i="0" lang="en-US" sz="1966" u="none" cap="none" strike="noStrike">
                <a:solidFill>
                  <a:srgbClr val="7C2F22"/>
                </a:solidFill>
                <a:latin typeface="Fredoka"/>
                <a:ea typeface="Fredoka"/>
                <a:cs typeface="Fredoka"/>
                <a:sym typeface="Fredoka"/>
              </a:rPr>
              <a:t>ADDITIONAL NOTES</a:t>
            </a:r>
            <a:endParaRPr b="1"/>
          </a:p>
        </p:txBody>
      </p:sp>
      <p:sp>
        <p:nvSpPr>
          <p:cNvPr id="832" name="Google Shape;832;p25"/>
          <p:cNvSpPr/>
          <p:nvPr/>
        </p:nvSpPr>
        <p:spPr>
          <a:xfrm>
            <a:off x="10568436" y="2769332"/>
            <a:ext cx="1143063" cy="933025"/>
          </a:xfrm>
          <a:custGeom>
            <a:rect b="b" l="l" r="r" t="t"/>
            <a:pathLst>
              <a:path extrusionOk="0" h="933025" w="1143063">
                <a:moveTo>
                  <a:pt x="0" y="0"/>
                </a:moveTo>
                <a:lnTo>
                  <a:pt x="1143063" y="0"/>
                </a:lnTo>
                <a:lnTo>
                  <a:pt x="1143063" y="933025"/>
                </a:lnTo>
                <a:lnTo>
                  <a:pt x="0" y="933025"/>
                </a:lnTo>
                <a:lnTo>
                  <a:pt x="0" y="0"/>
                </a:lnTo>
                <a:close/>
              </a:path>
            </a:pathLst>
          </a:custGeom>
          <a:blipFill rotWithShape="1">
            <a:blip r:embed="rId5">
              <a:alphaModFix/>
            </a:blip>
            <a:stretch>
              <a:fillRect b="0" l="0" r="0" t="0"/>
            </a:stretch>
          </a:blipFill>
          <a:ln>
            <a:noFill/>
          </a:ln>
        </p:spPr>
      </p:sp>
      <p:sp>
        <p:nvSpPr>
          <p:cNvPr id="833" name="Google Shape;833;p25"/>
          <p:cNvSpPr/>
          <p:nvPr/>
        </p:nvSpPr>
        <p:spPr>
          <a:xfrm>
            <a:off x="16373022" y="2699505"/>
            <a:ext cx="1100523" cy="1002852"/>
          </a:xfrm>
          <a:custGeom>
            <a:rect b="b" l="l" r="r" t="t"/>
            <a:pathLst>
              <a:path extrusionOk="0" h="1002852" w="1100523">
                <a:moveTo>
                  <a:pt x="0" y="0"/>
                </a:moveTo>
                <a:lnTo>
                  <a:pt x="1100523" y="0"/>
                </a:lnTo>
                <a:lnTo>
                  <a:pt x="1100523" y="1002852"/>
                </a:lnTo>
                <a:lnTo>
                  <a:pt x="0" y="1002852"/>
                </a:lnTo>
                <a:lnTo>
                  <a:pt x="0" y="0"/>
                </a:lnTo>
                <a:close/>
              </a:path>
            </a:pathLst>
          </a:custGeom>
          <a:blipFill rotWithShape="1">
            <a:blip r:embed="rId6">
              <a:alphaModFix/>
            </a:blip>
            <a:stretch>
              <a:fillRect b="0" l="0" r="0" t="0"/>
            </a:stretch>
          </a:blipFill>
          <a:ln>
            <a:noFill/>
          </a:ln>
        </p:spPr>
      </p:sp>
      <p:sp>
        <p:nvSpPr>
          <p:cNvPr id="834" name="Google Shape;834;p25"/>
          <p:cNvSpPr/>
          <p:nvPr/>
        </p:nvSpPr>
        <p:spPr>
          <a:xfrm>
            <a:off x="5143461" y="6203947"/>
            <a:ext cx="1080805" cy="1013254"/>
          </a:xfrm>
          <a:custGeom>
            <a:rect b="b" l="l" r="r" t="t"/>
            <a:pathLst>
              <a:path extrusionOk="0" h="1013254" w="1080805">
                <a:moveTo>
                  <a:pt x="0" y="0"/>
                </a:moveTo>
                <a:lnTo>
                  <a:pt x="1080804" y="0"/>
                </a:lnTo>
                <a:lnTo>
                  <a:pt x="1080804" y="1013254"/>
                </a:lnTo>
                <a:lnTo>
                  <a:pt x="0" y="1013254"/>
                </a:lnTo>
                <a:lnTo>
                  <a:pt x="0" y="0"/>
                </a:lnTo>
                <a:close/>
              </a:path>
            </a:pathLst>
          </a:custGeom>
          <a:blipFill rotWithShape="1">
            <a:blip r:embed="rId7">
              <a:alphaModFix/>
            </a:blip>
            <a:stretch>
              <a:fillRect b="0" l="0" r="0" t="0"/>
            </a:stretch>
          </a:blipFill>
          <a:ln>
            <a:noFill/>
          </a:ln>
        </p:spPr>
      </p:sp>
      <p:sp>
        <p:nvSpPr>
          <p:cNvPr id="835" name="Google Shape;835;p25"/>
          <p:cNvSpPr/>
          <p:nvPr/>
        </p:nvSpPr>
        <p:spPr>
          <a:xfrm>
            <a:off x="10762661" y="6111778"/>
            <a:ext cx="1076682" cy="1285591"/>
          </a:xfrm>
          <a:custGeom>
            <a:rect b="b" l="l" r="r" t="t"/>
            <a:pathLst>
              <a:path extrusionOk="0" h="1285591" w="1076682">
                <a:moveTo>
                  <a:pt x="0" y="0"/>
                </a:moveTo>
                <a:lnTo>
                  <a:pt x="1076682" y="0"/>
                </a:lnTo>
                <a:lnTo>
                  <a:pt x="1076682" y="1285591"/>
                </a:lnTo>
                <a:lnTo>
                  <a:pt x="0" y="1285591"/>
                </a:lnTo>
                <a:lnTo>
                  <a:pt x="0" y="0"/>
                </a:lnTo>
                <a:close/>
              </a:path>
            </a:pathLst>
          </a:custGeom>
          <a:blipFill rotWithShape="1">
            <a:blip r:embed="rId8">
              <a:alphaModFix/>
            </a:blip>
            <a:stretch>
              <a:fillRect b="0" l="0" r="0" t="0"/>
            </a:stretch>
          </a:blipFill>
          <a:ln>
            <a:noFill/>
          </a:ln>
        </p:spPr>
      </p:sp>
      <p:sp>
        <p:nvSpPr>
          <p:cNvPr id="836" name="Google Shape;836;p25"/>
          <p:cNvSpPr/>
          <p:nvPr/>
        </p:nvSpPr>
        <p:spPr>
          <a:xfrm rot="-5829507">
            <a:off x="15206077" y="-1146182"/>
            <a:ext cx="2783781" cy="3705533"/>
          </a:xfrm>
          <a:custGeom>
            <a:rect b="b" l="l" r="r" t="t"/>
            <a:pathLst>
              <a:path extrusionOk="0" h="3705533" w="2783781">
                <a:moveTo>
                  <a:pt x="0" y="0"/>
                </a:moveTo>
                <a:lnTo>
                  <a:pt x="2783781" y="0"/>
                </a:lnTo>
                <a:lnTo>
                  <a:pt x="2783781" y="3705532"/>
                </a:lnTo>
                <a:lnTo>
                  <a:pt x="0" y="3705532"/>
                </a:lnTo>
                <a:lnTo>
                  <a:pt x="0" y="0"/>
                </a:lnTo>
                <a:close/>
              </a:path>
            </a:pathLst>
          </a:custGeom>
          <a:blipFill rotWithShape="1">
            <a:blip r:embed="rId9">
              <a:alphaModFix/>
            </a:blip>
            <a:stretch>
              <a:fillRect b="0" l="0" r="0" t="0"/>
            </a:stretch>
          </a:blipFill>
          <a:ln>
            <a:noFill/>
          </a:ln>
        </p:spPr>
      </p:sp>
      <p:sp>
        <p:nvSpPr>
          <p:cNvPr id="837" name="Google Shape;837;p25"/>
          <p:cNvSpPr/>
          <p:nvPr/>
        </p:nvSpPr>
        <p:spPr>
          <a:xfrm flipH="1" rot="5742080">
            <a:off x="207677" y="-1103325"/>
            <a:ext cx="2783781" cy="3705533"/>
          </a:xfrm>
          <a:custGeom>
            <a:rect b="b" l="l" r="r" t="t"/>
            <a:pathLst>
              <a:path extrusionOk="0" h="3705533" w="2783781">
                <a:moveTo>
                  <a:pt x="0" y="3705532"/>
                </a:moveTo>
                <a:lnTo>
                  <a:pt x="2783781" y="3705532"/>
                </a:lnTo>
                <a:lnTo>
                  <a:pt x="2783781" y="0"/>
                </a:lnTo>
                <a:lnTo>
                  <a:pt x="0" y="0"/>
                </a:lnTo>
                <a:lnTo>
                  <a:pt x="0" y="3705532"/>
                </a:lnTo>
                <a:close/>
              </a:path>
            </a:pathLst>
          </a:custGeom>
          <a:blipFill rotWithShape="1">
            <a:blip r:embed="rId9">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