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10287000" cx="18288000"/>
  <p:notesSz cx="6858000" cy="9144000"/>
  <p:embeddedFontLst>
    <p:embeddedFont>
      <p:font typeface="Lobster Two"/>
      <p:regular r:id="rId31"/>
      <p:bold r:id="rId32"/>
      <p:italic r:id="rId33"/>
      <p:boldItalic r:id="rId34"/>
    </p:embeddedFont>
    <p:embeddedFont>
      <p:font typeface="Lobster"/>
      <p:regular r:id="rId35"/>
    </p:embeddedFont>
    <p:embeddedFont>
      <p:font typeface="Barlow Semi Condensed Medium"/>
      <p:regular r:id="rId36"/>
      <p:bold r:id="rId37"/>
      <p:italic r:id="rId38"/>
      <p:boldItalic r:id="rId39"/>
    </p:embeddedFont>
    <p:embeddedFont>
      <p:font typeface="Barlow Semi Condensed"/>
      <p:regular r:id="rId40"/>
      <p:bold r:id="rId41"/>
      <p:italic r:id="rId42"/>
      <p:boldItalic r:id="rId43"/>
    </p:embeddedFont>
    <p:embeddedFont>
      <p:font typeface="Barlow Semi Condensed SemiBold"/>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BarlowSemiCondensed-regular.fntdata"/><Relationship Id="rId42" Type="http://schemas.openxmlformats.org/officeDocument/2006/relationships/font" Target="fonts/BarlowSemiCondensed-italic.fntdata"/><Relationship Id="rId41" Type="http://schemas.openxmlformats.org/officeDocument/2006/relationships/font" Target="fonts/BarlowSemiCondensed-bold.fntdata"/><Relationship Id="rId44" Type="http://schemas.openxmlformats.org/officeDocument/2006/relationships/font" Target="fonts/BarlowSemiCondensedSemiBold-regular.fntdata"/><Relationship Id="rId43" Type="http://schemas.openxmlformats.org/officeDocument/2006/relationships/font" Target="fonts/BarlowSemiCondensed-boldItalic.fntdata"/><Relationship Id="rId46" Type="http://schemas.openxmlformats.org/officeDocument/2006/relationships/font" Target="fonts/BarlowSemiCondensedSemiBold-italic.fntdata"/><Relationship Id="rId45" Type="http://schemas.openxmlformats.org/officeDocument/2006/relationships/font" Target="fonts/BarlowSemiCondensedSemiBol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7" Type="http://schemas.openxmlformats.org/officeDocument/2006/relationships/font" Target="fonts/BarlowSemiCondensedSemiBold-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obsterTwo-regular.fntdata"/><Relationship Id="rId30" Type="http://schemas.openxmlformats.org/officeDocument/2006/relationships/slide" Target="slides/slide25.xml"/><Relationship Id="rId33" Type="http://schemas.openxmlformats.org/officeDocument/2006/relationships/font" Target="fonts/LobsterTwo-italic.fntdata"/><Relationship Id="rId32" Type="http://schemas.openxmlformats.org/officeDocument/2006/relationships/font" Target="fonts/LobsterTwo-bold.fntdata"/><Relationship Id="rId35" Type="http://schemas.openxmlformats.org/officeDocument/2006/relationships/font" Target="fonts/Lobster-regular.fntdata"/><Relationship Id="rId34" Type="http://schemas.openxmlformats.org/officeDocument/2006/relationships/font" Target="fonts/LobsterTwo-boldItalic.fntdata"/><Relationship Id="rId37" Type="http://schemas.openxmlformats.org/officeDocument/2006/relationships/font" Target="fonts/BarlowSemiCondensedMedium-bold.fntdata"/><Relationship Id="rId36" Type="http://schemas.openxmlformats.org/officeDocument/2006/relationships/font" Target="fonts/BarlowSemiCondensedMedium-regular.fntdata"/><Relationship Id="rId39" Type="http://schemas.openxmlformats.org/officeDocument/2006/relationships/font" Target="fonts/BarlowSemiCondensedMedium-boldItalic.fntdata"/><Relationship Id="rId38" Type="http://schemas.openxmlformats.org/officeDocument/2006/relationships/font" Target="fonts/BarlowSemiCondensedMedium-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6de49d9ca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6de49d9cae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34.png"/><Relationship Id="rId13" Type="http://schemas.openxmlformats.org/officeDocument/2006/relationships/image" Target="../media/image2.png"/><Relationship Id="rId12"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16.png"/><Relationship Id="rId5" Type="http://schemas.openxmlformats.org/officeDocument/2006/relationships/image" Target="../media/image30.png"/><Relationship Id="rId6" Type="http://schemas.openxmlformats.org/officeDocument/2006/relationships/image" Target="../media/image1.png"/><Relationship Id="rId7" Type="http://schemas.openxmlformats.org/officeDocument/2006/relationships/image" Target="../media/image5.png"/><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7.png"/><Relationship Id="rId4" Type="http://schemas.openxmlformats.org/officeDocument/2006/relationships/image" Target="../media/image63.png"/><Relationship Id="rId5" Type="http://schemas.openxmlformats.org/officeDocument/2006/relationships/image" Target="../media/image62.png"/></Relationships>
</file>

<file path=ppt/slides/_rels/slide11.xml.rels><?xml version="1.0" encoding="UTF-8" standalone="yes"?><Relationships xmlns="http://schemas.openxmlformats.org/package/2006/relationships"><Relationship Id="rId11" Type="http://schemas.openxmlformats.org/officeDocument/2006/relationships/image" Target="../media/image68.png"/><Relationship Id="rId10" Type="http://schemas.openxmlformats.org/officeDocument/2006/relationships/image" Target="../media/image70.png"/><Relationship Id="rId12"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5.png"/><Relationship Id="rId4" Type="http://schemas.openxmlformats.org/officeDocument/2006/relationships/image" Target="../media/image66.png"/><Relationship Id="rId9" Type="http://schemas.openxmlformats.org/officeDocument/2006/relationships/image" Target="../media/image82.png"/><Relationship Id="rId5" Type="http://schemas.openxmlformats.org/officeDocument/2006/relationships/image" Target="../media/image87.png"/><Relationship Id="rId6" Type="http://schemas.openxmlformats.org/officeDocument/2006/relationships/image" Target="../media/image74.png"/><Relationship Id="rId7" Type="http://schemas.openxmlformats.org/officeDocument/2006/relationships/image" Target="../media/image81.png"/><Relationship Id="rId8" Type="http://schemas.openxmlformats.org/officeDocument/2006/relationships/image" Target="../media/image7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0.png"/><Relationship Id="rId4" Type="http://schemas.openxmlformats.org/officeDocument/2006/relationships/image" Target="../media/image69.png"/><Relationship Id="rId5" Type="http://schemas.openxmlformats.org/officeDocument/2006/relationships/image" Target="../media/image71.png"/><Relationship Id="rId6" Type="http://schemas.openxmlformats.org/officeDocument/2006/relationships/image" Target="../media/image83.png"/><Relationship Id="rId7" Type="http://schemas.openxmlformats.org/officeDocument/2006/relationships/image" Target="../media/image78.png"/><Relationship Id="rId8" Type="http://schemas.openxmlformats.org/officeDocument/2006/relationships/image" Target="../media/image73.png"/></Relationships>
</file>

<file path=ppt/slides/_rels/slide13.xml.rels><?xml version="1.0" encoding="UTF-8" standalone="yes"?><Relationships xmlns="http://schemas.openxmlformats.org/package/2006/relationships"><Relationship Id="rId11" Type="http://schemas.openxmlformats.org/officeDocument/2006/relationships/image" Target="../media/image90.png"/><Relationship Id="rId10"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0.png"/><Relationship Id="rId4" Type="http://schemas.openxmlformats.org/officeDocument/2006/relationships/image" Target="../media/image104.png"/><Relationship Id="rId9" Type="http://schemas.openxmlformats.org/officeDocument/2006/relationships/image" Target="../media/image88.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77.png"/><Relationship Id="rId8" Type="http://schemas.openxmlformats.org/officeDocument/2006/relationships/image" Target="../media/image83.png"/></Relationships>
</file>

<file path=ppt/slides/_rels/slide14.xml.rels><?xml version="1.0" encoding="UTF-8" standalone="yes"?><Relationships xmlns="http://schemas.openxmlformats.org/package/2006/relationships"><Relationship Id="rId11" Type="http://schemas.openxmlformats.org/officeDocument/2006/relationships/image" Target="../media/image105.png"/><Relationship Id="rId10" Type="http://schemas.openxmlformats.org/officeDocument/2006/relationships/image" Target="../media/image115.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7.png"/><Relationship Id="rId4" Type="http://schemas.openxmlformats.org/officeDocument/2006/relationships/image" Target="../media/image136.png"/><Relationship Id="rId9" Type="http://schemas.openxmlformats.org/officeDocument/2006/relationships/image" Target="../media/image92.png"/><Relationship Id="rId5" Type="http://schemas.openxmlformats.org/officeDocument/2006/relationships/image" Target="../media/image96.png"/><Relationship Id="rId6" Type="http://schemas.openxmlformats.org/officeDocument/2006/relationships/image" Target="../media/image84.png"/><Relationship Id="rId7" Type="http://schemas.openxmlformats.org/officeDocument/2006/relationships/image" Target="../media/image91.png"/><Relationship Id="rId8" Type="http://schemas.openxmlformats.org/officeDocument/2006/relationships/image" Target="../media/image8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2.png"/><Relationship Id="rId4" Type="http://schemas.openxmlformats.org/officeDocument/2006/relationships/image" Target="../media/image94.png"/><Relationship Id="rId9" Type="http://schemas.openxmlformats.org/officeDocument/2006/relationships/image" Target="../media/image93.png"/><Relationship Id="rId5" Type="http://schemas.openxmlformats.org/officeDocument/2006/relationships/image" Target="../media/image113.png"/><Relationship Id="rId6" Type="http://schemas.openxmlformats.org/officeDocument/2006/relationships/image" Target="../media/image99.png"/><Relationship Id="rId7" Type="http://schemas.openxmlformats.org/officeDocument/2006/relationships/image" Target="../media/image103.png"/><Relationship Id="rId8" Type="http://schemas.openxmlformats.org/officeDocument/2006/relationships/image" Target="../media/image10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2.png"/><Relationship Id="rId4" Type="http://schemas.openxmlformats.org/officeDocument/2006/relationships/image" Target="../media/image108.png"/><Relationship Id="rId5" Type="http://schemas.openxmlformats.org/officeDocument/2006/relationships/image" Target="../media/image106.png"/><Relationship Id="rId6" Type="http://schemas.openxmlformats.org/officeDocument/2006/relationships/image" Target="../media/image102.png"/><Relationship Id="rId7" Type="http://schemas.openxmlformats.org/officeDocument/2006/relationships/image" Target="../media/image98.png"/><Relationship Id="rId8" Type="http://schemas.openxmlformats.org/officeDocument/2006/relationships/image" Target="../media/image129.png"/></Relationships>
</file>

<file path=ppt/slides/_rels/slide17.xml.rels><?xml version="1.0" encoding="UTF-8" standalone="yes"?><Relationships xmlns="http://schemas.openxmlformats.org/package/2006/relationships"><Relationship Id="rId10" Type="http://schemas.openxmlformats.org/officeDocument/2006/relationships/image" Target="../media/image142.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8.png"/><Relationship Id="rId4" Type="http://schemas.openxmlformats.org/officeDocument/2006/relationships/image" Target="../media/image111.png"/><Relationship Id="rId9" Type="http://schemas.openxmlformats.org/officeDocument/2006/relationships/image" Target="../media/image116.png"/><Relationship Id="rId5" Type="http://schemas.openxmlformats.org/officeDocument/2006/relationships/image" Target="../media/image114.png"/><Relationship Id="rId6" Type="http://schemas.openxmlformats.org/officeDocument/2006/relationships/image" Target="../media/image107.png"/><Relationship Id="rId7" Type="http://schemas.openxmlformats.org/officeDocument/2006/relationships/image" Target="../media/image110.png"/><Relationship Id="rId8" Type="http://schemas.openxmlformats.org/officeDocument/2006/relationships/image" Target="../media/image121.png"/></Relationships>
</file>

<file path=ppt/slides/_rels/slide18.xml.rels><?xml version="1.0" encoding="UTF-8" standalone="yes"?><Relationships xmlns="http://schemas.openxmlformats.org/package/2006/relationships"><Relationship Id="rId10" Type="http://schemas.openxmlformats.org/officeDocument/2006/relationships/image" Target="../media/image119.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4.png"/><Relationship Id="rId4" Type="http://schemas.openxmlformats.org/officeDocument/2006/relationships/image" Target="../media/image112.png"/><Relationship Id="rId9" Type="http://schemas.openxmlformats.org/officeDocument/2006/relationships/image" Target="../media/image123.png"/><Relationship Id="rId5" Type="http://schemas.openxmlformats.org/officeDocument/2006/relationships/image" Target="../media/image118.png"/><Relationship Id="rId6" Type="http://schemas.openxmlformats.org/officeDocument/2006/relationships/image" Target="../media/image117.png"/><Relationship Id="rId7" Type="http://schemas.openxmlformats.org/officeDocument/2006/relationships/image" Target="../media/image120.png"/><Relationship Id="rId8" Type="http://schemas.openxmlformats.org/officeDocument/2006/relationships/image" Target="../media/image1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1.png"/><Relationship Id="rId4" Type="http://schemas.openxmlformats.org/officeDocument/2006/relationships/image" Target="../media/image150.jpg"/><Relationship Id="rId5" Type="http://schemas.openxmlformats.org/officeDocument/2006/relationships/image" Target="../media/image5.png"/><Relationship Id="rId6" Type="http://schemas.openxmlformats.org/officeDocument/2006/relationships/image" Target="../media/image131.png"/><Relationship Id="rId7" Type="http://schemas.openxmlformats.org/officeDocument/2006/relationships/image" Target="../media/image1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4.png"/></Relationships>
</file>

<file path=ppt/slides/_rels/slide20.xml.rels><?xml version="1.0" encoding="UTF-8" standalone="yes"?><Relationships xmlns="http://schemas.openxmlformats.org/package/2006/relationships"><Relationship Id="rId11" Type="http://schemas.openxmlformats.org/officeDocument/2006/relationships/image" Target="../media/image177.png"/><Relationship Id="rId10" Type="http://schemas.openxmlformats.org/officeDocument/2006/relationships/image" Target="../media/image139.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46.png"/><Relationship Id="rId4" Type="http://schemas.openxmlformats.org/officeDocument/2006/relationships/image" Target="../media/image130.png"/><Relationship Id="rId9" Type="http://schemas.openxmlformats.org/officeDocument/2006/relationships/image" Target="../media/image133.png"/><Relationship Id="rId5" Type="http://schemas.openxmlformats.org/officeDocument/2006/relationships/image" Target="../media/image135.png"/><Relationship Id="rId6" Type="http://schemas.openxmlformats.org/officeDocument/2006/relationships/image" Target="../media/image143.png"/><Relationship Id="rId7" Type="http://schemas.openxmlformats.org/officeDocument/2006/relationships/image" Target="../media/image137.png"/><Relationship Id="rId8" Type="http://schemas.openxmlformats.org/officeDocument/2006/relationships/image" Target="../media/image132.png"/></Relationships>
</file>

<file path=ppt/slides/_rels/slide21.xml.rels><?xml version="1.0" encoding="UTF-8" standalone="yes"?><Relationships xmlns="http://schemas.openxmlformats.org/package/2006/relationships"><Relationship Id="rId11" Type="http://schemas.openxmlformats.org/officeDocument/2006/relationships/image" Target="../media/image154.png"/><Relationship Id="rId10" Type="http://schemas.openxmlformats.org/officeDocument/2006/relationships/image" Target="../media/image152.png"/><Relationship Id="rId13" Type="http://schemas.openxmlformats.org/officeDocument/2006/relationships/image" Target="../media/image174.png"/><Relationship Id="rId12" Type="http://schemas.openxmlformats.org/officeDocument/2006/relationships/image" Target="../media/image147.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9.png"/><Relationship Id="rId4" Type="http://schemas.openxmlformats.org/officeDocument/2006/relationships/image" Target="../media/image134.png"/><Relationship Id="rId9" Type="http://schemas.openxmlformats.org/officeDocument/2006/relationships/image" Target="../media/image153.png"/><Relationship Id="rId5" Type="http://schemas.openxmlformats.org/officeDocument/2006/relationships/image" Target="../media/image138.png"/><Relationship Id="rId6" Type="http://schemas.openxmlformats.org/officeDocument/2006/relationships/image" Target="../media/image141.png"/><Relationship Id="rId7" Type="http://schemas.openxmlformats.org/officeDocument/2006/relationships/image" Target="../media/image140.png"/><Relationship Id="rId8" Type="http://schemas.openxmlformats.org/officeDocument/2006/relationships/image" Target="../media/image1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05.png"/><Relationship Id="rId4" Type="http://schemas.openxmlformats.org/officeDocument/2006/relationships/image" Target="../media/image211.png"/><Relationship Id="rId9" Type="http://schemas.openxmlformats.org/officeDocument/2006/relationships/image" Target="../media/image131.png"/><Relationship Id="rId5" Type="http://schemas.openxmlformats.org/officeDocument/2006/relationships/image" Target="../media/image148.png"/><Relationship Id="rId6" Type="http://schemas.openxmlformats.org/officeDocument/2006/relationships/image" Target="../media/image145.png"/><Relationship Id="rId7" Type="http://schemas.openxmlformats.org/officeDocument/2006/relationships/image" Target="../media/image164.png"/><Relationship Id="rId8" Type="http://schemas.openxmlformats.org/officeDocument/2006/relationships/image" Target="../media/image161.png"/></Relationships>
</file>

<file path=ppt/slides/_rels/slide23.xml.rels><?xml version="1.0" encoding="UTF-8" standalone="yes"?><Relationships xmlns="http://schemas.openxmlformats.org/package/2006/relationships"><Relationship Id="rId40" Type="http://schemas.openxmlformats.org/officeDocument/2006/relationships/image" Target="../media/image102.png"/><Relationship Id="rId42" Type="http://schemas.openxmlformats.org/officeDocument/2006/relationships/image" Target="../media/image110.png"/><Relationship Id="rId41" Type="http://schemas.openxmlformats.org/officeDocument/2006/relationships/image" Target="../media/image243.png"/><Relationship Id="rId44" Type="http://schemas.openxmlformats.org/officeDocument/2006/relationships/image" Target="../media/image189.png"/><Relationship Id="rId43" Type="http://schemas.openxmlformats.org/officeDocument/2006/relationships/image" Target="../media/image121.png"/><Relationship Id="rId46" Type="http://schemas.openxmlformats.org/officeDocument/2006/relationships/image" Target="../media/image125.png"/><Relationship Id="rId45" Type="http://schemas.openxmlformats.org/officeDocument/2006/relationships/image" Target="../media/image120.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70.png"/><Relationship Id="rId4" Type="http://schemas.openxmlformats.org/officeDocument/2006/relationships/image" Target="../media/image13.png"/><Relationship Id="rId9" Type="http://schemas.openxmlformats.org/officeDocument/2006/relationships/image" Target="../media/image21.png"/><Relationship Id="rId48" Type="http://schemas.openxmlformats.org/officeDocument/2006/relationships/image" Target="../media/image200.png"/><Relationship Id="rId47" Type="http://schemas.openxmlformats.org/officeDocument/2006/relationships/image" Target="../media/image201.png"/><Relationship Id="rId49" Type="http://schemas.openxmlformats.org/officeDocument/2006/relationships/image" Target="../media/image234.png"/><Relationship Id="rId5" Type="http://schemas.openxmlformats.org/officeDocument/2006/relationships/image" Target="../media/image15.png"/><Relationship Id="rId6" Type="http://schemas.openxmlformats.org/officeDocument/2006/relationships/image" Target="../media/image24.png"/><Relationship Id="rId7" Type="http://schemas.openxmlformats.org/officeDocument/2006/relationships/image" Target="../media/image1.png"/><Relationship Id="rId8" Type="http://schemas.openxmlformats.org/officeDocument/2006/relationships/image" Target="../media/image52.png"/><Relationship Id="rId31" Type="http://schemas.openxmlformats.org/officeDocument/2006/relationships/image" Target="../media/image188.png"/><Relationship Id="rId30" Type="http://schemas.openxmlformats.org/officeDocument/2006/relationships/image" Target="../media/image82.png"/><Relationship Id="rId33" Type="http://schemas.openxmlformats.org/officeDocument/2006/relationships/image" Target="../media/image83.png"/><Relationship Id="rId32" Type="http://schemas.openxmlformats.org/officeDocument/2006/relationships/image" Target="../media/image190.png"/><Relationship Id="rId35" Type="http://schemas.openxmlformats.org/officeDocument/2006/relationships/image" Target="../media/image185.png"/><Relationship Id="rId34" Type="http://schemas.openxmlformats.org/officeDocument/2006/relationships/image" Target="../media/image192.png"/><Relationship Id="rId37" Type="http://schemas.openxmlformats.org/officeDocument/2006/relationships/image" Target="../media/image195.png"/><Relationship Id="rId36" Type="http://schemas.openxmlformats.org/officeDocument/2006/relationships/image" Target="../media/image96.png"/><Relationship Id="rId39" Type="http://schemas.openxmlformats.org/officeDocument/2006/relationships/image" Target="../media/image191.png"/><Relationship Id="rId38" Type="http://schemas.openxmlformats.org/officeDocument/2006/relationships/image" Target="../media/image108.png"/><Relationship Id="rId61" Type="http://schemas.openxmlformats.org/officeDocument/2006/relationships/image" Target="../media/image215.png"/><Relationship Id="rId20" Type="http://schemas.openxmlformats.org/officeDocument/2006/relationships/image" Target="../media/image8.png"/><Relationship Id="rId22" Type="http://schemas.openxmlformats.org/officeDocument/2006/relationships/image" Target="../media/image181.png"/><Relationship Id="rId21" Type="http://schemas.openxmlformats.org/officeDocument/2006/relationships/image" Target="../media/image197.png"/><Relationship Id="rId24" Type="http://schemas.openxmlformats.org/officeDocument/2006/relationships/image" Target="../media/image67.png"/><Relationship Id="rId23" Type="http://schemas.openxmlformats.org/officeDocument/2006/relationships/image" Target="../media/image178.png"/><Relationship Id="rId60" Type="http://schemas.openxmlformats.org/officeDocument/2006/relationships/image" Target="../media/image145.png"/><Relationship Id="rId26" Type="http://schemas.openxmlformats.org/officeDocument/2006/relationships/image" Target="../media/image70.png"/><Relationship Id="rId25" Type="http://schemas.openxmlformats.org/officeDocument/2006/relationships/image" Target="../media/image87.png"/><Relationship Id="rId28" Type="http://schemas.openxmlformats.org/officeDocument/2006/relationships/image" Target="../media/image81.png"/><Relationship Id="rId27" Type="http://schemas.openxmlformats.org/officeDocument/2006/relationships/image" Target="../media/image74.png"/><Relationship Id="rId29" Type="http://schemas.openxmlformats.org/officeDocument/2006/relationships/image" Target="../media/image79.png"/><Relationship Id="rId51" Type="http://schemas.openxmlformats.org/officeDocument/2006/relationships/image" Target="../media/image228.png"/><Relationship Id="rId50" Type="http://schemas.openxmlformats.org/officeDocument/2006/relationships/image" Target="../media/image235.png"/><Relationship Id="rId53" Type="http://schemas.openxmlformats.org/officeDocument/2006/relationships/image" Target="../media/image135.png"/><Relationship Id="rId52" Type="http://schemas.openxmlformats.org/officeDocument/2006/relationships/image" Target="../media/image130.png"/><Relationship Id="rId11" Type="http://schemas.openxmlformats.org/officeDocument/2006/relationships/image" Target="../media/image165.png"/><Relationship Id="rId55" Type="http://schemas.openxmlformats.org/officeDocument/2006/relationships/image" Target="../media/image132.png"/><Relationship Id="rId10" Type="http://schemas.openxmlformats.org/officeDocument/2006/relationships/image" Target="../media/image204.png"/><Relationship Id="rId54" Type="http://schemas.openxmlformats.org/officeDocument/2006/relationships/image" Target="../media/image14.png"/><Relationship Id="rId13" Type="http://schemas.openxmlformats.org/officeDocument/2006/relationships/image" Target="../media/image172.png"/><Relationship Id="rId57" Type="http://schemas.openxmlformats.org/officeDocument/2006/relationships/image" Target="../media/image134.png"/><Relationship Id="rId12" Type="http://schemas.openxmlformats.org/officeDocument/2006/relationships/image" Target="../media/image22.png"/><Relationship Id="rId56" Type="http://schemas.openxmlformats.org/officeDocument/2006/relationships/image" Target="../media/image159.png"/><Relationship Id="rId15" Type="http://schemas.openxmlformats.org/officeDocument/2006/relationships/image" Target="../media/image171.png"/><Relationship Id="rId59" Type="http://schemas.openxmlformats.org/officeDocument/2006/relationships/image" Target="../media/image222.png"/><Relationship Id="rId14" Type="http://schemas.openxmlformats.org/officeDocument/2006/relationships/image" Target="../media/image186.png"/><Relationship Id="rId58" Type="http://schemas.openxmlformats.org/officeDocument/2006/relationships/image" Target="../media/image226.png"/><Relationship Id="rId17" Type="http://schemas.openxmlformats.org/officeDocument/2006/relationships/image" Target="../media/image26.png"/><Relationship Id="rId16" Type="http://schemas.openxmlformats.org/officeDocument/2006/relationships/image" Target="../media/image28.png"/><Relationship Id="rId19" Type="http://schemas.openxmlformats.org/officeDocument/2006/relationships/image" Target="../media/image27.png"/><Relationship Id="rId18" Type="http://schemas.openxmlformats.org/officeDocument/2006/relationships/image" Target="../media/image33.png"/></Relationships>
</file>

<file path=ppt/slides/_rels/slide24.xml.rels><?xml version="1.0" encoding="UTF-8" standalone="yes"?><Relationships xmlns="http://schemas.openxmlformats.org/package/2006/relationships"><Relationship Id="rId40" Type="http://schemas.openxmlformats.org/officeDocument/2006/relationships/image" Target="../media/image92.png"/><Relationship Id="rId42" Type="http://schemas.openxmlformats.org/officeDocument/2006/relationships/image" Target="../media/image99.png"/><Relationship Id="rId41" Type="http://schemas.openxmlformats.org/officeDocument/2006/relationships/image" Target="../media/image113.png"/><Relationship Id="rId44" Type="http://schemas.openxmlformats.org/officeDocument/2006/relationships/image" Target="../media/image114.png"/><Relationship Id="rId43" Type="http://schemas.openxmlformats.org/officeDocument/2006/relationships/image" Target="../media/image103.png"/><Relationship Id="rId46" Type="http://schemas.openxmlformats.org/officeDocument/2006/relationships/image" Target="../media/image131.png"/><Relationship Id="rId45" Type="http://schemas.openxmlformats.org/officeDocument/2006/relationships/image" Target="../media/image117.png"/><Relationship Id="rId80" Type="http://schemas.openxmlformats.org/officeDocument/2006/relationships/image" Target="../media/image287.png"/><Relationship Id="rId81" Type="http://schemas.openxmlformats.org/officeDocument/2006/relationships/image" Target="../media/image65.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2.png"/><Relationship Id="rId48" Type="http://schemas.openxmlformats.org/officeDocument/2006/relationships/image" Target="../media/image133.png"/><Relationship Id="rId47" Type="http://schemas.openxmlformats.org/officeDocument/2006/relationships/image" Target="../media/image126.png"/><Relationship Id="rId49" Type="http://schemas.openxmlformats.org/officeDocument/2006/relationships/image" Target="../media/image139.png"/><Relationship Id="rId5" Type="http://schemas.openxmlformats.org/officeDocument/2006/relationships/image" Target="../media/image223.png"/><Relationship Id="rId6" Type="http://schemas.openxmlformats.org/officeDocument/2006/relationships/image" Target="../media/image16.png"/><Relationship Id="rId7" Type="http://schemas.openxmlformats.org/officeDocument/2006/relationships/image" Target="../media/image34.png"/><Relationship Id="rId8" Type="http://schemas.openxmlformats.org/officeDocument/2006/relationships/image" Target="../media/image2.png"/><Relationship Id="rId73" Type="http://schemas.openxmlformats.org/officeDocument/2006/relationships/image" Target="../media/image119.png"/><Relationship Id="rId72" Type="http://schemas.openxmlformats.org/officeDocument/2006/relationships/image" Target="../media/image112.png"/><Relationship Id="rId31" Type="http://schemas.openxmlformats.org/officeDocument/2006/relationships/image" Target="../media/image66.png"/><Relationship Id="rId75" Type="http://schemas.openxmlformats.org/officeDocument/2006/relationships/image" Target="../media/image60.png"/><Relationship Id="rId30" Type="http://schemas.openxmlformats.org/officeDocument/2006/relationships/image" Target="../media/image62.png"/><Relationship Id="rId74" Type="http://schemas.openxmlformats.org/officeDocument/2006/relationships/image" Target="../media/image154.png"/><Relationship Id="rId33" Type="http://schemas.openxmlformats.org/officeDocument/2006/relationships/image" Target="../media/image69.png"/><Relationship Id="rId77" Type="http://schemas.openxmlformats.org/officeDocument/2006/relationships/image" Target="../media/image88.png"/><Relationship Id="rId32" Type="http://schemas.openxmlformats.org/officeDocument/2006/relationships/image" Target="../media/image68.png"/><Relationship Id="rId76" Type="http://schemas.openxmlformats.org/officeDocument/2006/relationships/image" Target="../media/image78.png"/><Relationship Id="rId35" Type="http://schemas.openxmlformats.org/officeDocument/2006/relationships/image" Target="../media/image85.png"/><Relationship Id="rId79" Type="http://schemas.openxmlformats.org/officeDocument/2006/relationships/image" Target="../media/image148.png"/><Relationship Id="rId34" Type="http://schemas.openxmlformats.org/officeDocument/2006/relationships/image" Target="../media/image73.png"/><Relationship Id="rId78" Type="http://schemas.openxmlformats.org/officeDocument/2006/relationships/image" Target="../media/image123.png"/><Relationship Id="rId71" Type="http://schemas.openxmlformats.org/officeDocument/2006/relationships/image" Target="../media/image116.png"/><Relationship Id="rId70" Type="http://schemas.openxmlformats.org/officeDocument/2006/relationships/image" Target="../media/image111.png"/><Relationship Id="rId37" Type="http://schemas.openxmlformats.org/officeDocument/2006/relationships/image" Target="../media/image84.png"/><Relationship Id="rId36" Type="http://schemas.openxmlformats.org/officeDocument/2006/relationships/image" Target="../media/image80.png"/><Relationship Id="rId39" Type="http://schemas.openxmlformats.org/officeDocument/2006/relationships/image" Target="../media/image89.png"/><Relationship Id="rId38" Type="http://schemas.openxmlformats.org/officeDocument/2006/relationships/image" Target="../media/image105.png"/><Relationship Id="rId62" Type="http://schemas.openxmlformats.org/officeDocument/2006/relationships/image" Target="../media/image94.png"/><Relationship Id="rId61" Type="http://schemas.openxmlformats.org/officeDocument/2006/relationships/image" Target="../media/image77.png"/><Relationship Id="rId20" Type="http://schemas.openxmlformats.org/officeDocument/2006/relationships/image" Target="../media/image29.png"/><Relationship Id="rId64" Type="http://schemas.openxmlformats.org/officeDocument/2006/relationships/image" Target="../media/image118.png"/><Relationship Id="rId63" Type="http://schemas.openxmlformats.org/officeDocument/2006/relationships/image" Target="../media/image93.png"/><Relationship Id="rId22" Type="http://schemas.openxmlformats.org/officeDocument/2006/relationships/image" Target="../media/image38.png"/><Relationship Id="rId66" Type="http://schemas.openxmlformats.org/officeDocument/2006/relationships/image" Target="../media/image152.png"/><Relationship Id="rId21" Type="http://schemas.openxmlformats.org/officeDocument/2006/relationships/image" Target="../media/image40.png"/><Relationship Id="rId65" Type="http://schemas.openxmlformats.org/officeDocument/2006/relationships/image" Target="../media/image153.png"/><Relationship Id="rId24" Type="http://schemas.openxmlformats.org/officeDocument/2006/relationships/image" Target="../media/image46.png"/><Relationship Id="rId68" Type="http://schemas.openxmlformats.org/officeDocument/2006/relationships/image" Target="../media/image106.png"/><Relationship Id="rId23" Type="http://schemas.openxmlformats.org/officeDocument/2006/relationships/image" Target="../media/image44.png"/><Relationship Id="rId67" Type="http://schemas.openxmlformats.org/officeDocument/2006/relationships/image" Target="../media/image101.png"/><Relationship Id="rId60" Type="http://schemas.openxmlformats.org/officeDocument/2006/relationships/image" Target="../media/image86.png"/><Relationship Id="rId26" Type="http://schemas.openxmlformats.org/officeDocument/2006/relationships/image" Target="../media/image49.png"/><Relationship Id="rId25" Type="http://schemas.openxmlformats.org/officeDocument/2006/relationships/image" Target="../media/image47.png"/><Relationship Id="rId69" Type="http://schemas.openxmlformats.org/officeDocument/2006/relationships/image" Target="../media/image98.png"/><Relationship Id="rId28" Type="http://schemas.openxmlformats.org/officeDocument/2006/relationships/image" Target="../media/image45.png"/><Relationship Id="rId27" Type="http://schemas.openxmlformats.org/officeDocument/2006/relationships/image" Target="../media/image55.png"/><Relationship Id="rId29" Type="http://schemas.openxmlformats.org/officeDocument/2006/relationships/image" Target="../media/image63.png"/><Relationship Id="rId51" Type="http://schemas.openxmlformats.org/officeDocument/2006/relationships/image" Target="../media/image174.png"/><Relationship Id="rId50" Type="http://schemas.openxmlformats.org/officeDocument/2006/relationships/image" Target="../media/image147.png"/><Relationship Id="rId53" Type="http://schemas.openxmlformats.org/officeDocument/2006/relationships/image" Target="../media/image161.png"/><Relationship Id="rId52" Type="http://schemas.openxmlformats.org/officeDocument/2006/relationships/image" Target="../media/image164.png"/><Relationship Id="rId11" Type="http://schemas.openxmlformats.org/officeDocument/2006/relationships/image" Target="../media/image4.png"/><Relationship Id="rId55" Type="http://schemas.openxmlformats.org/officeDocument/2006/relationships/image" Target="../media/image41.png"/><Relationship Id="rId10" Type="http://schemas.openxmlformats.org/officeDocument/2006/relationships/image" Target="../media/image7.png"/><Relationship Id="rId54" Type="http://schemas.openxmlformats.org/officeDocument/2006/relationships/image" Target="../media/image296.png"/><Relationship Id="rId13" Type="http://schemas.openxmlformats.org/officeDocument/2006/relationships/image" Target="../media/image19.png"/><Relationship Id="rId57" Type="http://schemas.openxmlformats.org/officeDocument/2006/relationships/image" Target="../media/image58.png"/><Relationship Id="rId12" Type="http://schemas.openxmlformats.org/officeDocument/2006/relationships/image" Target="../media/image3.png"/><Relationship Id="rId56" Type="http://schemas.openxmlformats.org/officeDocument/2006/relationships/image" Target="../media/image48.png"/><Relationship Id="rId15" Type="http://schemas.openxmlformats.org/officeDocument/2006/relationships/image" Target="../media/image229.png"/><Relationship Id="rId59" Type="http://schemas.openxmlformats.org/officeDocument/2006/relationships/image" Target="../media/image71.png"/><Relationship Id="rId14" Type="http://schemas.openxmlformats.org/officeDocument/2006/relationships/image" Target="../media/image17.png"/><Relationship Id="rId58" Type="http://schemas.openxmlformats.org/officeDocument/2006/relationships/image" Target="../media/image51.png"/><Relationship Id="rId17" Type="http://schemas.openxmlformats.org/officeDocument/2006/relationships/image" Target="../media/image20.png"/><Relationship Id="rId16" Type="http://schemas.openxmlformats.org/officeDocument/2006/relationships/image" Target="../media/image18.png"/><Relationship Id="rId19" Type="http://schemas.openxmlformats.org/officeDocument/2006/relationships/image" Target="../media/image32.png"/><Relationship Id="rId18"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15.png"/><Relationship Id="rId4" Type="http://schemas.openxmlformats.org/officeDocument/2006/relationships/image" Target="../media/image287.png"/><Relationship Id="rId5" Type="http://schemas.openxmlformats.org/officeDocument/2006/relationships/image" Target="../media/image296.png"/><Relationship Id="rId6" Type="http://schemas.openxmlformats.org/officeDocument/2006/relationships/image" Target="../media/image284.png"/><Relationship Id="rId7" Type="http://schemas.openxmlformats.org/officeDocument/2006/relationships/image" Target="../media/image29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24.png"/><Relationship Id="rId5" Type="http://schemas.openxmlformats.org/officeDocument/2006/relationships/image" Target="../media/image1.png"/><Relationship Id="rId6" Type="http://schemas.openxmlformats.org/officeDocument/2006/relationships/image" Target="../media/image14.png"/><Relationship Id="rId7" Type="http://schemas.openxmlformats.org/officeDocument/2006/relationships/image" Target="../media/image52.png"/><Relationship Id="rId8"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42.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17.png"/><Relationship Id="rId8"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1.png"/><Relationship Id="rId4" Type="http://schemas.openxmlformats.org/officeDocument/2006/relationships/image" Target="../media/image20.png"/><Relationship Id="rId5" Type="http://schemas.openxmlformats.org/officeDocument/2006/relationships/image" Target="../media/image23.png"/><Relationship Id="rId6" Type="http://schemas.openxmlformats.org/officeDocument/2006/relationships/image" Target="../media/image32.png"/></Relationships>
</file>

<file path=ppt/slides/_rels/slide6.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29.png"/><Relationship Id="rId5" Type="http://schemas.openxmlformats.org/officeDocument/2006/relationships/image" Target="../media/image33.png"/><Relationship Id="rId6" Type="http://schemas.openxmlformats.org/officeDocument/2006/relationships/image" Target="../media/image54.png"/><Relationship Id="rId7" Type="http://schemas.openxmlformats.org/officeDocument/2006/relationships/image" Target="../media/image27.png"/><Relationship Id="rId8"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0.jpg"/><Relationship Id="rId4" Type="http://schemas.openxmlformats.org/officeDocument/2006/relationships/image" Target="../media/image41.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64.png"/></Relationships>
</file>

<file path=ppt/slides/_rels/slide8.xml.rels><?xml version="1.0" encoding="UTF-8" standalone="yes"?><Relationships xmlns="http://schemas.openxmlformats.org/package/2006/relationships"><Relationship Id="rId10"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2.png"/><Relationship Id="rId4" Type="http://schemas.openxmlformats.org/officeDocument/2006/relationships/image" Target="../media/image48.png"/><Relationship Id="rId9" Type="http://schemas.openxmlformats.org/officeDocument/2006/relationships/image" Target="../media/image49.png"/><Relationship Id="rId5" Type="http://schemas.openxmlformats.org/officeDocument/2006/relationships/image" Target="../media/image58.png"/><Relationship Id="rId6" Type="http://schemas.openxmlformats.org/officeDocument/2006/relationships/image" Target="../media/image51.png"/><Relationship Id="rId7" Type="http://schemas.openxmlformats.org/officeDocument/2006/relationships/image" Target="../media/image46.png"/><Relationship Id="rId8"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5.png"/><Relationship Id="rId4" Type="http://schemas.openxmlformats.org/officeDocument/2006/relationships/image" Target="../media/image75.png"/><Relationship Id="rId5" Type="http://schemas.openxmlformats.org/officeDocument/2006/relationships/image" Target="../media/image56.png"/><Relationship Id="rId6" Type="http://schemas.openxmlformats.org/officeDocument/2006/relationships/image" Target="../media/image65.png"/><Relationship Id="rId7" Type="http://schemas.openxmlformats.org/officeDocument/2006/relationships/image" Target="../media/image67.png"/><Relationship Id="rId8"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BBB"/>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b="0" l="0" r="0" t="68649"/>
          <a:stretch/>
        </p:blipFill>
        <p:spPr>
          <a:xfrm>
            <a:off x="0" y="7061950"/>
            <a:ext cx="18288000" cy="3225050"/>
          </a:xfrm>
          <a:prstGeom prst="rect">
            <a:avLst/>
          </a:prstGeom>
          <a:noFill/>
          <a:ln>
            <a:noFill/>
          </a:ln>
        </p:spPr>
      </p:pic>
      <p:sp>
        <p:nvSpPr>
          <p:cNvPr id="85" name="Google Shape;85;p13"/>
          <p:cNvSpPr/>
          <p:nvPr/>
        </p:nvSpPr>
        <p:spPr>
          <a:xfrm>
            <a:off x="10689261" y="2825694"/>
            <a:ext cx="6556001" cy="3417315"/>
          </a:xfrm>
          <a:custGeom>
            <a:rect b="b" l="l" r="r" t="t"/>
            <a:pathLst>
              <a:path extrusionOk="0" h="3417315" w="6556001">
                <a:moveTo>
                  <a:pt x="0" y="0"/>
                </a:moveTo>
                <a:lnTo>
                  <a:pt x="6556001" y="0"/>
                </a:lnTo>
                <a:lnTo>
                  <a:pt x="6556001" y="3417315"/>
                </a:lnTo>
                <a:lnTo>
                  <a:pt x="0" y="3417315"/>
                </a:lnTo>
                <a:lnTo>
                  <a:pt x="0" y="0"/>
                </a:lnTo>
                <a:close/>
              </a:path>
            </a:pathLst>
          </a:custGeom>
          <a:blipFill rotWithShape="1">
            <a:blip r:embed="rId4">
              <a:alphaModFix/>
            </a:blip>
            <a:stretch>
              <a:fillRect b="0" l="0" r="0" t="0"/>
            </a:stretch>
          </a:blipFill>
          <a:ln>
            <a:noFill/>
          </a:ln>
        </p:spPr>
      </p:sp>
      <p:pic>
        <p:nvPicPr>
          <p:cNvPr id="86" name="Google Shape;86;p13"/>
          <p:cNvPicPr preferRelativeResize="0"/>
          <p:nvPr/>
        </p:nvPicPr>
        <p:blipFill rotWithShape="1">
          <a:blip r:embed="rId5">
            <a:alphaModFix/>
          </a:blip>
          <a:srcRect b="0" l="77798" r="0" t="0"/>
          <a:stretch/>
        </p:blipFill>
        <p:spPr>
          <a:xfrm>
            <a:off x="14227800" y="0"/>
            <a:ext cx="4060200" cy="10287000"/>
          </a:xfrm>
          <a:prstGeom prst="rect">
            <a:avLst/>
          </a:prstGeom>
          <a:noFill/>
          <a:ln>
            <a:noFill/>
          </a:ln>
        </p:spPr>
      </p:pic>
      <p:sp>
        <p:nvSpPr>
          <p:cNvPr id="87" name="Google Shape;87;p13"/>
          <p:cNvSpPr/>
          <p:nvPr/>
        </p:nvSpPr>
        <p:spPr>
          <a:xfrm>
            <a:off x="-902385" y="1850371"/>
            <a:ext cx="8721996" cy="3568089"/>
          </a:xfrm>
          <a:custGeom>
            <a:rect b="b" l="l" r="r" t="t"/>
            <a:pathLst>
              <a:path extrusionOk="0" h="3568089" w="8721996">
                <a:moveTo>
                  <a:pt x="0" y="0"/>
                </a:moveTo>
                <a:lnTo>
                  <a:pt x="8721995" y="0"/>
                </a:lnTo>
                <a:lnTo>
                  <a:pt x="8721995" y="3568089"/>
                </a:lnTo>
                <a:lnTo>
                  <a:pt x="0" y="3568089"/>
                </a:lnTo>
                <a:lnTo>
                  <a:pt x="0" y="0"/>
                </a:lnTo>
                <a:close/>
              </a:path>
            </a:pathLst>
          </a:custGeom>
          <a:blipFill rotWithShape="1">
            <a:blip r:embed="rId6">
              <a:alphaModFix/>
            </a:blip>
            <a:stretch>
              <a:fillRect b="0" l="0" r="0" t="0"/>
            </a:stretch>
          </a:blipFill>
          <a:ln>
            <a:noFill/>
          </a:ln>
        </p:spPr>
      </p:sp>
      <p:sp>
        <p:nvSpPr>
          <p:cNvPr id="88" name="Google Shape;88;p13"/>
          <p:cNvSpPr txBox="1"/>
          <p:nvPr/>
        </p:nvSpPr>
        <p:spPr>
          <a:xfrm>
            <a:off x="3247422" y="3148524"/>
            <a:ext cx="11793300" cy="4566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8540" u="none" cap="none" strike="noStrike">
                <a:solidFill>
                  <a:srgbClr val="804E45"/>
                </a:solidFill>
                <a:latin typeface="Lobster Two"/>
                <a:ea typeface="Lobster Two"/>
                <a:cs typeface="Lobster Two"/>
                <a:sym typeface="Lobster Two"/>
              </a:rPr>
              <a:t>Autumn Background</a:t>
            </a:r>
            <a:endParaRPr/>
          </a:p>
        </p:txBody>
      </p:sp>
      <p:sp>
        <p:nvSpPr>
          <p:cNvPr id="89" name="Google Shape;89;p13"/>
          <p:cNvSpPr/>
          <p:nvPr/>
        </p:nvSpPr>
        <p:spPr>
          <a:xfrm rot="471965">
            <a:off x="2397031" y="1395140"/>
            <a:ext cx="2855905" cy="2861107"/>
          </a:xfrm>
          <a:custGeom>
            <a:rect b="b" l="l" r="r" t="t"/>
            <a:pathLst>
              <a:path extrusionOk="0" h="2861107" w="2855905">
                <a:moveTo>
                  <a:pt x="0" y="0"/>
                </a:moveTo>
                <a:lnTo>
                  <a:pt x="2855905" y="0"/>
                </a:lnTo>
                <a:lnTo>
                  <a:pt x="2855905" y="2861107"/>
                </a:lnTo>
                <a:lnTo>
                  <a:pt x="0" y="2861107"/>
                </a:lnTo>
                <a:lnTo>
                  <a:pt x="0" y="0"/>
                </a:lnTo>
                <a:close/>
              </a:path>
            </a:pathLst>
          </a:custGeom>
          <a:blipFill rotWithShape="1">
            <a:blip r:embed="rId7">
              <a:alphaModFix/>
            </a:blip>
            <a:stretch>
              <a:fillRect b="0" l="0" r="0" t="0"/>
            </a:stretch>
          </a:blipFill>
          <a:ln>
            <a:noFill/>
          </a:ln>
        </p:spPr>
      </p:sp>
      <p:sp>
        <p:nvSpPr>
          <p:cNvPr id="90" name="Google Shape;90;p13"/>
          <p:cNvSpPr/>
          <p:nvPr/>
        </p:nvSpPr>
        <p:spPr>
          <a:xfrm flipH="1">
            <a:off x="1369555" y="8352328"/>
            <a:ext cx="5374088" cy="1934672"/>
          </a:xfrm>
          <a:custGeom>
            <a:rect b="b" l="l" r="r" t="t"/>
            <a:pathLst>
              <a:path extrusionOk="0" h="1934672" w="5374088">
                <a:moveTo>
                  <a:pt x="5374088" y="0"/>
                </a:moveTo>
                <a:lnTo>
                  <a:pt x="0" y="0"/>
                </a:lnTo>
                <a:lnTo>
                  <a:pt x="0" y="1934672"/>
                </a:lnTo>
                <a:lnTo>
                  <a:pt x="5374088" y="1934672"/>
                </a:lnTo>
                <a:lnTo>
                  <a:pt x="5374088" y="0"/>
                </a:lnTo>
                <a:close/>
              </a:path>
            </a:pathLst>
          </a:custGeom>
          <a:blipFill rotWithShape="1">
            <a:blip r:embed="rId8">
              <a:alphaModFix/>
            </a:blip>
            <a:stretch>
              <a:fillRect b="0" l="0" r="0" t="0"/>
            </a:stretch>
          </a:blipFill>
          <a:ln>
            <a:noFill/>
          </a:ln>
        </p:spPr>
      </p:sp>
      <p:sp>
        <p:nvSpPr>
          <p:cNvPr id="91" name="Google Shape;91;p13"/>
          <p:cNvSpPr/>
          <p:nvPr/>
        </p:nvSpPr>
        <p:spPr>
          <a:xfrm rot="-881332">
            <a:off x="12588948" y="2047423"/>
            <a:ext cx="1907234" cy="2738848"/>
          </a:xfrm>
          <a:custGeom>
            <a:rect b="b" l="l" r="r" t="t"/>
            <a:pathLst>
              <a:path extrusionOk="0" h="2738848" w="1907234">
                <a:moveTo>
                  <a:pt x="0" y="0"/>
                </a:moveTo>
                <a:lnTo>
                  <a:pt x="1907234" y="0"/>
                </a:lnTo>
                <a:lnTo>
                  <a:pt x="1907234" y="2738848"/>
                </a:lnTo>
                <a:lnTo>
                  <a:pt x="0" y="2738848"/>
                </a:lnTo>
                <a:lnTo>
                  <a:pt x="0" y="0"/>
                </a:lnTo>
                <a:close/>
              </a:path>
            </a:pathLst>
          </a:custGeom>
          <a:blipFill rotWithShape="1">
            <a:blip r:embed="rId9">
              <a:alphaModFix/>
            </a:blip>
            <a:stretch>
              <a:fillRect b="0" l="0" r="0" t="0"/>
            </a:stretch>
          </a:blipFill>
          <a:ln>
            <a:noFill/>
          </a:ln>
        </p:spPr>
      </p:sp>
      <p:sp>
        <p:nvSpPr>
          <p:cNvPr id="92" name="Google Shape;92;p13"/>
          <p:cNvSpPr/>
          <p:nvPr/>
        </p:nvSpPr>
        <p:spPr>
          <a:xfrm rot="-4760761">
            <a:off x="9180086" y="-2756674"/>
            <a:ext cx="4121228" cy="5513348"/>
          </a:xfrm>
          <a:custGeom>
            <a:rect b="b" l="l" r="r" t="t"/>
            <a:pathLst>
              <a:path extrusionOk="0" h="5513348" w="4121228">
                <a:moveTo>
                  <a:pt x="0" y="0"/>
                </a:moveTo>
                <a:lnTo>
                  <a:pt x="4121228" y="0"/>
                </a:lnTo>
                <a:lnTo>
                  <a:pt x="4121228" y="5513348"/>
                </a:lnTo>
                <a:lnTo>
                  <a:pt x="0" y="5513348"/>
                </a:lnTo>
                <a:lnTo>
                  <a:pt x="0" y="0"/>
                </a:lnTo>
                <a:close/>
              </a:path>
            </a:pathLst>
          </a:custGeom>
          <a:blipFill rotWithShape="1">
            <a:blip r:embed="rId10">
              <a:alphaModFix/>
            </a:blip>
            <a:stretch>
              <a:fillRect b="0" l="0" r="0" t="0"/>
            </a:stretch>
          </a:blipFill>
          <a:ln>
            <a:noFill/>
          </a:ln>
        </p:spPr>
      </p:sp>
      <p:sp>
        <p:nvSpPr>
          <p:cNvPr id="93" name="Google Shape;93;p13"/>
          <p:cNvSpPr txBox="1"/>
          <p:nvPr/>
        </p:nvSpPr>
        <p:spPr>
          <a:xfrm>
            <a:off x="1028700" y="687387"/>
            <a:ext cx="3225701" cy="60642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623F1F"/>
                </a:solidFill>
                <a:latin typeface="Barlow Semi Condensed Medium"/>
                <a:ea typeface="Barlow Semi Condensed Medium"/>
                <a:cs typeface="Barlow Semi Condensed Medium"/>
                <a:sym typeface="Barlow Semi Condensed Medium"/>
              </a:rPr>
              <a:t>COMPANY NAME</a:t>
            </a:r>
            <a:endParaRPr/>
          </a:p>
        </p:txBody>
      </p:sp>
      <p:sp>
        <p:nvSpPr>
          <p:cNvPr id="94" name="Google Shape;94;p13"/>
          <p:cNvSpPr txBox="1"/>
          <p:nvPr/>
        </p:nvSpPr>
        <p:spPr>
          <a:xfrm>
            <a:off x="16213545" y="687387"/>
            <a:ext cx="1287799" cy="606425"/>
          </a:xfrm>
          <a:prstGeom prst="rect">
            <a:avLst/>
          </a:prstGeom>
          <a:noFill/>
          <a:ln>
            <a:noFill/>
          </a:ln>
        </p:spPr>
        <p:txBody>
          <a:bodyPr anchorCtr="0" anchor="t" bIns="0" lIns="0" spcFirstLastPara="1" rIns="0" wrap="square" tIns="0">
            <a:spAutoFit/>
          </a:bodyPr>
          <a:lstStyle/>
          <a:p>
            <a:pPr indent="0" lvl="0" marL="0" marR="0" rtl="0" algn="r">
              <a:lnSpc>
                <a:spcPct val="140011"/>
              </a:lnSpc>
              <a:spcBef>
                <a:spcPts val="0"/>
              </a:spcBef>
              <a:spcAft>
                <a:spcPts val="0"/>
              </a:spcAft>
              <a:buNone/>
            </a:pPr>
            <a:r>
              <a:rPr b="0" i="0" lang="en-US" sz="3499" u="none" cap="none" strike="noStrike">
                <a:solidFill>
                  <a:srgbClr val="F1E7D3"/>
                </a:solidFill>
                <a:latin typeface="Barlow Semi Condensed Medium"/>
                <a:ea typeface="Barlow Semi Condensed Medium"/>
                <a:cs typeface="Barlow Semi Condensed Medium"/>
                <a:sym typeface="Barlow Semi Condensed Medium"/>
              </a:rPr>
              <a:t>2023</a:t>
            </a:r>
            <a:endParaRPr/>
          </a:p>
        </p:txBody>
      </p:sp>
      <p:sp>
        <p:nvSpPr>
          <p:cNvPr id="95" name="Google Shape;95;p13"/>
          <p:cNvSpPr txBox="1"/>
          <p:nvPr/>
        </p:nvSpPr>
        <p:spPr>
          <a:xfrm>
            <a:off x="6951092" y="2133668"/>
            <a:ext cx="4385816" cy="787276"/>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US" sz="4629" u="none" cap="none" strike="noStrike">
                <a:solidFill>
                  <a:srgbClr val="623F1F"/>
                </a:solidFill>
                <a:latin typeface="Barlow Semi Condensed SemiBold"/>
                <a:ea typeface="Barlow Semi Condensed SemiBold"/>
                <a:cs typeface="Barlow Semi Condensed SemiBold"/>
                <a:sym typeface="Barlow Semi Condensed SemiBold"/>
              </a:rPr>
              <a:t>FOR MARKETING</a:t>
            </a:r>
            <a:endParaRPr/>
          </a:p>
        </p:txBody>
      </p:sp>
      <p:sp>
        <p:nvSpPr>
          <p:cNvPr id="96" name="Google Shape;96;p13"/>
          <p:cNvSpPr/>
          <p:nvPr/>
        </p:nvSpPr>
        <p:spPr>
          <a:xfrm>
            <a:off x="8150586" y="7798375"/>
            <a:ext cx="3933533" cy="3141909"/>
          </a:xfrm>
          <a:custGeom>
            <a:rect b="b" l="l" r="r" t="t"/>
            <a:pathLst>
              <a:path extrusionOk="0" h="3141909" w="3933533">
                <a:moveTo>
                  <a:pt x="0" y="0"/>
                </a:moveTo>
                <a:lnTo>
                  <a:pt x="3933533" y="0"/>
                </a:lnTo>
                <a:lnTo>
                  <a:pt x="3933533" y="3141909"/>
                </a:lnTo>
                <a:lnTo>
                  <a:pt x="0" y="3141909"/>
                </a:lnTo>
                <a:lnTo>
                  <a:pt x="0" y="0"/>
                </a:lnTo>
                <a:close/>
              </a:path>
            </a:pathLst>
          </a:custGeom>
          <a:blipFill rotWithShape="1">
            <a:blip r:embed="rId11">
              <a:alphaModFix/>
            </a:blip>
            <a:stretch>
              <a:fillRect b="0" l="0" r="0" t="0"/>
            </a:stretch>
          </a:blipFill>
          <a:ln>
            <a:noFill/>
          </a:ln>
        </p:spPr>
      </p:sp>
      <p:sp>
        <p:nvSpPr>
          <p:cNvPr id="97" name="Google Shape;97;p13"/>
          <p:cNvSpPr/>
          <p:nvPr/>
        </p:nvSpPr>
        <p:spPr>
          <a:xfrm>
            <a:off x="12858525" y="7554445"/>
            <a:ext cx="8425486" cy="2896261"/>
          </a:xfrm>
          <a:custGeom>
            <a:rect b="b" l="l" r="r" t="t"/>
            <a:pathLst>
              <a:path extrusionOk="0" h="2896261" w="8425486">
                <a:moveTo>
                  <a:pt x="0" y="0"/>
                </a:moveTo>
                <a:lnTo>
                  <a:pt x="8425486" y="0"/>
                </a:lnTo>
                <a:lnTo>
                  <a:pt x="8425486" y="2896261"/>
                </a:lnTo>
                <a:lnTo>
                  <a:pt x="0" y="2896261"/>
                </a:lnTo>
                <a:lnTo>
                  <a:pt x="0" y="0"/>
                </a:lnTo>
                <a:close/>
              </a:path>
            </a:pathLst>
          </a:custGeom>
          <a:blipFill rotWithShape="1">
            <a:blip r:embed="rId12">
              <a:alphaModFix/>
            </a:blip>
            <a:stretch>
              <a:fillRect b="0" l="0" r="0" t="0"/>
            </a:stretch>
          </a:blipFill>
          <a:ln>
            <a:noFill/>
          </a:ln>
        </p:spPr>
      </p:sp>
      <p:sp>
        <p:nvSpPr>
          <p:cNvPr id="98" name="Google Shape;98;p13"/>
          <p:cNvSpPr/>
          <p:nvPr/>
        </p:nvSpPr>
        <p:spPr>
          <a:xfrm rot="5570682">
            <a:off x="15592932" y="5589792"/>
            <a:ext cx="1241226" cy="1782440"/>
          </a:xfrm>
          <a:custGeom>
            <a:rect b="b" l="l" r="r" t="t"/>
            <a:pathLst>
              <a:path extrusionOk="0" h="1782440" w="1241226">
                <a:moveTo>
                  <a:pt x="0" y="0"/>
                </a:moveTo>
                <a:lnTo>
                  <a:pt x="1241227" y="0"/>
                </a:lnTo>
                <a:lnTo>
                  <a:pt x="1241227" y="1782440"/>
                </a:lnTo>
                <a:lnTo>
                  <a:pt x="0" y="1782440"/>
                </a:lnTo>
                <a:lnTo>
                  <a:pt x="0" y="0"/>
                </a:lnTo>
                <a:close/>
              </a:path>
            </a:pathLst>
          </a:custGeom>
          <a:blipFill rotWithShape="1">
            <a:blip r:embed="rId13">
              <a:alphaModFix/>
            </a:blip>
            <a:stretch>
              <a:fillRect b="0" l="0" r="0" t="0"/>
            </a:stretch>
          </a:blipFill>
          <a:ln>
            <a:noFill/>
          </a:ln>
        </p:spPr>
      </p:sp>
      <p:pic>
        <p:nvPicPr>
          <p:cNvPr id="99" name="Google Shape;99;p13"/>
          <p:cNvPicPr preferRelativeResize="0"/>
          <p:nvPr/>
        </p:nvPicPr>
        <p:blipFill rotWithShape="1">
          <a:blip r:embed="rId5">
            <a:alphaModFix/>
          </a:blip>
          <a:srcRect b="0" l="0" r="82389" t="44943"/>
          <a:stretch/>
        </p:blipFill>
        <p:spPr>
          <a:xfrm>
            <a:off x="50" y="4623175"/>
            <a:ext cx="3220598" cy="5663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BBB"/>
        </a:solidFill>
      </p:bgPr>
    </p:bg>
    <p:spTree>
      <p:nvGrpSpPr>
        <p:cNvPr id="265" name="Shape 265"/>
        <p:cNvGrpSpPr/>
        <p:nvPr/>
      </p:nvGrpSpPr>
      <p:grpSpPr>
        <a:xfrm>
          <a:off x="0" y="0"/>
          <a:ext cx="0" cy="0"/>
          <a:chOff x="0" y="0"/>
          <a:chExt cx="0" cy="0"/>
        </a:xfrm>
      </p:grpSpPr>
      <p:sp>
        <p:nvSpPr>
          <p:cNvPr id="266" name="Google Shape;266;p22"/>
          <p:cNvSpPr/>
          <p:nvPr/>
        </p:nvSpPr>
        <p:spPr>
          <a:xfrm>
            <a:off x="538425" y="896225"/>
            <a:ext cx="5303400" cy="5477400"/>
          </a:xfrm>
          <a:prstGeom prst="roundRect">
            <a:avLst>
              <a:gd fmla="val 17512" name="adj"/>
            </a:avLst>
          </a:prstGeom>
          <a:solidFill>
            <a:srgbClr val="C28F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2"/>
          <p:cNvSpPr txBox="1"/>
          <p:nvPr/>
        </p:nvSpPr>
        <p:spPr>
          <a:xfrm>
            <a:off x="4039047" y="6974230"/>
            <a:ext cx="10209900" cy="1539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804E45"/>
                </a:solidFill>
                <a:latin typeface="Lobster Two"/>
                <a:ea typeface="Lobster Two"/>
                <a:cs typeface="Lobster Two"/>
                <a:sym typeface="Lobster Two"/>
              </a:rPr>
              <a:t>Gallery Image</a:t>
            </a:r>
            <a:endParaRPr/>
          </a:p>
        </p:txBody>
      </p:sp>
      <p:sp>
        <p:nvSpPr>
          <p:cNvPr id="268" name="Google Shape;268;p22"/>
          <p:cNvSpPr txBox="1"/>
          <p:nvPr/>
        </p:nvSpPr>
        <p:spPr>
          <a:xfrm>
            <a:off x="5812102" y="8794335"/>
            <a:ext cx="6663900" cy="3693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What can you say about your projects? Share it here!</a:t>
            </a:r>
            <a:endParaRPr/>
          </a:p>
        </p:txBody>
      </p:sp>
      <p:pic>
        <p:nvPicPr>
          <p:cNvPr id="269" name="Google Shape;269;p22"/>
          <p:cNvPicPr preferRelativeResize="0"/>
          <p:nvPr/>
        </p:nvPicPr>
        <p:blipFill rotWithShape="1">
          <a:blip r:embed="rId3">
            <a:alphaModFix/>
          </a:blip>
          <a:srcRect b="39300" l="3544" r="68656" t="9785"/>
          <a:stretch/>
        </p:blipFill>
        <p:spPr>
          <a:xfrm>
            <a:off x="648275" y="1006525"/>
            <a:ext cx="5083800" cy="5237400"/>
          </a:xfrm>
          <a:prstGeom prst="roundRect">
            <a:avLst>
              <a:gd fmla="val 17450" name="adj"/>
            </a:avLst>
          </a:prstGeom>
          <a:noFill/>
          <a:ln>
            <a:noFill/>
          </a:ln>
        </p:spPr>
      </p:pic>
      <p:sp>
        <p:nvSpPr>
          <p:cNvPr id="270" name="Google Shape;270;p22"/>
          <p:cNvSpPr/>
          <p:nvPr/>
        </p:nvSpPr>
        <p:spPr>
          <a:xfrm>
            <a:off x="6486563" y="896225"/>
            <a:ext cx="5303400" cy="5477400"/>
          </a:xfrm>
          <a:prstGeom prst="roundRect">
            <a:avLst>
              <a:gd fmla="val 17512" name="adj"/>
            </a:avLst>
          </a:prstGeom>
          <a:solidFill>
            <a:srgbClr val="C28F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1" name="Google Shape;271;p22"/>
          <p:cNvPicPr preferRelativeResize="0"/>
          <p:nvPr/>
        </p:nvPicPr>
        <p:blipFill rotWithShape="1">
          <a:blip r:embed="rId3">
            <a:alphaModFix/>
          </a:blip>
          <a:srcRect b="39300" l="36100" r="36100" t="9785"/>
          <a:stretch/>
        </p:blipFill>
        <p:spPr>
          <a:xfrm>
            <a:off x="6596413" y="1006525"/>
            <a:ext cx="5083800" cy="5237400"/>
          </a:xfrm>
          <a:prstGeom prst="roundRect">
            <a:avLst>
              <a:gd fmla="val 17450" name="adj"/>
            </a:avLst>
          </a:prstGeom>
          <a:noFill/>
          <a:ln>
            <a:noFill/>
          </a:ln>
        </p:spPr>
      </p:pic>
      <p:sp>
        <p:nvSpPr>
          <p:cNvPr id="272" name="Google Shape;272;p22"/>
          <p:cNvSpPr/>
          <p:nvPr/>
        </p:nvSpPr>
        <p:spPr>
          <a:xfrm>
            <a:off x="12434713" y="896225"/>
            <a:ext cx="5303400" cy="5477400"/>
          </a:xfrm>
          <a:prstGeom prst="roundRect">
            <a:avLst>
              <a:gd fmla="val 17512" name="adj"/>
            </a:avLst>
          </a:prstGeom>
          <a:solidFill>
            <a:srgbClr val="C28F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3" name="Google Shape;273;p22"/>
          <p:cNvPicPr preferRelativeResize="0"/>
          <p:nvPr/>
        </p:nvPicPr>
        <p:blipFill rotWithShape="1">
          <a:blip r:embed="rId3">
            <a:alphaModFix/>
          </a:blip>
          <a:srcRect b="39300" l="68380" r="3819" t="9785"/>
          <a:stretch/>
        </p:blipFill>
        <p:spPr>
          <a:xfrm>
            <a:off x="12544563" y="1006525"/>
            <a:ext cx="5083800" cy="5237400"/>
          </a:xfrm>
          <a:prstGeom prst="roundRect">
            <a:avLst>
              <a:gd fmla="val 17450" name="adj"/>
            </a:avLst>
          </a:prstGeom>
          <a:noFill/>
          <a:ln>
            <a:noFill/>
          </a:ln>
        </p:spPr>
      </p:pic>
      <p:sp>
        <p:nvSpPr>
          <p:cNvPr id="274" name="Google Shape;274;p22"/>
          <p:cNvSpPr/>
          <p:nvPr/>
        </p:nvSpPr>
        <p:spPr>
          <a:xfrm flipH="1">
            <a:off x="-3176294" y="5452798"/>
            <a:ext cx="6442645" cy="5806434"/>
          </a:xfrm>
          <a:custGeom>
            <a:rect b="b" l="l" r="r" t="t"/>
            <a:pathLst>
              <a:path extrusionOk="0" h="5806434" w="6442645">
                <a:moveTo>
                  <a:pt x="6442645" y="0"/>
                </a:moveTo>
                <a:lnTo>
                  <a:pt x="0" y="0"/>
                </a:lnTo>
                <a:lnTo>
                  <a:pt x="0" y="5806433"/>
                </a:lnTo>
                <a:lnTo>
                  <a:pt x="6442645" y="5806433"/>
                </a:lnTo>
                <a:lnTo>
                  <a:pt x="6442645" y="0"/>
                </a:lnTo>
                <a:close/>
              </a:path>
            </a:pathLst>
          </a:custGeom>
          <a:blipFill rotWithShape="1">
            <a:blip r:embed="rId4">
              <a:alphaModFix/>
            </a:blip>
            <a:stretch>
              <a:fillRect b="0" l="0" r="0" t="0"/>
            </a:stretch>
          </a:blipFill>
          <a:ln>
            <a:noFill/>
          </a:ln>
        </p:spPr>
      </p:sp>
      <p:sp>
        <p:nvSpPr>
          <p:cNvPr id="275" name="Google Shape;275;p22"/>
          <p:cNvSpPr/>
          <p:nvPr/>
        </p:nvSpPr>
        <p:spPr>
          <a:xfrm rot="639820">
            <a:off x="14601815" y="5282504"/>
            <a:ext cx="4596281" cy="5596690"/>
          </a:xfrm>
          <a:custGeom>
            <a:rect b="b" l="l" r="r" t="t"/>
            <a:pathLst>
              <a:path extrusionOk="0" h="5598002" w="4597359">
                <a:moveTo>
                  <a:pt x="0" y="0"/>
                </a:moveTo>
                <a:lnTo>
                  <a:pt x="4597359" y="0"/>
                </a:lnTo>
                <a:lnTo>
                  <a:pt x="4597359" y="5598002"/>
                </a:lnTo>
                <a:lnTo>
                  <a:pt x="0" y="5598002"/>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BBB"/>
        </a:solidFill>
      </p:bgPr>
    </p:bg>
    <p:spTree>
      <p:nvGrpSpPr>
        <p:cNvPr id="279" name="Shape 279"/>
        <p:cNvGrpSpPr/>
        <p:nvPr/>
      </p:nvGrpSpPr>
      <p:grpSpPr>
        <a:xfrm>
          <a:off x="0" y="0"/>
          <a:ext cx="0" cy="0"/>
          <a:chOff x="0" y="0"/>
          <a:chExt cx="0" cy="0"/>
        </a:xfrm>
      </p:grpSpPr>
      <p:pic>
        <p:nvPicPr>
          <p:cNvPr id="280" name="Google Shape;280;p23"/>
          <p:cNvPicPr preferRelativeResize="0"/>
          <p:nvPr/>
        </p:nvPicPr>
        <p:blipFill rotWithShape="1">
          <a:blip r:embed="rId3">
            <a:alphaModFix/>
          </a:blip>
          <a:srcRect b="4310" l="42162" r="6343" t="5143"/>
          <a:stretch/>
        </p:blipFill>
        <p:spPr>
          <a:xfrm>
            <a:off x="7710975" y="528850"/>
            <a:ext cx="9416976" cy="9314600"/>
          </a:xfrm>
          <a:prstGeom prst="rect">
            <a:avLst/>
          </a:prstGeom>
          <a:noFill/>
          <a:ln>
            <a:noFill/>
          </a:ln>
        </p:spPr>
      </p:pic>
      <p:sp>
        <p:nvSpPr>
          <p:cNvPr id="281" name="Google Shape;281;p23"/>
          <p:cNvSpPr/>
          <p:nvPr/>
        </p:nvSpPr>
        <p:spPr>
          <a:xfrm rot="1540862">
            <a:off x="-360310" y="263838"/>
            <a:ext cx="1922279" cy="3091384"/>
          </a:xfrm>
          <a:custGeom>
            <a:rect b="b" l="l" r="r" t="t"/>
            <a:pathLst>
              <a:path extrusionOk="0" h="3091384" w="1922279">
                <a:moveTo>
                  <a:pt x="0" y="0"/>
                </a:moveTo>
                <a:lnTo>
                  <a:pt x="1922279" y="0"/>
                </a:lnTo>
                <a:lnTo>
                  <a:pt x="1922279" y="3091384"/>
                </a:lnTo>
                <a:lnTo>
                  <a:pt x="0" y="3091384"/>
                </a:lnTo>
                <a:lnTo>
                  <a:pt x="0" y="0"/>
                </a:lnTo>
                <a:close/>
              </a:path>
            </a:pathLst>
          </a:custGeom>
          <a:blipFill rotWithShape="1">
            <a:blip r:embed="rId4">
              <a:alphaModFix/>
            </a:blip>
            <a:stretch>
              <a:fillRect b="0" l="0" r="0" t="0"/>
            </a:stretch>
          </a:blipFill>
          <a:ln>
            <a:noFill/>
          </a:ln>
        </p:spPr>
      </p:sp>
      <p:sp>
        <p:nvSpPr>
          <p:cNvPr id="282" name="Google Shape;282;p23"/>
          <p:cNvSpPr/>
          <p:nvPr/>
        </p:nvSpPr>
        <p:spPr>
          <a:xfrm>
            <a:off x="14958904" y="8653020"/>
            <a:ext cx="4002186" cy="1991087"/>
          </a:xfrm>
          <a:custGeom>
            <a:rect b="b" l="l" r="r" t="t"/>
            <a:pathLst>
              <a:path extrusionOk="0" h="1991087" w="4002186">
                <a:moveTo>
                  <a:pt x="0" y="0"/>
                </a:moveTo>
                <a:lnTo>
                  <a:pt x="4002186" y="0"/>
                </a:lnTo>
                <a:lnTo>
                  <a:pt x="4002186" y="1991088"/>
                </a:lnTo>
                <a:lnTo>
                  <a:pt x="0" y="1991088"/>
                </a:lnTo>
                <a:lnTo>
                  <a:pt x="0" y="0"/>
                </a:lnTo>
                <a:close/>
              </a:path>
            </a:pathLst>
          </a:custGeom>
          <a:blipFill rotWithShape="1">
            <a:blip r:embed="rId5">
              <a:alphaModFix/>
            </a:blip>
            <a:stretch>
              <a:fillRect b="0" l="0" r="0" t="0"/>
            </a:stretch>
          </a:blipFill>
          <a:ln>
            <a:noFill/>
          </a:ln>
        </p:spPr>
      </p:sp>
      <p:sp>
        <p:nvSpPr>
          <p:cNvPr id="283" name="Google Shape;283;p23"/>
          <p:cNvSpPr/>
          <p:nvPr/>
        </p:nvSpPr>
        <p:spPr>
          <a:xfrm>
            <a:off x="9732205" y="1635109"/>
            <a:ext cx="1504676" cy="1452696"/>
          </a:xfrm>
          <a:custGeom>
            <a:rect b="b" l="l" r="r" t="t"/>
            <a:pathLst>
              <a:path extrusionOk="0" h="1452696" w="1504676">
                <a:moveTo>
                  <a:pt x="0" y="0"/>
                </a:moveTo>
                <a:lnTo>
                  <a:pt x="1504675" y="0"/>
                </a:lnTo>
                <a:lnTo>
                  <a:pt x="1504675" y="1452696"/>
                </a:lnTo>
                <a:lnTo>
                  <a:pt x="0" y="1452696"/>
                </a:lnTo>
                <a:lnTo>
                  <a:pt x="0" y="0"/>
                </a:lnTo>
                <a:close/>
              </a:path>
            </a:pathLst>
          </a:custGeom>
          <a:blipFill rotWithShape="1">
            <a:blip r:embed="rId6">
              <a:alphaModFix/>
            </a:blip>
            <a:stretch>
              <a:fillRect b="0" l="0" r="0" t="0"/>
            </a:stretch>
          </a:blipFill>
          <a:ln>
            <a:noFill/>
          </a:ln>
        </p:spPr>
      </p:sp>
      <p:sp>
        <p:nvSpPr>
          <p:cNvPr id="284" name="Google Shape;284;p23"/>
          <p:cNvSpPr/>
          <p:nvPr/>
        </p:nvSpPr>
        <p:spPr>
          <a:xfrm>
            <a:off x="14206431" y="1662430"/>
            <a:ext cx="1240122" cy="1206300"/>
          </a:xfrm>
          <a:custGeom>
            <a:rect b="b" l="l" r="r" t="t"/>
            <a:pathLst>
              <a:path extrusionOk="0" h="1206300" w="1240122">
                <a:moveTo>
                  <a:pt x="0" y="0"/>
                </a:moveTo>
                <a:lnTo>
                  <a:pt x="1240122" y="0"/>
                </a:lnTo>
                <a:lnTo>
                  <a:pt x="1240122" y="1206300"/>
                </a:lnTo>
                <a:lnTo>
                  <a:pt x="0" y="1206300"/>
                </a:lnTo>
                <a:lnTo>
                  <a:pt x="0" y="0"/>
                </a:lnTo>
                <a:close/>
              </a:path>
            </a:pathLst>
          </a:custGeom>
          <a:blipFill rotWithShape="1">
            <a:blip r:embed="rId7">
              <a:alphaModFix/>
            </a:blip>
            <a:stretch>
              <a:fillRect b="0" l="0" r="0" t="0"/>
            </a:stretch>
          </a:blipFill>
          <a:ln>
            <a:noFill/>
          </a:ln>
        </p:spPr>
      </p:sp>
      <p:sp>
        <p:nvSpPr>
          <p:cNvPr id="285" name="Google Shape;285;p23"/>
          <p:cNvSpPr/>
          <p:nvPr/>
        </p:nvSpPr>
        <p:spPr>
          <a:xfrm>
            <a:off x="9822773" y="5504959"/>
            <a:ext cx="1323538" cy="1289848"/>
          </a:xfrm>
          <a:custGeom>
            <a:rect b="b" l="l" r="r" t="t"/>
            <a:pathLst>
              <a:path extrusionOk="0" h="1289848" w="1323538">
                <a:moveTo>
                  <a:pt x="0" y="0"/>
                </a:moveTo>
                <a:lnTo>
                  <a:pt x="1323539" y="0"/>
                </a:lnTo>
                <a:lnTo>
                  <a:pt x="1323539" y="1289848"/>
                </a:lnTo>
                <a:lnTo>
                  <a:pt x="0" y="1289848"/>
                </a:lnTo>
                <a:lnTo>
                  <a:pt x="0" y="0"/>
                </a:lnTo>
                <a:close/>
              </a:path>
            </a:pathLst>
          </a:custGeom>
          <a:blipFill rotWithShape="1">
            <a:blip r:embed="rId8">
              <a:alphaModFix/>
            </a:blip>
            <a:stretch>
              <a:fillRect b="0" l="0" r="0" t="0"/>
            </a:stretch>
          </a:blipFill>
          <a:ln>
            <a:noFill/>
          </a:ln>
        </p:spPr>
      </p:sp>
      <p:sp>
        <p:nvSpPr>
          <p:cNvPr id="286" name="Google Shape;286;p23"/>
          <p:cNvSpPr/>
          <p:nvPr/>
        </p:nvSpPr>
        <p:spPr>
          <a:xfrm>
            <a:off x="14099376" y="5721799"/>
            <a:ext cx="1421674" cy="1072717"/>
          </a:xfrm>
          <a:custGeom>
            <a:rect b="b" l="l" r="r" t="t"/>
            <a:pathLst>
              <a:path extrusionOk="0" h="1072717" w="1421674">
                <a:moveTo>
                  <a:pt x="0" y="0"/>
                </a:moveTo>
                <a:lnTo>
                  <a:pt x="1421674" y="0"/>
                </a:lnTo>
                <a:lnTo>
                  <a:pt x="1421674" y="1072717"/>
                </a:lnTo>
                <a:lnTo>
                  <a:pt x="0" y="1072717"/>
                </a:lnTo>
                <a:lnTo>
                  <a:pt x="0" y="0"/>
                </a:lnTo>
                <a:close/>
              </a:path>
            </a:pathLst>
          </a:custGeom>
          <a:blipFill rotWithShape="1">
            <a:blip r:embed="rId9">
              <a:alphaModFix/>
            </a:blip>
            <a:stretch>
              <a:fillRect b="0" l="0" r="0" t="0"/>
            </a:stretch>
          </a:blipFill>
          <a:ln>
            <a:noFill/>
          </a:ln>
        </p:spPr>
      </p:sp>
      <p:sp>
        <p:nvSpPr>
          <p:cNvPr id="287" name="Google Shape;287;p23"/>
          <p:cNvSpPr txBox="1"/>
          <p:nvPr/>
        </p:nvSpPr>
        <p:spPr>
          <a:xfrm>
            <a:off x="966617" y="2536825"/>
            <a:ext cx="5507400" cy="2770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9999" u="none" cap="none" strike="noStrike">
                <a:solidFill>
                  <a:srgbClr val="804E45"/>
                </a:solidFill>
                <a:latin typeface="Lobster Two"/>
                <a:ea typeface="Lobster Two"/>
                <a:cs typeface="Lobster Two"/>
                <a:sym typeface="Lobster Two"/>
              </a:rPr>
              <a:t>Strategy</a:t>
            </a:r>
            <a:endParaRPr/>
          </a:p>
          <a:p>
            <a:pPr indent="0" lvl="0" marL="0" marR="0" rtl="0" algn="l">
              <a:lnSpc>
                <a:spcPct val="90000"/>
              </a:lnSpc>
              <a:spcBef>
                <a:spcPts val="0"/>
              </a:spcBef>
              <a:spcAft>
                <a:spcPts val="0"/>
              </a:spcAft>
              <a:buNone/>
            </a:pPr>
            <a:r>
              <a:rPr b="0" i="0" lang="en-US" sz="9999" u="none" cap="none" strike="noStrike">
                <a:solidFill>
                  <a:srgbClr val="804E45"/>
                </a:solidFill>
                <a:latin typeface="Lobster Two"/>
                <a:ea typeface="Lobster Two"/>
                <a:cs typeface="Lobster Two"/>
                <a:sym typeface="Lobster Two"/>
              </a:rPr>
              <a:t>One</a:t>
            </a:r>
            <a:endParaRPr/>
          </a:p>
        </p:txBody>
      </p:sp>
      <p:sp>
        <p:nvSpPr>
          <p:cNvPr id="288" name="Google Shape;288;p23"/>
          <p:cNvSpPr txBox="1"/>
          <p:nvPr/>
        </p:nvSpPr>
        <p:spPr>
          <a:xfrm>
            <a:off x="1152525" y="5639324"/>
            <a:ext cx="4407600" cy="22905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Lorem ipsum dolor sit amet, consectetur adipiscing elit. Duis pharetra leo id arcu iaculis, non blandit diam mattis. Sed ullamcorper convallis turpis venenatis interdum. </a:t>
            </a:r>
            <a:endParaRPr/>
          </a:p>
        </p:txBody>
      </p:sp>
      <p:sp>
        <p:nvSpPr>
          <p:cNvPr id="289" name="Google Shape;289;p23"/>
          <p:cNvSpPr txBox="1"/>
          <p:nvPr/>
        </p:nvSpPr>
        <p:spPr>
          <a:xfrm>
            <a:off x="9273567" y="4207348"/>
            <a:ext cx="2421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what you want to discuss. </a:t>
            </a:r>
            <a:endParaRPr/>
          </a:p>
        </p:txBody>
      </p:sp>
      <p:sp>
        <p:nvSpPr>
          <p:cNvPr id="290" name="Google Shape;290;p23"/>
          <p:cNvSpPr txBox="1"/>
          <p:nvPr/>
        </p:nvSpPr>
        <p:spPr>
          <a:xfrm>
            <a:off x="9273567" y="8037884"/>
            <a:ext cx="2421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what you want to discuss. </a:t>
            </a:r>
            <a:endParaRPr/>
          </a:p>
        </p:txBody>
      </p:sp>
      <p:sp>
        <p:nvSpPr>
          <p:cNvPr id="291" name="Google Shape;291;p23"/>
          <p:cNvSpPr txBox="1"/>
          <p:nvPr/>
        </p:nvSpPr>
        <p:spPr>
          <a:xfrm>
            <a:off x="13615517" y="4207348"/>
            <a:ext cx="2421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what you want to discuss. </a:t>
            </a:r>
            <a:endParaRPr/>
          </a:p>
        </p:txBody>
      </p:sp>
      <p:sp>
        <p:nvSpPr>
          <p:cNvPr id="292" name="Google Shape;292;p23"/>
          <p:cNvSpPr txBox="1"/>
          <p:nvPr/>
        </p:nvSpPr>
        <p:spPr>
          <a:xfrm>
            <a:off x="13615517" y="8037884"/>
            <a:ext cx="2421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what you want to discuss. </a:t>
            </a:r>
            <a:endParaRPr/>
          </a:p>
        </p:txBody>
      </p:sp>
      <p:sp>
        <p:nvSpPr>
          <p:cNvPr id="293" name="Google Shape;293;p23"/>
          <p:cNvSpPr txBox="1"/>
          <p:nvPr/>
        </p:nvSpPr>
        <p:spPr>
          <a:xfrm>
            <a:off x="8708805" y="3063040"/>
            <a:ext cx="3551474" cy="9429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DF9920"/>
                </a:solidFill>
                <a:latin typeface="Barlow Semi Condensed SemiBold"/>
                <a:ea typeface="Barlow Semi Condensed SemiBold"/>
                <a:cs typeface="Barlow Semi Condensed SemiBold"/>
                <a:sym typeface="Barlow Semi Condensed SemiBold"/>
              </a:rPr>
              <a:t>WEBSITE</a:t>
            </a:r>
            <a:endParaRPr/>
          </a:p>
          <a:p>
            <a:pPr indent="0" lvl="0" marL="0" marR="0" rtl="0" algn="ctr">
              <a:lnSpc>
                <a:spcPct val="120006"/>
              </a:lnSpc>
              <a:spcBef>
                <a:spcPts val="0"/>
              </a:spcBef>
              <a:spcAft>
                <a:spcPts val="0"/>
              </a:spcAft>
              <a:buNone/>
            </a:pPr>
            <a:r>
              <a:rPr b="1" i="0" lang="en-US" sz="3099" u="none" cap="none" strike="noStrike">
                <a:solidFill>
                  <a:srgbClr val="DF9920"/>
                </a:solidFill>
                <a:latin typeface="Barlow Semi Condensed SemiBold"/>
                <a:ea typeface="Barlow Semi Condensed SemiBold"/>
                <a:cs typeface="Barlow Semi Condensed SemiBold"/>
                <a:sym typeface="Barlow Semi Condensed SemiBold"/>
              </a:rPr>
              <a:t>MARKETING</a:t>
            </a:r>
            <a:endParaRPr/>
          </a:p>
        </p:txBody>
      </p:sp>
      <p:sp>
        <p:nvSpPr>
          <p:cNvPr id="294" name="Google Shape;294;p23"/>
          <p:cNvSpPr txBox="1"/>
          <p:nvPr/>
        </p:nvSpPr>
        <p:spPr>
          <a:xfrm>
            <a:off x="9273567" y="6893576"/>
            <a:ext cx="2421951" cy="9429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DF9920"/>
                </a:solidFill>
                <a:latin typeface="Barlow Semi Condensed SemiBold"/>
                <a:ea typeface="Barlow Semi Condensed SemiBold"/>
                <a:cs typeface="Barlow Semi Condensed SemiBold"/>
                <a:sym typeface="Barlow Semi Condensed SemiBold"/>
              </a:rPr>
              <a:t>CONTENT</a:t>
            </a:r>
            <a:endParaRPr/>
          </a:p>
          <a:p>
            <a:pPr indent="0" lvl="0" marL="0" marR="0" rtl="0" algn="ctr">
              <a:lnSpc>
                <a:spcPct val="120006"/>
              </a:lnSpc>
              <a:spcBef>
                <a:spcPts val="0"/>
              </a:spcBef>
              <a:spcAft>
                <a:spcPts val="0"/>
              </a:spcAft>
              <a:buNone/>
            </a:pPr>
            <a:r>
              <a:rPr b="1" i="0" lang="en-US" sz="3099" u="none" cap="none" strike="noStrike">
                <a:solidFill>
                  <a:srgbClr val="DF9920"/>
                </a:solidFill>
                <a:latin typeface="Barlow Semi Condensed SemiBold"/>
                <a:ea typeface="Barlow Semi Condensed SemiBold"/>
                <a:cs typeface="Barlow Semi Condensed SemiBold"/>
                <a:sym typeface="Barlow Semi Condensed SemiBold"/>
              </a:rPr>
              <a:t>MARKETING</a:t>
            </a:r>
            <a:endParaRPr/>
          </a:p>
        </p:txBody>
      </p:sp>
      <p:sp>
        <p:nvSpPr>
          <p:cNvPr id="295" name="Google Shape;295;p23"/>
          <p:cNvSpPr txBox="1"/>
          <p:nvPr/>
        </p:nvSpPr>
        <p:spPr>
          <a:xfrm>
            <a:off x="13356673" y="3063040"/>
            <a:ext cx="2939638" cy="9429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DF9920"/>
                </a:solidFill>
                <a:latin typeface="Barlow Semi Condensed SemiBold"/>
                <a:ea typeface="Barlow Semi Condensed SemiBold"/>
                <a:cs typeface="Barlow Semi Condensed SemiBold"/>
                <a:sym typeface="Barlow Semi Condensed SemiBold"/>
              </a:rPr>
              <a:t>SOCIAL MEDIA</a:t>
            </a:r>
            <a:endParaRPr/>
          </a:p>
          <a:p>
            <a:pPr indent="0" lvl="0" marL="0" marR="0" rtl="0" algn="ctr">
              <a:lnSpc>
                <a:spcPct val="120006"/>
              </a:lnSpc>
              <a:spcBef>
                <a:spcPts val="0"/>
              </a:spcBef>
              <a:spcAft>
                <a:spcPts val="0"/>
              </a:spcAft>
              <a:buNone/>
            </a:pPr>
            <a:r>
              <a:rPr b="1" i="0" lang="en-US" sz="3099" u="none" cap="none" strike="noStrike">
                <a:solidFill>
                  <a:srgbClr val="DF9920"/>
                </a:solidFill>
                <a:latin typeface="Barlow Semi Condensed SemiBold"/>
                <a:ea typeface="Barlow Semi Condensed SemiBold"/>
                <a:cs typeface="Barlow Semi Condensed SemiBold"/>
                <a:sym typeface="Barlow Semi Condensed SemiBold"/>
              </a:rPr>
              <a:t>MARKETING</a:t>
            </a:r>
            <a:endParaRPr/>
          </a:p>
        </p:txBody>
      </p:sp>
      <p:sp>
        <p:nvSpPr>
          <p:cNvPr id="296" name="Google Shape;296;p23"/>
          <p:cNvSpPr txBox="1"/>
          <p:nvPr/>
        </p:nvSpPr>
        <p:spPr>
          <a:xfrm>
            <a:off x="13356673" y="6893576"/>
            <a:ext cx="2939638" cy="9429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DF9920"/>
                </a:solidFill>
                <a:latin typeface="Barlow Semi Condensed SemiBold"/>
                <a:ea typeface="Barlow Semi Condensed SemiBold"/>
                <a:cs typeface="Barlow Semi Condensed SemiBold"/>
                <a:sym typeface="Barlow Semi Condensed SemiBold"/>
              </a:rPr>
              <a:t>VIDEO</a:t>
            </a:r>
            <a:endParaRPr/>
          </a:p>
          <a:p>
            <a:pPr indent="0" lvl="0" marL="0" marR="0" rtl="0" algn="ctr">
              <a:lnSpc>
                <a:spcPct val="120006"/>
              </a:lnSpc>
              <a:spcBef>
                <a:spcPts val="0"/>
              </a:spcBef>
              <a:spcAft>
                <a:spcPts val="0"/>
              </a:spcAft>
              <a:buNone/>
            </a:pPr>
            <a:r>
              <a:rPr b="1" i="0" lang="en-US" sz="3099" u="none" cap="none" strike="noStrike">
                <a:solidFill>
                  <a:srgbClr val="DF9920"/>
                </a:solidFill>
                <a:latin typeface="Barlow Semi Condensed SemiBold"/>
                <a:ea typeface="Barlow Semi Condensed SemiBold"/>
                <a:cs typeface="Barlow Semi Condensed SemiBold"/>
                <a:sym typeface="Barlow Semi Condensed SemiBold"/>
              </a:rPr>
              <a:t>MARKETING</a:t>
            </a:r>
            <a:endParaRPr/>
          </a:p>
        </p:txBody>
      </p:sp>
      <p:sp>
        <p:nvSpPr>
          <p:cNvPr id="297" name="Google Shape;297;p23"/>
          <p:cNvSpPr/>
          <p:nvPr/>
        </p:nvSpPr>
        <p:spPr>
          <a:xfrm>
            <a:off x="5198322" y="7326843"/>
            <a:ext cx="3945678" cy="3151610"/>
          </a:xfrm>
          <a:custGeom>
            <a:rect b="b" l="l" r="r" t="t"/>
            <a:pathLst>
              <a:path extrusionOk="0" h="3151610" w="3945678">
                <a:moveTo>
                  <a:pt x="0" y="0"/>
                </a:moveTo>
                <a:lnTo>
                  <a:pt x="3945678" y="0"/>
                </a:lnTo>
                <a:lnTo>
                  <a:pt x="3945678" y="3151611"/>
                </a:lnTo>
                <a:lnTo>
                  <a:pt x="0" y="3151611"/>
                </a:lnTo>
                <a:lnTo>
                  <a:pt x="0" y="0"/>
                </a:lnTo>
                <a:close/>
              </a:path>
            </a:pathLst>
          </a:custGeom>
          <a:blipFill rotWithShape="1">
            <a:blip r:embed="rId10">
              <a:alphaModFix/>
            </a:blip>
            <a:stretch>
              <a:fillRect b="0" l="0" r="0" t="0"/>
            </a:stretch>
          </a:blipFill>
          <a:ln>
            <a:noFill/>
          </a:ln>
        </p:spPr>
      </p:sp>
      <p:sp>
        <p:nvSpPr>
          <p:cNvPr id="298" name="Google Shape;298;p23"/>
          <p:cNvSpPr/>
          <p:nvPr/>
        </p:nvSpPr>
        <p:spPr>
          <a:xfrm rot="2700000">
            <a:off x="7307905" y="1522547"/>
            <a:ext cx="877734" cy="1887600"/>
          </a:xfrm>
          <a:custGeom>
            <a:rect b="b" l="l" r="r" t="t"/>
            <a:pathLst>
              <a:path extrusionOk="0" h="1887600" w="877734">
                <a:moveTo>
                  <a:pt x="0" y="0"/>
                </a:moveTo>
                <a:lnTo>
                  <a:pt x="877734" y="0"/>
                </a:lnTo>
                <a:lnTo>
                  <a:pt x="877734" y="1887600"/>
                </a:lnTo>
                <a:lnTo>
                  <a:pt x="0" y="1887600"/>
                </a:lnTo>
                <a:lnTo>
                  <a:pt x="0" y="0"/>
                </a:lnTo>
                <a:close/>
              </a:path>
            </a:pathLst>
          </a:custGeom>
          <a:blipFill rotWithShape="1">
            <a:blip r:embed="rId11">
              <a:alphaModFix/>
            </a:blip>
            <a:stretch>
              <a:fillRect b="0" l="0" r="0" t="0"/>
            </a:stretch>
          </a:blipFill>
          <a:ln>
            <a:noFill/>
          </a:ln>
        </p:spPr>
      </p:sp>
      <p:sp>
        <p:nvSpPr>
          <p:cNvPr id="299" name="Google Shape;299;p23"/>
          <p:cNvSpPr/>
          <p:nvPr/>
        </p:nvSpPr>
        <p:spPr>
          <a:xfrm rot="-1551375">
            <a:off x="16388024" y="5781192"/>
            <a:ext cx="1143946" cy="1367761"/>
          </a:xfrm>
          <a:custGeom>
            <a:rect b="b" l="l" r="r" t="t"/>
            <a:pathLst>
              <a:path extrusionOk="0" h="1367761" w="1143946">
                <a:moveTo>
                  <a:pt x="0" y="0"/>
                </a:moveTo>
                <a:lnTo>
                  <a:pt x="1143946" y="0"/>
                </a:lnTo>
                <a:lnTo>
                  <a:pt x="1143946" y="1367762"/>
                </a:lnTo>
                <a:lnTo>
                  <a:pt x="0" y="1367762"/>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BBB"/>
        </a:solidFill>
      </p:bgPr>
    </p:bg>
    <p:spTree>
      <p:nvGrpSpPr>
        <p:cNvPr id="303" name="Shape 303"/>
        <p:cNvGrpSpPr/>
        <p:nvPr/>
      </p:nvGrpSpPr>
      <p:grpSpPr>
        <a:xfrm>
          <a:off x="0" y="0"/>
          <a:ext cx="0" cy="0"/>
          <a:chOff x="0" y="0"/>
          <a:chExt cx="0" cy="0"/>
        </a:xfrm>
      </p:grpSpPr>
      <p:pic>
        <p:nvPicPr>
          <p:cNvPr id="304" name="Google Shape;304;p24"/>
          <p:cNvPicPr preferRelativeResize="0"/>
          <p:nvPr/>
        </p:nvPicPr>
        <p:blipFill rotWithShape="1">
          <a:blip r:embed="rId3">
            <a:alphaModFix/>
          </a:blip>
          <a:srcRect b="0" l="47667" r="47667" t="0"/>
          <a:stretch/>
        </p:blipFill>
        <p:spPr>
          <a:xfrm>
            <a:off x="8717500" y="-25"/>
            <a:ext cx="852998" cy="10287051"/>
          </a:xfrm>
          <a:prstGeom prst="rect">
            <a:avLst/>
          </a:prstGeom>
          <a:noFill/>
          <a:ln>
            <a:noFill/>
          </a:ln>
        </p:spPr>
      </p:pic>
      <p:sp>
        <p:nvSpPr>
          <p:cNvPr id="305" name="Google Shape;305;p24"/>
          <p:cNvSpPr/>
          <p:nvPr/>
        </p:nvSpPr>
        <p:spPr>
          <a:xfrm rot="1218835">
            <a:off x="11353549" y="7140738"/>
            <a:ext cx="2705240" cy="2597030"/>
          </a:xfrm>
          <a:custGeom>
            <a:rect b="b" l="l" r="r" t="t"/>
            <a:pathLst>
              <a:path extrusionOk="0" h="2597030" w="2705240">
                <a:moveTo>
                  <a:pt x="0" y="0"/>
                </a:moveTo>
                <a:lnTo>
                  <a:pt x="2705239" y="0"/>
                </a:lnTo>
                <a:lnTo>
                  <a:pt x="2705239" y="2597030"/>
                </a:lnTo>
                <a:lnTo>
                  <a:pt x="0" y="2597030"/>
                </a:lnTo>
                <a:lnTo>
                  <a:pt x="0" y="0"/>
                </a:lnTo>
                <a:close/>
              </a:path>
            </a:pathLst>
          </a:custGeom>
          <a:blipFill rotWithShape="1">
            <a:blip r:embed="rId4">
              <a:alphaModFix/>
            </a:blip>
            <a:stretch>
              <a:fillRect b="0" l="0" r="0" t="0"/>
            </a:stretch>
          </a:blipFill>
          <a:ln>
            <a:noFill/>
          </a:ln>
        </p:spPr>
      </p:sp>
      <p:sp>
        <p:nvSpPr>
          <p:cNvPr id="306" name="Google Shape;306;p24"/>
          <p:cNvSpPr/>
          <p:nvPr/>
        </p:nvSpPr>
        <p:spPr>
          <a:xfrm rot="-2512658">
            <a:off x="14514345" y="675134"/>
            <a:ext cx="1404283" cy="1967471"/>
          </a:xfrm>
          <a:custGeom>
            <a:rect b="b" l="l" r="r" t="t"/>
            <a:pathLst>
              <a:path extrusionOk="0" h="1967471" w="1404283">
                <a:moveTo>
                  <a:pt x="0" y="0"/>
                </a:moveTo>
                <a:lnTo>
                  <a:pt x="1404282" y="0"/>
                </a:lnTo>
                <a:lnTo>
                  <a:pt x="1404282" y="1967471"/>
                </a:lnTo>
                <a:lnTo>
                  <a:pt x="0" y="1967471"/>
                </a:lnTo>
                <a:lnTo>
                  <a:pt x="0" y="0"/>
                </a:lnTo>
                <a:close/>
              </a:path>
            </a:pathLst>
          </a:custGeom>
          <a:blipFill rotWithShape="1">
            <a:blip r:embed="rId5">
              <a:alphaModFix/>
            </a:blip>
            <a:stretch>
              <a:fillRect b="0" l="0" r="0" t="0"/>
            </a:stretch>
          </a:blipFill>
          <a:ln>
            <a:noFill/>
          </a:ln>
        </p:spPr>
      </p:sp>
      <p:grpSp>
        <p:nvGrpSpPr>
          <p:cNvPr id="307" name="Google Shape;307;p24"/>
          <p:cNvGrpSpPr/>
          <p:nvPr/>
        </p:nvGrpSpPr>
        <p:grpSpPr>
          <a:xfrm>
            <a:off x="7891672" y="1656389"/>
            <a:ext cx="2504656" cy="2407302"/>
            <a:chOff x="0" y="0"/>
            <a:chExt cx="3339542" cy="3209736"/>
          </a:xfrm>
        </p:grpSpPr>
        <p:grpSp>
          <p:nvGrpSpPr>
            <p:cNvPr id="308" name="Google Shape;308;p24"/>
            <p:cNvGrpSpPr/>
            <p:nvPr/>
          </p:nvGrpSpPr>
          <p:grpSpPr>
            <a:xfrm>
              <a:off x="598786" y="467398"/>
              <a:ext cx="2181327" cy="2191104"/>
              <a:chOff x="1813" y="0"/>
              <a:chExt cx="809173" cy="812800"/>
            </a:xfrm>
          </p:grpSpPr>
          <p:sp>
            <p:nvSpPr>
              <p:cNvPr id="309" name="Google Shape;309;p24"/>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9D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1" name="Google Shape;311;p24"/>
            <p:cNvSpPr/>
            <p:nvPr/>
          </p:nvSpPr>
          <p:spPr>
            <a:xfrm>
              <a:off x="0" y="0"/>
              <a:ext cx="3339542" cy="3209736"/>
            </a:xfrm>
            <a:custGeom>
              <a:rect b="b" l="l" r="r" t="t"/>
              <a:pathLst>
                <a:path extrusionOk="0" h="3209736" w="3339542">
                  <a:moveTo>
                    <a:pt x="0" y="0"/>
                  </a:moveTo>
                  <a:lnTo>
                    <a:pt x="3339542" y="0"/>
                  </a:lnTo>
                  <a:lnTo>
                    <a:pt x="3339542" y="3209736"/>
                  </a:lnTo>
                  <a:lnTo>
                    <a:pt x="0" y="3209736"/>
                  </a:lnTo>
                  <a:lnTo>
                    <a:pt x="0" y="0"/>
                  </a:lnTo>
                  <a:close/>
                </a:path>
              </a:pathLst>
            </a:custGeom>
            <a:blipFill rotWithShape="1">
              <a:blip r:embed="rId6">
                <a:alphaModFix/>
              </a:blip>
              <a:stretch>
                <a:fillRect b="0" l="0" r="0" t="0"/>
              </a:stretch>
            </a:blipFill>
            <a:ln>
              <a:noFill/>
            </a:ln>
          </p:spPr>
        </p:sp>
      </p:grpSp>
      <p:grpSp>
        <p:nvGrpSpPr>
          <p:cNvPr id="312" name="Google Shape;312;p24"/>
          <p:cNvGrpSpPr/>
          <p:nvPr/>
        </p:nvGrpSpPr>
        <p:grpSpPr>
          <a:xfrm>
            <a:off x="7891672" y="5703271"/>
            <a:ext cx="2504656" cy="2407302"/>
            <a:chOff x="0" y="0"/>
            <a:chExt cx="3339542" cy="3209736"/>
          </a:xfrm>
        </p:grpSpPr>
        <p:grpSp>
          <p:nvGrpSpPr>
            <p:cNvPr id="313" name="Google Shape;313;p24"/>
            <p:cNvGrpSpPr/>
            <p:nvPr/>
          </p:nvGrpSpPr>
          <p:grpSpPr>
            <a:xfrm>
              <a:off x="598786" y="467398"/>
              <a:ext cx="2181327" cy="2191104"/>
              <a:chOff x="1813" y="0"/>
              <a:chExt cx="809173" cy="812800"/>
            </a:xfrm>
          </p:grpSpPr>
          <p:sp>
            <p:nvSpPr>
              <p:cNvPr id="314" name="Google Shape;314;p24"/>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9D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6" name="Google Shape;316;p24"/>
            <p:cNvSpPr/>
            <p:nvPr/>
          </p:nvSpPr>
          <p:spPr>
            <a:xfrm>
              <a:off x="0" y="0"/>
              <a:ext cx="3339542" cy="3209736"/>
            </a:xfrm>
            <a:custGeom>
              <a:rect b="b" l="l" r="r" t="t"/>
              <a:pathLst>
                <a:path extrusionOk="0" h="3209736" w="3339542">
                  <a:moveTo>
                    <a:pt x="0" y="0"/>
                  </a:moveTo>
                  <a:lnTo>
                    <a:pt x="3339542" y="0"/>
                  </a:lnTo>
                  <a:lnTo>
                    <a:pt x="3339542" y="3209736"/>
                  </a:lnTo>
                  <a:lnTo>
                    <a:pt x="0" y="3209736"/>
                  </a:lnTo>
                  <a:lnTo>
                    <a:pt x="0" y="0"/>
                  </a:lnTo>
                  <a:close/>
                </a:path>
              </a:pathLst>
            </a:custGeom>
            <a:blipFill rotWithShape="1">
              <a:blip r:embed="rId6">
                <a:alphaModFix/>
              </a:blip>
              <a:stretch>
                <a:fillRect b="0" l="0" r="0" t="0"/>
              </a:stretch>
            </a:blipFill>
            <a:ln>
              <a:noFill/>
            </a:ln>
          </p:spPr>
        </p:sp>
      </p:grpSp>
      <p:sp>
        <p:nvSpPr>
          <p:cNvPr id="317" name="Google Shape;317;p24"/>
          <p:cNvSpPr/>
          <p:nvPr/>
        </p:nvSpPr>
        <p:spPr>
          <a:xfrm flipH="1">
            <a:off x="-845150" y="6751919"/>
            <a:ext cx="3852318" cy="4058956"/>
          </a:xfrm>
          <a:custGeom>
            <a:rect b="b" l="l" r="r" t="t"/>
            <a:pathLst>
              <a:path extrusionOk="0" h="4058956" w="3852318">
                <a:moveTo>
                  <a:pt x="3852318" y="0"/>
                </a:moveTo>
                <a:lnTo>
                  <a:pt x="0" y="0"/>
                </a:lnTo>
                <a:lnTo>
                  <a:pt x="0" y="4058956"/>
                </a:lnTo>
                <a:lnTo>
                  <a:pt x="3852318" y="4058956"/>
                </a:lnTo>
                <a:lnTo>
                  <a:pt x="3852318" y="0"/>
                </a:lnTo>
                <a:close/>
              </a:path>
            </a:pathLst>
          </a:custGeom>
          <a:blipFill rotWithShape="1">
            <a:blip r:embed="rId7">
              <a:alphaModFix/>
            </a:blip>
            <a:stretch>
              <a:fillRect b="0" l="0" r="0" t="0"/>
            </a:stretch>
          </a:blipFill>
          <a:ln>
            <a:noFill/>
          </a:ln>
        </p:spPr>
      </p:sp>
      <p:sp>
        <p:nvSpPr>
          <p:cNvPr id="318" name="Google Shape;318;p24"/>
          <p:cNvSpPr txBox="1"/>
          <p:nvPr/>
        </p:nvSpPr>
        <p:spPr>
          <a:xfrm>
            <a:off x="10678056" y="2171637"/>
            <a:ext cx="3364925" cy="5334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ADD A MAIN POINT</a:t>
            </a:r>
            <a:endParaRPr/>
          </a:p>
        </p:txBody>
      </p:sp>
      <p:sp>
        <p:nvSpPr>
          <p:cNvPr id="319" name="Google Shape;319;p24"/>
          <p:cNvSpPr txBox="1"/>
          <p:nvPr/>
        </p:nvSpPr>
        <p:spPr>
          <a:xfrm>
            <a:off x="10678056" y="2802890"/>
            <a:ext cx="2463600" cy="812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what you want to discuss. </a:t>
            </a:r>
            <a:endParaRPr/>
          </a:p>
        </p:txBody>
      </p:sp>
      <p:sp>
        <p:nvSpPr>
          <p:cNvPr id="320" name="Google Shape;320;p24"/>
          <p:cNvSpPr txBox="1"/>
          <p:nvPr/>
        </p:nvSpPr>
        <p:spPr>
          <a:xfrm>
            <a:off x="4245019" y="6218519"/>
            <a:ext cx="3364925" cy="533400"/>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ADD A MAIN POINT</a:t>
            </a:r>
            <a:endParaRPr/>
          </a:p>
        </p:txBody>
      </p:sp>
      <p:sp>
        <p:nvSpPr>
          <p:cNvPr id="321" name="Google Shape;321;p24"/>
          <p:cNvSpPr txBox="1"/>
          <p:nvPr/>
        </p:nvSpPr>
        <p:spPr>
          <a:xfrm>
            <a:off x="1081009" y="1192685"/>
            <a:ext cx="5915400" cy="2770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9999" u="none" cap="none" strike="noStrike">
                <a:solidFill>
                  <a:srgbClr val="804E45"/>
                </a:solidFill>
                <a:latin typeface="Lobster Two"/>
                <a:ea typeface="Lobster Two"/>
                <a:cs typeface="Lobster Two"/>
                <a:sym typeface="Lobster Two"/>
              </a:rPr>
              <a:t>Timeline Page</a:t>
            </a:r>
            <a:endParaRPr/>
          </a:p>
        </p:txBody>
      </p:sp>
      <p:sp>
        <p:nvSpPr>
          <p:cNvPr id="322" name="Google Shape;322;p24"/>
          <p:cNvSpPr txBox="1"/>
          <p:nvPr/>
        </p:nvSpPr>
        <p:spPr>
          <a:xfrm>
            <a:off x="5208504" y="6849772"/>
            <a:ext cx="2401500" cy="812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what you want to discuss. </a:t>
            </a:r>
            <a:endParaRPr/>
          </a:p>
        </p:txBody>
      </p:sp>
      <p:sp>
        <p:nvSpPr>
          <p:cNvPr id="323" name="Google Shape;323;p24"/>
          <p:cNvSpPr txBox="1"/>
          <p:nvPr/>
        </p:nvSpPr>
        <p:spPr>
          <a:xfrm>
            <a:off x="8204175" y="2439527"/>
            <a:ext cx="1827423" cy="6762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400" u="none" cap="none" strike="noStrike">
                <a:solidFill>
                  <a:srgbClr val="DF9920"/>
                </a:solidFill>
                <a:latin typeface="Lobster"/>
                <a:ea typeface="Lobster"/>
                <a:cs typeface="Lobster"/>
                <a:sym typeface="Lobster"/>
              </a:rPr>
              <a:t>2020</a:t>
            </a:r>
            <a:endParaRPr/>
          </a:p>
        </p:txBody>
      </p:sp>
      <p:sp>
        <p:nvSpPr>
          <p:cNvPr id="324" name="Google Shape;324;p24"/>
          <p:cNvSpPr txBox="1"/>
          <p:nvPr/>
        </p:nvSpPr>
        <p:spPr>
          <a:xfrm>
            <a:off x="8204175" y="6486409"/>
            <a:ext cx="1827423" cy="6762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400" u="none" cap="none" strike="noStrike">
                <a:solidFill>
                  <a:srgbClr val="DF9920"/>
                </a:solidFill>
                <a:latin typeface="Lobster"/>
                <a:ea typeface="Lobster"/>
                <a:cs typeface="Lobster"/>
                <a:sym typeface="Lobster"/>
              </a:rPr>
              <a:t>2021</a:t>
            </a:r>
            <a:endParaRPr/>
          </a:p>
        </p:txBody>
      </p:sp>
      <p:sp>
        <p:nvSpPr>
          <p:cNvPr id="325" name="Google Shape;325;p24"/>
          <p:cNvSpPr/>
          <p:nvPr/>
        </p:nvSpPr>
        <p:spPr>
          <a:xfrm>
            <a:off x="4850336" y="3512949"/>
            <a:ext cx="1764986" cy="1726477"/>
          </a:xfrm>
          <a:custGeom>
            <a:rect b="b" l="l" r="r" t="t"/>
            <a:pathLst>
              <a:path extrusionOk="0" h="1726477" w="1764986">
                <a:moveTo>
                  <a:pt x="0" y="0"/>
                </a:moveTo>
                <a:lnTo>
                  <a:pt x="1764986" y="0"/>
                </a:lnTo>
                <a:lnTo>
                  <a:pt x="1764986" y="1726478"/>
                </a:lnTo>
                <a:lnTo>
                  <a:pt x="0" y="1726478"/>
                </a:lnTo>
                <a:lnTo>
                  <a:pt x="0" y="0"/>
                </a:lnTo>
                <a:close/>
              </a:path>
            </a:pathLst>
          </a:custGeom>
          <a:blipFill rotWithShape="1">
            <a:blip r:embed="rId8">
              <a:alphaModFix/>
            </a:blip>
            <a:stretch>
              <a:fillRect b="0" l="0" r="0" t="0"/>
            </a:stretch>
          </a:blipFill>
          <a:ln>
            <a:noFill/>
          </a:ln>
        </p:spPr>
      </p:sp>
      <p:pic>
        <p:nvPicPr>
          <p:cNvPr id="326" name="Google Shape;326;p24"/>
          <p:cNvPicPr preferRelativeResize="0"/>
          <p:nvPr/>
        </p:nvPicPr>
        <p:blipFill rotWithShape="1">
          <a:blip r:embed="rId3">
            <a:alphaModFix/>
          </a:blip>
          <a:srcRect b="0" l="80320" r="-3729" t="22414"/>
          <a:stretch/>
        </p:blipFill>
        <p:spPr>
          <a:xfrm>
            <a:off x="14689425" y="2305500"/>
            <a:ext cx="4280976" cy="79815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BBB"/>
        </a:solidFill>
      </p:bgPr>
    </p:bg>
    <p:spTree>
      <p:nvGrpSpPr>
        <p:cNvPr id="330" name="Shape 330"/>
        <p:cNvGrpSpPr/>
        <p:nvPr/>
      </p:nvGrpSpPr>
      <p:grpSpPr>
        <a:xfrm>
          <a:off x="0" y="0"/>
          <a:ext cx="0" cy="0"/>
          <a:chOff x="0" y="0"/>
          <a:chExt cx="0" cy="0"/>
        </a:xfrm>
      </p:grpSpPr>
      <p:pic>
        <p:nvPicPr>
          <p:cNvPr id="331" name="Google Shape;331;p25"/>
          <p:cNvPicPr preferRelativeResize="0"/>
          <p:nvPr/>
        </p:nvPicPr>
        <p:blipFill rotWithShape="1">
          <a:blip r:embed="rId3">
            <a:alphaModFix/>
          </a:blip>
          <a:srcRect b="0" l="47667" r="47667" t="0"/>
          <a:stretch/>
        </p:blipFill>
        <p:spPr>
          <a:xfrm>
            <a:off x="8717500" y="-25"/>
            <a:ext cx="852998" cy="10287051"/>
          </a:xfrm>
          <a:prstGeom prst="rect">
            <a:avLst/>
          </a:prstGeom>
          <a:noFill/>
          <a:ln>
            <a:noFill/>
          </a:ln>
        </p:spPr>
      </p:pic>
      <p:pic>
        <p:nvPicPr>
          <p:cNvPr id="332" name="Google Shape;332;p25"/>
          <p:cNvPicPr preferRelativeResize="0"/>
          <p:nvPr/>
        </p:nvPicPr>
        <p:blipFill>
          <a:blip r:embed="rId4">
            <a:alphaModFix/>
          </a:blip>
          <a:stretch>
            <a:fillRect/>
          </a:stretch>
        </p:blipFill>
        <p:spPr>
          <a:xfrm>
            <a:off x="50" y="0"/>
            <a:ext cx="18287899" cy="10287000"/>
          </a:xfrm>
          <a:prstGeom prst="rect">
            <a:avLst/>
          </a:prstGeom>
          <a:noFill/>
          <a:ln>
            <a:noFill/>
          </a:ln>
        </p:spPr>
      </p:pic>
      <p:sp>
        <p:nvSpPr>
          <p:cNvPr id="333" name="Google Shape;333;p25"/>
          <p:cNvSpPr/>
          <p:nvPr/>
        </p:nvSpPr>
        <p:spPr>
          <a:xfrm rot="1733082">
            <a:off x="-432443" y="3098225"/>
            <a:ext cx="2066841" cy="6056677"/>
          </a:xfrm>
          <a:custGeom>
            <a:rect b="b" l="l" r="r" t="t"/>
            <a:pathLst>
              <a:path extrusionOk="0" h="6056677" w="2066841">
                <a:moveTo>
                  <a:pt x="0" y="0"/>
                </a:moveTo>
                <a:lnTo>
                  <a:pt x="2066841" y="0"/>
                </a:lnTo>
                <a:lnTo>
                  <a:pt x="2066841" y="6056678"/>
                </a:lnTo>
                <a:lnTo>
                  <a:pt x="0" y="6056678"/>
                </a:lnTo>
                <a:lnTo>
                  <a:pt x="0" y="0"/>
                </a:lnTo>
                <a:close/>
              </a:path>
            </a:pathLst>
          </a:custGeom>
          <a:blipFill rotWithShape="1">
            <a:blip r:embed="rId5">
              <a:alphaModFix/>
            </a:blip>
            <a:stretch>
              <a:fillRect b="0" l="0" r="0" t="0"/>
            </a:stretch>
          </a:blipFill>
          <a:ln>
            <a:noFill/>
          </a:ln>
        </p:spPr>
      </p:sp>
      <p:sp>
        <p:nvSpPr>
          <p:cNvPr id="334" name="Google Shape;334;p25"/>
          <p:cNvSpPr/>
          <p:nvPr/>
        </p:nvSpPr>
        <p:spPr>
          <a:xfrm rot="-2120340">
            <a:off x="4403874" y="1575478"/>
            <a:ext cx="1511757" cy="2182326"/>
          </a:xfrm>
          <a:custGeom>
            <a:rect b="b" l="l" r="r" t="t"/>
            <a:pathLst>
              <a:path extrusionOk="0" h="2182326" w="1511757">
                <a:moveTo>
                  <a:pt x="0" y="0"/>
                </a:moveTo>
                <a:lnTo>
                  <a:pt x="1511756" y="0"/>
                </a:lnTo>
                <a:lnTo>
                  <a:pt x="1511756" y="2182325"/>
                </a:lnTo>
                <a:lnTo>
                  <a:pt x="0" y="2182325"/>
                </a:lnTo>
                <a:lnTo>
                  <a:pt x="0" y="0"/>
                </a:lnTo>
                <a:close/>
              </a:path>
            </a:pathLst>
          </a:custGeom>
          <a:blipFill rotWithShape="1">
            <a:blip r:embed="rId6">
              <a:alphaModFix/>
            </a:blip>
            <a:stretch>
              <a:fillRect b="0" l="0" r="0" t="0"/>
            </a:stretch>
          </a:blipFill>
          <a:ln>
            <a:noFill/>
          </a:ln>
        </p:spPr>
      </p:sp>
      <p:sp>
        <p:nvSpPr>
          <p:cNvPr id="335" name="Google Shape;335;p25"/>
          <p:cNvSpPr/>
          <p:nvPr/>
        </p:nvSpPr>
        <p:spPr>
          <a:xfrm rot="880550">
            <a:off x="14695495" y="3011183"/>
            <a:ext cx="1621582" cy="1965554"/>
          </a:xfrm>
          <a:custGeom>
            <a:rect b="b" l="l" r="r" t="t"/>
            <a:pathLst>
              <a:path extrusionOk="0" h="1965554" w="1621582">
                <a:moveTo>
                  <a:pt x="0" y="0"/>
                </a:moveTo>
                <a:lnTo>
                  <a:pt x="1621582" y="0"/>
                </a:lnTo>
                <a:lnTo>
                  <a:pt x="1621582" y="1965554"/>
                </a:lnTo>
                <a:lnTo>
                  <a:pt x="0" y="1965554"/>
                </a:lnTo>
                <a:lnTo>
                  <a:pt x="0" y="0"/>
                </a:lnTo>
                <a:close/>
              </a:path>
            </a:pathLst>
          </a:custGeom>
          <a:blipFill rotWithShape="1">
            <a:blip r:embed="rId7">
              <a:alphaModFix/>
            </a:blip>
            <a:stretch>
              <a:fillRect b="0" l="0" r="0" t="0"/>
            </a:stretch>
          </a:blipFill>
          <a:ln>
            <a:noFill/>
          </a:ln>
        </p:spPr>
      </p:sp>
      <p:grpSp>
        <p:nvGrpSpPr>
          <p:cNvPr id="336" name="Google Shape;336;p25"/>
          <p:cNvGrpSpPr/>
          <p:nvPr/>
        </p:nvGrpSpPr>
        <p:grpSpPr>
          <a:xfrm>
            <a:off x="7891672" y="1656389"/>
            <a:ext cx="2504656" cy="2407302"/>
            <a:chOff x="0" y="0"/>
            <a:chExt cx="3339542" cy="3209736"/>
          </a:xfrm>
        </p:grpSpPr>
        <p:grpSp>
          <p:nvGrpSpPr>
            <p:cNvPr id="337" name="Google Shape;337;p25"/>
            <p:cNvGrpSpPr/>
            <p:nvPr/>
          </p:nvGrpSpPr>
          <p:grpSpPr>
            <a:xfrm>
              <a:off x="598786" y="467398"/>
              <a:ext cx="2181327" cy="2191104"/>
              <a:chOff x="1813" y="0"/>
              <a:chExt cx="809173" cy="812800"/>
            </a:xfrm>
          </p:grpSpPr>
          <p:sp>
            <p:nvSpPr>
              <p:cNvPr id="338" name="Google Shape;338;p2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9D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0" name="Google Shape;340;p25"/>
            <p:cNvSpPr/>
            <p:nvPr/>
          </p:nvSpPr>
          <p:spPr>
            <a:xfrm>
              <a:off x="0" y="0"/>
              <a:ext cx="3339542" cy="3209736"/>
            </a:xfrm>
            <a:custGeom>
              <a:rect b="b" l="l" r="r" t="t"/>
              <a:pathLst>
                <a:path extrusionOk="0" h="3209736" w="3339542">
                  <a:moveTo>
                    <a:pt x="0" y="0"/>
                  </a:moveTo>
                  <a:lnTo>
                    <a:pt x="3339542" y="0"/>
                  </a:lnTo>
                  <a:lnTo>
                    <a:pt x="3339542" y="3209736"/>
                  </a:lnTo>
                  <a:lnTo>
                    <a:pt x="0" y="3209736"/>
                  </a:lnTo>
                  <a:lnTo>
                    <a:pt x="0" y="0"/>
                  </a:lnTo>
                  <a:close/>
                </a:path>
              </a:pathLst>
            </a:custGeom>
            <a:blipFill rotWithShape="1">
              <a:blip r:embed="rId8">
                <a:alphaModFix/>
              </a:blip>
              <a:stretch>
                <a:fillRect b="0" l="0" r="0" t="0"/>
              </a:stretch>
            </a:blipFill>
            <a:ln>
              <a:noFill/>
            </a:ln>
          </p:spPr>
        </p:sp>
      </p:grpSp>
      <p:grpSp>
        <p:nvGrpSpPr>
          <p:cNvPr id="341" name="Google Shape;341;p25"/>
          <p:cNvGrpSpPr/>
          <p:nvPr/>
        </p:nvGrpSpPr>
        <p:grpSpPr>
          <a:xfrm>
            <a:off x="7891672" y="5703271"/>
            <a:ext cx="2504656" cy="2407302"/>
            <a:chOff x="0" y="0"/>
            <a:chExt cx="3339542" cy="3209736"/>
          </a:xfrm>
        </p:grpSpPr>
        <p:grpSp>
          <p:nvGrpSpPr>
            <p:cNvPr id="342" name="Google Shape;342;p25"/>
            <p:cNvGrpSpPr/>
            <p:nvPr/>
          </p:nvGrpSpPr>
          <p:grpSpPr>
            <a:xfrm>
              <a:off x="598786" y="467398"/>
              <a:ext cx="2181327" cy="2191104"/>
              <a:chOff x="1813" y="0"/>
              <a:chExt cx="809173" cy="812800"/>
            </a:xfrm>
          </p:grpSpPr>
          <p:sp>
            <p:nvSpPr>
              <p:cNvPr id="343" name="Google Shape;343;p2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9D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5" name="Google Shape;345;p25"/>
            <p:cNvSpPr/>
            <p:nvPr/>
          </p:nvSpPr>
          <p:spPr>
            <a:xfrm>
              <a:off x="0" y="0"/>
              <a:ext cx="3339542" cy="3209736"/>
            </a:xfrm>
            <a:custGeom>
              <a:rect b="b" l="l" r="r" t="t"/>
              <a:pathLst>
                <a:path extrusionOk="0" h="3209736" w="3339542">
                  <a:moveTo>
                    <a:pt x="0" y="0"/>
                  </a:moveTo>
                  <a:lnTo>
                    <a:pt x="3339542" y="0"/>
                  </a:lnTo>
                  <a:lnTo>
                    <a:pt x="3339542" y="3209736"/>
                  </a:lnTo>
                  <a:lnTo>
                    <a:pt x="0" y="3209736"/>
                  </a:lnTo>
                  <a:lnTo>
                    <a:pt x="0" y="0"/>
                  </a:lnTo>
                  <a:close/>
                </a:path>
              </a:pathLst>
            </a:custGeom>
            <a:blipFill rotWithShape="1">
              <a:blip r:embed="rId8">
                <a:alphaModFix/>
              </a:blip>
              <a:stretch>
                <a:fillRect b="0" l="0" r="0" t="0"/>
              </a:stretch>
            </a:blipFill>
            <a:ln>
              <a:noFill/>
            </a:ln>
          </p:spPr>
        </p:sp>
      </p:grpSp>
      <p:sp>
        <p:nvSpPr>
          <p:cNvPr id="346" name="Google Shape;346;p25"/>
          <p:cNvSpPr/>
          <p:nvPr/>
        </p:nvSpPr>
        <p:spPr>
          <a:xfrm flipH="1">
            <a:off x="14042981" y="5935929"/>
            <a:ext cx="4245019" cy="4843902"/>
          </a:xfrm>
          <a:custGeom>
            <a:rect b="b" l="l" r="r" t="t"/>
            <a:pathLst>
              <a:path extrusionOk="0" h="4843902" w="4245019">
                <a:moveTo>
                  <a:pt x="4245019" y="0"/>
                </a:moveTo>
                <a:lnTo>
                  <a:pt x="0" y="0"/>
                </a:lnTo>
                <a:lnTo>
                  <a:pt x="0" y="4843902"/>
                </a:lnTo>
                <a:lnTo>
                  <a:pt x="4245019" y="4843902"/>
                </a:lnTo>
                <a:lnTo>
                  <a:pt x="4245019" y="0"/>
                </a:lnTo>
                <a:close/>
              </a:path>
            </a:pathLst>
          </a:custGeom>
          <a:blipFill rotWithShape="1">
            <a:blip r:embed="rId9">
              <a:alphaModFix/>
            </a:blip>
            <a:stretch>
              <a:fillRect b="0" l="0" r="0" t="0"/>
            </a:stretch>
          </a:blipFill>
          <a:ln>
            <a:noFill/>
          </a:ln>
        </p:spPr>
      </p:sp>
      <p:sp>
        <p:nvSpPr>
          <p:cNvPr id="347" name="Google Shape;347;p25"/>
          <p:cNvSpPr/>
          <p:nvPr/>
        </p:nvSpPr>
        <p:spPr>
          <a:xfrm rot="2078501">
            <a:off x="16794918" y="1526061"/>
            <a:ext cx="928764" cy="871350"/>
          </a:xfrm>
          <a:custGeom>
            <a:rect b="b" l="l" r="r" t="t"/>
            <a:pathLst>
              <a:path extrusionOk="0" h="871350" w="928764">
                <a:moveTo>
                  <a:pt x="0" y="0"/>
                </a:moveTo>
                <a:lnTo>
                  <a:pt x="928764" y="0"/>
                </a:lnTo>
                <a:lnTo>
                  <a:pt x="928764" y="871349"/>
                </a:lnTo>
                <a:lnTo>
                  <a:pt x="0" y="871349"/>
                </a:lnTo>
                <a:lnTo>
                  <a:pt x="0" y="0"/>
                </a:lnTo>
                <a:close/>
              </a:path>
            </a:pathLst>
          </a:custGeom>
          <a:blipFill rotWithShape="1">
            <a:blip r:embed="rId10">
              <a:alphaModFix/>
            </a:blip>
            <a:stretch>
              <a:fillRect b="0" l="0" r="0" t="0"/>
            </a:stretch>
          </a:blipFill>
          <a:ln>
            <a:noFill/>
          </a:ln>
        </p:spPr>
      </p:sp>
      <p:sp>
        <p:nvSpPr>
          <p:cNvPr id="348" name="Google Shape;348;p25"/>
          <p:cNvSpPr/>
          <p:nvPr/>
        </p:nvSpPr>
        <p:spPr>
          <a:xfrm rot="-3384019">
            <a:off x="1341856" y="903646"/>
            <a:ext cx="928764" cy="871350"/>
          </a:xfrm>
          <a:custGeom>
            <a:rect b="b" l="l" r="r" t="t"/>
            <a:pathLst>
              <a:path extrusionOk="0" h="871350" w="928764">
                <a:moveTo>
                  <a:pt x="0" y="0"/>
                </a:moveTo>
                <a:lnTo>
                  <a:pt x="928765" y="0"/>
                </a:lnTo>
                <a:lnTo>
                  <a:pt x="928765" y="871350"/>
                </a:lnTo>
                <a:lnTo>
                  <a:pt x="0" y="871350"/>
                </a:lnTo>
                <a:lnTo>
                  <a:pt x="0" y="0"/>
                </a:lnTo>
                <a:close/>
              </a:path>
            </a:pathLst>
          </a:custGeom>
          <a:blipFill rotWithShape="1">
            <a:blip r:embed="rId11">
              <a:alphaModFix/>
            </a:blip>
            <a:stretch>
              <a:fillRect b="0" l="0" r="0" t="0"/>
            </a:stretch>
          </a:blipFill>
          <a:ln>
            <a:noFill/>
          </a:ln>
        </p:spPr>
      </p:sp>
      <p:sp>
        <p:nvSpPr>
          <p:cNvPr id="349" name="Google Shape;349;p25"/>
          <p:cNvSpPr txBox="1"/>
          <p:nvPr/>
        </p:nvSpPr>
        <p:spPr>
          <a:xfrm>
            <a:off x="10678056" y="2171637"/>
            <a:ext cx="3364925" cy="5334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ADD A MAIN POINT</a:t>
            </a:r>
            <a:endParaRPr/>
          </a:p>
        </p:txBody>
      </p:sp>
      <p:sp>
        <p:nvSpPr>
          <p:cNvPr id="350" name="Google Shape;350;p25"/>
          <p:cNvSpPr txBox="1"/>
          <p:nvPr/>
        </p:nvSpPr>
        <p:spPr>
          <a:xfrm>
            <a:off x="10678056" y="2802890"/>
            <a:ext cx="2463600" cy="812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what you want to discuss. </a:t>
            </a:r>
            <a:endParaRPr/>
          </a:p>
        </p:txBody>
      </p:sp>
      <p:sp>
        <p:nvSpPr>
          <p:cNvPr id="351" name="Google Shape;351;p25"/>
          <p:cNvSpPr txBox="1"/>
          <p:nvPr/>
        </p:nvSpPr>
        <p:spPr>
          <a:xfrm>
            <a:off x="4245019" y="6218519"/>
            <a:ext cx="3364925" cy="533400"/>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ADD A MAIN POINT</a:t>
            </a:r>
            <a:endParaRPr/>
          </a:p>
        </p:txBody>
      </p:sp>
      <p:sp>
        <p:nvSpPr>
          <p:cNvPr id="352" name="Google Shape;352;p25"/>
          <p:cNvSpPr txBox="1"/>
          <p:nvPr/>
        </p:nvSpPr>
        <p:spPr>
          <a:xfrm>
            <a:off x="5208504" y="6849772"/>
            <a:ext cx="2401500" cy="812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what you want to discuss. </a:t>
            </a:r>
            <a:endParaRPr/>
          </a:p>
        </p:txBody>
      </p:sp>
      <p:sp>
        <p:nvSpPr>
          <p:cNvPr id="353" name="Google Shape;353;p25"/>
          <p:cNvSpPr txBox="1"/>
          <p:nvPr/>
        </p:nvSpPr>
        <p:spPr>
          <a:xfrm>
            <a:off x="8204175" y="2439527"/>
            <a:ext cx="1827423" cy="6762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400" u="none" cap="none" strike="noStrike">
                <a:solidFill>
                  <a:srgbClr val="DF9920"/>
                </a:solidFill>
                <a:latin typeface="Lobster"/>
                <a:ea typeface="Lobster"/>
                <a:cs typeface="Lobster"/>
                <a:sym typeface="Lobster"/>
              </a:rPr>
              <a:t>2022</a:t>
            </a:r>
            <a:endParaRPr/>
          </a:p>
        </p:txBody>
      </p:sp>
      <p:sp>
        <p:nvSpPr>
          <p:cNvPr id="354" name="Google Shape;354;p25"/>
          <p:cNvSpPr txBox="1"/>
          <p:nvPr/>
        </p:nvSpPr>
        <p:spPr>
          <a:xfrm>
            <a:off x="8204175" y="6486409"/>
            <a:ext cx="1827423" cy="6762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400" u="none" cap="none" strike="noStrike">
                <a:solidFill>
                  <a:srgbClr val="DF9920"/>
                </a:solidFill>
                <a:latin typeface="Lobster"/>
                <a:ea typeface="Lobster"/>
                <a:cs typeface="Lobster"/>
                <a:sym typeface="Lobster"/>
              </a:rPr>
              <a:t>2023</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BBB"/>
        </a:solidFill>
      </p:bgPr>
    </p:bg>
    <p:spTree>
      <p:nvGrpSpPr>
        <p:cNvPr id="358" name="Shape 358"/>
        <p:cNvGrpSpPr/>
        <p:nvPr/>
      </p:nvGrpSpPr>
      <p:grpSpPr>
        <a:xfrm>
          <a:off x="0" y="0"/>
          <a:ext cx="0" cy="0"/>
          <a:chOff x="0" y="0"/>
          <a:chExt cx="0" cy="0"/>
        </a:xfrm>
      </p:grpSpPr>
      <p:pic>
        <p:nvPicPr>
          <p:cNvPr id="359" name="Google Shape;359;p26"/>
          <p:cNvPicPr preferRelativeResize="0"/>
          <p:nvPr/>
        </p:nvPicPr>
        <p:blipFill rotWithShape="1">
          <a:blip r:embed="rId3">
            <a:alphaModFix/>
          </a:blip>
          <a:srcRect b="0" l="0" r="0" t="67696"/>
          <a:stretch/>
        </p:blipFill>
        <p:spPr>
          <a:xfrm>
            <a:off x="0" y="6963875"/>
            <a:ext cx="18288000" cy="3323125"/>
          </a:xfrm>
          <a:prstGeom prst="rect">
            <a:avLst/>
          </a:prstGeom>
          <a:noFill/>
          <a:ln>
            <a:noFill/>
          </a:ln>
        </p:spPr>
      </p:pic>
      <p:pic>
        <p:nvPicPr>
          <p:cNvPr id="360" name="Google Shape;360;p26"/>
          <p:cNvPicPr preferRelativeResize="0"/>
          <p:nvPr/>
        </p:nvPicPr>
        <p:blipFill rotWithShape="1">
          <a:blip r:embed="rId4">
            <a:alphaModFix/>
          </a:blip>
          <a:srcRect b="5759" l="48533" r="12629" t="5776"/>
          <a:stretch/>
        </p:blipFill>
        <p:spPr>
          <a:xfrm>
            <a:off x="8875550" y="594075"/>
            <a:ext cx="7102500" cy="9100500"/>
          </a:xfrm>
          <a:prstGeom prst="roundRect">
            <a:avLst>
              <a:gd fmla="val 43411" name="adj"/>
            </a:avLst>
          </a:prstGeom>
          <a:noFill/>
          <a:ln>
            <a:noFill/>
          </a:ln>
        </p:spPr>
      </p:pic>
      <p:sp>
        <p:nvSpPr>
          <p:cNvPr id="361" name="Google Shape;361;p26"/>
          <p:cNvSpPr/>
          <p:nvPr/>
        </p:nvSpPr>
        <p:spPr>
          <a:xfrm>
            <a:off x="-1690968" y="7232200"/>
            <a:ext cx="6992886" cy="3138058"/>
          </a:xfrm>
          <a:custGeom>
            <a:rect b="b" l="l" r="r" t="t"/>
            <a:pathLst>
              <a:path extrusionOk="0" h="3138058" w="6992886">
                <a:moveTo>
                  <a:pt x="0" y="0"/>
                </a:moveTo>
                <a:lnTo>
                  <a:pt x="6992886" y="0"/>
                </a:lnTo>
                <a:lnTo>
                  <a:pt x="6992886" y="3138058"/>
                </a:lnTo>
                <a:lnTo>
                  <a:pt x="0" y="3138058"/>
                </a:lnTo>
                <a:lnTo>
                  <a:pt x="0" y="0"/>
                </a:lnTo>
                <a:close/>
              </a:path>
            </a:pathLst>
          </a:custGeom>
          <a:blipFill rotWithShape="1">
            <a:blip r:embed="rId5">
              <a:alphaModFix/>
            </a:blip>
            <a:stretch>
              <a:fillRect b="0" l="0" r="0" t="0"/>
            </a:stretch>
          </a:blipFill>
          <a:ln>
            <a:noFill/>
          </a:ln>
        </p:spPr>
      </p:sp>
      <p:sp>
        <p:nvSpPr>
          <p:cNvPr id="362" name="Google Shape;362;p26"/>
          <p:cNvSpPr txBox="1"/>
          <p:nvPr/>
        </p:nvSpPr>
        <p:spPr>
          <a:xfrm>
            <a:off x="947410" y="1028700"/>
            <a:ext cx="6821400" cy="2770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9999" u="none" cap="none" strike="noStrike">
                <a:solidFill>
                  <a:srgbClr val="804E45"/>
                </a:solidFill>
                <a:latin typeface="Lobster Two"/>
                <a:ea typeface="Lobster Two"/>
                <a:cs typeface="Lobster Two"/>
                <a:sym typeface="Lobster Two"/>
              </a:rPr>
              <a:t>Our New</a:t>
            </a:r>
            <a:endParaRPr/>
          </a:p>
          <a:p>
            <a:pPr indent="0" lvl="0" marL="0" marR="0" rtl="0" algn="l">
              <a:lnSpc>
                <a:spcPct val="90000"/>
              </a:lnSpc>
              <a:spcBef>
                <a:spcPts val="0"/>
              </a:spcBef>
              <a:spcAft>
                <a:spcPts val="0"/>
              </a:spcAft>
              <a:buNone/>
            </a:pPr>
            <a:r>
              <a:rPr b="0" i="0" lang="en-US" sz="9999" u="none" cap="none" strike="noStrike">
                <a:solidFill>
                  <a:srgbClr val="804E45"/>
                </a:solidFill>
                <a:latin typeface="Lobster Two"/>
                <a:ea typeface="Lobster Two"/>
                <a:cs typeface="Lobster Two"/>
                <a:sym typeface="Lobster Two"/>
              </a:rPr>
              <a:t>Team Member</a:t>
            </a:r>
            <a:endParaRPr/>
          </a:p>
        </p:txBody>
      </p:sp>
      <p:sp>
        <p:nvSpPr>
          <p:cNvPr id="363" name="Google Shape;363;p26"/>
          <p:cNvSpPr/>
          <p:nvPr/>
        </p:nvSpPr>
        <p:spPr>
          <a:xfrm rot="-2858709">
            <a:off x="1343301" y="4733979"/>
            <a:ext cx="924349" cy="1896100"/>
          </a:xfrm>
          <a:custGeom>
            <a:rect b="b" l="l" r="r" t="t"/>
            <a:pathLst>
              <a:path extrusionOk="0" h="1896100" w="924349">
                <a:moveTo>
                  <a:pt x="0" y="0"/>
                </a:moveTo>
                <a:lnTo>
                  <a:pt x="924348" y="0"/>
                </a:lnTo>
                <a:lnTo>
                  <a:pt x="924348" y="1896100"/>
                </a:lnTo>
                <a:lnTo>
                  <a:pt x="0" y="1896100"/>
                </a:lnTo>
                <a:lnTo>
                  <a:pt x="0" y="0"/>
                </a:lnTo>
                <a:close/>
              </a:path>
            </a:pathLst>
          </a:custGeom>
          <a:blipFill rotWithShape="1">
            <a:blip r:embed="rId6">
              <a:alphaModFix/>
            </a:blip>
            <a:stretch>
              <a:fillRect b="0" l="0" r="0" t="0"/>
            </a:stretch>
          </a:blipFill>
          <a:ln>
            <a:noFill/>
          </a:ln>
        </p:spPr>
      </p:sp>
      <p:sp>
        <p:nvSpPr>
          <p:cNvPr id="364" name="Google Shape;364;p26"/>
          <p:cNvSpPr/>
          <p:nvPr/>
        </p:nvSpPr>
        <p:spPr>
          <a:xfrm>
            <a:off x="3360409" y="6963882"/>
            <a:ext cx="1433131" cy="3674694"/>
          </a:xfrm>
          <a:custGeom>
            <a:rect b="b" l="l" r="r" t="t"/>
            <a:pathLst>
              <a:path extrusionOk="0" h="3674694" w="1433131">
                <a:moveTo>
                  <a:pt x="0" y="0"/>
                </a:moveTo>
                <a:lnTo>
                  <a:pt x="1433131" y="0"/>
                </a:lnTo>
                <a:lnTo>
                  <a:pt x="1433131" y="3674694"/>
                </a:lnTo>
                <a:lnTo>
                  <a:pt x="0" y="3674694"/>
                </a:lnTo>
                <a:lnTo>
                  <a:pt x="0" y="0"/>
                </a:lnTo>
                <a:close/>
              </a:path>
            </a:pathLst>
          </a:custGeom>
          <a:blipFill rotWithShape="1">
            <a:blip r:embed="rId7">
              <a:alphaModFix/>
            </a:blip>
            <a:stretch>
              <a:fillRect b="0" l="0" r="0" t="0"/>
            </a:stretch>
          </a:blipFill>
          <a:ln>
            <a:noFill/>
          </a:ln>
        </p:spPr>
      </p:sp>
      <p:sp>
        <p:nvSpPr>
          <p:cNvPr id="365" name="Google Shape;365;p26"/>
          <p:cNvSpPr/>
          <p:nvPr/>
        </p:nvSpPr>
        <p:spPr>
          <a:xfrm rot="965489">
            <a:off x="5847975" y="8919103"/>
            <a:ext cx="3076991" cy="1780808"/>
          </a:xfrm>
          <a:custGeom>
            <a:rect b="b" l="l" r="r" t="t"/>
            <a:pathLst>
              <a:path extrusionOk="0" h="1780808" w="3076991">
                <a:moveTo>
                  <a:pt x="0" y="0"/>
                </a:moveTo>
                <a:lnTo>
                  <a:pt x="3076991" y="0"/>
                </a:lnTo>
                <a:lnTo>
                  <a:pt x="3076991" y="1780809"/>
                </a:lnTo>
                <a:lnTo>
                  <a:pt x="0" y="1780809"/>
                </a:lnTo>
                <a:lnTo>
                  <a:pt x="0" y="0"/>
                </a:lnTo>
                <a:close/>
              </a:path>
            </a:pathLst>
          </a:custGeom>
          <a:blipFill rotWithShape="1">
            <a:blip r:embed="rId8">
              <a:alphaModFix/>
            </a:blip>
            <a:stretch>
              <a:fillRect b="0" l="0" r="0" t="0"/>
            </a:stretch>
          </a:blipFill>
          <a:ln>
            <a:noFill/>
          </a:ln>
        </p:spPr>
      </p:sp>
      <p:sp>
        <p:nvSpPr>
          <p:cNvPr id="366" name="Google Shape;366;p26"/>
          <p:cNvSpPr/>
          <p:nvPr/>
        </p:nvSpPr>
        <p:spPr>
          <a:xfrm rot="-2985623">
            <a:off x="16331675" y="928529"/>
            <a:ext cx="2672835" cy="3636510"/>
          </a:xfrm>
          <a:custGeom>
            <a:rect b="b" l="l" r="r" t="t"/>
            <a:pathLst>
              <a:path extrusionOk="0" h="3636510" w="2672835">
                <a:moveTo>
                  <a:pt x="0" y="0"/>
                </a:moveTo>
                <a:lnTo>
                  <a:pt x="2672835" y="0"/>
                </a:lnTo>
                <a:lnTo>
                  <a:pt x="2672835" y="3636510"/>
                </a:lnTo>
                <a:lnTo>
                  <a:pt x="0" y="3636510"/>
                </a:lnTo>
                <a:lnTo>
                  <a:pt x="0" y="0"/>
                </a:lnTo>
                <a:close/>
              </a:path>
            </a:pathLst>
          </a:custGeom>
          <a:blipFill rotWithShape="1">
            <a:blip r:embed="rId9">
              <a:alphaModFix/>
            </a:blip>
            <a:stretch>
              <a:fillRect b="0" l="0" r="0" t="0"/>
            </a:stretch>
          </a:blipFill>
          <a:ln>
            <a:noFill/>
          </a:ln>
        </p:spPr>
      </p:sp>
      <p:sp>
        <p:nvSpPr>
          <p:cNvPr id="367" name="Google Shape;367;p26"/>
          <p:cNvSpPr txBox="1"/>
          <p:nvPr/>
        </p:nvSpPr>
        <p:spPr>
          <a:xfrm>
            <a:off x="4793540" y="5753855"/>
            <a:ext cx="3035704" cy="41529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Title or Position</a:t>
            </a:r>
            <a:endParaRPr/>
          </a:p>
        </p:txBody>
      </p:sp>
      <p:sp>
        <p:nvSpPr>
          <p:cNvPr id="368" name="Google Shape;368;p26"/>
          <p:cNvSpPr txBox="1"/>
          <p:nvPr/>
        </p:nvSpPr>
        <p:spPr>
          <a:xfrm>
            <a:off x="5399517" y="5185388"/>
            <a:ext cx="2429727" cy="533400"/>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JOHN DOE</a:t>
            </a:r>
            <a:endParaRPr/>
          </a:p>
        </p:txBody>
      </p:sp>
      <p:pic>
        <p:nvPicPr>
          <p:cNvPr id="369" name="Google Shape;369;p26"/>
          <p:cNvPicPr preferRelativeResize="0"/>
          <p:nvPr/>
        </p:nvPicPr>
        <p:blipFill rotWithShape="1">
          <a:blip r:embed="rId10">
            <a:alphaModFix/>
          </a:blip>
          <a:srcRect b="0" l="67257" r="0" t="77114"/>
          <a:stretch/>
        </p:blipFill>
        <p:spPr>
          <a:xfrm>
            <a:off x="12300050" y="7932750"/>
            <a:ext cx="5987952" cy="2354249"/>
          </a:xfrm>
          <a:prstGeom prst="rect">
            <a:avLst/>
          </a:prstGeom>
          <a:noFill/>
          <a:ln>
            <a:noFill/>
          </a:ln>
        </p:spPr>
      </p:pic>
      <p:sp>
        <p:nvSpPr>
          <p:cNvPr id="370" name="Google Shape;370;p26"/>
          <p:cNvSpPr/>
          <p:nvPr/>
        </p:nvSpPr>
        <p:spPr>
          <a:xfrm rot="790949">
            <a:off x="15841518" y="6188683"/>
            <a:ext cx="1860016" cy="4522834"/>
          </a:xfrm>
          <a:custGeom>
            <a:rect b="b" l="l" r="r" t="t"/>
            <a:pathLst>
              <a:path extrusionOk="0" h="4522834" w="1860016">
                <a:moveTo>
                  <a:pt x="0" y="0"/>
                </a:moveTo>
                <a:lnTo>
                  <a:pt x="1860015" y="0"/>
                </a:lnTo>
                <a:lnTo>
                  <a:pt x="1860015" y="4522834"/>
                </a:lnTo>
                <a:lnTo>
                  <a:pt x="0" y="4522834"/>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BBB"/>
        </a:solidFill>
      </p:bgPr>
    </p:bg>
    <p:spTree>
      <p:nvGrpSpPr>
        <p:cNvPr id="374" name="Shape 374"/>
        <p:cNvGrpSpPr/>
        <p:nvPr/>
      </p:nvGrpSpPr>
      <p:grpSpPr>
        <a:xfrm>
          <a:off x="0" y="0"/>
          <a:ext cx="0" cy="0"/>
          <a:chOff x="0" y="0"/>
          <a:chExt cx="0" cy="0"/>
        </a:xfrm>
      </p:grpSpPr>
      <p:pic>
        <p:nvPicPr>
          <p:cNvPr id="375" name="Google Shape;375;p27"/>
          <p:cNvPicPr preferRelativeResize="0"/>
          <p:nvPr/>
        </p:nvPicPr>
        <p:blipFill rotWithShape="1">
          <a:blip r:embed="rId3">
            <a:alphaModFix/>
          </a:blip>
          <a:srcRect b="20288" l="11384" r="11377" t="20282"/>
          <a:stretch/>
        </p:blipFill>
        <p:spPr>
          <a:xfrm>
            <a:off x="2081275" y="2086775"/>
            <a:ext cx="14125450" cy="6113451"/>
          </a:xfrm>
          <a:prstGeom prst="rect">
            <a:avLst/>
          </a:prstGeom>
          <a:noFill/>
          <a:ln>
            <a:noFill/>
          </a:ln>
        </p:spPr>
      </p:pic>
      <p:sp>
        <p:nvSpPr>
          <p:cNvPr id="376" name="Google Shape;376;p27"/>
          <p:cNvSpPr/>
          <p:nvPr/>
        </p:nvSpPr>
        <p:spPr>
          <a:xfrm>
            <a:off x="16108651" y="-248909"/>
            <a:ext cx="1602477" cy="1980589"/>
          </a:xfrm>
          <a:custGeom>
            <a:rect b="b" l="l" r="r" t="t"/>
            <a:pathLst>
              <a:path extrusionOk="0" h="1980589" w="1602477">
                <a:moveTo>
                  <a:pt x="0" y="0"/>
                </a:moveTo>
                <a:lnTo>
                  <a:pt x="1602477" y="0"/>
                </a:lnTo>
                <a:lnTo>
                  <a:pt x="1602477" y="1980589"/>
                </a:lnTo>
                <a:lnTo>
                  <a:pt x="0" y="1980589"/>
                </a:lnTo>
                <a:lnTo>
                  <a:pt x="0" y="0"/>
                </a:lnTo>
                <a:close/>
              </a:path>
            </a:pathLst>
          </a:custGeom>
          <a:blipFill rotWithShape="1">
            <a:blip r:embed="rId4">
              <a:alphaModFix/>
            </a:blip>
            <a:stretch>
              <a:fillRect b="0" l="0" r="0" t="0"/>
            </a:stretch>
          </a:blipFill>
          <a:ln>
            <a:noFill/>
          </a:ln>
        </p:spPr>
      </p:sp>
      <p:sp>
        <p:nvSpPr>
          <p:cNvPr id="377" name="Google Shape;377;p27"/>
          <p:cNvSpPr/>
          <p:nvPr/>
        </p:nvSpPr>
        <p:spPr>
          <a:xfrm rot="125069">
            <a:off x="8112696" y="1200825"/>
            <a:ext cx="2062608" cy="1913068"/>
          </a:xfrm>
          <a:custGeom>
            <a:rect b="b" l="l" r="r" t="t"/>
            <a:pathLst>
              <a:path extrusionOk="0" h="1913068" w="2062608">
                <a:moveTo>
                  <a:pt x="0" y="0"/>
                </a:moveTo>
                <a:lnTo>
                  <a:pt x="2062608" y="0"/>
                </a:lnTo>
                <a:lnTo>
                  <a:pt x="2062608" y="1913068"/>
                </a:lnTo>
                <a:lnTo>
                  <a:pt x="0" y="1913068"/>
                </a:lnTo>
                <a:lnTo>
                  <a:pt x="0" y="0"/>
                </a:lnTo>
                <a:close/>
              </a:path>
            </a:pathLst>
          </a:custGeom>
          <a:blipFill rotWithShape="1">
            <a:blip r:embed="rId5">
              <a:alphaModFix/>
            </a:blip>
            <a:stretch>
              <a:fillRect b="0" l="0" r="0" t="0"/>
            </a:stretch>
          </a:blipFill>
          <a:ln>
            <a:noFill/>
          </a:ln>
        </p:spPr>
      </p:sp>
      <p:sp>
        <p:nvSpPr>
          <p:cNvPr id="378" name="Google Shape;378;p27"/>
          <p:cNvSpPr/>
          <p:nvPr/>
        </p:nvSpPr>
        <p:spPr>
          <a:xfrm rot="-1485426">
            <a:off x="12910089" y="6653615"/>
            <a:ext cx="5907534" cy="5209371"/>
          </a:xfrm>
          <a:custGeom>
            <a:rect b="b" l="l" r="r" t="t"/>
            <a:pathLst>
              <a:path extrusionOk="0" h="5209371" w="5907534">
                <a:moveTo>
                  <a:pt x="0" y="0"/>
                </a:moveTo>
                <a:lnTo>
                  <a:pt x="5907534" y="0"/>
                </a:lnTo>
                <a:lnTo>
                  <a:pt x="5907534" y="5209370"/>
                </a:lnTo>
                <a:lnTo>
                  <a:pt x="0" y="5209370"/>
                </a:lnTo>
                <a:lnTo>
                  <a:pt x="0" y="0"/>
                </a:lnTo>
                <a:close/>
              </a:path>
            </a:pathLst>
          </a:custGeom>
          <a:blipFill rotWithShape="1">
            <a:blip r:embed="rId6">
              <a:alphaModFix/>
            </a:blip>
            <a:stretch>
              <a:fillRect b="0" l="0" r="0" t="0"/>
            </a:stretch>
          </a:blipFill>
          <a:ln>
            <a:noFill/>
          </a:ln>
        </p:spPr>
      </p:sp>
      <p:sp>
        <p:nvSpPr>
          <p:cNvPr id="379" name="Google Shape;379;p27"/>
          <p:cNvSpPr/>
          <p:nvPr/>
        </p:nvSpPr>
        <p:spPr>
          <a:xfrm rot="7009300">
            <a:off x="-1944626" y="-4831583"/>
            <a:ext cx="2216348" cy="9165349"/>
          </a:xfrm>
          <a:custGeom>
            <a:rect b="b" l="l" r="r" t="t"/>
            <a:pathLst>
              <a:path extrusionOk="0" h="9165349" w="2216348">
                <a:moveTo>
                  <a:pt x="0" y="0"/>
                </a:moveTo>
                <a:lnTo>
                  <a:pt x="2216348" y="0"/>
                </a:lnTo>
                <a:lnTo>
                  <a:pt x="2216348" y="9165349"/>
                </a:lnTo>
                <a:lnTo>
                  <a:pt x="0" y="9165349"/>
                </a:lnTo>
                <a:lnTo>
                  <a:pt x="0" y="0"/>
                </a:lnTo>
                <a:close/>
              </a:path>
            </a:pathLst>
          </a:custGeom>
          <a:blipFill rotWithShape="1">
            <a:blip r:embed="rId7">
              <a:alphaModFix/>
            </a:blip>
            <a:stretch>
              <a:fillRect b="0" l="0" r="0" t="0"/>
            </a:stretch>
          </a:blipFill>
          <a:ln>
            <a:noFill/>
          </a:ln>
        </p:spPr>
      </p:sp>
      <p:sp>
        <p:nvSpPr>
          <p:cNvPr id="380" name="Google Shape;380;p27"/>
          <p:cNvSpPr/>
          <p:nvPr/>
        </p:nvSpPr>
        <p:spPr>
          <a:xfrm rot="874469">
            <a:off x="14449333" y="1865966"/>
            <a:ext cx="1260307" cy="1386857"/>
          </a:xfrm>
          <a:custGeom>
            <a:rect b="b" l="l" r="r" t="t"/>
            <a:pathLst>
              <a:path extrusionOk="0" h="1386857" w="1260307">
                <a:moveTo>
                  <a:pt x="0" y="0"/>
                </a:moveTo>
                <a:lnTo>
                  <a:pt x="1260307" y="0"/>
                </a:lnTo>
                <a:lnTo>
                  <a:pt x="1260307" y="1386857"/>
                </a:lnTo>
                <a:lnTo>
                  <a:pt x="0" y="1386857"/>
                </a:lnTo>
                <a:lnTo>
                  <a:pt x="0" y="0"/>
                </a:lnTo>
                <a:close/>
              </a:path>
            </a:pathLst>
          </a:custGeom>
          <a:blipFill rotWithShape="1">
            <a:blip r:embed="rId8">
              <a:alphaModFix/>
            </a:blip>
            <a:stretch>
              <a:fillRect b="0" l="0" r="0" t="0"/>
            </a:stretch>
          </a:blipFill>
          <a:ln>
            <a:noFill/>
          </a:ln>
        </p:spPr>
      </p:sp>
      <p:sp>
        <p:nvSpPr>
          <p:cNvPr id="381" name="Google Shape;381;p27"/>
          <p:cNvSpPr txBox="1"/>
          <p:nvPr/>
        </p:nvSpPr>
        <p:spPr>
          <a:xfrm>
            <a:off x="5216500" y="3439624"/>
            <a:ext cx="7854900" cy="39246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US" sz="9999" u="none" cap="none" strike="noStrike">
                <a:solidFill>
                  <a:srgbClr val="D6A047"/>
                </a:solidFill>
                <a:latin typeface="Lobster Two"/>
                <a:ea typeface="Lobster Two"/>
                <a:cs typeface="Lobster Two"/>
                <a:sym typeface="Lobster Two"/>
              </a:rPr>
              <a:t>A picture is worth a thousand words</a:t>
            </a:r>
            <a:endParaRPr/>
          </a:p>
        </p:txBody>
      </p:sp>
      <p:sp>
        <p:nvSpPr>
          <p:cNvPr id="382" name="Google Shape;382;p27"/>
          <p:cNvSpPr/>
          <p:nvPr/>
        </p:nvSpPr>
        <p:spPr>
          <a:xfrm rot="768900">
            <a:off x="-643411" y="6886989"/>
            <a:ext cx="5645519" cy="4270065"/>
          </a:xfrm>
          <a:custGeom>
            <a:rect b="b" l="l" r="r" t="t"/>
            <a:pathLst>
              <a:path extrusionOk="0" h="4270065" w="5645519">
                <a:moveTo>
                  <a:pt x="0" y="0"/>
                </a:moveTo>
                <a:lnTo>
                  <a:pt x="5645519" y="0"/>
                </a:lnTo>
                <a:lnTo>
                  <a:pt x="5645519" y="4270065"/>
                </a:lnTo>
                <a:lnTo>
                  <a:pt x="0" y="4270065"/>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B654"/>
        </a:solidFill>
      </p:bgPr>
    </p:bg>
    <p:spTree>
      <p:nvGrpSpPr>
        <p:cNvPr id="386" name="Shape 386"/>
        <p:cNvGrpSpPr/>
        <p:nvPr/>
      </p:nvGrpSpPr>
      <p:grpSpPr>
        <a:xfrm>
          <a:off x="0" y="0"/>
          <a:ext cx="0" cy="0"/>
          <a:chOff x="0" y="0"/>
          <a:chExt cx="0" cy="0"/>
        </a:xfrm>
      </p:grpSpPr>
      <p:pic>
        <p:nvPicPr>
          <p:cNvPr id="387" name="Google Shape;387;p28"/>
          <p:cNvPicPr preferRelativeResize="0"/>
          <p:nvPr/>
        </p:nvPicPr>
        <p:blipFill rotWithShape="1">
          <a:blip r:embed="rId3">
            <a:alphaModFix/>
          </a:blip>
          <a:srcRect b="26383" l="9974" r="9974" t="16336"/>
          <a:stretch/>
        </p:blipFill>
        <p:spPr>
          <a:xfrm>
            <a:off x="1824225" y="1680375"/>
            <a:ext cx="14639549" cy="5892599"/>
          </a:xfrm>
          <a:prstGeom prst="rect">
            <a:avLst/>
          </a:prstGeom>
          <a:noFill/>
          <a:ln>
            <a:noFill/>
          </a:ln>
        </p:spPr>
      </p:pic>
      <p:sp>
        <p:nvSpPr>
          <p:cNvPr id="388" name="Google Shape;388;p28"/>
          <p:cNvSpPr/>
          <p:nvPr/>
        </p:nvSpPr>
        <p:spPr>
          <a:xfrm>
            <a:off x="-978771" y="182511"/>
            <a:ext cx="5685647" cy="6180051"/>
          </a:xfrm>
          <a:custGeom>
            <a:rect b="b" l="l" r="r" t="t"/>
            <a:pathLst>
              <a:path extrusionOk="0" h="6180051" w="5685647">
                <a:moveTo>
                  <a:pt x="0" y="0"/>
                </a:moveTo>
                <a:lnTo>
                  <a:pt x="5685648" y="0"/>
                </a:lnTo>
                <a:lnTo>
                  <a:pt x="5685648" y="6180051"/>
                </a:lnTo>
                <a:lnTo>
                  <a:pt x="0" y="6180051"/>
                </a:lnTo>
                <a:lnTo>
                  <a:pt x="0" y="0"/>
                </a:lnTo>
                <a:close/>
              </a:path>
            </a:pathLst>
          </a:custGeom>
          <a:blipFill rotWithShape="1">
            <a:blip r:embed="rId4">
              <a:alphaModFix/>
            </a:blip>
            <a:stretch>
              <a:fillRect b="0" l="0" r="0" t="0"/>
            </a:stretch>
          </a:blipFill>
          <a:ln>
            <a:noFill/>
          </a:ln>
        </p:spPr>
      </p:sp>
      <p:sp>
        <p:nvSpPr>
          <p:cNvPr id="389" name="Google Shape;389;p28"/>
          <p:cNvSpPr txBox="1"/>
          <p:nvPr/>
        </p:nvSpPr>
        <p:spPr>
          <a:xfrm>
            <a:off x="3211874" y="4387534"/>
            <a:ext cx="11864400" cy="2665800"/>
          </a:xfrm>
          <a:prstGeom prst="rect">
            <a:avLst/>
          </a:prstGeom>
          <a:noFill/>
          <a:ln>
            <a:noFill/>
          </a:ln>
        </p:spPr>
        <p:txBody>
          <a:bodyPr anchorCtr="0" anchor="t" bIns="0" lIns="0" spcFirstLastPara="1" rIns="0" wrap="square" tIns="0">
            <a:spAutoFit/>
          </a:bodyPr>
          <a:lstStyle/>
          <a:p>
            <a:pPr indent="0" lvl="0" marL="0" marR="0" rtl="0" algn="ctr">
              <a:lnSpc>
                <a:spcPct val="95998"/>
              </a:lnSpc>
              <a:spcBef>
                <a:spcPts val="0"/>
              </a:spcBef>
              <a:spcAft>
                <a:spcPts val="0"/>
              </a:spcAft>
              <a:buNone/>
            </a:pPr>
            <a:r>
              <a:rPr b="0" i="0" lang="en-US" sz="18041" u="none" cap="none" strike="noStrike">
                <a:solidFill>
                  <a:srgbClr val="804E45"/>
                </a:solidFill>
                <a:latin typeface="Lobster Two"/>
                <a:ea typeface="Lobster Two"/>
                <a:cs typeface="Lobster Two"/>
                <a:sym typeface="Lobster Two"/>
              </a:rPr>
              <a:t>Strategies</a:t>
            </a:r>
            <a:endParaRPr/>
          </a:p>
        </p:txBody>
      </p:sp>
      <p:sp>
        <p:nvSpPr>
          <p:cNvPr id="390" name="Google Shape;390;p28"/>
          <p:cNvSpPr/>
          <p:nvPr/>
        </p:nvSpPr>
        <p:spPr>
          <a:xfrm rot="-2700000">
            <a:off x="11873981" y="469200"/>
            <a:ext cx="1457724" cy="3021189"/>
          </a:xfrm>
          <a:custGeom>
            <a:rect b="b" l="l" r="r" t="t"/>
            <a:pathLst>
              <a:path extrusionOk="0" h="3021189" w="1457724">
                <a:moveTo>
                  <a:pt x="0" y="0"/>
                </a:moveTo>
                <a:lnTo>
                  <a:pt x="1457724" y="0"/>
                </a:lnTo>
                <a:lnTo>
                  <a:pt x="1457724" y="3021189"/>
                </a:lnTo>
                <a:lnTo>
                  <a:pt x="0" y="3021189"/>
                </a:lnTo>
                <a:lnTo>
                  <a:pt x="0" y="0"/>
                </a:lnTo>
                <a:close/>
              </a:path>
            </a:pathLst>
          </a:custGeom>
          <a:blipFill rotWithShape="1">
            <a:blip r:embed="rId5">
              <a:alphaModFix/>
            </a:blip>
            <a:stretch>
              <a:fillRect b="0" l="0" r="0" t="0"/>
            </a:stretch>
          </a:blipFill>
          <a:ln>
            <a:noFill/>
          </a:ln>
        </p:spPr>
      </p:sp>
      <p:sp>
        <p:nvSpPr>
          <p:cNvPr id="391" name="Google Shape;391;p28"/>
          <p:cNvSpPr/>
          <p:nvPr/>
        </p:nvSpPr>
        <p:spPr>
          <a:xfrm>
            <a:off x="0" y="7795099"/>
            <a:ext cx="5794856" cy="2926402"/>
          </a:xfrm>
          <a:custGeom>
            <a:rect b="b" l="l" r="r" t="t"/>
            <a:pathLst>
              <a:path extrusionOk="0" h="2926402" w="5794856">
                <a:moveTo>
                  <a:pt x="0" y="0"/>
                </a:moveTo>
                <a:lnTo>
                  <a:pt x="5794856" y="0"/>
                </a:lnTo>
                <a:lnTo>
                  <a:pt x="5794856" y="2926402"/>
                </a:lnTo>
                <a:lnTo>
                  <a:pt x="0" y="2926402"/>
                </a:lnTo>
                <a:lnTo>
                  <a:pt x="0" y="0"/>
                </a:lnTo>
                <a:close/>
              </a:path>
            </a:pathLst>
          </a:custGeom>
          <a:blipFill rotWithShape="1">
            <a:blip r:embed="rId6">
              <a:alphaModFix/>
            </a:blip>
            <a:stretch>
              <a:fillRect b="0" l="0" r="0" t="0"/>
            </a:stretch>
          </a:blipFill>
          <a:ln>
            <a:noFill/>
          </a:ln>
        </p:spPr>
      </p:sp>
      <p:sp>
        <p:nvSpPr>
          <p:cNvPr id="392" name="Google Shape;392;p28"/>
          <p:cNvSpPr/>
          <p:nvPr/>
        </p:nvSpPr>
        <p:spPr>
          <a:xfrm>
            <a:off x="12298802" y="7795099"/>
            <a:ext cx="1410115" cy="1880153"/>
          </a:xfrm>
          <a:custGeom>
            <a:rect b="b" l="l" r="r" t="t"/>
            <a:pathLst>
              <a:path extrusionOk="0" h="1880153" w="1410115">
                <a:moveTo>
                  <a:pt x="0" y="0"/>
                </a:moveTo>
                <a:lnTo>
                  <a:pt x="1410115" y="0"/>
                </a:lnTo>
                <a:lnTo>
                  <a:pt x="1410115" y="1880153"/>
                </a:lnTo>
                <a:lnTo>
                  <a:pt x="0" y="1880153"/>
                </a:lnTo>
                <a:lnTo>
                  <a:pt x="0" y="0"/>
                </a:lnTo>
                <a:close/>
              </a:path>
            </a:pathLst>
          </a:custGeom>
          <a:blipFill rotWithShape="1">
            <a:blip r:embed="rId7">
              <a:alphaModFix/>
            </a:blip>
            <a:stretch>
              <a:fillRect b="0" l="0" r="0" t="0"/>
            </a:stretch>
          </a:blipFill>
          <a:ln>
            <a:noFill/>
          </a:ln>
        </p:spPr>
      </p:sp>
      <p:sp>
        <p:nvSpPr>
          <p:cNvPr id="393" name="Google Shape;393;p28"/>
          <p:cNvSpPr txBox="1"/>
          <p:nvPr/>
        </p:nvSpPr>
        <p:spPr>
          <a:xfrm>
            <a:off x="7450064" y="2370319"/>
            <a:ext cx="3197372" cy="2194959"/>
          </a:xfrm>
          <a:prstGeom prst="rect">
            <a:avLst/>
          </a:prstGeom>
          <a:noFill/>
          <a:ln>
            <a:noFill/>
          </a:ln>
        </p:spPr>
        <p:txBody>
          <a:bodyPr anchorCtr="0" anchor="t" bIns="0" lIns="0" spcFirstLastPara="1" rIns="0" wrap="square" tIns="0">
            <a:spAutoFit/>
          </a:bodyPr>
          <a:lstStyle/>
          <a:p>
            <a:pPr indent="0" lvl="0" marL="0" marR="0" rtl="0" algn="ctr">
              <a:lnSpc>
                <a:spcPct val="95997"/>
              </a:lnSpc>
              <a:spcBef>
                <a:spcPts val="0"/>
              </a:spcBef>
              <a:spcAft>
                <a:spcPts val="0"/>
              </a:spcAft>
              <a:buNone/>
            </a:pPr>
            <a:r>
              <a:rPr b="0" i="0" lang="en-US" sz="17013" u="none" cap="none" strike="noStrike">
                <a:solidFill>
                  <a:srgbClr val="EFB654"/>
                </a:solidFill>
                <a:latin typeface="Lobster Two"/>
                <a:ea typeface="Lobster Two"/>
                <a:cs typeface="Lobster Two"/>
                <a:sym typeface="Lobster Two"/>
              </a:rPr>
              <a:t>03</a:t>
            </a:r>
            <a:endParaRPr/>
          </a:p>
        </p:txBody>
      </p:sp>
      <p:sp>
        <p:nvSpPr>
          <p:cNvPr id="394" name="Google Shape;394;p28"/>
          <p:cNvSpPr txBox="1"/>
          <p:nvPr/>
        </p:nvSpPr>
        <p:spPr>
          <a:xfrm>
            <a:off x="6483629" y="7953673"/>
            <a:ext cx="5320741"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what you want to discuss. </a:t>
            </a:r>
            <a:endParaRPr/>
          </a:p>
        </p:txBody>
      </p:sp>
      <p:pic>
        <p:nvPicPr>
          <p:cNvPr id="395" name="Google Shape;395;p28"/>
          <p:cNvPicPr preferRelativeResize="0"/>
          <p:nvPr/>
        </p:nvPicPr>
        <p:blipFill rotWithShape="1">
          <a:blip r:embed="rId8">
            <a:alphaModFix/>
          </a:blip>
          <a:srcRect b="0" l="35891" r="17568" t="0"/>
          <a:stretch/>
        </p:blipFill>
        <p:spPr>
          <a:xfrm>
            <a:off x="13003849" y="0"/>
            <a:ext cx="8510899" cy="10287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BBB"/>
        </a:solidFill>
      </p:bgPr>
    </p:bg>
    <p:spTree>
      <p:nvGrpSpPr>
        <p:cNvPr id="399" name="Shape 399"/>
        <p:cNvGrpSpPr/>
        <p:nvPr/>
      </p:nvGrpSpPr>
      <p:grpSpPr>
        <a:xfrm>
          <a:off x="0" y="0"/>
          <a:ext cx="0" cy="0"/>
          <a:chOff x="0" y="0"/>
          <a:chExt cx="0" cy="0"/>
        </a:xfrm>
      </p:grpSpPr>
      <p:grpSp>
        <p:nvGrpSpPr>
          <p:cNvPr id="400" name="Google Shape;400;p29"/>
          <p:cNvGrpSpPr/>
          <p:nvPr/>
        </p:nvGrpSpPr>
        <p:grpSpPr>
          <a:xfrm>
            <a:off x="1121815" y="503873"/>
            <a:ext cx="8135236" cy="8707245"/>
            <a:chOff x="0" y="-57150"/>
            <a:chExt cx="812800" cy="869950"/>
          </a:xfrm>
        </p:grpSpPr>
        <p:sp>
          <p:nvSpPr>
            <p:cNvPr id="401" name="Google Shape;401;p29"/>
            <p:cNvSpPr/>
            <p:nvPr/>
          </p:nvSpPr>
          <p:spPr>
            <a:xfrm>
              <a:off x="0" y="0"/>
              <a:ext cx="812800" cy="812800"/>
            </a:xfrm>
            <a:custGeom>
              <a:rect b="b" l="l" r="r" t="t"/>
              <a:pathLst>
                <a:path extrusionOk="0" h="812800" w="812800">
                  <a:moveTo>
                    <a:pt x="89455" y="0"/>
                  </a:moveTo>
                  <a:lnTo>
                    <a:pt x="723345" y="0"/>
                  </a:lnTo>
                  <a:cubicBezTo>
                    <a:pt x="747070" y="0"/>
                    <a:pt x="769823" y="9425"/>
                    <a:pt x="786599" y="26201"/>
                  </a:cubicBezTo>
                  <a:cubicBezTo>
                    <a:pt x="803375" y="42977"/>
                    <a:pt x="812800" y="65730"/>
                    <a:pt x="812800" y="89455"/>
                  </a:cubicBezTo>
                  <a:lnTo>
                    <a:pt x="812800" y="723345"/>
                  </a:lnTo>
                  <a:cubicBezTo>
                    <a:pt x="812800" y="747070"/>
                    <a:pt x="803375" y="769823"/>
                    <a:pt x="786599" y="786599"/>
                  </a:cubicBezTo>
                  <a:cubicBezTo>
                    <a:pt x="769823" y="803375"/>
                    <a:pt x="747070" y="812800"/>
                    <a:pt x="723345" y="812800"/>
                  </a:cubicBezTo>
                  <a:lnTo>
                    <a:pt x="89455" y="812800"/>
                  </a:lnTo>
                  <a:cubicBezTo>
                    <a:pt x="65730" y="812800"/>
                    <a:pt x="42977" y="803375"/>
                    <a:pt x="26201" y="786599"/>
                  </a:cubicBezTo>
                  <a:cubicBezTo>
                    <a:pt x="9425" y="769823"/>
                    <a:pt x="0" y="747070"/>
                    <a:pt x="0" y="723345"/>
                  </a:cubicBezTo>
                  <a:lnTo>
                    <a:pt x="0" y="89455"/>
                  </a:lnTo>
                  <a:cubicBezTo>
                    <a:pt x="0" y="65730"/>
                    <a:pt x="9425" y="42977"/>
                    <a:pt x="26201" y="26201"/>
                  </a:cubicBezTo>
                  <a:cubicBezTo>
                    <a:pt x="42977" y="9425"/>
                    <a:pt x="65730" y="0"/>
                    <a:pt x="89455" y="0"/>
                  </a:cubicBezTo>
                  <a:close/>
                </a:path>
              </a:pathLst>
            </a:custGeom>
            <a:solidFill>
              <a:srgbClr val="FAF3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3" name="Google Shape;403;p29"/>
          <p:cNvSpPr/>
          <p:nvPr/>
        </p:nvSpPr>
        <p:spPr>
          <a:xfrm flipH="1">
            <a:off x="1121815" y="1075882"/>
            <a:ext cx="8135236" cy="8135236"/>
          </a:xfrm>
          <a:custGeom>
            <a:rect b="b" l="l" r="r" t="t"/>
            <a:pathLst>
              <a:path extrusionOk="0" h="6350000" w="6350000">
                <a:moveTo>
                  <a:pt x="635000" y="6350000"/>
                </a:moveTo>
                <a:lnTo>
                  <a:pt x="5715000" y="6350000"/>
                </a:lnTo>
                <a:cubicBezTo>
                  <a:pt x="6065520" y="6350000"/>
                  <a:pt x="6350000" y="6065520"/>
                  <a:pt x="6350000" y="5715000"/>
                </a:cubicBezTo>
                <a:lnTo>
                  <a:pt x="6350000" y="635000"/>
                </a:lnTo>
                <a:cubicBezTo>
                  <a:pt x="6350000" y="284480"/>
                  <a:pt x="6065520" y="0"/>
                  <a:pt x="5715000" y="0"/>
                </a:cubicBezTo>
                <a:lnTo>
                  <a:pt x="635000" y="0"/>
                </a:lnTo>
                <a:cubicBezTo>
                  <a:pt x="284480" y="0"/>
                  <a:pt x="0" y="284480"/>
                  <a:pt x="0" y="635000"/>
                </a:cubicBezTo>
                <a:lnTo>
                  <a:pt x="0" y="5715000"/>
                </a:lnTo>
                <a:cubicBezTo>
                  <a:pt x="0" y="6065520"/>
                  <a:pt x="284480" y="6350000"/>
                  <a:pt x="635000" y="6350000"/>
                </a:cubicBezTo>
                <a:close/>
              </a:path>
            </a:pathLst>
          </a:custGeom>
          <a:blipFill rotWithShape="1">
            <a:blip r:embed="rId3">
              <a:alphaModFix/>
            </a:blip>
            <a:stretch>
              <a:fillRect b="-29709" l="-8413" r="-19337" t="-61916"/>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9"/>
          <p:cNvSpPr/>
          <p:nvPr/>
        </p:nvSpPr>
        <p:spPr>
          <a:xfrm>
            <a:off x="8782730" y="7454316"/>
            <a:ext cx="1617395" cy="2974519"/>
          </a:xfrm>
          <a:custGeom>
            <a:rect b="b" l="l" r="r" t="t"/>
            <a:pathLst>
              <a:path extrusionOk="0" h="2974519" w="1617395">
                <a:moveTo>
                  <a:pt x="0" y="0"/>
                </a:moveTo>
                <a:lnTo>
                  <a:pt x="1617395" y="0"/>
                </a:lnTo>
                <a:lnTo>
                  <a:pt x="1617395" y="2974519"/>
                </a:lnTo>
                <a:lnTo>
                  <a:pt x="0" y="2974519"/>
                </a:lnTo>
                <a:lnTo>
                  <a:pt x="0" y="0"/>
                </a:lnTo>
                <a:close/>
              </a:path>
            </a:pathLst>
          </a:custGeom>
          <a:blipFill rotWithShape="1">
            <a:blip r:embed="rId4">
              <a:alphaModFix/>
            </a:blip>
            <a:stretch>
              <a:fillRect b="0" l="0" r="0" t="0"/>
            </a:stretch>
          </a:blipFill>
          <a:ln>
            <a:noFill/>
          </a:ln>
        </p:spPr>
      </p:sp>
      <p:sp>
        <p:nvSpPr>
          <p:cNvPr id="405" name="Google Shape;405;p29"/>
          <p:cNvSpPr/>
          <p:nvPr/>
        </p:nvSpPr>
        <p:spPr>
          <a:xfrm>
            <a:off x="-437059" y="708536"/>
            <a:ext cx="2931518" cy="3630363"/>
          </a:xfrm>
          <a:custGeom>
            <a:rect b="b" l="l" r="r" t="t"/>
            <a:pathLst>
              <a:path extrusionOk="0" h="3630363" w="2931518">
                <a:moveTo>
                  <a:pt x="0" y="0"/>
                </a:moveTo>
                <a:lnTo>
                  <a:pt x="2931518" y="0"/>
                </a:lnTo>
                <a:lnTo>
                  <a:pt x="2931518" y="3630363"/>
                </a:lnTo>
                <a:lnTo>
                  <a:pt x="0" y="3630363"/>
                </a:lnTo>
                <a:lnTo>
                  <a:pt x="0" y="0"/>
                </a:lnTo>
                <a:close/>
              </a:path>
            </a:pathLst>
          </a:custGeom>
          <a:blipFill rotWithShape="1">
            <a:blip r:embed="rId5">
              <a:alphaModFix/>
            </a:blip>
            <a:stretch>
              <a:fillRect b="0" l="0" r="0" t="0"/>
            </a:stretch>
          </a:blipFill>
          <a:ln>
            <a:noFill/>
          </a:ln>
        </p:spPr>
      </p:sp>
      <p:sp>
        <p:nvSpPr>
          <p:cNvPr id="406" name="Google Shape;406;p29"/>
          <p:cNvSpPr/>
          <p:nvPr/>
        </p:nvSpPr>
        <p:spPr>
          <a:xfrm>
            <a:off x="10495375" y="4786574"/>
            <a:ext cx="2687286" cy="2667742"/>
          </a:xfrm>
          <a:custGeom>
            <a:rect b="b" l="l" r="r" t="t"/>
            <a:pathLst>
              <a:path extrusionOk="0" h="2667742" w="2687286">
                <a:moveTo>
                  <a:pt x="0" y="0"/>
                </a:moveTo>
                <a:lnTo>
                  <a:pt x="2687285" y="0"/>
                </a:lnTo>
                <a:lnTo>
                  <a:pt x="2687285" y="2667742"/>
                </a:lnTo>
                <a:lnTo>
                  <a:pt x="0" y="2667742"/>
                </a:lnTo>
                <a:lnTo>
                  <a:pt x="0" y="0"/>
                </a:lnTo>
                <a:close/>
              </a:path>
            </a:pathLst>
          </a:custGeom>
          <a:blipFill rotWithShape="1">
            <a:blip r:embed="rId6">
              <a:alphaModFix/>
            </a:blip>
            <a:stretch>
              <a:fillRect b="0" l="0" r="0" t="0"/>
            </a:stretch>
          </a:blipFill>
          <a:ln>
            <a:noFill/>
          </a:ln>
        </p:spPr>
      </p:sp>
      <p:sp>
        <p:nvSpPr>
          <p:cNvPr id="407" name="Google Shape;407;p29"/>
          <p:cNvSpPr/>
          <p:nvPr/>
        </p:nvSpPr>
        <p:spPr>
          <a:xfrm>
            <a:off x="14557963" y="4786574"/>
            <a:ext cx="2687286" cy="2667742"/>
          </a:xfrm>
          <a:custGeom>
            <a:rect b="b" l="l" r="r" t="t"/>
            <a:pathLst>
              <a:path extrusionOk="0" h="2667742" w="2687286">
                <a:moveTo>
                  <a:pt x="0" y="0"/>
                </a:moveTo>
                <a:lnTo>
                  <a:pt x="2687285" y="0"/>
                </a:lnTo>
                <a:lnTo>
                  <a:pt x="2687285" y="2667742"/>
                </a:lnTo>
                <a:lnTo>
                  <a:pt x="0" y="2667742"/>
                </a:lnTo>
                <a:lnTo>
                  <a:pt x="0" y="0"/>
                </a:lnTo>
                <a:close/>
              </a:path>
            </a:pathLst>
          </a:custGeom>
          <a:blipFill rotWithShape="1">
            <a:blip r:embed="rId6">
              <a:alphaModFix/>
            </a:blip>
            <a:stretch>
              <a:fillRect b="0" l="0" r="0" t="0"/>
            </a:stretch>
          </a:blipFill>
          <a:ln>
            <a:noFill/>
          </a:ln>
        </p:spPr>
      </p:sp>
      <p:sp>
        <p:nvSpPr>
          <p:cNvPr id="408" name="Google Shape;408;p29"/>
          <p:cNvSpPr/>
          <p:nvPr/>
        </p:nvSpPr>
        <p:spPr>
          <a:xfrm rot="-2700000">
            <a:off x="11450609" y="5331521"/>
            <a:ext cx="889434" cy="1716451"/>
          </a:xfrm>
          <a:custGeom>
            <a:rect b="b" l="l" r="r" t="t"/>
            <a:pathLst>
              <a:path extrusionOk="0" h="1716451" w="889434">
                <a:moveTo>
                  <a:pt x="0" y="0"/>
                </a:moveTo>
                <a:lnTo>
                  <a:pt x="889434" y="0"/>
                </a:lnTo>
                <a:lnTo>
                  <a:pt x="889434" y="1716451"/>
                </a:lnTo>
                <a:lnTo>
                  <a:pt x="0" y="1716451"/>
                </a:lnTo>
                <a:lnTo>
                  <a:pt x="0" y="0"/>
                </a:lnTo>
                <a:close/>
              </a:path>
            </a:pathLst>
          </a:custGeom>
          <a:blipFill rotWithShape="1">
            <a:blip r:embed="rId7">
              <a:alphaModFix/>
            </a:blip>
            <a:stretch>
              <a:fillRect b="0" l="0" r="0" t="0"/>
            </a:stretch>
          </a:blipFill>
          <a:ln>
            <a:noFill/>
          </a:ln>
        </p:spPr>
      </p:sp>
      <p:sp>
        <p:nvSpPr>
          <p:cNvPr id="409" name="Google Shape;409;p29"/>
          <p:cNvSpPr/>
          <p:nvPr/>
        </p:nvSpPr>
        <p:spPr>
          <a:xfrm>
            <a:off x="15396300" y="5409657"/>
            <a:ext cx="1010611" cy="1421575"/>
          </a:xfrm>
          <a:custGeom>
            <a:rect b="b" l="l" r="r" t="t"/>
            <a:pathLst>
              <a:path extrusionOk="0" h="1421575" w="1010611">
                <a:moveTo>
                  <a:pt x="0" y="0"/>
                </a:moveTo>
                <a:lnTo>
                  <a:pt x="1010611" y="0"/>
                </a:lnTo>
                <a:lnTo>
                  <a:pt x="1010611" y="1421575"/>
                </a:lnTo>
                <a:lnTo>
                  <a:pt x="0" y="1421575"/>
                </a:lnTo>
                <a:lnTo>
                  <a:pt x="0" y="0"/>
                </a:lnTo>
                <a:close/>
              </a:path>
            </a:pathLst>
          </a:custGeom>
          <a:blipFill rotWithShape="1">
            <a:blip r:embed="rId8">
              <a:alphaModFix/>
            </a:blip>
            <a:stretch>
              <a:fillRect b="0" l="0" r="0" t="0"/>
            </a:stretch>
          </a:blipFill>
          <a:ln>
            <a:noFill/>
          </a:ln>
        </p:spPr>
      </p:sp>
      <p:sp>
        <p:nvSpPr>
          <p:cNvPr id="410" name="Google Shape;410;p29"/>
          <p:cNvSpPr txBox="1"/>
          <p:nvPr/>
        </p:nvSpPr>
        <p:spPr>
          <a:xfrm>
            <a:off x="9752227" y="1271849"/>
            <a:ext cx="8040600" cy="27705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9999" u="none" cap="none" strike="noStrike">
                <a:solidFill>
                  <a:srgbClr val="804E45"/>
                </a:solidFill>
                <a:latin typeface="Lobster Two"/>
                <a:ea typeface="Lobster Two"/>
                <a:cs typeface="Lobster Two"/>
                <a:sym typeface="Lobster Two"/>
              </a:rPr>
              <a:t>Write Your</a:t>
            </a:r>
            <a:endParaRPr/>
          </a:p>
          <a:p>
            <a:pPr indent="0" lvl="0" marL="0" marR="0" rtl="0" algn="ctr">
              <a:lnSpc>
                <a:spcPct val="90000"/>
              </a:lnSpc>
              <a:spcBef>
                <a:spcPts val="0"/>
              </a:spcBef>
              <a:spcAft>
                <a:spcPts val="0"/>
              </a:spcAft>
              <a:buNone/>
            </a:pPr>
            <a:r>
              <a:rPr b="0" i="0" lang="en-US" sz="9999" u="none" cap="none" strike="noStrike">
                <a:solidFill>
                  <a:srgbClr val="804E45"/>
                </a:solidFill>
                <a:latin typeface="Lobster Two"/>
                <a:ea typeface="Lobster Two"/>
                <a:cs typeface="Lobster Two"/>
                <a:sym typeface="Lobster Two"/>
              </a:rPr>
              <a:t>Topic or Idea</a:t>
            </a:r>
            <a:endParaRPr/>
          </a:p>
        </p:txBody>
      </p:sp>
      <p:sp>
        <p:nvSpPr>
          <p:cNvPr id="411" name="Google Shape;411;p29"/>
          <p:cNvSpPr txBox="1"/>
          <p:nvPr/>
        </p:nvSpPr>
        <p:spPr>
          <a:xfrm>
            <a:off x="10691035" y="7726781"/>
            <a:ext cx="2295966" cy="7893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Elaborate on what you want to discuss. </a:t>
            </a:r>
            <a:endParaRPr/>
          </a:p>
        </p:txBody>
      </p:sp>
      <p:sp>
        <p:nvSpPr>
          <p:cNvPr id="412" name="Google Shape;412;p29"/>
          <p:cNvSpPr txBox="1"/>
          <p:nvPr/>
        </p:nvSpPr>
        <p:spPr>
          <a:xfrm>
            <a:off x="14753623" y="7726781"/>
            <a:ext cx="2295966" cy="7893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Elaborate on what you want to discuss. </a:t>
            </a:r>
            <a:endParaRPr/>
          </a:p>
        </p:txBody>
      </p:sp>
      <p:sp>
        <p:nvSpPr>
          <p:cNvPr id="413" name="Google Shape;413;p29"/>
          <p:cNvSpPr/>
          <p:nvPr/>
        </p:nvSpPr>
        <p:spPr>
          <a:xfrm>
            <a:off x="16510492" y="8719716"/>
            <a:ext cx="1497616" cy="1709119"/>
          </a:xfrm>
          <a:custGeom>
            <a:rect b="b" l="l" r="r" t="t"/>
            <a:pathLst>
              <a:path extrusionOk="0" h="1709119" w="1497616">
                <a:moveTo>
                  <a:pt x="0" y="0"/>
                </a:moveTo>
                <a:lnTo>
                  <a:pt x="1497616" y="0"/>
                </a:lnTo>
                <a:lnTo>
                  <a:pt x="1497616" y="1709119"/>
                </a:lnTo>
                <a:lnTo>
                  <a:pt x="0" y="1709119"/>
                </a:lnTo>
                <a:lnTo>
                  <a:pt x="0" y="0"/>
                </a:lnTo>
                <a:close/>
              </a:path>
            </a:pathLst>
          </a:custGeom>
          <a:blipFill rotWithShape="1">
            <a:blip r:embed="rId9">
              <a:alphaModFix/>
            </a:blip>
            <a:stretch>
              <a:fillRect b="0" l="0" r="0" t="0"/>
            </a:stretch>
          </a:blipFill>
          <a:ln>
            <a:noFill/>
          </a:ln>
        </p:spPr>
      </p:sp>
      <p:pic>
        <p:nvPicPr>
          <p:cNvPr id="414" name="Google Shape;414;p29"/>
          <p:cNvPicPr preferRelativeResize="0"/>
          <p:nvPr/>
        </p:nvPicPr>
        <p:blipFill rotWithShape="1">
          <a:blip r:embed="rId10">
            <a:alphaModFix/>
          </a:blip>
          <a:srcRect b="0" l="0" r="75000" t="77445"/>
          <a:stretch/>
        </p:blipFill>
        <p:spPr>
          <a:xfrm>
            <a:off x="0" y="7966875"/>
            <a:ext cx="4572000" cy="23201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BBB"/>
        </a:solidFill>
      </p:bgPr>
    </p:bg>
    <p:spTree>
      <p:nvGrpSpPr>
        <p:cNvPr id="418" name="Shape 418"/>
        <p:cNvGrpSpPr/>
        <p:nvPr/>
      </p:nvGrpSpPr>
      <p:grpSpPr>
        <a:xfrm>
          <a:off x="0" y="0"/>
          <a:ext cx="0" cy="0"/>
          <a:chOff x="0" y="0"/>
          <a:chExt cx="0" cy="0"/>
        </a:xfrm>
      </p:grpSpPr>
      <p:pic>
        <p:nvPicPr>
          <p:cNvPr id="419" name="Google Shape;419;p30"/>
          <p:cNvPicPr preferRelativeResize="0"/>
          <p:nvPr/>
        </p:nvPicPr>
        <p:blipFill rotWithShape="1">
          <a:blip r:embed="rId3">
            <a:alphaModFix/>
          </a:blip>
          <a:srcRect b="19999" l="31444" r="31440" t="42609"/>
          <a:stretch/>
        </p:blipFill>
        <p:spPr>
          <a:xfrm>
            <a:off x="5750200" y="4383400"/>
            <a:ext cx="6787598" cy="3846350"/>
          </a:xfrm>
          <a:prstGeom prst="rect">
            <a:avLst/>
          </a:prstGeom>
          <a:noFill/>
          <a:ln>
            <a:noFill/>
          </a:ln>
        </p:spPr>
      </p:pic>
      <p:sp>
        <p:nvSpPr>
          <p:cNvPr id="420" name="Google Shape;420;p30"/>
          <p:cNvSpPr txBox="1"/>
          <p:nvPr/>
        </p:nvSpPr>
        <p:spPr>
          <a:xfrm>
            <a:off x="1930697" y="2881726"/>
            <a:ext cx="3166200" cy="26202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17022" u="none" cap="none" strike="noStrike">
                <a:solidFill>
                  <a:srgbClr val="EFB654"/>
                </a:solidFill>
                <a:latin typeface="Lobster Two"/>
                <a:ea typeface="Lobster Two"/>
                <a:cs typeface="Lobster Two"/>
                <a:sym typeface="Lobster Two"/>
              </a:rPr>
              <a:t>3.5</a:t>
            </a:r>
            <a:endParaRPr/>
          </a:p>
        </p:txBody>
      </p:sp>
      <p:sp>
        <p:nvSpPr>
          <p:cNvPr id="421" name="Google Shape;421;p30"/>
          <p:cNvSpPr txBox="1"/>
          <p:nvPr/>
        </p:nvSpPr>
        <p:spPr>
          <a:xfrm>
            <a:off x="12244468" y="2881726"/>
            <a:ext cx="4063500" cy="2620200"/>
          </a:xfrm>
          <a:prstGeom prst="rect">
            <a:avLst/>
          </a:prstGeom>
          <a:noFill/>
          <a:ln>
            <a:noFill/>
          </a:ln>
        </p:spPr>
        <p:txBody>
          <a:bodyPr anchorCtr="0" anchor="t" bIns="0" lIns="0" spcFirstLastPara="1" rIns="0" wrap="square" tIns="0">
            <a:spAutoFit/>
          </a:bodyPr>
          <a:lstStyle/>
          <a:p>
            <a:pPr indent="0" lvl="0" marL="0" marR="0" rtl="0" algn="ctr">
              <a:lnSpc>
                <a:spcPct val="102003"/>
              </a:lnSpc>
              <a:spcBef>
                <a:spcPts val="0"/>
              </a:spcBef>
              <a:spcAft>
                <a:spcPts val="0"/>
              </a:spcAft>
              <a:buNone/>
            </a:pPr>
            <a:r>
              <a:rPr b="0" i="0" lang="en-US" sz="17022" u="none" cap="none" strike="noStrike">
                <a:solidFill>
                  <a:srgbClr val="EFB654"/>
                </a:solidFill>
                <a:latin typeface="Lobster Two"/>
                <a:ea typeface="Lobster Two"/>
                <a:cs typeface="Lobster Two"/>
                <a:sym typeface="Lobster Two"/>
              </a:rPr>
              <a:t>280</a:t>
            </a:r>
            <a:endParaRPr/>
          </a:p>
        </p:txBody>
      </p:sp>
      <p:sp>
        <p:nvSpPr>
          <p:cNvPr id="422" name="Google Shape;422;p30"/>
          <p:cNvSpPr txBox="1"/>
          <p:nvPr/>
        </p:nvSpPr>
        <p:spPr>
          <a:xfrm>
            <a:off x="1985265" y="6340083"/>
            <a:ext cx="3519131" cy="25908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17022" u="none" cap="none" strike="noStrike">
                <a:solidFill>
                  <a:srgbClr val="EFB654"/>
                </a:solidFill>
                <a:latin typeface="Lobster Two"/>
                <a:ea typeface="Lobster Two"/>
                <a:cs typeface="Lobster Two"/>
                <a:sym typeface="Lobster Two"/>
              </a:rPr>
              <a:t>85+</a:t>
            </a:r>
            <a:endParaRPr/>
          </a:p>
        </p:txBody>
      </p:sp>
      <p:sp>
        <p:nvSpPr>
          <p:cNvPr id="423" name="Google Shape;423;p30"/>
          <p:cNvSpPr txBox="1"/>
          <p:nvPr/>
        </p:nvSpPr>
        <p:spPr>
          <a:xfrm>
            <a:off x="12244468" y="6340083"/>
            <a:ext cx="4063410" cy="25908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17022" u="none" cap="none" strike="noStrike">
                <a:solidFill>
                  <a:srgbClr val="EFB654"/>
                </a:solidFill>
                <a:latin typeface="Lobster Two"/>
                <a:ea typeface="Lobster Two"/>
                <a:cs typeface="Lobster Two"/>
                <a:sym typeface="Lobster Two"/>
              </a:rPr>
              <a:t>90%</a:t>
            </a:r>
            <a:endParaRPr/>
          </a:p>
        </p:txBody>
      </p:sp>
      <p:sp>
        <p:nvSpPr>
          <p:cNvPr id="424" name="Google Shape;424;p30"/>
          <p:cNvSpPr txBox="1"/>
          <p:nvPr/>
        </p:nvSpPr>
        <p:spPr>
          <a:xfrm>
            <a:off x="2136036" y="8801062"/>
            <a:ext cx="27555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Elaborate on the featured statistic.</a:t>
            </a:r>
            <a:endParaRPr/>
          </a:p>
        </p:txBody>
      </p:sp>
      <p:sp>
        <p:nvSpPr>
          <p:cNvPr id="425" name="Google Shape;425;p30"/>
          <p:cNvSpPr/>
          <p:nvPr/>
        </p:nvSpPr>
        <p:spPr>
          <a:xfrm rot="2209098">
            <a:off x="2596062" y="666465"/>
            <a:ext cx="1487149" cy="2030238"/>
          </a:xfrm>
          <a:custGeom>
            <a:rect b="b" l="l" r="r" t="t"/>
            <a:pathLst>
              <a:path extrusionOk="0" h="2030238" w="1487149">
                <a:moveTo>
                  <a:pt x="0" y="0"/>
                </a:moveTo>
                <a:lnTo>
                  <a:pt x="1487150" y="0"/>
                </a:lnTo>
                <a:lnTo>
                  <a:pt x="1487150" y="2030238"/>
                </a:lnTo>
                <a:lnTo>
                  <a:pt x="0" y="2030238"/>
                </a:lnTo>
                <a:lnTo>
                  <a:pt x="0" y="0"/>
                </a:lnTo>
                <a:close/>
              </a:path>
            </a:pathLst>
          </a:custGeom>
          <a:blipFill rotWithShape="1">
            <a:blip r:embed="rId4">
              <a:alphaModFix/>
            </a:blip>
            <a:stretch>
              <a:fillRect b="0" l="0" r="0" t="0"/>
            </a:stretch>
          </a:blipFill>
          <a:ln>
            <a:noFill/>
          </a:ln>
        </p:spPr>
      </p:sp>
      <p:sp>
        <p:nvSpPr>
          <p:cNvPr id="426" name="Google Shape;426;p30"/>
          <p:cNvSpPr/>
          <p:nvPr/>
        </p:nvSpPr>
        <p:spPr>
          <a:xfrm rot="-1850723">
            <a:off x="14233626" y="594477"/>
            <a:ext cx="1680991" cy="2364565"/>
          </a:xfrm>
          <a:custGeom>
            <a:rect b="b" l="l" r="r" t="t"/>
            <a:pathLst>
              <a:path extrusionOk="0" h="2364565" w="1680991">
                <a:moveTo>
                  <a:pt x="0" y="0"/>
                </a:moveTo>
                <a:lnTo>
                  <a:pt x="1680990" y="0"/>
                </a:lnTo>
                <a:lnTo>
                  <a:pt x="1680990" y="2364565"/>
                </a:lnTo>
                <a:lnTo>
                  <a:pt x="0" y="2364565"/>
                </a:lnTo>
                <a:lnTo>
                  <a:pt x="0" y="0"/>
                </a:lnTo>
                <a:close/>
              </a:path>
            </a:pathLst>
          </a:custGeom>
          <a:blipFill rotWithShape="1">
            <a:blip r:embed="rId5">
              <a:alphaModFix/>
            </a:blip>
            <a:stretch>
              <a:fillRect b="0" l="0" r="0" t="0"/>
            </a:stretch>
          </a:blipFill>
          <a:ln>
            <a:noFill/>
          </a:ln>
        </p:spPr>
      </p:sp>
      <p:sp>
        <p:nvSpPr>
          <p:cNvPr id="427" name="Google Shape;427;p30"/>
          <p:cNvSpPr/>
          <p:nvPr/>
        </p:nvSpPr>
        <p:spPr>
          <a:xfrm rot="-416577">
            <a:off x="-706493" y="7523656"/>
            <a:ext cx="2664655" cy="4747714"/>
          </a:xfrm>
          <a:custGeom>
            <a:rect b="b" l="l" r="r" t="t"/>
            <a:pathLst>
              <a:path extrusionOk="0" h="4747714" w="2664655">
                <a:moveTo>
                  <a:pt x="0" y="0"/>
                </a:moveTo>
                <a:lnTo>
                  <a:pt x="2664654" y="0"/>
                </a:lnTo>
                <a:lnTo>
                  <a:pt x="2664654" y="4747715"/>
                </a:lnTo>
                <a:lnTo>
                  <a:pt x="0" y="4747715"/>
                </a:lnTo>
                <a:lnTo>
                  <a:pt x="0" y="0"/>
                </a:lnTo>
                <a:close/>
              </a:path>
            </a:pathLst>
          </a:custGeom>
          <a:blipFill rotWithShape="1">
            <a:blip r:embed="rId6">
              <a:alphaModFix/>
            </a:blip>
            <a:stretch>
              <a:fillRect b="0" l="0" r="0" t="0"/>
            </a:stretch>
          </a:blipFill>
          <a:ln>
            <a:noFill/>
          </a:ln>
        </p:spPr>
      </p:sp>
      <p:sp>
        <p:nvSpPr>
          <p:cNvPr id="428" name="Google Shape;428;p30"/>
          <p:cNvSpPr/>
          <p:nvPr/>
        </p:nvSpPr>
        <p:spPr>
          <a:xfrm rot="2233090">
            <a:off x="166172" y="188048"/>
            <a:ext cx="919324" cy="4131795"/>
          </a:xfrm>
          <a:custGeom>
            <a:rect b="b" l="l" r="r" t="t"/>
            <a:pathLst>
              <a:path extrusionOk="0" h="4131795" w="919324">
                <a:moveTo>
                  <a:pt x="0" y="0"/>
                </a:moveTo>
                <a:lnTo>
                  <a:pt x="919324" y="0"/>
                </a:lnTo>
                <a:lnTo>
                  <a:pt x="919324" y="4131795"/>
                </a:lnTo>
                <a:lnTo>
                  <a:pt x="0" y="4131795"/>
                </a:lnTo>
                <a:lnTo>
                  <a:pt x="0" y="0"/>
                </a:lnTo>
                <a:close/>
              </a:path>
            </a:pathLst>
          </a:custGeom>
          <a:blipFill rotWithShape="1">
            <a:blip r:embed="rId7">
              <a:alphaModFix/>
            </a:blip>
            <a:stretch>
              <a:fillRect b="0" l="0" r="0" t="0"/>
            </a:stretch>
          </a:blipFill>
          <a:ln>
            <a:noFill/>
          </a:ln>
        </p:spPr>
      </p:sp>
      <p:sp>
        <p:nvSpPr>
          <p:cNvPr id="429" name="Google Shape;429;p30"/>
          <p:cNvSpPr/>
          <p:nvPr/>
        </p:nvSpPr>
        <p:spPr>
          <a:xfrm>
            <a:off x="15827877" y="8556421"/>
            <a:ext cx="4451650" cy="1730579"/>
          </a:xfrm>
          <a:custGeom>
            <a:rect b="b" l="l" r="r" t="t"/>
            <a:pathLst>
              <a:path extrusionOk="0" h="1730579" w="4451650">
                <a:moveTo>
                  <a:pt x="0" y="0"/>
                </a:moveTo>
                <a:lnTo>
                  <a:pt x="4451649" y="0"/>
                </a:lnTo>
                <a:lnTo>
                  <a:pt x="4451649" y="1730579"/>
                </a:lnTo>
                <a:lnTo>
                  <a:pt x="0" y="1730579"/>
                </a:lnTo>
                <a:lnTo>
                  <a:pt x="0" y="0"/>
                </a:lnTo>
                <a:close/>
              </a:path>
            </a:pathLst>
          </a:custGeom>
          <a:blipFill rotWithShape="1">
            <a:blip r:embed="rId8">
              <a:alphaModFix/>
            </a:blip>
            <a:stretch>
              <a:fillRect b="0" l="0" r="0" t="0"/>
            </a:stretch>
          </a:blipFill>
          <a:ln>
            <a:noFill/>
          </a:ln>
        </p:spPr>
      </p:sp>
      <p:sp>
        <p:nvSpPr>
          <p:cNvPr id="430" name="Google Shape;430;p30"/>
          <p:cNvSpPr/>
          <p:nvPr/>
        </p:nvSpPr>
        <p:spPr>
          <a:xfrm>
            <a:off x="5472636" y="3607926"/>
            <a:ext cx="2310156" cy="4193352"/>
          </a:xfrm>
          <a:custGeom>
            <a:rect b="b" l="l" r="r" t="t"/>
            <a:pathLst>
              <a:path extrusionOk="0" h="4193352" w="2310156">
                <a:moveTo>
                  <a:pt x="0" y="0"/>
                </a:moveTo>
                <a:lnTo>
                  <a:pt x="2310156" y="0"/>
                </a:lnTo>
                <a:lnTo>
                  <a:pt x="2310156" y="4193351"/>
                </a:lnTo>
                <a:lnTo>
                  <a:pt x="0" y="4193351"/>
                </a:lnTo>
                <a:lnTo>
                  <a:pt x="0" y="0"/>
                </a:lnTo>
                <a:close/>
              </a:path>
            </a:pathLst>
          </a:custGeom>
          <a:blipFill rotWithShape="1">
            <a:blip r:embed="rId9">
              <a:alphaModFix/>
            </a:blip>
            <a:stretch>
              <a:fillRect b="0" l="0" r="0" t="0"/>
            </a:stretch>
          </a:blipFill>
          <a:ln>
            <a:noFill/>
          </a:ln>
        </p:spPr>
      </p:sp>
      <p:sp>
        <p:nvSpPr>
          <p:cNvPr id="431" name="Google Shape;431;p30"/>
          <p:cNvSpPr/>
          <p:nvPr/>
        </p:nvSpPr>
        <p:spPr>
          <a:xfrm flipH="1">
            <a:off x="10502325" y="3607926"/>
            <a:ext cx="804828" cy="1298110"/>
          </a:xfrm>
          <a:custGeom>
            <a:rect b="b" l="l" r="r" t="t"/>
            <a:pathLst>
              <a:path extrusionOk="0" h="1298110" w="804828">
                <a:moveTo>
                  <a:pt x="804828" y="0"/>
                </a:moveTo>
                <a:lnTo>
                  <a:pt x="0" y="0"/>
                </a:lnTo>
                <a:lnTo>
                  <a:pt x="0" y="1298109"/>
                </a:lnTo>
                <a:lnTo>
                  <a:pt x="804828" y="1298109"/>
                </a:lnTo>
                <a:lnTo>
                  <a:pt x="804828" y="0"/>
                </a:lnTo>
                <a:close/>
              </a:path>
            </a:pathLst>
          </a:custGeom>
          <a:blipFill rotWithShape="1">
            <a:blip r:embed="rId10">
              <a:alphaModFix/>
            </a:blip>
            <a:stretch>
              <a:fillRect b="0" l="0" r="0" t="0"/>
            </a:stretch>
          </a:blipFill>
          <a:ln>
            <a:noFill/>
          </a:ln>
        </p:spPr>
      </p:sp>
      <p:sp>
        <p:nvSpPr>
          <p:cNvPr id="432" name="Google Shape;432;p30"/>
          <p:cNvSpPr txBox="1"/>
          <p:nvPr/>
        </p:nvSpPr>
        <p:spPr>
          <a:xfrm>
            <a:off x="2136036" y="5416337"/>
            <a:ext cx="27555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Elaborate on the featured statistic.</a:t>
            </a:r>
            <a:endParaRPr/>
          </a:p>
        </p:txBody>
      </p:sp>
      <p:sp>
        <p:nvSpPr>
          <p:cNvPr id="433" name="Google Shape;433;p30"/>
          <p:cNvSpPr txBox="1"/>
          <p:nvPr/>
        </p:nvSpPr>
        <p:spPr>
          <a:xfrm>
            <a:off x="12537789" y="5416337"/>
            <a:ext cx="27555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Elaborate on the featured statistic.</a:t>
            </a:r>
            <a:endParaRPr/>
          </a:p>
        </p:txBody>
      </p:sp>
      <p:sp>
        <p:nvSpPr>
          <p:cNvPr id="434" name="Google Shape;434;p30"/>
          <p:cNvSpPr txBox="1"/>
          <p:nvPr/>
        </p:nvSpPr>
        <p:spPr>
          <a:xfrm>
            <a:off x="12537789" y="8801062"/>
            <a:ext cx="27555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Elaborate on the featured statistic.</a:t>
            </a:r>
            <a:endParaRPr/>
          </a:p>
        </p:txBody>
      </p:sp>
      <p:sp>
        <p:nvSpPr>
          <p:cNvPr id="435" name="Google Shape;435;p30"/>
          <p:cNvSpPr txBox="1"/>
          <p:nvPr/>
        </p:nvSpPr>
        <p:spPr>
          <a:xfrm>
            <a:off x="4703598" y="874360"/>
            <a:ext cx="8880804" cy="15144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804E45"/>
                </a:solidFill>
                <a:latin typeface="Lobster Two"/>
                <a:ea typeface="Lobster Two"/>
                <a:cs typeface="Lobster Two"/>
                <a:sym typeface="Lobster Two"/>
              </a:rPr>
              <a:t>Market Research</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BBB"/>
        </a:solidFill>
      </p:bgPr>
    </p:bg>
    <p:spTree>
      <p:nvGrpSpPr>
        <p:cNvPr id="439" name="Shape 439"/>
        <p:cNvGrpSpPr/>
        <p:nvPr/>
      </p:nvGrpSpPr>
      <p:grpSpPr>
        <a:xfrm>
          <a:off x="0" y="0"/>
          <a:ext cx="0" cy="0"/>
          <a:chOff x="0" y="0"/>
          <a:chExt cx="0" cy="0"/>
        </a:xfrm>
      </p:grpSpPr>
      <p:pic>
        <p:nvPicPr>
          <p:cNvPr id="440" name="Google Shape;440;p31"/>
          <p:cNvPicPr preferRelativeResize="0"/>
          <p:nvPr/>
        </p:nvPicPr>
        <p:blipFill rotWithShape="1">
          <a:blip r:embed="rId3">
            <a:alphaModFix/>
          </a:blip>
          <a:srcRect b="18269" l="34527" r="55807" t="63910"/>
          <a:stretch/>
        </p:blipFill>
        <p:spPr>
          <a:xfrm>
            <a:off x="6301697" y="6574400"/>
            <a:ext cx="1767523" cy="1833176"/>
          </a:xfrm>
          <a:prstGeom prst="rect">
            <a:avLst/>
          </a:prstGeom>
          <a:noFill/>
          <a:ln>
            <a:noFill/>
          </a:ln>
        </p:spPr>
      </p:pic>
      <p:pic>
        <p:nvPicPr>
          <p:cNvPr id="441" name="Google Shape;441;p31"/>
          <p:cNvPicPr preferRelativeResize="0"/>
          <p:nvPr/>
        </p:nvPicPr>
        <p:blipFill rotWithShape="1">
          <a:blip r:embed="rId3">
            <a:alphaModFix/>
          </a:blip>
          <a:srcRect b="18269" l="9235" r="80410" t="63910"/>
          <a:stretch/>
        </p:blipFill>
        <p:spPr>
          <a:xfrm>
            <a:off x="1688899" y="6574400"/>
            <a:ext cx="1893624" cy="1833176"/>
          </a:xfrm>
          <a:prstGeom prst="rect">
            <a:avLst/>
          </a:prstGeom>
          <a:noFill/>
          <a:ln>
            <a:noFill/>
          </a:ln>
        </p:spPr>
      </p:pic>
      <p:pic>
        <p:nvPicPr>
          <p:cNvPr id="442" name="Google Shape;442;p31"/>
          <p:cNvPicPr preferRelativeResize="0"/>
          <p:nvPr/>
        </p:nvPicPr>
        <p:blipFill rotWithShape="1">
          <a:blip r:embed="rId4">
            <a:alphaModFix/>
          </a:blip>
          <a:srcRect b="33025" l="0" r="0" t="33025"/>
          <a:stretch/>
        </p:blipFill>
        <p:spPr>
          <a:xfrm>
            <a:off x="0" y="2318394"/>
            <a:ext cx="18288000" cy="4138954"/>
          </a:xfrm>
          <a:prstGeom prst="rect">
            <a:avLst/>
          </a:prstGeom>
          <a:noFill/>
          <a:ln>
            <a:noFill/>
          </a:ln>
        </p:spPr>
      </p:pic>
      <p:sp>
        <p:nvSpPr>
          <p:cNvPr id="443" name="Google Shape;443;p31"/>
          <p:cNvSpPr/>
          <p:nvPr/>
        </p:nvSpPr>
        <p:spPr>
          <a:xfrm rot="471965">
            <a:off x="16854366" y="5822401"/>
            <a:ext cx="1857061" cy="1860444"/>
          </a:xfrm>
          <a:custGeom>
            <a:rect b="b" l="l" r="r" t="t"/>
            <a:pathLst>
              <a:path extrusionOk="0" h="1860444" w="1857061">
                <a:moveTo>
                  <a:pt x="0" y="0"/>
                </a:moveTo>
                <a:lnTo>
                  <a:pt x="1857061" y="0"/>
                </a:lnTo>
                <a:lnTo>
                  <a:pt x="1857061" y="1860444"/>
                </a:lnTo>
                <a:lnTo>
                  <a:pt x="0" y="1860444"/>
                </a:lnTo>
                <a:lnTo>
                  <a:pt x="0" y="0"/>
                </a:lnTo>
                <a:close/>
              </a:path>
            </a:pathLst>
          </a:custGeom>
          <a:blipFill rotWithShape="1">
            <a:blip r:embed="rId5">
              <a:alphaModFix/>
            </a:blip>
            <a:stretch>
              <a:fillRect b="0" l="0" r="0" t="0"/>
            </a:stretch>
          </a:blipFill>
          <a:ln>
            <a:noFill/>
          </a:ln>
        </p:spPr>
      </p:sp>
      <p:sp>
        <p:nvSpPr>
          <p:cNvPr id="444" name="Google Shape;444;p31"/>
          <p:cNvSpPr/>
          <p:nvPr/>
        </p:nvSpPr>
        <p:spPr>
          <a:xfrm>
            <a:off x="-147818" y="1580832"/>
            <a:ext cx="1565953" cy="1286928"/>
          </a:xfrm>
          <a:custGeom>
            <a:rect b="b" l="l" r="r" t="t"/>
            <a:pathLst>
              <a:path extrusionOk="0" h="1286928" w="1565953">
                <a:moveTo>
                  <a:pt x="0" y="0"/>
                </a:moveTo>
                <a:lnTo>
                  <a:pt x="1565952" y="0"/>
                </a:lnTo>
                <a:lnTo>
                  <a:pt x="1565952" y="1286929"/>
                </a:lnTo>
                <a:lnTo>
                  <a:pt x="0" y="1286929"/>
                </a:lnTo>
                <a:lnTo>
                  <a:pt x="0" y="0"/>
                </a:lnTo>
                <a:close/>
              </a:path>
            </a:pathLst>
          </a:custGeom>
          <a:blipFill rotWithShape="1">
            <a:blip r:embed="rId6">
              <a:alphaModFix/>
            </a:blip>
            <a:stretch>
              <a:fillRect b="0" l="0" r="0" t="0"/>
            </a:stretch>
          </a:blipFill>
          <a:ln>
            <a:noFill/>
          </a:ln>
        </p:spPr>
      </p:sp>
      <p:sp>
        <p:nvSpPr>
          <p:cNvPr id="445" name="Google Shape;445;p31"/>
          <p:cNvSpPr/>
          <p:nvPr/>
        </p:nvSpPr>
        <p:spPr>
          <a:xfrm rot="-1796495">
            <a:off x="10085971" y="619113"/>
            <a:ext cx="1148461" cy="1248327"/>
          </a:xfrm>
          <a:custGeom>
            <a:rect b="b" l="l" r="r" t="t"/>
            <a:pathLst>
              <a:path extrusionOk="0" h="1248327" w="1148461">
                <a:moveTo>
                  <a:pt x="0" y="0"/>
                </a:moveTo>
                <a:lnTo>
                  <a:pt x="1148461" y="0"/>
                </a:lnTo>
                <a:lnTo>
                  <a:pt x="1148461" y="1248327"/>
                </a:lnTo>
                <a:lnTo>
                  <a:pt x="0" y="1248327"/>
                </a:lnTo>
                <a:lnTo>
                  <a:pt x="0" y="0"/>
                </a:lnTo>
                <a:close/>
              </a:path>
            </a:pathLst>
          </a:custGeom>
          <a:blipFill rotWithShape="1">
            <a:blip r:embed="rId7">
              <a:alphaModFix/>
            </a:blip>
            <a:stretch>
              <a:fillRect b="0" l="0" r="0" t="0"/>
            </a:stretch>
          </a:blipFill>
          <a:ln>
            <a:noFill/>
          </a:ln>
        </p:spPr>
      </p:sp>
      <p:sp>
        <p:nvSpPr>
          <p:cNvPr id="446" name="Google Shape;446;p31"/>
          <p:cNvSpPr txBox="1"/>
          <p:nvPr/>
        </p:nvSpPr>
        <p:spPr>
          <a:xfrm>
            <a:off x="635158" y="8479813"/>
            <a:ext cx="3976233"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EXAMPLE</a:t>
            </a:r>
            <a:endParaRPr/>
          </a:p>
        </p:txBody>
      </p:sp>
      <p:sp>
        <p:nvSpPr>
          <p:cNvPr id="447" name="Google Shape;447;p31"/>
          <p:cNvSpPr txBox="1"/>
          <p:nvPr/>
        </p:nvSpPr>
        <p:spPr>
          <a:xfrm>
            <a:off x="9416161" y="8479813"/>
            <a:ext cx="3976233"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EXAMPLE</a:t>
            </a:r>
            <a:endParaRPr/>
          </a:p>
        </p:txBody>
      </p:sp>
      <p:sp>
        <p:nvSpPr>
          <p:cNvPr id="448" name="Google Shape;448;p31"/>
          <p:cNvSpPr txBox="1"/>
          <p:nvPr/>
        </p:nvSpPr>
        <p:spPr>
          <a:xfrm>
            <a:off x="5025660" y="8479813"/>
            <a:ext cx="3976233"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EXAMPLE</a:t>
            </a:r>
            <a:endParaRPr/>
          </a:p>
        </p:txBody>
      </p:sp>
      <p:sp>
        <p:nvSpPr>
          <p:cNvPr id="449" name="Google Shape;449;p31"/>
          <p:cNvSpPr txBox="1"/>
          <p:nvPr/>
        </p:nvSpPr>
        <p:spPr>
          <a:xfrm>
            <a:off x="13806663" y="8479813"/>
            <a:ext cx="3976233"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EXAMPLE</a:t>
            </a:r>
            <a:endParaRPr/>
          </a:p>
        </p:txBody>
      </p:sp>
      <p:sp>
        <p:nvSpPr>
          <p:cNvPr id="450" name="Google Shape;450;p31"/>
          <p:cNvSpPr txBox="1"/>
          <p:nvPr/>
        </p:nvSpPr>
        <p:spPr>
          <a:xfrm>
            <a:off x="490494" y="9120470"/>
            <a:ext cx="42657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Presentations are</a:t>
            </a:r>
            <a:endParaRPr/>
          </a:p>
          <a:p>
            <a:pPr indent="0" lvl="0" marL="0" marR="0" rtl="0" algn="ctr">
              <a:lnSpc>
                <a:spcPct val="10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communication tools</a:t>
            </a:r>
            <a:endParaRPr/>
          </a:p>
        </p:txBody>
      </p:sp>
      <p:sp>
        <p:nvSpPr>
          <p:cNvPr id="451" name="Google Shape;451;p31"/>
          <p:cNvSpPr txBox="1"/>
          <p:nvPr/>
        </p:nvSpPr>
        <p:spPr>
          <a:xfrm>
            <a:off x="4880995" y="9120470"/>
            <a:ext cx="42657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Presentations are</a:t>
            </a:r>
            <a:endParaRPr/>
          </a:p>
          <a:p>
            <a:pPr indent="0" lvl="0" marL="0" marR="0" rtl="0" algn="ctr">
              <a:lnSpc>
                <a:spcPct val="10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communication tools</a:t>
            </a:r>
            <a:endParaRPr/>
          </a:p>
        </p:txBody>
      </p:sp>
      <p:sp>
        <p:nvSpPr>
          <p:cNvPr id="452" name="Google Shape;452;p31"/>
          <p:cNvSpPr txBox="1"/>
          <p:nvPr/>
        </p:nvSpPr>
        <p:spPr>
          <a:xfrm>
            <a:off x="9271497" y="9120470"/>
            <a:ext cx="42657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Presentations are</a:t>
            </a:r>
            <a:endParaRPr/>
          </a:p>
          <a:p>
            <a:pPr indent="0" lvl="0" marL="0" marR="0" rtl="0" algn="ctr">
              <a:lnSpc>
                <a:spcPct val="10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communication tools</a:t>
            </a:r>
            <a:endParaRPr/>
          </a:p>
        </p:txBody>
      </p:sp>
      <p:sp>
        <p:nvSpPr>
          <p:cNvPr id="453" name="Google Shape;453;p31"/>
          <p:cNvSpPr txBox="1"/>
          <p:nvPr/>
        </p:nvSpPr>
        <p:spPr>
          <a:xfrm>
            <a:off x="13661999" y="9120470"/>
            <a:ext cx="42657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Presentations are</a:t>
            </a:r>
            <a:endParaRPr/>
          </a:p>
          <a:p>
            <a:pPr indent="0" lvl="0" marL="0" marR="0" rtl="0" algn="ctr">
              <a:lnSpc>
                <a:spcPct val="10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communication tools</a:t>
            </a:r>
            <a:endParaRPr/>
          </a:p>
        </p:txBody>
      </p:sp>
      <p:sp>
        <p:nvSpPr>
          <p:cNvPr id="454" name="Google Shape;454;p31"/>
          <p:cNvSpPr txBox="1"/>
          <p:nvPr/>
        </p:nvSpPr>
        <p:spPr>
          <a:xfrm>
            <a:off x="11938144" y="848043"/>
            <a:ext cx="5027774" cy="7327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Marketing campaign launches on September 1st, with promotions starting on October 1st.</a:t>
            </a:r>
            <a:endParaRPr/>
          </a:p>
        </p:txBody>
      </p:sp>
      <p:sp>
        <p:nvSpPr>
          <p:cNvPr id="455" name="Google Shape;455;p31"/>
          <p:cNvSpPr txBox="1"/>
          <p:nvPr/>
        </p:nvSpPr>
        <p:spPr>
          <a:xfrm>
            <a:off x="1157234" y="361950"/>
            <a:ext cx="8544678" cy="15144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999" u="none" cap="none" strike="noStrike">
                <a:solidFill>
                  <a:srgbClr val="804E45"/>
                </a:solidFill>
                <a:latin typeface="Lobster Two"/>
                <a:ea typeface="Lobster Two"/>
                <a:cs typeface="Lobster Two"/>
                <a:sym typeface="Lobster Two"/>
              </a:rPr>
              <a:t>Market Research</a:t>
            </a:r>
            <a:endParaRPr/>
          </a:p>
        </p:txBody>
      </p:sp>
      <p:pic>
        <p:nvPicPr>
          <p:cNvPr id="456" name="Google Shape;456;p31"/>
          <p:cNvPicPr preferRelativeResize="0"/>
          <p:nvPr/>
        </p:nvPicPr>
        <p:blipFill rotWithShape="1">
          <a:blip r:embed="rId3">
            <a:alphaModFix/>
          </a:blip>
          <a:srcRect b="18269" l="57568" r="32766" t="63910"/>
          <a:stretch/>
        </p:blipFill>
        <p:spPr>
          <a:xfrm>
            <a:off x="10520584" y="6574400"/>
            <a:ext cx="1767523" cy="1833176"/>
          </a:xfrm>
          <a:prstGeom prst="rect">
            <a:avLst/>
          </a:prstGeom>
          <a:noFill/>
          <a:ln>
            <a:noFill/>
          </a:ln>
        </p:spPr>
      </p:pic>
      <p:pic>
        <p:nvPicPr>
          <p:cNvPr id="457" name="Google Shape;457;p31"/>
          <p:cNvPicPr preferRelativeResize="0"/>
          <p:nvPr/>
        </p:nvPicPr>
        <p:blipFill rotWithShape="1">
          <a:blip r:embed="rId3">
            <a:alphaModFix/>
          </a:blip>
          <a:srcRect b="18269" l="81542" r="8792" t="63910"/>
          <a:stretch/>
        </p:blipFill>
        <p:spPr>
          <a:xfrm>
            <a:off x="14911097" y="6574400"/>
            <a:ext cx="1767523" cy="18331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BBB"/>
        </a:solidFill>
      </p:bgPr>
    </p:bg>
    <p:spTree>
      <p:nvGrpSpPr>
        <p:cNvPr id="103" name="Shape 103"/>
        <p:cNvGrpSpPr/>
        <p:nvPr/>
      </p:nvGrpSpPr>
      <p:grpSpPr>
        <a:xfrm>
          <a:off x="0" y="0"/>
          <a:ext cx="0" cy="0"/>
          <a:chOff x="0" y="0"/>
          <a:chExt cx="0" cy="0"/>
        </a:xfrm>
      </p:grpSpPr>
      <p:sp>
        <p:nvSpPr>
          <p:cNvPr id="104" name="Google Shape;104;p14"/>
          <p:cNvSpPr/>
          <p:nvPr/>
        </p:nvSpPr>
        <p:spPr>
          <a:xfrm rot="-5400000">
            <a:off x="10499615" y="4913936"/>
            <a:ext cx="9145588" cy="5271184"/>
          </a:xfrm>
          <a:custGeom>
            <a:rect b="b" l="l" r="r" t="t"/>
            <a:pathLst>
              <a:path extrusionOk="0" h="5271184" w="9145588">
                <a:moveTo>
                  <a:pt x="0" y="0"/>
                </a:moveTo>
                <a:lnTo>
                  <a:pt x="9145588" y="0"/>
                </a:lnTo>
                <a:lnTo>
                  <a:pt x="9145588" y="5271184"/>
                </a:lnTo>
                <a:lnTo>
                  <a:pt x="0" y="5271184"/>
                </a:lnTo>
                <a:lnTo>
                  <a:pt x="0" y="0"/>
                </a:lnTo>
                <a:close/>
              </a:path>
            </a:pathLst>
          </a:custGeom>
          <a:blipFill rotWithShape="1">
            <a:blip r:embed="rId3">
              <a:alphaModFix/>
            </a:blip>
            <a:stretch>
              <a:fillRect b="0" l="0" r="0" t="0"/>
            </a:stretch>
          </a:blipFill>
          <a:ln>
            <a:noFill/>
          </a:ln>
        </p:spPr>
      </p:sp>
      <p:sp>
        <p:nvSpPr>
          <p:cNvPr id="105" name="Google Shape;105;p14"/>
          <p:cNvSpPr txBox="1"/>
          <p:nvPr/>
        </p:nvSpPr>
        <p:spPr>
          <a:xfrm>
            <a:off x="13083636" y="4314724"/>
            <a:ext cx="3977400" cy="214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400" u="none" cap="none" strike="noStrike">
                <a:solidFill>
                  <a:srgbClr val="3A2A21"/>
                </a:solidFill>
                <a:latin typeface="Barlow Semi Condensed"/>
                <a:ea typeface="Barlow Semi Condensed"/>
                <a:cs typeface="Barlow Semi Condensed"/>
                <a:sym typeface="Barlow Semi Condensed"/>
              </a:rPr>
              <a:t>Click on the "Canva" button under this presentation preview. Start editing your presentation. You need to sign in to your Canva account.</a:t>
            </a:r>
            <a:endParaRPr/>
          </a:p>
        </p:txBody>
      </p:sp>
      <p:sp>
        <p:nvSpPr>
          <p:cNvPr id="106" name="Google Shape;106;p14"/>
          <p:cNvSpPr/>
          <p:nvPr/>
        </p:nvSpPr>
        <p:spPr>
          <a:xfrm rot="3001864">
            <a:off x="15176274" y="6030732"/>
            <a:ext cx="4166052" cy="5080551"/>
          </a:xfrm>
          <a:custGeom>
            <a:rect b="b" l="l" r="r" t="t"/>
            <a:pathLst>
              <a:path extrusionOk="0" h="5080551" w="4166052">
                <a:moveTo>
                  <a:pt x="0" y="0"/>
                </a:moveTo>
                <a:lnTo>
                  <a:pt x="4166052" y="0"/>
                </a:lnTo>
                <a:lnTo>
                  <a:pt x="4166052" y="5080551"/>
                </a:lnTo>
                <a:lnTo>
                  <a:pt x="0" y="5080551"/>
                </a:lnTo>
                <a:lnTo>
                  <a:pt x="0" y="0"/>
                </a:lnTo>
                <a:close/>
              </a:path>
            </a:pathLst>
          </a:custGeom>
          <a:blipFill rotWithShape="1">
            <a:blip r:embed="rId4">
              <a:alphaModFix/>
            </a:blip>
            <a:stretch>
              <a:fillRect b="0" l="0" r="0" t="0"/>
            </a:stretch>
          </a:blipFill>
          <a:ln>
            <a:noFill/>
          </a:ln>
        </p:spPr>
      </p:sp>
      <p:sp>
        <p:nvSpPr>
          <p:cNvPr id="107" name="Google Shape;107;p14"/>
          <p:cNvSpPr/>
          <p:nvPr/>
        </p:nvSpPr>
        <p:spPr>
          <a:xfrm rot="-5400000">
            <a:off x="-1290528" y="4913936"/>
            <a:ext cx="9145588" cy="5271184"/>
          </a:xfrm>
          <a:custGeom>
            <a:rect b="b" l="l" r="r" t="t"/>
            <a:pathLst>
              <a:path extrusionOk="0" h="5271184" w="9145588">
                <a:moveTo>
                  <a:pt x="0" y="0"/>
                </a:moveTo>
                <a:lnTo>
                  <a:pt x="9145588" y="0"/>
                </a:lnTo>
                <a:lnTo>
                  <a:pt x="9145588" y="5271184"/>
                </a:lnTo>
                <a:lnTo>
                  <a:pt x="0" y="5271184"/>
                </a:lnTo>
                <a:lnTo>
                  <a:pt x="0" y="0"/>
                </a:lnTo>
                <a:close/>
              </a:path>
            </a:pathLst>
          </a:custGeom>
          <a:blipFill rotWithShape="1">
            <a:blip r:embed="rId3">
              <a:alphaModFix/>
            </a:blip>
            <a:stretch>
              <a:fillRect b="0" l="0" r="0" t="0"/>
            </a:stretch>
          </a:blipFill>
          <a:ln>
            <a:noFill/>
          </a:ln>
        </p:spPr>
      </p:sp>
      <p:sp>
        <p:nvSpPr>
          <p:cNvPr id="108" name="Google Shape;108;p14"/>
          <p:cNvSpPr/>
          <p:nvPr/>
        </p:nvSpPr>
        <p:spPr>
          <a:xfrm rot="-5400000">
            <a:off x="4571206" y="4913936"/>
            <a:ext cx="9145588" cy="5271184"/>
          </a:xfrm>
          <a:custGeom>
            <a:rect b="b" l="l" r="r" t="t"/>
            <a:pathLst>
              <a:path extrusionOk="0" h="5271184" w="9145588">
                <a:moveTo>
                  <a:pt x="0" y="0"/>
                </a:moveTo>
                <a:lnTo>
                  <a:pt x="9145588" y="0"/>
                </a:lnTo>
                <a:lnTo>
                  <a:pt x="9145588" y="5271184"/>
                </a:lnTo>
                <a:lnTo>
                  <a:pt x="0" y="5271184"/>
                </a:lnTo>
                <a:lnTo>
                  <a:pt x="0" y="0"/>
                </a:lnTo>
                <a:close/>
              </a:path>
            </a:pathLst>
          </a:custGeom>
          <a:blipFill rotWithShape="1">
            <a:blip r:embed="rId3">
              <a:alphaModFix/>
            </a:blip>
            <a:stretch>
              <a:fillRect b="0" l="0" r="0" t="0"/>
            </a:stretch>
          </a:blipFill>
          <a:ln>
            <a:noFill/>
          </a:ln>
        </p:spPr>
      </p:sp>
      <p:sp>
        <p:nvSpPr>
          <p:cNvPr id="109" name="Google Shape;109;p14"/>
          <p:cNvSpPr txBox="1"/>
          <p:nvPr/>
        </p:nvSpPr>
        <p:spPr>
          <a:xfrm>
            <a:off x="1449319" y="1066800"/>
            <a:ext cx="15389362" cy="1285874"/>
          </a:xfrm>
          <a:prstGeom prst="rect">
            <a:avLst/>
          </a:prstGeom>
          <a:noFill/>
          <a:ln>
            <a:noFill/>
          </a:ln>
        </p:spPr>
        <p:txBody>
          <a:bodyPr anchorCtr="0" anchor="t" bIns="0" lIns="0" spcFirstLastPara="1" rIns="0" wrap="square" tIns="0">
            <a:spAutoFit/>
          </a:bodyPr>
          <a:lstStyle/>
          <a:p>
            <a:pPr indent="0" lvl="0" marL="0" marR="0" rtl="0" algn="ctr">
              <a:lnSpc>
                <a:spcPct val="95999"/>
              </a:lnSpc>
              <a:spcBef>
                <a:spcPts val="0"/>
              </a:spcBef>
              <a:spcAft>
                <a:spcPts val="0"/>
              </a:spcAft>
              <a:buNone/>
            </a:pPr>
            <a:r>
              <a:rPr b="0" i="0" lang="en-US" sz="9999" u="none" cap="none" strike="noStrike">
                <a:solidFill>
                  <a:srgbClr val="804E45"/>
                </a:solidFill>
                <a:latin typeface="Lobster Two"/>
                <a:ea typeface="Lobster Two"/>
                <a:cs typeface="Lobster Two"/>
                <a:sym typeface="Lobster Two"/>
              </a:rPr>
              <a:t>How to Use This Presentation</a:t>
            </a:r>
            <a:endParaRPr/>
          </a:p>
        </p:txBody>
      </p:sp>
      <p:sp>
        <p:nvSpPr>
          <p:cNvPr id="110" name="Google Shape;110;p14"/>
          <p:cNvSpPr/>
          <p:nvPr/>
        </p:nvSpPr>
        <p:spPr>
          <a:xfrm>
            <a:off x="711615" y="1028700"/>
            <a:ext cx="982321" cy="994985"/>
          </a:xfrm>
          <a:custGeom>
            <a:rect b="b" l="l" r="r" t="t"/>
            <a:pathLst>
              <a:path extrusionOk="0" h="994985" w="982321">
                <a:moveTo>
                  <a:pt x="0" y="0"/>
                </a:moveTo>
                <a:lnTo>
                  <a:pt x="982321" y="0"/>
                </a:lnTo>
                <a:lnTo>
                  <a:pt x="982321" y="994985"/>
                </a:lnTo>
                <a:lnTo>
                  <a:pt x="0" y="994985"/>
                </a:lnTo>
                <a:lnTo>
                  <a:pt x="0" y="0"/>
                </a:lnTo>
                <a:close/>
              </a:path>
            </a:pathLst>
          </a:custGeom>
          <a:blipFill rotWithShape="1">
            <a:blip r:embed="rId5">
              <a:alphaModFix/>
            </a:blip>
            <a:stretch>
              <a:fillRect b="0" l="0" r="0" t="0"/>
            </a:stretch>
          </a:blipFill>
          <a:ln>
            <a:noFill/>
          </a:ln>
        </p:spPr>
      </p:sp>
      <p:sp>
        <p:nvSpPr>
          <p:cNvPr id="111" name="Google Shape;111;p14"/>
          <p:cNvSpPr txBox="1"/>
          <p:nvPr/>
        </p:nvSpPr>
        <p:spPr>
          <a:xfrm>
            <a:off x="1027674" y="4314724"/>
            <a:ext cx="4509300" cy="524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400" u="none" cap="none" strike="noStrike">
                <a:solidFill>
                  <a:srgbClr val="3A2A21"/>
                </a:solidFill>
                <a:latin typeface="Barlow Semi Condensed"/>
                <a:ea typeface="Barlow Semi Condensed"/>
                <a:cs typeface="Barlow Semi Condensed"/>
                <a:sym typeface="Barlow Semi Condensed"/>
              </a:rPr>
              <a:t>Click on the "Google Slides" button below this presentation preview. Make sure to sign in to your Google account. Click on "Make a copy." Start editing your presentation.</a:t>
            </a:r>
            <a:endParaRPr/>
          </a:p>
          <a:p>
            <a:pPr indent="0" lvl="0" marL="0" marR="0" rtl="0" algn="ctr">
              <a:lnSpc>
                <a:spcPct val="120000"/>
              </a:lnSpc>
              <a:spcBef>
                <a:spcPts val="0"/>
              </a:spcBef>
              <a:spcAft>
                <a:spcPts val="0"/>
              </a:spcAft>
              <a:buNone/>
            </a:pPr>
            <a:r>
              <a:rPr b="0" i="0" lang="en-US" sz="2400" u="sng" cap="none" strike="noStrike">
                <a:solidFill>
                  <a:srgbClr val="3A2A21"/>
                </a:solidFill>
                <a:latin typeface="Barlow Semi Condensed"/>
                <a:ea typeface="Barlow Semi Condensed"/>
                <a:cs typeface="Barlow Semi Condensed"/>
                <a:sym typeface="Barlow Semi Condensed"/>
              </a:rPr>
              <a:t>Alternative:</a:t>
            </a:r>
            <a:r>
              <a:rPr b="0" i="0" lang="en-US" sz="2400" u="none" cap="none" strike="noStrike">
                <a:solidFill>
                  <a:srgbClr val="3A2A21"/>
                </a:solidFill>
                <a:latin typeface="Barlow Semi Condensed"/>
                <a:ea typeface="Barlow Semi Condensed"/>
                <a:cs typeface="Barlow Semi Condensed"/>
                <a:sym typeface="Barlow Semi Condensed"/>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2" name="Google Shape;112;p14"/>
          <p:cNvSpPr txBox="1"/>
          <p:nvPr/>
        </p:nvSpPr>
        <p:spPr>
          <a:xfrm>
            <a:off x="711615" y="3416729"/>
            <a:ext cx="5141301" cy="60642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GOOGLE SLIDES</a:t>
            </a:r>
            <a:endParaRPr/>
          </a:p>
        </p:txBody>
      </p:sp>
      <p:sp>
        <p:nvSpPr>
          <p:cNvPr id="113" name="Google Shape;113;p14"/>
          <p:cNvSpPr txBox="1"/>
          <p:nvPr/>
        </p:nvSpPr>
        <p:spPr>
          <a:xfrm>
            <a:off x="6819955" y="4314724"/>
            <a:ext cx="4648200" cy="3915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400" u="none" cap="none" strike="noStrike">
                <a:solidFill>
                  <a:srgbClr val="3A2A21"/>
                </a:solidFill>
                <a:latin typeface="Barlow Semi Condensed"/>
                <a:ea typeface="Barlow Semi Condensed"/>
                <a:cs typeface="Barlow Semi Condensed"/>
                <a:sym typeface="Barlow Semi Condensed"/>
              </a:rPr>
              <a:t>Click on the "PowerPoint" button below this presentation preview. Start editing your presentation.</a:t>
            </a:r>
            <a:endParaRPr/>
          </a:p>
          <a:p>
            <a:pPr indent="0" lvl="0" marL="0" marR="0" rtl="0" algn="ctr">
              <a:lnSpc>
                <a:spcPct val="120000"/>
              </a:lnSpc>
              <a:spcBef>
                <a:spcPts val="0"/>
              </a:spcBef>
              <a:spcAft>
                <a:spcPts val="0"/>
              </a:spcAft>
              <a:buNone/>
            </a:pPr>
            <a:r>
              <a:rPr b="0" i="0" lang="en-US" sz="2400" u="sng" cap="none" strike="noStrike">
                <a:solidFill>
                  <a:srgbClr val="3A2A21"/>
                </a:solidFill>
                <a:latin typeface="Barlow Semi Condensed"/>
                <a:ea typeface="Barlow Semi Condensed"/>
                <a:cs typeface="Barlow Semi Condensed"/>
                <a:sym typeface="Barlow Semi Condensed"/>
              </a:rPr>
              <a:t>Alternative:</a:t>
            </a:r>
            <a:r>
              <a:rPr b="0" i="0" lang="en-US" sz="2400" u="none" cap="none" strike="noStrike">
                <a:solidFill>
                  <a:srgbClr val="3A2A21"/>
                </a:solidFill>
                <a:latin typeface="Barlow Semi Condensed"/>
                <a:ea typeface="Barlow Semi Condensed"/>
                <a:cs typeface="Barlow Semi Condensed"/>
                <a:sym typeface="Barlow Semi Condensed"/>
              </a:rPr>
              <a:t> From Canva template file, Click on the "Share" button on the top right corner in Canva and click on "More" at the bottom of the menu. Enter "PowerPoint" in the search bar and click on the PowerPoint icon to download.</a:t>
            </a:r>
            <a:endParaRPr/>
          </a:p>
        </p:txBody>
      </p:sp>
      <p:sp>
        <p:nvSpPr>
          <p:cNvPr id="114" name="Google Shape;114;p14"/>
          <p:cNvSpPr/>
          <p:nvPr/>
        </p:nvSpPr>
        <p:spPr>
          <a:xfrm rot="-3032111">
            <a:off x="16671125" y="703794"/>
            <a:ext cx="985849" cy="1434437"/>
          </a:xfrm>
          <a:custGeom>
            <a:rect b="b" l="l" r="r" t="t"/>
            <a:pathLst>
              <a:path extrusionOk="0" h="1434437" w="985849">
                <a:moveTo>
                  <a:pt x="0" y="0"/>
                </a:moveTo>
                <a:lnTo>
                  <a:pt x="985850" y="0"/>
                </a:lnTo>
                <a:lnTo>
                  <a:pt x="985850" y="1434436"/>
                </a:lnTo>
                <a:lnTo>
                  <a:pt x="0" y="1434436"/>
                </a:lnTo>
                <a:lnTo>
                  <a:pt x="0" y="0"/>
                </a:lnTo>
                <a:close/>
              </a:path>
            </a:pathLst>
          </a:custGeom>
          <a:blipFill rotWithShape="1">
            <a:blip r:embed="rId6">
              <a:alphaModFix/>
            </a:blip>
            <a:stretch>
              <a:fillRect b="0" l="0" r="0" t="0"/>
            </a:stretch>
          </a:blipFill>
          <a:ln>
            <a:noFill/>
          </a:ln>
        </p:spPr>
      </p:sp>
      <p:sp>
        <p:nvSpPr>
          <p:cNvPr id="115" name="Google Shape;115;p14"/>
          <p:cNvSpPr txBox="1"/>
          <p:nvPr/>
        </p:nvSpPr>
        <p:spPr>
          <a:xfrm>
            <a:off x="6573349" y="3416729"/>
            <a:ext cx="5141301" cy="60642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POWERPOINT</a:t>
            </a:r>
            <a:endParaRPr/>
          </a:p>
        </p:txBody>
      </p:sp>
      <p:sp>
        <p:nvSpPr>
          <p:cNvPr id="116" name="Google Shape;116;p14"/>
          <p:cNvSpPr txBox="1"/>
          <p:nvPr/>
        </p:nvSpPr>
        <p:spPr>
          <a:xfrm>
            <a:off x="12501759" y="3416729"/>
            <a:ext cx="5141301" cy="60642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BBB"/>
        </a:solidFill>
      </p:bgPr>
    </p:bg>
    <p:spTree>
      <p:nvGrpSpPr>
        <p:cNvPr id="461" name="Shape 461"/>
        <p:cNvGrpSpPr/>
        <p:nvPr/>
      </p:nvGrpSpPr>
      <p:grpSpPr>
        <a:xfrm>
          <a:off x="0" y="0"/>
          <a:ext cx="0" cy="0"/>
          <a:chOff x="0" y="0"/>
          <a:chExt cx="0" cy="0"/>
        </a:xfrm>
      </p:grpSpPr>
      <p:pic>
        <p:nvPicPr>
          <p:cNvPr id="462" name="Google Shape;462;p32"/>
          <p:cNvPicPr preferRelativeResize="0"/>
          <p:nvPr/>
        </p:nvPicPr>
        <p:blipFill rotWithShape="1">
          <a:blip r:embed="rId3">
            <a:alphaModFix/>
          </a:blip>
          <a:srcRect b="0" l="0" r="0" t="56409"/>
          <a:stretch/>
        </p:blipFill>
        <p:spPr>
          <a:xfrm>
            <a:off x="0" y="5802931"/>
            <a:ext cx="18288000" cy="4484076"/>
          </a:xfrm>
          <a:prstGeom prst="rect">
            <a:avLst/>
          </a:prstGeom>
          <a:noFill/>
          <a:ln>
            <a:noFill/>
          </a:ln>
        </p:spPr>
      </p:pic>
      <p:sp>
        <p:nvSpPr>
          <p:cNvPr id="463" name="Google Shape;463;p32"/>
          <p:cNvSpPr/>
          <p:nvPr/>
        </p:nvSpPr>
        <p:spPr>
          <a:xfrm>
            <a:off x="10574892" y="735278"/>
            <a:ext cx="7904815" cy="2716382"/>
          </a:xfrm>
          <a:custGeom>
            <a:rect b="b" l="l" r="r" t="t"/>
            <a:pathLst>
              <a:path extrusionOk="0" h="2716382" w="7904815">
                <a:moveTo>
                  <a:pt x="0" y="0"/>
                </a:moveTo>
                <a:lnTo>
                  <a:pt x="7904814" y="0"/>
                </a:lnTo>
                <a:lnTo>
                  <a:pt x="7904814" y="2716381"/>
                </a:lnTo>
                <a:lnTo>
                  <a:pt x="0" y="2716381"/>
                </a:lnTo>
                <a:lnTo>
                  <a:pt x="0" y="0"/>
                </a:lnTo>
                <a:close/>
              </a:path>
            </a:pathLst>
          </a:custGeom>
          <a:blipFill rotWithShape="1">
            <a:blip r:embed="rId4">
              <a:alphaModFix/>
            </a:blip>
            <a:stretch>
              <a:fillRect b="0" l="0" r="0" t="0"/>
            </a:stretch>
          </a:blipFill>
          <a:ln>
            <a:noFill/>
          </a:ln>
        </p:spPr>
      </p:sp>
      <p:sp>
        <p:nvSpPr>
          <p:cNvPr id="464" name="Google Shape;464;p32"/>
          <p:cNvSpPr/>
          <p:nvPr/>
        </p:nvSpPr>
        <p:spPr>
          <a:xfrm>
            <a:off x="-1555734" y="2351686"/>
            <a:ext cx="7315200" cy="3165487"/>
          </a:xfrm>
          <a:custGeom>
            <a:rect b="b" l="l" r="r" t="t"/>
            <a:pathLst>
              <a:path extrusionOk="0" h="3165487" w="7315200">
                <a:moveTo>
                  <a:pt x="0" y="0"/>
                </a:moveTo>
                <a:lnTo>
                  <a:pt x="7315200" y="0"/>
                </a:lnTo>
                <a:lnTo>
                  <a:pt x="7315200" y="3165487"/>
                </a:lnTo>
                <a:lnTo>
                  <a:pt x="0" y="3165487"/>
                </a:lnTo>
                <a:lnTo>
                  <a:pt x="0" y="0"/>
                </a:lnTo>
                <a:close/>
              </a:path>
            </a:pathLst>
          </a:custGeom>
          <a:blipFill rotWithShape="1">
            <a:blip r:embed="rId5">
              <a:alphaModFix/>
            </a:blip>
            <a:stretch>
              <a:fillRect b="0" l="0" r="0" t="0"/>
            </a:stretch>
          </a:blipFill>
          <a:ln>
            <a:noFill/>
          </a:ln>
        </p:spPr>
      </p:sp>
      <p:sp>
        <p:nvSpPr>
          <p:cNvPr id="465" name="Google Shape;465;p32"/>
          <p:cNvSpPr txBox="1"/>
          <p:nvPr/>
        </p:nvSpPr>
        <p:spPr>
          <a:xfrm>
            <a:off x="3292611" y="2960839"/>
            <a:ext cx="11702779" cy="2842084"/>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18828" u="none" cap="none" strike="noStrike">
                <a:solidFill>
                  <a:srgbClr val="804E45"/>
                </a:solidFill>
                <a:latin typeface="Lobster Two"/>
                <a:ea typeface="Lobster Two"/>
                <a:cs typeface="Lobster Two"/>
                <a:sym typeface="Lobster Two"/>
              </a:rPr>
              <a:t>123,456,789</a:t>
            </a:r>
            <a:endParaRPr/>
          </a:p>
        </p:txBody>
      </p:sp>
      <p:sp>
        <p:nvSpPr>
          <p:cNvPr id="466" name="Google Shape;466;p32"/>
          <p:cNvSpPr/>
          <p:nvPr/>
        </p:nvSpPr>
        <p:spPr>
          <a:xfrm rot="270401">
            <a:off x="11158612" y="6759280"/>
            <a:ext cx="1667939" cy="2128151"/>
          </a:xfrm>
          <a:custGeom>
            <a:rect b="b" l="l" r="r" t="t"/>
            <a:pathLst>
              <a:path extrusionOk="0" h="2128151" w="1667939">
                <a:moveTo>
                  <a:pt x="0" y="0"/>
                </a:moveTo>
                <a:lnTo>
                  <a:pt x="1667938" y="0"/>
                </a:lnTo>
                <a:lnTo>
                  <a:pt x="1667938" y="2128151"/>
                </a:lnTo>
                <a:lnTo>
                  <a:pt x="0" y="2128151"/>
                </a:lnTo>
                <a:lnTo>
                  <a:pt x="0" y="0"/>
                </a:lnTo>
                <a:close/>
              </a:path>
            </a:pathLst>
          </a:custGeom>
          <a:blipFill rotWithShape="1">
            <a:blip r:embed="rId6">
              <a:alphaModFix/>
            </a:blip>
            <a:stretch>
              <a:fillRect b="0" l="0" r="0" t="0"/>
            </a:stretch>
          </a:blipFill>
          <a:ln>
            <a:noFill/>
          </a:ln>
        </p:spPr>
      </p:sp>
      <p:sp>
        <p:nvSpPr>
          <p:cNvPr id="467" name="Google Shape;467;p32"/>
          <p:cNvSpPr/>
          <p:nvPr/>
        </p:nvSpPr>
        <p:spPr>
          <a:xfrm rot="282216">
            <a:off x="15298018" y="7460767"/>
            <a:ext cx="1961282" cy="2502433"/>
          </a:xfrm>
          <a:custGeom>
            <a:rect b="b" l="l" r="r" t="t"/>
            <a:pathLst>
              <a:path extrusionOk="0" h="2502433" w="1961282">
                <a:moveTo>
                  <a:pt x="0" y="0"/>
                </a:moveTo>
                <a:lnTo>
                  <a:pt x="1961282" y="0"/>
                </a:lnTo>
                <a:lnTo>
                  <a:pt x="1961282" y="2502434"/>
                </a:lnTo>
                <a:lnTo>
                  <a:pt x="0" y="2502434"/>
                </a:lnTo>
                <a:lnTo>
                  <a:pt x="0" y="0"/>
                </a:lnTo>
                <a:close/>
              </a:path>
            </a:pathLst>
          </a:custGeom>
          <a:blipFill rotWithShape="1">
            <a:blip r:embed="rId7">
              <a:alphaModFix/>
            </a:blip>
            <a:stretch>
              <a:fillRect b="0" l="0" r="0" t="0"/>
            </a:stretch>
          </a:blipFill>
          <a:ln>
            <a:noFill/>
          </a:ln>
        </p:spPr>
      </p:sp>
      <p:sp>
        <p:nvSpPr>
          <p:cNvPr id="468" name="Google Shape;468;p32"/>
          <p:cNvSpPr/>
          <p:nvPr/>
        </p:nvSpPr>
        <p:spPr>
          <a:xfrm rot="419387">
            <a:off x="-3216423" y="635128"/>
            <a:ext cx="6140609" cy="6155999"/>
          </a:xfrm>
          <a:custGeom>
            <a:rect b="b" l="l" r="r" t="t"/>
            <a:pathLst>
              <a:path extrusionOk="0" h="6155999" w="6140609">
                <a:moveTo>
                  <a:pt x="0" y="0"/>
                </a:moveTo>
                <a:lnTo>
                  <a:pt x="6140609" y="0"/>
                </a:lnTo>
                <a:lnTo>
                  <a:pt x="6140609" y="6155999"/>
                </a:lnTo>
                <a:lnTo>
                  <a:pt x="0" y="6155999"/>
                </a:lnTo>
                <a:lnTo>
                  <a:pt x="0" y="0"/>
                </a:lnTo>
                <a:close/>
              </a:path>
            </a:pathLst>
          </a:custGeom>
          <a:blipFill rotWithShape="1">
            <a:blip r:embed="rId8">
              <a:alphaModFix/>
            </a:blip>
            <a:stretch>
              <a:fillRect b="0" l="0" r="0" t="0"/>
            </a:stretch>
          </a:blipFill>
          <a:ln>
            <a:noFill/>
          </a:ln>
        </p:spPr>
      </p:sp>
      <p:sp>
        <p:nvSpPr>
          <p:cNvPr id="469" name="Google Shape;469;p32"/>
          <p:cNvSpPr/>
          <p:nvPr/>
        </p:nvSpPr>
        <p:spPr>
          <a:xfrm rot="-2199948">
            <a:off x="6468981" y="1366174"/>
            <a:ext cx="912866" cy="864733"/>
          </a:xfrm>
          <a:custGeom>
            <a:rect b="b" l="l" r="r" t="t"/>
            <a:pathLst>
              <a:path extrusionOk="0" h="864733" w="912866">
                <a:moveTo>
                  <a:pt x="0" y="0"/>
                </a:moveTo>
                <a:lnTo>
                  <a:pt x="912866" y="0"/>
                </a:lnTo>
                <a:lnTo>
                  <a:pt x="912866" y="864734"/>
                </a:lnTo>
                <a:lnTo>
                  <a:pt x="0" y="864734"/>
                </a:lnTo>
                <a:lnTo>
                  <a:pt x="0" y="0"/>
                </a:lnTo>
                <a:close/>
              </a:path>
            </a:pathLst>
          </a:custGeom>
          <a:blipFill rotWithShape="1">
            <a:blip r:embed="rId9">
              <a:alphaModFix/>
            </a:blip>
            <a:stretch>
              <a:fillRect b="0" l="0" r="0" t="0"/>
            </a:stretch>
          </a:blipFill>
          <a:ln>
            <a:noFill/>
          </a:ln>
        </p:spPr>
      </p:sp>
      <p:sp>
        <p:nvSpPr>
          <p:cNvPr id="470" name="Google Shape;470;p32"/>
          <p:cNvSpPr/>
          <p:nvPr/>
        </p:nvSpPr>
        <p:spPr>
          <a:xfrm rot="5219595">
            <a:off x="16834651" y="4728257"/>
            <a:ext cx="849297" cy="693335"/>
          </a:xfrm>
          <a:custGeom>
            <a:rect b="b" l="l" r="r" t="t"/>
            <a:pathLst>
              <a:path extrusionOk="0" h="693335" w="849297">
                <a:moveTo>
                  <a:pt x="0" y="0"/>
                </a:moveTo>
                <a:lnTo>
                  <a:pt x="849298" y="0"/>
                </a:lnTo>
                <a:lnTo>
                  <a:pt x="849298" y="693336"/>
                </a:lnTo>
                <a:lnTo>
                  <a:pt x="0" y="693336"/>
                </a:lnTo>
                <a:lnTo>
                  <a:pt x="0" y="0"/>
                </a:lnTo>
                <a:close/>
              </a:path>
            </a:pathLst>
          </a:custGeom>
          <a:blipFill rotWithShape="1">
            <a:blip r:embed="rId10">
              <a:alphaModFix/>
            </a:blip>
            <a:stretch>
              <a:fillRect b="0" l="0" r="0" t="0"/>
            </a:stretch>
          </a:blipFill>
          <a:ln>
            <a:noFill/>
          </a:ln>
        </p:spPr>
      </p:sp>
      <p:sp>
        <p:nvSpPr>
          <p:cNvPr id="471" name="Google Shape;471;p32"/>
          <p:cNvSpPr txBox="1"/>
          <p:nvPr/>
        </p:nvSpPr>
        <p:spPr>
          <a:xfrm>
            <a:off x="2707764" y="9250917"/>
            <a:ext cx="5407255"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the featured statistic.</a:t>
            </a:r>
            <a:endParaRPr/>
          </a:p>
        </p:txBody>
      </p:sp>
      <p:pic>
        <p:nvPicPr>
          <p:cNvPr id="472" name="Google Shape;472;p32"/>
          <p:cNvPicPr preferRelativeResize="0"/>
          <p:nvPr/>
        </p:nvPicPr>
        <p:blipFill rotWithShape="1">
          <a:blip r:embed="rId11">
            <a:alphaModFix/>
          </a:blip>
          <a:srcRect b="0" l="0" r="75466" t="56409"/>
          <a:stretch/>
        </p:blipFill>
        <p:spPr>
          <a:xfrm>
            <a:off x="0" y="5802925"/>
            <a:ext cx="4486699" cy="4484076"/>
          </a:xfrm>
          <a:prstGeom prst="rect">
            <a:avLst/>
          </a:prstGeom>
          <a:noFill/>
          <a:ln>
            <a:noFill/>
          </a:ln>
        </p:spPr>
      </p:pic>
      <p:pic>
        <p:nvPicPr>
          <p:cNvPr id="473" name="Google Shape;473;p32"/>
          <p:cNvPicPr preferRelativeResize="0"/>
          <p:nvPr/>
        </p:nvPicPr>
        <p:blipFill rotWithShape="1">
          <a:blip r:embed="rId11">
            <a:alphaModFix/>
          </a:blip>
          <a:srcRect b="57743" l="84329" r="0" t="0"/>
          <a:stretch/>
        </p:blipFill>
        <p:spPr>
          <a:xfrm>
            <a:off x="15421974" y="-1"/>
            <a:ext cx="2865802" cy="43469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BBB"/>
        </a:solidFill>
      </p:bgPr>
    </p:bg>
    <p:spTree>
      <p:nvGrpSpPr>
        <p:cNvPr id="477" name="Shape 477"/>
        <p:cNvGrpSpPr/>
        <p:nvPr/>
      </p:nvGrpSpPr>
      <p:grpSpPr>
        <a:xfrm>
          <a:off x="0" y="0"/>
          <a:ext cx="0" cy="0"/>
          <a:chOff x="0" y="0"/>
          <a:chExt cx="0" cy="0"/>
        </a:xfrm>
      </p:grpSpPr>
      <p:sp>
        <p:nvSpPr>
          <p:cNvPr id="478" name="Google Shape;478;p33"/>
          <p:cNvSpPr/>
          <p:nvPr/>
        </p:nvSpPr>
        <p:spPr>
          <a:xfrm>
            <a:off x="-2053746" y="7521616"/>
            <a:ext cx="12317503" cy="4143653"/>
          </a:xfrm>
          <a:custGeom>
            <a:rect b="b" l="l" r="r" t="t"/>
            <a:pathLst>
              <a:path extrusionOk="0" h="4143653" w="12317503">
                <a:moveTo>
                  <a:pt x="0" y="0"/>
                </a:moveTo>
                <a:lnTo>
                  <a:pt x="12317504" y="0"/>
                </a:lnTo>
                <a:lnTo>
                  <a:pt x="12317504" y="4143652"/>
                </a:lnTo>
                <a:lnTo>
                  <a:pt x="0" y="4143652"/>
                </a:lnTo>
                <a:lnTo>
                  <a:pt x="0" y="0"/>
                </a:lnTo>
                <a:close/>
              </a:path>
            </a:pathLst>
          </a:custGeom>
          <a:blipFill rotWithShape="1">
            <a:blip r:embed="rId3">
              <a:alphaModFix/>
            </a:blip>
            <a:stretch>
              <a:fillRect b="0" l="-63735" r="0" t="0"/>
            </a:stretch>
          </a:blipFill>
          <a:ln>
            <a:noFill/>
          </a:ln>
        </p:spPr>
      </p:sp>
      <p:sp>
        <p:nvSpPr>
          <p:cNvPr id="479" name="Google Shape;479;p33"/>
          <p:cNvSpPr/>
          <p:nvPr/>
        </p:nvSpPr>
        <p:spPr>
          <a:xfrm rot="5199298">
            <a:off x="8660760" y="679410"/>
            <a:ext cx="7652262" cy="9500551"/>
          </a:xfrm>
          <a:custGeom>
            <a:rect b="b" l="l" r="r" t="t"/>
            <a:pathLst>
              <a:path extrusionOk="0" h="9500551" w="7652262">
                <a:moveTo>
                  <a:pt x="0" y="0"/>
                </a:moveTo>
                <a:lnTo>
                  <a:pt x="7652262" y="0"/>
                </a:lnTo>
                <a:lnTo>
                  <a:pt x="7652262" y="9500551"/>
                </a:lnTo>
                <a:lnTo>
                  <a:pt x="0" y="9500551"/>
                </a:lnTo>
                <a:lnTo>
                  <a:pt x="0" y="0"/>
                </a:lnTo>
                <a:close/>
              </a:path>
            </a:pathLst>
          </a:custGeom>
          <a:blipFill rotWithShape="1">
            <a:blip r:embed="rId4">
              <a:alphaModFix/>
            </a:blip>
            <a:stretch>
              <a:fillRect b="0" l="0" r="0" t="0"/>
            </a:stretch>
          </a:blipFill>
          <a:ln>
            <a:noFill/>
          </a:ln>
        </p:spPr>
      </p:sp>
      <p:sp>
        <p:nvSpPr>
          <p:cNvPr id="480" name="Google Shape;480;p33"/>
          <p:cNvSpPr/>
          <p:nvPr/>
        </p:nvSpPr>
        <p:spPr>
          <a:xfrm>
            <a:off x="9828714" y="5683788"/>
            <a:ext cx="1526890" cy="1526890"/>
          </a:xfrm>
          <a:custGeom>
            <a:rect b="b" l="l" r="r" t="t"/>
            <a:pathLst>
              <a:path extrusionOk="0" h="1526890" w="1526890">
                <a:moveTo>
                  <a:pt x="0" y="0"/>
                </a:moveTo>
                <a:lnTo>
                  <a:pt x="1526890" y="0"/>
                </a:lnTo>
                <a:lnTo>
                  <a:pt x="1526890" y="1526890"/>
                </a:lnTo>
                <a:lnTo>
                  <a:pt x="0" y="1526890"/>
                </a:lnTo>
                <a:lnTo>
                  <a:pt x="0" y="0"/>
                </a:lnTo>
                <a:close/>
              </a:path>
            </a:pathLst>
          </a:custGeom>
          <a:blipFill rotWithShape="1">
            <a:blip r:embed="rId5">
              <a:alphaModFix/>
            </a:blip>
            <a:stretch>
              <a:fillRect b="0" l="0" r="0" t="0"/>
            </a:stretch>
          </a:blipFill>
          <a:ln>
            <a:noFill/>
          </a:ln>
        </p:spPr>
      </p:sp>
      <p:sp>
        <p:nvSpPr>
          <p:cNvPr id="481" name="Google Shape;481;p33"/>
          <p:cNvSpPr/>
          <p:nvPr/>
        </p:nvSpPr>
        <p:spPr>
          <a:xfrm>
            <a:off x="9848399" y="2909016"/>
            <a:ext cx="1487519" cy="1319835"/>
          </a:xfrm>
          <a:custGeom>
            <a:rect b="b" l="l" r="r" t="t"/>
            <a:pathLst>
              <a:path extrusionOk="0" h="1319835" w="1487519">
                <a:moveTo>
                  <a:pt x="0" y="0"/>
                </a:moveTo>
                <a:lnTo>
                  <a:pt x="1487519" y="0"/>
                </a:lnTo>
                <a:lnTo>
                  <a:pt x="1487519" y="1319835"/>
                </a:lnTo>
                <a:lnTo>
                  <a:pt x="0" y="1319835"/>
                </a:lnTo>
                <a:lnTo>
                  <a:pt x="0" y="0"/>
                </a:lnTo>
                <a:close/>
              </a:path>
            </a:pathLst>
          </a:custGeom>
          <a:blipFill rotWithShape="1">
            <a:blip r:embed="rId6">
              <a:alphaModFix/>
            </a:blip>
            <a:stretch>
              <a:fillRect b="0" l="0" r="0" t="0"/>
            </a:stretch>
          </a:blipFill>
          <a:ln>
            <a:noFill/>
          </a:ln>
        </p:spPr>
      </p:sp>
      <p:sp>
        <p:nvSpPr>
          <p:cNvPr id="482" name="Google Shape;482;p33"/>
          <p:cNvSpPr/>
          <p:nvPr/>
        </p:nvSpPr>
        <p:spPr>
          <a:xfrm>
            <a:off x="13390475" y="2909016"/>
            <a:ext cx="1716097" cy="1319835"/>
          </a:xfrm>
          <a:custGeom>
            <a:rect b="b" l="l" r="r" t="t"/>
            <a:pathLst>
              <a:path extrusionOk="0" h="1319835" w="1716097">
                <a:moveTo>
                  <a:pt x="0" y="0"/>
                </a:moveTo>
                <a:lnTo>
                  <a:pt x="1716098" y="0"/>
                </a:lnTo>
                <a:lnTo>
                  <a:pt x="1716098" y="1319835"/>
                </a:lnTo>
                <a:lnTo>
                  <a:pt x="0" y="1319835"/>
                </a:lnTo>
                <a:lnTo>
                  <a:pt x="0" y="0"/>
                </a:lnTo>
                <a:close/>
              </a:path>
            </a:pathLst>
          </a:custGeom>
          <a:blipFill rotWithShape="1">
            <a:blip r:embed="rId7">
              <a:alphaModFix/>
            </a:blip>
            <a:stretch>
              <a:fillRect b="0" l="0" r="0" t="0"/>
            </a:stretch>
          </a:blipFill>
          <a:ln>
            <a:noFill/>
          </a:ln>
        </p:spPr>
      </p:sp>
      <p:sp>
        <p:nvSpPr>
          <p:cNvPr id="483" name="Google Shape;483;p33"/>
          <p:cNvSpPr/>
          <p:nvPr/>
        </p:nvSpPr>
        <p:spPr>
          <a:xfrm>
            <a:off x="13747185" y="5593836"/>
            <a:ext cx="1440829" cy="1526890"/>
          </a:xfrm>
          <a:custGeom>
            <a:rect b="b" l="l" r="r" t="t"/>
            <a:pathLst>
              <a:path extrusionOk="0" h="1526890" w="1440829">
                <a:moveTo>
                  <a:pt x="0" y="0"/>
                </a:moveTo>
                <a:lnTo>
                  <a:pt x="1440828" y="0"/>
                </a:lnTo>
                <a:lnTo>
                  <a:pt x="1440828" y="1526890"/>
                </a:lnTo>
                <a:lnTo>
                  <a:pt x="0" y="1526890"/>
                </a:lnTo>
                <a:lnTo>
                  <a:pt x="0" y="0"/>
                </a:lnTo>
                <a:close/>
              </a:path>
            </a:pathLst>
          </a:custGeom>
          <a:blipFill rotWithShape="1">
            <a:blip r:embed="rId8">
              <a:alphaModFix/>
            </a:blip>
            <a:stretch>
              <a:fillRect b="0" l="0" r="0" t="0"/>
            </a:stretch>
          </a:blipFill>
          <a:ln>
            <a:noFill/>
          </a:ln>
        </p:spPr>
      </p:sp>
      <p:sp>
        <p:nvSpPr>
          <p:cNvPr id="484" name="Google Shape;484;p33"/>
          <p:cNvSpPr/>
          <p:nvPr/>
        </p:nvSpPr>
        <p:spPr>
          <a:xfrm flipH="1" rot="201608">
            <a:off x="597327" y="5081783"/>
            <a:ext cx="8421652" cy="5068303"/>
          </a:xfrm>
          <a:custGeom>
            <a:rect b="b" l="l" r="r" t="t"/>
            <a:pathLst>
              <a:path extrusionOk="0" h="5068303" w="8421652">
                <a:moveTo>
                  <a:pt x="8421652" y="0"/>
                </a:moveTo>
                <a:lnTo>
                  <a:pt x="0" y="0"/>
                </a:lnTo>
                <a:lnTo>
                  <a:pt x="0" y="5068303"/>
                </a:lnTo>
                <a:lnTo>
                  <a:pt x="8421652" y="5068303"/>
                </a:lnTo>
                <a:lnTo>
                  <a:pt x="8421652" y="0"/>
                </a:lnTo>
                <a:close/>
              </a:path>
            </a:pathLst>
          </a:custGeom>
          <a:blipFill rotWithShape="1">
            <a:blip r:embed="rId9">
              <a:alphaModFix/>
            </a:blip>
            <a:stretch>
              <a:fillRect b="0" l="0" r="0" t="0"/>
            </a:stretch>
          </a:blipFill>
          <a:ln>
            <a:noFill/>
          </a:ln>
        </p:spPr>
      </p:sp>
      <p:sp>
        <p:nvSpPr>
          <p:cNvPr id="485" name="Google Shape;485;p33"/>
          <p:cNvSpPr/>
          <p:nvPr/>
        </p:nvSpPr>
        <p:spPr>
          <a:xfrm rot="-404190">
            <a:off x="15425697" y="-61550"/>
            <a:ext cx="3667205" cy="4522338"/>
          </a:xfrm>
          <a:custGeom>
            <a:rect b="b" l="l" r="r" t="t"/>
            <a:pathLst>
              <a:path extrusionOk="0" h="4522338" w="3667205">
                <a:moveTo>
                  <a:pt x="0" y="0"/>
                </a:moveTo>
                <a:lnTo>
                  <a:pt x="3667206" y="0"/>
                </a:lnTo>
                <a:lnTo>
                  <a:pt x="3667206" y="4522338"/>
                </a:lnTo>
                <a:lnTo>
                  <a:pt x="0" y="4522338"/>
                </a:lnTo>
                <a:lnTo>
                  <a:pt x="0" y="0"/>
                </a:lnTo>
                <a:close/>
              </a:path>
            </a:pathLst>
          </a:custGeom>
          <a:blipFill rotWithShape="1">
            <a:blip r:embed="rId10">
              <a:alphaModFix/>
            </a:blip>
            <a:stretch>
              <a:fillRect b="0" l="0" r="0" t="0"/>
            </a:stretch>
          </a:blipFill>
          <a:ln>
            <a:noFill/>
          </a:ln>
        </p:spPr>
      </p:sp>
      <p:sp>
        <p:nvSpPr>
          <p:cNvPr id="486" name="Google Shape;486;p33"/>
          <p:cNvSpPr/>
          <p:nvPr/>
        </p:nvSpPr>
        <p:spPr>
          <a:xfrm>
            <a:off x="15921419" y="7879756"/>
            <a:ext cx="1822882" cy="2062932"/>
          </a:xfrm>
          <a:custGeom>
            <a:rect b="b" l="l" r="r" t="t"/>
            <a:pathLst>
              <a:path extrusionOk="0" h="2062932" w="1822882">
                <a:moveTo>
                  <a:pt x="0" y="0"/>
                </a:moveTo>
                <a:lnTo>
                  <a:pt x="1822882" y="0"/>
                </a:lnTo>
                <a:lnTo>
                  <a:pt x="1822882" y="2062932"/>
                </a:lnTo>
                <a:lnTo>
                  <a:pt x="0" y="2062932"/>
                </a:lnTo>
                <a:lnTo>
                  <a:pt x="0" y="0"/>
                </a:lnTo>
                <a:close/>
              </a:path>
            </a:pathLst>
          </a:custGeom>
          <a:blipFill rotWithShape="1">
            <a:blip r:embed="rId11">
              <a:alphaModFix/>
            </a:blip>
            <a:stretch>
              <a:fillRect b="0" l="0" r="0" t="0"/>
            </a:stretch>
          </a:blipFill>
          <a:ln>
            <a:noFill/>
          </a:ln>
        </p:spPr>
      </p:sp>
      <p:sp>
        <p:nvSpPr>
          <p:cNvPr id="487" name="Google Shape;487;p33"/>
          <p:cNvSpPr/>
          <p:nvPr/>
        </p:nvSpPr>
        <p:spPr>
          <a:xfrm rot="1612647">
            <a:off x="7602762" y="1360220"/>
            <a:ext cx="1331233" cy="1319131"/>
          </a:xfrm>
          <a:custGeom>
            <a:rect b="b" l="l" r="r" t="t"/>
            <a:pathLst>
              <a:path extrusionOk="0" h="1319131" w="1331233">
                <a:moveTo>
                  <a:pt x="0" y="0"/>
                </a:moveTo>
                <a:lnTo>
                  <a:pt x="1331233" y="0"/>
                </a:lnTo>
                <a:lnTo>
                  <a:pt x="1331233" y="1319131"/>
                </a:lnTo>
                <a:lnTo>
                  <a:pt x="0" y="1319131"/>
                </a:lnTo>
                <a:lnTo>
                  <a:pt x="0" y="0"/>
                </a:lnTo>
                <a:close/>
              </a:path>
            </a:pathLst>
          </a:custGeom>
          <a:blipFill rotWithShape="1">
            <a:blip r:embed="rId12">
              <a:alphaModFix/>
            </a:blip>
            <a:stretch>
              <a:fillRect b="0" l="0" r="0" t="0"/>
            </a:stretch>
          </a:blipFill>
          <a:ln>
            <a:noFill/>
          </a:ln>
        </p:spPr>
      </p:sp>
      <p:sp>
        <p:nvSpPr>
          <p:cNvPr id="488" name="Google Shape;488;p33"/>
          <p:cNvSpPr/>
          <p:nvPr/>
        </p:nvSpPr>
        <p:spPr>
          <a:xfrm>
            <a:off x="5967482" y="4402159"/>
            <a:ext cx="1286307" cy="1281629"/>
          </a:xfrm>
          <a:custGeom>
            <a:rect b="b" l="l" r="r" t="t"/>
            <a:pathLst>
              <a:path extrusionOk="0" h="1281629" w="1286307">
                <a:moveTo>
                  <a:pt x="0" y="0"/>
                </a:moveTo>
                <a:lnTo>
                  <a:pt x="1286307" y="0"/>
                </a:lnTo>
                <a:lnTo>
                  <a:pt x="1286307" y="1281629"/>
                </a:lnTo>
                <a:lnTo>
                  <a:pt x="0" y="1281629"/>
                </a:lnTo>
                <a:lnTo>
                  <a:pt x="0" y="0"/>
                </a:lnTo>
                <a:close/>
              </a:path>
            </a:pathLst>
          </a:custGeom>
          <a:blipFill rotWithShape="1">
            <a:blip r:embed="rId13">
              <a:alphaModFix/>
            </a:blip>
            <a:stretch>
              <a:fillRect b="0" l="0" r="0" t="0"/>
            </a:stretch>
          </a:blipFill>
          <a:ln>
            <a:noFill/>
          </a:ln>
        </p:spPr>
      </p:sp>
      <p:sp>
        <p:nvSpPr>
          <p:cNvPr id="489" name="Google Shape;489;p33"/>
          <p:cNvSpPr txBox="1"/>
          <p:nvPr/>
        </p:nvSpPr>
        <p:spPr>
          <a:xfrm>
            <a:off x="1028700" y="1442381"/>
            <a:ext cx="5713704" cy="15144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999" u="none" cap="none" strike="noStrike">
                <a:solidFill>
                  <a:srgbClr val="804E45"/>
                </a:solidFill>
                <a:latin typeface="Lobster Two"/>
                <a:ea typeface="Lobster Two"/>
                <a:cs typeface="Lobster Two"/>
                <a:sym typeface="Lobster Two"/>
              </a:rPr>
              <a:t>Contact Us</a:t>
            </a:r>
            <a:endParaRPr/>
          </a:p>
        </p:txBody>
      </p:sp>
      <p:sp>
        <p:nvSpPr>
          <p:cNvPr id="490" name="Google Shape;490;p33"/>
          <p:cNvSpPr txBox="1"/>
          <p:nvPr/>
        </p:nvSpPr>
        <p:spPr>
          <a:xfrm>
            <a:off x="8145682" y="4603115"/>
            <a:ext cx="4892954"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hello@reallygreatsite.com</a:t>
            </a:r>
            <a:endParaRPr/>
          </a:p>
        </p:txBody>
      </p:sp>
      <p:sp>
        <p:nvSpPr>
          <p:cNvPr id="491" name="Google Shape;491;p33"/>
          <p:cNvSpPr txBox="1"/>
          <p:nvPr/>
        </p:nvSpPr>
        <p:spPr>
          <a:xfrm>
            <a:off x="8145682" y="7464466"/>
            <a:ext cx="4892954"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reallygreatsite.com</a:t>
            </a:r>
            <a:endParaRPr/>
          </a:p>
        </p:txBody>
      </p:sp>
      <p:sp>
        <p:nvSpPr>
          <p:cNvPr id="492" name="Google Shape;492;p33"/>
          <p:cNvSpPr txBox="1"/>
          <p:nvPr/>
        </p:nvSpPr>
        <p:spPr>
          <a:xfrm>
            <a:off x="12555630" y="7464466"/>
            <a:ext cx="3823939"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123 Anywhere St., Any City</a:t>
            </a:r>
            <a:endParaRPr/>
          </a:p>
        </p:txBody>
      </p:sp>
      <p:sp>
        <p:nvSpPr>
          <p:cNvPr id="493" name="Google Shape;493;p33"/>
          <p:cNvSpPr txBox="1"/>
          <p:nvPr/>
        </p:nvSpPr>
        <p:spPr>
          <a:xfrm>
            <a:off x="13013779" y="4603115"/>
            <a:ext cx="2907640"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@reallygreatsite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B654"/>
        </a:solidFill>
      </p:bgPr>
    </p:bg>
    <p:spTree>
      <p:nvGrpSpPr>
        <p:cNvPr id="497" name="Shape 497"/>
        <p:cNvGrpSpPr/>
        <p:nvPr/>
      </p:nvGrpSpPr>
      <p:grpSpPr>
        <a:xfrm>
          <a:off x="0" y="0"/>
          <a:ext cx="0" cy="0"/>
          <a:chOff x="0" y="0"/>
          <a:chExt cx="0" cy="0"/>
        </a:xfrm>
      </p:grpSpPr>
      <p:pic>
        <p:nvPicPr>
          <p:cNvPr id="498" name="Google Shape;498;p34"/>
          <p:cNvPicPr preferRelativeResize="0"/>
          <p:nvPr/>
        </p:nvPicPr>
        <p:blipFill rotWithShape="1">
          <a:blip r:embed="rId3">
            <a:alphaModFix/>
          </a:blip>
          <a:srcRect b="0" l="0" r="0" t="59203"/>
          <a:stretch/>
        </p:blipFill>
        <p:spPr>
          <a:xfrm>
            <a:off x="0" y="6090324"/>
            <a:ext cx="18288000" cy="4196650"/>
          </a:xfrm>
          <a:prstGeom prst="rect">
            <a:avLst/>
          </a:prstGeom>
          <a:noFill/>
          <a:ln>
            <a:noFill/>
          </a:ln>
        </p:spPr>
      </p:pic>
      <p:pic>
        <p:nvPicPr>
          <p:cNvPr id="499" name="Google Shape;499;p34"/>
          <p:cNvPicPr preferRelativeResize="0"/>
          <p:nvPr/>
        </p:nvPicPr>
        <p:blipFill rotWithShape="1">
          <a:blip r:embed="rId4">
            <a:alphaModFix/>
          </a:blip>
          <a:srcRect b="0" l="71082" r="0" t="0"/>
          <a:stretch/>
        </p:blipFill>
        <p:spPr>
          <a:xfrm>
            <a:off x="12999499" y="25"/>
            <a:ext cx="5288424" cy="10286949"/>
          </a:xfrm>
          <a:prstGeom prst="rect">
            <a:avLst/>
          </a:prstGeom>
          <a:noFill/>
          <a:ln>
            <a:noFill/>
          </a:ln>
        </p:spPr>
      </p:pic>
      <p:sp>
        <p:nvSpPr>
          <p:cNvPr id="500" name="Google Shape;500;p34"/>
          <p:cNvSpPr txBox="1"/>
          <p:nvPr/>
        </p:nvSpPr>
        <p:spPr>
          <a:xfrm>
            <a:off x="5143955" y="2730586"/>
            <a:ext cx="8000100" cy="3820500"/>
          </a:xfrm>
          <a:prstGeom prst="rect">
            <a:avLst/>
          </a:prstGeom>
          <a:noFill/>
          <a:ln>
            <a:noFill/>
          </a:ln>
        </p:spPr>
        <p:txBody>
          <a:bodyPr anchorCtr="0" anchor="t" bIns="0" lIns="0" spcFirstLastPara="1" rIns="0" wrap="square" tIns="0">
            <a:spAutoFit/>
          </a:bodyPr>
          <a:lstStyle/>
          <a:p>
            <a:pPr indent="0" lvl="0" marL="0" marR="0" rtl="0" algn="ctr">
              <a:lnSpc>
                <a:spcPct val="55000"/>
              </a:lnSpc>
              <a:spcBef>
                <a:spcPts val="0"/>
              </a:spcBef>
              <a:spcAft>
                <a:spcPts val="0"/>
              </a:spcAft>
              <a:buNone/>
            </a:pPr>
            <a:r>
              <a:rPr b="0" i="0" lang="en-US" sz="22564" u="none" cap="none" strike="noStrike">
                <a:solidFill>
                  <a:srgbClr val="804E45"/>
                </a:solidFill>
                <a:latin typeface="Lobster Two"/>
                <a:ea typeface="Lobster Two"/>
                <a:cs typeface="Lobster Two"/>
                <a:sym typeface="Lobster Two"/>
              </a:rPr>
              <a:t>Thank you</a:t>
            </a:r>
            <a:endParaRPr/>
          </a:p>
        </p:txBody>
      </p:sp>
      <p:sp>
        <p:nvSpPr>
          <p:cNvPr id="501" name="Google Shape;501;p34"/>
          <p:cNvSpPr/>
          <p:nvPr/>
        </p:nvSpPr>
        <p:spPr>
          <a:xfrm rot="171532">
            <a:off x="11248112" y="5141327"/>
            <a:ext cx="7032566" cy="4679853"/>
          </a:xfrm>
          <a:custGeom>
            <a:rect b="b" l="l" r="r" t="t"/>
            <a:pathLst>
              <a:path extrusionOk="0" h="4679853" w="7032566">
                <a:moveTo>
                  <a:pt x="0" y="0"/>
                </a:moveTo>
                <a:lnTo>
                  <a:pt x="7032565" y="0"/>
                </a:lnTo>
                <a:lnTo>
                  <a:pt x="7032565" y="4679853"/>
                </a:lnTo>
                <a:lnTo>
                  <a:pt x="0" y="4679853"/>
                </a:lnTo>
                <a:lnTo>
                  <a:pt x="0" y="0"/>
                </a:lnTo>
                <a:close/>
              </a:path>
            </a:pathLst>
          </a:custGeom>
          <a:blipFill rotWithShape="1">
            <a:blip r:embed="rId5">
              <a:alphaModFix/>
            </a:blip>
            <a:stretch>
              <a:fillRect b="0" l="0" r="0" t="0"/>
            </a:stretch>
          </a:blipFill>
          <a:ln>
            <a:noFill/>
          </a:ln>
        </p:spPr>
      </p:sp>
      <p:sp>
        <p:nvSpPr>
          <p:cNvPr id="502" name="Google Shape;502;p34"/>
          <p:cNvSpPr/>
          <p:nvPr/>
        </p:nvSpPr>
        <p:spPr>
          <a:xfrm>
            <a:off x="838200" y="7167877"/>
            <a:ext cx="3180430" cy="3443379"/>
          </a:xfrm>
          <a:custGeom>
            <a:rect b="b" l="l" r="r" t="t"/>
            <a:pathLst>
              <a:path extrusionOk="0" h="3443379" w="3180430">
                <a:moveTo>
                  <a:pt x="0" y="0"/>
                </a:moveTo>
                <a:lnTo>
                  <a:pt x="3180430" y="0"/>
                </a:lnTo>
                <a:lnTo>
                  <a:pt x="3180430" y="3443379"/>
                </a:lnTo>
                <a:lnTo>
                  <a:pt x="0" y="3443379"/>
                </a:lnTo>
                <a:lnTo>
                  <a:pt x="0" y="0"/>
                </a:lnTo>
                <a:close/>
              </a:path>
            </a:pathLst>
          </a:custGeom>
          <a:blipFill rotWithShape="1">
            <a:blip r:embed="rId6">
              <a:alphaModFix/>
            </a:blip>
            <a:stretch>
              <a:fillRect b="0" l="0" r="0" t="0"/>
            </a:stretch>
          </a:blipFill>
          <a:ln>
            <a:noFill/>
          </a:ln>
        </p:spPr>
      </p:sp>
      <p:sp>
        <p:nvSpPr>
          <p:cNvPr id="503" name="Google Shape;503;p34"/>
          <p:cNvSpPr/>
          <p:nvPr/>
        </p:nvSpPr>
        <p:spPr>
          <a:xfrm rot="-6772671">
            <a:off x="10852760" y="705874"/>
            <a:ext cx="1331233" cy="1319131"/>
          </a:xfrm>
          <a:custGeom>
            <a:rect b="b" l="l" r="r" t="t"/>
            <a:pathLst>
              <a:path extrusionOk="0" h="1319131" w="1331233">
                <a:moveTo>
                  <a:pt x="0" y="0"/>
                </a:moveTo>
                <a:lnTo>
                  <a:pt x="1331233" y="0"/>
                </a:lnTo>
                <a:lnTo>
                  <a:pt x="1331233" y="1319132"/>
                </a:lnTo>
                <a:lnTo>
                  <a:pt x="0" y="1319132"/>
                </a:lnTo>
                <a:lnTo>
                  <a:pt x="0" y="0"/>
                </a:lnTo>
                <a:close/>
              </a:path>
            </a:pathLst>
          </a:custGeom>
          <a:blipFill rotWithShape="1">
            <a:blip r:embed="rId7">
              <a:alphaModFix/>
            </a:blip>
            <a:stretch>
              <a:fillRect b="0" l="0" r="0" t="0"/>
            </a:stretch>
          </a:blipFill>
          <a:ln>
            <a:noFill/>
          </a:ln>
        </p:spPr>
      </p:sp>
      <p:sp>
        <p:nvSpPr>
          <p:cNvPr id="504" name="Google Shape;504;p34"/>
          <p:cNvSpPr/>
          <p:nvPr/>
        </p:nvSpPr>
        <p:spPr>
          <a:xfrm>
            <a:off x="4260831" y="8177838"/>
            <a:ext cx="1291485" cy="1632912"/>
          </a:xfrm>
          <a:custGeom>
            <a:rect b="b" l="l" r="r" t="t"/>
            <a:pathLst>
              <a:path extrusionOk="0" h="1632912" w="1291485">
                <a:moveTo>
                  <a:pt x="0" y="0"/>
                </a:moveTo>
                <a:lnTo>
                  <a:pt x="1291485" y="0"/>
                </a:lnTo>
                <a:lnTo>
                  <a:pt x="1291485" y="1632912"/>
                </a:lnTo>
                <a:lnTo>
                  <a:pt x="0" y="1632912"/>
                </a:lnTo>
                <a:lnTo>
                  <a:pt x="0" y="0"/>
                </a:lnTo>
                <a:close/>
              </a:path>
            </a:pathLst>
          </a:custGeom>
          <a:blipFill rotWithShape="1">
            <a:blip r:embed="rId8">
              <a:alphaModFix/>
            </a:blip>
            <a:stretch>
              <a:fillRect b="0" l="0" r="0" t="0"/>
            </a:stretch>
          </a:blipFill>
          <a:ln>
            <a:noFill/>
          </a:ln>
        </p:spPr>
      </p:sp>
      <p:sp>
        <p:nvSpPr>
          <p:cNvPr id="505" name="Google Shape;505;p34"/>
          <p:cNvSpPr/>
          <p:nvPr/>
        </p:nvSpPr>
        <p:spPr>
          <a:xfrm>
            <a:off x="4444454" y="4885272"/>
            <a:ext cx="1565953" cy="1286928"/>
          </a:xfrm>
          <a:custGeom>
            <a:rect b="b" l="l" r="r" t="t"/>
            <a:pathLst>
              <a:path extrusionOk="0" h="1286928" w="1565953">
                <a:moveTo>
                  <a:pt x="0" y="0"/>
                </a:moveTo>
                <a:lnTo>
                  <a:pt x="1565952" y="0"/>
                </a:lnTo>
                <a:lnTo>
                  <a:pt x="1565952" y="1286928"/>
                </a:lnTo>
                <a:lnTo>
                  <a:pt x="0" y="1286928"/>
                </a:lnTo>
                <a:lnTo>
                  <a:pt x="0" y="0"/>
                </a:lnTo>
                <a:close/>
              </a:path>
            </a:pathLst>
          </a:custGeom>
          <a:blipFill rotWithShape="1">
            <a:blip r:embed="rId9">
              <a:alphaModFix/>
            </a:blip>
            <a:stretch>
              <a:fillRect b="0" l="0" r="0" t="0"/>
            </a:stretch>
          </a:blipFill>
          <a:ln>
            <a:noFill/>
          </a:ln>
        </p:spPr>
      </p:sp>
      <p:sp>
        <p:nvSpPr>
          <p:cNvPr id="506" name="Google Shape;506;p34"/>
          <p:cNvSpPr txBox="1"/>
          <p:nvPr/>
        </p:nvSpPr>
        <p:spPr>
          <a:xfrm>
            <a:off x="7636075" y="7671754"/>
            <a:ext cx="3015849" cy="908939"/>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Write a closing statement or call-to-action here.</a:t>
            </a:r>
            <a:endParaRPr/>
          </a:p>
        </p:txBody>
      </p:sp>
      <p:pic>
        <p:nvPicPr>
          <p:cNvPr id="507" name="Google Shape;507;p34"/>
          <p:cNvPicPr preferRelativeResize="0"/>
          <p:nvPr/>
        </p:nvPicPr>
        <p:blipFill rotWithShape="1">
          <a:blip r:embed="rId4">
            <a:alphaModFix/>
          </a:blip>
          <a:srcRect b="0" l="0" r="76212" t="0"/>
          <a:stretch/>
        </p:blipFill>
        <p:spPr>
          <a:xfrm>
            <a:off x="0" y="25"/>
            <a:ext cx="4350226" cy="102869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BBB"/>
        </a:solidFill>
      </p:bgPr>
    </p:bg>
    <p:spTree>
      <p:nvGrpSpPr>
        <p:cNvPr id="511" name="Shape 511"/>
        <p:cNvGrpSpPr/>
        <p:nvPr/>
      </p:nvGrpSpPr>
      <p:grpSpPr>
        <a:xfrm>
          <a:off x="0" y="0"/>
          <a:ext cx="0" cy="0"/>
          <a:chOff x="0" y="0"/>
          <a:chExt cx="0" cy="0"/>
        </a:xfrm>
      </p:grpSpPr>
      <p:sp>
        <p:nvSpPr>
          <p:cNvPr id="512" name="Google Shape;512;p35"/>
          <p:cNvSpPr txBox="1"/>
          <p:nvPr/>
        </p:nvSpPr>
        <p:spPr>
          <a:xfrm>
            <a:off x="1028700" y="857826"/>
            <a:ext cx="5059200" cy="2770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9999" u="none" cap="none" strike="noStrike">
                <a:solidFill>
                  <a:srgbClr val="804E45"/>
                </a:solidFill>
                <a:latin typeface="Lobster Two"/>
                <a:ea typeface="Lobster Two"/>
                <a:cs typeface="Lobster Two"/>
                <a:sym typeface="Lobster Two"/>
              </a:rPr>
              <a:t>Resource </a:t>
            </a:r>
            <a:endParaRPr/>
          </a:p>
          <a:p>
            <a:pPr indent="0" lvl="0" marL="0" marR="0" rtl="0" algn="l">
              <a:lnSpc>
                <a:spcPct val="90000"/>
              </a:lnSpc>
              <a:spcBef>
                <a:spcPts val="0"/>
              </a:spcBef>
              <a:spcAft>
                <a:spcPts val="0"/>
              </a:spcAft>
              <a:buNone/>
            </a:pPr>
            <a:r>
              <a:rPr b="0" i="0" lang="en-US" sz="9999" u="none" cap="none" strike="noStrike">
                <a:solidFill>
                  <a:srgbClr val="804E45"/>
                </a:solidFill>
                <a:latin typeface="Lobster Two"/>
                <a:ea typeface="Lobster Two"/>
                <a:cs typeface="Lobster Two"/>
                <a:sym typeface="Lobster Two"/>
              </a:rPr>
              <a:t>Page</a:t>
            </a:r>
            <a:endParaRPr/>
          </a:p>
        </p:txBody>
      </p:sp>
      <p:sp>
        <p:nvSpPr>
          <p:cNvPr id="513" name="Google Shape;513;p35"/>
          <p:cNvSpPr txBox="1"/>
          <p:nvPr/>
        </p:nvSpPr>
        <p:spPr>
          <a:xfrm>
            <a:off x="1028700" y="5198857"/>
            <a:ext cx="4333500" cy="424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This presentation template uses</a:t>
            </a:r>
            <a:endParaRPr/>
          </a:p>
          <a:p>
            <a:pPr indent="0" lvl="0" marL="0" marR="0" rtl="0" algn="l">
              <a:lnSpc>
                <a:spcPct val="10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the following free fonts:</a:t>
            </a:r>
            <a:endParaRPr/>
          </a:p>
          <a:p>
            <a:pPr indent="0" lvl="0" marL="0" marR="0" rtl="0" algn="l">
              <a:lnSpc>
                <a:spcPct val="100000"/>
              </a:lnSpc>
              <a:spcBef>
                <a:spcPts val="0"/>
              </a:spcBef>
              <a:spcAft>
                <a:spcPts val="0"/>
              </a:spcAft>
              <a:buNone/>
            </a:pPr>
            <a:r>
              <a:t/>
            </a:r>
            <a:endParaRPr b="0" i="0" sz="2300" u="none" cap="none" strike="noStrike">
              <a:solidFill>
                <a:srgbClr val="623F1F"/>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Titles: Lobster Two</a:t>
            </a:r>
            <a:endParaRPr/>
          </a:p>
          <a:p>
            <a:pPr indent="0" lvl="0" marL="0" marR="0" rtl="0" algn="l">
              <a:lnSpc>
                <a:spcPct val="10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Headers: Barlow SemiCondensed</a:t>
            </a:r>
            <a:endParaRPr/>
          </a:p>
          <a:p>
            <a:pPr indent="0" lvl="0" marL="0" marR="0" rtl="0" algn="l">
              <a:lnSpc>
                <a:spcPct val="10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Body Copy: Barlow SemiCondensed</a:t>
            </a:r>
            <a:endParaRPr/>
          </a:p>
          <a:p>
            <a:pPr indent="0" lvl="0" marL="0" marR="0" rtl="0" algn="l">
              <a:lnSpc>
                <a:spcPct val="100000"/>
              </a:lnSpc>
              <a:spcBef>
                <a:spcPts val="0"/>
              </a:spcBef>
              <a:spcAft>
                <a:spcPts val="0"/>
              </a:spcAft>
              <a:buNone/>
            </a:pPr>
            <a:r>
              <a:t/>
            </a:r>
            <a:endParaRPr b="0" i="0" sz="2300" u="none" cap="none" strike="noStrike">
              <a:solidFill>
                <a:srgbClr val="623F1F"/>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You can find these fonts online too. Happy designing! </a:t>
            </a:r>
            <a:endParaRPr/>
          </a:p>
          <a:p>
            <a:pPr indent="0" lvl="0" marL="0" marR="0" rtl="0" algn="l">
              <a:lnSpc>
                <a:spcPct val="100000"/>
              </a:lnSpc>
              <a:spcBef>
                <a:spcPts val="0"/>
              </a:spcBef>
              <a:spcAft>
                <a:spcPts val="0"/>
              </a:spcAft>
              <a:buNone/>
            </a:pPr>
            <a:r>
              <a:t/>
            </a:r>
            <a:endParaRPr b="0" i="0" sz="2300" u="none" cap="none" strike="noStrike">
              <a:solidFill>
                <a:srgbClr val="623F1F"/>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Don't forget to delete this</a:t>
            </a:r>
            <a:endParaRPr/>
          </a:p>
          <a:p>
            <a:pPr indent="0" lvl="0" marL="0" marR="0" rtl="0" algn="l">
              <a:lnSpc>
                <a:spcPct val="100000"/>
              </a:lnSpc>
              <a:spcBef>
                <a:spcPts val="0"/>
              </a:spcBef>
              <a:spcAft>
                <a:spcPts val="0"/>
              </a:spcAft>
              <a:buNone/>
            </a:pPr>
            <a:r>
              <a:rPr b="0" i="0" lang="en-US" sz="2300" u="none" cap="none" strike="noStrike">
                <a:solidFill>
                  <a:srgbClr val="623F1F"/>
                </a:solidFill>
                <a:latin typeface="Barlow Semi Condensed"/>
                <a:ea typeface="Barlow Semi Condensed"/>
                <a:cs typeface="Barlow Semi Condensed"/>
                <a:sym typeface="Barlow Semi Condensed"/>
              </a:rPr>
              <a:t>page before presenting. </a:t>
            </a:r>
            <a:endParaRPr/>
          </a:p>
        </p:txBody>
      </p:sp>
      <p:sp>
        <p:nvSpPr>
          <p:cNvPr id="514" name="Google Shape;514;p35"/>
          <p:cNvSpPr txBox="1"/>
          <p:nvPr/>
        </p:nvSpPr>
        <p:spPr>
          <a:xfrm>
            <a:off x="1028700" y="4131334"/>
            <a:ext cx="3753300" cy="84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499" u="none" cap="none" strike="noStrike">
                <a:solidFill>
                  <a:srgbClr val="623F1F"/>
                </a:solidFill>
                <a:latin typeface="Barlow Semi Condensed"/>
                <a:ea typeface="Barlow Semi Condensed"/>
                <a:cs typeface="Barlow Semi Condensed"/>
                <a:sym typeface="Barlow Semi Condensed"/>
              </a:rPr>
              <a:t>Use these design resources in your Canva Presentation.</a:t>
            </a:r>
            <a:endParaRPr/>
          </a:p>
        </p:txBody>
      </p:sp>
      <p:sp>
        <p:nvSpPr>
          <p:cNvPr id="515" name="Google Shape;515;p35"/>
          <p:cNvSpPr/>
          <p:nvPr/>
        </p:nvSpPr>
        <p:spPr>
          <a:xfrm rot="-84876">
            <a:off x="6273544" y="7313946"/>
            <a:ext cx="968412" cy="1304259"/>
          </a:xfrm>
          <a:custGeom>
            <a:rect b="b" l="l" r="r" t="t"/>
            <a:pathLst>
              <a:path extrusionOk="0" h="1304259" w="968412">
                <a:moveTo>
                  <a:pt x="0" y="0"/>
                </a:moveTo>
                <a:lnTo>
                  <a:pt x="968412" y="0"/>
                </a:lnTo>
                <a:lnTo>
                  <a:pt x="968412" y="1304259"/>
                </a:lnTo>
                <a:lnTo>
                  <a:pt x="0" y="1304259"/>
                </a:lnTo>
                <a:lnTo>
                  <a:pt x="0" y="0"/>
                </a:lnTo>
                <a:close/>
              </a:path>
            </a:pathLst>
          </a:custGeom>
          <a:blipFill rotWithShape="1">
            <a:blip r:embed="rId3">
              <a:alphaModFix/>
            </a:blip>
            <a:stretch>
              <a:fillRect b="0" l="0" r="0" t="0"/>
            </a:stretch>
          </a:blipFill>
          <a:ln>
            <a:noFill/>
          </a:ln>
        </p:spPr>
      </p:sp>
      <p:sp>
        <p:nvSpPr>
          <p:cNvPr id="516" name="Google Shape;516;p35"/>
          <p:cNvSpPr/>
          <p:nvPr/>
        </p:nvSpPr>
        <p:spPr>
          <a:xfrm>
            <a:off x="13902805" y="6034541"/>
            <a:ext cx="749032" cy="598290"/>
          </a:xfrm>
          <a:custGeom>
            <a:rect b="b" l="l" r="r" t="t"/>
            <a:pathLst>
              <a:path extrusionOk="0" h="598290" w="749032">
                <a:moveTo>
                  <a:pt x="0" y="0"/>
                </a:moveTo>
                <a:lnTo>
                  <a:pt x="749032" y="0"/>
                </a:lnTo>
                <a:lnTo>
                  <a:pt x="749032" y="598290"/>
                </a:lnTo>
                <a:lnTo>
                  <a:pt x="0" y="598290"/>
                </a:lnTo>
                <a:lnTo>
                  <a:pt x="0" y="0"/>
                </a:lnTo>
                <a:close/>
              </a:path>
            </a:pathLst>
          </a:custGeom>
          <a:blipFill rotWithShape="1">
            <a:blip r:embed="rId4">
              <a:alphaModFix/>
            </a:blip>
            <a:stretch>
              <a:fillRect b="0" l="0" r="0" t="0"/>
            </a:stretch>
          </a:blipFill>
          <a:ln>
            <a:noFill/>
          </a:ln>
        </p:spPr>
      </p:sp>
      <p:sp>
        <p:nvSpPr>
          <p:cNvPr id="517" name="Google Shape;517;p35"/>
          <p:cNvSpPr/>
          <p:nvPr/>
        </p:nvSpPr>
        <p:spPr>
          <a:xfrm>
            <a:off x="13323307" y="2314874"/>
            <a:ext cx="1339163" cy="698039"/>
          </a:xfrm>
          <a:custGeom>
            <a:rect b="b" l="l" r="r" t="t"/>
            <a:pathLst>
              <a:path extrusionOk="0" h="698039" w="1339163">
                <a:moveTo>
                  <a:pt x="0" y="0"/>
                </a:moveTo>
                <a:lnTo>
                  <a:pt x="1339163" y="0"/>
                </a:lnTo>
                <a:lnTo>
                  <a:pt x="1339163" y="698039"/>
                </a:lnTo>
                <a:lnTo>
                  <a:pt x="0" y="698039"/>
                </a:lnTo>
                <a:lnTo>
                  <a:pt x="0" y="0"/>
                </a:lnTo>
                <a:close/>
              </a:path>
            </a:pathLst>
          </a:custGeom>
          <a:blipFill rotWithShape="1">
            <a:blip r:embed="rId5">
              <a:alphaModFix/>
            </a:blip>
            <a:stretch>
              <a:fillRect b="0" l="0" r="0" t="0"/>
            </a:stretch>
          </a:blipFill>
          <a:ln>
            <a:noFill/>
          </a:ln>
        </p:spPr>
      </p:sp>
      <p:sp>
        <p:nvSpPr>
          <p:cNvPr id="518" name="Google Shape;518;p35"/>
          <p:cNvSpPr/>
          <p:nvPr/>
        </p:nvSpPr>
        <p:spPr>
          <a:xfrm>
            <a:off x="14368316" y="1206569"/>
            <a:ext cx="1514230" cy="346896"/>
          </a:xfrm>
          <a:custGeom>
            <a:rect b="b" l="l" r="r" t="t"/>
            <a:pathLst>
              <a:path extrusionOk="0" h="346896" w="1514230">
                <a:moveTo>
                  <a:pt x="0" y="0"/>
                </a:moveTo>
                <a:lnTo>
                  <a:pt x="1514230" y="0"/>
                </a:lnTo>
                <a:lnTo>
                  <a:pt x="1514230" y="346896"/>
                </a:lnTo>
                <a:lnTo>
                  <a:pt x="0" y="346896"/>
                </a:lnTo>
                <a:lnTo>
                  <a:pt x="0" y="0"/>
                </a:lnTo>
                <a:close/>
              </a:path>
            </a:pathLst>
          </a:custGeom>
          <a:blipFill rotWithShape="1">
            <a:blip r:embed="rId6">
              <a:alphaModFix/>
            </a:blip>
            <a:stretch>
              <a:fillRect b="0" l="0" r="0" t="0"/>
            </a:stretch>
          </a:blipFill>
          <a:ln>
            <a:noFill/>
          </a:ln>
        </p:spPr>
      </p:sp>
      <p:sp>
        <p:nvSpPr>
          <p:cNvPr id="519" name="Google Shape;519;p35"/>
          <p:cNvSpPr/>
          <p:nvPr/>
        </p:nvSpPr>
        <p:spPr>
          <a:xfrm>
            <a:off x="6338185" y="2357639"/>
            <a:ext cx="1497247" cy="612510"/>
          </a:xfrm>
          <a:custGeom>
            <a:rect b="b" l="l" r="r" t="t"/>
            <a:pathLst>
              <a:path extrusionOk="0" h="612510" w="1497247">
                <a:moveTo>
                  <a:pt x="0" y="0"/>
                </a:moveTo>
                <a:lnTo>
                  <a:pt x="1497247" y="0"/>
                </a:lnTo>
                <a:lnTo>
                  <a:pt x="1497247" y="612510"/>
                </a:lnTo>
                <a:lnTo>
                  <a:pt x="0" y="612510"/>
                </a:lnTo>
                <a:lnTo>
                  <a:pt x="0" y="0"/>
                </a:lnTo>
                <a:close/>
              </a:path>
            </a:pathLst>
          </a:custGeom>
          <a:blipFill rotWithShape="1">
            <a:blip r:embed="rId7">
              <a:alphaModFix/>
            </a:blip>
            <a:stretch>
              <a:fillRect b="0" l="0" r="0" t="0"/>
            </a:stretch>
          </a:blipFill>
          <a:ln>
            <a:noFill/>
          </a:ln>
        </p:spPr>
      </p:sp>
      <p:sp>
        <p:nvSpPr>
          <p:cNvPr id="520" name="Google Shape;520;p35"/>
          <p:cNvSpPr/>
          <p:nvPr/>
        </p:nvSpPr>
        <p:spPr>
          <a:xfrm>
            <a:off x="7642747" y="7347581"/>
            <a:ext cx="969490" cy="1236989"/>
          </a:xfrm>
          <a:custGeom>
            <a:rect b="b" l="l" r="r" t="t"/>
            <a:pathLst>
              <a:path extrusionOk="0" h="1236989" w="969490">
                <a:moveTo>
                  <a:pt x="0" y="0"/>
                </a:moveTo>
                <a:lnTo>
                  <a:pt x="969489" y="0"/>
                </a:lnTo>
                <a:lnTo>
                  <a:pt x="969489" y="1236989"/>
                </a:lnTo>
                <a:lnTo>
                  <a:pt x="0" y="1236989"/>
                </a:lnTo>
                <a:lnTo>
                  <a:pt x="0" y="0"/>
                </a:lnTo>
                <a:close/>
              </a:path>
            </a:pathLst>
          </a:custGeom>
          <a:blipFill rotWithShape="1">
            <a:blip r:embed="rId8">
              <a:alphaModFix/>
            </a:blip>
            <a:stretch>
              <a:fillRect b="0" l="0" r="0" t="0"/>
            </a:stretch>
          </a:blipFill>
          <a:ln>
            <a:noFill/>
          </a:ln>
        </p:spPr>
      </p:sp>
      <p:sp>
        <p:nvSpPr>
          <p:cNvPr id="521" name="Google Shape;521;p35"/>
          <p:cNvSpPr/>
          <p:nvPr/>
        </p:nvSpPr>
        <p:spPr>
          <a:xfrm>
            <a:off x="8117654" y="3699182"/>
            <a:ext cx="1156262" cy="473016"/>
          </a:xfrm>
          <a:custGeom>
            <a:rect b="b" l="l" r="r" t="t"/>
            <a:pathLst>
              <a:path extrusionOk="0" h="473016" w="1156262">
                <a:moveTo>
                  <a:pt x="0" y="0"/>
                </a:moveTo>
                <a:lnTo>
                  <a:pt x="1156263" y="0"/>
                </a:lnTo>
                <a:lnTo>
                  <a:pt x="1156263" y="473017"/>
                </a:lnTo>
                <a:lnTo>
                  <a:pt x="0" y="473017"/>
                </a:lnTo>
                <a:lnTo>
                  <a:pt x="0" y="0"/>
                </a:lnTo>
                <a:close/>
              </a:path>
            </a:pathLst>
          </a:custGeom>
          <a:blipFill rotWithShape="1">
            <a:blip r:embed="rId9">
              <a:alphaModFix/>
            </a:blip>
            <a:stretch>
              <a:fillRect b="0" l="0" r="0" t="0"/>
            </a:stretch>
          </a:blipFill>
          <a:ln>
            <a:noFill/>
          </a:ln>
        </p:spPr>
      </p:sp>
      <p:sp>
        <p:nvSpPr>
          <p:cNvPr id="522" name="Google Shape;522;p35"/>
          <p:cNvSpPr/>
          <p:nvPr/>
        </p:nvSpPr>
        <p:spPr>
          <a:xfrm>
            <a:off x="11526051" y="2528718"/>
            <a:ext cx="1416129" cy="270352"/>
          </a:xfrm>
          <a:custGeom>
            <a:rect b="b" l="l" r="r" t="t"/>
            <a:pathLst>
              <a:path extrusionOk="0" h="270352" w="1416129">
                <a:moveTo>
                  <a:pt x="0" y="0"/>
                </a:moveTo>
                <a:lnTo>
                  <a:pt x="1416129" y="0"/>
                </a:lnTo>
                <a:lnTo>
                  <a:pt x="1416129" y="270352"/>
                </a:lnTo>
                <a:lnTo>
                  <a:pt x="0" y="270352"/>
                </a:lnTo>
                <a:lnTo>
                  <a:pt x="0" y="0"/>
                </a:lnTo>
                <a:close/>
              </a:path>
            </a:pathLst>
          </a:custGeom>
          <a:blipFill rotWithShape="1">
            <a:blip r:embed="rId10">
              <a:alphaModFix/>
            </a:blip>
            <a:stretch>
              <a:fillRect b="0" l="0" r="0" t="0"/>
            </a:stretch>
          </a:blipFill>
          <a:ln>
            <a:noFill/>
          </a:ln>
        </p:spPr>
      </p:sp>
      <p:sp>
        <p:nvSpPr>
          <p:cNvPr id="523" name="Google Shape;523;p35"/>
          <p:cNvSpPr/>
          <p:nvPr/>
        </p:nvSpPr>
        <p:spPr>
          <a:xfrm>
            <a:off x="15043597" y="2383031"/>
            <a:ext cx="1119380" cy="561725"/>
          </a:xfrm>
          <a:custGeom>
            <a:rect b="b" l="l" r="r" t="t"/>
            <a:pathLst>
              <a:path extrusionOk="0" h="561725" w="1119380">
                <a:moveTo>
                  <a:pt x="0" y="0"/>
                </a:moveTo>
                <a:lnTo>
                  <a:pt x="1119380" y="0"/>
                </a:lnTo>
                <a:lnTo>
                  <a:pt x="1119380" y="561725"/>
                </a:lnTo>
                <a:lnTo>
                  <a:pt x="0" y="561725"/>
                </a:lnTo>
                <a:lnTo>
                  <a:pt x="0" y="0"/>
                </a:lnTo>
                <a:close/>
              </a:path>
            </a:pathLst>
          </a:custGeom>
          <a:blipFill rotWithShape="1">
            <a:blip r:embed="rId11">
              <a:alphaModFix/>
            </a:blip>
            <a:stretch>
              <a:fillRect b="0" l="0" r="0" t="0"/>
            </a:stretch>
          </a:blipFill>
          <a:ln>
            <a:noFill/>
          </a:ln>
        </p:spPr>
      </p:sp>
      <p:sp>
        <p:nvSpPr>
          <p:cNvPr id="524" name="Google Shape;524;p35"/>
          <p:cNvSpPr/>
          <p:nvPr/>
        </p:nvSpPr>
        <p:spPr>
          <a:xfrm>
            <a:off x="16443778" y="3698782"/>
            <a:ext cx="1217753" cy="473817"/>
          </a:xfrm>
          <a:custGeom>
            <a:rect b="b" l="l" r="r" t="t"/>
            <a:pathLst>
              <a:path extrusionOk="0" h="473817" w="1217753">
                <a:moveTo>
                  <a:pt x="0" y="0"/>
                </a:moveTo>
                <a:lnTo>
                  <a:pt x="1217753" y="0"/>
                </a:lnTo>
                <a:lnTo>
                  <a:pt x="1217753" y="473817"/>
                </a:lnTo>
                <a:lnTo>
                  <a:pt x="0" y="473817"/>
                </a:lnTo>
                <a:lnTo>
                  <a:pt x="0" y="0"/>
                </a:lnTo>
                <a:close/>
              </a:path>
            </a:pathLst>
          </a:custGeom>
          <a:blipFill rotWithShape="1">
            <a:blip r:embed="rId12">
              <a:alphaModFix/>
            </a:blip>
            <a:stretch>
              <a:fillRect b="0" l="0" r="0" t="0"/>
            </a:stretch>
          </a:blipFill>
          <a:ln>
            <a:noFill/>
          </a:ln>
        </p:spPr>
      </p:sp>
      <p:sp>
        <p:nvSpPr>
          <p:cNvPr id="525" name="Google Shape;525;p35"/>
          <p:cNvSpPr/>
          <p:nvPr/>
        </p:nvSpPr>
        <p:spPr>
          <a:xfrm rot="163025">
            <a:off x="10148158" y="5994071"/>
            <a:ext cx="1415064" cy="679231"/>
          </a:xfrm>
          <a:custGeom>
            <a:rect b="b" l="l" r="r" t="t"/>
            <a:pathLst>
              <a:path extrusionOk="0" h="679231" w="1415064">
                <a:moveTo>
                  <a:pt x="0" y="0"/>
                </a:moveTo>
                <a:lnTo>
                  <a:pt x="1415065" y="0"/>
                </a:lnTo>
                <a:lnTo>
                  <a:pt x="1415065" y="679230"/>
                </a:lnTo>
                <a:lnTo>
                  <a:pt x="0" y="679230"/>
                </a:lnTo>
                <a:lnTo>
                  <a:pt x="0" y="0"/>
                </a:lnTo>
                <a:close/>
              </a:path>
            </a:pathLst>
          </a:custGeom>
          <a:blipFill rotWithShape="1">
            <a:blip r:embed="rId13">
              <a:alphaModFix/>
            </a:blip>
            <a:stretch>
              <a:fillRect b="0" l="0" r="0" t="0"/>
            </a:stretch>
          </a:blipFill>
          <a:ln>
            <a:noFill/>
          </a:ln>
        </p:spPr>
      </p:sp>
      <p:sp>
        <p:nvSpPr>
          <p:cNvPr id="526" name="Google Shape;526;p35"/>
          <p:cNvSpPr/>
          <p:nvPr/>
        </p:nvSpPr>
        <p:spPr>
          <a:xfrm>
            <a:off x="8997075" y="7506678"/>
            <a:ext cx="916292" cy="918795"/>
          </a:xfrm>
          <a:custGeom>
            <a:rect b="b" l="l" r="r" t="t"/>
            <a:pathLst>
              <a:path extrusionOk="0" h="918795" w="916292">
                <a:moveTo>
                  <a:pt x="0" y="0"/>
                </a:moveTo>
                <a:lnTo>
                  <a:pt x="916292" y="0"/>
                </a:lnTo>
                <a:lnTo>
                  <a:pt x="916292" y="918795"/>
                </a:lnTo>
                <a:lnTo>
                  <a:pt x="0" y="918795"/>
                </a:lnTo>
                <a:lnTo>
                  <a:pt x="0" y="0"/>
                </a:lnTo>
                <a:close/>
              </a:path>
            </a:pathLst>
          </a:custGeom>
          <a:blipFill rotWithShape="1">
            <a:blip r:embed="rId14">
              <a:alphaModFix/>
            </a:blip>
            <a:stretch>
              <a:fillRect b="-42213" l="0" r="0" t="0"/>
            </a:stretch>
          </a:blipFill>
          <a:ln>
            <a:noFill/>
          </a:ln>
        </p:spPr>
      </p:sp>
      <p:sp>
        <p:nvSpPr>
          <p:cNvPr id="527" name="Google Shape;527;p35"/>
          <p:cNvSpPr/>
          <p:nvPr/>
        </p:nvSpPr>
        <p:spPr>
          <a:xfrm>
            <a:off x="16455232" y="9093002"/>
            <a:ext cx="559039" cy="559039"/>
          </a:xfrm>
          <a:custGeom>
            <a:rect b="b" l="l" r="r" t="t"/>
            <a:pathLst>
              <a:path extrusionOk="0" h="559039" w="559039">
                <a:moveTo>
                  <a:pt x="0" y="0"/>
                </a:moveTo>
                <a:lnTo>
                  <a:pt x="559039" y="0"/>
                </a:lnTo>
                <a:lnTo>
                  <a:pt x="559039" y="559039"/>
                </a:lnTo>
                <a:lnTo>
                  <a:pt x="0" y="559039"/>
                </a:lnTo>
                <a:lnTo>
                  <a:pt x="0" y="0"/>
                </a:lnTo>
                <a:close/>
              </a:path>
            </a:pathLst>
          </a:custGeom>
          <a:blipFill rotWithShape="1">
            <a:blip r:embed="rId15">
              <a:alphaModFix/>
            </a:blip>
            <a:stretch>
              <a:fillRect b="0" l="0" r="0" t="0"/>
            </a:stretch>
          </a:blipFill>
          <a:ln>
            <a:noFill/>
          </a:ln>
        </p:spPr>
      </p:sp>
      <p:sp>
        <p:nvSpPr>
          <p:cNvPr id="528" name="Google Shape;528;p35"/>
          <p:cNvSpPr/>
          <p:nvPr/>
        </p:nvSpPr>
        <p:spPr>
          <a:xfrm>
            <a:off x="12526773" y="4901260"/>
            <a:ext cx="2538525" cy="429151"/>
          </a:xfrm>
          <a:custGeom>
            <a:rect b="b" l="l" r="r" t="t"/>
            <a:pathLst>
              <a:path extrusionOk="0" h="429151" w="2538525">
                <a:moveTo>
                  <a:pt x="0" y="0"/>
                </a:moveTo>
                <a:lnTo>
                  <a:pt x="2538525" y="0"/>
                </a:lnTo>
                <a:lnTo>
                  <a:pt x="2538525" y="429152"/>
                </a:lnTo>
                <a:lnTo>
                  <a:pt x="0" y="429152"/>
                </a:lnTo>
                <a:lnTo>
                  <a:pt x="0" y="0"/>
                </a:lnTo>
                <a:close/>
              </a:path>
            </a:pathLst>
          </a:custGeom>
          <a:blipFill rotWithShape="1">
            <a:blip r:embed="rId16">
              <a:alphaModFix/>
            </a:blip>
            <a:stretch>
              <a:fillRect b="0" l="0" r="0" t="0"/>
            </a:stretch>
          </a:blipFill>
          <a:ln>
            <a:noFill/>
          </a:ln>
        </p:spPr>
      </p:sp>
      <p:sp>
        <p:nvSpPr>
          <p:cNvPr id="529" name="Google Shape;529;p35"/>
          <p:cNvSpPr/>
          <p:nvPr/>
        </p:nvSpPr>
        <p:spPr>
          <a:xfrm>
            <a:off x="11188671" y="4856655"/>
            <a:ext cx="1057881" cy="518361"/>
          </a:xfrm>
          <a:custGeom>
            <a:rect b="b" l="l" r="r" t="t"/>
            <a:pathLst>
              <a:path extrusionOk="0" h="518361" w="1057881">
                <a:moveTo>
                  <a:pt x="0" y="0"/>
                </a:moveTo>
                <a:lnTo>
                  <a:pt x="1057880" y="0"/>
                </a:lnTo>
                <a:lnTo>
                  <a:pt x="1057880" y="518362"/>
                </a:lnTo>
                <a:lnTo>
                  <a:pt x="0" y="518362"/>
                </a:lnTo>
                <a:lnTo>
                  <a:pt x="0" y="0"/>
                </a:lnTo>
                <a:close/>
              </a:path>
            </a:pathLst>
          </a:custGeom>
          <a:blipFill rotWithShape="1">
            <a:blip r:embed="rId17">
              <a:alphaModFix/>
            </a:blip>
            <a:stretch>
              <a:fillRect b="0" l="0" r="0" t="0"/>
            </a:stretch>
          </a:blipFill>
          <a:ln>
            <a:noFill/>
          </a:ln>
        </p:spPr>
      </p:sp>
      <p:sp>
        <p:nvSpPr>
          <p:cNvPr id="530" name="Google Shape;530;p35"/>
          <p:cNvSpPr/>
          <p:nvPr/>
        </p:nvSpPr>
        <p:spPr>
          <a:xfrm>
            <a:off x="16593639" y="1149769"/>
            <a:ext cx="1133528" cy="460496"/>
          </a:xfrm>
          <a:custGeom>
            <a:rect b="b" l="l" r="r" t="t"/>
            <a:pathLst>
              <a:path extrusionOk="0" h="460496" w="1133528">
                <a:moveTo>
                  <a:pt x="0" y="0"/>
                </a:moveTo>
                <a:lnTo>
                  <a:pt x="1133527" y="0"/>
                </a:lnTo>
                <a:lnTo>
                  <a:pt x="1133527" y="460496"/>
                </a:lnTo>
                <a:lnTo>
                  <a:pt x="0" y="460496"/>
                </a:lnTo>
                <a:lnTo>
                  <a:pt x="0" y="0"/>
                </a:lnTo>
                <a:close/>
              </a:path>
            </a:pathLst>
          </a:custGeom>
          <a:blipFill rotWithShape="1">
            <a:blip r:embed="rId18">
              <a:alphaModFix/>
            </a:blip>
            <a:stretch>
              <a:fillRect b="0" l="0" r="0" t="0"/>
            </a:stretch>
          </a:blipFill>
          <a:ln>
            <a:noFill/>
          </a:ln>
        </p:spPr>
      </p:sp>
      <p:sp>
        <p:nvSpPr>
          <p:cNvPr id="531" name="Google Shape;531;p35"/>
          <p:cNvSpPr/>
          <p:nvPr/>
        </p:nvSpPr>
        <p:spPr>
          <a:xfrm>
            <a:off x="12240031" y="3543197"/>
            <a:ext cx="1316540" cy="784987"/>
          </a:xfrm>
          <a:custGeom>
            <a:rect b="b" l="l" r="r" t="t"/>
            <a:pathLst>
              <a:path extrusionOk="0" h="784987" w="1316540">
                <a:moveTo>
                  <a:pt x="0" y="0"/>
                </a:moveTo>
                <a:lnTo>
                  <a:pt x="1316540" y="0"/>
                </a:lnTo>
                <a:lnTo>
                  <a:pt x="1316540" y="784987"/>
                </a:lnTo>
                <a:lnTo>
                  <a:pt x="0" y="784987"/>
                </a:lnTo>
                <a:lnTo>
                  <a:pt x="0" y="0"/>
                </a:lnTo>
                <a:close/>
              </a:path>
            </a:pathLst>
          </a:custGeom>
          <a:blipFill rotWithShape="1">
            <a:blip r:embed="rId19">
              <a:alphaModFix amt="46000"/>
            </a:blip>
            <a:stretch>
              <a:fillRect b="0" l="0" r="0" t="0"/>
            </a:stretch>
          </a:blipFill>
          <a:ln>
            <a:noFill/>
          </a:ln>
        </p:spPr>
      </p:sp>
      <p:sp>
        <p:nvSpPr>
          <p:cNvPr id="532" name="Google Shape;532;p35"/>
          <p:cNvSpPr/>
          <p:nvPr/>
        </p:nvSpPr>
        <p:spPr>
          <a:xfrm>
            <a:off x="9397394" y="4856123"/>
            <a:ext cx="1511056" cy="519425"/>
          </a:xfrm>
          <a:custGeom>
            <a:rect b="b" l="l" r="r" t="t"/>
            <a:pathLst>
              <a:path extrusionOk="0" h="519425" w="1511056">
                <a:moveTo>
                  <a:pt x="0" y="0"/>
                </a:moveTo>
                <a:lnTo>
                  <a:pt x="1511055" y="0"/>
                </a:lnTo>
                <a:lnTo>
                  <a:pt x="1511055" y="519426"/>
                </a:lnTo>
                <a:lnTo>
                  <a:pt x="0" y="519426"/>
                </a:lnTo>
                <a:lnTo>
                  <a:pt x="0" y="0"/>
                </a:lnTo>
                <a:close/>
              </a:path>
            </a:pathLst>
          </a:custGeom>
          <a:blipFill rotWithShape="1">
            <a:blip r:embed="rId20">
              <a:alphaModFix/>
            </a:blip>
            <a:stretch>
              <a:fillRect b="0" l="0" r="0" t="0"/>
            </a:stretch>
          </a:blipFill>
          <a:ln>
            <a:noFill/>
          </a:ln>
        </p:spPr>
      </p:sp>
      <p:sp>
        <p:nvSpPr>
          <p:cNvPr id="533" name="Google Shape;533;p35"/>
          <p:cNvSpPr/>
          <p:nvPr/>
        </p:nvSpPr>
        <p:spPr>
          <a:xfrm rot="5400000">
            <a:off x="12902117" y="931519"/>
            <a:ext cx="613219" cy="896995"/>
          </a:xfrm>
          <a:custGeom>
            <a:rect b="b" l="l" r="r" t="t"/>
            <a:pathLst>
              <a:path extrusionOk="0" h="896995" w="613219">
                <a:moveTo>
                  <a:pt x="613219" y="896996"/>
                </a:moveTo>
                <a:lnTo>
                  <a:pt x="0" y="896996"/>
                </a:lnTo>
                <a:lnTo>
                  <a:pt x="0" y="0"/>
                </a:lnTo>
                <a:lnTo>
                  <a:pt x="613219" y="0"/>
                </a:lnTo>
                <a:lnTo>
                  <a:pt x="613219" y="896996"/>
                </a:lnTo>
                <a:close/>
              </a:path>
            </a:pathLst>
          </a:custGeom>
          <a:blipFill rotWithShape="1">
            <a:blip r:embed="rId21">
              <a:alphaModFix/>
            </a:blip>
            <a:stretch>
              <a:fillRect b="0" l="0" r="0" t="0"/>
            </a:stretch>
          </a:blipFill>
          <a:ln>
            <a:noFill/>
          </a:ln>
        </p:spPr>
      </p:sp>
      <p:sp>
        <p:nvSpPr>
          <p:cNvPr id="534" name="Google Shape;534;p35"/>
          <p:cNvSpPr/>
          <p:nvPr/>
        </p:nvSpPr>
        <p:spPr>
          <a:xfrm>
            <a:off x="9041897" y="1242130"/>
            <a:ext cx="1444533" cy="275774"/>
          </a:xfrm>
          <a:custGeom>
            <a:rect b="b" l="l" r="r" t="t"/>
            <a:pathLst>
              <a:path extrusionOk="0" h="275774" w="1444533">
                <a:moveTo>
                  <a:pt x="0" y="0"/>
                </a:moveTo>
                <a:lnTo>
                  <a:pt x="1444533" y="0"/>
                </a:lnTo>
                <a:lnTo>
                  <a:pt x="1444533" y="275774"/>
                </a:lnTo>
                <a:lnTo>
                  <a:pt x="0" y="275774"/>
                </a:lnTo>
                <a:lnTo>
                  <a:pt x="0" y="0"/>
                </a:lnTo>
                <a:close/>
              </a:path>
            </a:pathLst>
          </a:custGeom>
          <a:blipFill rotWithShape="1">
            <a:blip r:embed="rId22">
              <a:alphaModFix/>
            </a:blip>
            <a:stretch>
              <a:fillRect b="0" l="0" r="0" t="0"/>
            </a:stretch>
          </a:blipFill>
          <a:ln>
            <a:noFill/>
          </a:ln>
        </p:spPr>
      </p:sp>
      <p:sp>
        <p:nvSpPr>
          <p:cNvPr id="535" name="Google Shape;535;p35"/>
          <p:cNvSpPr/>
          <p:nvPr/>
        </p:nvSpPr>
        <p:spPr>
          <a:xfrm>
            <a:off x="7754112" y="1093767"/>
            <a:ext cx="576693" cy="572499"/>
          </a:xfrm>
          <a:custGeom>
            <a:rect b="b" l="l" r="r" t="t"/>
            <a:pathLst>
              <a:path extrusionOk="0" h="572499" w="576693">
                <a:moveTo>
                  <a:pt x="0" y="0"/>
                </a:moveTo>
                <a:lnTo>
                  <a:pt x="576693" y="0"/>
                </a:lnTo>
                <a:lnTo>
                  <a:pt x="576693" y="572499"/>
                </a:lnTo>
                <a:lnTo>
                  <a:pt x="0" y="572499"/>
                </a:lnTo>
                <a:lnTo>
                  <a:pt x="0" y="0"/>
                </a:lnTo>
                <a:close/>
              </a:path>
            </a:pathLst>
          </a:custGeom>
          <a:blipFill rotWithShape="1">
            <a:blip r:embed="rId23">
              <a:alphaModFix/>
            </a:blip>
            <a:stretch>
              <a:fillRect b="0" l="0" r="0" t="0"/>
            </a:stretch>
          </a:blipFill>
          <a:ln>
            <a:noFill/>
          </a:ln>
        </p:spPr>
      </p:sp>
      <p:sp>
        <p:nvSpPr>
          <p:cNvPr id="536" name="Google Shape;536;p35"/>
          <p:cNvSpPr/>
          <p:nvPr/>
        </p:nvSpPr>
        <p:spPr>
          <a:xfrm>
            <a:off x="7722823" y="6101900"/>
            <a:ext cx="882993" cy="463571"/>
          </a:xfrm>
          <a:custGeom>
            <a:rect b="b" l="l" r="r" t="t"/>
            <a:pathLst>
              <a:path extrusionOk="0" h="463571" w="882993">
                <a:moveTo>
                  <a:pt x="0" y="0"/>
                </a:moveTo>
                <a:lnTo>
                  <a:pt x="882993" y="0"/>
                </a:lnTo>
                <a:lnTo>
                  <a:pt x="882993" y="463572"/>
                </a:lnTo>
                <a:lnTo>
                  <a:pt x="0" y="463572"/>
                </a:lnTo>
                <a:lnTo>
                  <a:pt x="0" y="0"/>
                </a:lnTo>
                <a:close/>
              </a:path>
            </a:pathLst>
          </a:custGeom>
          <a:blipFill rotWithShape="1">
            <a:blip r:embed="rId24">
              <a:alphaModFix/>
            </a:blip>
            <a:stretch>
              <a:fillRect b="0" l="0" r="0" t="0"/>
            </a:stretch>
          </a:blipFill>
          <a:ln>
            <a:noFill/>
          </a:ln>
        </p:spPr>
      </p:sp>
      <p:sp>
        <p:nvSpPr>
          <p:cNvPr id="537" name="Google Shape;537;p35"/>
          <p:cNvSpPr/>
          <p:nvPr/>
        </p:nvSpPr>
        <p:spPr>
          <a:xfrm>
            <a:off x="12813114" y="6107724"/>
            <a:ext cx="908391" cy="451924"/>
          </a:xfrm>
          <a:custGeom>
            <a:rect b="b" l="l" r="r" t="t"/>
            <a:pathLst>
              <a:path extrusionOk="0" h="451924" w="908391">
                <a:moveTo>
                  <a:pt x="0" y="0"/>
                </a:moveTo>
                <a:lnTo>
                  <a:pt x="908391" y="0"/>
                </a:lnTo>
                <a:lnTo>
                  <a:pt x="908391" y="451924"/>
                </a:lnTo>
                <a:lnTo>
                  <a:pt x="0" y="451924"/>
                </a:lnTo>
                <a:lnTo>
                  <a:pt x="0" y="0"/>
                </a:lnTo>
                <a:close/>
              </a:path>
            </a:pathLst>
          </a:custGeom>
          <a:blipFill rotWithShape="1">
            <a:blip r:embed="rId25">
              <a:alphaModFix/>
            </a:blip>
            <a:stretch>
              <a:fillRect b="0" l="0" r="0" t="0"/>
            </a:stretch>
          </a:blipFill>
          <a:ln>
            <a:noFill/>
          </a:ln>
        </p:spPr>
      </p:sp>
      <p:sp>
        <p:nvSpPr>
          <p:cNvPr id="538" name="Google Shape;538;p35"/>
          <p:cNvSpPr/>
          <p:nvPr/>
        </p:nvSpPr>
        <p:spPr>
          <a:xfrm>
            <a:off x="11759827" y="5985436"/>
            <a:ext cx="871987" cy="696500"/>
          </a:xfrm>
          <a:custGeom>
            <a:rect b="b" l="l" r="r" t="t"/>
            <a:pathLst>
              <a:path extrusionOk="0" h="696500" w="871987">
                <a:moveTo>
                  <a:pt x="0" y="0"/>
                </a:moveTo>
                <a:lnTo>
                  <a:pt x="871987" y="0"/>
                </a:lnTo>
                <a:lnTo>
                  <a:pt x="871987" y="696500"/>
                </a:lnTo>
                <a:lnTo>
                  <a:pt x="0" y="696500"/>
                </a:lnTo>
                <a:lnTo>
                  <a:pt x="0" y="0"/>
                </a:lnTo>
                <a:close/>
              </a:path>
            </a:pathLst>
          </a:custGeom>
          <a:blipFill rotWithShape="1">
            <a:blip r:embed="rId26">
              <a:alphaModFix/>
            </a:blip>
            <a:stretch>
              <a:fillRect b="0" l="0" r="0" t="0"/>
            </a:stretch>
          </a:blipFill>
          <a:ln>
            <a:noFill/>
          </a:ln>
        </p:spPr>
      </p:sp>
      <p:sp>
        <p:nvSpPr>
          <p:cNvPr id="539" name="Google Shape;539;p35"/>
          <p:cNvSpPr/>
          <p:nvPr/>
        </p:nvSpPr>
        <p:spPr>
          <a:xfrm>
            <a:off x="12799857" y="9023758"/>
            <a:ext cx="722486" cy="697527"/>
          </a:xfrm>
          <a:custGeom>
            <a:rect b="b" l="l" r="r" t="t"/>
            <a:pathLst>
              <a:path extrusionOk="0" h="697527" w="722486">
                <a:moveTo>
                  <a:pt x="0" y="0"/>
                </a:moveTo>
                <a:lnTo>
                  <a:pt x="722486" y="0"/>
                </a:lnTo>
                <a:lnTo>
                  <a:pt x="722486" y="697527"/>
                </a:lnTo>
                <a:lnTo>
                  <a:pt x="0" y="697527"/>
                </a:lnTo>
                <a:lnTo>
                  <a:pt x="0" y="0"/>
                </a:lnTo>
                <a:close/>
              </a:path>
            </a:pathLst>
          </a:custGeom>
          <a:blipFill rotWithShape="1">
            <a:blip r:embed="rId27">
              <a:alphaModFix/>
            </a:blip>
            <a:stretch>
              <a:fillRect b="0" l="0" r="0" t="0"/>
            </a:stretch>
          </a:blipFill>
          <a:ln>
            <a:noFill/>
          </a:ln>
        </p:spPr>
      </p:sp>
      <p:sp>
        <p:nvSpPr>
          <p:cNvPr id="540" name="Google Shape;540;p35"/>
          <p:cNvSpPr/>
          <p:nvPr/>
        </p:nvSpPr>
        <p:spPr>
          <a:xfrm>
            <a:off x="10314814" y="9082913"/>
            <a:ext cx="595457" cy="579218"/>
          </a:xfrm>
          <a:custGeom>
            <a:rect b="b" l="l" r="r" t="t"/>
            <a:pathLst>
              <a:path extrusionOk="0" h="579218" w="595457">
                <a:moveTo>
                  <a:pt x="0" y="0"/>
                </a:moveTo>
                <a:lnTo>
                  <a:pt x="595458" y="0"/>
                </a:lnTo>
                <a:lnTo>
                  <a:pt x="595458" y="579217"/>
                </a:lnTo>
                <a:lnTo>
                  <a:pt x="0" y="579217"/>
                </a:lnTo>
                <a:lnTo>
                  <a:pt x="0" y="0"/>
                </a:lnTo>
                <a:close/>
              </a:path>
            </a:pathLst>
          </a:custGeom>
          <a:blipFill rotWithShape="1">
            <a:blip r:embed="rId28">
              <a:alphaModFix/>
            </a:blip>
            <a:stretch>
              <a:fillRect b="0" l="0" r="0" t="0"/>
            </a:stretch>
          </a:blipFill>
          <a:ln>
            <a:noFill/>
          </a:ln>
        </p:spPr>
      </p:sp>
      <p:sp>
        <p:nvSpPr>
          <p:cNvPr id="541" name="Google Shape;541;p35"/>
          <p:cNvSpPr/>
          <p:nvPr/>
        </p:nvSpPr>
        <p:spPr>
          <a:xfrm>
            <a:off x="11100753" y="9062854"/>
            <a:ext cx="635511" cy="619334"/>
          </a:xfrm>
          <a:custGeom>
            <a:rect b="b" l="l" r="r" t="t"/>
            <a:pathLst>
              <a:path extrusionOk="0" h="619334" w="635511">
                <a:moveTo>
                  <a:pt x="0" y="0"/>
                </a:moveTo>
                <a:lnTo>
                  <a:pt x="635510" y="0"/>
                </a:lnTo>
                <a:lnTo>
                  <a:pt x="635510" y="619334"/>
                </a:lnTo>
                <a:lnTo>
                  <a:pt x="0" y="619334"/>
                </a:lnTo>
                <a:lnTo>
                  <a:pt x="0" y="0"/>
                </a:lnTo>
                <a:close/>
              </a:path>
            </a:pathLst>
          </a:custGeom>
          <a:blipFill rotWithShape="1">
            <a:blip r:embed="rId29">
              <a:alphaModFix/>
            </a:blip>
            <a:stretch>
              <a:fillRect b="0" l="0" r="0" t="0"/>
            </a:stretch>
          </a:blipFill>
          <a:ln>
            <a:noFill/>
          </a:ln>
        </p:spPr>
      </p:sp>
      <p:sp>
        <p:nvSpPr>
          <p:cNvPr id="542" name="Google Shape;542;p35"/>
          <p:cNvSpPr/>
          <p:nvPr/>
        </p:nvSpPr>
        <p:spPr>
          <a:xfrm>
            <a:off x="11926744" y="9114983"/>
            <a:ext cx="682631" cy="515076"/>
          </a:xfrm>
          <a:custGeom>
            <a:rect b="b" l="l" r="r" t="t"/>
            <a:pathLst>
              <a:path extrusionOk="0" h="515076" w="682631">
                <a:moveTo>
                  <a:pt x="0" y="0"/>
                </a:moveTo>
                <a:lnTo>
                  <a:pt x="682632" y="0"/>
                </a:lnTo>
                <a:lnTo>
                  <a:pt x="682632" y="515077"/>
                </a:lnTo>
                <a:lnTo>
                  <a:pt x="0" y="515077"/>
                </a:lnTo>
                <a:lnTo>
                  <a:pt x="0" y="0"/>
                </a:lnTo>
                <a:close/>
              </a:path>
            </a:pathLst>
          </a:custGeom>
          <a:blipFill rotWithShape="1">
            <a:blip r:embed="rId30">
              <a:alphaModFix/>
            </a:blip>
            <a:stretch>
              <a:fillRect b="0" l="0" r="0" t="0"/>
            </a:stretch>
          </a:blipFill>
          <a:ln>
            <a:noFill/>
          </a:ln>
        </p:spPr>
      </p:sp>
      <p:sp>
        <p:nvSpPr>
          <p:cNvPr id="543" name="Google Shape;543;p35"/>
          <p:cNvSpPr/>
          <p:nvPr/>
        </p:nvSpPr>
        <p:spPr>
          <a:xfrm>
            <a:off x="10298205" y="7371319"/>
            <a:ext cx="904030" cy="1189513"/>
          </a:xfrm>
          <a:custGeom>
            <a:rect b="b" l="l" r="r" t="t"/>
            <a:pathLst>
              <a:path extrusionOk="0" h="1189513" w="904030">
                <a:moveTo>
                  <a:pt x="0" y="0"/>
                </a:moveTo>
                <a:lnTo>
                  <a:pt x="904030" y="0"/>
                </a:lnTo>
                <a:lnTo>
                  <a:pt x="904030" y="1189513"/>
                </a:lnTo>
                <a:lnTo>
                  <a:pt x="0" y="1189513"/>
                </a:lnTo>
                <a:lnTo>
                  <a:pt x="0" y="0"/>
                </a:lnTo>
                <a:close/>
              </a:path>
            </a:pathLst>
          </a:custGeom>
          <a:blipFill rotWithShape="1">
            <a:blip r:embed="rId31">
              <a:alphaModFix/>
            </a:blip>
            <a:stretch>
              <a:fillRect b="0" l="0" r="0" t="0"/>
            </a:stretch>
          </a:blipFill>
          <a:ln>
            <a:noFill/>
          </a:ln>
        </p:spPr>
      </p:sp>
      <p:sp>
        <p:nvSpPr>
          <p:cNvPr id="544" name="Google Shape;544;p35"/>
          <p:cNvSpPr/>
          <p:nvPr/>
        </p:nvSpPr>
        <p:spPr>
          <a:xfrm rot="10800000">
            <a:off x="13792671" y="9062854"/>
            <a:ext cx="1204563" cy="54753"/>
          </a:xfrm>
          <a:custGeom>
            <a:rect b="b" l="l" r="r" t="t"/>
            <a:pathLst>
              <a:path extrusionOk="0" h="54753" w="1204563">
                <a:moveTo>
                  <a:pt x="0" y="0"/>
                </a:moveTo>
                <a:lnTo>
                  <a:pt x="1204563" y="0"/>
                </a:lnTo>
                <a:lnTo>
                  <a:pt x="1204563" y="54753"/>
                </a:lnTo>
                <a:lnTo>
                  <a:pt x="0" y="54753"/>
                </a:lnTo>
                <a:lnTo>
                  <a:pt x="0" y="0"/>
                </a:lnTo>
                <a:close/>
              </a:path>
            </a:pathLst>
          </a:custGeom>
          <a:blipFill rotWithShape="1">
            <a:blip r:embed="rId32">
              <a:alphaModFix/>
            </a:blip>
            <a:stretch>
              <a:fillRect b="0" l="0" r="0" t="0"/>
            </a:stretch>
          </a:blipFill>
          <a:ln>
            <a:noFill/>
          </a:ln>
        </p:spPr>
      </p:sp>
      <p:grpSp>
        <p:nvGrpSpPr>
          <p:cNvPr id="545" name="Google Shape;545;p35"/>
          <p:cNvGrpSpPr/>
          <p:nvPr/>
        </p:nvGrpSpPr>
        <p:grpSpPr>
          <a:xfrm>
            <a:off x="6415282" y="1065446"/>
            <a:ext cx="626334" cy="629141"/>
            <a:chOff x="1813" y="0"/>
            <a:chExt cx="809173" cy="812800"/>
          </a:xfrm>
        </p:grpSpPr>
        <p:sp>
          <p:nvSpPr>
            <p:cNvPr id="546" name="Google Shape;546;p3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F3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5"/>
            <p:cNvSpPr txBox="1"/>
            <p:nvPr/>
          </p:nvSpPr>
          <p:spPr>
            <a:xfrm>
              <a:off x="76200" y="19050"/>
              <a:ext cx="660400" cy="717550"/>
            </a:xfrm>
            <a:prstGeom prst="rect">
              <a:avLst/>
            </a:prstGeom>
            <a:noFill/>
            <a:ln>
              <a:noFill/>
            </a:ln>
          </p:spPr>
          <p:txBody>
            <a:bodyPr anchorCtr="0" anchor="ctr" bIns="13600" lIns="13600" spcFirstLastPara="1" rIns="13600" wrap="square" tIns="136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8" name="Google Shape;548;p35"/>
          <p:cNvSpPr/>
          <p:nvPr/>
        </p:nvSpPr>
        <p:spPr>
          <a:xfrm>
            <a:off x="17151296" y="9082913"/>
            <a:ext cx="602642" cy="579218"/>
          </a:xfrm>
          <a:custGeom>
            <a:rect b="b" l="l" r="r" t="t"/>
            <a:pathLst>
              <a:path extrusionOk="0" h="579218" w="602642">
                <a:moveTo>
                  <a:pt x="0" y="0"/>
                </a:moveTo>
                <a:lnTo>
                  <a:pt x="602642" y="0"/>
                </a:lnTo>
                <a:lnTo>
                  <a:pt x="602642" y="579217"/>
                </a:lnTo>
                <a:lnTo>
                  <a:pt x="0" y="579217"/>
                </a:lnTo>
                <a:lnTo>
                  <a:pt x="0" y="0"/>
                </a:lnTo>
                <a:close/>
              </a:path>
            </a:pathLst>
          </a:custGeom>
          <a:blipFill rotWithShape="1">
            <a:blip r:embed="rId33">
              <a:alphaModFix/>
            </a:blip>
            <a:stretch>
              <a:fillRect b="0" l="0" r="0" t="0"/>
            </a:stretch>
          </a:blipFill>
          <a:ln>
            <a:noFill/>
          </a:ln>
        </p:spPr>
      </p:sp>
      <p:sp>
        <p:nvSpPr>
          <p:cNvPr id="549" name="Google Shape;549;p35"/>
          <p:cNvSpPr/>
          <p:nvPr/>
        </p:nvSpPr>
        <p:spPr>
          <a:xfrm>
            <a:off x="8216558" y="2296330"/>
            <a:ext cx="1300064" cy="735127"/>
          </a:xfrm>
          <a:custGeom>
            <a:rect b="b" l="l" r="r" t="t"/>
            <a:pathLst>
              <a:path extrusionOk="0" h="735127" w="1300064">
                <a:moveTo>
                  <a:pt x="0" y="0"/>
                </a:moveTo>
                <a:lnTo>
                  <a:pt x="1300064" y="0"/>
                </a:lnTo>
                <a:lnTo>
                  <a:pt x="1300064" y="735127"/>
                </a:lnTo>
                <a:lnTo>
                  <a:pt x="0" y="735127"/>
                </a:lnTo>
                <a:lnTo>
                  <a:pt x="0" y="0"/>
                </a:lnTo>
                <a:close/>
              </a:path>
            </a:pathLst>
          </a:custGeom>
          <a:blipFill rotWithShape="1">
            <a:blip r:embed="rId34">
              <a:alphaModFix amt="61000"/>
            </a:blip>
            <a:stretch>
              <a:fillRect b="0" l="0" r="0" t="0"/>
            </a:stretch>
          </a:blipFill>
          <a:ln>
            <a:noFill/>
          </a:ln>
        </p:spPr>
      </p:sp>
      <p:sp>
        <p:nvSpPr>
          <p:cNvPr id="550" name="Google Shape;550;p35"/>
          <p:cNvSpPr/>
          <p:nvPr/>
        </p:nvSpPr>
        <p:spPr>
          <a:xfrm flipH="1">
            <a:off x="13833221" y="3745810"/>
            <a:ext cx="1200397" cy="379762"/>
          </a:xfrm>
          <a:custGeom>
            <a:rect b="b" l="l" r="r" t="t"/>
            <a:pathLst>
              <a:path extrusionOk="0" h="379762" w="1200397">
                <a:moveTo>
                  <a:pt x="1200397" y="0"/>
                </a:moveTo>
                <a:lnTo>
                  <a:pt x="0" y="0"/>
                </a:lnTo>
                <a:lnTo>
                  <a:pt x="0" y="379762"/>
                </a:lnTo>
                <a:lnTo>
                  <a:pt x="1200397" y="379762"/>
                </a:lnTo>
                <a:lnTo>
                  <a:pt x="1200397" y="0"/>
                </a:lnTo>
                <a:close/>
              </a:path>
            </a:pathLst>
          </a:custGeom>
          <a:blipFill rotWithShape="1">
            <a:blip r:embed="rId35">
              <a:alphaModFix/>
            </a:blip>
            <a:stretch>
              <a:fillRect b="0" l="0" r="0" t="0"/>
            </a:stretch>
          </a:blipFill>
          <a:ln>
            <a:noFill/>
          </a:ln>
        </p:spPr>
      </p:sp>
      <p:sp>
        <p:nvSpPr>
          <p:cNvPr id="551" name="Google Shape;551;p35"/>
          <p:cNvSpPr/>
          <p:nvPr/>
        </p:nvSpPr>
        <p:spPr>
          <a:xfrm>
            <a:off x="6442783" y="4794570"/>
            <a:ext cx="1431827" cy="642532"/>
          </a:xfrm>
          <a:custGeom>
            <a:rect b="b" l="l" r="r" t="t"/>
            <a:pathLst>
              <a:path extrusionOk="0" h="642532" w="1431827">
                <a:moveTo>
                  <a:pt x="0" y="0"/>
                </a:moveTo>
                <a:lnTo>
                  <a:pt x="1431827" y="0"/>
                </a:lnTo>
                <a:lnTo>
                  <a:pt x="1431827" y="642532"/>
                </a:lnTo>
                <a:lnTo>
                  <a:pt x="0" y="642532"/>
                </a:lnTo>
                <a:lnTo>
                  <a:pt x="0" y="0"/>
                </a:lnTo>
                <a:close/>
              </a:path>
            </a:pathLst>
          </a:custGeom>
          <a:blipFill rotWithShape="1">
            <a:blip r:embed="rId36">
              <a:alphaModFix/>
            </a:blip>
            <a:stretch>
              <a:fillRect b="0" l="0" r="0" t="0"/>
            </a:stretch>
          </a:blipFill>
          <a:ln>
            <a:noFill/>
          </a:ln>
        </p:spPr>
      </p:sp>
      <p:sp>
        <p:nvSpPr>
          <p:cNvPr id="552" name="Google Shape;552;p35"/>
          <p:cNvSpPr/>
          <p:nvPr/>
        </p:nvSpPr>
        <p:spPr>
          <a:xfrm>
            <a:off x="16544104" y="2430906"/>
            <a:ext cx="1181042" cy="465975"/>
          </a:xfrm>
          <a:custGeom>
            <a:rect b="b" l="l" r="r" t="t"/>
            <a:pathLst>
              <a:path extrusionOk="0" h="465975" w="1181042">
                <a:moveTo>
                  <a:pt x="0" y="0"/>
                </a:moveTo>
                <a:lnTo>
                  <a:pt x="1181042" y="0"/>
                </a:lnTo>
                <a:lnTo>
                  <a:pt x="1181042" y="465975"/>
                </a:lnTo>
                <a:lnTo>
                  <a:pt x="0" y="465975"/>
                </a:lnTo>
                <a:lnTo>
                  <a:pt x="0" y="0"/>
                </a:lnTo>
                <a:close/>
              </a:path>
            </a:pathLst>
          </a:custGeom>
          <a:blipFill rotWithShape="1">
            <a:blip r:embed="rId37">
              <a:alphaModFix/>
            </a:blip>
            <a:stretch>
              <a:fillRect b="0" l="0" r="0" t="0"/>
            </a:stretch>
          </a:blipFill>
          <a:ln>
            <a:noFill/>
          </a:ln>
        </p:spPr>
      </p:sp>
      <p:sp>
        <p:nvSpPr>
          <p:cNvPr id="553" name="Google Shape;553;p35"/>
          <p:cNvSpPr/>
          <p:nvPr/>
        </p:nvSpPr>
        <p:spPr>
          <a:xfrm>
            <a:off x="11587074" y="7427054"/>
            <a:ext cx="991799" cy="1078043"/>
          </a:xfrm>
          <a:custGeom>
            <a:rect b="b" l="l" r="r" t="t"/>
            <a:pathLst>
              <a:path extrusionOk="0" h="1078043" w="991799">
                <a:moveTo>
                  <a:pt x="0" y="0"/>
                </a:moveTo>
                <a:lnTo>
                  <a:pt x="991800" y="0"/>
                </a:lnTo>
                <a:lnTo>
                  <a:pt x="991800" y="1078043"/>
                </a:lnTo>
                <a:lnTo>
                  <a:pt x="0" y="1078043"/>
                </a:lnTo>
                <a:lnTo>
                  <a:pt x="0" y="0"/>
                </a:lnTo>
                <a:close/>
              </a:path>
            </a:pathLst>
          </a:custGeom>
          <a:blipFill rotWithShape="1">
            <a:blip r:embed="rId38">
              <a:alphaModFix/>
            </a:blip>
            <a:stretch>
              <a:fillRect b="0" l="0" r="0" t="0"/>
            </a:stretch>
          </a:blipFill>
          <a:ln>
            <a:noFill/>
          </a:ln>
        </p:spPr>
      </p:sp>
      <p:sp>
        <p:nvSpPr>
          <p:cNvPr id="554" name="Google Shape;554;p35"/>
          <p:cNvSpPr/>
          <p:nvPr/>
        </p:nvSpPr>
        <p:spPr>
          <a:xfrm>
            <a:off x="15740864" y="7477397"/>
            <a:ext cx="715914" cy="977357"/>
          </a:xfrm>
          <a:custGeom>
            <a:rect b="b" l="l" r="r" t="t"/>
            <a:pathLst>
              <a:path extrusionOk="0" h="977357" w="715914">
                <a:moveTo>
                  <a:pt x="0" y="0"/>
                </a:moveTo>
                <a:lnTo>
                  <a:pt x="715913" y="0"/>
                </a:lnTo>
                <a:lnTo>
                  <a:pt x="715913" y="977357"/>
                </a:lnTo>
                <a:lnTo>
                  <a:pt x="0" y="977357"/>
                </a:lnTo>
                <a:lnTo>
                  <a:pt x="0" y="0"/>
                </a:lnTo>
                <a:close/>
              </a:path>
            </a:pathLst>
          </a:custGeom>
          <a:blipFill rotWithShape="1">
            <a:blip r:embed="rId39">
              <a:alphaModFix/>
            </a:blip>
            <a:stretch>
              <a:fillRect b="0" l="0" r="0" t="0"/>
            </a:stretch>
          </a:blipFill>
          <a:ln>
            <a:noFill/>
          </a:ln>
        </p:spPr>
      </p:sp>
      <p:sp>
        <p:nvSpPr>
          <p:cNvPr id="555" name="Google Shape;555;p35"/>
          <p:cNvSpPr/>
          <p:nvPr/>
        </p:nvSpPr>
        <p:spPr>
          <a:xfrm>
            <a:off x="8787116" y="6039665"/>
            <a:ext cx="1164439" cy="588042"/>
          </a:xfrm>
          <a:custGeom>
            <a:rect b="b" l="l" r="r" t="t"/>
            <a:pathLst>
              <a:path extrusionOk="0" h="588042" w="1164439">
                <a:moveTo>
                  <a:pt x="0" y="0"/>
                </a:moveTo>
                <a:lnTo>
                  <a:pt x="1164439" y="0"/>
                </a:lnTo>
                <a:lnTo>
                  <a:pt x="1164439" y="588042"/>
                </a:lnTo>
                <a:lnTo>
                  <a:pt x="0" y="588042"/>
                </a:lnTo>
                <a:lnTo>
                  <a:pt x="0" y="0"/>
                </a:lnTo>
                <a:close/>
              </a:path>
            </a:pathLst>
          </a:custGeom>
          <a:blipFill rotWithShape="1">
            <a:blip r:embed="rId40">
              <a:alphaModFix/>
            </a:blip>
            <a:stretch>
              <a:fillRect b="0" l="0" r="0" t="0"/>
            </a:stretch>
          </a:blipFill>
          <a:ln>
            <a:noFill/>
          </a:ln>
        </p:spPr>
      </p:sp>
      <p:sp>
        <p:nvSpPr>
          <p:cNvPr id="556" name="Google Shape;556;p35"/>
          <p:cNvSpPr/>
          <p:nvPr/>
        </p:nvSpPr>
        <p:spPr>
          <a:xfrm>
            <a:off x="16484569" y="6092549"/>
            <a:ext cx="1240576" cy="482274"/>
          </a:xfrm>
          <a:custGeom>
            <a:rect b="b" l="l" r="r" t="t"/>
            <a:pathLst>
              <a:path extrusionOk="0" h="482274" w="1240576">
                <a:moveTo>
                  <a:pt x="0" y="0"/>
                </a:moveTo>
                <a:lnTo>
                  <a:pt x="1240577" y="0"/>
                </a:lnTo>
                <a:lnTo>
                  <a:pt x="1240577" y="482274"/>
                </a:lnTo>
                <a:lnTo>
                  <a:pt x="0" y="482274"/>
                </a:lnTo>
                <a:lnTo>
                  <a:pt x="0" y="0"/>
                </a:lnTo>
                <a:close/>
              </a:path>
            </a:pathLst>
          </a:custGeom>
          <a:blipFill rotWithShape="1">
            <a:blip r:embed="rId41">
              <a:alphaModFix/>
            </a:blip>
            <a:stretch>
              <a:fillRect b="0" l="0" r="0" t="0"/>
            </a:stretch>
          </a:blipFill>
          <a:ln>
            <a:noFill/>
          </a:ln>
        </p:spPr>
      </p:sp>
      <p:sp>
        <p:nvSpPr>
          <p:cNvPr id="557" name="Google Shape;557;p35"/>
          <p:cNvSpPr/>
          <p:nvPr/>
        </p:nvSpPr>
        <p:spPr>
          <a:xfrm>
            <a:off x="15250201" y="9051856"/>
            <a:ext cx="332326" cy="641331"/>
          </a:xfrm>
          <a:custGeom>
            <a:rect b="b" l="l" r="r" t="t"/>
            <a:pathLst>
              <a:path extrusionOk="0" h="641331" w="332326">
                <a:moveTo>
                  <a:pt x="0" y="0"/>
                </a:moveTo>
                <a:lnTo>
                  <a:pt x="332326" y="0"/>
                </a:lnTo>
                <a:lnTo>
                  <a:pt x="332326" y="641331"/>
                </a:lnTo>
                <a:lnTo>
                  <a:pt x="0" y="641331"/>
                </a:lnTo>
                <a:lnTo>
                  <a:pt x="0" y="0"/>
                </a:lnTo>
                <a:close/>
              </a:path>
            </a:pathLst>
          </a:custGeom>
          <a:blipFill rotWithShape="1">
            <a:blip r:embed="rId42">
              <a:alphaModFix/>
            </a:blip>
            <a:stretch>
              <a:fillRect b="0" l="0" r="0" t="0"/>
            </a:stretch>
          </a:blipFill>
          <a:ln>
            <a:noFill/>
          </a:ln>
        </p:spPr>
      </p:sp>
      <p:sp>
        <p:nvSpPr>
          <p:cNvPr id="558" name="Google Shape;558;p35"/>
          <p:cNvSpPr/>
          <p:nvPr/>
        </p:nvSpPr>
        <p:spPr>
          <a:xfrm>
            <a:off x="15773008" y="9026666"/>
            <a:ext cx="491744" cy="691711"/>
          </a:xfrm>
          <a:custGeom>
            <a:rect b="b" l="l" r="r" t="t"/>
            <a:pathLst>
              <a:path extrusionOk="0" h="691711" w="491744">
                <a:moveTo>
                  <a:pt x="0" y="0"/>
                </a:moveTo>
                <a:lnTo>
                  <a:pt x="491743" y="0"/>
                </a:lnTo>
                <a:lnTo>
                  <a:pt x="491743" y="691711"/>
                </a:lnTo>
                <a:lnTo>
                  <a:pt x="0" y="691711"/>
                </a:lnTo>
                <a:lnTo>
                  <a:pt x="0" y="0"/>
                </a:lnTo>
                <a:close/>
              </a:path>
            </a:pathLst>
          </a:custGeom>
          <a:blipFill rotWithShape="1">
            <a:blip r:embed="rId43">
              <a:alphaModFix/>
            </a:blip>
            <a:stretch>
              <a:fillRect b="0" l="0" r="0" t="0"/>
            </a:stretch>
          </a:blipFill>
          <a:ln>
            <a:noFill/>
          </a:ln>
        </p:spPr>
      </p:sp>
      <p:sp>
        <p:nvSpPr>
          <p:cNvPr id="559" name="Google Shape;559;p35"/>
          <p:cNvSpPr/>
          <p:nvPr/>
        </p:nvSpPr>
        <p:spPr>
          <a:xfrm>
            <a:off x="6369567" y="5955730"/>
            <a:ext cx="1171955" cy="755911"/>
          </a:xfrm>
          <a:custGeom>
            <a:rect b="b" l="l" r="r" t="t"/>
            <a:pathLst>
              <a:path extrusionOk="0" h="755911" w="1171955">
                <a:moveTo>
                  <a:pt x="0" y="0"/>
                </a:moveTo>
                <a:lnTo>
                  <a:pt x="1171956" y="0"/>
                </a:lnTo>
                <a:lnTo>
                  <a:pt x="1171956" y="755912"/>
                </a:lnTo>
                <a:lnTo>
                  <a:pt x="0" y="755912"/>
                </a:lnTo>
                <a:lnTo>
                  <a:pt x="0" y="0"/>
                </a:lnTo>
                <a:close/>
              </a:path>
            </a:pathLst>
          </a:custGeom>
          <a:blipFill rotWithShape="1">
            <a:blip r:embed="rId44">
              <a:alphaModFix/>
            </a:blip>
            <a:stretch>
              <a:fillRect b="0" l="0" r="0" t="0"/>
            </a:stretch>
          </a:blipFill>
          <a:ln>
            <a:noFill/>
          </a:ln>
        </p:spPr>
      </p:sp>
      <p:sp>
        <p:nvSpPr>
          <p:cNvPr id="560" name="Google Shape;560;p35"/>
          <p:cNvSpPr/>
          <p:nvPr/>
        </p:nvSpPr>
        <p:spPr>
          <a:xfrm rot="-5400000">
            <a:off x="14245111" y="8756509"/>
            <a:ext cx="299684" cy="1346896"/>
          </a:xfrm>
          <a:custGeom>
            <a:rect b="b" l="l" r="r" t="t"/>
            <a:pathLst>
              <a:path extrusionOk="0" h="1346896" w="299684">
                <a:moveTo>
                  <a:pt x="0" y="0"/>
                </a:moveTo>
                <a:lnTo>
                  <a:pt x="299684" y="0"/>
                </a:lnTo>
                <a:lnTo>
                  <a:pt x="299684" y="1346896"/>
                </a:lnTo>
                <a:lnTo>
                  <a:pt x="0" y="1346896"/>
                </a:lnTo>
                <a:lnTo>
                  <a:pt x="0" y="0"/>
                </a:lnTo>
                <a:close/>
              </a:path>
            </a:pathLst>
          </a:custGeom>
          <a:blipFill rotWithShape="1">
            <a:blip r:embed="rId45">
              <a:alphaModFix/>
            </a:blip>
            <a:stretch>
              <a:fillRect b="0" l="0" r="0" t="0"/>
            </a:stretch>
          </a:blipFill>
          <a:ln>
            <a:noFill/>
          </a:ln>
        </p:spPr>
      </p:sp>
      <p:sp>
        <p:nvSpPr>
          <p:cNvPr id="561" name="Google Shape;561;p35"/>
          <p:cNvSpPr/>
          <p:nvPr/>
        </p:nvSpPr>
        <p:spPr>
          <a:xfrm>
            <a:off x="14833137" y="6047929"/>
            <a:ext cx="1470132" cy="571514"/>
          </a:xfrm>
          <a:custGeom>
            <a:rect b="b" l="l" r="r" t="t"/>
            <a:pathLst>
              <a:path extrusionOk="0" h="571514" w="1470132">
                <a:moveTo>
                  <a:pt x="0" y="0"/>
                </a:moveTo>
                <a:lnTo>
                  <a:pt x="1470132" y="0"/>
                </a:lnTo>
                <a:lnTo>
                  <a:pt x="1470132" y="571514"/>
                </a:lnTo>
                <a:lnTo>
                  <a:pt x="0" y="571514"/>
                </a:lnTo>
                <a:lnTo>
                  <a:pt x="0" y="0"/>
                </a:lnTo>
                <a:close/>
              </a:path>
            </a:pathLst>
          </a:custGeom>
          <a:blipFill rotWithShape="1">
            <a:blip r:embed="rId46">
              <a:alphaModFix/>
            </a:blip>
            <a:stretch>
              <a:fillRect b="0" l="0" r="0" t="0"/>
            </a:stretch>
          </a:blipFill>
          <a:ln>
            <a:noFill/>
          </a:ln>
        </p:spPr>
      </p:sp>
      <p:sp>
        <p:nvSpPr>
          <p:cNvPr id="562" name="Google Shape;562;p35"/>
          <p:cNvSpPr/>
          <p:nvPr/>
        </p:nvSpPr>
        <p:spPr>
          <a:xfrm>
            <a:off x="6338185" y="8992779"/>
            <a:ext cx="888758" cy="759484"/>
          </a:xfrm>
          <a:custGeom>
            <a:rect b="b" l="l" r="r" t="t"/>
            <a:pathLst>
              <a:path extrusionOk="0" h="759484" w="888758">
                <a:moveTo>
                  <a:pt x="0" y="0"/>
                </a:moveTo>
                <a:lnTo>
                  <a:pt x="888758" y="0"/>
                </a:lnTo>
                <a:lnTo>
                  <a:pt x="888758" y="759484"/>
                </a:lnTo>
                <a:lnTo>
                  <a:pt x="0" y="759484"/>
                </a:lnTo>
                <a:lnTo>
                  <a:pt x="0" y="0"/>
                </a:lnTo>
                <a:close/>
              </a:path>
            </a:pathLst>
          </a:custGeom>
          <a:blipFill rotWithShape="1">
            <a:blip r:embed="rId47">
              <a:alphaModFix/>
            </a:blip>
            <a:stretch>
              <a:fillRect b="0" l="0" r="0" t="0"/>
            </a:stretch>
          </a:blipFill>
          <a:ln>
            <a:noFill/>
          </a:ln>
        </p:spPr>
      </p:sp>
      <p:sp>
        <p:nvSpPr>
          <p:cNvPr id="563" name="Google Shape;563;p35"/>
          <p:cNvSpPr/>
          <p:nvPr/>
        </p:nvSpPr>
        <p:spPr>
          <a:xfrm>
            <a:off x="7417424" y="9040841"/>
            <a:ext cx="721043" cy="663360"/>
          </a:xfrm>
          <a:custGeom>
            <a:rect b="b" l="l" r="r" t="t"/>
            <a:pathLst>
              <a:path extrusionOk="0" h="663360" w="721043">
                <a:moveTo>
                  <a:pt x="0" y="0"/>
                </a:moveTo>
                <a:lnTo>
                  <a:pt x="721043" y="0"/>
                </a:lnTo>
                <a:lnTo>
                  <a:pt x="721043" y="663360"/>
                </a:lnTo>
                <a:lnTo>
                  <a:pt x="0" y="663360"/>
                </a:lnTo>
                <a:lnTo>
                  <a:pt x="0" y="0"/>
                </a:lnTo>
                <a:close/>
              </a:path>
            </a:pathLst>
          </a:custGeom>
          <a:blipFill rotWithShape="1">
            <a:blip r:embed="rId48">
              <a:alphaModFix/>
            </a:blip>
            <a:stretch>
              <a:fillRect b="0" l="0" r="0" t="0"/>
            </a:stretch>
          </a:blipFill>
          <a:ln>
            <a:noFill/>
          </a:ln>
        </p:spPr>
      </p:sp>
      <p:sp>
        <p:nvSpPr>
          <p:cNvPr id="564" name="Google Shape;564;p35"/>
          <p:cNvSpPr/>
          <p:nvPr/>
        </p:nvSpPr>
        <p:spPr>
          <a:xfrm>
            <a:off x="8328948" y="8974231"/>
            <a:ext cx="725613" cy="796581"/>
          </a:xfrm>
          <a:custGeom>
            <a:rect b="b" l="l" r="r" t="t"/>
            <a:pathLst>
              <a:path extrusionOk="0" h="796581" w="725613">
                <a:moveTo>
                  <a:pt x="0" y="0"/>
                </a:moveTo>
                <a:lnTo>
                  <a:pt x="725613" y="0"/>
                </a:lnTo>
                <a:lnTo>
                  <a:pt x="725613" y="796581"/>
                </a:lnTo>
                <a:lnTo>
                  <a:pt x="0" y="796581"/>
                </a:lnTo>
                <a:lnTo>
                  <a:pt x="0" y="0"/>
                </a:lnTo>
                <a:close/>
              </a:path>
            </a:pathLst>
          </a:custGeom>
          <a:blipFill rotWithShape="1">
            <a:blip r:embed="rId49">
              <a:alphaModFix/>
            </a:blip>
            <a:stretch>
              <a:fillRect b="0" l="0" r="0" t="0"/>
            </a:stretch>
          </a:blipFill>
          <a:ln>
            <a:noFill/>
          </a:ln>
        </p:spPr>
      </p:sp>
      <p:sp>
        <p:nvSpPr>
          <p:cNvPr id="565" name="Google Shape;565;p35"/>
          <p:cNvSpPr/>
          <p:nvPr/>
        </p:nvSpPr>
        <p:spPr>
          <a:xfrm>
            <a:off x="9245042" y="9032795"/>
            <a:ext cx="879291" cy="679452"/>
          </a:xfrm>
          <a:custGeom>
            <a:rect b="b" l="l" r="r" t="t"/>
            <a:pathLst>
              <a:path extrusionOk="0" h="679452" w="879291">
                <a:moveTo>
                  <a:pt x="0" y="0"/>
                </a:moveTo>
                <a:lnTo>
                  <a:pt x="879291" y="0"/>
                </a:lnTo>
                <a:lnTo>
                  <a:pt x="879291" y="679453"/>
                </a:lnTo>
                <a:lnTo>
                  <a:pt x="0" y="679453"/>
                </a:lnTo>
                <a:lnTo>
                  <a:pt x="0" y="0"/>
                </a:lnTo>
                <a:close/>
              </a:path>
            </a:pathLst>
          </a:custGeom>
          <a:blipFill rotWithShape="1">
            <a:blip r:embed="rId50">
              <a:alphaModFix/>
            </a:blip>
            <a:stretch>
              <a:fillRect b="0" l="0" r="0" t="0"/>
            </a:stretch>
          </a:blipFill>
          <a:ln>
            <a:noFill/>
          </a:ln>
        </p:spPr>
      </p:sp>
      <p:sp>
        <p:nvSpPr>
          <p:cNvPr id="566" name="Google Shape;566;p35"/>
          <p:cNvSpPr/>
          <p:nvPr/>
        </p:nvSpPr>
        <p:spPr>
          <a:xfrm>
            <a:off x="15345519" y="4786547"/>
            <a:ext cx="2278101" cy="658578"/>
          </a:xfrm>
          <a:custGeom>
            <a:rect b="b" l="l" r="r" t="t"/>
            <a:pathLst>
              <a:path extrusionOk="0" h="658578" w="2278101">
                <a:moveTo>
                  <a:pt x="0" y="0"/>
                </a:moveTo>
                <a:lnTo>
                  <a:pt x="2278101" y="0"/>
                </a:lnTo>
                <a:lnTo>
                  <a:pt x="2278101" y="658578"/>
                </a:lnTo>
                <a:lnTo>
                  <a:pt x="0" y="658578"/>
                </a:lnTo>
                <a:lnTo>
                  <a:pt x="0" y="0"/>
                </a:lnTo>
                <a:close/>
              </a:path>
            </a:pathLst>
          </a:custGeom>
          <a:blipFill rotWithShape="1">
            <a:blip r:embed="rId51">
              <a:alphaModFix/>
            </a:blip>
            <a:stretch>
              <a:fillRect b="0" l="0" r="0" t="0"/>
            </a:stretch>
          </a:blipFill>
          <a:ln>
            <a:noFill/>
          </a:ln>
        </p:spPr>
      </p:sp>
      <p:sp>
        <p:nvSpPr>
          <p:cNvPr id="567" name="Google Shape;567;p35"/>
          <p:cNvSpPr/>
          <p:nvPr/>
        </p:nvSpPr>
        <p:spPr>
          <a:xfrm>
            <a:off x="10901344" y="3753213"/>
            <a:ext cx="1062037" cy="364955"/>
          </a:xfrm>
          <a:custGeom>
            <a:rect b="b" l="l" r="r" t="t"/>
            <a:pathLst>
              <a:path extrusionOk="0" h="364955" w="1062037">
                <a:moveTo>
                  <a:pt x="0" y="0"/>
                </a:moveTo>
                <a:lnTo>
                  <a:pt x="1062037" y="0"/>
                </a:lnTo>
                <a:lnTo>
                  <a:pt x="1062037" y="364955"/>
                </a:lnTo>
                <a:lnTo>
                  <a:pt x="0" y="364955"/>
                </a:lnTo>
                <a:lnTo>
                  <a:pt x="0" y="0"/>
                </a:lnTo>
                <a:close/>
              </a:path>
            </a:pathLst>
          </a:custGeom>
          <a:blipFill rotWithShape="1">
            <a:blip r:embed="rId52">
              <a:alphaModFix/>
            </a:blip>
            <a:stretch>
              <a:fillRect b="0" l="0" r="0" t="0"/>
            </a:stretch>
          </a:blipFill>
          <a:ln>
            <a:noFill/>
          </a:ln>
        </p:spPr>
      </p:sp>
      <p:sp>
        <p:nvSpPr>
          <p:cNvPr id="568" name="Google Shape;568;p35"/>
          <p:cNvSpPr/>
          <p:nvPr/>
        </p:nvSpPr>
        <p:spPr>
          <a:xfrm>
            <a:off x="15310268" y="3750297"/>
            <a:ext cx="856859" cy="370786"/>
          </a:xfrm>
          <a:custGeom>
            <a:rect b="b" l="l" r="r" t="t"/>
            <a:pathLst>
              <a:path extrusionOk="0" h="370786" w="856859">
                <a:moveTo>
                  <a:pt x="0" y="0"/>
                </a:moveTo>
                <a:lnTo>
                  <a:pt x="856860" y="0"/>
                </a:lnTo>
                <a:lnTo>
                  <a:pt x="856860" y="370787"/>
                </a:lnTo>
                <a:lnTo>
                  <a:pt x="0" y="370787"/>
                </a:lnTo>
                <a:lnTo>
                  <a:pt x="0" y="0"/>
                </a:lnTo>
                <a:close/>
              </a:path>
            </a:pathLst>
          </a:custGeom>
          <a:blipFill rotWithShape="1">
            <a:blip r:embed="rId53">
              <a:alphaModFix/>
            </a:blip>
            <a:stretch>
              <a:fillRect b="0" l="0" r="0" t="0"/>
            </a:stretch>
          </a:blipFill>
          <a:ln>
            <a:noFill/>
          </a:ln>
        </p:spPr>
      </p:sp>
      <p:sp>
        <p:nvSpPr>
          <p:cNvPr id="569" name="Google Shape;569;p35"/>
          <p:cNvSpPr/>
          <p:nvPr/>
        </p:nvSpPr>
        <p:spPr>
          <a:xfrm>
            <a:off x="14354943" y="7508706"/>
            <a:ext cx="1001082" cy="914739"/>
          </a:xfrm>
          <a:custGeom>
            <a:rect b="b" l="l" r="r" t="t"/>
            <a:pathLst>
              <a:path extrusionOk="0" h="914739" w="1001082">
                <a:moveTo>
                  <a:pt x="0" y="0"/>
                </a:moveTo>
                <a:lnTo>
                  <a:pt x="1001082" y="0"/>
                </a:lnTo>
                <a:lnTo>
                  <a:pt x="1001082" y="914739"/>
                </a:lnTo>
                <a:lnTo>
                  <a:pt x="0" y="914739"/>
                </a:lnTo>
                <a:lnTo>
                  <a:pt x="0" y="0"/>
                </a:lnTo>
                <a:close/>
              </a:path>
            </a:pathLst>
          </a:custGeom>
          <a:blipFill rotWithShape="1">
            <a:blip r:embed="rId54">
              <a:alphaModFix/>
            </a:blip>
            <a:stretch>
              <a:fillRect b="0" l="0" r="0" t="0"/>
            </a:stretch>
          </a:blipFill>
          <a:ln>
            <a:noFill/>
          </a:ln>
        </p:spPr>
      </p:sp>
      <p:sp>
        <p:nvSpPr>
          <p:cNvPr id="570" name="Google Shape;570;p35"/>
          <p:cNvSpPr/>
          <p:nvPr/>
        </p:nvSpPr>
        <p:spPr>
          <a:xfrm>
            <a:off x="12963712" y="7461619"/>
            <a:ext cx="1006392" cy="1008914"/>
          </a:xfrm>
          <a:custGeom>
            <a:rect b="b" l="l" r="r" t="t"/>
            <a:pathLst>
              <a:path extrusionOk="0" h="1008914" w="1006392">
                <a:moveTo>
                  <a:pt x="0" y="0"/>
                </a:moveTo>
                <a:lnTo>
                  <a:pt x="1006392" y="0"/>
                </a:lnTo>
                <a:lnTo>
                  <a:pt x="1006392" y="1008914"/>
                </a:lnTo>
                <a:lnTo>
                  <a:pt x="0" y="1008914"/>
                </a:lnTo>
                <a:lnTo>
                  <a:pt x="0" y="0"/>
                </a:lnTo>
                <a:close/>
              </a:path>
            </a:pathLst>
          </a:custGeom>
          <a:blipFill rotWithShape="1">
            <a:blip r:embed="rId55">
              <a:alphaModFix/>
            </a:blip>
            <a:stretch>
              <a:fillRect b="0" l="0" r="0" t="0"/>
            </a:stretch>
          </a:blipFill>
          <a:ln>
            <a:noFill/>
          </a:ln>
        </p:spPr>
      </p:sp>
      <p:sp>
        <p:nvSpPr>
          <p:cNvPr id="571" name="Google Shape;571;p35"/>
          <p:cNvSpPr/>
          <p:nvPr/>
        </p:nvSpPr>
        <p:spPr>
          <a:xfrm>
            <a:off x="6191958" y="3658318"/>
            <a:ext cx="1649047" cy="554745"/>
          </a:xfrm>
          <a:custGeom>
            <a:rect b="b" l="l" r="r" t="t"/>
            <a:pathLst>
              <a:path extrusionOk="0" h="554745" w="1649047">
                <a:moveTo>
                  <a:pt x="0" y="0"/>
                </a:moveTo>
                <a:lnTo>
                  <a:pt x="1649046" y="0"/>
                </a:lnTo>
                <a:lnTo>
                  <a:pt x="1649046" y="554745"/>
                </a:lnTo>
                <a:lnTo>
                  <a:pt x="0" y="554745"/>
                </a:lnTo>
                <a:lnTo>
                  <a:pt x="0" y="0"/>
                </a:lnTo>
                <a:close/>
              </a:path>
            </a:pathLst>
          </a:custGeom>
          <a:blipFill rotWithShape="1">
            <a:blip r:embed="rId56">
              <a:alphaModFix/>
            </a:blip>
            <a:stretch>
              <a:fillRect b="0" l="-63735" r="0" t="0"/>
            </a:stretch>
          </a:blipFill>
          <a:ln>
            <a:noFill/>
          </a:ln>
        </p:spPr>
      </p:sp>
      <p:sp>
        <p:nvSpPr>
          <p:cNvPr id="572" name="Google Shape;572;p35"/>
          <p:cNvSpPr/>
          <p:nvPr/>
        </p:nvSpPr>
        <p:spPr>
          <a:xfrm rot="5199298">
            <a:off x="11295222" y="972660"/>
            <a:ext cx="656214" cy="814713"/>
          </a:xfrm>
          <a:custGeom>
            <a:rect b="b" l="l" r="r" t="t"/>
            <a:pathLst>
              <a:path extrusionOk="0" h="814713" w="656214">
                <a:moveTo>
                  <a:pt x="0" y="0"/>
                </a:moveTo>
                <a:lnTo>
                  <a:pt x="656214" y="0"/>
                </a:lnTo>
                <a:lnTo>
                  <a:pt x="656214" y="814713"/>
                </a:lnTo>
                <a:lnTo>
                  <a:pt x="0" y="814713"/>
                </a:lnTo>
                <a:lnTo>
                  <a:pt x="0" y="0"/>
                </a:lnTo>
                <a:close/>
              </a:path>
            </a:pathLst>
          </a:custGeom>
          <a:blipFill rotWithShape="1">
            <a:blip r:embed="rId57">
              <a:alphaModFix/>
            </a:blip>
            <a:stretch>
              <a:fillRect b="0" l="0" r="0" t="0"/>
            </a:stretch>
          </a:blipFill>
          <a:ln>
            <a:noFill/>
          </a:ln>
        </p:spPr>
      </p:sp>
      <p:sp>
        <p:nvSpPr>
          <p:cNvPr id="573" name="Google Shape;573;p35"/>
          <p:cNvSpPr/>
          <p:nvPr/>
        </p:nvSpPr>
        <p:spPr>
          <a:xfrm>
            <a:off x="9897749" y="2432599"/>
            <a:ext cx="1247175" cy="462588"/>
          </a:xfrm>
          <a:custGeom>
            <a:rect b="b" l="l" r="r" t="t"/>
            <a:pathLst>
              <a:path extrusionOk="0" h="462588" w="1247175">
                <a:moveTo>
                  <a:pt x="0" y="0"/>
                </a:moveTo>
                <a:lnTo>
                  <a:pt x="1247175" y="0"/>
                </a:lnTo>
                <a:lnTo>
                  <a:pt x="1247175" y="462589"/>
                </a:lnTo>
                <a:lnTo>
                  <a:pt x="0" y="462589"/>
                </a:lnTo>
                <a:lnTo>
                  <a:pt x="0" y="0"/>
                </a:lnTo>
                <a:close/>
              </a:path>
            </a:pathLst>
          </a:custGeom>
          <a:blipFill rotWithShape="1">
            <a:blip r:embed="rId58">
              <a:alphaModFix/>
            </a:blip>
            <a:stretch>
              <a:fillRect b="0" l="0" r="0" t="0"/>
            </a:stretch>
          </a:blipFill>
          <a:ln>
            <a:noFill/>
          </a:ln>
        </p:spPr>
      </p:sp>
      <p:sp>
        <p:nvSpPr>
          <p:cNvPr id="574" name="Google Shape;574;p35"/>
          <p:cNvSpPr/>
          <p:nvPr/>
        </p:nvSpPr>
        <p:spPr>
          <a:xfrm flipH="1">
            <a:off x="16841616" y="7368097"/>
            <a:ext cx="726273" cy="1195958"/>
          </a:xfrm>
          <a:custGeom>
            <a:rect b="b" l="l" r="r" t="t"/>
            <a:pathLst>
              <a:path extrusionOk="0" h="1195958" w="726273">
                <a:moveTo>
                  <a:pt x="726273" y="0"/>
                </a:moveTo>
                <a:lnTo>
                  <a:pt x="0" y="0"/>
                </a:lnTo>
                <a:lnTo>
                  <a:pt x="0" y="1195958"/>
                </a:lnTo>
                <a:lnTo>
                  <a:pt x="726273" y="1195958"/>
                </a:lnTo>
                <a:lnTo>
                  <a:pt x="726273" y="0"/>
                </a:lnTo>
                <a:close/>
              </a:path>
            </a:pathLst>
          </a:custGeom>
          <a:blipFill rotWithShape="1">
            <a:blip r:embed="rId59">
              <a:alphaModFix/>
            </a:blip>
            <a:stretch>
              <a:fillRect b="0" l="0" r="0" t="0"/>
            </a:stretch>
          </a:blipFill>
          <a:ln>
            <a:noFill/>
          </a:ln>
        </p:spPr>
      </p:sp>
      <p:sp>
        <p:nvSpPr>
          <p:cNvPr id="575" name="Google Shape;575;p35"/>
          <p:cNvSpPr/>
          <p:nvPr/>
        </p:nvSpPr>
        <p:spPr>
          <a:xfrm>
            <a:off x="8154832" y="4594884"/>
            <a:ext cx="962340" cy="1041904"/>
          </a:xfrm>
          <a:custGeom>
            <a:rect b="b" l="l" r="r" t="t"/>
            <a:pathLst>
              <a:path extrusionOk="0" h="1041904" w="962340">
                <a:moveTo>
                  <a:pt x="0" y="0"/>
                </a:moveTo>
                <a:lnTo>
                  <a:pt x="962340" y="0"/>
                </a:lnTo>
                <a:lnTo>
                  <a:pt x="962340" y="1041904"/>
                </a:lnTo>
                <a:lnTo>
                  <a:pt x="0" y="1041904"/>
                </a:lnTo>
                <a:lnTo>
                  <a:pt x="0" y="0"/>
                </a:lnTo>
                <a:close/>
              </a:path>
            </a:pathLst>
          </a:custGeom>
          <a:blipFill rotWithShape="1">
            <a:blip r:embed="rId60">
              <a:alphaModFix/>
            </a:blip>
            <a:stretch>
              <a:fillRect b="0" l="0" r="0" t="0"/>
            </a:stretch>
          </a:blipFill>
          <a:ln>
            <a:noFill/>
          </a:ln>
        </p:spPr>
      </p:sp>
      <p:sp>
        <p:nvSpPr>
          <p:cNvPr id="576" name="Google Shape;576;p35"/>
          <p:cNvSpPr/>
          <p:nvPr/>
        </p:nvSpPr>
        <p:spPr>
          <a:xfrm>
            <a:off x="9550567" y="3593677"/>
            <a:ext cx="1074127" cy="684028"/>
          </a:xfrm>
          <a:custGeom>
            <a:rect b="b" l="l" r="r" t="t"/>
            <a:pathLst>
              <a:path extrusionOk="0" h="684028" w="1074127">
                <a:moveTo>
                  <a:pt x="0" y="0"/>
                </a:moveTo>
                <a:lnTo>
                  <a:pt x="1074127" y="0"/>
                </a:lnTo>
                <a:lnTo>
                  <a:pt x="1074127" y="684028"/>
                </a:lnTo>
                <a:lnTo>
                  <a:pt x="0" y="684028"/>
                </a:lnTo>
                <a:lnTo>
                  <a:pt x="0" y="0"/>
                </a:lnTo>
                <a:close/>
              </a:path>
            </a:pathLst>
          </a:custGeom>
          <a:blipFill rotWithShape="1">
            <a:blip r:embed="rId61">
              <a:alphaModFix/>
            </a:blip>
            <a:stretch>
              <a:fillRect b="0"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BBB"/>
        </a:solidFill>
      </p:bgPr>
    </p:bg>
    <p:spTree>
      <p:nvGrpSpPr>
        <p:cNvPr id="580" name="Shape 580"/>
        <p:cNvGrpSpPr/>
        <p:nvPr/>
      </p:nvGrpSpPr>
      <p:grpSpPr>
        <a:xfrm>
          <a:off x="0" y="0"/>
          <a:ext cx="0" cy="0"/>
          <a:chOff x="0" y="0"/>
          <a:chExt cx="0" cy="0"/>
        </a:xfrm>
      </p:grpSpPr>
      <p:sp>
        <p:nvSpPr>
          <p:cNvPr id="581" name="Google Shape;581;p36"/>
          <p:cNvSpPr/>
          <p:nvPr/>
        </p:nvSpPr>
        <p:spPr>
          <a:xfrm rot="471965">
            <a:off x="10608998" y="3958597"/>
            <a:ext cx="920091" cy="921767"/>
          </a:xfrm>
          <a:custGeom>
            <a:rect b="b" l="l" r="r" t="t"/>
            <a:pathLst>
              <a:path extrusionOk="0" h="921767" w="920091">
                <a:moveTo>
                  <a:pt x="0" y="0"/>
                </a:moveTo>
                <a:lnTo>
                  <a:pt x="920091" y="0"/>
                </a:lnTo>
                <a:lnTo>
                  <a:pt x="920091" y="921767"/>
                </a:lnTo>
                <a:lnTo>
                  <a:pt x="0" y="921767"/>
                </a:lnTo>
                <a:lnTo>
                  <a:pt x="0" y="0"/>
                </a:lnTo>
                <a:close/>
              </a:path>
            </a:pathLst>
          </a:custGeom>
          <a:blipFill rotWithShape="1">
            <a:blip r:embed="rId3">
              <a:alphaModFix/>
            </a:blip>
            <a:stretch>
              <a:fillRect b="0" l="0" r="0" t="0"/>
            </a:stretch>
          </a:blipFill>
          <a:ln>
            <a:noFill/>
          </a:ln>
        </p:spPr>
      </p:sp>
      <p:sp>
        <p:nvSpPr>
          <p:cNvPr id="582" name="Google Shape;582;p36"/>
          <p:cNvSpPr/>
          <p:nvPr/>
        </p:nvSpPr>
        <p:spPr>
          <a:xfrm flipH="1">
            <a:off x="14651486" y="5706824"/>
            <a:ext cx="1496122" cy="538604"/>
          </a:xfrm>
          <a:custGeom>
            <a:rect b="b" l="l" r="r" t="t"/>
            <a:pathLst>
              <a:path extrusionOk="0" h="538604" w="1496122">
                <a:moveTo>
                  <a:pt x="1496122" y="0"/>
                </a:moveTo>
                <a:lnTo>
                  <a:pt x="0" y="0"/>
                </a:lnTo>
                <a:lnTo>
                  <a:pt x="0" y="538604"/>
                </a:lnTo>
                <a:lnTo>
                  <a:pt x="1496122" y="538604"/>
                </a:lnTo>
                <a:lnTo>
                  <a:pt x="1496122" y="0"/>
                </a:lnTo>
                <a:close/>
              </a:path>
            </a:pathLst>
          </a:custGeom>
          <a:blipFill rotWithShape="1">
            <a:blip r:embed="rId4">
              <a:alphaModFix/>
            </a:blip>
            <a:stretch>
              <a:fillRect b="0" l="0" r="0" t="0"/>
            </a:stretch>
          </a:blipFill>
          <a:ln>
            <a:noFill/>
          </a:ln>
        </p:spPr>
      </p:sp>
      <p:sp>
        <p:nvSpPr>
          <p:cNvPr id="583" name="Google Shape;583;p36"/>
          <p:cNvSpPr/>
          <p:nvPr/>
        </p:nvSpPr>
        <p:spPr>
          <a:xfrm>
            <a:off x="9079751" y="6881023"/>
            <a:ext cx="929237" cy="1170692"/>
          </a:xfrm>
          <a:custGeom>
            <a:rect b="b" l="l" r="r" t="t"/>
            <a:pathLst>
              <a:path extrusionOk="0" h="1170692" w="929237">
                <a:moveTo>
                  <a:pt x="0" y="0"/>
                </a:moveTo>
                <a:lnTo>
                  <a:pt x="929237" y="0"/>
                </a:lnTo>
                <a:lnTo>
                  <a:pt x="929237" y="1170692"/>
                </a:lnTo>
                <a:lnTo>
                  <a:pt x="0" y="1170692"/>
                </a:lnTo>
                <a:lnTo>
                  <a:pt x="0" y="0"/>
                </a:lnTo>
                <a:close/>
              </a:path>
            </a:pathLst>
          </a:custGeom>
          <a:blipFill rotWithShape="1">
            <a:blip r:embed="rId5">
              <a:alphaModFix/>
            </a:blip>
            <a:stretch>
              <a:fillRect b="0" l="0" r="0" t="0"/>
            </a:stretch>
          </a:blipFill>
          <a:ln>
            <a:noFill/>
          </a:ln>
        </p:spPr>
      </p:sp>
      <p:sp>
        <p:nvSpPr>
          <p:cNvPr id="584" name="Google Shape;584;p36"/>
          <p:cNvSpPr/>
          <p:nvPr/>
        </p:nvSpPr>
        <p:spPr>
          <a:xfrm>
            <a:off x="2673928" y="3946760"/>
            <a:ext cx="658371" cy="945441"/>
          </a:xfrm>
          <a:custGeom>
            <a:rect b="b" l="l" r="r" t="t"/>
            <a:pathLst>
              <a:path extrusionOk="0" h="945441" w="658371">
                <a:moveTo>
                  <a:pt x="0" y="0"/>
                </a:moveTo>
                <a:lnTo>
                  <a:pt x="658370" y="0"/>
                </a:lnTo>
                <a:lnTo>
                  <a:pt x="658370" y="945441"/>
                </a:lnTo>
                <a:lnTo>
                  <a:pt x="0" y="945441"/>
                </a:lnTo>
                <a:lnTo>
                  <a:pt x="0" y="0"/>
                </a:lnTo>
                <a:close/>
              </a:path>
            </a:pathLst>
          </a:custGeom>
          <a:blipFill rotWithShape="1">
            <a:blip r:embed="rId6">
              <a:alphaModFix/>
            </a:blip>
            <a:stretch>
              <a:fillRect b="0" l="0" r="0" t="0"/>
            </a:stretch>
          </a:blipFill>
          <a:ln>
            <a:noFill/>
          </a:ln>
        </p:spPr>
      </p:sp>
      <p:sp>
        <p:nvSpPr>
          <p:cNvPr id="585" name="Google Shape;585;p36"/>
          <p:cNvSpPr/>
          <p:nvPr/>
        </p:nvSpPr>
        <p:spPr>
          <a:xfrm>
            <a:off x="1945421" y="8380999"/>
            <a:ext cx="898066" cy="1201426"/>
          </a:xfrm>
          <a:custGeom>
            <a:rect b="b" l="l" r="r" t="t"/>
            <a:pathLst>
              <a:path extrusionOk="0" h="1201426" w="898066">
                <a:moveTo>
                  <a:pt x="0" y="0"/>
                </a:moveTo>
                <a:lnTo>
                  <a:pt x="898066" y="0"/>
                </a:lnTo>
                <a:lnTo>
                  <a:pt x="898066" y="1201426"/>
                </a:lnTo>
                <a:lnTo>
                  <a:pt x="0" y="1201426"/>
                </a:lnTo>
                <a:lnTo>
                  <a:pt x="0" y="0"/>
                </a:lnTo>
                <a:close/>
              </a:path>
            </a:pathLst>
          </a:custGeom>
          <a:blipFill rotWithShape="1">
            <a:blip r:embed="rId7">
              <a:alphaModFix/>
            </a:blip>
            <a:stretch>
              <a:fillRect b="0" l="0" r="0" t="0"/>
            </a:stretch>
          </a:blipFill>
          <a:ln>
            <a:noFill/>
          </a:ln>
        </p:spPr>
      </p:sp>
      <p:sp>
        <p:nvSpPr>
          <p:cNvPr id="586" name="Google Shape;586;p36"/>
          <p:cNvSpPr/>
          <p:nvPr/>
        </p:nvSpPr>
        <p:spPr>
          <a:xfrm rot="5570682">
            <a:off x="8011229" y="3904710"/>
            <a:ext cx="716934" cy="1029540"/>
          </a:xfrm>
          <a:custGeom>
            <a:rect b="b" l="l" r="r" t="t"/>
            <a:pathLst>
              <a:path extrusionOk="0" h="1029540" w="716934">
                <a:moveTo>
                  <a:pt x="0" y="0"/>
                </a:moveTo>
                <a:lnTo>
                  <a:pt x="716934" y="0"/>
                </a:lnTo>
                <a:lnTo>
                  <a:pt x="716934" y="1029541"/>
                </a:lnTo>
                <a:lnTo>
                  <a:pt x="0" y="1029541"/>
                </a:lnTo>
                <a:lnTo>
                  <a:pt x="0" y="0"/>
                </a:lnTo>
                <a:close/>
              </a:path>
            </a:pathLst>
          </a:custGeom>
          <a:blipFill rotWithShape="1">
            <a:blip r:embed="rId8">
              <a:alphaModFix/>
            </a:blip>
            <a:stretch>
              <a:fillRect b="0" l="0" r="0" t="0"/>
            </a:stretch>
          </a:blipFill>
          <a:ln>
            <a:noFill/>
          </a:ln>
        </p:spPr>
      </p:sp>
      <p:sp>
        <p:nvSpPr>
          <p:cNvPr id="587" name="Google Shape;587;p36"/>
          <p:cNvSpPr/>
          <p:nvPr/>
        </p:nvSpPr>
        <p:spPr>
          <a:xfrm rot="5400000">
            <a:off x="13179334" y="8206848"/>
            <a:ext cx="1270777" cy="1549728"/>
          </a:xfrm>
          <a:custGeom>
            <a:rect b="b" l="l" r="r" t="t"/>
            <a:pathLst>
              <a:path extrusionOk="0" h="1549728" w="1270777">
                <a:moveTo>
                  <a:pt x="0" y="0"/>
                </a:moveTo>
                <a:lnTo>
                  <a:pt x="1270777" y="0"/>
                </a:lnTo>
                <a:lnTo>
                  <a:pt x="1270777" y="1549728"/>
                </a:lnTo>
                <a:lnTo>
                  <a:pt x="0" y="1549728"/>
                </a:lnTo>
                <a:lnTo>
                  <a:pt x="0" y="0"/>
                </a:lnTo>
                <a:close/>
              </a:path>
            </a:pathLst>
          </a:custGeom>
          <a:blipFill rotWithShape="1">
            <a:blip r:embed="rId9">
              <a:alphaModFix/>
            </a:blip>
            <a:stretch>
              <a:fillRect b="0" l="0" r="0" t="0"/>
            </a:stretch>
          </a:blipFill>
          <a:ln>
            <a:noFill/>
          </a:ln>
        </p:spPr>
      </p:sp>
      <p:sp>
        <p:nvSpPr>
          <p:cNvPr id="588" name="Google Shape;588;p36"/>
          <p:cNvSpPr/>
          <p:nvPr/>
        </p:nvSpPr>
        <p:spPr>
          <a:xfrm>
            <a:off x="10207157" y="8604288"/>
            <a:ext cx="745242" cy="754849"/>
          </a:xfrm>
          <a:custGeom>
            <a:rect b="b" l="l" r="r" t="t"/>
            <a:pathLst>
              <a:path extrusionOk="0" h="754849" w="745242">
                <a:moveTo>
                  <a:pt x="0" y="0"/>
                </a:moveTo>
                <a:lnTo>
                  <a:pt x="745242" y="0"/>
                </a:lnTo>
                <a:lnTo>
                  <a:pt x="745242" y="754849"/>
                </a:lnTo>
                <a:lnTo>
                  <a:pt x="0" y="754849"/>
                </a:lnTo>
                <a:lnTo>
                  <a:pt x="0" y="0"/>
                </a:lnTo>
                <a:close/>
              </a:path>
            </a:pathLst>
          </a:custGeom>
          <a:blipFill rotWithShape="1">
            <a:blip r:embed="rId10">
              <a:alphaModFix/>
            </a:blip>
            <a:stretch>
              <a:fillRect b="0" l="0" r="0" t="0"/>
            </a:stretch>
          </a:blipFill>
          <a:ln>
            <a:noFill/>
          </a:ln>
        </p:spPr>
      </p:sp>
      <p:sp>
        <p:nvSpPr>
          <p:cNvPr id="589" name="Google Shape;589;p36"/>
          <p:cNvSpPr/>
          <p:nvPr/>
        </p:nvSpPr>
        <p:spPr>
          <a:xfrm>
            <a:off x="5285447" y="7049071"/>
            <a:ext cx="573594" cy="834594"/>
          </a:xfrm>
          <a:custGeom>
            <a:rect b="b" l="l" r="r" t="t"/>
            <a:pathLst>
              <a:path extrusionOk="0" h="834594" w="573594">
                <a:moveTo>
                  <a:pt x="0" y="0"/>
                </a:moveTo>
                <a:lnTo>
                  <a:pt x="573594" y="0"/>
                </a:lnTo>
                <a:lnTo>
                  <a:pt x="573594" y="834595"/>
                </a:lnTo>
                <a:lnTo>
                  <a:pt x="0" y="834595"/>
                </a:lnTo>
                <a:lnTo>
                  <a:pt x="0" y="0"/>
                </a:lnTo>
                <a:close/>
              </a:path>
            </a:pathLst>
          </a:custGeom>
          <a:blipFill rotWithShape="1">
            <a:blip r:embed="rId11">
              <a:alphaModFix/>
            </a:blip>
            <a:stretch>
              <a:fillRect b="0" l="0" r="0" t="0"/>
            </a:stretch>
          </a:blipFill>
          <a:ln>
            <a:noFill/>
          </a:ln>
        </p:spPr>
      </p:sp>
      <p:sp>
        <p:nvSpPr>
          <p:cNvPr id="590" name="Google Shape;590;p36"/>
          <p:cNvSpPr/>
          <p:nvPr/>
        </p:nvSpPr>
        <p:spPr>
          <a:xfrm>
            <a:off x="6148355" y="7039047"/>
            <a:ext cx="714792" cy="854643"/>
          </a:xfrm>
          <a:custGeom>
            <a:rect b="b" l="l" r="r" t="t"/>
            <a:pathLst>
              <a:path extrusionOk="0" h="854643" w="714792">
                <a:moveTo>
                  <a:pt x="0" y="0"/>
                </a:moveTo>
                <a:lnTo>
                  <a:pt x="714793" y="0"/>
                </a:lnTo>
                <a:lnTo>
                  <a:pt x="714793" y="854643"/>
                </a:lnTo>
                <a:lnTo>
                  <a:pt x="0" y="854643"/>
                </a:lnTo>
                <a:lnTo>
                  <a:pt x="0" y="0"/>
                </a:lnTo>
                <a:close/>
              </a:path>
            </a:pathLst>
          </a:custGeom>
          <a:blipFill rotWithShape="1">
            <a:blip r:embed="rId12">
              <a:alphaModFix/>
            </a:blip>
            <a:stretch>
              <a:fillRect b="0" l="0" r="0" t="0"/>
            </a:stretch>
          </a:blipFill>
          <a:ln>
            <a:noFill/>
          </a:ln>
        </p:spPr>
      </p:sp>
      <p:sp>
        <p:nvSpPr>
          <p:cNvPr id="591" name="Google Shape;591;p36"/>
          <p:cNvSpPr/>
          <p:nvPr/>
        </p:nvSpPr>
        <p:spPr>
          <a:xfrm rot="-103844">
            <a:off x="13321432" y="6713570"/>
            <a:ext cx="957937" cy="1505598"/>
          </a:xfrm>
          <a:custGeom>
            <a:rect b="b" l="l" r="r" t="t"/>
            <a:pathLst>
              <a:path extrusionOk="0" h="1505598" w="957937">
                <a:moveTo>
                  <a:pt x="0" y="0"/>
                </a:moveTo>
                <a:lnTo>
                  <a:pt x="957937" y="0"/>
                </a:lnTo>
                <a:lnTo>
                  <a:pt x="957937" y="1505598"/>
                </a:lnTo>
                <a:lnTo>
                  <a:pt x="0" y="1505598"/>
                </a:lnTo>
                <a:lnTo>
                  <a:pt x="0" y="0"/>
                </a:lnTo>
                <a:close/>
              </a:path>
            </a:pathLst>
          </a:custGeom>
          <a:blipFill rotWithShape="1">
            <a:blip r:embed="rId13">
              <a:alphaModFix/>
            </a:blip>
            <a:stretch>
              <a:fillRect b="0" l="0" r="0" t="0"/>
            </a:stretch>
          </a:blipFill>
          <a:ln>
            <a:noFill/>
          </a:ln>
        </p:spPr>
      </p:sp>
      <p:sp>
        <p:nvSpPr>
          <p:cNvPr id="592" name="Google Shape;592;p36"/>
          <p:cNvSpPr/>
          <p:nvPr/>
        </p:nvSpPr>
        <p:spPr>
          <a:xfrm>
            <a:off x="463163" y="3873982"/>
            <a:ext cx="1184257" cy="1090997"/>
          </a:xfrm>
          <a:custGeom>
            <a:rect b="b" l="l" r="r" t="t"/>
            <a:pathLst>
              <a:path extrusionOk="0" h="1090997" w="1184257">
                <a:moveTo>
                  <a:pt x="0" y="0"/>
                </a:moveTo>
                <a:lnTo>
                  <a:pt x="1184257" y="0"/>
                </a:lnTo>
                <a:lnTo>
                  <a:pt x="1184257" y="1090997"/>
                </a:lnTo>
                <a:lnTo>
                  <a:pt x="0" y="1090997"/>
                </a:lnTo>
                <a:lnTo>
                  <a:pt x="0" y="0"/>
                </a:lnTo>
                <a:close/>
              </a:path>
            </a:pathLst>
          </a:custGeom>
          <a:blipFill rotWithShape="1">
            <a:blip r:embed="rId14">
              <a:alphaModFix/>
            </a:blip>
            <a:stretch>
              <a:fillRect b="0" l="0" r="0" t="0"/>
            </a:stretch>
          </a:blipFill>
          <a:ln>
            <a:noFill/>
          </a:ln>
        </p:spPr>
      </p:sp>
      <p:sp>
        <p:nvSpPr>
          <p:cNvPr id="593" name="Google Shape;593;p36"/>
          <p:cNvSpPr/>
          <p:nvPr/>
        </p:nvSpPr>
        <p:spPr>
          <a:xfrm>
            <a:off x="432081" y="6858738"/>
            <a:ext cx="1246422" cy="1215262"/>
          </a:xfrm>
          <a:custGeom>
            <a:rect b="b" l="l" r="r" t="t"/>
            <a:pathLst>
              <a:path extrusionOk="0" h="1215262" w="1246422">
                <a:moveTo>
                  <a:pt x="0" y="0"/>
                </a:moveTo>
                <a:lnTo>
                  <a:pt x="1246422" y="0"/>
                </a:lnTo>
                <a:lnTo>
                  <a:pt x="1246422" y="1215262"/>
                </a:lnTo>
                <a:lnTo>
                  <a:pt x="0" y="1215262"/>
                </a:lnTo>
                <a:lnTo>
                  <a:pt x="0" y="0"/>
                </a:lnTo>
                <a:close/>
              </a:path>
            </a:pathLst>
          </a:custGeom>
          <a:blipFill rotWithShape="1">
            <a:blip r:embed="rId15">
              <a:alphaModFix/>
            </a:blip>
            <a:stretch>
              <a:fillRect b="0" l="0" r="0" t="0"/>
            </a:stretch>
          </a:blipFill>
          <a:ln>
            <a:noFill/>
          </a:ln>
        </p:spPr>
      </p:sp>
      <p:sp>
        <p:nvSpPr>
          <p:cNvPr id="594" name="Google Shape;594;p36"/>
          <p:cNvSpPr/>
          <p:nvPr/>
        </p:nvSpPr>
        <p:spPr>
          <a:xfrm>
            <a:off x="14134007" y="3972556"/>
            <a:ext cx="765459" cy="893849"/>
          </a:xfrm>
          <a:custGeom>
            <a:rect b="b" l="l" r="r" t="t"/>
            <a:pathLst>
              <a:path extrusionOk="0" h="893849" w="765459">
                <a:moveTo>
                  <a:pt x="0" y="0"/>
                </a:moveTo>
                <a:lnTo>
                  <a:pt x="765460" y="0"/>
                </a:lnTo>
                <a:lnTo>
                  <a:pt x="765460" y="893849"/>
                </a:lnTo>
                <a:lnTo>
                  <a:pt x="0" y="893849"/>
                </a:lnTo>
                <a:lnTo>
                  <a:pt x="0" y="0"/>
                </a:lnTo>
                <a:close/>
              </a:path>
            </a:pathLst>
          </a:custGeom>
          <a:blipFill rotWithShape="1">
            <a:blip r:embed="rId16">
              <a:alphaModFix/>
            </a:blip>
            <a:stretch>
              <a:fillRect b="0" l="0" r="0" t="0"/>
            </a:stretch>
          </a:blipFill>
          <a:ln>
            <a:noFill/>
          </a:ln>
        </p:spPr>
      </p:sp>
      <p:sp>
        <p:nvSpPr>
          <p:cNvPr id="595" name="Google Shape;595;p36"/>
          <p:cNvSpPr/>
          <p:nvPr/>
        </p:nvSpPr>
        <p:spPr>
          <a:xfrm flipH="1" rot="254428">
            <a:off x="7381933" y="8355642"/>
            <a:ext cx="1414849" cy="1252141"/>
          </a:xfrm>
          <a:custGeom>
            <a:rect b="b" l="l" r="r" t="t"/>
            <a:pathLst>
              <a:path extrusionOk="0" h="1252141" w="1414849">
                <a:moveTo>
                  <a:pt x="1414848" y="0"/>
                </a:moveTo>
                <a:lnTo>
                  <a:pt x="0" y="0"/>
                </a:lnTo>
                <a:lnTo>
                  <a:pt x="0" y="1252141"/>
                </a:lnTo>
                <a:lnTo>
                  <a:pt x="1414848" y="1252141"/>
                </a:lnTo>
                <a:lnTo>
                  <a:pt x="1414848" y="0"/>
                </a:lnTo>
                <a:close/>
              </a:path>
            </a:pathLst>
          </a:custGeom>
          <a:blipFill rotWithShape="1">
            <a:blip r:embed="rId17">
              <a:alphaModFix/>
            </a:blip>
            <a:stretch>
              <a:fillRect b="0" l="0" r="0" t="0"/>
            </a:stretch>
          </a:blipFill>
          <a:ln>
            <a:noFill/>
          </a:ln>
        </p:spPr>
      </p:sp>
      <p:sp>
        <p:nvSpPr>
          <p:cNvPr id="596" name="Google Shape;596;p36"/>
          <p:cNvSpPr/>
          <p:nvPr/>
        </p:nvSpPr>
        <p:spPr>
          <a:xfrm>
            <a:off x="7152462" y="7150686"/>
            <a:ext cx="1637976" cy="631365"/>
          </a:xfrm>
          <a:custGeom>
            <a:rect b="b" l="l" r="r" t="t"/>
            <a:pathLst>
              <a:path extrusionOk="0" h="631365" w="1637976">
                <a:moveTo>
                  <a:pt x="0" y="0"/>
                </a:moveTo>
                <a:lnTo>
                  <a:pt x="1637975" y="0"/>
                </a:lnTo>
                <a:lnTo>
                  <a:pt x="1637975" y="631365"/>
                </a:lnTo>
                <a:lnTo>
                  <a:pt x="0" y="631365"/>
                </a:lnTo>
                <a:lnTo>
                  <a:pt x="0" y="0"/>
                </a:lnTo>
                <a:close/>
              </a:path>
            </a:pathLst>
          </a:custGeom>
          <a:blipFill rotWithShape="1">
            <a:blip r:embed="rId18">
              <a:alphaModFix/>
            </a:blip>
            <a:stretch>
              <a:fillRect b="0" l="0" r="0" t="0"/>
            </a:stretch>
          </a:blipFill>
          <a:ln>
            <a:noFill/>
          </a:ln>
        </p:spPr>
      </p:sp>
      <p:sp>
        <p:nvSpPr>
          <p:cNvPr id="597" name="Google Shape;597;p36"/>
          <p:cNvSpPr/>
          <p:nvPr/>
        </p:nvSpPr>
        <p:spPr>
          <a:xfrm>
            <a:off x="3224895" y="8449141"/>
            <a:ext cx="524583" cy="1065142"/>
          </a:xfrm>
          <a:custGeom>
            <a:rect b="b" l="l" r="r" t="t"/>
            <a:pathLst>
              <a:path extrusionOk="0" h="1065142" w="524583">
                <a:moveTo>
                  <a:pt x="0" y="0"/>
                </a:moveTo>
                <a:lnTo>
                  <a:pt x="524583" y="0"/>
                </a:lnTo>
                <a:lnTo>
                  <a:pt x="524583" y="1065142"/>
                </a:lnTo>
                <a:lnTo>
                  <a:pt x="0" y="1065142"/>
                </a:lnTo>
                <a:lnTo>
                  <a:pt x="0" y="0"/>
                </a:lnTo>
                <a:close/>
              </a:path>
            </a:pathLst>
          </a:custGeom>
          <a:blipFill rotWithShape="1">
            <a:blip r:embed="rId19">
              <a:alphaModFix/>
            </a:blip>
            <a:stretch>
              <a:fillRect b="0" l="0" r="0" t="0"/>
            </a:stretch>
          </a:blipFill>
          <a:ln>
            <a:noFill/>
          </a:ln>
        </p:spPr>
      </p:sp>
      <p:sp>
        <p:nvSpPr>
          <p:cNvPr id="598" name="Google Shape;598;p36"/>
          <p:cNvSpPr/>
          <p:nvPr/>
        </p:nvSpPr>
        <p:spPr>
          <a:xfrm>
            <a:off x="11333808" y="8451483"/>
            <a:ext cx="1097500" cy="1060460"/>
          </a:xfrm>
          <a:custGeom>
            <a:rect b="b" l="l" r="r" t="t"/>
            <a:pathLst>
              <a:path extrusionOk="0" h="1060460" w="1097500">
                <a:moveTo>
                  <a:pt x="0" y="0"/>
                </a:moveTo>
                <a:lnTo>
                  <a:pt x="1097500" y="0"/>
                </a:lnTo>
                <a:lnTo>
                  <a:pt x="1097500" y="1060459"/>
                </a:lnTo>
                <a:lnTo>
                  <a:pt x="0" y="1060459"/>
                </a:lnTo>
                <a:lnTo>
                  <a:pt x="0" y="0"/>
                </a:lnTo>
                <a:close/>
              </a:path>
            </a:pathLst>
          </a:custGeom>
          <a:blipFill rotWithShape="1">
            <a:blip r:embed="rId20">
              <a:alphaModFix/>
            </a:blip>
            <a:stretch>
              <a:fillRect b="0" l="0" r="0" t="0"/>
            </a:stretch>
          </a:blipFill>
          <a:ln>
            <a:noFill/>
          </a:ln>
        </p:spPr>
      </p:sp>
      <p:sp>
        <p:nvSpPr>
          <p:cNvPr id="599" name="Google Shape;599;p36"/>
          <p:cNvSpPr/>
          <p:nvPr/>
        </p:nvSpPr>
        <p:spPr>
          <a:xfrm rot="-286368">
            <a:off x="2046278" y="5403701"/>
            <a:ext cx="978847" cy="1144850"/>
          </a:xfrm>
          <a:custGeom>
            <a:rect b="b" l="l" r="r" t="t"/>
            <a:pathLst>
              <a:path extrusionOk="0" h="1144850" w="978847">
                <a:moveTo>
                  <a:pt x="0" y="0"/>
                </a:moveTo>
                <a:lnTo>
                  <a:pt x="978847" y="0"/>
                </a:lnTo>
                <a:lnTo>
                  <a:pt x="978847" y="1144850"/>
                </a:lnTo>
                <a:lnTo>
                  <a:pt x="0" y="1144850"/>
                </a:lnTo>
                <a:lnTo>
                  <a:pt x="0" y="0"/>
                </a:lnTo>
                <a:close/>
              </a:path>
            </a:pathLst>
          </a:custGeom>
          <a:blipFill rotWithShape="1">
            <a:blip r:embed="rId21">
              <a:alphaModFix/>
            </a:blip>
            <a:stretch>
              <a:fillRect b="0" l="0" r="0" t="0"/>
            </a:stretch>
          </a:blipFill>
          <a:ln>
            <a:noFill/>
          </a:ln>
        </p:spPr>
      </p:sp>
      <p:sp>
        <p:nvSpPr>
          <p:cNvPr id="600" name="Google Shape;600;p36"/>
          <p:cNvSpPr/>
          <p:nvPr/>
        </p:nvSpPr>
        <p:spPr>
          <a:xfrm>
            <a:off x="15198137" y="8450512"/>
            <a:ext cx="780864" cy="1062400"/>
          </a:xfrm>
          <a:custGeom>
            <a:rect b="b" l="l" r="r" t="t"/>
            <a:pathLst>
              <a:path extrusionOk="0" h="1062400" w="780864">
                <a:moveTo>
                  <a:pt x="0" y="0"/>
                </a:moveTo>
                <a:lnTo>
                  <a:pt x="780864" y="0"/>
                </a:lnTo>
                <a:lnTo>
                  <a:pt x="780864" y="1062401"/>
                </a:lnTo>
                <a:lnTo>
                  <a:pt x="0" y="1062401"/>
                </a:lnTo>
                <a:lnTo>
                  <a:pt x="0" y="0"/>
                </a:lnTo>
                <a:close/>
              </a:path>
            </a:pathLst>
          </a:custGeom>
          <a:blipFill rotWithShape="1">
            <a:blip r:embed="rId22">
              <a:alphaModFix/>
            </a:blip>
            <a:stretch>
              <a:fillRect b="0" l="0" r="0" t="0"/>
            </a:stretch>
          </a:blipFill>
          <a:ln>
            <a:noFill/>
          </a:ln>
        </p:spPr>
      </p:sp>
      <p:sp>
        <p:nvSpPr>
          <p:cNvPr id="601" name="Google Shape;601;p36"/>
          <p:cNvSpPr/>
          <p:nvPr/>
        </p:nvSpPr>
        <p:spPr>
          <a:xfrm>
            <a:off x="4062122" y="7002282"/>
            <a:ext cx="934011" cy="928174"/>
          </a:xfrm>
          <a:custGeom>
            <a:rect b="b" l="l" r="r" t="t"/>
            <a:pathLst>
              <a:path extrusionOk="0" h="928174" w="934011">
                <a:moveTo>
                  <a:pt x="0" y="0"/>
                </a:moveTo>
                <a:lnTo>
                  <a:pt x="934011" y="0"/>
                </a:lnTo>
                <a:lnTo>
                  <a:pt x="934011" y="928174"/>
                </a:lnTo>
                <a:lnTo>
                  <a:pt x="0" y="928174"/>
                </a:lnTo>
                <a:lnTo>
                  <a:pt x="0" y="0"/>
                </a:lnTo>
                <a:close/>
              </a:path>
            </a:pathLst>
          </a:custGeom>
          <a:blipFill rotWithShape="1">
            <a:blip r:embed="rId23">
              <a:alphaModFix/>
            </a:blip>
            <a:stretch>
              <a:fillRect b="0" l="0" r="0" t="0"/>
            </a:stretch>
          </a:blipFill>
          <a:ln>
            <a:noFill/>
          </a:ln>
        </p:spPr>
      </p:sp>
      <p:sp>
        <p:nvSpPr>
          <p:cNvPr id="602" name="Google Shape;602;p36"/>
          <p:cNvSpPr/>
          <p:nvPr/>
        </p:nvSpPr>
        <p:spPr>
          <a:xfrm rot="71950">
            <a:off x="9229846" y="8629830"/>
            <a:ext cx="588603" cy="703764"/>
          </a:xfrm>
          <a:custGeom>
            <a:rect b="b" l="l" r="r" t="t"/>
            <a:pathLst>
              <a:path extrusionOk="0" h="703764" w="588603">
                <a:moveTo>
                  <a:pt x="0" y="0"/>
                </a:moveTo>
                <a:lnTo>
                  <a:pt x="588603" y="0"/>
                </a:lnTo>
                <a:lnTo>
                  <a:pt x="588603" y="703765"/>
                </a:lnTo>
                <a:lnTo>
                  <a:pt x="0" y="703765"/>
                </a:lnTo>
                <a:lnTo>
                  <a:pt x="0" y="0"/>
                </a:lnTo>
                <a:close/>
              </a:path>
            </a:pathLst>
          </a:custGeom>
          <a:blipFill rotWithShape="1">
            <a:blip r:embed="rId24">
              <a:alphaModFix/>
            </a:blip>
            <a:stretch>
              <a:fillRect b="0" l="0" r="0" t="0"/>
            </a:stretch>
          </a:blipFill>
          <a:ln>
            <a:noFill/>
          </a:ln>
        </p:spPr>
      </p:sp>
      <p:sp>
        <p:nvSpPr>
          <p:cNvPr id="603" name="Google Shape;603;p36"/>
          <p:cNvSpPr/>
          <p:nvPr/>
        </p:nvSpPr>
        <p:spPr>
          <a:xfrm flipH="1" rot="5400000">
            <a:off x="4120751" y="8527292"/>
            <a:ext cx="929112" cy="908840"/>
          </a:xfrm>
          <a:custGeom>
            <a:rect b="b" l="l" r="r" t="t"/>
            <a:pathLst>
              <a:path extrusionOk="0" h="908840" w="929112">
                <a:moveTo>
                  <a:pt x="929112" y="0"/>
                </a:moveTo>
                <a:lnTo>
                  <a:pt x="0" y="0"/>
                </a:lnTo>
                <a:lnTo>
                  <a:pt x="0" y="908841"/>
                </a:lnTo>
                <a:lnTo>
                  <a:pt x="929112" y="908841"/>
                </a:lnTo>
                <a:lnTo>
                  <a:pt x="929112" y="0"/>
                </a:lnTo>
                <a:close/>
              </a:path>
            </a:pathLst>
          </a:custGeom>
          <a:blipFill rotWithShape="1">
            <a:blip r:embed="rId25">
              <a:alphaModFix/>
            </a:blip>
            <a:stretch>
              <a:fillRect b="0" l="0" r="0" t="0"/>
            </a:stretch>
          </a:blipFill>
          <a:ln>
            <a:noFill/>
          </a:ln>
        </p:spPr>
      </p:sp>
      <p:sp>
        <p:nvSpPr>
          <p:cNvPr id="604" name="Google Shape;604;p36"/>
          <p:cNvSpPr/>
          <p:nvPr/>
        </p:nvSpPr>
        <p:spPr>
          <a:xfrm>
            <a:off x="11734073" y="3830955"/>
            <a:ext cx="1012263" cy="1177050"/>
          </a:xfrm>
          <a:custGeom>
            <a:rect b="b" l="l" r="r" t="t"/>
            <a:pathLst>
              <a:path extrusionOk="0" h="1177050" w="1012263">
                <a:moveTo>
                  <a:pt x="0" y="0"/>
                </a:moveTo>
                <a:lnTo>
                  <a:pt x="1012263" y="0"/>
                </a:lnTo>
                <a:lnTo>
                  <a:pt x="1012263" y="1177050"/>
                </a:lnTo>
                <a:lnTo>
                  <a:pt x="0" y="1177050"/>
                </a:lnTo>
                <a:lnTo>
                  <a:pt x="0" y="0"/>
                </a:lnTo>
                <a:close/>
              </a:path>
            </a:pathLst>
          </a:custGeom>
          <a:blipFill rotWithShape="1">
            <a:blip r:embed="rId26">
              <a:alphaModFix/>
            </a:blip>
            <a:stretch>
              <a:fillRect b="0" l="0" r="0" t="0"/>
            </a:stretch>
          </a:blipFill>
          <a:ln>
            <a:noFill/>
          </a:ln>
        </p:spPr>
      </p:sp>
      <p:sp>
        <p:nvSpPr>
          <p:cNvPr id="605" name="Google Shape;605;p36"/>
          <p:cNvSpPr/>
          <p:nvPr/>
        </p:nvSpPr>
        <p:spPr>
          <a:xfrm rot="-5400000">
            <a:off x="16696011" y="5347805"/>
            <a:ext cx="1080711" cy="1256641"/>
          </a:xfrm>
          <a:custGeom>
            <a:rect b="b" l="l" r="r" t="t"/>
            <a:pathLst>
              <a:path extrusionOk="0" h="1256641" w="1080711">
                <a:moveTo>
                  <a:pt x="0" y="0"/>
                </a:moveTo>
                <a:lnTo>
                  <a:pt x="1080711" y="0"/>
                </a:lnTo>
                <a:lnTo>
                  <a:pt x="1080711" y="1256642"/>
                </a:lnTo>
                <a:lnTo>
                  <a:pt x="0" y="1256642"/>
                </a:lnTo>
                <a:lnTo>
                  <a:pt x="0" y="0"/>
                </a:lnTo>
                <a:close/>
              </a:path>
            </a:pathLst>
          </a:custGeom>
          <a:blipFill rotWithShape="1">
            <a:blip r:embed="rId26">
              <a:alphaModFix/>
            </a:blip>
            <a:stretch>
              <a:fillRect b="0" l="0" r="0" t="0"/>
            </a:stretch>
          </a:blipFill>
          <a:ln>
            <a:noFill/>
          </a:ln>
        </p:spPr>
      </p:sp>
      <p:sp>
        <p:nvSpPr>
          <p:cNvPr id="606" name="Google Shape;606;p36"/>
          <p:cNvSpPr/>
          <p:nvPr/>
        </p:nvSpPr>
        <p:spPr>
          <a:xfrm>
            <a:off x="14591201" y="6986584"/>
            <a:ext cx="668209" cy="959570"/>
          </a:xfrm>
          <a:custGeom>
            <a:rect b="b" l="l" r="r" t="t"/>
            <a:pathLst>
              <a:path extrusionOk="0" h="959570" w="668209">
                <a:moveTo>
                  <a:pt x="0" y="0"/>
                </a:moveTo>
                <a:lnTo>
                  <a:pt x="668210" y="0"/>
                </a:lnTo>
                <a:lnTo>
                  <a:pt x="668210" y="959570"/>
                </a:lnTo>
                <a:lnTo>
                  <a:pt x="0" y="959570"/>
                </a:lnTo>
                <a:lnTo>
                  <a:pt x="0" y="0"/>
                </a:lnTo>
                <a:close/>
              </a:path>
            </a:pathLst>
          </a:custGeom>
          <a:blipFill rotWithShape="1">
            <a:blip r:embed="rId27">
              <a:alphaModFix/>
            </a:blip>
            <a:stretch>
              <a:fillRect b="0" l="0" r="0" t="0"/>
            </a:stretch>
          </a:blipFill>
          <a:ln>
            <a:noFill/>
          </a:ln>
        </p:spPr>
      </p:sp>
      <p:sp>
        <p:nvSpPr>
          <p:cNvPr id="607" name="Google Shape;607;p36"/>
          <p:cNvSpPr/>
          <p:nvPr/>
        </p:nvSpPr>
        <p:spPr>
          <a:xfrm flipH="1">
            <a:off x="6714740" y="3962164"/>
            <a:ext cx="976792" cy="914633"/>
          </a:xfrm>
          <a:custGeom>
            <a:rect b="b" l="l" r="r" t="t"/>
            <a:pathLst>
              <a:path extrusionOk="0" h="914633" w="976792">
                <a:moveTo>
                  <a:pt x="976793" y="0"/>
                </a:moveTo>
                <a:lnTo>
                  <a:pt x="0" y="0"/>
                </a:lnTo>
                <a:lnTo>
                  <a:pt x="0" y="914633"/>
                </a:lnTo>
                <a:lnTo>
                  <a:pt x="976793" y="914633"/>
                </a:lnTo>
                <a:lnTo>
                  <a:pt x="976793" y="0"/>
                </a:lnTo>
                <a:close/>
              </a:path>
            </a:pathLst>
          </a:custGeom>
          <a:blipFill rotWithShape="1">
            <a:blip r:embed="rId28">
              <a:alphaModFix/>
            </a:blip>
            <a:stretch>
              <a:fillRect b="0" l="0" r="0" t="0"/>
            </a:stretch>
          </a:blipFill>
          <a:ln>
            <a:noFill/>
          </a:ln>
        </p:spPr>
      </p:sp>
      <p:sp>
        <p:nvSpPr>
          <p:cNvPr id="608" name="Google Shape;608;p36"/>
          <p:cNvSpPr/>
          <p:nvPr/>
        </p:nvSpPr>
        <p:spPr>
          <a:xfrm flipH="1">
            <a:off x="3531495" y="5407270"/>
            <a:ext cx="1262370" cy="1137711"/>
          </a:xfrm>
          <a:custGeom>
            <a:rect b="b" l="l" r="r" t="t"/>
            <a:pathLst>
              <a:path extrusionOk="0" h="1137711" w="1262370">
                <a:moveTo>
                  <a:pt x="1262370" y="0"/>
                </a:moveTo>
                <a:lnTo>
                  <a:pt x="0" y="0"/>
                </a:lnTo>
                <a:lnTo>
                  <a:pt x="0" y="1137712"/>
                </a:lnTo>
                <a:lnTo>
                  <a:pt x="1262370" y="1137712"/>
                </a:lnTo>
                <a:lnTo>
                  <a:pt x="1262370" y="0"/>
                </a:lnTo>
                <a:close/>
              </a:path>
            </a:pathLst>
          </a:custGeom>
          <a:blipFill rotWithShape="1">
            <a:blip r:embed="rId29">
              <a:alphaModFix/>
            </a:blip>
            <a:stretch>
              <a:fillRect b="0" l="0" r="0" t="0"/>
            </a:stretch>
          </a:blipFill>
          <a:ln>
            <a:noFill/>
          </a:ln>
        </p:spPr>
      </p:sp>
      <p:sp>
        <p:nvSpPr>
          <p:cNvPr id="609" name="Google Shape;609;p36"/>
          <p:cNvSpPr/>
          <p:nvPr/>
        </p:nvSpPr>
        <p:spPr>
          <a:xfrm>
            <a:off x="3478536" y="3871045"/>
            <a:ext cx="900805" cy="1096871"/>
          </a:xfrm>
          <a:custGeom>
            <a:rect b="b" l="l" r="r" t="t"/>
            <a:pathLst>
              <a:path extrusionOk="0" h="1096871" w="900805">
                <a:moveTo>
                  <a:pt x="0" y="0"/>
                </a:moveTo>
                <a:lnTo>
                  <a:pt x="900805" y="0"/>
                </a:lnTo>
                <a:lnTo>
                  <a:pt x="900805" y="1096871"/>
                </a:lnTo>
                <a:lnTo>
                  <a:pt x="0" y="1096871"/>
                </a:lnTo>
                <a:lnTo>
                  <a:pt x="0" y="0"/>
                </a:lnTo>
                <a:close/>
              </a:path>
            </a:pathLst>
          </a:custGeom>
          <a:blipFill rotWithShape="1">
            <a:blip r:embed="rId30">
              <a:alphaModFix/>
            </a:blip>
            <a:stretch>
              <a:fillRect b="0" l="0" r="0" t="0"/>
            </a:stretch>
          </a:blipFill>
          <a:ln>
            <a:noFill/>
          </a:ln>
        </p:spPr>
      </p:sp>
      <p:sp>
        <p:nvSpPr>
          <p:cNvPr id="610" name="Google Shape;610;p36"/>
          <p:cNvSpPr/>
          <p:nvPr/>
        </p:nvSpPr>
        <p:spPr>
          <a:xfrm>
            <a:off x="6208918" y="8380853"/>
            <a:ext cx="747250" cy="1201718"/>
          </a:xfrm>
          <a:custGeom>
            <a:rect b="b" l="l" r="r" t="t"/>
            <a:pathLst>
              <a:path extrusionOk="0" h="1201718" w="747250">
                <a:moveTo>
                  <a:pt x="0" y="0"/>
                </a:moveTo>
                <a:lnTo>
                  <a:pt x="747250" y="0"/>
                </a:lnTo>
                <a:lnTo>
                  <a:pt x="747250" y="1201718"/>
                </a:lnTo>
                <a:lnTo>
                  <a:pt x="0" y="1201718"/>
                </a:lnTo>
                <a:lnTo>
                  <a:pt x="0" y="0"/>
                </a:lnTo>
                <a:close/>
              </a:path>
            </a:pathLst>
          </a:custGeom>
          <a:blipFill rotWithShape="1">
            <a:blip r:embed="rId31">
              <a:alphaModFix/>
            </a:blip>
            <a:stretch>
              <a:fillRect b="0" l="0" r="0" t="0"/>
            </a:stretch>
          </a:blipFill>
          <a:ln>
            <a:noFill/>
          </a:ln>
        </p:spPr>
      </p:sp>
      <p:sp>
        <p:nvSpPr>
          <p:cNvPr id="611" name="Google Shape;611;p36"/>
          <p:cNvSpPr/>
          <p:nvPr/>
        </p:nvSpPr>
        <p:spPr>
          <a:xfrm>
            <a:off x="16135256" y="3717991"/>
            <a:ext cx="652385" cy="1402978"/>
          </a:xfrm>
          <a:custGeom>
            <a:rect b="b" l="l" r="r" t="t"/>
            <a:pathLst>
              <a:path extrusionOk="0" h="1402978" w="652385">
                <a:moveTo>
                  <a:pt x="0" y="0"/>
                </a:moveTo>
                <a:lnTo>
                  <a:pt x="652385" y="0"/>
                </a:lnTo>
                <a:lnTo>
                  <a:pt x="652385" y="1402978"/>
                </a:lnTo>
                <a:lnTo>
                  <a:pt x="0" y="1402978"/>
                </a:lnTo>
                <a:lnTo>
                  <a:pt x="0" y="0"/>
                </a:lnTo>
                <a:close/>
              </a:path>
            </a:pathLst>
          </a:custGeom>
          <a:blipFill rotWithShape="1">
            <a:blip r:embed="rId32">
              <a:alphaModFix/>
            </a:blip>
            <a:stretch>
              <a:fillRect b="0" l="0" r="0" t="0"/>
            </a:stretch>
          </a:blipFill>
          <a:ln>
            <a:noFill/>
          </a:ln>
        </p:spPr>
      </p:sp>
      <p:sp>
        <p:nvSpPr>
          <p:cNvPr id="612" name="Google Shape;612;p36"/>
          <p:cNvSpPr/>
          <p:nvPr/>
        </p:nvSpPr>
        <p:spPr>
          <a:xfrm>
            <a:off x="7621917" y="5518232"/>
            <a:ext cx="765931" cy="915787"/>
          </a:xfrm>
          <a:custGeom>
            <a:rect b="b" l="l" r="r" t="t"/>
            <a:pathLst>
              <a:path extrusionOk="0" h="915787" w="765931">
                <a:moveTo>
                  <a:pt x="0" y="0"/>
                </a:moveTo>
                <a:lnTo>
                  <a:pt x="765931" y="0"/>
                </a:lnTo>
                <a:lnTo>
                  <a:pt x="765931" y="915787"/>
                </a:lnTo>
                <a:lnTo>
                  <a:pt x="0" y="915787"/>
                </a:lnTo>
                <a:lnTo>
                  <a:pt x="0" y="0"/>
                </a:lnTo>
                <a:close/>
              </a:path>
            </a:pathLst>
          </a:custGeom>
          <a:blipFill rotWithShape="1">
            <a:blip r:embed="rId12">
              <a:alphaModFix/>
            </a:blip>
            <a:stretch>
              <a:fillRect b="0" l="0" r="0" t="0"/>
            </a:stretch>
          </a:blipFill>
          <a:ln>
            <a:noFill/>
          </a:ln>
        </p:spPr>
      </p:sp>
      <p:sp>
        <p:nvSpPr>
          <p:cNvPr id="613" name="Google Shape;613;p36"/>
          <p:cNvSpPr/>
          <p:nvPr/>
        </p:nvSpPr>
        <p:spPr>
          <a:xfrm rot="687976">
            <a:off x="16747159" y="6972179"/>
            <a:ext cx="1029562" cy="988379"/>
          </a:xfrm>
          <a:custGeom>
            <a:rect b="b" l="l" r="r" t="t"/>
            <a:pathLst>
              <a:path extrusionOk="0" h="988379" w="1029562">
                <a:moveTo>
                  <a:pt x="0" y="0"/>
                </a:moveTo>
                <a:lnTo>
                  <a:pt x="1029562" y="0"/>
                </a:lnTo>
                <a:lnTo>
                  <a:pt x="1029562" y="988379"/>
                </a:lnTo>
                <a:lnTo>
                  <a:pt x="0" y="988379"/>
                </a:lnTo>
                <a:lnTo>
                  <a:pt x="0" y="0"/>
                </a:lnTo>
                <a:close/>
              </a:path>
            </a:pathLst>
          </a:custGeom>
          <a:blipFill rotWithShape="1">
            <a:blip r:embed="rId33">
              <a:alphaModFix/>
            </a:blip>
            <a:stretch>
              <a:fillRect b="0" l="0" r="0" t="0"/>
            </a:stretch>
          </a:blipFill>
          <a:ln>
            <a:noFill/>
          </a:ln>
        </p:spPr>
      </p:sp>
      <p:sp>
        <p:nvSpPr>
          <p:cNvPr id="614" name="Google Shape;614;p36"/>
          <p:cNvSpPr/>
          <p:nvPr/>
        </p:nvSpPr>
        <p:spPr>
          <a:xfrm rot="-4937364">
            <a:off x="12969724" y="5408181"/>
            <a:ext cx="1161227" cy="1135891"/>
          </a:xfrm>
          <a:custGeom>
            <a:rect b="b" l="l" r="r" t="t"/>
            <a:pathLst>
              <a:path extrusionOk="0" h="1135891" w="1161227">
                <a:moveTo>
                  <a:pt x="0" y="0"/>
                </a:moveTo>
                <a:lnTo>
                  <a:pt x="1161226" y="0"/>
                </a:lnTo>
                <a:lnTo>
                  <a:pt x="1161226" y="1135890"/>
                </a:lnTo>
                <a:lnTo>
                  <a:pt x="0" y="1135890"/>
                </a:lnTo>
                <a:lnTo>
                  <a:pt x="0" y="0"/>
                </a:lnTo>
                <a:close/>
              </a:path>
            </a:pathLst>
          </a:custGeom>
          <a:blipFill rotWithShape="1">
            <a:blip r:embed="rId34">
              <a:alphaModFix/>
            </a:blip>
            <a:stretch>
              <a:fillRect b="0" l="0" r="0" t="0"/>
            </a:stretch>
          </a:blipFill>
          <a:ln>
            <a:noFill/>
          </a:ln>
        </p:spPr>
      </p:sp>
      <p:sp>
        <p:nvSpPr>
          <p:cNvPr id="615" name="Google Shape;615;p36"/>
          <p:cNvSpPr/>
          <p:nvPr/>
        </p:nvSpPr>
        <p:spPr>
          <a:xfrm>
            <a:off x="5421135" y="8386293"/>
            <a:ext cx="406374" cy="1190839"/>
          </a:xfrm>
          <a:custGeom>
            <a:rect b="b" l="l" r="r" t="t"/>
            <a:pathLst>
              <a:path extrusionOk="0" h="1190839" w="406374">
                <a:moveTo>
                  <a:pt x="0" y="0"/>
                </a:moveTo>
                <a:lnTo>
                  <a:pt x="406374" y="0"/>
                </a:lnTo>
                <a:lnTo>
                  <a:pt x="406374" y="1190839"/>
                </a:lnTo>
                <a:lnTo>
                  <a:pt x="0" y="1190839"/>
                </a:lnTo>
                <a:lnTo>
                  <a:pt x="0" y="0"/>
                </a:lnTo>
                <a:close/>
              </a:path>
            </a:pathLst>
          </a:custGeom>
          <a:blipFill rotWithShape="1">
            <a:blip r:embed="rId35">
              <a:alphaModFix/>
            </a:blip>
            <a:stretch>
              <a:fillRect b="0" l="0" r="0" t="0"/>
            </a:stretch>
          </a:blipFill>
          <a:ln>
            <a:noFill/>
          </a:ln>
        </p:spPr>
      </p:sp>
      <p:sp>
        <p:nvSpPr>
          <p:cNvPr id="616" name="Google Shape;616;p36"/>
          <p:cNvSpPr/>
          <p:nvPr/>
        </p:nvSpPr>
        <p:spPr>
          <a:xfrm>
            <a:off x="12251231" y="7110625"/>
            <a:ext cx="758369" cy="711488"/>
          </a:xfrm>
          <a:custGeom>
            <a:rect b="b" l="l" r="r" t="t"/>
            <a:pathLst>
              <a:path extrusionOk="0" h="711488" w="758369">
                <a:moveTo>
                  <a:pt x="0" y="0"/>
                </a:moveTo>
                <a:lnTo>
                  <a:pt x="758369" y="0"/>
                </a:lnTo>
                <a:lnTo>
                  <a:pt x="758369" y="711488"/>
                </a:lnTo>
                <a:lnTo>
                  <a:pt x="0" y="711488"/>
                </a:lnTo>
                <a:lnTo>
                  <a:pt x="0" y="0"/>
                </a:lnTo>
                <a:close/>
              </a:path>
            </a:pathLst>
          </a:custGeom>
          <a:blipFill rotWithShape="1">
            <a:blip r:embed="rId36">
              <a:alphaModFix/>
            </a:blip>
            <a:stretch>
              <a:fillRect b="0" l="0" r="0" t="0"/>
            </a:stretch>
          </a:blipFill>
          <a:ln>
            <a:noFill/>
          </a:ln>
        </p:spPr>
      </p:sp>
      <p:sp>
        <p:nvSpPr>
          <p:cNvPr id="617" name="Google Shape;617;p36"/>
          <p:cNvSpPr/>
          <p:nvPr/>
        </p:nvSpPr>
        <p:spPr>
          <a:xfrm>
            <a:off x="10397674" y="5485043"/>
            <a:ext cx="478806" cy="982165"/>
          </a:xfrm>
          <a:custGeom>
            <a:rect b="b" l="l" r="r" t="t"/>
            <a:pathLst>
              <a:path extrusionOk="0" h="982165" w="478806">
                <a:moveTo>
                  <a:pt x="0" y="0"/>
                </a:moveTo>
                <a:lnTo>
                  <a:pt x="478805" y="0"/>
                </a:lnTo>
                <a:lnTo>
                  <a:pt x="478805" y="982166"/>
                </a:lnTo>
                <a:lnTo>
                  <a:pt x="0" y="982166"/>
                </a:lnTo>
                <a:lnTo>
                  <a:pt x="0" y="0"/>
                </a:lnTo>
                <a:close/>
              </a:path>
            </a:pathLst>
          </a:custGeom>
          <a:blipFill rotWithShape="1">
            <a:blip r:embed="rId37">
              <a:alphaModFix/>
            </a:blip>
            <a:stretch>
              <a:fillRect b="0" l="0" r="0" t="0"/>
            </a:stretch>
          </a:blipFill>
          <a:ln>
            <a:noFill/>
          </a:ln>
        </p:spPr>
      </p:sp>
      <p:sp>
        <p:nvSpPr>
          <p:cNvPr id="618" name="Google Shape;618;p36"/>
          <p:cNvSpPr/>
          <p:nvPr/>
        </p:nvSpPr>
        <p:spPr>
          <a:xfrm>
            <a:off x="3141251" y="6698518"/>
            <a:ext cx="631557" cy="1535701"/>
          </a:xfrm>
          <a:custGeom>
            <a:rect b="b" l="l" r="r" t="t"/>
            <a:pathLst>
              <a:path extrusionOk="0" h="1535701" w="631557">
                <a:moveTo>
                  <a:pt x="0" y="0"/>
                </a:moveTo>
                <a:lnTo>
                  <a:pt x="631557" y="0"/>
                </a:lnTo>
                <a:lnTo>
                  <a:pt x="631557" y="1535701"/>
                </a:lnTo>
                <a:lnTo>
                  <a:pt x="0" y="1535701"/>
                </a:lnTo>
                <a:lnTo>
                  <a:pt x="0" y="0"/>
                </a:lnTo>
                <a:close/>
              </a:path>
            </a:pathLst>
          </a:custGeom>
          <a:blipFill rotWithShape="1">
            <a:blip r:embed="rId38">
              <a:alphaModFix/>
            </a:blip>
            <a:stretch>
              <a:fillRect b="0" l="0" r="0" t="0"/>
            </a:stretch>
          </a:blipFill>
          <a:ln>
            <a:noFill/>
          </a:ln>
        </p:spPr>
      </p:sp>
      <p:sp>
        <p:nvSpPr>
          <p:cNvPr id="619" name="Google Shape;619;p36"/>
          <p:cNvSpPr/>
          <p:nvPr/>
        </p:nvSpPr>
        <p:spPr>
          <a:xfrm rot="965489">
            <a:off x="10388242" y="7037013"/>
            <a:ext cx="1483736" cy="858712"/>
          </a:xfrm>
          <a:custGeom>
            <a:rect b="b" l="l" r="r" t="t"/>
            <a:pathLst>
              <a:path extrusionOk="0" h="858712" w="1483736">
                <a:moveTo>
                  <a:pt x="0" y="0"/>
                </a:moveTo>
                <a:lnTo>
                  <a:pt x="1483736" y="0"/>
                </a:lnTo>
                <a:lnTo>
                  <a:pt x="1483736" y="858712"/>
                </a:lnTo>
                <a:lnTo>
                  <a:pt x="0" y="858712"/>
                </a:lnTo>
                <a:lnTo>
                  <a:pt x="0" y="0"/>
                </a:lnTo>
                <a:close/>
              </a:path>
            </a:pathLst>
          </a:custGeom>
          <a:blipFill rotWithShape="1">
            <a:blip r:embed="rId39">
              <a:alphaModFix/>
            </a:blip>
            <a:stretch>
              <a:fillRect b="0" l="0" r="0" t="0"/>
            </a:stretch>
          </a:blipFill>
          <a:ln>
            <a:noFill/>
          </a:ln>
        </p:spPr>
      </p:sp>
      <p:sp>
        <p:nvSpPr>
          <p:cNvPr id="620" name="Google Shape;620;p36"/>
          <p:cNvSpPr/>
          <p:nvPr/>
        </p:nvSpPr>
        <p:spPr>
          <a:xfrm rot="-2985623">
            <a:off x="9069545" y="5536377"/>
            <a:ext cx="646431" cy="879498"/>
          </a:xfrm>
          <a:custGeom>
            <a:rect b="b" l="l" r="r" t="t"/>
            <a:pathLst>
              <a:path extrusionOk="0" h="879498" w="646431">
                <a:moveTo>
                  <a:pt x="0" y="0"/>
                </a:moveTo>
                <a:lnTo>
                  <a:pt x="646431" y="0"/>
                </a:lnTo>
                <a:lnTo>
                  <a:pt x="646431" y="879498"/>
                </a:lnTo>
                <a:lnTo>
                  <a:pt x="0" y="879498"/>
                </a:lnTo>
                <a:lnTo>
                  <a:pt x="0" y="0"/>
                </a:lnTo>
                <a:close/>
              </a:path>
            </a:pathLst>
          </a:custGeom>
          <a:blipFill rotWithShape="1">
            <a:blip r:embed="rId40">
              <a:alphaModFix/>
            </a:blip>
            <a:stretch>
              <a:fillRect b="0" l="0" r="0" t="0"/>
            </a:stretch>
          </a:blipFill>
          <a:ln>
            <a:noFill/>
          </a:ln>
        </p:spPr>
      </p:sp>
      <p:sp>
        <p:nvSpPr>
          <p:cNvPr id="621" name="Google Shape;621;p36"/>
          <p:cNvSpPr/>
          <p:nvPr/>
        </p:nvSpPr>
        <p:spPr>
          <a:xfrm rot="125069">
            <a:off x="552269" y="8515159"/>
            <a:ext cx="1006046" cy="933107"/>
          </a:xfrm>
          <a:custGeom>
            <a:rect b="b" l="l" r="r" t="t"/>
            <a:pathLst>
              <a:path extrusionOk="0" h="933107" w="1006046">
                <a:moveTo>
                  <a:pt x="0" y="0"/>
                </a:moveTo>
                <a:lnTo>
                  <a:pt x="1006045" y="0"/>
                </a:lnTo>
                <a:lnTo>
                  <a:pt x="1006045" y="933107"/>
                </a:lnTo>
                <a:lnTo>
                  <a:pt x="0" y="933107"/>
                </a:lnTo>
                <a:lnTo>
                  <a:pt x="0" y="0"/>
                </a:lnTo>
                <a:close/>
              </a:path>
            </a:pathLst>
          </a:custGeom>
          <a:blipFill rotWithShape="1">
            <a:blip r:embed="rId41">
              <a:alphaModFix/>
            </a:blip>
            <a:stretch>
              <a:fillRect b="0" l="0" r="0" t="0"/>
            </a:stretch>
          </a:blipFill>
          <a:ln>
            <a:noFill/>
          </a:ln>
        </p:spPr>
      </p:sp>
      <p:sp>
        <p:nvSpPr>
          <p:cNvPr id="622" name="Google Shape;622;p36"/>
          <p:cNvSpPr/>
          <p:nvPr/>
        </p:nvSpPr>
        <p:spPr>
          <a:xfrm>
            <a:off x="5572041" y="3980131"/>
            <a:ext cx="996462" cy="878699"/>
          </a:xfrm>
          <a:custGeom>
            <a:rect b="b" l="l" r="r" t="t"/>
            <a:pathLst>
              <a:path extrusionOk="0" h="878699" w="996462">
                <a:moveTo>
                  <a:pt x="0" y="0"/>
                </a:moveTo>
                <a:lnTo>
                  <a:pt x="996462" y="0"/>
                </a:lnTo>
                <a:lnTo>
                  <a:pt x="996462" y="878699"/>
                </a:lnTo>
                <a:lnTo>
                  <a:pt x="0" y="878699"/>
                </a:lnTo>
                <a:lnTo>
                  <a:pt x="0" y="0"/>
                </a:lnTo>
                <a:close/>
              </a:path>
            </a:pathLst>
          </a:custGeom>
          <a:blipFill rotWithShape="1">
            <a:blip r:embed="rId42">
              <a:alphaModFix/>
            </a:blip>
            <a:stretch>
              <a:fillRect b="0" l="0" r="0" t="0"/>
            </a:stretch>
          </a:blipFill>
          <a:ln>
            <a:noFill/>
          </a:ln>
        </p:spPr>
      </p:sp>
      <p:sp>
        <p:nvSpPr>
          <p:cNvPr id="623" name="Google Shape;623;p36"/>
          <p:cNvSpPr/>
          <p:nvPr/>
        </p:nvSpPr>
        <p:spPr>
          <a:xfrm>
            <a:off x="9047860" y="3495349"/>
            <a:ext cx="446943" cy="1848262"/>
          </a:xfrm>
          <a:custGeom>
            <a:rect b="b" l="l" r="r" t="t"/>
            <a:pathLst>
              <a:path extrusionOk="0" h="1848262" w="446943">
                <a:moveTo>
                  <a:pt x="0" y="0"/>
                </a:moveTo>
                <a:lnTo>
                  <a:pt x="446943" y="0"/>
                </a:lnTo>
                <a:lnTo>
                  <a:pt x="446943" y="1848262"/>
                </a:lnTo>
                <a:lnTo>
                  <a:pt x="0" y="1848262"/>
                </a:lnTo>
                <a:lnTo>
                  <a:pt x="0" y="0"/>
                </a:lnTo>
                <a:close/>
              </a:path>
            </a:pathLst>
          </a:custGeom>
          <a:blipFill rotWithShape="1">
            <a:blip r:embed="rId43">
              <a:alphaModFix/>
            </a:blip>
            <a:stretch>
              <a:fillRect b="0" l="0" r="0" t="0"/>
            </a:stretch>
          </a:blipFill>
          <a:ln>
            <a:noFill/>
          </a:ln>
        </p:spPr>
      </p:sp>
      <p:sp>
        <p:nvSpPr>
          <p:cNvPr id="624" name="Google Shape;624;p36"/>
          <p:cNvSpPr/>
          <p:nvPr/>
        </p:nvSpPr>
        <p:spPr>
          <a:xfrm>
            <a:off x="4525578" y="3862066"/>
            <a:ext cx="900225" cy="1114830"/>
          </a:xfrm>
          <a:custGeom>
            <a:rect b="b" l="l" r="r" t="t"/>
            <a:pathLst>
              <a:path extrusionOk="0" h="1114830" w="900225">
                <a:moveTo>
                  <a:pt x="0" y="0"/>
                </a:moveTo>
                <a:lnTo>
                  <a:pt x="900225" y="0"/>
                </a:lnTo>
                <a:lnTo>
                  <a:pt x="900225" y="1114829"/>
                </a:lnTo>
                <a:lnTo>
                  <a:pt x="0" y="1114829"/>
                </a:lnTo>
                <a:lnTo>
                  <a:pt x="0" y="0"/>
                </a:lnTo>
                <a:close/>
              </a:path>
            </a:pathLst>
          </a:custGeom>
          <a:blipFill rotWithShape="1">
            <a:blip r:embed="rId44">
              <a:alphaModFix/>
            </a:blip>
            <a:stretch>
              <a:fillRect b="0" l="0" r="0" t="0"/>
            </a:stretch>
          </a:blipFill>
          <a:ln>
            <a:noFill/>
          </a:ln>
        </p:spPr>
      </p:sp>
      <p:sp>
        <p:nvSpPr>
          <p:cNvPr id="625" name="Google Shape;625;p36"/>
          <p:cNvSpPr/>
          <p:nvPr/>
        </p:nvSpPr>
        <p:spPr>
          <a:xfrm rot="-416577">
            <a:off x="2088129" y="6850030"/>
            <a:ext cx="691841" cy="1232678"/>
          </a:xfrm>
          <a:custGeom>
            <a:rect b="b" l="l" r="r" t="t"/>
            <a:pathLst>
              <a:path extrusionOk="0" h="1232678" w="691841">
                <a:moveTo>
                  <a:pt x="0" y="0"/>
                </a:moveTo>
                <a:lnTo>
                  <a:pt x="691841" y="0"/>
                </a:lnTo>
                <a:lnTo>
                  <a:pt x="691841" y="1232678"/>
                </a:lnTo>
                <a:lnTo>
                  <a:pt x="0" y="1232678"/>
                </a:lnTo>
                <a:lnTo>
                  <a:pt x="0" y="0"/>
                </a:lnTo>
                <a:close/>
              </a:path>
            </a:pathLst>
          </a:custGeom>
          <a:blipFill rotWithShape="1">
            <a:blip r:embed="rId45">
              <a:alphaModFix/>
            </a:blip>
            <a:stretch>
              <a:fillRect b="0" l="0" r="0" t="0"/>
            </a:stretch>
          </a:blipFill>
          <a:ln>
            <a:noFill/>
          </a:ln>
        </p:spPr>
      </p:sp>
      <p:sp>
        <p:nvSpPr>
          <p:cNvPr id="626" name="Google Shape;626;p36"/>
          <p:cNvSpPr/>
          <p:nvPr/>
        </p:nvSpPr>
        <p:spPr>
          <a:xfrm>
            <a:off x="12892573" y="3870885"/>
            <a:ext cx="1095197" cy="1097191"/>
          </a:xfrm>
          <a:custGeom>
            <a:rect b="b" l="l" r="r" t="t"/>
            <a:pathLst>
              <a:path extrusionOk="0" h="1097191" w="1095197">
                <a:moveTo>
                  <a:pt x="0" y="0"/>
                </a:moveTo>
                <a:lnTo>
                  <a:pt x="1095197" y="0"/>
                </a:lnTo>
                <a:lnTo>
                  <a:pt x="1095197" y="1097191"/>
                </a:lnTo>
                <a:lnTo>
                  <a:pt x="0" y="1097191"/>
                </a:lnTo>
                <a:lnTo>
                  <a:pt x="0" y="0"/>
                </a:lnTo>
                <a:close/>
              </a:path>
            </a:pathLst>
          </a:custGeom>
          <a:blipFill rotWithShape="1">
            <a:blip r:embed="rId3">
              <a:alphaModFix/>
            </a:blip>
            <a:stretch>
              <a:fillRect b="0" l="0" r="0" t="0"/>
            </a:stretch>
          </a:blipFill>
          <a:ln>
            <a:noFill/>
          </a:ln>
        </p:spPr>
      </p:sp>
      <p:sp>
        <p:nvSpPr>
          <p:cNvPr id="627" name="Google Shape;627;p36"/>
          <p:cNvSpPr/>
          <p:nvPr/>
        </p:nvSpPr>
        <p:spPr>
          <a:xfrm>
            <a:off x="525550" y="5540775"/>
            <a:ext cx="1059483" cy="870702"/>
          </a:xfrm>
          <a:custGeom>
            <a:rect b="b" l="l" r="r" t="t"/>
            <a:pathLst>
              <a:path extrusionOk="0" h="870702" w="1059483">
                <a:moveTo>
                  <a:pt x="0" y="0"/>
                </a:moveTo>
                <a:lnTo>
                  <a:pt x="1059483" y="0"/>
                </a:lnTo>
                <a:lnTo>
                  <a:pt x="1059483" y="870702"/>
                </a:lnTo>
                <a:lnTo>
                  <a:pt x="0" y="870702"/>
                </a:lnTo>
                <a:lnTo>
                  <a:pt x="0" y="0"/>
                </a:lnTo>
                <a:close/>
              </a:path>
            </a:pathLst>
          </a:custGeom>
          <a:blipFill rotWithShape="1">
            <a:blip r:embed="rId46">
              <a:alphaModFix/>
            </a:blip>
            <a:stretch>
              <a:fillRect b="0" l="0" r="0" t="0"/>
            </a:stretch>
          </a:blipFill>
          <a:ln>
            <a:noFill/>
          </a:ln>
        </p:spPr>
      </p:sp>
      <p:sp>
        <p:nvSpPr>
          <p:cNvPr id="628" name="Google Shape;628;p36"/>
          <p:cNvSpPr/>
          <p:nvPr/>
        </p:nvSpPr>
        <p:spPr>
          <a:xfrm>
            <a:off x="6181847" y="5443717"/>
            <a:ext cx="979632" cy="1064817"/>
          </a:xfrm>
          <a:custGeom>
            <a:rect b="b" l="l" r="r" t="t"/>
            <a:pathLst>
              <a:path extrusionOk="0" h="1064817" w="979632">
                <a:moveTo>
                  <a:pt x="0" y="0"/>
                </a:moveTo>
                <a:lnTo>
                  <a:pt x="979632" y="0"/>
                </a:lnTo>
                <a:lnTo>
                  <a:pt x="979632" y="1064818"/>
                </a:lnTo>
                <a:lnTo>
                  <a:pt x="0" y="1064818"/>
                </a:lnTo>
                <a:lnTo>
                  <a:pt x="0" y="0"/>
                </a:lnTo>
                <a:close/>
              </a:path>
            </a:pathLst>
          </a:custGeom>
          <a:blipFill rotWithShape="1">
            <a:blip r:embed="rId47">
              <a:alphaModFix/>
            </a:blip>
            <a:stretch>
              <a:fillRect b="0" l="0" r="0" t="0"/>
            </a:stretch>
          </a:blipFill>
          <a:ln>
            <a:noFill/>
          </a:ln>
        </p:spPr>
      </p:sp>
      <p:sp>
        <p:nvSpPr>
          <p:cNvPr id="629" name="Google Shape;629;p36"/>
          <p:cNvSpPr/>
          <p:nvPr/>
        </p:nvSpPr>
        <p:spPr>
          <a:xfrm>
            <a:off x="16933878" y="3957649"/>
            <a:ext cx="975076" cy="923663"/>
          </a:xfrm>
          <a:custGeom>
            <a:rect b="b" l="l" r="r" t="t"/>
            <a:pathLst>
              <a:path extrusionOk="0" h="923663" w="975076">
                <a:moveTo>
                  <a:pt x="0" y="0"/>
                </a:moveTo>
                <a:lnTo>
                  <a:pt x="975076" y="0"/>
                </a:lnTo>
                <a:lnTo>
                  <a:pt x="975076" y="923663"/>
                </a:lnTo>
                <a:lnTo>
                  <a:pt x="0" y="923663"/>
                </a:lnTo>
                <a:lnTo>
                  <a:pt x="0" y="0"/>
                </a:lnTo>
                <a:close/>
              </a:path>
            </a:pathLst>
          </a:custGeom>
          <a:blipFill rotWithShape="1">
            <a:blip r:embed="rId48">
              <a:alphaModFix/>
            </a:blip>
            <a:stretch>
              <a:fillRect b="0" l="0" r="0" t="0"/>
            </a:stretch>
          </a:blipFill>
          <a:ln>
            <a:noFill/>
          </a:ln>
        </p:spPr>
      </p:sp>
      <p:sp>
        <p:nvSpPr>
          <p:cNvPr id="630" name="Google Shape;630;p36"/>
          <p:cNvSpPr/>
          <p:nvPr/>
        </p:nvSpPr>
        <p:spPr>
          <a:xfrm rot="5219595">
            <a:off x="5218692" y="5756390"/>
            <a:ext cx="538329" cy="439472"/>
          </a:xfrm>
          <a:custGeom>
            <a:rect b="b" l="l" r="r" t="t"/>
            <a:pathLst>
              <a:path extrusionOk="0" h="439472" w="538329">
                <a:moveTo>
                  <a:pt x="0" y="0"/>
                </a:moveTo>
                <a:lnTo>
                  <a:pt x="538329" y="0"/>
                </a:lnTo>
                <a:lnTo>
                  <a:pt x="538329" y="439472"/>
                </a:lnTo>
                <a:lnTo>
                  <a:pt x="0" y="439472"/>
                </a:lnTo>
                <a:lnTo>
                  <a:pt x="0" y="0"/>
                </a:lnTo>
                <a:close/>
              </a:path>
            </a:pathLst>
          </a:custGeom>
          <a:blipFill rotWithShape="1">
            <a:blip r:embed="rId49">
              <a:alphaModFix/>
            </a:blip>
            <a:stretch>
              <a:fillRect b="0" l="0" r="0" t="0"/>
            </a:stretch>
          </a:blipFill>
          <a:ln>
            <a:noFill/>
          </a:ln>
        </p:spPr>
      </p:sp>
      <p:sp>
        <p:nvSpPr>
          <p:cNvPr id="631" name="Google Shape;631;p36"/>
          <p:cNvSpPr/>
          <p:nvPr/>
        </p:nvSpPr>
        <p:spPr>
          <a:xfrm>
            <a:off x="9641040" y="4041462"/>
            <a:ext cx="762973" cy="756037"/>
          </a:xfrm>
          <a:custGeom>
            <a:rect b="b" l="l" r="r" t="t"/>
            <a:pathLst>
              <a:path extrusionOk="0" h="756037" w="762973">
                <a:moveTo>
                  <a:pt x="0" y="0"/>
                </a:moveTo>
                <a:lnTo>
                  <a:pt x="762974" y="0"/>
                </a:lnTo>
                <a:lnTo>
                  <a:pt x="762974" y="756037"/>
                </a:lnTo>
                <a:lnTo>
                  <a:pt x="0" y="756037"/>
                </a:lnTo>
                <a:lnTo>
                  <a:pt x="0" y="0"/>
                </a:lnTo>
                <a:close/>
              </a:path>
            </a:pathLst>
          </a:custGeom>
          <a:blipFill rotWithShape="1">
            <a:blip r:embed="rId50">
              <a:alphaModFix/>
            </a:blip>
            <a:stretch>
              <a:fillRect b="0" l="0" r="0" t="0"/>
            </a:stretch>
          </a:blipFill>
          <a:ln>
            <a:noFill/>
          </a:ln>
        </p:spPr>
      </p:sp>
      <p:sp>
        <p:nvSpPr>
          <p:cNvPr id="632" name="Google Shape;632;p36"/>
          <p:cNvSpPr/>
          <p:nvPr/>
        </p:nvSpPr>
        <p:spPr>
          <a:xfrm>
            <a:off x="1760842" y="4037450"/>
            <a:ext cx="766849" cy="764060"/>
          </a:xfrm>
          <a:custGeom>
            <a:rect b="b" l="l" r="r" t="t"/>
            <a:pathLst>
              <a:path extrusionOk="0" h="764060" w="766849">
                <a:moveTo>
                  <a:pt x="0" y="0"/>
                </a:moveTo>
                <a:lnTo>
                  <a:pt x="766848" y="0"/>
                </a:lnTo>
                <a:lnTo>
                  <a:pt x="766848" y="764060"/>
                </a:lnTo>
                <a:lnTo>
                  <a:pt x="0" y="764060"/>
                </a:lnTo>
                <a:lnTo>
                  <a:pt x="0" y="0"/>
                </a:lnTo>
                <a:close/>
              </a:path>
            </a:pathLst>
          </a:custGeom>
          <a:blipFill rotWithShape="1">
            <a:blip r:embed="rId51">
              <a:alphaModFix/>
            </a:blip>
            <a:stretch>
              <a:fillRect b="0" l="0" r="0" t="0"/>
            </a:stretch>
          </a:blipFill>
          <a:ln>
            <a:noFill/>
          </a:ln>
        </p:spPr>
      </p:sp>
      <p:sp>
        <p:nvSpPr>
          <p:cNvPr id="633" name="Google Shape;633;p36"/>
          <p:cNvSpPr/>
          <p:nvPr/>
        </p:nvSpPr>
        <p:spPr>
          <a:xfrm>
            <a:off x="15548725" y="7059524"/>
            <a:ext cx="821154" cy="813689"/>
          </a:xfrm>
          <a:custGeom>
            <a:rect b="b" l="l" r="r" t="t"/>
            <a:pathLst>
              <a:path extrusionOk="0" h="813689" w="821154">
                <a:moveTo>
                  <a:pt x="0" y="0"/>
                </a:moveTo>
                <a:lnTo>
                  <a:pt x="821153" y="0"/>
                </a:lnTo>
                <a:lnTo>
                  <a:pt x="821153" y="813689"/>
                </a:lnTo>
                <a:lnTo>
                  <a:pt x="0" y="813689"/>
                </a:lnTo>
                <a:lnTo>
                  <a:pt x="0" y="0"/>
                </a:lnTo>
                <a:close/>
              </a:path>
            </a:pathLst>
          </a:custGeom>
          <a:blipFill rotWithShape="1">
            <a:blip r:embed="rId52">
              <a:alphaModFix/>
            </a:blip>
            <a:stretch>
              <a:fillRect b="0" l="0" r="0" t="0"/>
            </a:stretch>
          </a:blipFill>
          <a:ln>
            <a:noFill/>
          </a:ln>
        </p:spPr>
      </p:sp>
      <p:sp>
        <p:nvSpPr>
          <p:cNvPr id="634" name="Google Shape;634;p36"/>
          <p:cNvSpPr/>
          <p:nvPr/>
        </p:nvSpPr>
        <p:spPr>
          <a:xfrm>
            <a:off x="15045704" y="3823132"/>
            <a:ext cx="943315" cy="1192697"/>
          </a:xfrm>
          <a:custGeom>
            <a:rect b="b" l="l" r="r" t="t"/>
            <a:pathLst>
              <a:path extrusionOk="0" h="1192697" w="943315">
                <a:moveTo>
                  <a:pt x="0" y="0"/>
                </a:moveTo>
                <a:lnTo>
                  <a:pt x="943315" y="0"/>
                </a:lnTo>
                <a:lnTo>
                  <a:pt x="943315" y="1192697"/>
                </a:lnTo>
                <a:lnTo>
                  <a:pt x="0" y="1192697"/>
                </a:lnTo>
                <a:lnTo>
                  <a:pt x="0" y="0"/>
                </a:lnTo>
                <a:close/>
              </a:path>
            </a:pathLst>
          </a:custGeom>
          <a:blipFill rotWithShape="1">
            <a:blip r:embed="rId53">
              <a:alphaModFix/>
            </a:blip>
            <a:stretch>
              <a:fillRect b="0" l="0" r="0" t="0"/>
            </a:stretch>
          </a:blipFill>
          <a:ln>
            <a:noFill/>
          </a:ln>
        </p:spPr>
      </p:sp>
      <p:sp>
        <p:nvSpPr>
          <p:cNvPr id="635" name="Google Shape;635;p36"/>
          <p:cNvSpPr/>
          <p:nvPr/>
        </p:nvSpPr>
        <p:spPr>
          <a:xfrm>
            <a:off x="11336918" y="5519084"/>
            <a:ext cx="1112270" cy="914084"/>
          </a:xfrm>
          <a:custGeom>
            <a:rect b="b" l="l" r="r" t="t"/>
            <a:pathLst>
              <a:path extrusionOk="0" h="914084" w="1112270">
                <a:moveTo>
                  <a:pt x="0" y="0"/>
                </a:moveTo>
                <a:lnTo>
                  <a:pt x="1112270" y="0"/>
                </a:lnTo>
                <a:lnTo>
                  <a:pt x="1112270" y="914084"/>
                </a:lnTo>
                <a:lnTo>
                  <a:pt x="0" y="914084"/>
                </a:lnTo>
                <a:lnTo>
                  <a:pt x="0" y="0"/>
                </a:lnTo>
                <a:close/>
              </a:path>
            </a:pathLst>
          </a:custGeom>
          <a:blipFill rotWithShape="1">
            <a:blip r:embed="rId46">
              <a:alphaModFix/>
            </a:blip>
            <a:stretch>
              <a:fillRect b="0" l="0" r="0" t="0"/>
            </a:stretch>
          </a:blipFill>
          <a:ln>
            <a:noFill/>
          </a:ln>
        </p:spPr>
      </p:sp>
      <p:sp>
        <p:nvSpPr>
          <p:cNvPr id="636" name="Google Shape;636;p36"/>
          <p:cNvSpPr/>
          <p:nvPr/>
        </p:nvSpPr>
        <p:spPr>
          <a:xfrm>
            <a:off x="16360410" y="8140112"/>
            <a:ext cx="1548545" cy="1683201"/>
          </a:xfrm>
          <a:custGeom>
            <a:rect b="b" l="l" r="r" t="t"/>
            <a:pathLst>
              <a:path extrusionOk="0" h="1683201" w="1548545">
                <a:moveTo>
                  <a:pt x="0" y="0"/>
                </a:moveTo>
                <a:lnTo>
                  <a:pt x="1548544" y="0"/>
                </a:lnTo>
                <a:lnTo>
                  <a:pt x="1548544" y="1683201"/>
                </a:lnTo>
                <a:lnTo>
                  <a:pt x="0" y="1683201"/>
                </a:lnTo>
                <a:lnTo>
                  <a:pt x="0" y="0"/>
                </a:lnTo>
                <a:close/>
              </a:path>
            </a:pathLst>
          </a:custGeom>
          <a:blipFill rotWithShape="1">
            <a:blip r:embed="rId54">
              <a:alphaModFix/>
            </a:blip>
            <a:stretch>
              <a:fillRect b="0" l="0" r="0" t="0"/>
            </a:stretch>
          </a:blipFill>
          <a:ln>
            <a:noFill/>
          </a:ln>
        </p:spPr>
      </p:sp>
      <p:sp>
        <p:nvSpPr>
          <p:cNvPr id="637" name="Google Shape;637;p36"/>
          <p:cNvSpPr/>
          <p:nvPr/>
        </p:nvSpPr>
        <p:spPr>
          <a:xfrm>
            <a:off x="11995581" y="2285638"/>
            <a:ext cx="759544" cy="1106803"/>
          </a:xfrm>
          <a:custGeom>
            <a:rect b="b" l="l" r="r" t="t"/>
            <a:pathLst>
              <a:path extrusionOk="0" h="1106803" w="759544">
                <a:moveTo>
                  <a:pt x="0" y="0"/>
                </a:moveTo>
                <a:lnTo>
                  <a:pt x="759543" y="0"/>
                </a:lnTo>
                <a:lnTo>
                  <a:pt x="759543" y="1106803"/>
                </a:lnTo>
                <a:lnTo>
                  <a:pt x="0" y="1106803"/>
                </a:lnTo>
                <a:lnTo>
                  <a:pt x="0" y="0"/>
                </a:lnTo>
                <a:close/>
              </a:path>
            </a:pathLst>
          </a:custGeom>
          <a:blipFill rotWithShape="1">
            <a:blip r:embed="rId55">
              <a:alphaModFix/>
            </a:blip>
            <a:stretch>
              <a:fillRect b="0" l="0" r="0" t="0"/>
            </a:stretch>
          </a:blipFill>
          <a:ln>
            <a:noFill/>
          </a:ln>
        </p:spPr>
      </p:sp>
      <p:sp>
        <p:nvSpPr>
          <p:cNvPr id="638" name="Google Shape;638;p36"/>
          <p:cNvSpPr/>
          <p:nvPr/>
        </p:nvSpPr>
        <p:spPr>
          <a:xfrm>
            <a:off x="4274248" y="2345378"/>
            <a:ext cx="1097027" cy="987324"/>
          </a:xfrm>
          <a:custGeom>
            <a:rect b="b" l="l" r="r" t="t"/>
            <a:pathLst>
              <a:path extrusionOk="0" h="987324" w="1097027">
                <a:moveTo>
                  <a:pt x="0" y="0"/>
                </a:moveTo>
                <a:lnTo>
                  <a:pt x="1097027" y="0"/>
                </a:lnTo>
                <a:lnTo>
                  <a:pt x="1097027" y="987324"/>
                </a:lnTo>
                <a:lnTo>
                  <a:pt x="0" y="987324"/>
                </a:lnTo>
                <a:lnTo>
                  <a:pt x="0" y="0"/>
                </a:lnTo>
                <a:close/>
              </a:path>
            </a:pathLst>
          </a:custGeom>
          <a:blipFill rotWithShape="1">
            <a:blip r:embed="rId56">
              <a:alphaModFix/>
            </a:blip>
            <a:stretch>
              <a:fillRect b="0" l="0" r="0" t="0"/>
            </a:stretch>
          </a:blipFill>
          <a:ln>
            <a:noFill/>
          </a:ln>
        </p:spPr>
      </p:sp>
      <p:sp>
        <p:nvSpPr>
          <p:cNvPr id="639" name="Google Shape;639;p36"/>
          <p:cNvSpPr/>
          <p:nvPr/>
        </p:nvSpPr>
        <p:spPr>
          <a:xfrm>
            <a:off x="5756766" y="2364621"/>
            <a:ext cx="1055730" cy="948837"/>
          </a:xfrm>
          <a:custGeom>
            <a:rect b="b" l="l" r="r" t="t"/>
            <a:pathLst>
              <a:path extrusionOk="0" h="948837" w="1055730">
                <a:moveTo>
                  <a:pt x="0" y="0"/>
                </a:moveTo>
                <a:lnTo>
                  <a:pt x="1055730" y="0"/>
                </a:lnTo>
                <a:lnTo>
                  <a:pt x="1055730" y="948837"/>
                </a:lnTo>
                <a:lnTo>
                  <a:pt x="0" y="948837"/>
                </a:lnTo>
                <a:lnTo>
                  <a:pt x="0" y="0"/>
                </a:lnTo>
                <a:close/>
              </a:path>
            </a:pathLst>
          </a:custGeom>
          <a:blipFill rotWithShape="1">
            <a:blip r:embed="rId57">
              <a:alphaModFix/>
            </a:blip>
            <a:stretch>
              <a:fillRect b="0" l="0" r="0" t="0"/>
            </a:stretch>
          </a:blipFill>
          <a:ln>
            <a:noFill/>
          </a:ln>
        </p:spPr>
      </p:sp>
      <p:sp>
        <p:nvSpPr>
          <p:cNvPr id="640" name="Google Shape;640;p36"/>
          <p:cNvSpPr/>
          <p:nvPr/>
        </p:nvSpPr>
        <p:spPr>
          <a:xfrm rot="-350191">
            <a:off x="485351" y="2269099"/>
            <a:ext cx="1139882" cy="1139882"/>
          </a:xfrm>
          <a:custGeom>
            <a:rect b="b" l="l" r="r" t="t"/>
            <a:pathLst>
              <a:path extrusionOk="0" h="1139882" w="1139882">
                <a:moveTo>
                  <a:pt x="0" y="0"/>
                </a:moveTo>
                <a:lnTo>
                  <a:pt x="1139882" y="0"/>
                </a:lnTo>
                <a:lnTo>
                  <a:pt x="1139882" y="1139882"/>
                </a:lnTo>
                <a:lnTo>
                  <a:pt x="0" y="1139882"/>
                </a:lnTo>
                <a:lnTo>
                  <a:pt x="0" y="0"/>
                </a:lnTo>
                <a:close/>
              </a:path>
            </a:pathLst>
          </a:custGeom>
          <a:blipFill rotWithShape="1">
            <a:blip r:embed="rId58">
              <a:alphaModFix/>
            </a:blip>
            <a:stretch>
              <a:fillRect b="0" l="0" r="0" t="0"/>
            </a:stretch>
          </a:blipFill>
          <a:ln>
            <a:noFill/>
          </a:ln>
        </p:spPr>
      </p:sp>
      <p:sp>
        <p:nvSpPr>
          <p:cNvPr id="641" name="Google Shape;641;p36"/>
          <p:cNvSpPr/>
          <p:nvPr/>
        </p:nvSpPr>
        <p:spPr>
          <a:xfrm>
            <a:off x="8647893" y="2351935"/>
            <a:ext cx="695343" cy="974210"/>
          </a:xfrm>
          <a:custGeom>
            <a:rect b="b" l="l" r="r" t="t"/>
            <a:pathLst>
              <a:path extrusionOk="0" h="974210" w="695343">
                <a:moveTo>
                  <a:pt x="0" y="0"/>
                </a:moveTo>
                <a:lnTo>
                  <a:pt x="695343" y="0"/>
                </a:lnTo>
                <a:lnTo>
                  <a:pt x="695343" y="974210"/>
                </a:lnTo>
                <a:lnTo>
                  <a:pt x="0" y="974210"/>
                </a:lnTo>
                <a:lnTo>
                  <a:pt x="0" y="0"/>
                </a:lnTo>
                <a:close/>
              </a:path>
            </a:pathLst>
          </a:custGeom>
          <a:blipFill rotWithShape="1">
            <a:blip r:embed="rId59">
              <a:alphaModFix/>
            </a:blip>
            <a:stretch>
              <a:fillRect b="0" l="0" r="0" t="0"/>
            </a:stretch>
          </a:blipFill>
          <a:ln>
            <a:noFill/>
          </a:ln>
        </p:spPr>
      </p:sp>
      <p:sp>
        <p:nvSpPr>
          <p:cNvPr id="642" name="Google Shape;642;p36"/>
          <p:cNvSpPr/>
          <p:nvPr/>
        </p:nvSpPr>
        <p:spPr>
          <a:xfrm>
            <a:off x="13140616" y="2320247"/>
            <a:ext cx="718764" cy="1037586"/>
          </a:xfrm>
          <a:custGeom>
            <a:rect b="b" l="l" r="r" t="t"/>
            <a:pathLst>
              <a:path extrusionOk="0" h="1037586" w="718764">
                <a:moveTo>
                  <a:pt x="0" y="0"/>
                </a:moveTo>
                <a:lnTo>
                  <a:pt x="718764" y="0"/>
                </a:lnTo>
                <a:lnTo>
                  <a:pt x="718764" y="1037586"/>
                </a:lnTo>
                <a:lnTo>
                  <a:pt x="0" y="1037586"/>
                </a:lnTo>
                <a:lnTo>
                  <a:pt x="0" y="0"/>
                </a:lnTo>
                <a:close/>
              </a:path>
            </a:pathLst>
          </a:custGeom>
          <a:blipFill rotWithShape="1">
            <a:blip r:embed="rId60">
              <a:alphaModFix/>
            </a:blip>
            <a:stretch>
              <a:fillRect b="0" l="0" r="0" t="0"/>
            </a:stretch>
          </a:blipFill>
          <a:ln>
            <a:noFill/>
          </a:ln>
        </p:spPr>
      </p:sp>
      <p:sp>
        <p:nvSpPr>
          <p:cNvPr id="643" name="Google Shape;643;p36"/>
          <p:cNvSpPr/>
          <p:nvPr/>
        </p:nvSpPr>
        <p:spPr>
          <a:xfrm>
            <a:off x="9728727" y="2431800"/>
            <a:ext cx="671946" cy="814480"/>
          </a:xfrm>
          <a:custGeom>
            <a:rect b="b" l="l" r="r" t="t"/>
            <a:pathLst>
              <a:path extrusionOk="0" h="814480" w="671946">
                <a:moveTo>
                  <a:pt x="0" y="0"/>
                </a:moveTo>
                <a:lnTo>
                  <a:pt x="671947" y="0"/>
                </a:lnTo>
                <a:lnTo>
                  <a:pt x="671947" y="814480"/>
                </a:lnTo>
                <a:lnTo>
                  <a:pt x="0" y="814480"/>
                </a:lnTo>
                <a:lnTo>
                  <a:pt x="0" y="0"/>
                </a:lnTo>
                <a:close/>
              </a:path>
            </a:pathLst>
          </a:custGeom>
          <a:blipFill rotWithShape="1">
            <a:blip r:embed="rId61">
              <a:alphaModFix/>
            </a:blip>
            <a:stretch>
              <a:fillRect b="0" l="0" r="0" t="0"/>
            </a:stretch>
          </a:blipFill>
          <a:ln>
            <a:noFill/>
          </a:ln>
        </p:spPr>
      </p:sp>
      <p:sp>
        <p:nvSpPr>
          <p:cNvPr id="644" name="Google Shape;644;p36"/>
          <p:cNvSpPr/>
          <p:nvPr/>
        </p:nvSpPr>
        <p:spPr>
          <a:xfrm>
            <a:off x="16218053" y="2480654"/>
            <a:ext cx="579933" cy="716771"/>
          </a:xfrm>
          <a:custGeom>
            <a:rect b="b" l="l" r="r" t="t"/>
            <a:pathLst>
              <a:path extrusionOk="0" h="716771" w="579933">
                <a:moveTo>
                  <a:pt x="0" y="0"/>
                </a:moveTo>
                <a:lnTo>
                  <a:pt x="579933" y="0"/>
                </a:lnTo>
                <a:lnTo>
                  <a:pt x="579933" y="716771"/>
                </a:lnTo>
                <a:lnTo>
                  <a:pt x="0" y="716771"/>
                </a:lnTo>
                <a:lnTo>
                  <a:pt x="0" y="0"/>
                </a:lnTo>
                <a:close/>
              </a:path>
            </a:pathLst>
          </a:custGeom>
          <a:blipFill rotWithShape="1">
            <a:blip r:embed="rId62">
              <a:alphaModFix/>
            </a:blip>
            <a:stretch>
              <a:fillRect b="0" l="0" r="0" t="0"/>
            </a:stretch>
          </a:blipFill>
          <a:ln>
            <a:noFill/>
          </a:ln>
        </p:spPr>
      </p:sp>
      <p:sp>
        <p:nvSpPr>
          <p:cNvPr id="645" name="Google Shape;645;p36"/>
          <p:cNvSpPr/>
          <p:nvPr/>
        </p:nvSpPr>
        <p:spPr>
          <a:xfrm>
            <a:off x="14244871" y="2238604"/>
            <a:ext cx="1587691" cy="1200871"/>
          </a:xfrm>
          <a:custGeom>
            <a:rect b="b" l="l" r="r" t="t"/>
            <a:pathLst>
              <a:path extrusionOk="0" h="1200871" w="1587691">
                <a:moveTo>
                  <a:pt x="0" y="0"/>
                </a:moveTo>
                <a:lnTo>
                  <a:pt x="1587691" y="0"/>
                </a:lnTo>
                <a:lnTo>
                  <a:pt x="1587691" y="1200871"/>
                </a:lnTo>
                <a:lnTo>
                  <a:pt x="0" y="1200871"/>
                </a:lnTo>
                <a:lnTo>
                  <a:pt x="0" y="0"/>
                </a:lnTo>
                <a:close/>
              </a:path>
            </a:pathLst>
          </a:custGeom>
          <a:blipFill rotWithShape="1">
            <a:blip r:embed="rId63">
              <a:alphaModFix/>
            </a:blip>
            <a:stretch>
              <a:fillRect b="0" l="0" r="0" t="0"/>
            </a:stretch>
          </a:blipFill>
          <a:ln>
            <a:noFill/>
          </a:ln>
        </p:spPr>
      </p:sp>
      <p:sp>
        <p:nvSpPr>
          <p:cNvPr id="646" name="Google Shape;646;p36"/>
          <p:cNvSpPr/>
          <p:nvPr/>
        </p:nvSpPr>
        <p:spPr>
          <a:xfrm>
            <a:off x="10786165" y="2259553"/>
            <a:ext cx="823925" cy="1158973"/>
          </a:xfrm>
          <a:custGeom>
            <a:rect b="b" l="l" r="r" t="t"/>
            <a:pathLst>
              <a:path extrusionOk="0" h="1158973" w="823925">
                <a:moveTo>
                  <a:pt x="0" y="0"/>
                </a:moveTo>
                <a:lnTo>
                  <a:pt x="823924" y="0"/>
                </a:lnTo>
                <a:lnTo>
                  <a:pt x="823924" y="1158973"/>
                </a:lnTo>
                <a:lnTo>
                  <a:pt x="0" y="1158973"/>
                </a:lnTo>
                <a:lnTo>
                  <a:pt x="0" y="0"/>
                </a:lnTo>
                <a:close/>
              </a:path>
            </a:pathLst>
          </a:custGeom>
          <a:blipFill rotWithShape="1">
            <a:blip r:embed="rId64">
              <a:alphaModFix/>
            </a:blip>
            <a:stretch>
              <a:fillRect b="0" l="0" r="0" t="0"/>
            </a:stretch>
          </a:blipFill>
          <a:ln>
            <a:noFill/>
          </a:ln>
        </p:spPr>
      </p:sp>
      <p:sp>
        <p:nvSpPr>
          <p:cNvPr id="647" name="Google Shape;647;p36"/>
          <p:cNvSpPr/>
          <p:nvPr/>
        </p:nvSpPr>
        <p:spPr>
          <a:xfrm flipH="1">
            <a:off x="2065727" y="2290474"/>
            <a:ext cx="1823029" cy="1097132"/>
          </a:xfrm>
          <a:custGeom>
            <a:rect b="b" l="l" r="r" t="t"/>
            <a:pathLst>
              <a:path extrusionOk="0" h="1097132" w="1823029">
                <a:moveTo>
                  <a:pt x="1823029" y="0"/>
                </a:moveTo>
                <a:lnTo>
                  <a:pt x="0" y="0"/>
                </a:lnTo>
                <a:lnTo>
                  <a:pt x="0" y="1097132"/>
                </a:lnTo>
                <a:lnTo>
                  <a:pt x="1823029" y="1097132"/>
                </a:lnTo>
                <a:lnTo>
                  <a:pt x="1823029" y="0"/>
                </a:lnTo>
                <a:close/>
              </a:path>
            </a:pathLst>
          </a:custGeom>
          <a:blipFill rotWithShape="1">
            <a:blip r:embed="rId65">
              <a:alphaModFix/>
            </a:blip>
            <a:stretch>
              <a:fillRect b="0" l="0" r="0" t="0"/>
            </a:stretch>
          </a:blipFill>
          <a:ln>
            <a:noFill/>
          </a:ln>
        </p:spPr>
      </p:sp>
      <p:sp>
        <p:nvSpPr>
          <p:cNvPr id="648" name="Google Shape;648;p36"/>
          <p:cNvSpPr/>
          <p:nvPr/>
        </p:nvSpPr>
        <p:spPr>
          <a:xfrm>
            <a:off x="7197987" y="2182730"/>
            <a:ext cx="1064415" cy="1312619"/>
          </a:xfrm>
          <a:custGeom>
            <a:rect b="b" l="l" r="r" t="t"/>
            <a:pathLst>
              <a:path extrusionOk="0" h="1312619" w="1064415">
                <a:moveTo>
                  <a:pt x="0" y="0"/>
                </a:moveTo>
                <a:lnTo>
                  <a:pt x="1064415" y="0"/>
                </a:lnTo>
                <a:lnTo>
                  <a:pt x="1064415" y="1312619"/>
                </a:lnTo>
                <a:lnTo>
                  <a:pt x="0" y="1312619"/>
                </a:lnTo>
                <a:lnTo>
                  <a:pt x="0" y="0"/>
                </a:lnTo>
                <a:close/>
              </a:path>
            </a:pathLst>
          </a:custGeom>
          <a:blipFill rotWithShape="1">
            <a:blip r:embed="rId66">
              <a:alphaModFix/>
            </a:blip>
            <a:stretch>
              <a:fillRect b="0" l="0" r="0" t="0"/>
            </a:stretch>
          </a:blipFill>
          <a:ln>
            <a:noFill/>
          </a:ln>
        </p:spPr>
      </p:sp>
      <p:sp>
        <p:nvSpPr>
          <p:cNvPr id="649" name="Google Shape;649;p36"/>
          <p:cNvSpPr/>
          <p:nvPr/>
        </p:nvSpPr>
        <p:spPr>
          <a:xfrm>
            <a:off x="2939830" y="945480"/>
            <a:ext cx="682569" cy="751107"/>
          </a:xfrm>
          <a:custGeom>
            <a:rect b="b" l="l" r="r" t="t"/>
            <a:pathLst>
              <a:path extrusionOk="0" h="751107" w="682569">
                <a:moveTo>
                  <a:pt x="0" y="0"/>
                </a:moveTo>
                <a:lnTo>
                  <a:pt x="682568" y="0"/>
                </a:lnTo>
                <a:lnTo>
                  <a:pt x="682568" y="751107"/>
                </a:lnTo>
                <a:lnTo>
                  <a:pt x="0" y="751107"/>
                </a:lnTo>
                <a:lnTo>
                  <a:pt x="0" y="0"/>
                </a:lnTo>
                <a:close/>
              </a:path>
            </a:pathLst>
          </a:custGeom>
          <a:blipFill rotWithShape="1">
            <a:blip r:embed="rId67">
              <a:alphaModFix/>
            </a:blip>
            <a:stretch>
              <a:fillRect b="0" l="0" r="0" t="0"/>
            </a:stretch>
          </a:blipFill>
          <a:ln>
            <a:noFill/>
          </a:ln>
        </p:spPr>
      </p:sp>
      <p:sp>
        <p:nvSpPr>
          <p:cNvPr id="650" name="Google Shape;650;p36"/>
          <p:cNvSpPr/>
          <p:nvPr/>
        </p:nvSpPr>
        <p:spPr>
          <a:xfrm>
            <a:off x="3945232" y="566039"/>
            <a:ext cx="728570" cy="1509989"/>
          </a:xfrm>
          <a:custGeom>
            <a:rect b="b" l="l" r="r" t="t"/>
            <a:pathLst>
              <a:path extrusionOk="0" h="1509989" w="728570">
                <a:moveTo>
                  <a:pt x="0" y="0"/>
                </a:moveTo>
                <a:lnTo>
                  <a:pt x="728570" y="0"/>
                </a:lnTo>
                <a:lnTo>
                  <a:pt x="728570" y="1509989"/>
                </a:lnTo>
                <a:lnTo>
                  <a:pt x="0" y="1509989"/>
                </a:lnTo>
                <a:lnTo>
                  <a:pt x="0" y="0"/>
                </a:lnTo>
                <a:close/>
              </a:path>
            </a:pathLst>
          </a:custGeom>
          <a:blipFill rotWithShape="1">
            <a:blip r:embed="rId68">
              <a:alphaModFix/>
            </a:blip>
            <a:stretch>
              <a:fillRect b="0" l="0" r="0" t="0"/>
            </a:stretch>
          </a:blipFill>
          <a:ln>
            <a:noFill/>
          </a:ln>
        </p:spPr>
      </p:sp>
      <p:sp>
        <p:nvSpPr>
          <p:cNvPr id="651" name="Google Shape;651;p36"/>
          <p:cNvSpPr/>
          <p:nvPr/>
        </p:nvSpPr>
        <p:spPr>
          <a:xfrm>
            <a:off x="4996636" y="682328"/>
            <a:ext cx="958059" cy="1277412"/>
          </a:xfrm>
          <a:custGeom>
            <a:rect b="b" l="l" r="r" t="t"/>
            <a:pathLst>
              <a:path extrusionOk="0" h="1277412" w="958059">
                <a:moveTo>
                  <a:pt x="0" y="0"/>
                </a:moveTo>
                <a:lnTo>
                  <a:pt x="958058" y="0"/>
                </a:lnTo>
                <a:lnTo>
                  <a:pt x="958058" y="1277412"/>
                </a:lnTo>
                <a:lnTo>
                  <a:pt x="0" y="1277412"/>
                </a:lnTo>
                <a:lnTo>
                  <a:pt x="0" y="0"/>
                </a:lnTo>
                <a:close/>
              </a:path>
            </a:pathLst>
          </a:custGeom>
          <a:blipFill rotWithShape="1">
            <a:blip r:embed="rId69">
              <a:alphaModFix/>
            </a:blip>
            <a:stretch>
              <a:fillRect b="0" l="0" r="0" t="0"/>
            </a:stretch>
          </a:blipFill>
          <a:ln>
            <a:noFill/>
          </a:ln>
        </p:spPr>
      </p:sp>
      <p:sp>
        <p:nvSpPr>
          <p:cNvPr id="652" name="Google Shape;652;p36"/>
          <p:cNvSpPr/>
          <p:nvPr/>
        </p:nvSpPr>
        <p:spPr>
          <a:xfrm>
            <a:off x="9172557" y="708671"/>
            <a:ext cx="665944" cy="1224725"/>
          </a:xfrm>
          <a:custGeom>
            <a:rect b="b" l="l" r="r" t="t"/>
            <a:pathLst>
              <a:path extrusionOk="0" h="1224725" w="665944">
                <a:moveTo>
                  <a:pt x="0" y="0"/>
                </a:moveTo>
                <a:lnTo>
                  <a:pt x="665944" y="0"/>
                </a:lnTo>
                <a:lnTo>
                  <a:pt x="665944" y="1224725"/>
                </a:lnTo>
                <a:lnTo>
                  <a:pt x="0" y="1224725"/>
                </a:lnTo>
                <a:lnTo>
                  <a:pt x="0" y="0"/>
                </a:lnTo>
                <a:close/>
              </a:path>
            </a:pathLst>
          </a:custGeom>
          <a:blipFill rotWithShape="1">
            <a:blip r:embed="rId70">
              <a:alphaModFix/>
            </a:blip>
            <a:stretch>
              <a:fillRect b="0" l="0" r="0" t="0"/>
            </a:stretch>
          </a:blipFill>
          <a:ln>
            <a:noFill/>
          </a:ln>
        </p:spPr>
      </p:sp>
      <p:sp>
        <p:nvSpPr>
          <p:cNvPr id="653" name="Google Shape;653;p36"/>
          <p:cNvSpPr/>
          <p:nvPr/>
        </p:nvSpPr>
        <p:spPr>
          <a:xfrm>
            <a:off x="7964430" y="815874"/>
            <a:ext cx="885293" cy="1010320"/>
          </a:xfrm>
          <a:custGeom>
            <a:rect b="b" l="l" r="r" t="t"/>
            <a:pathLst>
              <a:path extrusionOk="0" h="1010320" w="885293">
                <a:moveTo>
                  <a:pt x="0" y="0"/>
                </a:moveTo>
                <a:lnTo>
                  <a:pt x="885293" y="0"/>
                </a:lnTo>
                <a:lnTo>
                  <a:pt x="885293" y="1010319"/>
                </a:lnTo>
                <a:lnTo>
                  <a:pt x="0" y="1010319"/>
                </a:lnTo>
                <a:lnTo>
                  <a:pt x="0" y="0"/>
                </a:lnTo>
                <a:close/>
              </a:path>
            </a:pathLst>
          </a:custGeom>
          <a:blipFill rotWithShape="1">
            <a:blip r:embed="rId71">
              <a:alphaModFix/>
            </a:blip>
            <a:stretch>
              <a:fillRect b="0" l="0" r="0" t="0"/>
            </a:stretch>
          </a:blipFill>
          <a:ln>
            <a:noFill/>
          </a:ln>
        </p:spPr>
      </p:sp>
      <p:sp>
        <p:nvSpPr>
          <p:cNvPr id="654" name="Google Shape;654;p36"/>
          <p:cNvSpPr/>
          <p:nvPr/>
        </p:nvSpPr>
        <p:spPr>
          <a:xfrm rot="2209098">
            <a:off x="6538207" y="745805"/>
            <a:ext cx="842710" cy="1150457"/>
          </a:xfrm>
          <a:custGeom>
            <a:rect b="b" l="l" r="r" t="t"/>
            <a:pathLst>
              <a:path extrusionOk="0" h="1150457" w="842710">
                <a:moveTo>
                  <a:pt x="0" y="0"/>
                </a:moveTo>
                <a:lnTo>
                  <a:pt x="842710" y="0"/>
                </a:lnTo>
                <a:lnTo>
                  <a:pt x="842710" y="1150457"/>
                </a:lnTo>
                <a:lnTo>
                  <a:pt x="0" y="1150457"/>
                </a:lnTo>
                <a:lnTo>
                  <a:pt x="0" y="0"/>
                </a:lnTo>
                <a:close/>
              </a:path>
            </a:pathLst>
          </a:custGeom>
          <a:blipFill rotWithShape="1">
            <a:blip r:embed="rId72">
              <a:alphaModFix/>
            </a:blip>
            <a:stretch>
              <a:fillRect b="0" l="0" r="0" t="0"/>
            </a:stretch>
          </a:blipFill>
          <a:ln>
            <a:noFill/>
          </a:ln>
        </p:spPr>
      </p:sp>
      <p:sp>
        <p:nvSpPr>
          <p:cNvPr id="655" name="Google Shape;655;p36"/>
          <p:cNvSpPr/>
          <p:nvPr/>
        </p:nvSpPr>
        <p:spPr>
          <a:xfrm flipH="1">
            <a:off x="711831" y="815874"/>
            <a:ext cx="686921" cy="1107937"/>
          </a:xfrm>
          <a:custGeom>
            <a:rect b="b" l="l" r="r" t="t"/>
            <a:pathLst>
              <a:path extrusionOk="0" h="1107937" w="686921">
                <a:moveTo>
                  <a:pt x="686921" y="0"/>
                </a:moveTo>
                <a:lnTo>
                  <a:pt x="0" y="0"/>
                </a:lnTo>
                <a:lnTo>
                  <a:pt x="0" y="1107937"/>
                </a:lnTo>
                <a:lnTo>
                  <a:pt x="686921" y="1107937"/>
                </a:lnTo>
                <a:lnTo>
                  <a:pt x="686921" y="0"/>
                </a:lnTo>
                <a:close/>
              </a:path>
            </a:pathLst>
          </a:custGeom>
          <a:blipFill rotWithShape="1">
            <a:blip r:embed="rId73">
              <a:alphaModFix/>
            </a:blip>
            <a:stretch>
              <a:fillRect b="0" l="0" r="0" t="0"/>
            </a:stretch>
          </a:blipFill>
          <a:ln>
            <a:noFill/>
          </a:ln>
        </p:spPr>
      </p:sp>
      <p:sp>
        <p:nvSpPr>
          <p:cNvPr id="656" name="Google Shape;656;p36"/>
          <p:cNvSpPr/>
          <p:nvPr/>
        </p:nvSpPr>
        <p:spPr>
          <a:xfrm>
            <a:off x="1734882" y="821895"/>
            <a:ext cx="882114" cy="998277"/>
          </a:xfrm>
          <a:custGeom>
            <a:rect b="b" l="l" r="r" t="t"/>
            <a:pathLst>
              <a:path extrusionOk="0" h="998277" w="882114">
                <a:moveTo>
                  <a:pt x="0" y="0"/>
                </a:moveTo>
                <a:lnTo>
                  <a:pt x="882114" y="0"/>
                </a:lnTo>
                <a:lnTo>
                  <a:pt x="882114" y="998277"/>
                </a:lnTo>
                <a:lnTo>
                  <a:pt x="0" y="998277"/>
                </a:lnTo>
                <a:lnTo>
                  <a:pt x="0" y="0"/>
                </a:lnTo>
                <a:close/>
              </a:path>
            </a:pathLst>
          </a:custGeom>
          <a:blipFill rotWithShape="1">
            <a:blip r:embed="rId74">
              <a:alphaModFix/>
            </a:blip>
            <a:stretch>
              <a:fillRect b="0" l="0" r="0" t="0"/>
            </a:stretch>
          </a:blipFill>
          <a:ln>
            <a:noFill/>
          </a:ln>
        </p:spPr>
      </p:sp>
      <p:sp>
        <p:nvSpPr>
          <p:cNvPr id="657" name="Google Shape;657;p36"/>
          <p:cNvSpPr/>
          <p:nvPr/>
        </p:nvSpPr>
        <p:spPr>
          <a:xfrm flipH="1">
            <a:off x="14566399" y="823906"/>
            <a:ext cx="1216215" cy="994256"/>
          </a:xfrm>
          <a:custGeom>
            <a:rect b="b" l="l" r="r" t="t"/>
            <a:pathLst>
              <a:path extrusionOk="0" h="994256" w="1216215">
                <a:moveTo>
                  <a:pt x="1216215" y="0"/>
                </a:moveTo>
                <a:lnTo>
                  <a:pt x="0" y="0"/>
                </a:lnTo>
                <a:lnTo>
                  <a:pt x="0" y="994256"/>
                </a:lnTo>
                <a:lnTo>
                  <a:pt x="1216215" y="994256"/>
                </a:lnTo>
                <a:lnTo>
                  <a:pt x="1216215" y="0"/>
                </a:lnTo>
                <a:close/>
              </a:path>
            </a:pathLst>
          </a:custGeom>
          <a:blipFill rotWithShape="1">
            <a:blip r:embed="rId75">
              <a:alphaModFix/>
            </a:blip>
            <a:stretch>
              <a:fillRect b="0" l="0" r="0" t="0"/>
            </a:stretch>
          </a:blipFill>
          <a:ln>
            <a:noFill/>
          </a:ln>
        </p:spPr>
      </p:sp>
      <p:sp>
        <p:nvSpPr>
          <p:cNvPr id="658" name="Google Shape;658;p36"/>
          <p:cNvSpPr/>
          <p:nvPr/>
        </p:nvSpPr>
        <p:spPr>
          <a:xfrm flipH="1">
            <a:off x="12223865" y="869161"/>
            <a:ext cx="857737" cy="903746"/>
          </a:xfrm>
          <a:custGeom>
            <a:rect b="b" l="l" r="r" t="t"/>
            <a:pathLst>
              <a:path extrusionOk="0" h="903746" w="857737">
                <a:moveTo>
                  <a:pt x="857737" y="0"/>
                </a:moveTo>
                <a:lnTo>
                  <a:pt x="0" y="0"/>
                </a:lnTo>
                <a:lnTo>
                  <a:pt x="0" y="903746"/>
                </a:lnTo>
                <a:lnTo>
                  <a:pt x="857737" y="903746"/>
                </a:lnTo>
                <a:lnTo>
                  <a:pt x="857737" y="0"/>
                </a:lnTo>
                <a:close/>
              </a:path>
            </a:pathLst>
          </a:custGeom>
          <a:blipFill rotWithShape="1">
            <a:blip r:embed="rId76">
              <a:alphaModFix/>
            </a:blip>
            <a:stretch>
              <a:fillRect b="0" l="0" r="0" t="0"/>
            </a:stretch>
          </a:blipFill>
          <a:ln>
            <a:noFill/>
          </a:ln>
        </p:spPr>
      </p:sp>
      <p:sp>
        <p:nvSpPr>
          <p:cNvPr id="659" name="Google Shape;659;p36"/>
          <p:cNvSpPr/>
          <p:nvPr/>
        </p:nvSpPr>
        <p:spPr>
          <a:xfrm flipH="1">
            <a:off x="13404436" y="842277"/>
            <a:ext cx="839129" cy="957513"/>
          </a:xfrm>
          <a:custGeom>
            <a:rect b="b" l="l" r="r" t="t"/>
            <a:pathLst>
              <a:path extrusionOk="0" h="957513" w="839129">
                <a:moveTo>
                  <a:pt x="839129" y="0"/>
                </a:moveTo>
                <a:lnTo>
                  <a:pt x="0" y="0"/>
                </a:lnTo>
                <a:lnTo>
                  <a:pt x="0" y="957513"/>
                </a:lnTo>
                <a:lnTo>
                  <a:pt x="839129" y="957513"/>
                </a:lnTo>
                <a:lnTo>
                  <a:pt x="839129" y="0"/>
                </a:lnTo>
                <a:close/>
              </a:path>
            </a:pathLst>
          </a:custGeom>
          <a:blipFill rotWithShape="1">
            <a:blip r:embed="rId77">
              <a:alphaModFix/>
            </a:blip>
            <a:stretch>
              <a:fillRect b="0" l="0" r="0" t="0"/>
            </a:stretch>
          </a:blipFill>
          <a:ln>
            <a:noFill/>
          </a:ln>
        </p:spPr>
      </p:sp>
      <p:sp>
        <p:nvSpPr>
          <p:cNvPr id="660" name="Google Shape;660;p36"/>
          <p:cNvSpPr/>
          <p:nvPr/>
        </p:nvSpPr>
        <p:spPr>
          <a:xfrm>
            <a:off x="16105447" y="889499"/>
            <a:ext cx="475472" cy="863068"/>
          </a:xfrm>
          <a:custGeom>
            <a:rect b="b" l="l" r="r" t="t"/>
            <a:pathLst>
              <a:path extrusionOk="0" h="863068" w="475472">
                <a:moveTo>
                  <a:pt x="0" y="0"/>
                </a:moveTo>
                <a:lnTo>
                  <a:pt x="475473" y="0"/>
                </a:lnTo>
                <a:lnTo>
                  <a:pt x="475473" y="863069"/>
                </a:lnTo>
                <a:lnTo>
                  <a:pt x="0" y="863069"/>
                </a:lnTo>
                <a:lnTo>
                  <a:pt x="0" y="0"/>
                </a:lnTo>
                <a:close/>
              </a:path>
            </a:pathLst>
          </a:custGeom>
          <a:blipFill rotWithShape="1">
            <a:blip r:embed="rId78">
              <a:alphaModFix/>
            </a:blip>
            <a:stretch>
              <a:fillRect b="0" l="0" r="0" t="0"/>
            </a:stretch>
          </a:blipFill>
          <a:ln>
            <a:noFill/>
          </a:ln>
        </p:spPr>
      </p:sp>
      <p:sp>
        <p:nvSpPr>
          <p:cNvPr id="661" name="Google Shape;661;p36"/>
          <p:cNvSpPr/>
          <p:nvPr/>
        </p:nvSpPr>
        <p:spPr>
          <a:xfrm>
            <a:off x="10161335" y="742189"/>
            <a:ext cx="1739696" cy="1157689"/>
          </a:xfrm>
          <a:custGeom>
            <a:rect b="b" l="l" r="r" t="t"/>
            <a:pathLst>
              <a:path extrusionOk="0" h="1157689" w="1739696">
                <a:moveTo>
                  <a:pt x="0" y="0"/>
                </a:moveTo>
                <a:lnTo>
                  <a:pt x="1739696" y="0"/>
                </a:lnTo>
                <a:lnTo>
                  <a:pt x="1739696" y="1157689"/>
                </a:lnTo>
                <a:lnTo>
                  <a:pt x="0" y="1157689"/>
                </a:lnTo>
                <a:lnTo>
                  <a:pt x="0" y="0"/>
                </a:lnTo>
                <a:close/>
              </a:path>
            </a:pathLst>
          </a:custGeom>
          <a:blipFill rotWithShape="1">
            <a:blip r:embed="rId79">
              <a:alphaModFix/>
            </a:blip>
            <a:stretch>
              <a:fillRect b="0" l="0" r="0" t="0"/>
            </a:stretch>
          </a:blipFill>
          <a:ln>
            <a:noFill/>
          </a:ln>
        </p:spPr>
      </p:sp>
      <p:sp>
        <p:nvSpPr>
          <p:cNvPr id="662" name="Google Shape;662;p36"/>
          <p:cNvSpPr/>
          <p:nvPr/>
        </p:nvSpPr>
        <p:spPr>
          <a:xfrm>
            <a:off x="16903753" y="767065"/>
            <a:ext cx="1005201" cy="1107937"/>
          </a:xfrm>
          <a:custGeom>
            <a:rect b="b" l="l" r="r" t="t"/>
            <a:pathLst>
              <a:path extrusionOk="0" h="1107937" w="1005201">
                <a:moveTo>
                  <a:pt x="0" y="0"/>
                </a:moveTo>
                <a:lnTo>
                  <a:pt x="1005201" y="0"/>
                </a:lnTo>
                <a:lnTo>
                  <a:pt x="1005201" y="1107937"/>
                </a:lnTo>
                <a:lnTo>
                  <a:pt x="0" y="1107937"/>
                </a:lnTo>
                <a:lnTo>
                  <a:pt x="0" y="0"/>
                </a:lnTo>
                <a:close/>
              </a:path>
            </a:pathLst>
          </a:custGeom>
          <a:blipFill rotWithShape="1">
            <a:blip r:embed="rId80">
              <a:alphaModFix/>
            </a:blip>
            <a:stretch>
              <a:fillRect b="0" l="0" r="0" t="0"/>
            </a:stretch>
          </a:blipFill>
          <a:ln>
            <a:noFill/>
          </a:ln>
        </p:spPr>
      </p:sp>
      <p:sp>
        <p:nvSpPr>
          <p:cNvPr id="663" name="Google Shape;663;p36"/>
          <p:cNvSpPr/>
          <p:nvPr/>
        </p:nvSpPr>
        <p:spPr>
          <a:xfrm flipH="1">
            <a:off x="17183477" y="2491917"/>
            <a:ext cx="631132" cy="694245"/>
          </a:xfrm>
          <a:custGeom>
            <a:rect b="b" l="l" r="r" t="t"/>
            <a:pathLst>
              <a:path extrusionOk="0" h="694245" w="631132">
                <a:moveTo>
                  <a:pt x="631132" y="0"/>
                </a:moveTo>
                <a:lnTo>
                  <a:pt x="0" y="0"/>
                </a:lnTo>
                <a:lnTo>
                  <a:pt x="0" y="694245"/>
                </a:lnTo>
                <a:lnTo>
                  <a:pt x="631132" y="694245"/>
                </a:lnTo>
                <a:lnTo>
                  <a:pt x="631132" y="0"/>
                </a:lnTo>
                <a:close/>
              </a:path>
            </a:pathLst>
          </a:custGeom>
          <a:blipFill rotWithShape="1">
            <a:blip r:embed="rId81">
              <a:alphaModFix/>
            </a:blip>
            <a:stretch>
              <a:fillRect b="0" l="0" r="0" t="0"/>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BBB"/>
        </a:solidFill>
      </p:bgPr>
    </p:bg>
    <p:spTree>
      <p:nvGrpSpPr>
        <p:cNvPr id="667" name="Shape 667"/>
        <p:cNvGrpSpPr/>
        <p:nvPr/>
      </p:nvGrpSpPr>
      <p:grpSpPr>
        <a:xfrm>
          <a:off x="0" y="0"/>
          <a:ext cx="0" cy="0"/>
          <a:chOff x="0" y="0"/>
          <a:chExt cx="0" cy="0"/>
        </a:xfrm>
      </p:grpSpPr>
      <p:sp>
        <p:nvSpPr>
          <p:cNvPr id="668" name="Google Shape;668;p37"/>
          <p:cNvSpPr/>
          <p:nvPr/>
        </p:nvSpPr>
        <p:spPr>
          <a:xfrm rot="843591">
            <a:off x="2387962" y="1002773"/>
            <a:ext cx="6341443" cy="4038372"/>
          </a:xfrm>
          <a:custGeom>
            <a:rect b="b" l="l" r="r" t="t"/>
            <a:pathLst>
              <a:path extrusionOk="0" h="4038372" w="6341443">
                <a:moveTo>
                  <a:pt x="0" y="0"/>
                </a:moveTo>
                <a:lnTo>
                  <a:pt x="6341443" y="0"/>
                </a:lnTo>
                <a:lnTo>
                  <a:pt x="6341443" y="4038372"/>
                </a:lnTo>
                <a:lnTo>
                  <a:pt x="0" y="4038372"/>
                </a:lnTo>
                <a:lnTo>
                  <a:pt x="0" y="0"/>
                </a:lnTo>
                <a:close/>
              </a:path>
            </a:pathLst>
          </a:custGeom>
          <a:blipFill rotWithShape="1">
            <a:blip r:embed="rId3">
              <a:alphaModFix/>
            </a:blip>
            <a:stretch>
              <a:fillRect b="0" l="0" r="0" t="0"/>
            </a:stretch>
          </a:blipFill>
          <a:ln>
            <a:noFill/>
          </a:ln>
        </p:spPr>
      </p:sp>
      <p:grpSp>
        <p:nvGrpSpPr>
          <p:cNvPr id="669" name="Google Shape;669;p37"/>
          <p:cNvGrpSpPr/>
          <p:nvPr/>
        </p:nvGrpSpPr>
        <p:grpSpPr>
          <a:xfrm>
            <a:off x="9144000" y="-478917"/>
            <a:ext cx="9144000" cy="11027843"/>
            <a:chOff x="0" y="-57150"/>
            <a:chExt cx="2408296" cy="2904453"/>
          </a:xfrm>
        </p:grpSpPr>
        <p:sp>
          <p:nvSpPr>
            <p:cNvPr id="670" name="Google Shape;670;p37"/>
            <p:cNvSpPr/>
            <p:nvPr/>
          </p:nvSpPr>
          <p:spPr>
            <a:xfrm>
              <a:off x="0" y="0"/>
              <a:ext cx="2408296" cy="2847303"/>
            </a:xfrm>
            <a:custGeom>
              <a:rect b="b" l="l" r="r" t="t"/>
              <a:pathLst>
                <a:path extrusionOk="0" h="2847303" w="2408296">
                  <a:moveTo>
                    <a:pt x="0" y="0"/>
                  </a:moveTo>
                  <a:lnTo>
                    <a:pt x="2408296" y="0"/>
                  </a:lnTo>
                  <a:lnTo>
                    <a:pt x="2408296" y="2847303"/>
                  </a:lnTo>
                  <a:lnTo>
                    <a:pt x="0" y="2847303"/>
                  </a:lnTo>
                  <a:close/>
                </a:path>
              </a:pathLst>
            </a:custGeom>
            <a:solidFill>
              <a:srgbClr val="F1E7D3"/>
            </a:solidFill>
            <a:ln>
              <a:noFill/>
            </a:ln>
          </p:spPr>
        </p:sp>
        <p:sp>
          <p:nvSpPr>
            <p:cNvPr id="671" name="Google Shape;671;p37"/>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2" name="Google Shape;672;p37"/>
          <p:cNvSpPr txBox="1"/>
          <p:nvPr/>
        </p:nvSpPr>
        <p:spPr>
          <a:xfrm rot="1043858">
            <a:off x="3266979" y="1900647"/>
            <a:ext cx="4679578" cy="1938192"/>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6994" u="none" cap="none" strike="noStrike">
                <a:solidFill>
                  <a:srgbClr val="DF9920"/>
                </a:solidFill>
                <a:latin typeface="Lobster"/>
                <a:ea typeface="Lobster"/>
                <a:cs typeface="Lobster"/>
                <a:sym typeface="Lobster"/>
              </a:rPr>
              <a:t>Happy designing! </a:t>
            </a:r>
            <a:endParaRPr/>
          </a:p>
        </p:txBody>
      </p:sp>
      <p:sp>
        <p:nvSpPr>
          <p:cNvPr id="673" name="Google Shape;673;p37"/>
          <p:cNvSpPr/>
          <p:nvPr/>
        </p:nvSpPr>
        <p:spPr>
          <a:xfrm>
            <a:off x="810922" y="3562640"/>
            <a:ext cx="5663876" cy="6242750"/>
          </a:xfrm>
          <a:custGeom>
            <a:rect b="b" l="l" r="r" t="t"/>
            <a:pathLst>
              <a:path extrusionOk="0" h="6242750" w="5663876">
                <a:moveTo>
                  <a:pt x="0" y="0"/>
                </a:moveTo>
                <a:lnTo>
                  <a:pt x="5663876" y="0"/>
                </a:lnTo>
                <a:lnTo>
                  <a:pt x="5663876" y="6242750"/>
                </a:lnTo>
                <a:lnTo>
                  <a:pt x="0" y="6242750"/>
                </a:lnTo>
                <a:lnTo>
                  <a:pt x="0" y="0"/>
                </a:lnTo>
                <a:close/>
              </a:path>
            </a:pathLst>
          </a:custGeom>
          <a:blipFill rotWithShape="1">
            <a:blip r:embed="rId4">
              <a:alphaModFix/>
            </a:blip>
            <a:stretch>
              <a:fillRect b="0" l="0" r="0" t="0"/>
            </a:stretch>
          </a:blipFill>
          <a:ln>
            <a:noFill/>
          </a:ln>
        </p:spPr>
      </p:sp>
      <p:sp>
        <p:nvSpPr>
          <p:cNvPr id="674" name="Google Shape;674;p37"/>
          <p:cNvSpPr txBox="1"/>
          <p:nvPr/>
        </p:nvSpPr>
        <p:spPr>
          <a:xfrm>
            <a:off x="9852936" y="1229986"/>
            <a:ext cx="7726128" cy="15144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804E45"/>
                </a:solidFill>
                <a:latin typeface="Lobster Two"/>
                <a:ea typeface="Lobster Two"/>
                <a:cs typeface="Lobster Two"/>
                <a:sym typeface="Lobster Two"/>
              </a:rPr>
              <a:t>Credits</a:t>
            </a:r>
            <a:endParaRPr/>
          </a:p>
        </p:txBody>
      </p:sp>
      <p:sp>
        <p:nvSpPr>
          <p:cNvPr id="675" name="Google Shape;675;p37"/>
          <p:cNvSpPr txBox="1"/>
          <p:nvPr/>
        </p:nvSpPr>
        <p:spPr>
          <a:xfrm>
            <a:off x="11762492" y="4444848"/>
            <a:ext cx="3907016" cy="1417426"/>
          </a:xfrm>
          <a:prstGeom prst="rect">
            <a:avLst/>
          </a:prstGeom>
          <a:noFill/>
          <a:ln>
            <a:noFill/>
          </a:ln>
        </p:spPr>
        <p:txBody>
          <a:bodyPr anchorCtr="0" anchor="t" bIns="0" lIns="0" spcFirstLastPara="1" rIns="0" wrap="square" tIns="0">
            <a:spAutoFit/>
          </a:bodyPr>
          <a:lstStyle/>
          <a:p>
            <a:pPr indent="0" lvl="0" marL="0" marR="0" rtl="0" algn="ctr">
              <a:lnSpc>
                <a:spcPct val="140037"/>
              </a:lnSpc>
              <a:spcBef>
                <a:spcPts val="0"/>
              </a:spcBef>
              <a:spcAft>
                <a:spcPts val="0"/>
              </a:spcAft>
              <a:buNone/>
            </a:pPr>
            <a:r>
              <a:rPr b="0" i="0" lang="en-US" sz="2695" u="none" cap="none" strike="noStrike">
                <a:solidFill>
                  <a:srgbClr val="623F1F"/>
                </a:solidFill>
                <a:latin typeface="Barlow Semi Condensed Medium"/>
                <a:ea typeface="Barlow Semi Condensed Medium"/>
                <a:cs typeface="Barlow Semi Condensed Medium"/>
                <a:sym typeface="Barlow Semi Condensed Medium"/>
              </a:rPr>
              <a:t>This presentation template is free for everyone to use thanks to the following:</a:t>
            </a:r>
            <a:endParaRPr/>
          </a:p>
        </p:txBody>
      </p:sp>
      <p:sp>
        <p:nvSpPr>
          <p:cNvPr id="676" name="Google Shape;676;p37"/>
          <p:cNvSpPr txBox="1"/>
          <p:nvPr/>
        </p:nvSpPr>
        <p:spPr>
          <a:xfrm>
            <a:off x="11288931" y="6534498"/>
            <a:ext cx="4854138"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SLIDESCARNIVAL</a:t>
            </a:r>
            <a:endParaRPr/>
          </a:p>
        </p:txBody>
      </p:sp>
      <p:sp>
        <p:nvSpPr>
          <p:cNvPr id="677" name="Google Shape;677;p37"/>
          <p:cNvSpPr txBox="1"/>
          <p:nvPr/>
        </p:nvSpPr>
        <p:spPr>
          <a:xfrm>
            <a:off x="12151814" y="8056127"/>
            <a:ext cx="3128372"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PEXELS</a:t>
            </a:r>
            <a:endParaRPr/>
          </a:p>
        </p:txBody>
      </p:sp>
      <p:sp>
        <p:nvSpPr>
          <p:cNvPr id="678" name="Google Shape;678;p37"/>
          <p:cNvSpPr txBox="1"/>
          <p:nvPr/>
        </p:nvSpPr>
        <p:spPr>
          <a:xfrm>
            <a:off x="11976646" y="7158385"/>
            <a:ext cx="3478709" cy="391287"/>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for the presentation template</a:t>
            </a:r>
            <a:endParaRPr/>
          </a:p>
        </p:txBody>
      </p:sp>
      <p:sp>
        <p:nvSpPr>
          <p:cNvPr id="679" name="Google Shape;679;p37"/>
          <p:cNvSpPr txBox="1"/>
          <p:nvPr/>
        </p:nvSpPr>
        <p:spPr>
          <a:xfrm>
            <a:off x="12882674" y="8665727"/>
            <a:ext cx="1666652" cy="391287"/>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for the photos</a:t>
            </a:r>
            <a:endParaRPr/>
          </a:p>
        </p:txBody>
      </p:sp>
      <p:sp>
        <p:nvSpPr>
          <p:cNvPr id="680" name="Google Shape;680;p37"/>
          <p:cNvSpPr/>
          <p:nvPr/>
        </p:nvSpPr>
        <p:spPr>
          <a:xfrm>
            <a:off x="6015127" y="8065652"/>
            <a:ext cx="5273804" cy="5732396"/>
          </a:xfrm>
          <a:custGeom>
            <a:rect b="b" l="l" r="r" t="t"/>
            <a:pathLst>
              <a:path extrusionOk="0" h="5732396" w="5273804">
                <a:moveTo>
                  <a:pt x="0" y="0"/>
                </a:moveTo>
                <a:lnTo>
                  <a:pt x="5273804" y="0"/>
                </a:lnTo>
                <a:lnTo>
                  <a:pt x="5273804" y="5732396"/>
                </a:lnTo>
                <a:lnTo>
                  <a:pt x="0" y="5732396"/>
                </a:lnTo>
                <a:lnTo>
                  <a:pt x="0" y="0"/>
                </a:lnTo>
                <a:close/>
              </a:path>
            </a:pathLst>
          </a:custGeom>
          <a:blipFill rotWithShape="1">
            <a:blip r:embed="rId5">
              <a:alphaModFix/>
            </a:blip>
            <a:stretch>
              <a:fillRect b="0" l="0" r="0" t="0"/>
            </a:stretch>
          </a:blipFill>
          <a:ln>
            <a:noFill/>
          </a:ln>
        </p:spPr>
      </p:sp>
      <p:sp>
        <p:nvSpPr>
          <p:cNvPr id="681" name="Google Shape;681;p37"/>
          <p:cNvSpPr/>
          <p:nvPr/>
        </p:nvSpPr>
        <p:spPr>
          <a:xfrm>
            <a:off x="-561515" y="7549672"/>
            <a:ext cx="3350418" cy="3627421"/>
          </a:xfrm>
          <a:custGeom>
            <a:rect b="b" l="l" r="r" t="t"/>
            <a:pathLst>
              <a:path extrusionOk="0" h="3627421" w="3350418">
                <a:moveTo>
                  <a:pt x="0" y="0"/>
                </a:moveTo>
                <a:lnTo>
                  <a:pt x="3350418" y="0"/>
                </a:lnTo>
                <a:lnTo>
                  <a:pt x="3350418" y="3627421"/>
                </a:lnTo>
                <a:lnTo>
                  <a:pt x="0" y="3627421"/>
                </a:lnTo>
                <a:lnTo>
                  <a:pt x="0" y="0"/>
                </a:lnTo>
                <a:close/>
              </a:path>
            </a:pathLst>
          </a:custGeom>
          <a:blipFill rotWithShape="1">
            <a:blip r:embed="rId6">
              <a:alphaModFix/>
            </a:blip>
            <a:stretch>
              <a:fillRect b="0" l="0" r="0" t="0"/>
            </a:stretch>
          </a:blipFill>
          <a:ln>
            <a:noFill/>
          </a:ln>
        </p:spPr>
      </p:sp>
      <p:pic>
        <p:nvPicPr>
          <p:cNvPr id="682" name="Google Shape;682;p37"/>
          <p:cNvPicPr preferRelativeResize="0"/>
          <p:nvPr/>
        </p:nvPicPr>
        <p:blipFill rotWithShape="1">
          <a:blip r:embed="rId7">
            <a:alphaModFix/>
          </a:blip>
          <a:srcRect b="73160" l="62651" r="12648" t="11926"/>
          <a:stretch/>
        </p:blipFill>
        <p:spPr>
          <a:xfrm>
            <a:off x="11457450" y="2827575"/>
            <a:ext cx="4517102" cy="15341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BBB"/>
        </a:solidFill>
      </p:bgPr>
    </p:bg>
    <p:spTree>
      <p:nvGrpSpPr>
        <p:cNvPr id="120" name="Shape 120"/>
        <p:cNvGrpSpPr/>
        <p:nvPr/>
      </p:nvGrpSpPr>
      <p:grpSpPr>
        <a:xfrm>
          <a:off x="0" y="0"/>
          <a:ext cx="0" cy="0"/>
          <a:chOff x="0" y="0"/>
          <a:chExt cx="0" cy="0"/>
        </a:xfrm>
      </p:grpSpPr>
      <p:sp>
        <p:nvSpPr>
          <p:cNvPr id="121" name="Google Shape;121;p15"/>
          <p:cNvSpPr/>
          <p:nvPr/>
        </p:nvSpPr>
        <p:spPr>
          <a:xfrm rot="-1551375">
            <a:off x="7638967" y="791383"/>
            <a:ext cx="1714895" cy="2050418"/>
          </a:xfrm>
          <a:custGeom>
            <a:rect b="b" l="l" r="r" t="t"/>
            <a:pathLst>
              <a:path extrusionOk="0" h="2050418" w="1714895">
                <a:moveTo>
                  <a:pt x="0" y="0"/>
                </a:moveTo>
                <a:lnTo>
                  <a:pt x="1714895" y="0"/>
                </a:lnTo>
                <a:lnTo>
                  <a:pt x="1714895" y="2050419"/>
                </a:lnTo>
                <a:lnTo>
                  <a:pt x="0" y="2050419"/>
                </a:lnTo>
                <a:lnTo>
                  <a:pt x="0" y="0"/>
                </a:lnTo>
                <a:close/>
              </a:path>
            </a:pathLst>
          </a:custGeom>
          <a:blipFill rotWithShape="1">
            <a:blip r:embed="rId3">
              <a:alphaModFix/>
            </a:blip>
            <a:stretch>
              <a:fillRect b="0" l="0" r="0" t="0"/>
            </a:stretch>
          </a:blipFill>
          <a:ln>
            <a:noFill/>
          </a:ln>
        </p:spPr>
      </p:sp>
      <p:grpSp>
        <p:nvGrpSpPr>
          <p:cNvPr id="122" name="Google Shape;122;p15"/>
          <p:cNvGrpSpPr/>
          <p:nvPr/>
        </p:nvGrpSpPr>
        <p:grpSpPr>
          <a:xfrm>
            <a:off x="10229850" y="1318183"/>
            <a:ext cx="7315200" cy="1675846"/>
            <a:chOff x="0" y="0"/>
            <a:chExt cx="9753600" cy="2234461"/>
          </a:xfrm>
        </p:grpSpPr>
        <p:sp>
          <p:nvSpPr>
            <p:cNvPr id="123" name="Google Shape;123;p15"/>
            <p:cNvSpPr/>
            <p:nvPr/>
          </p:nvSpPr>
          <p:spPr>
            <a:xfrm>
              <a:off x="0" y="0"/>
              <a:ext cx="9753600" cy="2234461"/>
            </a:xfrm>
            <a:custGeom>
              <a:rect b="b" l="l" r="r" t="t"/>
              <a:pathLst>
                <a:path extrusionOk="0" h="2234461" w="9753600">
                  <a:moveTo>
                    <a:pt x="0" y="0"/>
                  </a:moveTo>
                  <a:lnTo>
                    <a:pt x="9753600" y="0"/>
                  </a:lnTo>
                  <a:lnTo>
                    <a:pt x="9753600" y="2234461"/>
                  </a:lnTo>
                  <a:lnTo>
                    <a:pt x="0" y="2234461"/>
                  </a:lnTo>
                  <a:lnTo>
                    <a:pt x="0" y="0"/>
                  </a:lnTo>
                  <a:close/>
                </a:path>
              </a:pathLst>
            </a:custGeom>
            <a:blipFill rotWithShape="1">
              <a:blip r:embed="rId4">
                <a:alphaModFix/>
              </a:blip>
              <a:stretch>
                <a:fillRect b="0" l="0" r="0" t="0"/>
              </a:stretch>
            </a:blipFill>
            <a:ln>
              <a:noFill/>
            </a:ln>
          </p:spPr>
        </p:sp>
        <p:sp>
          <p:nvSpPr>
            <p:cNvPr id="124" name="Google Shape;124;p15"/>
            <p:cNvSpPr txBox="1"/>
            <p:nvPr/>
          </p:nvSpPr>
          <p:spPr>
            <a:xfrm>
              <a:off x="3825331" y="447561"/>
              <a:ext cx="4408098" cy="783168"/>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INTRODUCTION</a:t>
              </a:r>
              <a:endParaRPr/>
            </a:p>
          </p:txBody>
        </p:sp>
        <p:sp>
          <p:nvSpPr>
            <p:cNvPr id="125" name="Google Shape;125;p15"/>
            <p:cNvSpPr txBox="1"/>
            <p:nvPr/>
          </p:nvSpPr>
          <p:spPr>
            <a:xfrm>
              <a:off x="1191467" y="174256"/>
              <a:ext cx="1900255" cy="18764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199" u="none" cap="none" strike="noStrike">
                  <a:solidFill>
                    <a:srgbClr val="DF9920"/>
                  </a:solidFill>
                  <a:latin typeface="Lobster"/>
                  <a:ea typeface="Lobster"/>
                  <a:cs typeface="Lobster"/>
                  <a:sym typeface="Lobster"/>
                </a:rPr>
                <a:t>01</a:t>
              </a:r>
              <a:endParaRPr/>
            </a:p>
          </p:txBody>
        </p:sp>
        <p:sp>
          <p:nvSpPr>
            <p:cNvPr id="126" name="Google Shape;126;p15"/>
            <p:cNvSpPr txBox="1"/>
            <p:nvPr/>
          </p:nvSpPr>
          <p:spPr>
            <a:xfrm>
              <a:off x="3825331" y="1181110"/>
              <a:ext cx="4408098" cy="53467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3A2A21"/>
                  </a:solidFill>
                  <a:latin typeface="Barlow Semi Condensed"/>
                  <a:ea typeface="Barlow Semi Condensed"/>
                  <a:cs typeface="Barlow Semi Condensed"/>
                  <a:sym typeface="Barlow Semi Condensed"/>
                </a:rPr>
                <a:t>Write a description</a:t>
              </a:r>
              <a:endParaRPr/>
            </a:p>
          </p:txBody>
        </p:sp>
      </p:grpSp>
      <p:sp>
        <p:nvSpPr>
          <p:cNvPr id="127" name="Google Shape;127;p15"/>
          <p:cNvSpPr/>
          <p:nvPr/>
        </p:nvSpPr>
        <p:spPr>
          <a:xfrm>
            <a:off x="10229850" y="3406274"/>
            <a:ext cx="7315200" cy="1675846"/>
          </a:xfrm>
          <a:custGeom>
            <a:rect b="b" l="l" r="r" t="t"/>
            <a:pathLst>
              <a:path extrusionOk="0" h="1675846" w="7315200">
                <a:moveTo>
                  <a:pt x="0" y="0"/>
                </a:moveTo>
                <a:lnTo>
                  <a:pt x="7315200" y="0"/>
                </a:lnTo>
                <a:lnTo>
                  <a:pt x="7315200" y="1675845"/>
                </a:lnTo>
                <a:lnTo>
                  <a:pt x="0" y="1675845"/>
                </a:lnTo>
                <a:lnTo>
                  <a:pt x="0" y="0"/>
                </a:lnTo>
                <a:close/>
              </a:path>
            </a:pathLst>
          </a:custGeom>
          <a:blipFill rotWithShape="1">
            <a:blip r:embed="rId4">
              <a:alphaModFix/>
            </a:blip>
            <a:stretch>
              <a:fillRect b="0" l="0" r="0" t="0"/>
            </a:stretch>
          </a:blipFill>
          <a:ln>
            <a:noFill/>
          </a:ln>
        </p:spPr>
      </p:sp>
      <p:grpSp>
        <p:nvGrpSpPr>
          <p:cNvPr id="128" name="Google Shape;128;p15"/>
          <p:cNvGrpSpPr/>
          <p:nvPr/>
        </p:nvGrpSpPr>
        <p:grpSpPr>
          <a:xfrm>
            <a:off x="10229850" y="5494364"/>
            <a:ext cx="7315200" cy="1675846"/>
            <a:chOff x="0" y="0"/>
            <a:chExt cx="9753600" cy="2234461"/>
          </a:xfrm>
        </p:grpSpPr>
        <p:sp>
          <p:nvSpPr>
            <p:cNvPr id="129" name="Google Shape;129;p15"/>
            <p:cNvSpPr/>
            <p:nvPr/>
          </p:nvSpPr>
          <p:spPr>
            <a:xfrm>
              <a:off x="0" y="0"/>
              <a:ext cx="9753600" cy="2234461"/>
            </a:xfrm>
            <a:custGeom>
              <a:rect b="b" l="l" r="r" t="t"/>
              <a:pathLst>
                <a:path extrusionOk="0" h="2234461" w="9753600">
                  <a:moveTo>
                    <a:pt x="0" y="0"/>
                  </a:moveTo>
                  <a:lnTo>
                    <a:pt x="9753600" y="0"/>
                  </a:lnTo>
                  <a:lnTo>
                    <a:pt x="9753600" y="2234461"/>
                  </a:lnTo>
                  <a:lnTo>
                    <a:pt x="0" y="2234461"/>
                  </a:lnTo>
                  <a:lnTo>
                    <a:pt x="0" y="0"/>
                  </a:lnTo>
                  <a:close/>
                </a:path>
              </a:pathLst>
            </a:custGeom>
            <a:blipFill rotWithShape="1">
              <a:blip r:embed="rId4">
                <a:alphaModFix/>
              </a:blip>
              <a:stretch>
                <a:fillRect b="0" l="0" r="0" t="0"/>
              </a:stretch>
            </a:blipFill>
            <a:ln>
              <a:noFill/>
            </a:ln>
          </p:spPr>
        </p:sp>
        <p:sp>
          <p:nvSpPr>
            <p:cNvPr id="130" name="Google Shape;130;p15"/>
            <p:cNvSpPr txBox="1"/>
            <p:nvPr/>
          </p:nvSpPr>
          <p:spPr>
            <a:xfrm>
              <a:off x="3825331" y="447561"/>
              <a:ext cx="4408098" cy="783168"/>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STRATEGIES</a:t>
              </a:r>
              <a:endParaRPr/>
            </a:p>
          </p:txBody>
        </p:sp>
        <p:sp>
          <p:nvSpPr>
            <p:cNvPr id="131" name="Google Shape;131;p15"/>
            <p:cNvSpPr txBox="1"/>
            <p:nvPr/>
          </p:nvSpPr>
          <p:spPr>
            <a:xfrm>
              <a:off x="1191467" y="174256"/>
              <a:ext cx="1900255" cy="18764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199" u="none" cap="none" strike="noStrike">
                  <a:solidFill>
                    <a:srgbClr val="DF9920"/>
                  </a:solidFill>
                  <a:latin typeface="Lobster"/>
                  <a:ea typeface="Lobster"/>
                  <a:cs typeface="Lobster"/>
                  <a:sym typeface="Lobster"/>
                </a:rPr>
                <a:t>03</a:t>
              </a:r>
              <a:endParaRPr/>
            </a:p>
          </p:txBody>
        </p:sp>
        <p:sp>
          <p:nvSpPr>
            <p:cNvPr id="132" name="Google Shape;132;p15"/>
            <p:cNvSpPr txBox="1"/>
            <p:nvPr/>
          </p:nvSpPr>
          <p:spPr>
            <a:xfrm>
              <a:off x="3825331" y="1181110"/>
              <a:ext cx="4408098" cy="53467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3A2A21"/>
                  </a:solidFill>
                  <a:latin typeface="Barlow Semi Condensed"/>
                  <a:ea typeface="Barlow Semi Condensed"/>
                  <a:cs typeface="Barlow Semi Condensed"/>
                  <a:sym typeface="Barlow Semi Condensed"/>
                </a:rPr>
                <a:t>Write a description</a:t>
              </a:r>
              <a:endParaRPr/>
            </a:p>
          </p:txBody>
        </p:sp>
      </p:grpSp>
      <p:sp>
        <p:nvSpPr>
          <p:cNvPr id="133" name="Google Shape;133;p15"/>
          <p:cNvSpPr/>
          <p:nvPr/>
        </p:nvSpPr>
        <p:spPr>
          <a:xfrm>
            <a:off x="-2652279" y="6637915"/>
            <a:ext cx="13775729" cy="5635526"/>
          </a:xfrm>
          <a:custGeom>
            <a:rect b="b" l="l" r="r" t="t"/>
            <a:pathLst>
              <a:path extrusionOk="0" h="5635526" w="13775729">
                <a:moveTo>
                  <a:pt x="0" y="0"/>
                </a:moveTo>
                <a:lnTo>
                  <a:pt x="13775729" y="0"/>
                </a:lnTo>
                <a:lnTo>
                  <a:pt x="13775729" y="5635526"/>
                </a:lnTo>
                <a:lnTo>
                  <a:pt x="0" y="5635526"/>
                </a:lnTo>
                <a:lnTo>
                  <a:pt x="0" y="0"/>
                </a:lnTo>
                <a:close/>
              </a:path>
            </a:pathLst>
          </a:custGeom>
          <a:blipFill rotWithShape="1">
            <a:blip r:embed="rId5">
              <a:alphaModFix/>
            </a:blip>
            <a:stretch>
              <a:fillRect b="0" l="0" r="0" t="0"/>
            </a:stretch>
          </a:blipFill>
          <a:ln>
            <a:noFill/>
          </a:ln>
        </p:spPr>
      </p:sp>
      <p:grpSp>
        <p:nvGrpSpPr>
          <p:cNvPr id="134" name="Google Shape;134;p15"/>
          <p:cNvGrpSpPr/>
          <p:nvPr/>
        </p:nvGrpSpPr>
        <p:grpSpPr>
          <a:xfrm>
            <a:off x="10229850" y="7582454"/>
            <a:ext cx="7315200" cy="1675846"/>
            <a:chOff x="0" y="0"/>
            <a:chExt cx="9753600" cy="2234461"/>
          </a:xfrm>
        </p:grpSpPr>
        <p:sp>
          <p:nvSpPr>
            <p:cNvPr id="135" name="Google Shape;135;p15"/>
            <p:cNvSpPr/>
            <p:nvPr/>
          </p:nvSpPr>
          <p:spPr>
            <a:xfrm>
              <a:off x="0" y="0"/>
              <a:ext cx="9753600" cy="2234461"/>
            </a:xfrm>
            <a:custGeom>
              <a:rect b="b" l="l" r="r" t="t"/>
              <a:pathLst>
                <a:path extrusionOk="0" h="2234461" w="9753600">
                  <a:moveTo>
                    <a:pt x="0" y="0"/>
                  </a:moveTo>
                  <a:lnTo>
                    <a:pt x="9753600" y="0"/>
                  </a:lnTo>
                  <a:lnTo>
                    <a:pt x="9753600" y="2234461"/>
                  </a:lnTo>
                  <a:lnTo>
                    <a:pt x="0" y="2234461"/>
                  </a:lnTo>
                  <a:lnTo>
                    <a:pt x="0" y="0"/>
                  </a:lnTo>
                  <a:close/>
                </a:path>
              </a:pathLst>
            </a:custGeom>
            <a:blipFill rotWithShape="1">
              <a:blip r:embed="rId4">
                <a:alphaModFix/>
              </a:blip>
              <a:stretch>
                <a:fillRect b="0" l="0" r="0" t="0"/>
              </a:stretch>
            </a:blipFill>
            <a:ln>
              <a:noFill/>
            </a:ln>
          </p:spPr>
        </p:sp>
        <p:sp>
          <p:nvSpPr>
            <p:cNvPr id="136" name="Google Shape;136;p15"/>
            <p:cNvSpPr txBox="1"/>
            <p:nvPr/>
          </p:nvSpPr>
          <p:spPr>
            <a:xfrm>
              <a:off x="3825331" y="447561"/>
              <a:ext cx="4408098" cy="783168"/>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BUDGET</a:t>
              </a:r>
              <a:endParaRPr/>
            </a:p>
          </p:txBody>
        </p:sp>
        <p:sp>
          <p:nvSpPr>
            <p:cNvPr id="137" name="Google Shape;137;p15"/>
            <p:cNvSpPr txBox="1"/>
            <p:nvPr/>
          </p:nvSpPr>
          <p:spPr>
            <a:xfrm>
              <a:off x="1191467" y="174256"/>
              <a:ext cx="1900255" cy="18764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199" u="none" cap="none" strike="noStrike">
                  <a:solidFill>
                    <a:srgbClr val="DF9920"/>
                  </a:solidFill>
                  <a:latin typeface="Lobster"/>
                  <a:ea typeface="Lobster"/>
                  <a:cs typeface="Lobster"/>
                  <a:sym typeface="Lobster"/>
                </a:rPr>
                <a:t>04</a:t>
              </a:r>
              <a:endParaRPr/>
            </a:p>
          </p:txBody>
        </p:sp>
        <p:sp>
          <p:nvSpPr>
            <p:cNvPr id="138" name="Google Shape;138;p15"/>
            <p:cNvSpPr txBox="1"/>
            <p:nvPr/>
          </p:nvSpPr>
          <p:spPr>
            <a:xfrm>
              <a:off x="3825331" y="1181110"/>
              <a:ext cx="4408098" cy="53467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3A2A21"/>
                  </a:solidFill>
                  <a:latin typeface="Barlow Semi Condensed"/>
                  <a:ea typeface="Barlow Semi Condensed"/>
                  <a:cs typeface="Barlow Semi Condensed"/>
                  <a:sym typeface="Barlow Semi Condensed"/>
                </a:rPr>
                <a:t>Write a description</a:t>
              </a:r>
              <a:endParaRPr/>
            </a:p>
          </p:txBody>
        </p:sp>
      </p:grpSp>
      <p:sp>
        <p:nvSpPr>
          <p:cNvPr id="139" name="Google Shape;139;p15"/>
          <p:cNvSpPr txBox="1"/>
          <p:nvPr/>
        </p:nvSpPr>
        <p:spPr>
          <a:xfrm>
            <a:off x="1028700" y="981750"/>
            <a:ext cx="6888900" cy="2770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9999" u="none" cap="none" strike="noStrike">
                <a:solidFill>
                  <a:srgbClr val="804E45"/>
                </a:solidFill>
                <a:latin typeface="Lobster Two"/>
                <a:ea typeface="Lobster Two"/>
                <a:cs typeface="Lobster Two"/>
                <a:sym typeface="Lobster Two"/>
              </a:rPr>
              <a:t>Presentation</a:t>
            </a:r>
            <a:endParaRPr/>
          </a:p>
          <a:p>
            <a:pPr indent="0" lvl="0" marL="0" marR="0" rtl="0" algn="l">
              <a:lnSpc>
                <a:spcPct val="90000"/>
              </a:lnSpc>
              <a:spcBef>
                <a:spcPts val="0"/>
              </a:spcBef>
              <a:spcAft>
                <a:spcPts val="0"/>
              </a:spcAft>
              <a:buNone/>
            </a:pPr>
            <a:r>
              <a:rPr b="0" i="0" lang="en-US" sz="9999" u="none" cap="none" strike="noStrike">
                <a:solidFill>
                  <a:srgbClr val="804E45"/>
                </a:solidFill>
                <a:latin typeface="Lobster Two"/>
                <a:ea typeface="Lobster Two"/>
                <a:cs typeface="Lobster Two"/>
                <a:sym typeface="Lobster Two"/>
              </a:rPr>
              <a:t>Agenda</a:t>
            </a:r>
            <a:endParaRPr/>
          </a:p>
        </p:txBody>
      </p:sp>
      <p:sp>
        <p:nvSpPr>
          <p:cNvPr id="140" name="Google Shape;140;p15"/>
          <p:cNvSpPr/>
          <p:nvPr/>
        </p:nvSpPr>
        <p:spPr>
          <a:xfrm>
            <a:off x="-747546" y="5754348"/>
            <a:ext cx="5358838" cy="4896638"/>
          </a:xfrm>
          <a:custGeom>
            <a:rect b="b" l="l" r="r" t="t"/>
            <a:pathLst>
              <a:path extrusionOk="0" h="4896638" w="5358838">
                <a:moveTo>
                  <a:pt x="0" y="0"/>
                </a:moveTo>
                <a:lnTo>
                  <a:pt x="5358838" y="0"/>
                </a:lnTo>
                <a:lnTo>
                  <a:pt x="5358838" y="4896638"/>
                </a:lnTo>
                <a:lnTo>
                  <a:pt x="0" y="4896638"/>
                </a:lnTo>
                <a:lnTo>
                  <a:pt x="0" y="0"/>
                </a:lnTo>
                <a:close/>
              </a:path>
            </a:pathLst>
          </a:custGeom>
          <a:blipFill rotWithShape="1">
            <a:blip r:embed="rId6">
              <a:alphaModFix/>
            </a:blip>
            <a:stretch>
              <a:fillRect b="0" l="0" r="0" t="0"/>
            </a:stretch>
          </a:blipFill>
          <a:ln>
            <a:noFill/>
          </a:ln>
        </p:spPr>
      </p:sp>
      <p:sp>
        <p:nvSpPr>
          <p:cNvPr id="141" name="Google Shape;141;p15"/>
          <p:cNvSpPr/>
          <p:nvPr/>
        </p:nvSpPr>
        <p:spPr>
          <a:xfrm>
            <a:off x="5411392" y="4064207"/>
            <a:ext cx="3732608" cy="4762499"/>
          </a:xfrm>
          <a:custGeom>
            <a:rect b="b" l="l" r="r" t="t"/>
            <a:pathLst>
              <a:path extrusionOk="0" h="4762499" w="3732608">
                <a:moveTo>
                  <a:pt x="0" y="0"/>
                </a:moveTo>
                <a:lnTo>
                  <a:pt x="3732608" y="0"/>
                </a:lnTo>
                <a:lnTo>
                  <a:pt x="3732608" y="4762499"/>
                </a:lnTo>
                <a:lnTo>
                  <a:pt x="0" y="4762499"/>
                </a:lnTo>
                <a:lnTo>
                  <a:pt x="0" y="0"/>
                </a:lnTo>
                <a:close/>
              </a:path>
            </a:pathLst>
          </a:custGeom>
          <a:blipFill rotWithShape="1">
            <a:blip r:embed="rId7">
              <a:alphaModFix/>
            </a:blip>
            <a:stretch>
              <a:fillRect b="0" l="0" r="0" t="0"/>
            </a:stretch>
          </a:blipFill>
          <a:ln>
            <a:noFill/>
          </a:ln>
        </p:spPr>
      </p:sp>
      <p:sp>
        <p:nvSpPr>
          <p:cNvPr id="142" name="Google Shape;142;p15"/>
          <p:cNvSpPr/>
          <p:nvPr/>
        </p:nvSpPr>
        <p:spPr>
          <a:xfrm rot="-103844">
            <a:off x="15150404" y="8024722"/>
            <a:ext cx="3690765" cy="5800810"/>
          </a:xfrm>
          <a:custGeom>
            <a:rect b="b" l="l" r="r" t="t"/>
            <a:pathLst>
              <a:path extrusionOk="0" h="5800810" w="3690765">
                <a:moveTo>
                  <a:pt x="0" y="0"/>
                </a:moveTo>
                <a:lnTo>
                  <a:pt x="3690765" y="0"/>
                </a:lnTo>
                <a:lnTo>
                  <a:pt x="3690765" y="5800809"/>
                </a:lnTo>
                <a:lnTo>
                  <a:pt x="0" y="5800809"/>
                </a:lnTo>
                <a:lnTo>
                  <a:pt x="0" y="0"/>
                </a:lnTo>
                <a:close/>
              </a:path>
            </a:pathLst>
          </a:custGeom>
          <a:blipFill rotWithShape="1">
            <a:blip r:embed="rId8">
              <a:alphaModFix/>
            </a:blip>
            <a:stretch>
              <a:fillRect b="0" l="0" r="0" t="0"/>
            </a:stretch>
          </a:blipFill>
          <a:ln>
            <a:noFill/>
          </a:ln>
        </p:spPr>
      </p:sp>
      <p:sp>
        <p:nvSpPr>
          <p:cNvPr id="143" name="Google Shape;143;p15"/>
          <p:cNvSpPr txBox="1"/>
          <p:nvPr/>
        </p:nvSpPr>
        <p:spPr>
          <a:xfrm>
            <a:off x="13098848" y="3722894"/>
            <a:ext cx="3306074" cy="60642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OUR PROJECTS</a:t>
            </a:r>
            <a:endParaRPr/>
          </a:p>
        </p:txBody>
      </p:sp>
      <p:sp>
        <p:nvSpPr>
          <p:cNvPr id="144" name="Google Shape;144;p15"/>
          <p:cNvSpPr txBox="1"/>
          <p:nvPr/>
        </p:nvSpPr>
        <p:spPr>
          <a:xfrm>
            <a:off x="11123450" y="3534584"/>
            <a:ext cx="1425191" cy="14097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199" u="none" cap="none" strike="noStrike">
                <a:solidFill>
                  <a:srgbClr val="DF9920"/>
                </a:solidFill>
                <a:latin typeface="Lobster"/>
                <a:ea typeface="Lobster"/>
                <a:cs typeface="Lobster"/>
                <a:sym typeface="Lobster"/>
              </a:rPr>
              <a:t>02</a:t>
            </a:r>
            <a:endParaRPr/>
          </a:p>
        </p:txBody>
      </p:sp>
      <p:sp>
        <p:nvSpPr>
          <p:cNvPr id="145" name="Google Shape;145;p15"/>
          <p:cNvSpPr txBox="1"/>
          <p:nvPr/>
        </p:nvSpPr>
        <p:spPr>
          <a:xfrm>
            <a:off x="13098848" y="4277818"/>
            <a:ext cx="330607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3A2A21"/>
                </a:solidFill>
                <a:latin typeface="Barlow Semi Condensed"/>
                <a:ea typeface="Barlow Semi Condensed"/>
                <a:cs typeface="Barlow Semi Condensed"/>
                <a:sym typeface="Barlow Semi Condensed"/>
              </a:rPr>
              <a:t>Write a description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B654"/>
        </a:solidFill>
      </p:bgPr>
    </p:bg>
    <p:spTree>
      <p:nvGrpSpPr>
        <p:cNvPr id="149" name="Shape 149"/>
        <p:cNvGrpSpPr/>
        <p:nvPr/>
      </p:nvGrpSpPr>
      <p:grpSpPr>
        <a:xfrm>
          <a:off x="0" y="0"/>
          <a:ext cx="0" cy="0"/>
          <a:chOff x="0" y="0"/>
          <a:chExt cx="0" cy="0"/>
        </a:xfrm>
      </p:grpSpPr>
      <p:pic>
        <p:nvPicPr>
          <p:cNvPr id="150" name="Google Shape;150;p16"/>
          <p:cNvPicPr preferRelativeResize="0"/>
          <p:nvPr/>
        </p:nvPicPr>
        <p:blipFill rotWithShape="1">
          <a:blip r:embed="rId3">
            <a:alphaModFix/>
          </a:blip>
          <a:srcRect b="0" l="0" r="67349" t="76743"/>
          <a:stretch/>
        </p:blipFill>
        <p:spPr>
          <a:xfrm>
            <a:off x="123" y="7894550"/>
            <a:ext cx="5971200" cy="2392451"/>
          </a:xfrm>
          <a:prstGeom prst="rect">
            <a:avLst/>
          </a:prstGeom>
          <a:noFill/>
          <a:ln>
            <a:noFill/>
          </a:ln>
        </p:spPr>
      </p:pic>
      <p:pic>
        <p:nvPicPr>
          <p:cNvPr id="151" name="Google Shape;151;p16"/>
          <p:cNvPicPr preferRelativeResize="0"/>
          <p:nvPr/>
        </p:nvPicPr>
        <p:blipFill rotWithShape="1">
          <a:blip r:embed="rId4">
            <a:alphaModFix/>
          </a:blip>
          <a:srcRect b="26383" l="9974" r="9974" t="16336"/>
          <a:stretch/>
        </p:blipFill>
        <p:spPr>
          <a:xfrm>
            <a:off x="1824225" y="1680375"/>
            <a:ext cx="14639549" cy="5892599"/>
          </a:xfrm>
          <a:prstGeom prst="rect">
            <a:avLst/>
          </a:prstGeom>
          <a:noFill/>
          <a:ln>
            <a:noFill/>
          </a:ln>
        </p:spPr>
      </p:pic>
      <p:sp>
        <p:nvSpPr>
          <p:cNvPr id="152" name="Google Shape;152;p16"/>
          <p:cNvSpPr/>
          <p:nvPr/>
        </p:nvSpPr>
        <p:spPr>
          <a:xfrm>
            <a:off x="11297905" y="195750"/>
            <a:ext cx="7521033" cy="3076786"/>
          </a:xfrm>
          <a:custGeom>
            <a:rect b="b" l="l" r="r" t="t"/>
            <a:pathLst>
              <a:path extrusionOk="0" h="3076786" w="7521033">
                <a:moveTo>
                  <a:pt x="0" y="0"/>
                </a:moveTo>
                <a:lnTo>
                  <a:pt x="7521033" y="0"/>
                </a:lnTo>
                <a:lnTo>
                  <a:pt x="7521033" y="3076786"/>
                </a:lnTo>
                <a:lnTo>
                  <a:pt x="0" y="3076786"/>
                </a:lnTo>
                <a:lnTo>
                  <a:pt x="0" y="0"/>
                </a:lnTo>
                <a:close/>
              </a:path>
            </a:pathLst>
          </a:custGeom>
          <a:blipFill rotWithShape="1">
            <a:blip r:embed="rId5">
              <a:alphaModFix/>
            </a:blip>
            <a:stretch>
              <a:fillRect b="0" l="0" r="0" t="0"/>
            </a:stretch>
          </a:blipFill>
          <a:ln>
            <a:noFill/>
          </a:ln>
        </p:spPr>
      </p:sp>
      <p:sp>
        <p:nvSpPr>
          <p:cNvPr id="153" name="Google Shape;153;p16"/>
          <p:cNvSpPr/>
          <p:nvPr/>
        </p:nvSpPr>
        <p:spPr>
          <a:xfrm>
            <a:off x="-1437378" y="438798"/>
            <a:ext cx="7921008" cy="3081992"/>
          </a:xfrm>
          <a:custGeom>
            <a:rect b="b" l="l" r="r" t="t"/>
            <a:pathLst>
              <a:path extrusionOk="0" h="3081992" w="7921008">
                <a:moveTo>
                  <a:pt x="0" y="0"/>
                </a:moveTo>
                <a:lnTo>
                  <a:pt x="7921007" y="0"/>
                </a:lnTo>
                <a:lnTo>
                  <a:pt x="7921007" y="3081993"/>
                </a:lnTo>
                <a:lnTo>
                  <a:pt x="0" y="3081993"/>
                </a:lnTo>
                <a:lnTo>
                  <a:pt x="0" y="0"/>
                </a:lnTo>
                <a:close/>
              </a:path>
            </a:pathLst>
          </a:custGeom>
          <a:blipFill rotWithShape="1">
            <a:blip r:embed="rId6">
              <a:alphaModFix/>
            </a:blip>
            <a:stretch>
              <a:fillRect b="0" l="0" r="0" t="0"/>
            </a:stretch>
          </a:blipFill>
          <a:ln>
            <a:noFill/>
          </a:ln>
        </p:spPr>
      </p:sp>
      <p:sp>
        <p:nvSpPr>
          <p:cNvPr id="154" name="Google Shape;154;p16"/>
          <p:cNvSpPr/>
          <p:nvPr/>
        </p:nvSpPr>
        <p:spPr>
          <a:xfrm>
            <a:off x="1028700" y="3045737"/>
            <a:ext cx="2464310" cy="2270246"/>
          </a:xfrm>
          <a:custGeom>
            <a:rect b="b" l="l" r="r" t="t"/>
            <a:pathLst>
              <a:path extrusionOk="0" h="2270246" w="2464310">
                <a:moveTo>
                  <a:pt x="0" y="0"/>
                </a:moveTo>
                <a:lnTo>
                  <a:pt x="2464310" y="0"/>
                </a:lnTo>
                <a:lnTo>
                  <a:pt x="2464310" y="2270246"/>
                </a:lnTo>
                <a:lnTo>
                  <a:pt x="0" y="2270246"/>
                </a:lnTo>
                <a:lnTo>
                  <a:pt x="0" y="0"/>
                </a:lnTo>
                <a:close/>
              </a:path>
            </a:pathLst>
          </a:custGeom>
          <a:blipFill rotWithShape="1">
            <a:blip r:embed="rId7">
              <a:alphaModFix/>
            </a:blip>
            <a:stretch>
              <a:fillRect b="0" l="0" r="0" t="0"/>
            </a:stretch>
          </a:blipFill>
          <a:ln>
            <a:noFill/>
          </a:ln>
        </p:spPr>
      </p:sp>
      <p:sp>
        <p:nvSpPr>
          <p:cNvPr id="155" name="Google Shape;155;p16"/>
          <p:cNvSpPr txBox="1"/>
          <p:nvPr/>
        </p:nvSpPr>
        <p:spPr>
          <a:xfrm>
            <a:off x="3211874" y="4463734"/>
            <a:ext cx="11864400" cy="2665800"/>
          </a:xfrm>
          <a:prstGeom prst="rect">
            <a:avLst/>
          </a:prstGeom>
          <a:noFill/>
          <a:ln>
            <a:noFill/>
          </a:ln>
        </p:spPr>
        <p:txBody>
          <a:bodyPr anchorCtr="0" anchor="t" bIns="0" lIns="0" spcFirstLastPara="1" rIns="0" wrap="square" tIns="0">
            <a:spAutoFit/>
          </a:bodyPr>
          <a:lstStyle/>
          <a:p>
            <a:pPr indent="0" lvl="0" marL="0" marR="0" rtl="0" algn="ctr">
              <a:lnSpc>
                <a:spcPct val="95998"/>
              </a:lnSpc>
              <a:spcBef>
                <a:spcPts val="0"/>
              </a:spcBef>
              <a:spcAft>
                <a:spcPts val="0"/>
              </a:spcAft>
              <a:buNone/>
            </a:pPr>
            <a:r>
              <a:rPr b="0" i="0" lang="en-US" sz="18041" u="none" cap="none" strike="noStrike">
                <a:solidFill>
                  <a:srgbClr val="804E45"/>
                </a:solidFill>
                <a:latin typeface="Lobster Two"/>
                <a:ea typeface="Lobster Two"/>
                <a:cs typeface="Lobster Two"/>
                <a:sym typeface="Lobster Two"/>
              </a:rPr>
              <a:t>Introduction</a:t>
            </a:r>
            <a:endParaRPr/>
          </a:p>
        </p:txBody>
      </p:sp>
      <p:sp>
        <p:nvSpPr>
          <p:cNvPr id="156" name="Google Shape;156;p16"/>
          <p:cNvSpPr txBox="1"/>
          <p:nvPr/>
        </p:nvSpPr>
        <p:spPr>
          <a:xfrm>
            <a:off x="7450064" y="2370319"/>
            <a:ext cx="3197372" cy="2194959"/>
          </a:xfrm>
          <a:prstGeom prst="rect">
            <a:avLst/>
          </a:prstGeom>
          <a:noFill/>
          <a:ln>
            <a:noFill/>
          </a:ln>
        </p:spPr>
        <p:txBody>
          <a:bodyPr anchorCtr="0" anchor="t" bIns="0" lIns="0" spcFirstLastPara="1" rIns="0" wrap="square" tIns="0">
            <a:spAutoFit/>
          </a:bodyPr>
          <a:lstStyle/>
          <a:p>
            <a:pPr indent="0" lvl="0" marL="0" marR="0" rtl="0" algn="ctr">
              <a:lnSpc>
                <a:spcPct val="95997"/>
              </a:lnSpc>
              <a:spcBef>
                <a:spcPts val="0"/>
              </a:spcBef>
              <a:spcAft>
                <a:spcPts val="0"/>
              </a:spcAft>
              <a:buNone/>
            </a:pPr>
            <a:r>
              <a:rPr b="0" i="0" lang="en-US" sz="17013" u="none" cap="none" strike="noStrike">
                <a:solidFill>
                  <a:srgbClr val="EFB654"/>
                </a:solidFill>
                <a:latin typeface="Lobster Two"/>
                <a:ea typeface="Lobster Two"/>
                <a:cs typeface="Lobster Two"/>
                <a:sym typeface="Lobster Two"/>
              </a:rPr>
              <a:t>01</a:t>
            </a:r>
            <a:endParaRPr/>
          </a:p>
        </p:txBody>
      </p:sp>
      <p:sp>
        <p:nvSpPr>
          <p:cNvPr id="157" name="Google Shape;157;p16"/>
          <p:cNvSpPr/>
          <p:nvPr/>
        </p:nvSpPr>
        <p:spPr>
          <a:xfrm rot="-3004790">
            <a:off x="4800647" y="1096279"/>
            <a:ext cx="1577835" cy="1842482"/>
          </a:xfrm>
          <a:custGeom>
            <a:rect b="b" l="l" r="r" t="t"/>
            <a:pathLst>
              <a:path extrusionOk="0" h="1842482" w="1577835">
                <a:moveTo>
                  <a:pt x="0" y="0"/>
                </a:moveTo>
                <a:lnTo>
                  <a:pt x="1577835" y="0"/>
                </a:lnTo>
                <a:lnTo>
                  <a:pt x="1577835" y="1842482"/>
                </a:lnTo>
                <a:lnTo>
                  <a:pt x="0" y="1842482"/>
                </a:lnTo>
                <a:lnTo>
                  <a:pt x="0" y="0"/>
                </a:lnTo>
                <a:close/>
              </a:path>
            </a:pathLst>
          </a:custGeom>
          <a:blipFill rotWithShape="1">
            <a:blip r:embed="rId8">
              <a:alphaModFix/>
            </a:blip>
            <a:stretch>
              <a:fillRect b="0" l="0" r="0" t="0"/>
            </a:stretch>
          </a:blipFill>
          <a:ln>
            <a:noFill/>
          </a:ln>
        </p:spPr>
      </p:sp>
      <p:sp>
        <p:nvSpPr>
          <p:cNvPr id="158" name="Google Shape;158;p16"/>
          <p:cNvSpPr txBox="1"/>
          <p:nvPr/>
        </p:nvSpPr>
        <p:spPr>
          <a:xfrm>
            <a:off x="6483629" y="7953673"/>
            <a:ext cx="5320741"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what you want to discuss. </a:t>
            </a:r>
            <a:endParaRPr/>
          </a:p>
        </p:txBody>
      </p:sp>
      <p:pic>
        <p:nvPicPr>
          <p:cNvPr id="159" name="Google Shape;159;p16"/>
          <p:cNvPicPr preferRelativeResize="0"/>
          <p:nvPr/>
        </p:nvPicPr>
        <p:blipFill rotWithShape="1">
          <a:blip r:embed="rId3">
            <a:alphaModFix/>
          </a:blip>
          <a:srcRect b="0" l="45894" r="30038" t="61360"/>
          <a:stretch/>
        </p:blipFill>
        <p:spPr>
          <a:xfrm>
            <a:off x="12122703" y="6312100"/>
            <a:ext cx="4401398" cy="3974899"/>
          </a:xfrm>
          <a:prstGeom prst="rect">
            <a:avLst/>
          </a:prstGeom>
          <a:noFill/>
          <a:ln>
            <a:noFill/>
          </a:ln>
        </p:spPr>
      </p:pic>
      <p:pic>
        <p:nvPicPr>
          <p:cNvPr id="160" name="Google Shape;160;p16"/>
          <p:cNvPicPr preferRelativeResize="0"/>
          <p:nvPr/>
        </p:nvPicPr>
        <p:blipFill rotWithShape="1">
          <a:blip r:embed="rId3">
            <a:alphaModFix/>
          </a:blip>
          <a:srcRect b="25039" l="77679" r="24" t="-826"/>
          <a:stretch/>
        </p:blipFill>
        <p:spPr>
          <a:xfrm>
            <a:off x="14210725" y="-85300"/>
            <a:ext cx="4077274" cy="77962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BBB"/>
        </a:solidFill>
      </p:bgPr>
    </p:bg>
    <p:spTree>
      <p:nvGrpSpPr>
        <p:cNvPr id="164" name="Shape 164"/>
        <p:cNvGrpSpPr/>
        <p:nvPr/>
      </p:nvGrpSpPr>
      <p:grpSpPr>
        <a:xfrm>
          <a:off x="0" y="0"/>
          <a:ext cx="0" cy="0"/>
          <a:chOff x="0" y="0"/>
          <a:chExt cx="0" cy="0"/>
        </a:xfrm>
      </p:grpSpPr>
      <p:pic>
        <p:nvPicPr>
          <p:cNvPr id="165" name="Google Shape;165;p17"/>
          <p:cNvPicPr preferRelativeResize="0"/>
          <p:nvPr/>
        </p:nvPicPr>
        <p:blipFill rotWithShape="1">
          <a:blip r:embed="rId3">
            <a:alphaModFix/>
          </a:blip>
          <a:srcRect b="0" l="0" r="47575" t="3484"/>
          <a:stretch/>
        </p:blipFill>
        <p:spPr>
          <a:xfrm>
            <a:off x="1091825" y="358250"/>
            <a:ext cx="9587549" cy="9928750"/>
          </a:xfrm>
          <a:prstGeom prst="rect">
            <a:avLst/>
          </a:prstGeom>
          <a:noFill/>
          <a:ln>
            <a:noFill/>
          </a:ln>
        </p:spPr>
      </p:pic>
      <p:pic>
        <p:nvPicPr>
          <p:cNvPr id="166" name="Google Shape;166;p17"/>
          <p:cNvPicPr preferRelativeResize="0"/>
          <p:nvPr/>
        </p:nvPicPr>
        <p:blipFill rotWithShape="1">
          <a:blip r:embed="rId3">
            <a:alphaModFix/>
          </a:blip>
          <a:srcRect b="9464" l="52494" r="931" t="7733"/>
          <a:stretch/>
        </p:blipFill>
        <p:spPr>
          <a:xfrm>
            <a:off x="1670913" y="795625"/>
            <a:ext cx="8517600" cy="8517600"/>
          </a:xfrm>
          <a:prstGeom prst="ellipse">
            <a:avLst/>
          </a:prstGeom>
          <a:noFill/>
          <a:ln>
            <a:noFill/>
          </a:ln>
        </p:spPr>
      </p:pic>
      <p:sp>
        <p:nvSpPr>
          <p:cNvPr id="167" name="Google Shape;167;p17"/>
          <p:cNvSpPr/>
          <p:nvPr/>
        </p:nvSpPr>
        <p:spPr>
          <a:xfrm flipH="1" rot="254428">
            <a:off x="371334" y="5864868"/>
            <a:ext cx="4964471" cy="4393557"/>
          </a:xfrm>
          <a:custGeom>
            <a:rect b="b" l="l" r="r" t="t"/>
            <a:pathLst>
              <a:path extrusionOk="0" h="4393557" w="4964471">
                <a:moveTo>
                  <a:pt x="4964471" y="0"/>
                </a:moveTo>
                <a:lnTo>
                  <a:pt x="0" y="0"/>
                </a:lnTo>
                <a:lnTo>
                  <a:pt x="0" y="4393557"/>
                </a:lnTo>
                <a:lnTo>
                  <a:pt x="4964471" y="4393557"/>
                </a:lnTo>
                <a:lnTo>
                  <a:pt x="4964471" y="0"/>
                </a:lnTo>
                <a:close/>
              </a:path>
            </a:pathLst>
          </a:custGeom>
          <a:blipFill rotWithShape="1">
            <a:blip r:embed="rId4">
              <a:alphaModFix/>
            </a:blip>
            <a:stretch>
              <a:fillRect b="0" l="0" r="0" t="0"/>
            </a:stretch>
          </a:blipFill>
          <a:ln>
            <a:noFill/>
          </a:ln>
        </p:spPr>
      </p:sp>
      <p:sp>
        <p:nvSpPr>
          <p:cNvPr id="168" name="Google Shape;168;p17"/>
          <p:cNvSpPr/>
          <p:nvPr/>
        </p:nvSpPr>
        <p:spPr>
          <a:xfrm rot="965084">
            <a:off x="11727426" y="-35184"/>
            <a:ext cx="7109322" cy="2740321"/>
          </a:xfrm>
          <a:custGeom>
            <a:rect b="b" l="l" r="r" t="t"/>
            <a:pathLst>
              <a:path extrusionOk="0" h="2740321" w="7109322">
                <a:moveTo>
                  <a:pt x="0" y="0"/>
                </a:moveTo>
                <a:lnTo>
                  <a:pt x="7109322" y="0"/>
                </a:lnTo>
                <a:lnTo>
                  <a:pt x="7109322" y="2740321"/>
                </a:lnTo>
                <a:lnTo>
                  <a:pt x="0" y="2740321"/>
                </a:lnTo>
                <a:lnTo>
                  <a:pt x="0" y="0"/>
                </a:lnTo>
                <a:close/>
              </a:path>
            </a:pathLst>
          </a:custGeom>
          <a:blipFill rotWithShape="1">
            <a:blip r:embed="rId5">
              <a:alphaModFix/>
            </a:blip>
            <a:stretch>
              <a:fillRect b="0" l="0" r="0" t="0"/>
            </a:stretch>
          </a:blipFill>
          <a:ln>
            <a:noFill/>
          </a:ln>
        </p:spPr>
      </p:sp>
      <p:sp>
        <p:nvSpPr>
          <p:cNvPr id="169" name="Google Shape;169;p17"/>
          <p:cNvSpPr/>
          <p:nvPr/>
        </p:nvSpPr>
        <p:spPr>
          <a:xfrm rot="4253468">
            <a:off x="812648" y="10638"/>
            <a:ext cx="1304474" cy="2648678"/>
          </a:xfrm>
          <a:custGeom>
            <a:rect b="b" l="l" r="r" t="t"/>
            <a:pathLst>
              <a:path extrusionOk="0" h="2648678" w="1304474">
                <a:moveTo>
                  <a:pt x="0" y="0"/>
                </a:moveTo>
                <a:lnTo>
                  <a:pt x="1304474" y="0"/>
                </a:lnTo>
                <a:lnTo>
                  <a:pt x="1304474" y="2648678"/>
                </a:lnTo>
                <a:lnTo>
                  <a:pt x="0" y="2648678"/>
                </a:lnTo>
                <a:lnTo>
                  <a:pt x="0" y="0"/>
                </a:lnTo>
                <a:close/>
              </a:path>
            </a:pathLst>
          </a:custGeom>
          <a:blipFill rotWithShape="1">
            <a:blip r:embed="rId6">
              <a:alphaModFix/>
            </a:blip>
            <a:stretch>
              <a:fillRect b="0" l="0" r="0" t="0"/>
            </a:stretch>
          </a:blipFill>
          <a:ln>
            <a:noFill/>
          </a:ln>
        </p:spPr>
      </p:sp>
      <p:sp>
        <p:nvSpPr>
          <p:cNvPr id="170" name="Google Shape;170;p17"/>
          <p:cNvSpPr txBox="1"/>
          <p:nvPr/>
        </p:nvSpPr>
        <p:spPr>
          <a:xfrm>
            <a:off x="12214021" y="3821755"/>
            <a:ext cx="4826417" cy="1627632"/>
          </a:xfrm>
          <a:prstGeom prst="rect">
            <a:avLst/>
          </a:prstGeom>
          <a:noFill/>
          <a:ln>
            <a:noFill/>
          </a:ln>
        </p:spPr>
        <p:txBody>
          <a:bodyPr anchorCtr="0" anchor="t" bIns="0" lIns="0" spcFirstLastPara="1" rIns="0" wrap="square" tIns="0">
            <a:spAutoFit/>
          </a:bodyPr>
          <a:lstStyle/>
          <a:p>
            <a:pPr indent="0" lvl="1" marL="0" marR="0" rtl="0" algn="r">
              <a:lnSpc>
                <a:spcPct val="162000"/>
              </a:lnSpc>
              <a:spcBef>
                <a:spcPts val="0"/>
              </a:spcBef>
              <a:spcAft>
                <a:spcPts val="0"/>
              </a:spcAft>
              <a:buNone/>
            </a:pPr>
            <a:r>
              <a:rPr b="0" i="0" lang="en-US" sz="2700" u="none" cap="none" strike="noStrike">
                <a:solidFill>
                  <a:srgbClr val="623F1F"/>
                </a:solidFill>
                <a:latin typeface="Barlow Semi Condensed"/>
                <a:ea typeface="Barlow Semi Condensed"/>
                <a:cs typeface="Barlow Semi Condensed"/>
                <a:sym typeface="Barlow Semi Condensed"/>
              </a:rPr>
              <a:t>I'm Rain, and I'll be sharing with you my beautiful ideas. Follow me at @reallygreatsite to learn more.</a:t>
            </a:r>
            <a:endParaRPr/>
          </a:p>
        </p:txBody>
      </p:sp>
      <p:sp>
        <p:nvSpPr>
          <p:cNvPr id="171" name="Google Shape;171;p17"/>
          <p:cNvSpPr txBox="1"/>
          <p:nvPr/>
        </p:nvSpPr>
        <p:spPr>
          <a:xfrm>
            <a:off x="10082536" y="6575747"/>
            <a:ext cx="6957900" cy="27705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US" sz="9999" u="none" cap="none" strike="noStrike">
                <a:solidFill>
                  <a:srgbClr val="804E45"/>
                </a:solidFill>
                <a:latin typeface="Lobster Two"/>
                <a:ea typeface="Lobster Two"/>
                <a:cs typeface="Lobster Two"/>
                <a:sym typeface="Lobster Two"/>
              </a:rPr>
              <a:t>Welcome To Presentation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BBB"/>
        </a:solidFill>
      </p:bgPr>
    </p:bg>
    <p:spTree>
      <p:nvGrpSpPr>
        <p:cNvPr id="175" name="Shape 175"/>
        <p:cNvGrpSpPr/>
        <p:nvPr/>
      </p:nvGrpSpPr>
      <p:grpSpPr>
        <a:xfrm>
          <a:off x="0" y="0"/>
          <a:ext cx="0" cy="0"/>
          <a:chOff x="0" y="0"/>
          <a:chExt cx="0" cy="0"/>
        </a:xfrm>
      </p:grpSpPr>
      <p:sp>
        <p:nvSpPr>
          <p:cNvPr id="176" name="Google Shape;176;p18"/>
          <p:cNvSpPr/>
          <p:nvPr/>
        </p:nvSpPr>
        <p:spPr>
          <a:xfrm>
            <a:off x="-6606109" y="1841246"/>
            <a:ext cx="17205894" cy="2908749"/>
          </a:xfrm>
          <a:custGeom>
            <a:rect b="b" l="l" r="r" t="t"/>
            <a:pathLst>
              <a:path extrusionOk="0" h="2908749" w="17205894">
                <a:moveTo>
                  <a:pt x="0" y="0"/>
                </a:moveTo>
                <a:lnTo>
                  <a:pt x="17205894" y="0"/>
                </a:lnTo>
                <a:lnTo>
                  <a:pt x="17205894" y="2908749"/>
                </a:lnTo>
                <a:lnTo>
                  <a:pt x="0" y="2908749"/>
                </a:lnTo>
                <a:lnTo>
                  <a:pt x="0" y="0"/>
                </a:lnTo>
                <a:close/>
              </a:path>
            </a:pathLst>
          </a:custGeom>
          <a:blipFill rotWithShape="1">
            <a:blip r:embed="rId3">
              <a:alphaModFix/>
            </a:blip>
            <a:stretch>
              <a:fillRect b="0" l="0" r="0" t="0"/>
            </a:stretch>
          </a:blipFill>
          <a:ln>
            <a:noFill/>
          </a:ln>
        </p:spPr>
      </p:sp>
      <p:sp>
        <p:nvSpPr>
          <p:cNvPr id="177" name="Google Shape;177;p18"/>
          <p:cNvSpPr/>
          <p:nvPr/>
        </p:nvSpPr>
        <p:spPr>
          <a:xfrm>
            <a:off x="6868837" y="1131915"/>
            <a:ext cx="7461896" cy="3656329"/>
          </a:xfrm>
          <a:custGeom>
            <a:rect b="b" l="l" r="r" t="t"/>
            <a:pathLst>
              <a:path extrusionOk="0" h="3656329" w="7461896">
                <a:moveTo>
                  <a:pt x="0" y="0"/>
                </a:moveTo>
                <a:lnTo>
                  <a:pt x="7461896" y="0"/>
                </a:lnTo>
                <a:lnTo>
                  <a:pt x="7461896" y="3656329"/>
                </a:lnTo>
                <a:lnTo>
                  <a:pt x="0" y="3656329"/>
                </a:lnTo>
                <a:lnTo>
                  <a:pt x="0" y="0"/>
                </a:lnTo>
                <a:close/>
              </a:path>
            </a:pathLst>
          </a:custGeom>
          <a:blipFill rotWithShape="1">
            <a:blip r:embed="rId4">
              <a:alphaModFix/>
            </a:blip>
            <a:stretch>
              <a:fillRect b="0" l="0" r="0" t="0"/>
            </a:stretch>
          </a:blipFill>
          <a:ln>
            <a:noFill/>
          </a:ln>
        </p:spPr>
      </p:sp>
      <p:sp>
        <p:nvSpPr>
          <p:cNvPr id="178" name="Google Shape;178;p18"/>
          <p:cNvSpPr/>
          <p:nvPr/>
        </p:nvSpPr>
        <p:spPr>
          <a:xfrm>
            <a:off x="12468288" y="1977585"/>
            <a:ext cx="6050795" cy="2458135"/>
          </a:xfrm>
          <a:custGeom>
            <a:rect b="b" l="l" r="r" t="t"/>
            <a:pathLst>
              <a:path extrusionOk="0" h="2458135" w="6050795">
                <a:moveTo>
                  <a:pt x="0" y="0"/>
                </a:moveTo>
                <a:lnTo>
                  <a:pt x="6050794" y="0"/>
                </a:lnTo>
                <a:lnTo>
                  <a:pt x="6050794" y="2458135"/>
                </a:lnTo>
                <a:lnTo>
                  <a:pt x="0" y="2458135"/>
                </a:lnTo>
                <a:lnTo>
                  <a:pt x="0" y="0"/>
                </a:lnTo>
                <a:close/>
              </a:path>
            </a:pathLst>
          </a:custGeom>
          <a:blipFill rotWithShape="1">
            <a:blip r:embed="rId5">
              <a:alphaModFix/>
            </a:blip>
            <a:stretch>
              <a:fillRect b="0" l="0" r="0" t="0"/>
            </a:stretch>
          </a:blipFill>
          <a:ln>
            <a:noFill/>
          </a:ln>
        </p:spPr>
      </p:sp>
      <p:pic>
        <p:nvPicPr>
          <p:cNvPr id="179" name="Google Shape;179;p18"/>
          <p:cNvPicPr preferRelativeResize="0"/>
          <p:nvPr/>
        </p:nvPicPr>
        <p:blipFill rotWithShape="1">
          <a:blip r:embed="rId6">
            <a:alphaModFix/>
          </a:blip>
          <a:srcRect b="5966" l="49255" r="2236" t="33335"/>
          <a:stretch/>
        </p:blipFill>
        <p:spPr>
          <a:xfrm>
            <a:off x="9007525" y="3429000"/>
            <a:ext cx="8871048" cy="6243850"/>
          </a:xfrm>
          <a:prstGeom prst="rect">
            <a:avLst/>
          </a:prstGeom>
          <a:noFill/>
          <a:ln>
            <a:noFill/>
          </a:ln>
        </p:spPr>
      </p:pic>
      <p:sp>
        <p:nvSpPr>
          <p:cNvPr id="180" name="Google Shape;180;p18"/>
          <p:cNvSpPr/>
          <p:nvPr/>
        </p:nvSpPr>
        <p:spPr>
          <a:xfrm>
            <a:off x="0" y="4749995"/>
            <a:ext cx="9286382" cy="5537005"/>
          </a:xfrm>
          <a:custGeom>
            <a:rect b="b" l="l" r="r" t="t"/>
            <a:pathLst>
              <a:path extrusionOk="0" h="5537005" w="9286382">
                <a:moveTo>
                  <a:pt x="0" y="0"/>
                </a:moveTo>
                <a:lnTo>
                  <a:pt x="9286382" y="0"/>
                </a:lnTo>
                <a:lnTo>
                  <a:pt x="9286382" y="5537005"/>
                </a:lnTo>
                <a:lnTo>
                  <a:pt x="0" y="5537005"/>
                </a:lnTo>
                <a:lnTo>
                  <a:pt x="0" y="0"/>
                </a:lnTo>
                <a:close/>
              </a:path>
            </a:pathLst>
          </a:custGeom>
          <a:blipFill rotWithShape="1">
            <a:blip r:embed="rId7">
              <a:alphaModFix amt="46000"/>
            </a:blip>
            <a:stretch>
              <a:fillRect b="0" l="0" r="0" t="0"/>
            </a:stretch>
          </a:blipFill>
          <a:ln>
            <a:noFill/>
          </a:ln>
        </p:spPr>
      </p:sp>
      <p:sp>
        <p:nvSpPr>
          <p:cNvPr id="181" name="Google Shape;181;p18"/>
          <p:cNvSpPr/>
          <p:nvPr/>
        </p:nvSpPr>
        <p:spPr>
          <a:xfrm rot="-206274">
            <a:off x="3354219" y="5751300"/>
            <a:ext cx="2690040" cy="2646021"/>
          </a:xfrm>
          <a:custGeom>
            <a:rect b="b" l="l" r="r" t="t"/>
            <a:pathLst>
              <a:path extrusionOk="0" h="2646021" w="2690040">
                <a:moveTo>
                  <a:pt x="0" y="0"/>
                </a:moveTo>
                <a:lnTo>
                  <a:pt x="2690040" y="0"/>
                </a:lnTo>
                <a:lnTo>
                  <a:pt x="2690040" y="2646021"/>
                </a:lnTo>
                <a:lnTo>
                  <a:pt x="0" y="2646021"/>
                </a:lnTo>
                <a:lnTo>
                  <a:pt x="0" y="0"/>
                </a:lnTo>
                <a:close/>
              </a:path>
            </a:pathLst>
          </a:custGeom>
          <a:blipFill rotWithShape="1">
            <a:blip r:embed="rId8">
              <a:alphaModFix/>
            </a:blip>
            <a:stretch>
              <a:fillRect b="0" l="0" r="0" t="0"/>
            </a:stretch>
          </a:blipFill>
          <a:ln>
            <a:noFill/>
          </a:ln>
        </p:spPr>
      </p:sp>
      <p:sp>
        <p:nvSpPr>
          <p:cNvPr id="182" name="Google Shape;182;p18"/>
          <p:cNvSpPr/>
          <p:nvPr/>
        </p:nvSpPr>
        <p:spPr>
          <a:xfrm rot="-4209225">
            <a:off x="15431776" y="830817"/>
            <a:ext cx="3315603" cy="3203701"/>
          </a:xfrm>
          <a:custGeom>
            <a:rect b="b" l="l" r="r" t="t"/>
            <a:pathLst>
              <a:path extrusionOk="0" h="3203701" w="3315603">
                <a:moveTo>
                  <a:pt x="0" y="0"/>
                </a:moveTo>
                <a:lnTo>
                  <a:pt x="3315603" y="0"/>
                </a:lnTo>
                <a:lnTo>
                  <a:pt x="3315603" y="3203702"/>
                </a:lnTo>
                <a:lnTo>
                  <a:pt x="0" y="3203702"/>
                </a:lnTo>
                <a:lnTo>
                  <a:pt x="0" y="0"/>
                </a:lnTo>
                <a:close/>
              </a:path>
            </a:pathLst>
          </a:custGeom>
          <a:blipFill rotWithShape="1">
            <a:blip r:embed="rId9">
              <a:alphaModFix/>
            </a:blip>
            <a:stretch>
              <a:fillRect b="0" l="0" r="0" t="0"/>
            </a:stretch>
          </a:blipFill>
          <a:ln>
            <a:noFill/>
          </a:ln>
        </p:spPr>
      </p:sp>
      <p:sp>
        <p:nvSpPr>
          <p:cNvPr id="183" name="Google Shape;183;p18"/>
          <p:cNvSpPr/>
          <p:nvPr/>
        </p:nvSpPr>
        <p:spPr>
          <a:xfrm rot="-286368">
            <a:off x="10929038" y="4253977"/>
            <a:ext cx="724104" cy="846905"/>
          </a:xfrm>
          <a:custGeom>
            <a:rect b="b" l="l" r="r" t="t"/>
            <a:pathLst>
              <a:path extrusionOk="0" h="846905" w="724104">
                <a:moveTo>
                  <a:pt x="0" y="0"/>
                </a:moveTo>
                <a:lnTo>
                  <a:pt x="724104" y="0"/>
                </a:lnTo>
                <a:lnTo>
                  <a:pt x="724104" y="846905"/>
                </a:lnTo>
                <a:lnTo>
                  <a:pt x="0" y="846905"/>
                </a:lnTo>
                <a:lnTo>
                  <a:pt x="0" y="0"/>
                </a:lnTo>
                <a:close/>
              </a:path>
            </a:pathLst>
          </a:custGeom>
          <a:blipFill rotWithShape="1">
            <a:blip r:embed="rId10">
              <a:alphaModFix/>
            </a:blip>
            <a:stretch>
              <a:fillRect b="0" l="0" r="0" t="0"/>
            </a:stretch>
          </a:blipFill>
          <a:ln>
            <a:noFill/>
          </a:ln>
        </p:spPr>
      </p:sp>
      <p:sp>
        <p:nvSpPr>
          <p:cNvPr id="184" name="Google Shape;184;p18"/>
          <p:cNvSpPr/>
          <p:nvPr/>
        </p:nvSpPr>
        <p:spPr>
          <a:xfrm rot="-286368">
            <a:off x="10929038" y="5944184"/>
            <a:ext cx="724104" cy="846905"/>
          </a:xfrm>
          <a:custGeom>
            <a:rect b="b" l="l" r="r" t="t"/>
            <a:pathLst>
              <a:path extrusionOk="0" h="846905" w="724104">
                <a:moveTo>
                  <a:pt x="0" y="0"/>
                </a:moveTo>
                <a:lnTo>
                  <a:pt x="724104" y="0"/>
                </a:lnTo>
                <a:lnTo>
                  <a:pt x="724104" y="846905"/>
                </a:lnTo>
                <a:lnTo>
                  <a:pt x="0" y="846905"/>
                </a:lnTo>
                <a:lnTo>
                  <a:pt x="0" y="0"/>
                </a:lnTo>
                <a:close/>
              </a:path>
            </a:pathLst>
          </a:custGeom>
          <a:blipFill rotWithShape="1">
            <a:blip r:embed="rId10">
              <a:alphaModFix/>
            </a:blip>
            <a:stretch>
              <a:fillRect b="0" l="0" r="0" t="0"/>
            </a:stretch>
          </a:blipFill>
          <a:ln>
            <a:noFill/>
          </a:ln>
        </p:spPr>
      </p:sp>
      <p:sp>
        <p:nvSpPr>
          <p:cNvPr id="185" name="Google Shape;185;p18"/>
          <p:cNvSpPr/>
          <p:nvPr/>
        </p:nvSpPr>
        <p:spPr>
          <a:xfrm rot="-286368">
            <a:off x="10929038" y="7588993"/>
            <a:ext cx="724104" cy="846905"/>
          </a:xfrm>
          <a:custGeom>
            <a:rect b="b" l="l" r="r" t="t"/>
            <a:pathLst>
              <a:path extrusionOk="0" h="846905" w="724104">
                <a:moveTo>
                  <a:pt x="0" y="0"/>
                </a:moveTo>
                <a:lnTo>
                  <a:pt x="724104" y="0"/>
                </a:lnTo>
                <a:lnTo>
                  <a:pt x="724104" y="846905"/>
                </a:lnTo>
                <a:lnTo>
                  <a:pt x="0" y="846905"/>
                </a:lnTo>
                <a:lnTo>
                  <a:pt x="0" y="0"/>
                </a:lnTo>
                <a:close/>
              </a:path>
            </a:pathLst>
          </a:custGeom>
          <a:blipFill rotWithShape="1">
            <a:blip r:embed="rId10">
              <a:alphaModFix/>
            </a:blip>
            <a:stretch>
              <a:fillRect b="0" l="0" r="0" t="0"/>
            </a:stretch>
          </a:blipFill>
          <a:ln>
            <a:noFill/>
          </a:ln>
        </p:spPr>
      </p:sp>
      <p:sp>
        <p:nvSpPr>
          <p:cNvPr id="186" name="Google Shape;186;p18"/>
          <p:cNvSpPr/>
          <p:nvPr/>
        </p:nvSpPr>
        <p:spPr>
          <a:xfrm rot="2131312">
            <a:off x="-127700" y="4768742"/>
            <a:ext cx="2359030" cy="3209565"/>
          </a:xfrm>
          <a:custGeom>
            <a:rect b="b" l="l" r="r" t="t"/>
            <a:pathLst>
              <a:path extrusionOk="0" h="3209565" w="2359030">
                <a:moveTo>
                  <a:pt x="0" y="0"/>
                </a:moveTo>
                <a:lnTo>
                  <a:pt x="2359030" y="0"/>
                </a:lnTo>
                <a:lnTo>
                  <a:pt x="2359030" y="3209565"/>
                </a:lnTo>
                <a:lnTo>
                  <a:pt x="0" y="3209565"/>
                </a:lnTo>
                <a:lnTo>
                  <a:pt x="0" y="0"/>
                </a:lnTo>
                <a:close/>
              </a:path>
            </a:pathLst>
          </a:custGeom>
          <a:blipFill rotWithShape="1">
            <a:blip r:embed="rId11">
              <a:alphaModFix/>
            </a:blip>
            <a:stretch>
              <a:fillRect b="0" l="0" r="0" t="0"/>
            </a:stretch>
          </a:blipFill>
          <a:ln>
            <a:noFill/>
          </a:ln>
        </p:spPr>
      </p:sp>
      <p:sp>
        <p:nvSpPr>
          <p:cNvPr id="187" name="Google Shape;187;p18"/>
          <p:cNvSpPr txBox="1"/>
          <p:nvPr/>
        </p:nvSpPr>
        <p:spPr>
          <a:xfrm>
            <a:off x="1051815" y="779391"/>
            <a:ext cx="7025100" cy="2770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9999" u="none" cap="none" strike="noStrike">
                <a:solidFill>
                  <a:srgbClr val="804E45"/>
                </a:solidFill>
                <a:latin typeface="Lobster Two"/>
                <a:ea typeface="Lobster Two"/>
                <a:cs typeface="Lobster Two"/>
                <a:sym typeface="Lobster Two"/>
              </a:rPr>
              <a:t>Write your topic or idea</a:t>
            </a:r>
            <a:endParaRPr/>
          </a:p>
        </p:txBody>
      </p:sp>
      <p:sp>
        <p:nvSpPr>
          <p:cNvPr id="188" name="Google Shape;188;p18"/>
          <p:cNvSpPr txBox="1"/>
          <p:nvPr/>
        </p:nvSpPr>
        <p:spPr>
          <a:xfrm>
            <a:off x="11854390" y="4194519"/>
            <a:ext cx="4584125" cy="60642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ADD A MAIN POINT</a:t>
            </a:r>
            <a:endParaRPr/>
          </a:p>
        </p:txBody>
      </p:sp>
      <p:sp>
        <p:nvSpPr>
          <p:cNvPr id="189" name="Google Shape;189;p18"/>
          <p:cNvSpPr txBox="1"/>
          <p:nvPr/>
        </p:nvSpPr>
        <p:spPr>
          <a:xfrm>
            <a:off x="11854390" y="4816819"/>
            <a:ext cx="5834137"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what you want to discuss. </a:t>
            </a:r>
            <a:endParaRPr/>
          </a:p>
        </p:txBody>
      </p:sp>
      <p:sp>
        <p:nvSpPr>
          <p:cNvPr id="190" name="Google Shape;190;p18"/>
          <p:cNvSpPr txBox="1"/>
          <p:nvPr/>
        </p:nvSpPr>
        <p:spPr>
          <a:xfrm>
            <a:off x="11854390" y="5839328"/>
            <a:ext cx="4584125" cy="60642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ADD A MAIN POINT</a:t>
            </a:r>
            <a:endParaRPr/>
          </a:p>
        </p:txBody>
      </p:sp>
      <p:sp>
        <p:nvSpPr>
          <p:cNvPr id="191" name="Google Shape;191;p18"/>
          <p:cNvSpPr txBox="1"/>
          <p:nvPr/>
        </p:nvSpPr>
        <p:spPr>
          <a:xfrm>
            <a:off x="11854390" y="6461628"/>
            <a:ext cx="5834137"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what you want to discuss. </a:t>
            </a:r>
            <a:endParaRPr/>
          </a:p>
        </p:txBody>
      </p:sp>
      <p:sp>
        <p:nvSpPr>
          <p:cNvPr id="192" name="Google Shape;192;p18"/>
          <p:cNvSpPr txBox="1"/>
          <p:nvPr/>
        </p:nvSpPr>
        <p:spPr>
          <a:xfrm>
            <a:off x="11854390" y="7484137"/>
            <a:ext cx="4584125" cy="60642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ADD A MAIN POINT</a:t>
            </a:r>
            <a:endParaRPr/>
          </a:p>
        </p:txBody>
      </p:sp>
      <p:sp>
        <p:nvSpPr>
          <p:cNvPr id="193" name="Google Shape;193;p18"/>
          <p:cNvSpPr txBox="1"/>
          <p:nvPr/>
        </p:nvSpPr>
        <p:spPr>
          <a:xfrm>
            <a:off x="11854390" y="8106437"/>
            <a:ext cx="5834137"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what you want to discuss. </a:t>
            </a:r>
            <a:endParaRPr/>
          </a:p>
        </p:txBody>
      </p:sp>
      <p:pic>
        <p:nvPicPr>
          <p:cNvPr id="194" name="Google Shape;194;p18"/>
          <p:cNvPicPr preferRelativeResize="0"/>
          <p:nvPr/>
        </p:nvPicPr>
        <p:blipFill rotWithShape="1">
          <a:blip r:embed="rId6">
            <a:alphaModFix/>
          </a:blip>
          <a:srcRect b="0" l="0" r="63898" t="76104"/>
          <a:stretch/>
        </p:blipFill>
        <p:spPr>
          <a:xfrm>
            <a:off x="0" y="7828850"/>
            <a:ext cx="6602102" cy="2458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BBB"/>
        </a:solidFill>
      </p:bgPr>
    </p:bg>
    <p:spTree>
      <p:nvGrpSpPr>
        <p:cNvPr id="198" name="Shape 198"/>
        <p:cNvGrpSpPr/>
        <p:nvPr/>
      </p:nvGrpSpPr>
      <p:grpSpPr>
        <a:xfrm>
          <a:off x="0" y="0"/>
          <a:ext cx="0" cy="0"/>
          <a:chOff x="0" y="0"/>
          <a:chExt cx="0" cy="0"/>
        </a:xfrm>
      </p:grpSpPr>
      <p:pic>
        <p:nvPicPr>
          <p:cNvPr id="199" name="Google Shape;199;p19"/>
          <p:cNvPicPr preferRelativeResize="0"/>
          <p:nvPr/>
        </p:nvPicPr>
        <p:blipFill rotWithShape="1">
          <a:blip r:embed="rId3">
            <a:alphaModFix/>
          </a:blip>
          <a:srcRect b="40738" l="0" r="0" t="23417"/>
          <a:stretch/>
        </p:blipFill>
        <p:spPr>
          <a:xfrm>
            <a:off x="0" y="2499982"/>
            <a:ext cx="18288000" cy="4370040"/>
          </a:xfrm>
          <a:prstGeom prst="rect">
            <a:avLst/>
          </a:prstGeom>
          <a:noFill/>
          <a:ln>
            <a:noFill/>
          </a:ln>
        </p:spPr>
      </p:pic>
      <p:sp>
        <p:nvSpPr>
          <p:cNvPr id="200" name="Google Shape;200;p19"/>
          <p:cNvSpPr/>
          <p:nvPr/>
        </p:nvSpPr>
        <p:spPr>
          <a:xfrm rot="-1318401">
            <a:off x="345092" y="507203"/>
            <a:ext cx="1605774" cy="2339926"/>
          </a:xfrm>
          <a:custGeom>
            <a:rect b="b" l="l" r="r" t="t"/>
            <a:pathLst>
              <a:path extrusionOk="0" h="2339926" w="1605774">
                <a:moveTo>
                  <a:pt x="0" y="0"/>
                </a:moveTo>
                <a:lnTo>
                  <a:pt x="1605774" y="0"/>
                </a:lnTo>
                <a:lnTo>
                  <a:pt x="1605774" y="2339926"/>
                </a:lnTo>
                <a:lnTo>
                  <a:pt x="0" y="2339926"/>
                </a:lnTo>
                <a:lnTo>
                  <a:pt x="0" y="0"/>
                </a:lnTo>
                <a:close/>
              </a:path>
            </a:pathLst>
          </a:custGeom>
          <a:blipFill rotWithShape="1">
            <a:blip r:embed="rId4">
              <a:alphaModFix/>
            </a:blip>
            <a:stretch>
              <a:fillRect b="0" l="0" r="0" t="0"/>
            </a:stretch>
          </a:blipFill>
          <a:ln>
            <a:noFill/>
          </a:ln>
        </p:spPr>
      </p:sp>
      <p:sp>
        <p:nvSpPr>
          <p:cNvPr id="201" name="Google Shape;201;p19"/>
          <p:cNvSpPr/>
          <p:nvPr/>
        </p:nvSpPr>
        <p:spPr>
          <a:xfrm>
            <a:off x="16149534" y="7686638"/>
            <a:ext cx="839827" cy="819881"/>
          </a:xfrm>
          <a:custGeom>
            <a:rect b="b" l="l" r="r" t="t"/>
            <a:pathLst>
              <a:path extrusionOk="0" h="819881" w="839827">
                <a:moveTo>
                  <a:pt x="0" y="0"/>
                </a:moveTo>
                <a:lnTo>
                  <a:pt x="839827" y="0"/>
                </a:lnTo>
                <a:lnTo>
                  <a:pt x="839827" y="819882"/>
                </a:lnTo>
                <a:lnTo>
                  <a:pt x="0" y="819882"/>
                </a:lnTo>
                <a:lnTo>
                  <a:pt x="0" y="0"/>
                </a:lnTo>
                <a:close/>
              </a:path>
            </a:pathLst>
          </a:custGeom>
          <a:blipFill rotWithShape="1">
            <a:blip r:embed="rId5">
              <a:alphaModFix/>
            </a:blip>
            <a:stretch>
              <a:fillRect b="0" l="0" r="0" t="0"/>
            </a:stretch>
          </a:blipFill>
          <a:ln>
            <a:noFill/>
          </a:ln>
        </p:spPr>
      </p:sp>
      <p:sp>
        <p:nvSpPr>
          <p:cNvPr id="202" name="Google Shape;202;p19"/>
          <p:cNvSpPr/>
          <p:nvPr/>
        </p:nvSpPr>
        <p:spPr>
          <a:xfrm rot="5400000">
            <a:off x="-1265861" y="7367917"/>
            <a:ext cx="2531721" cy="2515898"/>
          </a:xfrm>
          <a:custGeom>
            <a:rect b="b" l="l" r="r" t="t"/>
            <a:pathLst>
              <a:path extrusionOk="0" h="2515898" w="2531721">
                <a:moveTo>
                  <a:pt x="0" y="0"/>
                </a:moveTo>
                <a:lnTo>
                  <a:pt x="2531722" y="0"/>
                </a:lnTo>
                <a:lnTo>
                  <a:pt x="2531722" y="2515898"/>
                </a:lnTo>
                <a:lnTo>
                  <a:pt x="0" y="2515898"/>
                </a:lnTo>
                <a:lnTo>
                  <a:pt x="0" y="0"/>
                </a:lnTo>
                <a:close/>
              </a:path>
            </a:pathLst>
          </a:custGeom>
          <a:blipFill rotWithShape="1">
            <a:blip r:embed="rId6">
              <a:alphaModFix/>
            </a:blip>
            <a:stretch>
              <a:fillRect b="0" l="0" r="0" t="0"/>
            </a:stretch>
          </a:blipFill>
          <a:ln>
            <a:noFill/>
          </a:ln>
        </p:spPr>
      </p:sp>
      <p:grpSp>
        <p:nvGrpSpPr>
          <p:cNvPr id="203" name="Google Shape;203;p19"/>
          <p:cNvGrpSpPr/>
          <p:nvPr/>
        </p:nvGrpSpPr>
        <p:grpSpPr>
          <a:xfrm>
            <a:off x="1718552" y="7352862"/>
            <a:ext cx="2534765" cy="2300172"/>
            <a:chOff x="0" y="-9525"/>
            <a:chExt cx="3379687" cy="3066896"/>
          </a:xfrm>
        </p:grpSpPr>
        <p:sp>
          <p:nvSpPr>
            <p:cNvPr id="204" name="Google Shape;204;p19"/>
            <p:cNvSpPr txBox="1"/>
            <p:nvPr/>
          </p:nvSpPr>
          <p:spPr>
            <a:xfrm>
              <a:off x="0" y="1963901"/>
              <a:ext cx="3379687" cy="109347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what you want to discuss.</a:t>
              </a:r>
              <a:endParaRPr/>
            </a:p>
          </p:txBody>
        </p:sp>
        <p:sp>
          <p:nvSpPr>
            <p:cNvPr id="205" name="Google Shape;205;p19"/>
            <p:cNvSpPr txBox="1"/>
            <p:nvPr/>
          </p:nvSpPr>
          <p:spPr>
            <a:xfrm>
              <a:off x="0" y="-9525"/>
              <a:ext cx="1677872" cy="18764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199" u="none" cap="none" strike="noStrike">
                  <a:solidFill>
                    <a:srgbClr val="DF9920"/>
                  </a:solidFill>
                  <a:latin typeface="Lobster"/>
                  <a:ea typeface="Lobster"/>
                  <a:cs typeface="Lobster"/>
                  <a:sym typeface="Lobster"/>
                </a:rPr>
                <a:t>01</a:t>
              </a:r>
              <a:endParaRPr/>
            </a:p>
          </p:txBody>
        </p:sp>
      </p:grpSp>
      <p:grpSp>
        <p:nvGrpSpPr>
          <p:cNvPr id="206" name="Google Shape;206;p19"/>
          <p:cNvGrpSpPr/>
          <p:nvPr/>
        </p:nvGrpSpPr>
        <p:grpSpPr>
          <a:xfrm>
            <a:off x="9920224" y="7352862"/>
            <a:ext cx="2534765" cy="2300172"/>
            <a:chOff x="0" y="-9525"/>
            <a:chExt cx="3379687" cy="3066896"/>
          </a:xfrm>
        </p:grpSpPr>
        <p:sp>
          <p:nvSpPr>
            <p:cNvPr id="207" name="Google Shape;207;p19"/>
            <p:cNvSpPr txBox="1"/>
            <p:nvPr/>
          </p:nvSpPr>
          <p:spPr>
            <a:xfrm>
              <a:off x="0" y="1963901"/>
              <a:ext cx="3379687" cy="109347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what you want to discuss.</a:t>
              </a:r>
              <a:endParaRPr/>
            </a:p>
          </p:txBody>
        </p:sp>
        <p:sp>
          <p:nvSpPr>
            <p:cNvPr id="208" name="Google Shape;208;p19"/>
            <p:cNvSpPr txBox="1"/>
            <p:nvPr/>
          </p:nvSpPr>
          <p:spPr>
            <a:xfrm>
              <a:off x="0" y="-9525"/>
              <a:ext cx="1677872" cy="18764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199" u="none" cap="none" strike="noStrike">
                  <a:solidFill>
                    <a:srgbClr val="DF9920"/>
                  </a:solidFill>
                  <a:latin typeface="Lobster"/>
                  <a:ea typeface="Lobster"/>
                  <a:cs typeface="Lobster"/>
                  <a:sym typeface="Lobster"/>
                </a:rPr>
                <a:t>03</a:t>
              </a:r>
              <a:endParaRPr/>
            </a:p>
          </p:txBody>
        </p:sp>
      </p:grpSp>
      <p:grpSp>
        <p:nvGrpSpPr>
          <p:cNvPr id="209" name="Google Shape;209;p19"/>
          <p:cNvGrpSpPr/>
          <p:nvPr/>
        </p:nvGrpSpPr>
        <p:grpSpPr>
          <a:xfrm>
            <a:off x="5833011" y="7352862"/>
            <a:ext cx="2507519" cy="2300172"/>
            <a:chOff x="0" y="-9525"/>
            <a:chExt cx="3343359" cy="3066896"/>
          </a:xfrm>
        </p:grpSpPr>
        <p:sp>
          <p:nvSpPr>
            <p:cNvPr id="210" name="Google Shape;210;p19"/>
            <p:cNvSpPr txBox="1"/>
            <p:nvPr/>
          </p:nvSpPr>
          <p:spPr>
            <a:xfrm>
              <a:off x="0" y="1963901"/>
              <a:ext cx="3343359" cy="109347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what you want to discuss.</a:t>
              </a:r>
              <a:endParaRPr/>
            </a:p>
          </p:txBody>
        </p:sp>
        <p:sp>
          <p:nvSpPr>
            <p:cNvPr id="211" name="Google Shape;211;p19"/>
            <p:cNvSpPr txBox="1"/>
            <p:nvPr/>
          </p:nvSpPr>
          <p:spPr>
            <a:xfrm>
              <a:off x="0" y="-9525"/>
              <a:ext cx="1677872" cy="18764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199" u="none" cap="none" strike="noStrike">
                  <a:solidFill>
                    <a:srgbClr val="DF9920"/>
                  </a:solidFill>
                  <a:latin typeface="Lobster"/>
                  <a:ea typeface="Lobster"/>
                  <a:cs typeface="Lobster"/>
                  <a:sym typeface="Lobster"/>
                </a:rPr>
                <a:t>02</a:t>
              </a:r>
              <a:endParaRPr/>
            </a:p>
          </p:txBody>
        </p:sp>
      </p:grpSp>
      <p:grpSp>
        <p:nvGrpSpPr>
          <p:cNvPr id="212" name="Google Shape;212;p19"/>
          <p:cNvGrpSpPr/>
          <p:nvPr/>
        </p:nvGrpSpPr>
        <p:grpSpPr>
          <a:xfrm>
            <a:off x="14034682" y="7352862"/>
            <a:ext cx="2534765" cy="2300172"/>
            <a:chOff x="0" y="-9525"/>
            <a:chExt cx="3379687" cy="3066896"/>
          </a:xfrm>
        </p:grpSpPr>
        <p:sp>
          <p:nvSpPr>
            <p:cNvPr id="213" name="Google Shape;213;p19"/>
            <p:cNvSpPr txBox="1"/>
            <p:nvPr/>
          </p:nvSpPr>
          <p:spPr>
            <a:xfrm>
              <a:off x="0" y="1963901"/>
              <a:ext cx="3379687" cy="109347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what you want to discuss.</a:t>
              </a:r>
              <a:endParaRPr/>
            </a:p>
          </p:txBody>
        </p:sp>
        <p:sp>
          <p:nvSpPr>
            <p:cNvPr id="214" name="Google Shape;214;p19"/>
            <p:cNvSpPr txBox="1"/>
            <p:nvPr/>
          </p:nvSpPr>
          <p:spPr>
            <a:xfrm>
              <a:off x="0" y="-9525"/>
              <a:ext cx="1689844" cy="18764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199" u="none" cap="none" strike="noStrike">
                  <a:solidFill>
                    <a:srgbClr val="DF9920"/>
                  </a:solidFill>
                  <a:latin typeface="Lobster"/>
                  <a:ea typeface="Lobster"/>
                  <a:cs typeface="Lobster"/>
                  <a:sym typeface="Lobster"/>
                </a:rPr>
                <a:t>04</a:t>
              </a:r>
              <a:endParaRPr/>
            </a:p>
          </p:txBody>
        </p:sp>
      </p:grpSp>
      <p:sp>
        <p:nvSpPr>
          <p:cNvPr id="215" name="Google Shape;215;p19"/>
          <p:cNvSpPr txBox="1"/>
          <p:nvPr/>
        </p:nvSpPr>
        <p:spPr>
          <a:xfrm>
            <a:off x="1983219" y="470157"/>
            <a:ext cx="14321561" cy="15144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804E45"/>
                </a:solidFill>
                <a:latin typeface="Lobster Two"/>
                <a:ea typeface="Lobster Two"/>
                <a:cs typeface="Lobster Two"/>
                <a:sym typeface="Lobster Two"/>
              </a:rPr>
              <a:t>Write Your Topic or Idea </a:t>
            </a:r>
            <a:endParaRPr/>
          </a:p>
        </p:txBody>
      </p:sp>
      <p:pic>
        <p:nvPicPr>
          <p:cNvPr id="216" name="Google Shape;216;p19"/>
          <p:cNvPicPr preferRelativeResize="0"/>
          <p:nvPr/>
        </p:nvPicPr>
        <p:blipFill rotWithShape="1">
          <a:blip r:embed="rId7">
            <a:alphaModFix/>
          </a:blip>
          <a:srcRect b="0" l="76742" r="0" t="0"/>
          <a:stretch/>
        </p:blipFill>
        <p:spPr>
          <a:xfrm>
            <a:off x="14034675" y="0"/>
            <a:ext cx="4253323" cy="10287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B654"/>
        </a:solidFill>
      </p:bgPr>
    </p:bg>
    <p:spTree>
      <p:nvGrpSpPr>
        <p:cNvPr id="220" name="Shape 220"/>
        <p:cNvGrpSpPr/>
        <p:nvPr/>
      </p:nvGrpSpPr>
      <p:grpSpPr>
        <a:xfrm>
          <a:off x="0" y="0"/>
          <a:ext cx="0" cy="0"/>
          <a:chOff x="0" y="0"/>
          <a:chExt cx="0" cy="0"/>
        </a:xfrm>
      </p:grpSpPr>
      <p:pic>
        <p:nvPicPr>
          <p:cNvPr id="221" name="Google Shape;221;p20"/>
          <p:cNvPicPr preferRelativeResize="0"/>
          <p:nvPr/>
        </p:nvPicPr>
        <p:blipFill rotWithShape="1">
          <a:blip r:embed="rId3">
            <a:alphaModFix/>
          </a:blip>
          <a:srcRect b="26383" l="9974" r="9974" t="16336"/>
          <a:stretch/>
        </p:blipFill>
        <p:spPr>
          <a:xfrm>
            <a:off x="1824225" y="1680375"/>
            <a:ext cx="14639549" cy="5892599"/>
          </a:xfrm>
          <a:prstGeom prst="rect">
            <a:avLst/>
          </a:prstGeom>
          <a:noFill/>
          <a:ln>
            <a:noFill/>
          </a:ln>
        </p:spPr>
      </p:pic>
      <p:sp>
        <p:nvSpPr>
          <p:cNvPr id="222" name="Google Shape;222;p20"/>
          <p:cNvSpPr/>
          <p:nvPr/>
        </p:nvSpPr>
        <p:spPr>
          <a:xfrm rot="633098">
            <a:off x="10171921" y="7200885"/>
            <a:ext cx="4973589" cy="4476230"/>
          </a:xfrm>
          <a:custGeom>
            <a:rect b="b" l="l" r="r" t="t"/>
            <a:pathLst>
              <a:path extrusionOk="0" h="4476230" w="4973589">
                <a:moveTo>
                  <a:pt x="0" y="0"/>
                </a:moveTo>
                <a:lnTo>
                  <a:pt x="4973589" y="0"/>
                </a:lnTo>
                <a:lnTo>
                  <a:pt x="4973589" y="4476230"/>
                </a:lnTo>
                <a:lnTo>
                  <a:pt x="0" y="4476230"/>
                </a:lnTo>
                <a:lnTo>
                  <a:pt x="0" y="0"/>
                </a:lnTo>
                <a:close/>
              </a:path>
            </a:pathLst>
          </a:custGeom>
          <a:blipFill rotWithShape="1">
            <a:blip r:embed="rId4">
              <a:alphaModFix/>
            </a:blip>
            <a:stretch>
              <a:fillRect b="0" l="0" r="0" t="0"/>
            </a:stretch>
          </a:blipFill>
          <a:ln>
            <a:noFill/>
          </a:ln>
        </p:spPr>
      </p:sp>
      <p:sp>
        <p:nvSpPr>
          <p:cNvPr id="223" name="Google Shape;223;p20"/>
          <p:cNvSpPr txBox="1"/>
          <p:nvPr/>
        </p:nvSpPr>
        <p:spPr>
          <a:xfrm>
            <a:off x="3211874" y="4463734"/>
            <a:ext cx="11864400" cy="2665800"/>
          </a:xfrm>
          <a:prstGeom prst="rect">
            <a:avLst/>
          </a:prstGeom>
          <a:noFill/>
          <a:ln>
            <a:noFill/>
          </a:ln>
        </p:spPr>
        <p:txBody>
          <a:bodyPr anchorCtr="0" anchor="t" bIns="0" lIns="0" spcFirstLastPara="1" rIns="0" wrap="square" tIns="0">
            <a:spAutoFit/>
          </a:bodyPr>
          <a:lstStyle/>
          <a:p>
            <a:pPr indent="0" lvl="0" marL="0" marR="0" rtl="0" algn="ctr">
              <a:lnSpc>
                <a:spcPct val="95998"/>
              </a:lnSpc>
              <a:spcBef>
                <a:spcPts val="0"/>
              </a:spcBef>
              <a:spcAft>
                <a:spcPts val="0"/>
              </a:spcAft>
              <a:buNone/>
            </a:pPr>
            <a:r>
              <a:rPr b="0" i="0" lang="en-US" sz="18041" u="none" cap="none" strike="noStrike">
                <a:solidFill>
                  <a:srgbClr val="804E45"/>
                </a:solidFill>
                <a:latin typeface="Lobster Two"/>
                <a:ea typeface="Lobster Two"/>
                <a:cs typeface="Lobster Two"/>
                <a:sym typeface="Lobster Two"/>
              </a:rPr>
              <a:t>Our Projects</a:t>
            </a:r>
            <a:endParaRPr/>
          </a:p>
        </p:txBody>
      </p:sp>
      <p:sp>
        <p:nvSpPr>
          <p:cNvPr id="224" name="Google Shape;224;p20"/>
          <p:cNvSpPr/>
          <p:nvPr/>
        </p:nvSpPr>
        <p:spPr>
          <a:xfrm rot="379675">
            <a:off x="-645146" y="6645529"/>
            <a:ext cx="4786361" cy="4301742"/>
          </a:xfrm>
          <a:custGeom>
            <a:rect b="b" l="l" r="r" t="t"/>
            <a:pathLst>
              <a:path extrusionOk="0" h="4301742" w="4786361">
                <a:moveTo>
                  <a:pt x="0" y="0"/>
                </a:moveTo>
                <a:lnTo>
                  <a:pt x="4786361" y="0"/>
                </a:lnTo>
                <a:lnTo>
                  <a:pt x="4786361" y="4301742"/>
                </a:lnTo>
                <a:lnTo>
                  <a:pt x="0" y="4301742"/>
                </a:lnTo>
                <a:lnTo>
                  <a:pt x="0" y="0"/>
                </a:lnTo>
                <a:close/>
              </a:path>
            </a:pathLst>
          </a:custGeom>
          <a:blipFill rotWithShape="1">
            <a:blip r:embed="rId5">
              <a:alphaModFix/>
            </a:blip>
            <a:stretch>
              <a:fillRect b="0" l="0" r="0" t="0"/>
            </a:stretch>
          </a:blipFill>
          <a:ln>
            <a:noFill/>
          </a:ln>
        </p:spPr>
      </p:sp>
      <p:sp>
        <p:nvSpPr>
          <p:cNvPr id="225" name="Google Shape;225;p20"/>
          <p:cNvSpPr/>
          <p:nvPr/>
        </p:nvSpPr>
        <p:spPr>
          <a:xfrm rot="-350191">
            <a:off x="13851801" y="6541587"/>
            <a:ext cx="5167883" cy="5167883"/>
          </a:xfrm>
          <a:custGeom>
            <a:rect b="b" l="l" r="r" t="t"/>
            <a:pathLst>
              <a:path extrusionOk="0" h="5167883" w="5167883">
                <a:moveTo>
                  <a:pt x="0" y="0"/>
                </a:moveTo>
                <a:lnTo>
                  <a:pt x="5167883" y="0"/>
                </a:lnTo>
                <a:lnTo>
                  <a:pt x="5167883" y="5167883"/>
                </a:lnTo>
                <a:lnTo>
                  <a:pt x="0" y="5167883"/>
                </a:lnTo>
                <a:lnTo>
                  <a:pt x="0" y="0"/>
                </a:lnTo>
                <a:close/>
              </a:path>
            </a:pathLst>
          </a:custGeom>
          <a:blipFill rotWithShape="1">
            <a:blip r:embed="rId6">
              <a:alphaModFix/>
            </a:blip>
            <a:stretch>
              <a:fillRect b="0" l="0" r="0" t="0"/>
            </a:stretch>
          </a:blipFill>
          <a:ln>
            <a:noFill/>
          </a:ln>
        </p:spPr>
      </p:sp>
      <p:sp>
        <p:nvSpPr>
          <p:cNvPr id="226" name="Google Shape;226;p20"/>
          <p:cNvSpPr/>
          <p:nvPr/>
        </p:nvSpPr>
        <p:spPr>
          <a:xfrm rot="2405516">
            <a:off x="899876" y="2326612"/>
            <a:ext cx="1696317" cy="2028206"/>
          </a:xfrm>
          <a:custGeom>
            <a:rect b="b" l="l" r="r" t="t"/>
            <a:pathLst>
              <a:path extrusionOk="0" h="2028206" w="1696317">
                <a:moveTo>
                  <a:pt x="0" y="0"/>
                </a:moveTo>
                <a:lnTo>
                  <a:pt x="1696317" y="0"/>
                </a:lnTo>
                <a:lnTo>
                  <a:pt x="1696317" y="2028205"/>
                </a:lnTo>
                <a:lnTo>
                  <a:pt x="0" y="2028205"/>
                </a:lnTo>
                <a:lnTo>
                  <a:pt x="0" y="0"/>
                </a:lnTo>
                <a:close/>
              </a:path>
            </a:pathLst>
          </a:custGeom>
          <a:blipFill rotWithShape="1">
            <a:blip r:embed="rId7">
              <a:alphaModFix/>
            </a:blip>
            <a:stretch>
              <a:fillRect b="0" l="0" r="0" t="0"/>
            </a:stretch>
          </a:blipFill>
          <a:ln>
            <a:noFill/>
          </a:ln>
        </p:spPr>
      </p:sp>
      <p:sp>
        <p:nvSpPr>
          <p:cNvPr id="227" name="Google Shape;227;p20"/>
          <p:cNvSpPr/>
          <p:nvPr/>
        </p:nvSpPr>
        <p:spPr>
          <a:xfrm flipH="1" rot="567987">
            <a:off x="12692106" y="932650"/>
            <a:ext cx="2220519" cy="2172071"/>
          </a:xfrm>
          <a:custGeom>
            <a:rect b="b" l="l" r="r" t="t"/>
            <a:pathLst>
              <a:path extrusionOk="0" h="2172071" w="2220519">
                <a:moveTo>
                  <a:pt x="2220519" y="0"/>
                </a:moveTo>
                <a:lnTo>
                  <a:pt x="0" y="0"/>
                </a:lnTo>
                <a:lnTo>
                  <a:pt x="0" y="2172071"/>
                </a:lnTo>
                <a:lnTo>
                  <a:pt x="2220519" y="2172071"/>
                </a:lnTo>
                <a:lnTo>
                  <a:pt x="2220519" y="0"/>
                </a:lnTo>
                <a:close/>
              </a:path>
            </a:pathLst>
          </a:custGeom>
          <a:blipFill rotWithShape="1">
            <a:blip r:embed="rId8">
              <a:alphaModFix/>
            </a:blip>
            <a:stretch>
              <a:fillRect b="0" l="0" r="0" t="0"/>
            </a:stretch>
          </a:blipFill>
          <a:ln>
            <a:noFill/>
          </a:ln>
        </p:spPr>
      </p:sp>
      <p:sp>
        <p:nvSpPr>
          <p:cNvPr id="228" name="Google Shape;228;p20"/>
          <p:cNvSpPr/>
          <p:nvPr/>
        </p:nvSpPr>
        <p:spPr>
          <a:xfrm>
            <a:off x="4363700" y="8837455"/>
            <a:ext cx="2493218" cy="2899091"/>
          </a:xfrm>
          <a:custGeom>
            <a:rect b="b" l="l" r="r" t="t"/>
            <a:pathLst>
              <a:path extrusionOk="0" h="2899091" w="2493218">
                <a:moveTo>
                  <a:pt x="0" y="0"/>
                </a:moveTo>
                <a:lnTo>
                  <a:pt x="2493219" y="0"/>
                </a:lnTo>
                <a:lnTo>
                  <a:pt x="2493219" y="2899090"/>
                </a:lnTo>
                <a:lnTo>
                  <a:pt x="0" y="2899090"/>
                </a:lnTo>
                <a:lnTo>
                  <a:pt x="0" y="0"/>
                </a:lnTo>
                <a:close/>
              </a:path>
            </a:pathLst>
          </a:custGeom>
          <a:blipFill rotWithShape="1">
            <a:blip r:embed="rId9">
              <a:alphaModFix/>
            </a:blip>
            <a:stretch>
              <a:fillRect b="0" l="0" r="0" t="0"/>
            </a:stretch>
          </a:blipFill>
          <a:ln>
            <a:noFill/>
          </a:ln>
        </p:spPr>
      </p:sp>
      <p:sp>
        <p:nvSpPr>
          <p:cNvPr id="229" name="Google Shape;229;p20"/>
          <p:cNvSpPr/>
          <p:nvPr/>
        </p:nvSpPr>
        <p:spPr>
          <a:xfrm rot="-4691886">
            <a:off x="17209989" y="2443917"/>
            <a:ext cx="2493218" cy="2899091"/>
          </a:xfrm>
          <a:custGeom>
            <a:rect b="b" l="l" r="r" t="t"/>
            <a:pathLst>
              <a:path extrusionOk="0" h="2899091" w="2493218">
                <a:moveTo>
                  <a:pt x="0" y="0"/>
                </a:moveTo>
                <a:lnTo>
                  <a:pt x="2493218" y="0"/>
                </a:lnTo>
                <a:lnTo>
                  <a:pt x="2493218" y="2899091"/>
                </a:lnTo>
                <a:lnTo>
                  <a:pt x="0" y="2899091"/>
                </a:lnTo>
                <a:lnTo>
                  <a:pt x="0" y="0"/>
                </a:lnTo>
                <a:close/>
              </a:path>
            </a:pathLst>
          </a:custGeom>
          <a:blipFill rotWithShape="1">
            <a:blip r:embed="rId9">
              <a:alphaModFix/>
            </a:blip>
            <a:stretch>
              <a:fillRect b="0" l="0" r="0" t="0"/>
            </a:stretch>
          </a:blipFill>
          <a:ln>
            <a:noFill/>
          </a:ln>
        </p:spPr>
      </p:sp>
      <p:sp>
        <p:nvSpPr>
          <p:cNvPr id="230" name="Google Shape;230;p20"/>
          <p:cNvSpPr/>
          <p:nvPr/>
        </p:nvSpPr>
        <p:spPr>
          <a:xfrm rot="-2700000">
            <a:off x="3920669" y="888046"/>
            <a:ext cx="1241226" cy="1782440"/>
          </a:xfrm>
          <a:custGeom>
            <a:rect b="b" l="l" r="r" t="t"/>
            <a:pathLst>
              <a:path extrusionOk="0" h="1782440" w="1241226">
                <a:moveTo>
                  <a:pt x="0" y="0"/>
                </a:moveTo>
                <a:lnTo>
                  <a:pt x="1241226" y="0"/>
                </a:lnTo>
                <a:lnTo>
                  <a:pt x="1241226" y="1782440"/>
                </a:lnTo>
                <a:lnTo>
                  <a:pt x="0" y="1782440"/>
                </a:lnTo>
                <a:lnTo>
                  <a:pt x="0" y="0"/>
                </a:lnTo>
                <a:close/>
              </a:path>
            </a:pathLst>
          </a:custGeom>
          <a:blipFill rotWithShape="1">
            <a:blip r:embed="rId10">
              <a:alphaModFix/>
            </a:blip>
            <a:stretch>
              <a:fillRect b="0" l="0" r="0" t="0"/>
            </a:stretch>
          </a:blipFill>
          <a:ln>
            <a:noFill/>
          </a:ln>
        </p:spPr>
      </p:sp>
      <p:sp>
        <p:nvSpPr>
          <p:cNvPr id="231" name="Google Shape;231;p20"/>
          <p:cNvSpPr txBox="1"/>
          <p:nvPr/>
        </p:nvSpPr>
        <p:spPr>
          <a:xfrm>
            <a:off x="7450064" y="2370319"/>
            <a:ext cx="3197372" cy="2194959"/>
          </a:xfrm>
          <a:prstGeom prst="rect">
            <a:avLst/>
          </a:prstGeom>
          <a:noFill/>
          <a:ln>
            <a:noFill/>
          </a:ln>
        </p:spPr>
        <p:txBody>
          <a:bodyPr anchorCtr="0" anchor="t" bIns="0" lIns="0" spcFirstLastPara="1" rIns="0" wrap="square" tIns="0">
            <a:spAutoFit/>
          </a:bodyPr>
          <a:lstStyle/>
          <a:p>
            <a:pPr indent="0" lvl="0" marL="0" marR="0" rtl="0" algn="ctr">
              <a:lnSpc>
                <a:spcPct val="95997"/>
              </a:lnSpc>
              <a:spcBef>
                <a:spcPts val="0"/>
              </a:spcBef>
              <a:spcAft>
                <a:spcPts val="0"/>
              </a:spcAft>
              <a:buNone/>
            </a:pPr>
            <a:r>
              <a:rPr b="0" i="0" lang="en-US" sz="17013" u="none" cap="none" strike="noStrike">
                <a:solidFill>
                  <a:srgbClr val="EFB654"/>
                </a:solidFill>
                <a:latin typeface="Lobster Two"/>
                <a:ea typeface="Lobster Two"/>
                <a:cs typeface="Lobster Two"/>
                <a:sym typeface="Lobster Two"/>
              </a:rPr>
              <a:t>02</a:t>
            </a:r>
            <a:endParaRPr/>
          </a:p>
        </p:txBody>
      </p:sp>
      <p:sp>
        <p:nvSpPr>
          <p:cNvPr id="232" name="Google Shape;232;p20"/>
          <p:cNvSpPr txBox="1"/>
          <p:nvPr/>
        </p:nvSpPr>
        <p:spPr>
          <a:xfrm>
            <a:off x="6483629" y="7953673"/>
            <a:ext cx="5320741"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what you want to discuss.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BBB"/>
        </a:solidFill>
      </p:bgPr>
    </p:bg>
    <p:spTree>
      <p:nvGrpSpPr>
        <p:cNvPr id="236" name="Shape 236"/>
        <p:cNvGrpSpPr/>
        <p:nvPr/>
      </p:nvGrpSpPr>
      <p:grpSpPr>
        <a:xfrm>
          <a:off x="0" y="0"/>
          <a:ext cx="0" cy="0"/>
          <a:chOff x="0" y="0"/>
          <a:chExt cx="0" cy="0"/>
        </a:xfrm>
      </p:grpSpPr>
      <p:sp>
        <p:nvSpPr>
          <p:cNvPr id="237" name="Google Shape;237;p21"/>
          <p:cNvSpPr/>
          <p:nvPr/>
        </p:nvSpPr>
        <p:spPr>
          <a:xfrm flipH="1">
            <a:off x="14913810" y="180003"/>
            <a:ext cx="3980165" cy="3726882"/>
          </a:xfrm>
          <a:custGeom>
            <a:rect b="b" l="l" r="r" t="t"/>
            <a:pathLst>
              <a:path extrusionOk="0" h="3726882" w="3980165">
                <a:moveTo>
                  <a:pt x="3980165" y="0"/>
                </a:moveTo>
                <a:lnTo>
                  <a:pt x="0" y="0"/>
                </a:lnTo>
                <a:lnTo>
                  <a:pt x="0" y="3726882"/>
                </a:lnTo>
                <a:lnTo>
                  <a:pt x="3980165" y="3726882"/>
                </a:lnTo>
                <a:lnTo>
                  <a:pt x="3980165" y="0"/>
                </a:lnTo>
                <a:close/>
              </a:path>
            </a:pathLst>
          </a:custGeom>
          <a:blipFill rotWithShape="1">
            <a:blip r:embed="rId3">
              <a:alphaModFix/>
            </a:blip>
            <a:stretch>
              <a:fillRect b="0" l="0" r="0" t="0"/>
            </a:stretch>
          </a:blipFill>
          <a:ln>
            <a:noFill/>
          </a:ln>
        </p:spPr>
      </p:sp>
      <p:pic>
        <p:nvPicPr>
          <p:cNvPr id="238" name="Google Shape;238;p21"/>
          <p:cNvPicPr preferRelativeResize="0"/>
          <p:nvPr/>
        </p:nvPicPr>
        <p:blipFill rotWithShape="1">
          <a:blip r:embed="rId4">
            <a:alphaModFix/>
          </a:blip>
          <a:srcRect b="71641" l="51083" r="4684" t="11609"/>
          <a:stretch/>
        </p:blipFill>
        <p:spPr>
          <a:xfrm>
            <a:off x="9341600" y="7885425"/>
            <a:ext cx="8089152" cy="1723024"/>
          </a:xfrm>
          <a:prstGeom prst="rect">
            <a:avLst/>
          </a:prstGeom>
          <a:noFill/>
          <a:ln>
            <a:noFill/>
          </a:ln>
        </p:spPr>
      </p:pic>
      <p:pic>
        <p:nvPicPr>
          <p:cNvPr id="239" name="Google Shape;239;p21"/>
          <p:cNvPicPr preferRelativeResize="0"/>
          <p:nvPr/>
        </p:nvPicPr>
        <p:blipFill rotWithShape="1">
          <a:blip r:embed="rId4">
            <a:alphaModFix/>
          </a:blip>
          <a:srcRect b="71641" l="51083" r="4684" t="11609"/>
          <a:stretch/>
        </p:blipFill>
        <p:spPr>
          <a:xfrm>
            <a:off x="9341600" y="5641863"/>
            <a:ext cx="8089152" cy="1723024"/>
          </a:xfrm>
          <a:prstGeom prst="rect">
            <a:avLst/>
          </a:prstGeom>
          <a:noFill/>
          <a:ln>
            <a:noFill/>
          </a:ln>
        </p:spPr>
      </p:pic>
      <p:pic>
        <p:nvPicPr>
          <p:cNvPr id="240" name="Google Shape;240;p21"/>
          <p:cNvPicPr preferRelativeResize="0"/>
          <p:nvPr/>
        </p:nvPicPr>
        <p:blipFill rotWithShape="1">
          <a:blip r:embed="rId4">
            <a:alphaModFix/>
          </a:blip>
          <a:srcRect b="71641" l="51083" r="4684" t="11609"/>
          <a:stretch/>
        </p:blipFill>
        <p:spPr>
          <a:xfrm>
            <a:off x="9341600" y="3398300"/>
            <a:ext cx="8089152" cy="1723024"/>
          </a:xfrm>
          <a:prstGeom prst="rect">
            <a:avLst/>
          </a:prstGeom>
          <a:noFill/>
          <a:ln>
            <a:noFill/>
          </a:ln>
        </p:spPr>
      </p:pic>
      <p:pic>
        <p:nvPicPr>
          <p:cNvPr id="241" name="Google Shape;241;p21"/>
          <p:cNvPicPr preferRelativeResize="0"/>
          <p:nvPr/>
        </p:nvPicPr>
        <p:blipFill rotWithShape="1">
          <a:blip r:embed="rId4">
            <a:alphaModFix/>
          </a:blip>
          <a:srcRect b="71641" l="51083" r="4684" t="11609"/>
          <a:stretch/>
        </p:blipFill>
        <p:spPr>
          <a:xfrm>
            <a:off x="9341600" y="1194175"/>
            <a:ext cx="8089152" cy="1723024"/>
          </a:xfrm>
          <a:prstGeom prst="rect">
            <a:avLst/>
          </a:prstGeom>
          <a:noFill/>
          <a:ln>
            <a:noFill/>
          </a:ln>
        </p:spPr>
      </p:pic>
      <p:sp>
        <p:nvSpPr>
          <p:cNvPr id="242" name="Google Shape;242;p21"/>
          <p:cNvSpPr/>
          <p:nvPr/>
        </p:nvSpPr>
        <p:spPr>
          <a:xfrm>
            <a:off x="9887509" y="1539623"/>
            <a:ext cx="1015025" cy="1007643"/>
          </a:xfrm>
          <a:custGeom>
            <a:rect b="b" l="l" r="r" t="t"/>
            <a:pathLst>
              <a:path extrusionOk="0" h="1007643" w="1015025">
                <a:moveTo>
                  <a:pt x="0" y="0"/>
                </a:moveTo>
                <a:lnTo>
                  <a:pt x="1015025" y="0"/>
                </a:lnTo>
                <a:lnTo>
                  <a:pt x="1015025" y="1007643"/>
                </a:lnTo>
                <a:lnTo>
                  <a:pt x="0" y="1007643"/>
                </a:lnTo>
                <a:lnTo>
                  <a:pt x="0" y="0"/>
                </a:lnTo>
                <a:close/>
              </a:path>
            </a:pathLst>
          </a:custGeom>
          <a:blipFill rotWithShape="1">
            <a:blip r:embed="rId5">
              <a:alphaModFix/>
            </a:blip>
            <a:stretch>
              <a:fillRect b="0" l="0" r="0" t="0"/>
            </a:stretch>
          </a:blipFill>
          <a:ln>
            <a:noFill/>
          </a:ln>
        </p:spPr>
      </p:sp>
      <p:sp>
        <p:nvSpPr>
          <p:cNvPr id="243" name="Google Shape;243;p21"/>
          <p:cNvSpPr/>
          <p:nvPr/>
        </p:nvSpPr>
        <p:spPr>
          <a:xfrm>
            <a:off x="9887509" y="3759939"/>
            <a:ext cx="1015025" cy="1007643"/>
          </a:xfrm>
          <a:custGeom>
            <a:rect b="b" l="l" r="r" t="t"/>
            <a:pathLst>
              <a:path extrusionOk="0" h="1007643" w="1015025">
                <a:moveTo>
                  <a:pt x="0" y="0"/>
                </a:moveTo>
                <a:lnTo>
                  <a:pt x="1015025" y="0"/>
                </a:lnTo>
                <a:lnTo>
                  <a:pt x="1015025" y="1007643"/>
                </a:lnTo>
                <a:lnTo>
                  <a:pt x="0" y="1007643"/>
                </a:lnTo>
                <a:lnTo>
                  <a:pt x="0" y="0"/>
                </a:lnTo>
                <a:close/>
              </a:path>
            </a:pathLst>
          </a:custGeom>
          <a:blipFill rotWithShape="1">
            <a:blip r:embed="rId5">
              <a:alphaModFix/>
            </a:blip>
            <a:stretch>
              <a:fillRect b="0" l="0" r="0" t="0"/>
            </a:stretch>
          </a:blipFill>
          <a:ln>
            <a:noFill/>
          </a:ln>
        </p:spPr>
      </p:sp>
      <p:sp>
        <p:nvSpPr>
          <p:cNvPr id="244" name="Google Shape;244;p21"/>
          <p:cNvSpPr/>
          <p:nvPr/>
        </p:nvSpPr>
        <p:spPr>
          <a:xfrm>
            <a:off x="9887509" y="5999556"/>
            <a:ext cx="1015025" cy="1007643"/>
          </a:xfrm>
          <a:custGeom>
            <a:rect b="b" l="l" r="r" t="t"/>
            <a:pathLst>
              <a:path extrusionOk="0" h="1007643" w="1015025">
                <a:moveTo>
                  <a:pt x="0" y="0"/>
                </a:moveTo>
                <a:lnTo>
                  <a:pt x="1015025" y="0"/>
                </a:lnTo>
                <a:lnTo>
                  <a:pt x="1015025" y="1007643"/>
                </a:lnTo>
                <a:lnTo>
                  <a:pt x="0" y="1007643"/>
                </a:lnTo>
                <a:lnTo>
                  <a:pt x="0" y="0"/>
                </a:lnTo>
                <a:close/>
              </a:path>
            </a:pathLst>
          </a:custGeom>
          <a:blipFill rotWithShape="1">
            <a:blip r:embed="rId5">
              <a:alphaModFix/>
            </a:blip>
            <a:stretch>
              <a:fillRect b="0" l="0" r="0" t="0"/>
            </a:stretch>
          </a:blipFill>
          <a:ln>
            <a:noFill/>
          </a:ln>
        </p:spPr>
      </p:sp>
      <p:sp>
        <p:nvSpPr>
          <p:cNvPr id="245" name="Google Shape;245;p21"/>
          <p:cNvSpPr/>
          <p:nvPr/>
        </p:nvSpPr>
        <p:spPr>
          <a:xfrm>
            <a:off x="9887509" y="8296323"/>
            <a:ext cx="1015025" cy="1007643"/>
          </a:xfrm>
          <a:custGeom>
            <a:rect b="b" l="l" r="r" t="t"/>
            <a:pathLst>
              <a:path extrusionOk="0" h="1007643" w="1015025">
                <a:moveTo>
                  <a:pt x="0" y="0"/>
                </a:moveTo>
                <a:lnTo>
                  <a:pt x="1015025" y="0"/>
                </a:lnTo>
                <a:lnTo>
                  <a:pt x="1015025" y="1007643"/>
                </a:lnTo>
                <a:lnTo>
                  <a:pt x="0" y="1007643"/>
                </a:lnTo>
                <a:lnTo>
                  <a:pt x="0" y="0"/>
                </a:lnTo>
                <a:close/>
              </a:path>
            </a:pathLst>
          </a:custGeom>
          <a:blipFill rotWithShape="1">
            <a:blip r:embed="rId5">
              <a:alphaModFix/>
            </a:blip>
            <a:stretch>
              <a:fillRect b="0" l="0" r="0" t="0"/>
            </a:stretch>
          </a:blipFill>
          <a:ln>
            <a:noFill/>
          </a:ln>
        </p:spPr>
      </p:sp>
      <p:sp>
        <p:nvSpPr>
          <p:cNvPr id="246" name="Google Shape;246;p21"/>
          <p:cNvSpPr/>
          <p:nvPr/>
        </p:nvSpPr>
        <p:spPr>
          <a:xfrm flipH="1" rot="-707995">
            <a:off x="5837790" y="4479067"/>
            <a:ext cx="1611976" cy="1773174"/>
          </a:xfrm>
          <a:custGeom>
            <a:rect b="b" l="l" r="r" t="t"/>
            <a:pathLst>
              <a:path extrusionOk="0" h="1773174" w="1611976">
                <a:moveTo>
                  <a:pt x="1611976" y="0"/>
                </a:moveTo>
                <a:lnTo>
                  <a:pt x="0" y="0"/>
                </a:lnTo>
                <a:lnTo>
                  <a:pt x="0" y="1773175"/>
                </a:lnTo>
                <a:lnTo>
                  <a:pt x="1611976" y="1773175"/>
                </a:lnTo>
                <a:lnTo>
                  <a:pt x="1611976" y="0"/>
                </a:lnTo>
                <a:close/>
              </a:path>
            </a:pathLst>
          </a:custGeom>
          <a:blipFill rotWithShape="1">
            <a:blip r:embed="rId6">
              <a:alphaModFix/>
            </a:blip>
            <a:stretch>
              <a:fillRect b="0" l="0" r="0" t="0"/>
            </a:stretch>
          </a:blipFill>
          <a:ln>
            <a:noFill/>
          </a:ln>
        </p:spPr>
      </p:sp>
      <p:sp>
        <p:nvSpPr>
          <p:cNvPr id="247" name="Google Shape;247;p21"/>
          <p:cNvSpPr/>
          <p:nvPr/>
        </p:nvSpPr>
        <p:spPr>
          <a:xfrm>
            <a:off x="0" y="7554096"/>
            <a:ext cx="6643778" cy="3487984"/>
          </a:xfrm>
          <a:custGeom>
            <a:rect b="b" l="l" r="r" t="t"/>
            <a:pathLst>
              <a:path extrusionOk="0" h="3487984" w="6643778">
                <a:moveTo>
                  <a:pt x="0" y="0"/>
                </a:moveTo>
                <a:lnTo>
                  <a:pt x="6643778" y="0"/>
                </a:lnTo>
                <a:lnTo>
                  <a:pt x="6643778" y="3487984"/>
                </a:lnTo>
                <a:lnTo>
                  <a:pt x="0" y="3487984"/>
                </a:lnTo>
                <a:lnTo>
                  <a:pt x="0" y="0"/>
                </a:lnTo>
                <a:close/>
              </a:path>
            </a:pathLst>
          </a:custGeom>
          <a:blipFill rotWithShape="1">
            <a:blip r:embed="rId7">
              <a:alphaModFix/>
            </a:blip>
            <a:stretch>
              <a:fillRect b="0" l="0" r="0" t="0"/>
            </a:stretch>
          </a:blipFill>
          <a:ln>
            <a:noFill/>
          </a:ln>
        </p:spPr>
      </p:sp>
      <p:sp>
        <p:nvSpPr>
          <p:cNvPr id="248" name="Google Shape;248;p21"/>
          <p:cNvSpPr/>
          <p:nvPr/>
        </p:nvSpPr>
        <p:spPr>
          <a:xfrm flipH="1">
            <a:off x="1966322" y="5045431"/>
            <a:ext cx="3980597" cy="3254138"/>
          </a:xfrm>
          <a:custGeom>
            <a:rect b="b" l="l" r="r" t="t"/>
            <a:pathLst>
              <a:path extrusionOk="0" h="3254138" w="3980597">
                <a:moveTo>
                  <a:pt x="3980597" y="0"/>
                </a:moveTo>
                <a:lnTo>
                  <a:pt x="0" y="0"/>
                </a:lnTo>
                <a:lnTo>
                  <a:pt x="0" y="3254138"/>
                </a:lnTo>
                <a:lnTo>
                  <a:pt x="3980597" y="3254138"/>
                </a:lnTo>
                <a:lnTo>
                  <a:pt x="3980597" y="0"/>
                </a:lnTo>
                <a:close/>
              </a:path>
            </a:pathLst>
          </a:custGeom>
          <a:blipFill rotWithShape="1">
            <a:blip r:embed="rId8">
              <a:alphaModFix/>
            </a:blip>
            <a:stretch>
              <a:fillRect b="0" l="0" r="0" t="0"/>
            </a:stretch>
          </a:blipFill>
          <a:ln>
            <a:noFill/>
          </a:ln>
        </p:spPr>
      </p:sp>
      <p:sp>
        <p:nvSpPr>
          <p:cNvPr id="249" name="Google Shape;249;p21"/>
          <p:cNvSpPr txBox="1"/>
          <p:nvPr/>
        </p:nvSpPr>
        <p:spPr>
          <a:xfrm>
            <a:off x="1028700" y="983357"/>
            <a:ext cx="6585300" cy="2770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9999" u="none" cap="none" strike="noStrike">
                <a:solidFill>
                  <a:srgbClr val="804E45"/>
                </a:solidFill>
                <a:latin typeface="Lobster Two"/>
                <a:ea typeface="Lobster Two"/>
                <a:cs typeface="Lobster Two"/>
                <a:sym typeface="Lobster Two"/>
              </a:rPr>
              <a:t>Write your topic or idea</a:t>
            </a:r>
            <a:endParaRPr/>
          </a:p>
        </p:txBody>
      </p:sp>
      <p:sp>
        <p:nvSpPr>
          <p:cNvPr id="250" name="Google Shape;250;p21"/>
          <p:cNvSpPr txBox="1"/>
          <p:nvPr/>
        </p:nvSpPr>
        <p:spPr>
          <a:xfrm>
            <a:off x="11731465" y="2052062"/>
            <a:ext cx="6866099"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what you want to discuss. </a:t>
            </a:r>
            <a:endParaRPr/>
          </a:p>
        </p:txBody>
      </p:sp>
      <p:sp>
        <p:nvSpPr>
          <p:cNvPr id="251" name="Google Shape;251;p21"/>
          <p:cNvSpPr txBox="1"/>
          <p:nvPr/>
        </p:nvSpPr>
        <p:spPr>
          <a:xfrm>
            <a:off x="11731465" y="4293975"/>
            <a:ext cx="6866099"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what you want to discuss. </a:t>
            </a:r>
            <a:endParaRPr/>
          </a:p>
        </p:txBody>
      </p:sp>
      <p:sp>
        <p:nvSpPr>
          <p:cNvPr id="252" name="Google Shape;252;p21"/>
          <p:cNvSpPr txBox="1"/>
          <p:nvPr/>
        </p:nvSpPr>
        <p:spPr>
          <a:xfrm>
            <a:off x="11731465" y="6539777"/>
            <a:ext cx="6866099"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what you want to discuss. </a:t>
            </a:r>
            <a:endParaRPr/>
          </a:p>
        </p:txBody>
      </p:sp>
      <p:sp>
        <p:nvSpPr>
          <p:cNvPr id="253" name="Google Shape;253;p21"/>
          <p:cNvSpPr txBox="1"/>
          <p:nvPr/>
        </p:nvSpPr>
        <p:spPr>
          <a:xfrm>
            <a:off x="11731465" y="8810048"/>
            <a:ext cx="6866099"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623F1F"/>
                </a:solidFill>
                <a:latin typeface="Barlow Semi Condensed"/>
                <a:ea typeface="Barlow Semi Condensed"/>
                <a:cs typeface="Barlow Semi Condensed"/>
                <a:sym typeface="Barlow Semi Condensed"/>
              </a:rPr>
              <a:t>Elaborate on what you want to discuss. </a:t>
            </a:r>
            <a:endParaRPr/>
          </a:p>
        </p:txBody>
      </p:sp>
      <p:sp>
        <p:nvSpPr>
          <p:cNvPr id="254" name="Google Shape;254;p21"/>
          <p:cNvSpPr txBox="1"/>
          <p:nvPr/>
        </p:nvSpPr>
        <p:spPr>
          <a:xfrm>
            <a:off x="11731465" y="1484644"/>
            <a:ext cx="4691200" cy="60642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WRITE ABOUT TOPIC ONE</a:t>
            </a:r>
            <a:endParaRPr/>
          </a:p>
        </p:txBody>
      </p:sp>
      <p:sp>
        <p:nvSpPr>
          <p:cNvPr id="255" name="Google Shape;255;p21"/>
          <p:cNvSpPr txBox="1"/>
          <p:nvPr/>
        </p:nvSpPr>
        <p:spPr>
          <a:xfrm>
            <a:off x="11731465" y="3726557"/>
            <a:ext cx="4691200" cy="60642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WRITE ABOUT TOPIC TWO</a:t>
            </a:r>
            <a:endParaRPr/>
          </a:p>
        </p:txBody>
      </p:sp>
      <p:sp>
        <p:nvSpPr>
          <p:cNvPr id="256" name="Google Shape;256;p21"/>
          <p:cNvSpPr txBox="1"/>
          <p:nvPr/>
        </p:nvSpPr>
        <p:spPr>
          <a:xfrm>
            <a:off x="11731465" y="5972358"/>
            <a:ext cx="4893211" cy="60642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WRITE ABOUT TOPIC THREE</a:t>
            </a:r>
            <a:endParaRPr/>
          </a:p>
        </p:txBody>
      </p:sp>
      <p:sp>
        <p:nvSpPr>
          <p:cNvPr id="257" name="Google Shape;257;p21"/>
          <p:cNvSpPr txBox="1"/>
          <p:nvPr/>
        </p:nvSpPr>
        <p:spPr>
          <a:xfrm>
            <a:off x="11731465" y="8242630"/>
            <a:ext cx="4691200" cy="60642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DF9920"/>
                </a:solidFill>
                <a:latin typeface="Barlow Semi Condensed SemiBold"/>
                <a:ea typeface="Barlow Semi Condensed SemiBold"/>
                <a:cs typeface="Barlow Semi Condensed SemiBold"/>
                <a:sym typeface="Barlow Semi Condensed SemiBold"/>
              </a:rPr>
              <a:t>WRITE ABOUT TOPIC FOUR</a:t>
            </a:r>
            <a:endParaRPr/>
          </a:p>
        </p:txBody>
      </p:sp>
      <p:sp>
        <p:nvSpPr>
          <p:cNvPr id="258" name="Google Shape;258;p21"/>
          <p:cNvSpPr txBox="1"/>
          <p:nvPr/>
        </p:nvSpPr>
        <p:spPr>
          <a:xfrm>
            <a:off x="9887509" y="1648145"/>
            <a:ext cx="1015025" cy="771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5000" u="none" cap="none" strike="noStrike">
                <a:solidFill>
                  <a:srgbClr val="DF9920"/>
                </a:solidFill>
                <a:latin typeface="Lobster"/>
                <a:ea typeface="Lobster"/>
                <a:cs typeface="Lobster"/>
                <a:sym typeface="Lobster"/>
              </a:rPr>
              <a:t>01</a:t>
            </a:r>
            <a:endParaRPr/>
          </a:p>
        </p:txBody>
      </p:sp>
      <p:sp>
        <p:nvSpPr>
          <p:cNvPr id="259" name="Google Shape;259;p21"/>
          <p:cNvSpPr txBox="1"/>
          <p:nvPr/>
        </p:nvSpPr>
        <p:spPr>
          <a:xfrm>
            <a:off x="9887509" y="3882886"/>
            <a:ext cx="1015025" cy="771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5000" u="none" cap="none" strike="noStrike">
                <a:solidFill>
                  <a:srgbClr val="DF9920"/>
                </a:solidFill>
                <a:latin typeface="Lobster"/>
                <a:ea typeface="Lobster"/>
                <a:cs typeface="Lobster"/>
                <a:sym typeface="Lobster"/>
              </a:rPr>
              <a:t>02</a:t>
            </a:r>
            <a:endParaRPr/>
          </a:p>
        </p:txBody>
      </p:sp>
      <p:sp>
        <p:nvSpPr>
          <p:cNvPr id="260" name="Google Shape;260;p21"/>
          <p:cNvSpPr txBox="1"/>
          <p:nvPr/>
        </p:nvSpPr>
        <p:spPr>
          <a:xfrm>
            <a:off x="9887509" y="6112852"/>
            <a:ext cx="1015025" cy="771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5000" u="none" cap="none" strike="noStrike">
                <a:solidFill>
                  <a:srgbClr val="DF9920"/>
                </a:solidFill>
                <a:latin typeface="Lobster"/>
                <a:ea typeface="Lobster"/>
                <a:cs typeface="Lobster"/>
                <a:sym typeface="Lobster"/>
              </a:rPr>
              <a:t>03</a:t>
            </a:r>
            <a:endParaRPr/>
          </a:p>
        </p:txBody>
      </p:sp>
      <p:sp>
        <p:nvSpPr>
          <p:cNvPr id="261" name="Google Shape;261;p21"/>
          <p:cNvSpPr txBox="1"/>
          <p:nvPr/>
        </p:nvSpPr>
        <p:spPr>
          <a:xfrm>
            <a:off x="9887509" y="8409619"/>
            <a:ext cx="1015025" cy="771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5000" u="none" cap="none" strike="noStrike">
                <a:solidFill>
                  <a:srgbClr val="DF9920"/>
                </a:solidFill>
                <a:latin typeface="Lobster"/>
                <a:ea typeface="Lobster"/>
                <a:cs typeface="Lobster"/>
                <a:sym typeface="Lobster"/>
              </a:rPr>
              <a:t>04</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