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0287000" cx="18288000"/>
  <p:notesSz cx="6858000" cy="9144000"/>
  <p:embeddedFontLst>
    <p:embeddedFont>
      <p:font typeface="Rubik Medium"/>
      <p:regular r:id="rId32"/>
      <p:bold r:id="rId33"/>
      <p:italic r:id="rId34"/>
      <p:boldItalic r:id="rId35"/>
    </p:embeddedFont>
    <p:embeddedFont>
      <p:font typeface="Rubik"/>
      <p:regular r:id="rId36"/>
      <p:bold r:id="rId37"/>
      <p:italic r:id="rId38"/>
      <p:boldItalic r:id="rId39"/>
    </p:embeddedFont>
    <p:embeddedFont>
      <p:font typeface="Rubik SemiBold"/>
      <p:regular r:id="rId40"/>
      <p:bold r:id="rId41"/>
      <p:italic r:id="rId42"/>
      <p:boldItalic r:id="rId43"/>
    </p:embeddedFont>
    <p:embeddedFont>
      <p:font typeface="Luckiest Guy"/>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ubikSemiBold-regular.fntdata"/><Relationship Id="rId42" Type="http://schemas.openxmlformats.org/officeDocument/2006/relationships/font" Target="fonts/RubikSemiBold-italic.fntdata"/><Relationship Id="rId41" Type="http://schemas.openxmlformats.org/officeDocument/2006/relationships/font" Target="fonts/RubikSemiBold-bold.fntdata"/><Relationship Id="rId44" Type="http://schemas.openxmlformats.org/officeDocument/2006/relationships/font" Target="fonts/LuckiestGuy-regular.fntdata"/><Relationship Id="rId43" Type="http://schemas.openxmlformats.org/officeDocument/2006/relationships/font" Target="fonts/Rubik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RubikMedium-bold.fntdata"/><Relationship Id="rId32" Type="http://schemas.openxmlformats.org/officeDocument/2006/relationships/font" Target="fonts/RubikMedium-regular.fntdata"/><Relationship Id="rId35" Type="http://schemas.openxmlformats.org/officeDocument/2006/relationships/font" Target="fonts/RubikMedium-boldItalic.fntdata"/><Relationship Id="rId34" Type="http://schemas.openxmlformats.org/officeDocument/2006/relationships/font" Target="fonts/RubikMedium-italic.fntdata"/><Relationship Id="rId37" Type="http://schemas.openxmlformats.org/officeDocument/2006/relationships/font" Target="fonts/Rubik-bold.fntdata"/><Relationship Id="rId36" Type="http://schemas.openxmlformats.org/officeDocument/2006/relationships/font" Target="fonts/Rubik-regular.fntdata"/><Relationship Id="rId39" Type="http://schemas.openxmlformats.org/officeDocument/2006/relationships/font" Target="fonts/Rubik-boldItalic.fntdata"/><Relationship Id="rId38" Type="http://schemas.openxmlformats.org/officeDocument/2006/relationships/font" Target="fonts/Rubik-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7426dd5de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7426dd5de2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8.png"/><Relationship Id="rId11" Type="http://schemas.openxmlformats.org/officeDocument/2006/relationships/image" Target="../media/image71.png"/><Relationship Id="rId10" Type="http://schemas.openxmlformats.org/officeDocument/2006/relationships/image" Target="../media/image4.png"/><Relationship Id="rId9"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7.jpg"/><Relationship Id="rId4" Type="http://schemas.openxmlformats.org/officeDocument/2006/relationships/image" Target="../media/image58.jpg"/><Relationship Id="rId9" Type="http://schemas.openxmlformats.org/officeDocument/2006/relationships/image" Target="../media/image126.png"/><Relationship Id="rId5" Type="http://schemas.openxmlformats.org/officeDocument/2006/relationships/image" Target="../media/image52.jpg"/><Relationship Id="rId6" Type="http://schemas.openxmlformats.org/officeDocument/2006/relationships/image" Target="../media/image56.jpg"/><Relationship Id="rId7" Type="http://schemas.openxmlformats.org/officeDocument/2006/relationships/image" Target="../media/image65.jpg"/><Relationship Id="rId8"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4.png"/><Relationship Id="rId4" Type="http://schemas.openxmlformats.org/officeDocument/2006/relationships/image" Target="../media/image62.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64.png"/><Relationship Id="rId8"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9.png"/><Relationship Id="rId4" Type="http://schemas.openxmlformats.org/officeDocument/2006/relationships/image" Target="../media/image66.png"/><Relationship Id="rId10" Type="http://schemas.openxmlformats.org/officeDocument/2006/relationships/image" Target="../media/image82.png"/><Relationship Id="rId9" Type="http://schemas.openxmlformats.org/officeDocument/2006/relationships/image" Target="../media/image73.png"/><Relationship Id="rId5" Type="http://schemas.openxmlformats.org/officeDocument/2006/relationships/image" Target="../media/image68.png"/><Relationship Id="rId6" Type="http://schemas.openxmlformats.org/officeDocument/2006/relationships/image" Target="../media/image67.png"/><Relationship Id="rId7" Type="http://schemas.openxmlformats.org/officeDocument/2006/relationships/image" Target="../media/image70.png"/><Relationship Id="rId8"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1.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78.png"/><Relationship Id="rId7" Type="http://schemas.openxmlformats.org/officeDocument/2006/relationships/image" Target="../media/image80.png"/><Relationship Id="rId8"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5.png"/><Relationship Id="rId4" Type="http://schemas.openxmlformats.org/officeDocument/2006/relationships/image" Target="../media/image94.png"/><Relationship Id="rId5" Type="http://schemas.openxmlformats.org/officeDocument/2006/relationships/image" Target="../media/image81.png"/><Relationship Id="rId6" Type="http://schemas.openxmlformats.org/officeDocument/2006/relationships/image" Target="../media/image83.png"/><Relationship Id="rId7" Type="http://schemas.openxmlformats.org/officeDocument/2006/relationships/image" Target="../media/image85.png"/><Relationship Id="rId8" Type="http://schemas.openxmlformats.org/officeDocument/2006/relationships/image" Target="../media/image1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7.jpg"/><Relationship Id="rId4" Type="http://schemas.openxmlformats.org/officeDocument/2006/relationships/image" Target="../media/image88.jpg"/><Relationship Id="rId9" Type="http://schemas.openxmlformats.org/officeDocument/2006/relationships/image" Target="../media/image91.png"/><Relationship Id="rId5" Type="http://schemas.openxmlformats.org/officeDocument/2006/relationships/image" Target="../media/image96.jp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5.png"/><Relationship Id="rId4" Type="http://schemas.openxmlformats.org/officeDocument/2006/relationships/image" Target="../media/image231.png"/><Relationship Id="rId5" Type="http://schemas.openxmlformats.org/officeDocument/2006/relationships/image" Target="../media/image97.png"/><Relationship Id="rId6" Type="http://schemas.openxmlformats.org/officeDocument/2006/relationships/image" Target="../media/image93.png"/><Relationship Id="rId7" Type="http://schemas.openxmlformats.org/officeDocument/2006/relationships/image" Target="../media/image9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8.png"/><Relationship Id="rId4" Type="http://schemas.openxmlformats.org/officeDocument/2006/relationships/image" Target="../media/image221.png"/><Relationship Id="rId5" Type="http://schemas.openxmlformats.org/officeDocument/2006/relationships/image" Target="../media/image37.jpg"/><Relationship Id="rId6" Type="http://schemas.openxmlformats.org/officeDocument/2006/relationships/image" Target="../media/image102.png"/><Relationship Id="rId7" Type="http://schemas.openxmlformats.org/officeDocument/2006/relationships/image" Target="../media/image101.png"/><Relationship Id="rId8"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6.png"/><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271.png"/><Relationship Id="rId5" Type="http://schemas.openxmlformats.org/officeDocument/2006/relationships/image" Target="../media/image114.png"/><Relationship Id="rId6" Type="http://schemas.openxmlformats.org/officeDocument/2006/relationships/image" Target="../media/image116.png"/><Relationship Id="rId7" Type="http://schemas.openxmlformats.org/officeDocument/2006/relationships/image" Target="../media/image113.png"/><Relationship Id="rId8" Type="http://schemas.openxmlformats.org/officeDocument/2006/relationships/image" Target="../media/image1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2.jpg"/><Relationship Id="rId4" Type="http://schemas.openxmlformats.org/officeDocument/2006/relationships/image" Target="../media/image127.jpg"/><Relationship Id="rId5" Type="http://schemas.openxmlformats.org/officeDocument/2006/relationships/image" Target="../media/image118.jpg"/><Relationship Id="rId6" Type="http://schemas.openxmlformats.org/officeDocument/2006/relationships/image" Target="../media/image128.png"/><Relationship Id="rId7" Type="http://schemas.openxmlformats.org/officeDocument/2006/relationships/image" Target="../media/image121.png"/><Relationship Id="rId8" Type="http://schemas.openxmlformats.org/officeDocument/2006/relationships/image" Target="../media/image1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9.png"/><Relationship Id="rId4" Type="http://schemas.openxmlformats.org/officeDocument/2006/relationships/image" Target="../media/image123.png"/><Relationship Id="rId10" Type="http://schemas.openxmlformats.org/officeDocument/2006/relationships/image" Target="../media/image132.png"/><Relationship Id="rId9" Type="http://schemas.openxmlformats.org/officeDocument/2006/relationships/image" Target="../media/image129.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31.png"/><Relationship Id="rId8" Type="http://schemas.openxmlformats.org/officeDocument/2006/relationships/image" Target="../media/image135.png"/></Relationships>
</file>

<file path=ppt/slides/_rels/slide22.xml.rels><?xml version="1.0" encoding="UTF-8" standalone="yes"?><Relationships xmlns="http://schemas.openxmlformats.org/package/2006/relationships"><Relationship Id="rId11" Type="http://schemas.openxmlformats.org/officeDocument/2006/relationships/image" Target="../media/image138.png"/><Relationship Id="rId10" Type="http://schemas.openxmlformats.org/officeDocument/2006/relationships/image" Target="../media/image140.png"/><Relationship Id="rId13" Type="http://schemas.openxmlformats.org/officeDocument/2006/relationships/image" Target="../media/image148.png"/><Relationship Id="rId12"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3.png"/><Relationship Id="rId4" Type="http://schemas.openxmlformats.org/officeDocument/2006/relationships/image" Target="../media/image130.png"/><Relationship Id="rId9" Type="http://schemas.openxmlformats.org/officeDocument/2006/relationships/image" Target="../media/image142.png"/><Relationship Id="rId14" Type="http://schemas.openxmlformats.org/officeDocument/2006/relationships/image" Target="../media/image145.png"/><Relationship Id="rId5" Type="http://schemas.openxmlformats.org/officeDocument/2006/relationships/image" Target="../media/image134.png"/><Relationship Id="rId6" Type="http://schemas.openxmlformats.org/officeDocument/2006/relationships/image" Target="../media/image143.png"/><Relationship Id="rId7" Type="http://schemas.openxmlformats.org/officeDocument/2006/relationships/image" Target="../media/image136.png"/><Relationship Id="rId8"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2.png"/><Relationship Id="rId4" Type="http://schemas.openxmlformats.org/officeDocument/2006/relationships/image" Target="../media/image164.png"/><Relationship Id="rId5" Type="http://schemas.openxmlformats.org/officeDocument/2006/relationships/image" Target="../media/image154.png"/><Relationship Id="rId6" Type="http://schemas.openxmlformats.org/officeDocument/2006/relationships/image" Target="../media/image147.png"/><Relationship Id="rId7" Type="http://schemas.openxmlformats.org/officeDocument/2006/relationships/image" Target="../media/image144.png"/><Relationship Id="rId8" Type="http://schemas.openxmlformats.org/officeDocument/2006/relationships/image" Target="../media/image177.png"/></Relationships>
</file>

<file path=ppt/slides/_rels/slide24.xml.rels><?xml version="1.0" encoding="UTF-8" standalone="yes"?><Relationships xmlns="http://schemas.openxmlformats.org/package/2006/relationships"><Relationship Id="rId40" Type="http://schemas.openxmlformats.org/officeDocument/2006/relationships/image" Target="../media/image132.png"/><Relationship Id="rId42" Type="http://schemas.openxmlformats.org/officeDocument/2006/relationships/image" Target="../media/image194.png"/><Relationship Id="rId41" Type="http://schemas.openxmlformats.org/officeDocument/2006/relationships/image" Target="../media/image142.png"/><Relationship Id="rId44" Type="http://schemas.openxmlformats.org/officeDocument/2006/relationships/image" Target="../media/image164.png"/><Relationship Id="rId43" Type="http://schemas.openxmlformats.org/officeDocument/2006/relationships/image" Target="../media/image145.png"/><Relationship Id="rId46" Type="http://schemas.openxmlformats.org/officeDocument/2006/relationships/image" Target="../media/image203.png"/><Relationship Id="rId45"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7.png"/><Relationship Id="rId4" Type="http://schemas.openxmlformats.org/officeDocument/2006/relationships/image" Target="../media/image2.png"/><Relationship Id="rId9" Type="http://schemas.openxmlformats.org/officeDocument/2006/relationships/image" Target="../media/image26.png"/><Relationship Id="rId48" Type="http://schemas.openxmlformats.org/officeDocument/2006/relationships/image" Target="../media/image212.png"/><Relationship Id="rId47" Type="http://schemas.openxmlformats.org/officeDocument/2006/relationships/image" Target="../media/image201.png"/><Relationship Id="rId49" Type="http://schemas.openxmlformats.org/officeDocument/2006/relationships/image" Target="../media/image198.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73.png"/><Relationship Id="rId8" Type="http://schemas.openxmlformats.org/officeDocument/2006/relationships/image" Target="../media/image12.png"/><Relationship Id="rId31" Type="http://schemas.openxmlformats.org/officeDocument/2006/relationships/image" Target="../media/image189.png"/><Relationship Id="rId30" Type="http://schemas.openxmlformats.org/officeDocument/2006/relationships/image" Target="../media/image101.png"/><Relationship Id="rId33" Type="http://schemas.openxmlformats.org/officeDocument/2006/relationships/image" Target="../media/image103.png"/><Relationship Id="rId32" Type="http://schemas.openxmlformats.org/officeDocument/2006/relationships/image" Target="../media/image185.png"/><Relationship Id="rId35" Type="http://schemas.openxmlformats.org/officeDocument/2006/relationships/image" Target="../media/image207.png"/><Relationship Id="rId34" Type="http://schemas.openxmlformats.org/officeDocument/2006/relationships/image" Target="../media/image181.png"/><Relationship Id="rId37" Type="http://schemas.openxmlformats.org/officeDocument/2006/relationships/image" Target="../media/image117.png"/><Relationship Id="rId36" Type="http://schemas.openxmlformats.org/officeDocument/2006/relationships/image" Target="../media/image116.png"/><Relationship Id="rId39" Type="http://schemas.openxmlformats.org/officeDocument/2006/relationships/image" Target="../media/image192.png"/><Relationship Id="rId38" Type="http://schemas.openxmlformats.org/officeDocument/2006/relationships/image" Target="../media/image121.png"/><Relationship Id="rId20" Type="http://schemas.openxmlformats.org/officeDocument/2006/relationships/image" Target="../media/image172.png"/><Relationship Id="rId22" Type="http://schemas.openxmlformats.org/officeDocument/2006/relationships/image" Target="../media/image182.png"/><Relationship Id="rId21" Type="http://schemas.openxmlformats.org/officeDocument/2006/relationships/image" Target="../media/image59.png"/><Relationship Id="rId24" Type="http://schemas.openxmlformats.org/officeDocument/2006/relationships/image" Target="../media/image186.png"/><Relationship Id="rId23" Type="http://schemas.openxmlformats.org/officeDocument/2006/relationships/image" Target="../media/image66.png"/><Relationship Id="rId26" Type="http://schemas.openxmlformats.org/officeDocument/2006/relationships/image" Target="../media/image80.png"/><Relationship Id="rId25" Type="http://schemas.openxmlformats.org/officeDocument/2006/relationships/image" Target="../media/image77.png"/><Relationship Id="rId28" Type="http://schemas.openxmlformats.org/officeDocument/2006/relationships/image" Target="../media/image179.png"/><Relationship Id="rId27" Type="http://schemas.openxmlformats.org/officeDocument/2006/relationships/image" Target="../media/image83.png"/><Relationship Id="rId29" Type="http://schemas.openxmlformats.org/officeDocument/2006/relationships/image" Target="../media/image93.png"/><Relationship Id="rId51" Type="http://schemas.openxmlformats.org/officeDocument/2006/relationships/image" Target="../media/image18.png"/><Relationship Id="rId50" Type="http://schemas.openxmlformats.org/officeDocument/2006/relationships/image" Target="../media/image202.png"/><Relationship Id="rId53" Type="http://schemas.openxmlformats.org/officeDocument/2006/relationships/image" Target="../media/image75.png"/><Relationship Id="rId52" Type="http://schemas.openxmlformats.org/officeDocument/2006/relationships/image" Target="../media/image209.png"/><Relationship Id="rId11" Type="http://schemas.openxmlformats.org/officeDocument/2006/relationships/image" Target="../media/image156.png"/><Relationship Id="rId55" Type="http://schemas.openxmlformats.org/officeDocument/2006/relationships/image" Target="../media/image28.png"/><Relationship Id="rId10" Type="http://schemas.openxmlformats.org/officeDocument/2006/relationships/image" Target="../media/image24.png"/><Relationship Id="rId54" Type="http://schemas.openxmlformats.org/officeDocument/2006/relationships/image" Target="../media/image30.png"/><Relationship Id="rId13" Type="http://schemas.openxmlformats.org/officeDocument/2006/relationships/image" Target="../media/image171.png"/><Relationship Id="rId57" Type="http://schemas.openxmlformats.org/officeDocument/2006/relationships/image" Target="../media/image42.png"/><Relationship Id="rId12" Type="http://schemas.openxmlformats.org/officeDocument/2006/relationships/image" Target="../media/image38.png"/><Relationship Id="rId56" Type="http://schemas.openxmlformats.org/officeDocument/2006/relationships/image" Target="../media/image34.png"/><Relationship Id="rId15" Type="http://schemas.openxmlformats.org/officeDocument/2006/relationships/image" Target="../media/image39.png"/><Relationship Id="rId14" Type="http://schemas.openxmlformats.org/officeDocument/2006/relationships/image" Target="../media/image32.png"/><Relationship Id="rId58" Type="http://schemas.openxmlformats.org/officeDocument/2006/relationships/image" Target="../media/image50.png"/><Relationship Id="rId17" Type="http://schemas.openxmlformats.org/officeDocument/2006/relationships/image" Target="../media/image163.png"/><Relationship Id="rId16" Type="http://schemas.openxmlformats.org/officeDocument/2006/relationships/image" Target="../media/image43.png"/><Relationship Id="rId19" Type="http://schemas.openxmlformats.org/officeDocument/2006/relationships/image" Target="../media/image168.png"/><Relationship Id="rId18" Type="http://schemas.openxmlformats.org/officeDocument/2006/relationships/image" Target="../media/image53.png"/></Relationships>
</file>

<file path=ppt/slides/_rels/slide25.xml.rels><?xml version="1.0" encoding="UTF-8" standalone="yes"?><Relationships xmlns="http://schemas.openxmlformats.org/package/2006/relationships"><Relationship Id="rId40" Type="http://schemas.openxmlformats.org/officeDocument/2006/relationships/image" Target="../media/image15.png"/><Relationship Id="rId42" Type="http://schemas.openxmlformats.org/officeDocument/2006/relationships/image" Target="../media/image139.png"/><Relationship Id="rId41" Type="http://schemas.openxmlformats.org/officeDocument/2006/relationships/image" Target="../media/image78.png"/><Relationship Id="rId44" Type="http://schemas.openxmlformats.org/officeDocument/2006/relationships/image" Target="../media/image70.png"/><Relationship Id="rId43" Type="http://schemas.openxmlformats.org/officeDocument/2006/relationships/image" Target="../media/image137.png"/><Relationship Id="rId46" Type="http://schemas.openxmlformats.org/officeDocument/2006/relationships/image" Target="../media/image138.png"/><Relationship Id="rId45" Type="http://schemas.openxmlformats.org/officeDocument/2006/relationships/image" Target="../media/image266.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233.png"/><Relationship Id="rId48" Type="http://schemas.openxmlformats.org/officeDocument/2006/relationships/image" Target="../media/image95.png"/><Relationship Id="rId47" Type="http://schemas.openxmlformats.org/officeDocument/2006/relationships/image" Target="../media/image49.png"/><Relationship Id="rId49" Type="http://schemas.openxmlformats.org/officeDocument/2006/relationships/image" Target="../media/image111.png"/><Relationship Id="rId5" Type="http://schemas.openxmlformats.org/officeDocument/2006/relationships/image" Target="../media/image31.png"/><Relationship Id="rId6" Type="http://schemas.openxmlformats.org/officeDocument/2006/relationships/image" Target="../media/image144.png"/><Relationship Id="rId7" Type="http://schemas.openxmlformats.org/officeDocument/2006/relationships/image" Target="../media/image177.png"/><Relationship Id="rId8" Type="http://schemas.openxmlformats.org/officeDocument/2006/relationships/image" Target="../media/image229.png"/><Relationship Id="rId31" Type="http://schemas.openxmlformats.org/officeDocument/2006/relationships/image" Target="../media/image270.png"/><Relationship Id="rId30" Type="http://schemas.openxmlformats.org/officeDocument/2006/relationships/image" Target="../media/image113.png"/><Relationship Id="rId33" Type="http://schemas.openxmlformats.org/officeDocument/2006/relationships/image" Target="../media/image81.png"/><Relationship Id="rId32" Type="http://schemas.openxmlformats.org/officeDocument/2006/relationships/image" Target="../media/image73.png"/><Relationship Id="rId35" Type="http://schemas.openxmlformats.org/officeDocument/2006/relationships/image" Target="../media/image235.png"/><Relationship Id="rId34" Type="http://schemas.openxmlformats.org/officeDocument/2006/relationships/image" Target="../media/image16.png"/><Relationship Id="rId37" Type="http://schemas.openxmlformats.org/officeDocument/2006/relationships/image" Target="../media/image46.png"/><Relationship Id="rId36" Type="http://schemas.openxmlformats.org/officeDocument/2006/relationships/image" Target="../media/image14.png"/><Relationship Id="rId39" Type="http://schemas.openxmlformats.org/officeDocument/2006/relationships/image" Target="../media/image11.png"/><Relationship Id="rId38" Type="http://schemas.openxmlformats.org/officeDocument/2006/relationships/image" Target="../media/image102.png"/><Relationship Id="rId20" Type="http://schemas.openxmlformats.org/officeDocument/2006/relationships/image" Target="../media/image97.png"/><Relationship Id="rId22" Type="http://schemas.openxmlformats.org/officeDocument/2006/relationships/image" Target="../media/image252.png"/><Relationship Id="rId21" Type="http://schemas.openxmlformats.org/officeDocument/2006/relationships/image" Target="../media/image21.png"/><Relationship Id="rId24" Type="http://schemas.openxmlformats.org/officeDocument/2006/relationships/image" Target="../media/image7.png"/><Relationship Id="rId23" Type="http://schemas.openxmlformats.org/officeDocument/2006/relationships/image" Target="../media/image5.png"/><Relationship Id="rId26" Type="http://schemas.openxmlformats.org/officeDocument/2006/relationships/image" Target="../media/image135.png"/><Relationship Id="rId25" Type="http://schemas.openxmlformats.org/officeDocument/2006/relationships/image" Target="../media/image82.png"/><Relationship Id="rId28" Type="http://schemas.openxmlformats.org/officeDocument/2006/relationships/image" Target="../media/image129.png"/><Relationship Id="rId27" Type="http://schemas.openxmlformats.org/officeDocument/2006/relationships/image" Target="../media/image148.png"/><Relationship Id="rId29" Type="http://schemas.openxmlformats.org/officeDocument/2006/relationships/image" Target="../media/image230.png"/><Relationship Id="rId51" Type="http://schemas.openxmlformats.org/officeDocument/2006/relationships/image" Target="../media/image90.png"/><Relationship Id="rId50" Type="http://schemas.openxmlformats.org/officeDocument/2006/relationships/image" Target="../media/image255.png"/><Relationship Id="rId53" Type="http://schemas.openxmlformats.org/officeDocument/2006/relationships/image" Target="../media/image125.png"/><Relationship Id="rId52" Type="http://schemas.openxmlformats.org/officeDocument/2006/relationships/image" Target="../media/image44.png"/><Relationship Id="rId11" Type="http://schemas.openxmlformats.org/officeDocument/2006/relationships/image" Target="../media/image232.png"/><Relationship Id="rId55" Type="http://schemas.openxmlformats.org/officeDocument/2006/relationships/image" Target="../media/image45.png"/><Relationship Id="rId10" Type="http://schemas.openxmlformats.org/officeDocument/2006/relationships/image" Target="../media/image51.png"/><Relationship Id="rId54" Type="http://schemas.openxmlformats.org/officeDocument/2006/relationships/image" Target="../media/image154.png"/><Relationship Id="rId13" Type="http://schemas.openxmlformats.org/officeDocument/2006/relationships/image" Target="../media/image85.png"/><Relationship Id="rId57" Type="http://schemas.openxmlformats.org/officeDocument/2006/relationships/image" Target="../media/image25.png"/><Relationship Id="rId12" Type="http://schemas.openxmlformats.org/officeDocument/2006/relationships/image" Target="../media/image208.png"/><Relationship Id="rId56" Type="http://schemas.openxmlformats.org/officeDocument/2006/relationships/image" Target="../media/image261.png"/><Relationship Id="rId15" Type="http://schemas.openxmlformats.org/officeDocument/2006/relationships/image" Target="../media/image105.png"/><Relationship Id="rId59" Type="http://schemas.openxmlformats.org/officeDocument/2006/relationships/image" Target="../media/image67.png"/><Relationship Id="rId14" Type="http://schemas.openxmlformats.org/officeDocument/2006/relationships/image" Target="../media/image9.png"/><Relationship Id="rId58" Type="http://schemas.openxmlformats.org/officeDocument/2006/relationships/image" Target="../media/image124.png"/><Relationship Id="rId17" Type="http://schemas.openxmlformats.org/officeDocument/2006/relationships/image" Target="../media/image219.png"/><Relationship Id="rId16" Type="http://schemas.openxmlformats.org/officeDocument/2006/relationships/image" Target="../media/image91.png"/><Relationship Id="rId19" Type="http://schemas.openxmlformats.org/officeDocument/2006/relationships/image" Target="../media/image89.png"/><Relationship Id="rId18"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3.png"/><Relationship Id="rId4" Type="http://schemas.openxmlformats.org/officeDocument/2006/relationships/image" Target="../media/image268.png"/><Relationship Id="rId9" Type="http://schemas.openxmlformats.org/officeDocument/2006/relationships/image" Target="../media/image269.png"/><Relationship Id="rId5" Type="http://schemas.openxmlformats.org/officeDocument/2006/relationships/image" Target="../media/image274.png"/><Relationship Id="rId6" Type="http://schemas.openxmlformats.org/officeDocument/2006/relationships/image" Target="../media/image264.png"/><Relationship Id="rId7" Type="http://schemas.openxmlformats.org/officeDocument/2006/relationships/image" Target="../media/image262.png"/><Relationship Id="rId8" Type="http://schemas.openxmlformats.org/officeDocument/2006/relationships/image" Target="../media/image2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5.png"/><Relationship Id="rId10"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5.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2.png"/><Relationship Id="rId7" Type="http://schemas.openxmlformats.org/officeDocument/2006/relationships/image" Target="../media/image26.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6.png"/><Relationship Id="rId4" Type="http://schemas.openxmlformats.org/officeDocument/2006/relationships/image" Target="../media/image31.png"/><Relationship Id="rId9" Type="http://schemas.openxmlformats.org/officeDocument/2006/relationships/image" Target="../media/image38.png"/><Relationship Id="rId5" Type="http://schemas.openxmlformats.org/officeDocument/2006/relationships/image" Target="../media/image45.png"/><Relationship Id="rId6" Type="http://schemas.openxmlformats.org/officeDocument/2006/relationships/image" Target="../media/image55.png"/><Relationship Id="rId7" Type="http://schemas.openxmlformats.org/officeDocument/2006/relationships/image" Target="../media/image27.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07.png"/><Relationship Id="rId10" Type="http://schemas.openxmlformats.org/officeDocument/2006/relationships/image" Target="../media/image50.png"/><Relationship Id="rId9"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51.pn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37.jpg"/><Relationship Id="rId8"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1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0.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83" name="Shape 83"/>
        <p:cNvGrpSpPr/>
        <p:nvPr/>
      </p:nvGrpSpPr>
      <p:grpSpPr>
        <a:xfrm>
          <a:off x="0" y="0"/>
          <a:ext cx="0" cy="0"/>
          <a:chOff x="0" y="0"/>
          <a:chExt cx="0" cy="0"/>
        </a:xfrm>
      </p:grpSpPr>
      <p:sp>
        <p:nvSpPr>
          <p:cNvPr id="84" name="Google Shape;84;p13"/>
          <p:cNvSpPr/>
          <p:nvPr/>
        </p:nvSpPr>
        <p:spPr>
          <a:xfrm flipH="1">
            <a:off x="3048551" y="1918068"/>
            <a:ext cx="5788944" cy="2252426"/>
          </a:xfrm>
          <a:custGeom>
            <a:rect b="b" l="l" r="r" t="t"/>
            <a:pathLst>
              <a:path extrusionOk="0" h="2252426" w="5788944">
                <a:moveTo>
                  <a:pt x="5788945" y="0"/>
                </a:moveTo>
                <a:lnTo>
                  <a:pt x="0" y="0"/>
                </a:lnTo>
                <a:lnTo>
                  <a:pt x="0" y="2252425"/>
                </a:lnTo>
                <a:lnTo>
                  <a:pt x="5788945" y="2252425"/>
                </a:lnTo>
                <a:lnTo>
                  <a:pt x="5788945" y="0"/>
                </a:lnTo>
                <a:close/>
              </a:path>
            </a:pathLst>
          </a:custGeom>
          <a:blipFill rotWithShape="1">
            <a:blip r:embed="rId3">
              <a:alphaModFix/>
            </a:blip>
            <a:stretch>
              <a:fillRect b="0" l="0" r="0" t="0"/>
            </a:stretch>
          </a:blipFill>
          <a:ln>
            <a:noFill/>
          </a:ln>
        </p:spPr>
      </p:sp>
      <p:sp>
        <p:nvSpPr>
          <p:cNvPr id="85" name="Google Shape;85;p13"/>
          <p:cNvSpPr/>
          <p:nvPr/>
        </p:nvSpPr>
        <p:spPr>
          <a:xfrm>
            <a:off x="6822093" y="781467"/>
            <a:ext cx="4030805" cy="4150121"/>
          </a:xfrm>
          <a:custGeom>
            <a:rect b="b" l="l" r="r" t="t"/>
            <a:pathLst>
              <a:path extrusionOk="0" h="4150121" w="4030805">
                <a:moveTo>
                  <a:pt x="0" y="0"/>
                </a:moveTo>
                <a:lnTo>
                  <a:pt x="4030805" y="0"/>
                </a:lnTo>
                <a:lnTo>
                  <a:pt x="4030805" y="4150121"/>
                </a:lnTo>
                <a:lnTo>
                  <a:pt x="0" y="4150121"/>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9253238" y="2641513"/>
            <a:ext cx="5135895" cy="2373078"/>
          </a:xfrm>
          <a:custGeom>
            <a:rect b="b" l="l" r="r" t="t"/>
            <a:pathLst>
              <a:path extrusionOk="0" h="2373078" w="5135895">
                <a:moveTo>
                  <a:pt x="0" y="0"/>
                </a:moveTo>
                <a:lnTo>
                  <a:pt x="5135894" y="0"/>
                </a:lnTo>
                <a:lnTo>
                  <a:pt x="5135894" y="2373078"/>
                </a:lnTo>
                <a:lnTo>
                  <a:pt x="0" y="2373078"/>
                </a:lnTo>
                <a:lnTo>
                  <a:pt x="0" y="0"/>
                </a:lnTo>
                <a:close/>
              </a:path>
            </a:pathLst>
          </a:custGeom>
          <a:blipFill rotWithShape="1">
            <a:blip r:embed="rId5">
              <a:alphaModFix/>
            </a:blip>
            <a:stretch>
              <a:fillRect b="0" l="0" r="0" t="0"/>
            </a:stretch>
          </a:blipFill>
          <a:ln>
            <a:noFill/>
          </a:ln>
        </p:spPr>
      </p:sp>
      <p:sp>
        <p:nvSpPr>
          <p:cNvPr id="87" name="Google Shape;87;p13"/>
          <p:cNvSpPr txBox="1"/>
          <p:nvPr/>
        </p:nvSpPr>
        <p:spPr>
          <a:xfrm>
            <a:off x="3380666" y="5931918"/>
            <a:ext cx="11526600" cy="38751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4809" u="none" cap="none" strike="noStrike">
                <a:solidFill>
                  <a:srgbClr val="F0A214"/>
                </a:solidFill>
                <a:latin typeface="Luckiest Guy"/>
                <a:ea typeface="Luckiest Guy"/>
                <a:cs typeface="Luckiest Guy"/>
                <a:sym typeface="Luckiest Guy"/>
              </a:rPr>
              <a:t>Spooky Halloween</a:t>
            </a:r>
            <a:endParaRPr/>
          </a:p>
        </p:txBody>
      </p:sp>
      <p:sp>
        <p:nvSpPr>
          <p:cNvPr id="88" name="Google Shape;88;p13"/>
          <p:cNvSpPr/>
          <p:nvPr/>
        </p:nvSpPr>
        <p:spPr>
          <a:xfrm rot="99635">
            <a:off x="14486405" y="7294279"/>
            <a:ext cx="3191121" cy="6759642"/>
          </a:xfrm>
          <a:custGeom>
            <a:rect b="b" l="l" r="r" t="t"/>
            <a:pathLst>
              <a:path extrusionOk="0" h="6759642" w="3191121">
                <a:moveTo>
                  <a:pt x="0" y="0"/>
                </a:moveTo>
                <a:lnTo>
                  <a:pt x="3191121" y="0"/>
                </a:lnTo>
                <a:lnTo>
                  <a:pt x="3191121" y="6759642"/>
                </a:lnTo>
                <a:lnTo>
                  <a:pt x="0" y="6759642"/>
                </a:lnTo>
                <a:lnTo>
                  <a:pt x="0" y="0"/>
                </a:lnTo>
                <a:close/>
              </a:path>
            </a:pathLst>
          </a:custGeom>
          <a:blipFill rotWithShape="1">
            <a:blip r:embed="rId6">
              <a:alphaModFix/>
            </a:blip>
            <a:stretch>
              <a:fillRect b="0" l="0" r="0" t="-33450"/>
            </a:stretch>
          </a:blipFill>
          <a:ln>
            <a:noFill/>
          </a:ln>
        </p:spPr>
      </p:sp>
      <p:sp>
        <p:nvSpPr>
          <p:cNvPr id="89" name="Google Shape;89;p13"/>
          <p:cNvSpPr/>
          <p:nvPr/>
        </p:nvSpPr>
        <p:spPr>
          <a:xfrm rot="242784">
            <a:off x="15406748" y="4446996"/>
            <a:ext cx="2229488" cy="2727203"/>
          </a:xfrm>
          <a:custGeom>
            <a:rect b="b" l="l" r="r" t="t"/>
            <a:pathLst>
              <a:path extrusionOk="0" h="2727203" w="2229488">
                <a:moveTo>
                  <a:pt x="0" y="0"/>
                </a:moveTo>
                <a:lnTo>
                  <a:pt x="2229488" y="0"/>
                </a:lnTo>
                <a:lnTo>
                  <a:pt x="2229488" y="2727203"/>
                </a:lnTo>
                <a:lnTo>
                  <a:pt x="0" y="2727203"/>
                </a:lnTo>
                <a:lnTo>
                  <a:pt x="0" y="0"/>
                </a:lnTo>
                <a:close/>
              </a:path>
            </a:pathLst>
          </a:custGeom>
          <a:blipFill rotWithShape="1">
            <a:blip r:embed="rId7">
              <a:alphaModFix/>
            </a:blip>
            <a:stretch>
              <a:fillRect b="0" l="0" r="0" t="0"/>
            </a:stretch>
          </a:blipFill>
          <a:ln>
            <a:noFill/>
          </a:ln>
        </p:spPr>
      </p:sp>
      <p:sp>
        <p:nvSpPr>
          <p:cNvPr id="90" name="Google Shape;90;p13"/>
          <p:cNvSpPr/>
          <p:nvPr/>
        </p:nvSpPr>
        <p:spPr>
          <a:xfrm rot="845640">
            <a:off x="15342944" y="2082491"/>
            <a:ext cx="3378991" cy="3213113"/>
          </a:xfrm>
          <a:custGeom>
            <a:rect b="b" l="l" r="r" t="t"/>
            <a:pathLst>
              <a:path extrusionOk="0" h="3213113" w="3378991">
                <a:moveTo>
                  <a:pt x="0" y="0"/>
                </a:moveTo>
                <a:lnTo>
                  <a:pt x="3378991" y="0"/>
                </a:lnTo>
                <a:lnTo>
                  <a:pt x="3378991" y="3213113"/>
                </a:lnTo>
                <a:lnTo>
                  <a:pt x="0" y="3213113"/>
                </a:lnTo>
                <a:lnTo>
                  <a:pt x="0" y="0"/>
                </a:lnTo>
                <a:close/>
              </a:path>
            </a:pathLst>
          </a:custGeom>
          <a:blipFill rotWithShape="1">
            <a:blip r:embed="rId8">
              <a:alphaModFix/>
            </a:blip>
            <a:stretch>
              <a:fillRect b="0" l="0" r="0" t="0"/>
            </a:stretch>
          </a:blipFill>
          <a:ln>
            <a:noFill/>
          </a:ln>
        </p:spPr>
      </p:sp>
      <p:grpSp>
        <p:nvGrpSpPr>
          <p:cNvPr id="91" name="Google Shape;91;p13"/>
          <p:cNvGrpSpPr/>
          <p:nvPr/>
        </p:nvGrpSpPr>
        <p:grpSpPr>
          <a:xfrm rot="-134407">
            <a:off x="3441234" y="4035324"/>
            <a:ext cx="2973521" cy="3157230"/>
            <a:chOff x="0" y="0"/>
            <a:chExt cx="3964696" cy="4209640"/>
          </a:xfrm>
        </p:grpSpPr>
        <p:sp>
          <p:nvSpPr>
            <p:cNvPr id="92" name="Google Shape;92;p13"/>
            <p:cNvSpPr/>
            <p:nvPr/>
          </p:nvSpPr>
          <p:spPr>
            <a:xfrm rot="-2855866">
              <a:off x="456203" y="929280"/>
              <a:ext cx="3041533" cy="2577008"/>
            </a:xfrm>
            <a:custGeom>
              <a:rect b="b" l="l" r="r" t="t"/>
              <a:pathLst>
                <a:path extrusionOk="0" h="2577008" w="3041533">
                  <a:moveTo>
                    <a:pt x="0" y="0"/>
                  </a:moveTo>
                  <a:lnTo>
                    <a:pt x="3041533" y="0"/>
                  </a:lnTo>
                  <a:lnTo>
                    <a:pt x="3041533" y="2577008"/>
                  </a:lnTo>
                  <a:lnTo>
                    <a:pt x="0" y="2577008"/>
                  </a:lnTo>
                  <a:lnTo>
                    <a:pt x="0" y="0"/>
                  </a:lnTo>
                  <a:close/>
                </a:path>
              </a:pathLst>
            </a:custGeom>
            <a:blipFill rotWithShape="1">
              <a:blip r:embed="rId9">
                <a:alphaModFix/>
              </a:blip>
              <a:stretch>
                <a:fillRect b="0" l="0" r="0" t="0"/>
              </a:stretch>
            </a:blipFill>
            <a:ln>
              <a:noFill/>
            </a:ln>
          </p:spPr>
        </p:sp>
        <p:sp>
          <p:nvSpPr>
            <p:cNvPr id="93" name="Google Shape;93;p13"/>
            <p:cNvSpPr/>
            <p:nvPr/>
          </p:nvSpPr>
          <p:spPr>
            <a:xfrm rot="-2855866">
              <a:off x="466961" y="703353"/>
              <a:ext cx="3041533" cy="2577008"/>
            </a:xfrm>
            <a:custGeom>
              <a:rect b="b" l="l" r="r" t="t"/>
              <a:pathLst>
                <a:path extrusionOk="0" h="2577008" w="3041533">
                  <a:moveTo>
                    <a:pt x="0" y="0"/>
                  </a:moveTo>
                  <a:lnTo>
                    <a:pt x="3041533" y="0"/>
                  </a:lnTo>
                  <a:lnTo>
                    <a:pt x="3041533" y="2577008"/>
                  </a:lnTo>
                  <a:lnTo>
                    <a:pt x="0" y="2577008"/>
                  </a:lnTo>
                  <a:lnTo>
                    <a:pt x="0" y="0"/>
                  </a:lnTo>
                  <a:close/>
                </a:path>
              </a:pathLst>
            </a:custGeom>
            <a:blipFill rotWithShape="1">
              <a:blip r:embed="rId10">
                <a:alphaModFix/>
              </a:blip>
              <a:stretch>
                <a:fillRect b="0" l="0" r="0" t="0"/>
              </a:stretch>
            </a:blipFill>
            <a:ln>
              <a:noFill/>
            </a:ln>
          </p:spPr>
        </p:sp>
      </p:grpSp>
      <p:pic>
        <p:nvPicPr>
          <p:cNvPr id="94" name="Google Shape;94;p13"/>
          <p:cNvPicPr preferRelativeResize="0"/>
          <p:nvPr/>
        </p:nvPicPr>
        <p:blipFill rotWithShape="1">
          <a:blip r:embed="rId11">
            <a:alphaModFix/>
          </a:blip>
          <a:srcRect b="54229" l="0" r="74533" t="0"/>
          <a:stretch/>
        </p:blipFill>
        <p:spPr>
          <a:xfrm>
            <a:off x="0" y="0"/>
            <a:ext cx="4657301" cy="4708476"/>
          </a:xfrm>
          <a:prstGeom prst="rect">
            <a:avLst/>
          </a:prstGeom>
          <a:noFill/>
          <a:ln>
            <a:noFill/>
          </a:ln>
        </p:spPr>
      </p:pic>
      <p:pic>
        <p:nvPicPr>
          <p:cNvPr id="95" name="Google Shape;95;p13"/>
          <p:cNvPicPr preferRelativeResize="0"/>
          <p:nvPr/>
        </p:nvPicPr>
        <p:blipFill rotWithShape="1">
          <a:blip r:embed="rId11">
            <a:alphaModFix/>
          </a:blip>
          <a:srcRect b="37146" l="64178" r="0" t="0"/>
          <a:stretch/>
        </p:blipFill>
        <p:spPr>
          <a:xfrm>
            <a:off x="11737075" y="0"/>
            <a:ext cx="6550925" cy="6465625"/>
          </a:xfrm>
          <a:prstGeom prst="rect">
            <a:avLst/>
          </a:prstGeom>
          <a:noFill/>
          <a:ln>
            <a:noFill/>
          </a:ln>
        </p:spPr>
      </p:pic>
      <p:pic>
        <p:nvPicPr>
          <p:cNvPr id="96" name="Google Shape;96;p13"/>
          <p:cNvPicPr preferRelativeResize="0"/>
          <p:nvPr/>
        </p:nvPicPr>
        <p:blipFill rotWithShape="1">
          <a:blip r:embed="rId11">
            <a:alphaModFix/>
          </a:blip>
          <a:srcRect b="0" l="0" r="78917" t="44610"/>
          <a:stretch/>
        </p:blipFill>
        <p:spPr>
          <a:xfrm>
            <a:off x="0" y="4589050"/>
            <a:ext cx="3855499" cy="569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255" name="Shape 255"/>
        <p:cNvGrpSpPr/>
        <p:nvPr/>
      </p:nvGrpSpPr>
      <p:grpSpPr>
        <a:xfrm>
          <a:off x="0" y="0"/>
          <a:ext cx="0" cy="0"/>
          <a:chOff x="0" y="0"/>
          <a:chExt cx="0" cy="0"/>
        </a:xfrm>
      </p:grpSpPr>
      <p:pic>
        <p:nvPicPr>
          <p:cNvPr id="256" name="Google Shape;256;p22"/>
          <p:cNvPicPr preferRelativeResize="0"/>
          <p:nvPr/>
        </p:nvPicPr>
        <p:blipFill rotWithShape="1">
          <a:blip r:embed="rId3">
            <a:alphaModFix amt="80000"/>
          </a:blip>
          <a:srcRect b="12833" l="0" r="0" t="12834"/>
          <a:stretch/>
        </p:blipFill>
        <p:spPr>
          <a:xfrm>
            <a:off x="720006" y="0"/>
            <a:ext cx="4094656" cy="4058085"/>
          </a:xfrm>
          <a:prstGeom prst="rect">
            <a:avLst/>
          </a:prstGeom>
          <a:noFill/>
          <a:ln>
            <a:noFill/>
          </a:ln>
        </p:spPr>
      </p:pic>
      <p:pic>
        <p:nvPicPr>
          <p:cNvPr id="257" name="Google Shape;257;p22"/>
          <p:cNvPicPr preferRelativeResize="0"/>
          <p:nvPr/>
        </p:nvPicPr>
        <p:blipFill rotWithShape="1">
          <a:blip r:embed="rId4">
            <a:alphaModFix amt="80000"/>
          </a:blip>
          <a:srcRect b="4110" l="0" r="0" t="4111"/>
          <a:stretch/>
        </p:blipFill>
        <p:spPr>
          <a:xfrm>
            <a:off x="720637" y="4650950"/>
            <a:ext cx="4094025" cy="5636050"/>
          </a:xfrm>
          <a:prstGeom prst="rect">
            <a:avLst/>
          </a:prstGeom>
          <a:noFill/>
          <a:ln>
            <a:noFill/>
          </a:ln>
        </p:spPr>
      </p:pic>
      <p:pic>
        <p:nvPicPr>
          <p:cNvPr id="258" name="Google Shape;258;p22"/>
          <p:cNvPicPr preferRelativeResize="0"/>
          <p:nvPr/>
        </p:nvPicPr>
        <p:blipFill rotWithShape="1">
          <a:blip r:embed="rId5">
            <a:alphaModFix amt="80000"/>
          </a:blip>
          <a:srcRect b="0" l="12798" r="12799" t="0"/>
          <a:stretch/>
        </p:blipFill>
        <p:spPr>
          <a:xfrm>
            <a:off x="5894762" y="2408373"/>
            <a:ext cx="6498475" cy="5830171"/>
          </a:xfrm>
          <a:prstGeom prst="rect">
            <a:avLst/>
          </a:prstGeom>
          <a:noFill/>
          <a:ln>
            <a:noFill/>
          </a:ln>
        </p:spPr>
      </p:pic>
      <p:pic>
        <p:nvPicPr>
          <p:cNvPr id="259" name="Google Shape;259;p22"/>
          <p:cNvPicPr preferRelativeResize="0"/>
          <p:nvPr/>
        </p:nvPicPr>
        <p:blipFill rotWithShape="1">
          <a:blip r:embed="rId6">
            <a:alphaModFix amt="80000"/>
          </a:blip>
          <a:srcRect b="16964" l="0" r="0" t="16964"/>
          <a:stretch/>
        </p:blipFill>
        <p:spPr>
          <a:xfrm>
            <a:off x="13164644" y="0"/>
            <a:ext cx="4094656" cy="4058085"/>
          </a:xfrm>
          <a:prstGeom prst="rect">
            <a:avLst/>
          </a:prstGeom>
          <a:noFill/>
          <a:ln>
            <a:noFill/>
          </a:ln>
        </p:spPr>
      </p:pic>
      <p:pic>
        <p:nvPicPr>
          <p:cNvPr id="260" name="Google Shape;260;p22"/>
          <p:cNvPicPr preferRelativeResize="0"/>
          <p:nvPr/>
        </p:nvPicPr>
        <p:blipFill rotWithShape="1">
          <a:blip r:embed="rId7">
            <a:alphaModFix amt="80000"/>
          </a:blip>
          <a:srcRect b="4110" l="0" r="0" t="4111"/>
          <a:stretch/>
        </p:blipFill>
        <p:spPr>
          <a:xfrm>
            <a:off x="13165275" y="4650950"/>
            <a:ext cx="4094025" cy="5636050"/>
          </a:xfrm>
          <a:prstGeom prst="rect">
            <a:avLst/>
          </a:prstGeom>
          <a:noFill/>
          <a:ln>
            <a:noFill/>
          </a:ln>
        </p:spPr>
      </p:pic>
      <p:sp>
        <p:nvSpPr>
          <p:cNvPr id="261" name="Google Shape;261;p22"/>
          <p:cNvSpPr txBox="1"/>
          <p:nvPr/>
        </p:nvSpPr>
        <p:spPr>
          <a:xfrm>
            <a:off x="5123356" y="757138"/>
            <a:ext cx="8041288"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Gallery Image</a:t>
            </a:r>
            <a:endParaRPr/>
          </a:p>
        </p:txBody>
      </p:sp>
      <p:sp>
        <p:nvSpPr>
          <p:cNvPr id="262" name="Google Shape;262;p22"/>
          <p:cNvSpPr txBox="1"/>
          <p:nvPr/>
        </p:nvSpPr>
        <p:spPr>
          <a:xfrm>
            <a:off x="6759314" y="8794335"/>
            <a:ext cx="4769371"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What can you say about your projects? Share it here!</a:t>
            </a:r>
            <a:endParaRPr/>
          </a:p>
        </p:txBody>
      </p:sp>
      <p:sp>
        <p:nvSpPr>
          <p:cNvPr id="263" name="Google Shape;263;p22"/>
          <p:cNvSpPr/>
          <p:nvPr/>
        </p:nvSpPr>
        <p:spPr>
          <a:xfrm rot="504124">
            <a:off x="6246146" y="3065499"/>
            <a:ext cx="2108551" cy="1247597"/>
          </a:xfrm>
          <a:custGeom>
            <a:rect b="b" l="l" r="r" t="t"/>
            <a:pathLst>
              <a:path extrusionOk="0" h="1247597" w="2108551">
                <a:moveTo>
                  <a:pt x="0" y="0"/>
                </a:moveTo>
                <a:lnTo>
                  <a:pt x="2108551" y="0"/>
                </a:lnTo>
                <a:lnTo>
                  <a:pt x="2108551" y="1247596"/>
                </a:lnTo>
                <a:lnTo>
                  <a:pt x="0" y="1247596"/>
                </a:lnTo>
                <a:lnTo>
                  <a:pt x="0" y="0"/>
                </a:lnTo>
                <a:close/>
              </a:path>
            </a:pathLst>
          </a:custGeom>
          <a:blipFill rotWithShape="1">
            <a:blip r:embed="rId8">
              <a:alphaModFix/>
            </a:blip>
            <a:stretch>
              <a:fillRect b="0" l="0" r="0" t="0"/>
            </a:stretch>
          </a:blipFill>
          <a:ln>
            <a:noFill/>
          </a:ln>
        </p:spPr>
      </p:sp>
      <p:pic>
        <p:nvPicPr>
          <p:cNvPr id="264" name="Google Shape;264;p22"/>
          <p:cNvPicPr preferRelativeResize="0"/>
          <p:nvPr/>
        </p:nvPicPr>
        <p:blipFill rotWithShape="1">
          <a:blip r:embed="rId9">
            <a:alphaModFix/>
          </a:blip>
          <a:srcRect b="0" l="0" r="84515" t="34494"/>
          <a:stretch/>
        </p:blipFill>
        <p:spPr>
          <a:xfrm>
            <a:off x="-432179" y="3548425"/>
            <a:ext cx="2831899" cy="6738576"/>
          </a:xfrm>
          <a:prstGeom prst="rect">
            <a:avLst/>
          </a:prstGeom>
          <a:noFill/>
          <a:ln>
            <a:noFill/>
          </a:ln>
        </p:spPr>
      </p:pic>
      <p:pic>
        <p:nvPicPr>
          <p:cNvPr id="265" name="Google Shape;265;p22"/>
          <p:cNvPicPr preferRelativeResize="0"/>
          <p:nvPr/>
        </p:nvPicPr>
        <p:blipFill rotWithShape="1">
          <a:blip r:embed="rId9">
            <a:alphaModFix/>
          </a:blip>
          <a:srcRect b="21321" l="84318" r="196" t="13173"/>
          <a:stretch/>
        </p:blipFill>
        <p:spPr>
          <a:xfrm>
            <a:off x="16269271" y="1364800"/>
            <a:ext cx="2831899" cy="6738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269" name="Shape 269"/>
        <p:cNvGrpSpPr/>
        <p:nvPr/>
      </p:nvGrpSpPr>
      <p:grpSpPr>
        <a:xfrm>
          <a:off x="0" y="0"/>
          <a:ext cx="0" cy="0"/>
          <a:chOff x="0" y="0"/>
          <a:chExt cx="0" cy="0"/>
        </a:xfrm>
      </p:grpSpPr>
      <p:pic>
        <p:nvPicPr>
          <p:cNvPr id="270" name="Google Shape;270;p23"/>
          <p:cNvPicPr preferRelativeResize="0"/>
          <p:nvPr/>
        </p:nvPicPr>
        <p:blipFill rotWithShape="1">
          <a:blip r:embed="rId3">
            <a:alphaModFix/>
          </a:blip>
          <a:srcRect b="-161" l="27086" r="45671" t="48088"/>
          <a:stretch/>
        </p:blipFill>
        <p:spPr>
          <a:xfrm>
            <a:off x="4979650" y="5944568"/>
            <a:ext cx="4982050" cy="5356676"/>
          </a:xfrm>
          <a:prstGeom prst="rect">
            <a:avLst/>
          </a:prstGeom>
          <a:noFill/>
          <a:ln>
            <a:noFill/>
          </a:ln>
        </p:spPr>
      </p:pic>
      <p:pic>
        <p:nvPicPr>
          <p:cNvPr id="271" name="Google Shape;271;p23"/>
          <p:cNvPicPr preferRelativeResize="0"/>
          <p:nvPr/>
        </p:nvPicPr>
        <p:blipFill rotWithShape="1">
          <a:blip r:embed="rId3">
            <a:alphaModFix/>
          </a:blip>
          <a:srcRect b="47927" l="46829" r="25928" t="0"/>
          <a:stretch/>
        </p:blipFill>
        <p:spPr>
          <a:xfrm>
            <a:off x="8563975" y="-1177044"/>
            <a:ext cx="4982050" cy="5356676"/>
          </a:xfrm>
          <a:prstGeom prst="rect">
            <a:avLst/>
          </a:prstGeom>
          <a:noFill/>
          <a:ln>
            <a:noFill/>
          </a:ln>
        </p:spPr>
      </p:pic>
      <p:sp>
        <p:nvSpPr>
          <p:cNvPr id="272" name="Google Shape;272;p23"/>
          <p:cNvSpPr/>
          <p:nvPr/>
        </p:nvSpPr>
        <p:spPr>
          <a:xfrm>
            <a:off x="2261772" y="1333500"/>
            <a:ext cx="1504676" cy="1452696"/>
          </a:xfrm>
          <a:custGeom>
            <a:rect b="b" l="l" r="r" t="t"/>
            <a:pathLst>
              <a:path extrusionOk="0" h="1452696" w="1504676">
                <a:moveTo>
                  <a:pt x="0" y="0"/>
                </a:moveTo>
                <a:lnTo>
                  <a:pt x="1504676" y="0"/>
                </a:lnTo>
                <a:lnTo>
                  <a:pt x="1504676" y="1452696"/>
                </a:lnTo>
                <a:lnTo>
                  <a:pt x="0" y="1452696"/>
                </a:lnTo>
                <a:lnTo>
                  <a:pt x="0" y="0"/>
                </a:lnTo>
                <a:close/>
              </a:path>
            </a:pathLst>
          </a:custGeom>
          <a:blipFill rotWithShape="1">
            <a:blip r:embed="rId4">
              <a:alphaModFix/>
            </a:blip>
            <a:stretch>
              <a:fillRect b="0" l="0" r="0" t="0"/>
            </a:stretch>
          </a:blipFill>
          <a:ln>
            <a:noFill/>
          </a:ln>
        </p:spPr>
      </p:sp>
      <p:sp>
        <p:nvSpPr>
          <p:cNvPr id="273" name="Google Shape;273;p23"/>
          <p:cNvSpPr/>
          <p:nvPr/>
        </p:nvSpPr>
        <p:spPr>
          <a:xfrm>
            <a:off x="14985512" y="1349974"/>
            <a:ext cx="1330898" cy="1294601"/>
          </a:xfrm>
          <a:custGeom>
            <a:rect b="b" l="l" r="r" t="t"/>
            <a:pathLst>
              <a:path extrusionOk="0" h="1294601" w="1330898">
                <a:moveTo>
                  <a:pt x="0" y="0"/>
                </a:moveTo>
                <a:lnTo>
                  <a:pt x="1330897" y="0"/>
                </a:lnTo>
                <a:lnTo>
                  <a:pt x="1330897" y="1294601"/>
                </a:lnTo>
                <a:lnTo>
                  <a:pt x="0" y="1294601"/>
                </a:lnTo>
                <a:lnTo>
                  <a:pt x="0" y="0"/>
                </a:lnTo>
                <a:close/>
              </a:path>
            </a:pathLst>
          </a:custGeom>
          <a:blipFill rotWithShape="1">
            <a:blip r:embed="rId5">
              <a:alphaModFix/>
            </a:blip>
            <a:stretch>
              <a:fillRect b="0" l="0" r="0" t="0"/>
            </a:stretch>
          </a:blipFill>
          <a:ln>
            <a:noFill/>
          </a:ln>
        </p:spPr>
      </p:sp>
      <p:sp>
        <p:nvSpPr>
          <p:cNvPr id="274" name="Google Shape;274;p23"/>
          <p:cNvSpPr/>
          <p:nvPr/>
        </p:nvSpPr>
        <p:spPr>
          <a:xfrm>
            <a:off x="2352341" y="5975203"/>
            <a:ext cx="1323538" cy="1289848"/>
          </a:xfrm>
          <a:custGeom>
            <a:rect b="b" l="l" r="r" t="t"/>
            <a:pathLst>
              <a:path extrusionOk="0" h="1289848" w="1323538">
                <a:moveTo>
                  <a:pt x="0" y="0"/>
                </a:moveTo>
                <a:lnTo>
                  <a:pt x="1323538" y="0"/>
                </a:lnTo>
                <a:lnTo>
                  <a:pt x="1323538" y="1289848"/>
                </a:lnTo>
                <a:lnTo>
                  <a:pt x="0" y="1289848"/>
                </a:lnTo>
                <a:lnTo>
                  <a:pt x="0" y="0"/>
                </a:lnTo>
                <a:close/>
              </a:path>
            </a:pathLst>
          </a:custGeom>
          <a:blipFill rotWithShape="1">
            <a:blip r:embed="rId6">
              <a:alphaModFix/>
            </a:blip>
            <a:stretch>
              <a:fillRect b="0" l="0" r="0" t="0"/>
            </a:stretch>
          </a:blipFill>
          <a:ln>
            <a:noFill/>
          </a:ln>
        </p:spPr>
      </p:sp>
      <p:sp>
        <p:nvSpPr>
          <p:cNvPr id="275" name="Google Shape;275;p23"/>
          <p:cNvSpPr/>
          <p:nvPr/>
        </p:nvSpPr>
        <p:spPr>
          <a:xfrm>
            <a:off x="14866161" y="6083768"/>
            <a:ext cx="1421674" cy="1072717"/>
          </a:xfrm>
          <a:custGeom>
            <a:rect b="b" l="l" r="r" t="t"/>
            <a:pathLst>
              <a:path extrusionOk="0" h="1072717" w="1421674">
                <a:moveTo>
                  <a:pt x="0" y="0"/>
                </a:moveTo>
                <a:lnTo>
                  <a:pt x="1421673" y="0"/>
                </a:lnTo>
                <a:lnTo>
                  <a:pt x="1421673" y="1072718"/>
                </a:lnTo>
                <a:lnTo>
                  <a:pt x="0" y="1072718"/>
                </a:lnTo>
                <a:lnTo>
                  <a:pt x="0" y="0"/>
                </a:lnTo>
                <a:close/>
              </a:path>
            </a:pathLst>
          </a:custGeom>
          <a:blipFill rotWithShape="1">
            <a:blip r:embed="rId7">
              <a:alphaModFix/>
            </a:blip>
            <a:stretch>
              <a:fillRect b="0" l="0" r="0" t="0"/>
            </a:stretch>
          </a:blipFill>
          <a:ln>
            <a:noFill/>
          </a:ln>
        </p:spPr>
      </p:sp>
      <p:sp>
        <p:nvSpPr>
          <p:cNvPr id="276" name="Google Shape;276;p23"/>
          <p:cNvSpPr txBox="1"/>
          <p:nvPr/>
        </p:nvSpPr>
        <p:spPr>
          <a:xfrm>
            <a:off x="6864449" y="5633927"/>
            <a:ext cx="4559100" cy="81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FFFFFF"/>
                </a:solidFill>
                <a:latin typeface="Rubik"/>
                <a:ea typeface="Rubik"/>
                <a:cs typeface="Rubik"/>
                <a:sym typeface="Rubik"/>
              </a:rPr>
              <a:t>Lorem ipsum dolor sit amet, consectetur adipiscing elit.</a:t>
            </a:r>
            <a:endParaRPr/>
          </a:p>
        </p:txBody>
      </p:sp>
      <p:sp>
        <p:nvSpPr>
          <p:cNvPr id="277" name="Google Shape;277;p23"/>
          <p:cNvSpPr/>
          <p:nvPr/>
        </p:nvSpPr>
        <p:spPr>
          <a:xfrm rot="-2565676">
            <a:off x="16497147" y="-2095194"/>
            <a:ext cx="3581706" cy="4227336"/>
          </a:xfrm>
          <a:custGeom>
            <a:rect b="b" l="l" r="r" t="t"/>
            <a:pathLst>
              <a:path extrusionOk="0" h="4227336" w="3581706">
                <a:moveTo>
                  <a:pt x="0" y="0"/>
                </a:moveTo>
                <a:lnTo>
                  <a:pt x="3581706" y="0"/>
                </a:lnTo>
                <a:lnTo>
                  <a:pt x="3581706" y="4227335"/>
                </a:lnTo>
                <a:lnTo>
                  <a:pt x="0" y="4227335"/>
                </a:lnTo>
                <a:lnTo>
                  <a:pt x="0" y="0"/>
                </a:lnTo>
                <a:close/>
              </a:path>
            </a:pathLst>
          </a:custGeom>
          <a:blipFill rotWithShape="1">
            <a:blip r:embed="rId8">
              <a:alphaModFix/>
            </a:blip>
            <a:stretch>
              <a:fillRect b="0" l="0" r="0" t="0"/>
            </a:stretch>
          </a:blipFill>
          <a:ln>
            <a:noFill/>
          </a:ln>
        </p:spPr>
      </p:sp>
      <p:sp>
        <p:nvSpPr>
          <p:cNvPr id="278" name="Google Shape;278;p23"/>
          <p:cNvSpPr/>
          <p:nvPr/>
        </p:nvSpPr>
        <p:spPr>
          <a:xfrm rot="1721925">
            <a:off x="-1526632" y="-1912966"/>
            <a:ext cx="3581706" cy="4227336"/>
          </a:xfrm>
          <a:custGeom>
            <a:rect b="b" l="l" r="r" t="t"/>
            <a:pathLst>
              <a:path extrusionOk="0" h="4227336" w="3581706">
                <a:moveTo>
                  <a:pt x="0" y="0"/>
                </a:moveTo>
                <a:lnTo>
                  <a:pt x="3581706" y="0"/>
                </a:lnTo>
                <a:lnTo>
                  <a:pt x="3581706" y="4227336"/>
                </a:lnTo>
                <a:lnTo>
                  <a:pt x="0" y="4227336"/>
                </a:lnTo>
                <a:lnTo>
                  <a:pt x="0" y="0"/>
                </a:lnTo>
                <a:close/>
              </a:path>
            </a:pathLst>
          </a:custGeom>
          <a:blipFill rotWithShape="1">
            <a:blip r:embed="rId8">
              <a:alphaModFix/>
            </a:blip>
            <a:stretch>
              <a:fillRect b="0" l="0" r="0" t="0"/>
            </a:stretch>
          </a:blipFill>
          <a:ln>
            <a:noFill/>
          </a:ln>
        </p:spPr>
      </p:sp>
      <p:sp>
        <p:nvSpPr>
          <p:cNvPr id="279" name="Google Shape;279;p23"/>
          <p:cNvSpPr txBox="1"/>
          <p:nvPr/>
        </p:nvSpPr>
        <p:spPr>
          <a:xfrm>
            <a:off x="4580051" y="4357487"/>
            <a:ext cx="9127898" cy="118364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Strategies</a:t>
            </a:r>
            <a:endParaRPr/>
          </a:p>
        </p:txBody>
      </p:sp>
      <p:sp>
        <p:nvSpPr>
          <p:cNvPr id="280" name="Google Shape;280;p23"/>
          <p:cNvSpPr txBox="1"/>
          <p:nvPr/>
        </p:nvSpPr>
        <p:spPr>
          <a:xfrm>
            <a:off x="1541481" y="4126665"/>
            <a:ext cx="29454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81" name="Google Shape;281;p23"/>
          <p:cNvSpPr txBox="1"/>
          <p:nvPr/>
        </p:nvSpPr>
        <p:spPr>
          <a:xfrm>
            <a:off x="1541481" y="8565748"/>
            <a:ext cx="29454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82" name="Google Shape;282;p23"/>
          <p:cNvSpPr txBox="1"/>
          <p:nvPr/>
        </p:nvSpPr>
        <p:spPr>
          <a:xfrm>
            <a:off x="14104368" y="4126665"/>
            <a:ext cx="29454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83" name="Google Shape;283;p23"/>
          <p:cNvSpPr txBox="1"/>
          <p:nvPr/>
        </p:nvSpPr>
        <p:spPr>
          <a:xfrm>
            <a:off x="14104368" y="8565748"/>
            <a:ext cx="29454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84" name="Google Shape;284;p23"/>
          <p:cNvSpPr txBox="1"/>
          <p:nvPr/>
        </p:nvSpPr>
        <p:spPr>
          <a:xfrm>
            <a:off x="1238373" y="2911275"/>
            <a:ext cx="3551400" cy="10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Website</a:t>
            </a:r>
            <a:endParaRPr/>
          </a:p>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Marketing</a:t>
            </a:r>
            <a:endParaRPr/>
          </a:p>
        </p:txBody>
      </p:sp>
      <p:sp>
        <p:nvSpPr>
          <p:cNvPr id="285" name="Google Shape;285;p23"/>
          <p:cNvSpPr txBox="1"/>
          <p:nvPr/>
        </p:nvSpPr>
        <p:spPr>
          <a:xfrm>
            <a:off x="1803135" y="7422747"/>
            <a:ext cx="2421900" cy="10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Content</a:t>
            </a:r>
            <a:endParaRPr/>
          </a:p>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Marketing</a:t>
            </a:r>
            <a:endParaRPr/>
          </a:p>
        </p:txBody>
      </p:sp>
      <p:sp>
        <p:nvSpPr>
          <p:cNvPr id="286" name="Google Shape;286;p23"/>
          <p:cNvSpPr txBox="1"/>
          <p:nvPr/>
        </p:nvSpPr>
        <p:spPr>
          <a:xfrm>
            <a:off x="14107179" y="2911275"/>
            <a:ext cx="2939700" cy="10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Social Media</a:t>
            </a:r>
            <a:endParaRPr/>
          </a:p>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Marketing</a:t>
            </a:r>
            <a:endParaRPr/>
          </a:p>
        </p:txBody>
      </p:sp>
      <p:sp>
        <p:nvSpPr>
          <p:cNvPr id="287" name="Google Shape;287;p23"/>
          <p:cNvSpPr txBox="1"/>
          <p:nvPr/>
        </p:nvSpPr>
        <p:spPr>
          <a:xfrm>
            <a:off x="14107179" y="7422747"/>
            <a:ext cx="2939700" cy="10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Video</a:t>
            </a:r>
            <a:endParaRPr/>
          </a:p>
          <a:p>
            <a:pPr indent="0" lvl="0" marL="0" marR="0" rtl="0" algn="ctr">
              <a:lnSpc>
                <a:spcPct val="120000"/>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Marketing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291" name="Shape 291"/>
        <p:cNvGrpSpPr/>
        <p:nvPr/>
      </p:nvGrpSpPr>
      <p:grpSpPr>
        <a:xfrm>
          <a:off x="0" y="0"/>
          <a:ext cx="0" cy="0"/>
          <a:chOff x="0" y="0"/>
          <a:chExt cx="0" cy="0"/>
        </a:xfrm>
      </p:grpSpPr>
      <p:pic>
        <p:nvPicPr>
          <p:cNvPr id="292" name="Google Shape;292;p24"/>
          <p:cNvPicPr preferRelativeResize="0"/>
          <p:nvPr/>
        </p:nvPicPr>
        <p:blipFill rotWithShape="1">
          <a:blip r:embed="rId3">
            <a:alphaModFix/>
          </a:blip>
          <a:srcRect b="0" l="0" r="0" t="54063"/>
          <a:stretch/>
        </p:blipFill>
        <p:spPr>
          <a:xfrm>
            <a:off x="0" y="5561480"/>
            <a:ext cx="18288000" cy="4725499"/>
          </a:xfrm>
          <a:prstGeom prst="rect">
            <a:avLst/>
          </a:prstGeom>
          <a:noFill/>
          <a:ln>
            <a:noFill/>
          </a:ln>
        </p:spPr>
      </p:pic>
      <p:sp>
        <p:nvSpPr>
          <p:cNvPr id="293" name="Google Shape;293;p24"/>
          <p:cNvSpPr txBox="1"/>
          <p:nvPr/>
        </p:nvSpPr>
        <p:spPr>
          <a:xfrm>
            <a:off x="1081009" y="1120140"/>
            <a:ext cx="59154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Timeline Page</a:t>
            </a:r>
            <a:endParaRPr/>
          </a:p>
        </p:txBody>
      </p:sp>
      <p:sp>
        <p:nvSpPr>
          <p:cNvPr id="294" name="Google Shape;294;p24"/>
          <p:cNvSpPr/>
          <p:nvPr/>
        </p:nvSpPr>
        <p:spPr>
          <a:xfrm>
            <a:off x="4969198" y="4979916"/>
            <a:ext cx="7767022" cy="5493403"/>
          </a:xfrm>
          <a:custGeom>
            <a:rect b="b" l="l" r="r" t="t"/>
            <a:pathLst>
              <a:path extrusionOk="0" h="5493403" w="7767022">
                <a:moveTo>
                  <a:pt x="0" y="0"/>
                </a:moveTo>
                <a:lnTo>
                  <a:pt x="7767022" y="0"/>
                </a:lnTo>
                <a:lnTo>
                  <a:pt x="7767022" y="5493403"/>
                </a:lnTo>
                <a:lnTo>
                  <a:pt x="0" y="5493403"/>
                </a:lnTo>
                <a:lnTo>
                  <a:pt x="0" y="0"/>
                </a:lnTo>
                <a:close/>
              </a:path>
            </a:pathLst>
          </a:custGeom>
          <a:blipFill rotWithShape="1">
            <a:blip r:embed="rId4">
              <a:alphaModFix/>
            </a:blip>
            <a:stretch>
              <a:fillRect b="0" l="0" r="0" t="0"/>
            </a:stretch>
          </a:blipFill>
          <a:ln>
            <a:noFill/>
          </a:ln>
        </p:spPr>
      </p:sp>
      <p:grpSp>
        <p:nvGrpSpPr>
          <p:cNvPr id="295" name="Google Shape;295;p24"/>
          <p:cNvGrpSpPr/>
          <p:nvPr/>
        </p:nvGrpSpPr>
        <p:grpSpPr>
          <a:xfrm>
            <a:off x="5457290" y="496556"/>
            <a:ext cx="4636311" cy="4614676"/>
            <a:chOff x="0" y="-1"/>
            <a:chExt cx="6181749" cy="6152901"/>
          </a:xfrm>
        </p:grpSpPr>
        <p:sp>
          <p:nvSpPr>
            <p:cNvPr id="296" name="Google Shape;296;p24"/>
            <p:cNvSpPr/>
            <p:nvPr/>
          </p:nvSpPr>
          <p:spPr>
            <a:xfrm>
              <a:off x="821680" y="848221"/>
              <a:ext cx="4674333" cy="4615062"/>
            </a:xfrm>
            <a:custGeom>
              <a:rect b="b" l="l" r="r" t="t"/>
              <a:pathLst>
                <a:path extrusionOk="0" h="4615062" w="4674333">
                  <a:moveTo>
                    <a:pt x="0" y="0"/>
                  </a:moveTo>
                  <a:lnTo>
                    <a:pt x="4674333" y="0"/>
                  </a:lnTo>
                  <a:lnTo>
                    <a:pt x="4674333" y="4615062"/>
                  </a:lnTo>
                  <a:lnTo>
                    <a:pt x="0" y="4615062"/>
                  </a:lnTo>
                  <a:lnTo>
                    <a:pt x="0" y="0"/>
                  </a:lnTo>
                  <a:close/>
                </a:path>
              </a:pathLst>
            </a:custGeom>
            <a:blipFill rotWithShape="1">
              <a:blip r:embed="rId5">
                <a:alphaModFix/>
              </a:blip>
              <a:stretch>
                <a:fillRect b="0" l="0" r="0" t="-19796"/>
              </a:stretch>
            </a:blipFill>
            <a:ln>
              <a:noFill/>
            </a:ln>
          </p:spPr>
        </p:sp>
        <p:sp>
          <p:nvSpPr>
            <p:cNvPr id="297" name="Google Shape;297;p24"/>
            <p:cNvSpPr/>
            <p:nvPr/>
          </p:nvSpPr>
          <p:spPr>
            <a:xfrm rot="9307832">
              <a:off x="753708" y="768919"/>
              <a:ext cx="4674333" cy="4615062"/>
            </a:xfrm>
            <a:custGeom>
              <a:rect b="b" l="l" r="r" t="t"/>
              <a:pathLst>
                <a:path extrusionOk="0" h="4615062" w="4674333">
                  <a:moveTo>
                    <a:pt x="0" y="0"/>
                  </a:moveTo>
                  <a:lnTo>
                    <a:pt x="4674333" y="0"/>
                  </a:lnTo>
                  <a:lnTo>
                    <a:pt x="4674333" y="4615062"/>
                  </a:lnTo>
                  <a:lnTo>
                    <a:pt x="0" y="4615062"/>
                  </a:lnTo>
                  <a:lnTo>
                    <a:pt x="0" y="0"/>
                  </a:lnTo>
                  <a:close/>
                </a:path>
              </a:pathLst>
            </a:custGeom>
            <a:blipFill rotWithShape="1">
              <a:blip r:embed="rId5">
                <a:alphaModFix/>
              </a:blip>
              <a:stretch>
                <a:fillRect b="0" l="0" r="0" t="-19796"/>
              </a:stretch>
            </a:blipFill>
            <a:ln>
              <a:noFill/>
            </a:ln>
          </p:spPr>
        </p:sp>
      </p:grpSp>
      <p:sp>
        <p:nvSpPr>
          <p:cNvPr id="298" name="Google Shape;298;p24"/>
          <p:cNvSpPr/>
          <p:nvPr/>
        </p:nvSpPr>
        <p:spPr>
          <a:xfrm>
            <a:off x="7308832" y="1840662"/>
            <a:ext cx="2299217" cy="2284847"/>
          </a:xfrm>
          <a:custGeom>
            <a:rect b="b" l="l" r="r" t="t"/>
            <a:pathLst>
              <a:path extrusionOk="0" h="2284847" w="2299217">
                <a:moveTo>
                  <a:pt x="0" y="0"/>
                </a:moveTo>
                <a:lnTo>
                  <a:pt x="2299216" y="0"/>
                </a:lnTo>
                <a:lnTo>
                  <a:pt x="2299216" y="2284847"/>
                </a:lnTo>
                <a:lnTo>
                  <a:pt x="0" y="2284847"/>
                </a:lnTo>
                <a:lnTo>
                  <a:pt x="0" y="0"/>
                </a:lnTo>
                <a:close/>
              </a:path>
            </a:pathLst>
          </a:custGeom>
          <a:blipFill rotWithShape="1">
            <a:blip r:embed="rId6">
              <a:alphaModFix/>
            </a:blip>
            <a:stretch>
              <a:fillRect b="0" l="0" r="0" t="0"/>
            </a:stretch>
          </a:blipFill>
          <a:ln>
            <a:noFill/>
          </a:ln>
        </p:spPr>
      </p:sp>
      <p:sp>
        <p:nvSpPr>
          <p:cNvPr id="299" name="Google Shape;299;p24"/>
          <p:cNvSpPr/>
          <p:nvPr/>
        </p:nvSpPr>
        <p:spPr>
          <a:xfrm>
            <a:off x="11786730" y="7965859"/>
            <a:ext cx="1891299" cy="2715964"/>
          </a:xfrm>
          <a:custGeom>
            <a:rect b="b" l="l" r="r" t="t"/>
            <a:pathLst>
              <a:path extrusionOk="0" h="2715964" w="1891299">
                <a:moveTo>
                  <a:pt x="0" y="0"/>
                </a:moveTo>
                <a:lnTo>
                  <a:pt x="1891299" y="0"/>
                </a:lnTo>
                <a:lnTo>
                  <a:pt x="1891299" y="2715964"/>
                </a:lnTo>
                <a:lnTo>
                  <a:pt x="0" y="2715964"/>
                </a:lnTo>
                <a:lnTo>
                  <a:pt x="0" y="0"/>
                </a:lnTo>
                <a:close/>
              </a:path>
            </a:pathLst>
          </a:custGeom>
          <a:blipFill rotWithShape="1">
            <a:blip r:embed="rId7">
              <a:alphaModFix/>
            </a:blip>
            <a:stretch>
              <a:fillRect b="0" l="0" r="0" t="0"/>
            </a:stretch>
          </a:blipFill>
          <a:ln>
            <a:noFill/>
          </a:ln>
        </p:spPr>
      </p:sp>
      <p:sp>
        <p:nvSpPr>
          <p:cNvPr id="300" name="Google Shape;300;p24"/>
          <p:cNvSpPr/>
          <p:nvPr/>
        </p:nvSpPr>
        <p:spPr>
          <a:xfrm>
            <a:off x="989644" y="6302578"/>
            <a:ext cx="6630113" cy="2881085"/>
          </a:xfrm>
          <a:custGeom>
            <a:rect b="b" l="l" r="r" t="t"/>
            <a:pathLst>
              <a:path extrusionOk="0" h="2881085" w="6630113">
                <a:moveTo>
                  <a:pt x="0" y="0"/>
                </a:moveTo>
                <a:lnTo>
                  <a:pt x="6630113" y="0"/>
                </a:lnTo>
                <a:lnTo>
                  <a:pt x="6630113" y="2881086"/>
                </a:lnTo>
                <a:lnTo>
                  <a:pt x="0" y="2881086"/>
                </a:lnTo>
                <a:lnTo>
                  <a:pt x="0" y="0"/>
                </a:lnTo>
                <a:close/>
              </a:path>
            </a:pathLst>
          </a:custGeom>
          <a:blipFill rotWithShape="1">
            <a:blip r:embed="rId8">
              <a:alphaModFix/>
            </a:blip>
            <a:stretch>
              <a:fillRect b="0" l="0" r="0" t="0"/>
            </a:stretch>
          </a:blipFill>
          <a:ln>
            <a:noFill/>
          </a:ln>
        </p:spPr>
      </p:sp>
      <p:sp>
        <p:nvSpPr>
          <p:cNvPr id="301" name="Google Shape;301;p24"/>
          <p:cNvSpPr/>
          <p:nvPr/>
        </p:nvSpPr>
        <p:spPr>
          <a:xfrm>
            <a:off x="10707298" y="2279015"/>
            <a:ext cx="6630113" cy="2881085"/>
          </a:xfrm>
          <a:custGeom>
            <a:rect b="b" l="l" r="r" t="t"/>
            <a:pathLst>
              <a:path extrusionOk="0" h="2881085" w="6630113">
                <a:moveTo>
                  <a:pt x="0" y="0"/>
                </a:moveTo>
                <a:lnTo>
                  <a:pt x="6630113" y="0"/>
                </a:lnTo>
                <a:lnTo>
                  <a:pt x="6630113" y="2881085"/>
                </a:lnTo>
                <a:lnTo>
                  <a:pt x="0" y="2881085"/>
                </a:lnTo>
                <a:lnTo>
                  <a:pt x="0" y="0"/>
                </a:lnTo>
                <a:close/>
              </a:path>
            </a:pathLst>
          </a:custGeom>
          <a:blipFill rotWithShape="1">
            <a:blip r:embed="rId8">
              <a:alphaModFix/>
            </a:blip>
            <a:stretch>
              <a:fillRect b="0" l="0" r="0" t="0"/>
            </a:stretch>
          </a:blipFill>
          <a:ln>
            <a:noFill/>
          </a:ln>
        </p:spPr>
      </p:sp>
      <p:sp>
        <p:nvSpPr>
          <p:cNvPr id="302" name="Google Shape;302;p24"/>
          <p:cNvSpPr/>
          <p:nvPr/>
        </p:nvSpPr>
        <p:spPr>
          <a:xfrm flipH="1">
            <a:off x="793932" y="4203726"/>
            <a:ext cx="3311408" cy="2798140"/>
          </a:xfrm>
          <a:custGeom>
            <a:rect b="b" l="l" r="r" t="t"/>
            <a:pathLst>
              <a:path extrusionOk="0" h="2798140" w="3311408">
                <a:moveTo>
                  <a:pt x="3311408" y="0"/>
                </a:moveTo>
                <a:lnTo>
                  <a:pt x="0" y="0"/>
                </a:lnTo>
                <a:lnTo>
                  <a:pt x="0" y="2798140"/>
                </a:lnTo>
                <a:lnTo>
                  <a:pt x="3311408" y="2798140"/>
                </a:lnTo>
                <a:lnTo>
                  <a:pt x="3311408" y="0"/>
                </a:lnTo>
                <a:close/>
              </a:path>
            </a:pathLst>
          </a:custGeom>
          <a:blipFill rotWithShape="1">
            <a:blip r:embed="rId9">
              <a:alphaModFix/>
            </a:blip>
            <a:stretch>
              <a:fillRect b="0" l="0" r="0" t="0"/>
            </a:stretch>
          </a:blipFill>
          <a:ln>
            <a:noFill/>
          </a:ln>
        </p:spPr>
      </p:sp>
      <p:sp>
        <p:nvSpPr>
          <p:cNvPr id="303" name="Google Shape;303;p24"/>
          <p:cNvSpPr/>
          <p:nvPr/>
        </p:nvSpPr>
        <p:spPr>
          <a:xfrm flipH="1">
            <a:off x="14917406" y="7299086"/>
            <a:ext cx="2341894" cy="2565820"/>
          </a:xfrm>
          <a:custGeom>
            <a:rect b="b" l="l" r="r" t="t"/>
            <a:pathLst>
              <a:path extrusionOk="0" h="2565820" w="2341894">
                <a:moveTo>
                  <a:pt x="2341894" y="0"/>
                </a:moveTo>
                <a:lnTo>
                  <a:pt x="0" y="0"/>
                </a:lnTo>
                <a:lnTo>
                  <a:pt x="0" y="2565819"/>
                </a:lnTo>
                <a:lnTo>
                  <a:pt x="2341894" y="2565819"/>
                </a:lnTo>
                <a:lnTo>
                  <a:pt x="2341894" y="0"/>
                </a:lnTo>
                <a:close/>
              </a:path>
            </a:pathLst>
          </a:custGeom>
          <a:blipFill rotWithShape="1">
            <a:blip r:embed="rId10">
              <a:alphaModFix/>
            </a:blip>
            <a:stretch>
              <a:fillRect b="0" l="0" r="0" t="0"/>
            </a:stretch>
          </a:blipFill>
          <a:ln>
            <a:noFill/>
          </a:ln>
        </p:spPr>
      </p:sp>
      <p:sp>
        <p:nvSpPr>
          <p:cNvPr id="304" name="Google Shape;304;p24"/>
          <p:cNvSpPr txBox="1"/>
          <p:nvPr/>
        </p:nvSpPr>
        <p:spPr>
          <a:xfrm>
            <a:off x="13453426" y="2894141"/>
            <a:ext cx="33649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305" name="Google Shape;305;p24"/>
          <p:cNvSpPr txBox="1"/>
          <p:nvPr/>
        </p:nvSpPr>
        <p:spPr>
          <a:xfrm>
            <a:off x="13678029" y="3487295"/>
            <a:ext cx="2915720"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306" name="Google Shape;306;p24"/>
          <p:cNvSpPr txBox="1"/>
          <p:nvPr/>
        </p:nvSpPr>
        <p:spPr>
          <a:xfrm>
            <a:off x="11117340" y="3350429"/>
            <a:ext cx="2147661" cy="935696"/>
          </a:xfrm>
          <a:prstGeom prst="rect">
            <a:avLst/>
          </a:prstGeom>
          <a:noFill/>
          <a:ln>
            <a:noFill/>
          </a:ln>
        </p:spPr>
        <p:txBody>
          <a:bodyPr anchorCtr="0" anchor="t" bIns="0" lIns="0" spcFirstLastPara="1" rIns="0" wrap="square" tIns="0">
            <a:spAutoFit/>
          </a:bodyPr>
          <a:lstStyle/>
          <a:p>
            <a:pPr indent="0" lvl="0" marL="0" marR="0" rtl="0" algn="ctr">
              <a:lnSpc>
                <a:spcPct val="126991"/>
              </a:lnSpc>
              <a:spcBef>
                <a:spcPts val="0"/>
              </a:spcBef>
              <a:spcAft>
                <a:spcPts val="0"/>
              </a:spcAft>
              <a:buNone/>
            </a:pPr>
            <a:r>
              <a:rPr b="0" i="0" lang="en-US" sz="5876" u="none" cap="none" strike="noStrike">
                <a:solidFill>
                  <a:srgbClr val="F0A214"/>
                </a:solidFill>
                <a:latin typeface="Luckiest Guy"/>
                <a:ea typeface="Luckiest Guy"/>
                <a:cs typeface="Luckiest Guy"/>
                <a:sym typeface="Luckiest Guy"/>
              </a:rPr>
              <a:t>2021</a:t>
            </a:r>
            <a:endParaRPr/>
          </a:p>
        </p:txBody>
      </p:sp>
      <p:sp>
        <p:nvSpPr>
          <p:cNvPr id="307" name="Google Shape;307;p24"/>
          <p:cNvSpPr txBox="1"/>
          <p:nvPr/>
        </p:nvSpPr>
        <p:spPr>
          <a:xfrm>
            <a:off x="3774828" y="6944716"/>
            <a:ext cx="33649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308" name="Google Shape;308;p24"/>
          <p:cNvSpPr txBox="1"/>
          <p:nvPr/>
        </p:nvSpPr>
        <p:spPr>
          <a:xfrm>
            <a:off x="3999430" y="7537869"/>
            <a:ext cx="2915720"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309" name="Google Shape;309;p24"/>
          <p:cNvSpPr txBox="1"/>
          <p:nvPr/>
        </p:nvSpPr>
        <p:spPr>
          <a:xfrm>
            <a:off x="1535139" y="7401003"/>
            <a:ext cx="2147661" cy="935696"/>
          </a:xfrm>
          <a:prstGeom prst="rect">
            <a:avLst/>
          </a:prstGeom>
          <a:noFill/>
          <a:ln>
            <a:noFill/>
          </a:ln>
        </p:spPr>
        <p:txBody>
          <a:bodyPr anchorCtr="0" anchor="t" bIns="0" lIns="0" spcFirstLastPara="1" rIns="0" wrap="square" tIns="0">
            <a:spAutoFit/>
          </a:bodyPr>
          <a:lstStyle/>
          <a:p>
            <a:pPr indent="0" lvl="0" marL="0" marR="0" rtl="0" algn="ctr">
              <a:lnSpc>
                <a:spcPct val="126991"/>
              </a:lnSpc>
              <a:spcBef>
                <a:spcPts val="0"/>
              </a:spcBef>
              <a:spcAft>
                <a:spcPts val="0"/>
              </a:spcAft>
              <a:buNone/>
            </a:pPr>
            <a:r>
              <a:rPr b="0" i="0" lang="en-US" sz="5876" u="none" cap="none" strike="noStrike">
                <a:solidFill>
                  <a:srgbClr val="F0A214"/>
                </a:solidFill>
                <a:latin typeface="Luckiest Guy"/>
                <a:ea typeface="Luckiest Guy"/>
                <a:cs typeface="Luckiest Guy"/>
                <a:sym typeface="Luckiest Guy"/>
              </a:rPr>
              <a:t>2020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313" name="Shape 313"/>
        <p:cNvGrpSpPr/>
        <p:nvPr/>
      </p:nvGrpSpPr>
      <p:grpSpPr>
        <a:xfrm>
          <a:off x="0" y="0"/>
          <a:ext cx="0" cy="0"/>
          <a:chOff x="0" y="0"/>
          <a:chExt cx="0" cy="0"/>
        </a:xfrm>
      </p:grpSpPr>
      <p:pic>
        <p:nvPicPr>
          <p:cNvPr id="314" name="Google Shape;314;p25"/>
          <p:cNvPicPr preferRelativeResize="0"/>
          <p:nvPr/>
        </p:nvPicPr>
        <p:blipFill>
          <a:blip r:embed="rId3">
            <a:alphaModFix/>
          </a:blip>
          <a:stretch>
            <a:fillRect/>
          </a:stretch>
        </p:blipFill>
        <p:spPr>
          <a:xfrm>
            <a:off x="32" y="0"/>
            <a:ext cx="18287938" cy="10287000"/>
          </a:xfrm>
          <a:prstGeom prst="rect">
            <a:avLst/>
          </a:prstGeom>
          <a:noFill/>
          <a:ln>
            <a:noFill/>
          </a:ln>
        </p:spPr>
      </p:pic>
      <p:sp>
        <p:nvSpPr>
          <p:cNvPr id="315" name="Google Shape;315;p25"/>
          <p:cNvSpPr/>
          <p:nvPr/>
        </p:nvSpPr>
        <p:spPr>
          <a:xfrm>
            <a:off x="12083679" y="-455646"/>
            <a:ext cx="9020138" cy="13372173"/>
          </a:xfrm>
          <a:custGeom>
            <a:rect b="b" l="l" r="r" t="t"/>
            <a:pathLst>
              <a:path extrusionOk="0" h="13372173" w="9020138">
                <a:moveTo>
                  <a:pt x="0" y="0"/>
                </a:moveTo>
                <a:lnTo>
                  <a:pt x="9020139" y="0"/>
                </a:lnTo>
                <a:lnTo>
                  <a:pt x="9020139" y="13372173"/>
                </a:lnTo>
                <a:lnTo>
                  <a:pt x="0" y="13372173"/>
                </a:lnTo>
                <a:lnTo>
                  <a:pt x="0" y="0"/>
                </a:lnTo>
                <a:close/>
              </a:path>
            </a:pathLst>
          </a:custGeom>
          <a:blipFill rotWithShape="1">
            <a:blip r:embed="rId4">
              <a:alphaModFix/>
            </a:blip>
            <a:stretch>
              <a:fillRect b="0" l="0" r="0" t="0"/>
            </a:stretch>
          </a:blipFill>
          <a:ln>
            <a:noFill/>
          </a:ln>
        </p:spPr>
      </p:sp>
      <p:sp>
        <p:nvSpPr>
          <p:cNvPr id="316" name="Google Shape;316;p25"/>
          <p:cNvSpPr/>
          <p:nvPr/>
        </p:nvSpPr>
        <p:spPr>
          <a:xfrm>
            <a:off x="989644" y="1958436"/>
            <a:ext cx="6630113" cy="2881085"/>
          </a:xfrm>
          <a:custGeom>
            <a:rect b="b" l="l" r="r" t="t"/>
            <a:pathLst>
              <a:path extrusionOk="0" h="2881085" w="6630113">
                <a:moveTo>
                  <a:pt x="0" y="0"/>
                </a:moveTo>
                <a:lnTo>
                  <a:pt x="6630113" y="0"/>
                </a:lnTo>
                <a:lnTo>
                  <a:pt x="6630113" y="2881085"/>
                </a:lnTo>
                <a:lnTo>
                  <a:pt x="0" y="2881085"/>
                </a:lnTo>
                <a:lnTo>
                  <a:pt x="0" y="0"/>
                </a:lnTo>
                <a:close/>
              </a:path>
            </a:pathLst>
          </a:custGeom>
          <a:blipFill rotWithShape="1">
            <a:blip r:embed="rId5">
              <a:alphaModFix/>
            </a:blip>
            <a:stretch>
              <a:fillRect b="0" l="0" r="0" t="0"/>
            </a:stretch>
          </a:blipFill>
          <a:ln>
            <a:noFill/>
          </a:ln>
        </p:spPr>
      </p:sp>
      <p:sp>
        <p:nvSpPr>
          <p:cNvPr id="317" name="Google Shape;317;p25"/>
          <p:cNvSpPr/>
          <p:nvPr/>
        </p:nvSpPr>
        <p:spPr>
          <a:xfrm>
            <a:off x="10707298" y="5143500"/>
            <a:ext cx="6630113" cy="2881085"/>
          </a:xfrm>
          <a:custGeom>
            <a:rect b="b" l="l" r="r" t="t"/>
            <a:pathLst>
              <a:path extrusionOk="0" h="2881085" w="6630113">
                <a:moveTo>
                  <a:pt x="0" y="0"/>
                </a:moveTo>
                <a:lnTo>
                  <a:pt x="6630113" y="0"/>
                </a:lnTo>
                <a:lnTo>
                  <a:pt x="6630113" y="2881085"/>
                </a:lnTo>
                <a:lnTo>
                  <a:pt x="0" y="2881085"/>
                </a:lnTo>
                <a:lnTo>
                  <a:pt x="0" y="0"/>
                </a:lnTo>
                <a:close/>
              </a:path>
            </a:pathLst>
          </a:custGeom>
          <a:blipFill rotWithShape="1">
            <a:blip r:embed="rId5">
              <a:alphaModFix/>
            </a:blip>
            <a:stretch>
              <a:fillRect b="0" l="0" r="0" t="0"/>
            </a:stretch>
          </a:blipFill>
          <a:ln>
            <a:noFill/>
          </a:ln>
        </p:spPr>
      </p:sp>
      <p:sp>
        <p:nvSpPr>
          <p:cNvPr id="318" name="Google Shape;318;p25"/>
          <p:cNvSpPr/>
          <p:nvPr/>
        </p:nvSpPr>
        <p:spPr>
          <a:xfrm>
            <a:off x="434363" y="7103441"/>
            <a:ext cx="3056789" cy="3209227"/>
          </a:xfrm>
          <a:custGeom>
            <a:rect b="b" l="l" r="r" t="t"/>
            <a:pathLst>
              <a:path extrusionOk="0" h="3209227" w="3056789">
                <a:moveTo>
                  <a:pt x="0" y="0"/>
                </a:moveTo>
                <a:lnTo>
                  <a:pt x="3056789" y="0"/>
                </a:lnTo>
                <a:lnTo>
                  <a:pt x="3056789" y="3209227"/>
                </a:lnTo>
                <a:lnTo>
                  <a:pt x="0" y="3209227"/>
                </a:lnTo>
                <a:lnTo>
                  <a:pt x="0" y="0"/>
                </a:lnTo>
                <a:close/>
              </a:path>
            </a:pathLst>
          </a:custGeom>
          <a:blipFill rotWithShape="1">
            <a:blip r:embed="rId6">
              <a:alphaModFix/>
            </a:blip>
            <a:stretch>
              <a:fillRect b="0" l="0" r="0" t="0"/>
            </a:stretch>
          </a:blipFill>
          <a:ln>
            <a:noFill/>
          </a:ln>
        </p:spPr>
      </p:sp>
      <p:sp>
        <p:nvSpPr>
          <p:cNvPr id="319" name="Google Shape;319;p25"/>
          <p:cNvSpPr/>
          <p:nvPr/>
        </p:nvSpPr>
        <p:spPr>
          <a:xfrm>
            <a:off x="4018951" y="8727105"/>
            <a:ext cx="1582550" cy="1604614"/>
          </a:xfrm>
          <a:custGeom>
            <a:rect b="b" l="l" r="r" t="t"/>
            <a:pathLst>
              <a:path extrusionOk="0" h="1604614" w="1582550">
                <a:moveTo>
                  <a:pt x="0" y="0"/>
                </a:moveTo>
                <a:lnTo>
                  <a:pt x="1582550" y="0"/>
                </a:lnTo>
                <a:lnTo>
                  <a:pt x="1582550" y="1604613"/>
                </a:lnTo>
                <a:lnTo>
                  <a:pt x="0" y="1604613"/>
                </a:lnTo>
                <a:lnTo>
                  <a:pt x="0" y="0"/>
                </a:lnTo>
                <a:close/>
              </a:path>
            </a:pathLst>
          </a:custGeom>
          <a:blipFill rotWithShape="1">
            <a:blip r:embed="rId7">
              <a:alphaModFix/>
            </a:blip>
            <a:stretch>
              <a:fillRect b="0" l="0" r="0" t="0"/>
            </a:stretch>
          </a:blipFill>
          <a:ln>
            <a:noFill/>
          </a:ln>
        </p:spPr>
      </p:sp>
      <p:sp>
        <p:nvSpPr>
          <p:cNvPr id="320" name="Google Shape;320;p25"/>
          <p:cNvSpPr/>
          <p:nvPr/>
        </p:nvSpPr>
        <p:spPr>
          <a:xfrm>
            <a:off x="9001586" y="1028700"/>
            <a:ext cx="2115753" cy="3268720"/>
          </a:xfrm>
          <a:custGeom>
            <a:rect b="b" l="l" r="r" t="t"/>
            <a:pathLst>
              <a:path extrusionOk="0" h="3268720" w="2115753">
                <a:moveTo>
                  <a:pt x="0" y="0"/>
                </a:moveTo>
                <a:lnTo>
                  <a:pt x="2115754" y="0"/>
                </a:lnTo>
                <a:lnTo>
                  <a:pt x="2115754" y="3268720"/>
                </a:lnTo>
                <a:lnTo>
                  <a:pt x="0" y="3268720"/>
                </a:lnTo>
                <a:lnTo>
                  <a:pt x="0" y="0"/>
                </a:lnTo>
                <a:close/>
              </a:path>
            </a:pathLst>
          </a:custGeom>
          <a:blipFill rotWithShape="1">
            <a:blip r:embed="rId8">
              <a:alphaModFix/>
            </a:blip>
            <a:stretch>
              <a:fillRect b="0" l="0" r="0" t="0"/>
            </a:stretch>
          </a:blipFill>
          <a:ln>
            <a:noFill/>
          </a:ln>
        </p:spPr>
      </p:sp>
      <p:sp>
        <p:nvSpPr>
          <p:cNvPr id="321" name="Google Shape;321;p25"/>
          <p:cNvSpPr txBox="1"/>
          <p:nvPr/>
        </p:nvSpPr>
        <p:spPr>
          <a:xfrm>
            <a:off x="13453426" y="5758626"/>
            <a:ext cx="33649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322" name="Google Shape;322;p25"/>
          <p:cNvSpPr txBox="1"/>
          <p:nvPr/>
        </p:nvSpPr>
        <p:spPr>
          <a:xfrm>
            <a:off x="13678029" y="6351780"/>
            <a:ext cx="2915720"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323" name="Google Shape;323;p25"/>
          <p:cNvSpPr txBox="1"/>
          <p:nvPr/>
        </p:nvSpPr>
        <p:spPr>
          <a:xfrm>
            <a:off x="11117340" y="6214914"/>
            <a:ext cx="2147661" cy="935696"/>
          </a:xfrm>
          <a:prstGeom prst="rect">
            <a:avLst/>
          </a:prstGeom>
          <a:noFill/>
          <a:ln>
            <a:noFill/>
          </a:ln>
        </p:spPr>
        <p:txBody>
          <a:bodyPr anchorCtr="0" anchor="t" bIns="0" lIns="0" spcFirstLastPara="1" rIns="0" wrap="square" tIns="0">
            <a:spAutoFit/>
          </a:bodyPr>
          <a:lstStyle/>
          <a:p>
            <a:pPr indent="0" lvl="0" marL="0" marR="0" rtl="0" algn="ctr">
              <a:lnSpc>
                <a:spcPct val="126991"/>
              </a:lnSpc>
              <a:spcBef>
                <a:spcPts val="0"/>
              </a:spcBef>
              <a:spcAft>
                <a:spcPts val="0"/>
              </a:spcAft>
              <a:buNone/>
            </a:pPr>
            <a:r>
              <a:rPr b="0" i="0" lang="en-US" sz="5876" u="none" cap="none" strike="noStrike">
                <a:solidFill>
                  <a:srgbClr val="F0A214"/>
                </a:solidFill>
                <a:latin typeface="Luckiest Guy"/>
                <a:ea typeface="Luckiest Guy"/>
                <a:cs typeface="Luckiest Guy"/>
                <a:sym typeface="Luckiest Guy"/>
              </a:rPr>
              <a:t>2023</a:t>
            </a:r>
            <a:endParaRPr/>
          </a:p>
        </p:txBody>
      </p:sp>
      <p:sp>
        <p:nvSpPr>
          <p:cNvPr id="324" name="Google Shape;324;p25"/>
          <p:cNvSpPr txBox="1"/>
          <p:nvPr/>
        </p:nvSpPr>
        <p:spPr>
          <a:xfrm>
            <a:off x="3774828" y="2600573"/>
            <a:ext cx="33649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325" name="Google Shape;325;p25"/>
          <p:cNvSpPr txBox="1"/>
          <p:nvPr/>
        </p:nvSpPr>
        <p:spPr>
          <a:xfrm>
            <a:off x="3999430" y="3193727"/>
            <a:ext cx="2915720"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326" name="Google Shape;326;p25"/>
          <p:cNvSpPr txBox="1"/>
          <p:nvPr/>
        </p:nvSpPr>
        <p:spPr>
          <a:xfrm>
            <a:off x="1438741" y="2907318"/>
            <a:ext cx="2147661" cy="935696"/>
          </a:xfrm>
          <a:prstGeom prst="rect">
            <a:avLst/>
          </a:prstGeom>
          <a:noFill/>
          <a:ln>
            <a:noFill/>
          </a:ln>
        </p:spPr>
        <p:txBody>
          <a:bodyPr anchorCtr="0" anchor="t" bIns="0" lIns="0" spcFirstLastPara="1" rIns="0" wrap="square" tIns="0">
            <a:spAutoFit/>
          </a:bodyPr>
          <a:lstStyle/>
          <a:p>
            <a:pPr indent="0" lvl="0" marL="0" marR="0" rtl="0" algn="ctr">
              <a:lnSpc>
                <a:spcPct val="126991"/>
              </a:lnSpc>
              <a:spcBef>
                <a:spcPts val="0"/>
              </a:spcBef>
              <a:spcAft>
                <a:spcPts val="0"/>
              </a:spcAft>
              <a:buNone/>
            </a:pPr>
            <a:r>
              <a:rPr b="0" i="0" lang="en-US" sz="5876" u="none" cap="none" strike="noStrike">
                <a:solidFill>
                  <a:srgbClr val="F0A214"/>
                </a:solidFill>
                <a:latin typeface="Luckiest Guy"/>
                <a:ea typeface="Luckiest Guy"/>
                <a:cs typeface="Luckiest Guy"/>
                <a:sym typeface="Luckiest Guy"/>
              </a:rPr>
              <a:t>2022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330" name="Shape 330"/>
        <p:cNvGrpSpPr/>
        <p:nvPr/>
      </p:nvGrpSpPr>
      <p:grpSpPr>
        <a:xfrm>
          <a:off x="0" y="0"/>
          <a:ext cx="0" cy="0"/>
          <a:chOff x="0" y="0"/>
          <a:chExt cx="0" cy="0"/>
        </a:xfrm>
      </p:grpSpPr>
      <p:pic>
        <p:nvPicPr>
          <p:cNvPr id="331" name="Google Shape;331;p26"/>
          <p:cNvPicPr preferRelativeResize="0"/>
          <p:nvPr/>
        </p:nvPicPr>
        <p:blipFill rotWithShape="1">
          <a:blip r:embed="rId3">
            <a:alphaModFix/>
          </a:blip>
          <a:srcRect b="0" l="0" r="0" t="65340"/>
          <a:stretch/>
        </p:blipFill>
        <p:spPr>
          <a:xfrm>
            <a:off x="0" y="6721527"/>
            <a:ext cx="18288000" cy="3565501"/>
          </a:xfrm>
          <a:prstGeom prst="rect">
            <a:avLst/>
          </a:prstGeom>
          <a:noFill/>
          <a:ln>
            <a:noFill/>
          </a:ln>
        </p:spPr>
      </p:pic>
      <p:pic>
        <p:nvPicPr>
          <p:cNvPr id="332" name="Google Shape;332;p26"/>
          <p:cNvPicPr preferRelativeResize="0"/>
          <p:nvPr/>
        </p:nvPicPr>
        <p:blipFill rotWithShape="1">
          <a:blip r:embed="rId4">
            <a:alphaModFix/>
          </a:blip>
          <a:srcRect b="44132" l="9818" r="8153" t="16551"/>
          <a:stretch/>
        </p:blipFill>
        <p:spPr>
          <a:xfrm>
            <a:off x="4064500" y="2021250"/>
            <a:ext cx="10158900" cy="7343700"/>
          </a:xfrm>
          <a:prstGeom prst="round2SameRect">
            <a:avLst>
              <a:gd fmla="val 50000" name="adj1"/>
              <a:gd fmla="val 0" name="adj2"/>
            </a:avLst>
          </a:prstGeom>
          <a:noFill/>
          <a:ln>
            <a:noFill/>
          </a:ln>
        </p:spPr>
      </p:pic>
      <p:sp>
        <p:nvSpPr>
          <p:cNvPr id="333" name="Google Shape;333;p26"/>
          <p:cNvSpPr/>
          <p:nvPr/>
        </p:nvSpPr>
        <p:spPr>
          <a:xfrm rot="-994539">
            <a:off x="13932011" y="1504567"/>
            <a:ext cx="3615349" cy="1875041"/>
          </a:xfrm>
          <a:custGeom>
            <a:rect b="b" l="l" r="r" t="t"/>
            <a:pathLst>
              <a:path extrusionOk="0" h="1876889" w="3618913">
                <a:moveTo>
                  <a:pt x="0" y="0"/>
                </a:moveTo>
                <a:lnTo>
                  <a:pt x="3618912" y="0"/>
                </a:lnTo>
                <a:lnTo>
                  <a:pt x="3618912" y="1876890"/>
                </a:lnTo>
                <a:lnTo>
                  <a:pt x="0" y="1876890"/>
                </a:lnTo>
                <a:lnTo>
                  <a:pt x="0" y="0"/>
                </a:lnTo>
                <a:close/>
              </a:path>
            </a:pathLst>
          </a:custGeom>
          <a:blipFill rotWithShape="1">
            <a:blip r:embed="rId5">
              <a:alphaModFix/>
            </a:blip>
            <a:stretch>
              <a:fillRect b="0" l="0" r="0" t="0"/>
            </a:stretch>
          </a:blipFill>
          <a:ln>
            <a:noFill/>
          </a:ln>
        </p:spPr>
      </p:sp>
      <p:sp>
        <p:nvSpPr>
          <p:cNvPr id="334" name="Google Shape;334;p26"/>
          <p:cNvSpPr/>
          <p:nvPr/>
        </p:nvSpPr>
        <p:spPr>
          <a:xfrm>
            <a:off x="12117176" y="1784265"/>
            <a:ext cx="657915" cy="1879756"/>
          </a:xfrm>
          <a:custGeom>
            <a:rect b="b" l="l" r="r" t="t"/>
            <a:pathLst>
              <a:path extrusionOk="0" h="1879756" w="657915">
                <a:moveTo>
                  <a:pt x="0" y="0"/>
                </a:moveTo>
                <a:lnTo>
                  <a:pt x="657914" y="0"/>
                </a:lnTo>
                <a:lnTo>
                  <a:pt x="657914" y="1879756"/>
                </a:lnTo>
                <a:lnTo>
                  <a:pt x="0" y="1879756"/>
                </a:lnTo>
                <a:lnTo>
                  <a:pt x="0" y="0"/>
                </a:lnTo>
                <a:close/>
              </a:path>
            </a:pathLst>
          </a:custGeom>
          <a:blipFill rotWithShape="1">
            <a:blip r:embed="rId6">
              <a:alphaModFix/>
            </a:blip>
            <a:stretch>
              <a:fillRect b="0" l="0" r="0" t="0"/>
            </a:stretch>
          </a:blipFill>
          <a:ln>
            <a:noFill/>
          </a:ln>
        </p:spPr>
      </p:sp>
      <p:sp>
        <p:nvSpPr>
          <p:cNvPr id="335" name="Google Shape;335;p26"/>
          <p:cNvSpPr/>
          <p:nvPr/>
        </p:nvSpPr>
        <p:spPr>
          <a:xfrm>
            <a:off x="2012393" y="7604514"/>
            <a:ext cx="657915" cy="1879756"/>
          </a:xfrm>
          <a:custGeom>
            <a:rect b="b" l="l" r="r" t="t"/>
            <a:pathLst>
              <a:path extrusionOk="0" h="1879756" w="657915">
                <a:moveTo>
                  <a:pt x="0" y="0"/>
                </a:moveTo>
                <a:lnTo>
                  <a:pt x="657914" y="0"/>
                </a:lnTo>
                <a:lnTo>
                  <a:pt x="657914" y="1879756"/>
                </a:lnTo>
                <a:lnTo>
                  <a:pt x="0" y="1879756"/>
                </a:lnTo>
                <a:lnTo>
                  <a:pt x="0" y="0"/>
                </a:lnTo>
                <a:close/>
              </a:path>
            </a:pathLst>
          </a:custGeom>
          <a:blipFill rotWithShape="1">
            <a:blip r:embed="rId6">
              <a:alphaModFix/>
            </a:blip>
            <a:stretch>
              <a:fillRect b="0" l="0" r="0" t="0"/>
            </a:stretch>
          </a:blipFill>
          <a:ln>
            <a:noFill/>
          </a:ln>
        </p:spPr>
      </p:sp>
      <p:sp>
        <p:nvSpPr>
          <p:cNvPr id="336" name="Google Shape;336;p26"/>
          <p:cNvSpPr txBox="1"/>
          <p:nvPr/>
        </p:nvSpPr>
        <p:spPr>
          <a:xfrm>
            <a:off x="952500" y="666750"/>
            <a:ext cx="55857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New Team Member</a:t>
            </a:r>
            <a:endParaRPr/>
          </a:p>
        </p:txBody>
      </p:sp>
      <p:sp>
        <p:nvSpPr>
          <p:cNvPr id="337" name="Google Shape;337;p26"/>
          <p:cNvSpPr txBox="1"/>
          <p:nvPr/>
        </p:nvSpPr>
        <p:spPr>
          <a:xfrm>
            <a:off x="14223596" y="8966200"/>
            <a:ext cx="3035700" cy="354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Title or Position</a:t>
            </a:r>
            <a:endParaRPr/>
          </a:p>
        </p:txBody>
      </p:sp>
      <p:sp>
        <p:nvSpPr>
          <p:cNvPr id="338" name="Google Shape;338;p26"/>
          <p:cNvSpPr txBox="1"/>
          <p:nvPr/>
        </p:nvSpPr>
        <p:spPr>
          <a:xfrm>
            <a:off x="14829573" y="8397733"/>
            <a:ext cx="2429700" cy="5385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FFFFFF"/>
                </a:solidFill>
                <a:latin typeface="Rubik SemiBold"/>
                <a:ea typeface="Rubik SemiBold"/>
                <a:cs typeface="Rubik SemiBold"/>
                <a:sym typeface="Rubik SemiBold"/>
              </a:rPr>
              <a:t>John Doe</a:t>
            </a:r>
            <a:endParaRPr/>
          </a:p>
        </p:txBody>
      </p:sp>
      <p:sp>
        <p:nvSpPr>
          <p:cNvPr id="339" name="Google Shape;339;p26"/>
          <p:cNvSpPr/>
          <p:nvPr/>
        </p:nvSpPr>
        <p:spPr>
          <a:xfrm rot="-1154972">
            <a:off x="15037062" y="5166124"/>
            <a:ext cx="2018089" cy="2167869"/>
          </a:xfrm>
          <a:custGeom>
            <a:rect b="b" l="l" r="r" t="t"/>
            <a:pathLst>
              <a:path extrusionOk="0" h="2165785" w="2016149">
                <a:moveTo>
                  <a:pt x="0" y="0"/>
                </a:moveTo>
                <a:lnTo>
                  <a:pt x="2016149" y="0"/>
                </a:lnTo>
                <a:lnTo>
                  <a:pt x="2016149" y="2165785"/>
                </a:lnTo>
                <a:lnTo>
                  <a:pt x="0" y="2165785"/>
                </a:lnTo>
                <a:lnTo>
                  <a:pt x="0" y="0"/>
                </a:lnTo>
                <a:close/>
              </a:path>
            </a:pathLst>
          </a:custGeom>
          <a:blipFill rotWithShape="1">
            <a:blip r:embed="rId7">
              <a:alphaModFix/>
            </a:blip>
            <a:stretch>
              <a:fillRect b="0" l="0" r="0" t="0"/>
            </a:stretch>
          </a:blipFill>
          <a:ln>
            <a:noFill/>
          </a:ln>
        </p:spPr>
      </p:sp>
      <p:pic>
        <p:nvPicPr>
          <p:cNvPr id="340" name="Google Shape;340;p26"/>
          <p:cNvPicPr preferRelativeResize="0"/>
          <p:nvPr/>
        </p:nvPicPr>
        <p:blipFill rotWithShape="1">
          <a:blip r:embed="rId8">
            <a:alphaModFix/>
          </a:blip>
          <a:srcRect b="29022" l="5625" r="67443" t="47591"/>
          <a:stretch/>
        </p:blipFill>
        <p:spPr>
          <a:xfrm>
            <a:off x="1028700" y="4895826"/>
            <a:ext cx="4925126" cy="24057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344" name="Shape 344"/>
        <p:cNvGrpSpPr/>
        <p:nvPr/>
      </p:nvGrpSpPr>
      <p:grpSpPr>
        <a:xfrm>
          <a:off x="0" y="0"/>
          <a:ext cx="0" cy="0"/>
          <a:chOff x="0" y="0"/>
          <a:chExt cx="0" cy="0"/>
        </a:xfrm>
      </p:grpSpPr>
      <p:pic>
        <p:nvPicPr>
          <p:cNvPr id="345" name="Google Shape;345;p27"/>
          <p:cNvPicPr preferRelativeResize="0"/>
          <p:nvPr/>
        </p:nvPicPr>
        <p:blipFill rotWithShape="1">
          <a:blip r:embed="rId3">
            <a:alphaModFix amt="80000"/>
          </a:blip>
          <a:srcRect b="35031" l="0" r="0" t="12488"/>
          <a:stretch/>
        </p:blipFill>
        <p:spPr>
          <a:xfrm>
            <a:off x="617410" y="662114"/>
            <a:ext cx="8095046" cy="6372244"/>
          </a:xfrm>
          <a:prstGeom prst="rect">
            <a:avLst/>
          </a:prstGeom>
          <a:noFill/>
          <a:ln>
            <a:noFill/>
          </a:ln>
        </p:spPr>
      </p:pic>
      <p:pic>
        <p:nvPicPr>
          <p:cNvPr id="346" name="Google Shape;346;p27"/>
          <p:cNvPicPr preferRelativeResize="0"/>
          <p:nvPr/>
        </p:nvPicPr>
        <p:blipFill rotWithShape="1">
          <a:blip r:embed="rId4">
            <a:alphaModFix amt="80000"/>
          </a:blip>
          <a:srcRect b="22822" l="0" r="0" t="22823"/>
          <a:stretch/>
        </p:blipFill>
        <p:spPr>
          <a:xfrm>
            <a:off x="9299523" y="662114"/>
            <a:ext cx="8371067" cy="3034256"/>
          </a:xfrm>
          <a:prstGeom prst="rect">
            <a:avLst/>
          </a:prstGeom>
          <a:noFill/>
          <a:ln>
            <a:noFill/>
          </a:ln>
        </p:spPr>
      </p:pic>
      <p:pic>
        <p:nvPicPr>
          <p:cNvPr id="347" name="Google Shape;347;p27"/>
          <p:cNvPicPr preferRelativeResize="0"/>
          <p:nvPr/>
        </p:nvPicPr>
        <p:blipFill rotWithShape="1">
          <a:blip r:embed="rId5">
            <a:alphaModFix amt="80000"/>
          </a:blip>
          <a:srcRect b="41268" l="21508" r="6035" t="41199"/>
          <a:stretch/>
        </p:blipFill>
        <p:spPr>
          <a:xfrm>
            <a:off x="9299523" y="4000102"/>
            <a:ext cx="8371067" cy="3034256"/>
          </a:xfrm>
          <a:prstGeom prst="rect">
            <a:avLst/>
          </a:prstGeom>
          <a:noFill/>
          <a:ln>
            <a:noFill/>
          </a:ln>
        </p:spPr>
      </p:pic>
      <p:sp>
        <p:nvSpPr>
          <p:cNvPr id="348" name="Google Shape;348;p27"/>
          <p:cNvSpPr txBox="1"/>
          <p:nvPr/>
        </p:nvSpPr>
        <p:spPr>
          <a:xfrm>
            <a:off x="3668209" y="7646956"/>
            <a:ext cx="10641600" cy="212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887" u="none" cap="none" strike="noStrike">
                <a:solidFill>
                  <a:srgbClr val="F0A214"/>
                </a:solidFill>
                <a:latin typeface="Luckiest Guy"/>
                <a:ea typeface="Luckiest Guy"/>
                <a:cs typeface="Luckiest Guy"/>
                <a:sym typeface="Luckiest Guy"/>
              </a:rPr>
              <a:t>A picture is worth</a:t>
            </a:r>
            <a:endParaRPr/>
          </a:p>
          <a:p>
            <a:pPr indent="0" lvl="0" marL="0" marR="0" rtl="0" algn="ctr">
              <a:lnSpc>
                <a:spcPct val="100000"/>
              </a:lnSpc>
              <a:spcBef>
                <a:spcPts val="0"/>
              </a:spcBef>
              <a:spcAft>
                <a:spcPts val="0"/>
              </a:spcAft>
              <a:buNone/>
            </a:pPr>
            <a:r>
              <a:rPr b="0" i="0" lang="en-US" sz="6887" u="none" cap="none" strike="noStrike">
                <a:solidFill>
                  <a:srgbClr val="F0A214"/>
                </a:solidFill>
                <a:latin typeface="Luckiest Guy"/>
                <a:ea typeface="Luckiest Guy"/>
                <a:cs typeface="Luckiest Guy"/>
                <a:sym typeface="Luckiest Guy"/>
              </a:rPr>
              <a:t>a thousand words</a:t>
            </a:r>
            <a:endParaRPr/>
          </a:p>
        </p:txBody>
      </p:sp>
      <p:sp>
        <p:nvSpPr>
          <p:cNvPr id="349" name="Google Shape;349;p27"/>
          <p:cNvSpPr/>
          <p:nvPr/>
        </p:nvSpPr>
        <p:spPr>
          <a:xfrm rot="71276">
            <a:off x="1641434" y="7460762"/>
            <a:ext cx="2457681" cy="2252129"/>
          </a:xfrm>
          <a:custGeom>
            <a:rect b="b" l="l" r="r" t="t"/>
            <a:pathLst>
              <a:path extrusionOk="0" h="2252129" w="2457681">
                <a:moveTo>
                  <a:pt x="0" y="0"/>
                </a:moveTo>
                <a:lnTo>
                  <a:pt x="2457680" y="0"/>
                </a:lnTo>
                <a:lnTo>
                  <a:pt x="2457680" y="2252129"/>
                </a:lnTo>
                <a:lnTo>
                  <a:pt x="0" y="2252129"/>
                </a:lnTo>
                <a:lnTo>
                  <a:pt x="0" y="0"/>
                </a:lnTo>
                <a:close/>
              </a:path>
            </a:pathLst>
          </a:custGeom>
          <a:blipFill rotWithShape="1">
            <a:blip r:embed="rId6">
              <a:alphaModFix/>
            </a:blip>
            <a:stretch>
              <a:fillRect b="0" l="0" r="0" t="0"/>
            </a:stretch>
          </a:blipFill>
          <a:ln>
            <a:noFill/>
          </a:ln>
        </p:spPr>
      </p:sp>
      <p:sp>
        <p:nvSpPr>
          <p:cNvPr id="350" name="Google Shape;350;p27"/>
          <p:cNvSpPr/>
          <p:nvPr/>
        </p:nvSpPr>
        <p:spPr>
          <a:xfrm rot="529290">
            <a:off x="15123692" y="2376592"/>
            <a:ext cx="2744699" cy="2216344"/>
          </a:xfrm>
          <a:custGeom>
            <a:rect b="b" l="l" r="r" t="t"/>
            <a:pathLst>
              <a:path extrusionOk="0" h="2216344" w="2744699">
                <a:moveTo>
                  <a:pt x="0" y="0"/>
                </a:moveTo>
                <a:lnTo>
                  <a:pt x="2744698" y="0"/>
                </a:lnTo>
                <a:lnTo>
                  <a:pt x="2744698" y="2216344"/>
                </a:lnTo>
                <a:lnTo>
                  <a:pt x="0" y="2216344"/>
                </a:lnTo>
                <a:lnTo>
                  <a:pt x="0" y="0"/>
                </a:lnTo>
                <a:close/>
              </a:path>
            </a:pathLst>
          </a:custGeom>
          <a:blipFill rotWithShape="1">
            <a:blip r:embed="rId7">
              <a:alphaModFix/>
            </a:blip>
            <a:stretch>
              <a:fillRect b="0" l="0" r="0" t="0"/>
            </a:stretch>
          </a:blipFill>
          <a:ln>
            <a:noFill/>
          </a:ln>
        </p:spPr>
      </p:sp>
      <p:sp>
        <p:nvSpPr>
          <p:cNvPr id="351" name="Google Shape;351;p27"/>
          <p:cNvSpPr/>
          <p:nvPr/>
        </p:nvSpPr>
        <p:spPr>
          <a:xfrm rot="-604134">
            <a:off x="-317480" y="460613"/>
            <a:ext cx="2934520" cy="3155397"/>
          </a:xfrm>
          <a:custGeom>
            <a:rect b="b" l="l" r="r" t="t"/>
            <a:pathLst>
              <a:path extrusionOk="0" h="3155397" w="2934520">
                <a:moveTo>
                  <a:pt x="0" y="0"/>
                </a:moveTo>
                <a:lnTo>
                  <a:pt x="2934520" y="0"/>
                </a:lnTo>
                <a:lnTo>
                  <a:pt x="2934520" y="3155397"/>
                </a:lnTo>
                <a:lnTo>
                  <a:pt x="0" y="3155397"/>
                </a:lnTo>
                <a:lnTo>
                  <a:pt x="0" y="0"/>
                </a:lnTo>
                <a:close/>
              </a:path>
            </a:pathLst>
          </a:custGeom>
          <a:blipFill rotWithShape="1">
            <a:blip r:embed="rId8">
              <a:alphaModFix/>
            </a:blip>
            <a:stretch>
              <a:fillRect b="0" l="0" r="0" t="0"/>
            </a:stretch>
          </a:blipFill>
          <a:ln>
            <a:noFill/>
          </a:ln>
        </p:spPr>
      </p:sp>
      <p:sp>
        <p:nvSpPr>
          <p:cNvPr id="352" name="Google Shape;352;p27"/>
          <p:cNvSpPr/>
          <p:nvPr/>
        </p:nvSpPr>
        <p:spPr>
          <a:xfrm rot="563194">
            <a:off x="15042218" y="5628745"/>
            <a:ext cx="2678379" cy="3917190"/>
          </a:xfrm>
          <a:custGeom>
            <a:rect b="b" l="l" r="r" t="t"/>
            <a:pathLst>
              <a:path extrusionOk="0" h="3917190" w="2678379">
                <a:moveTo>
                  <a:pt x="0" y="0"/>
                </a:moveTo>
                <a:lnTo>
                  <a:pt x="2678379" y="0"/>
                </a:lnTo>
                <a:lnTo>
                  <a:pt x="2678379" y="3917190"/>
                </a:lnTo>
                <a:lnTo>
                  <a:pt x="0" y="391719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356" name="Shape 356"/>
        <p:cNvGrpSpPr/>
        <p:nvPr/>
      </p:nvGrpSpPr>
      <p:grpSpPr>
        <a:xfrm>
          <a:off x="0" y="0"/>
          <a:ext cx="0" cy="0"/>
          <a:chOff x="0" y="0"/>
          <a:chExt cx="0" cy="0"/>
        </a:xfrm>
      </p:grpSpPr>
      <p:pic>
        <p:nvPicPr>
          <p:cNvPr id="357" name="Google Shape;357;p28"/>
          <p:cNvPicPr preferRelativeResize="0"/>
          <p:nvPr/>
        </p:nvPicPr>
        <p:blipFill rotWithShape="1">
          <a:blip r:embed="rId3">
            <a:alphaModFix/>
          </a:blip>
          <a:srcRect b="30268" l="17961" r="17961" t="33872"/>
          <a:stretch/>
        </p:blipFill>
        <p:spPr>
          <a:xfrm>
            <a:off x="3284650" y="3484175"/>
            <a:ext cx="11718701" cy="3688951"/>
          </a:xfrm>
          <a:prstGeom prst="rect">
            <a:avLst/>
          </a:prstGeom>
          <a:noFill/>
          <a:ln>
            <a:noFill/>
          </a:ln>
        </p:spPr>
      </p:pic>
      <p:pic>
        <p:nvPicPr>
          <p:cNvPr id="358" name="Google Shape;358;p28"/>
          <p:cNvPicPr preferRelativeResize="0"/>
          <p:nvPr/>
        </p:nvPicPr>
        <p:blipFill rotWithShape="1">
          <a:blip r:embed="rId4">
            <a:alphaModFix/>
          </a:blip>
          <a:srcRect b="0" l="81529" r="3825" t="39802"/>
          <a:stretch/>
        </p:blipFill>
        <p:spPr>
          <a:xfrm>
            <a:off x="14910175" y="4094325"/>
            <a:ext cx="2678376" cy="6192674"/>
          </a:xfrm>
          <a:prstGeom prst="rect">
            <a:avLst/>
          </a:prstGeom>
          <a:noFill/>
          <a:ln>
            <a:noFill/>
          </a:ln>
        </p:spPr>
      </p:pic>
      <p:sp>
        <p:nvSpPr>
          <p:cNvPr id="359" name="Google Shape;359;p28"/>
          <p:cNvSpPr/>
          <p:nvPr/>
        </p:nvSpPr>
        <p:spPr>
          <a:xfrm rot="-978250">
            <a:off x="681288" y="456461"/>
            <a:ext cx="3790987" cy="3763416"/>
          </a:xfrm>
          <a:custGeom>
            <a:rect b="b" l="l" r="r" t="t"/>
            <a:pathLst>
              <a:path extrusionOk="0" h="3763416" w="3790987">
                <a:moveTo>
                  <a:pt x="0" y="0"/>
                </a:moveTo>
                <a:lnTo>
                  <a:pt x="3790988" y="0"/>
                </a:lnTo>
                <a:lnTo>
                  <a:pt x="3790988" y="3763416"/>
                </a:lnTo>
                <a:lnTo>
                  <a:pt x="0" y="3763416"/>
                </a:lnTo>
                <a:lnTo>
                  <a:pt x="0" y="0"/>
                </a:lnTo>
                <a:close/>
              </a:path>
            </a:pathLst>
          </a:custGeom>
          <a:blipFill rotWithShape="1">
            <a:blip r:embed="rId5">
              <a:alphaModFix/>
            </a:blip>
            <a:stretch>
              <a:fillRect b="0" l="0" r="0" t="0"/>
            </a:stretch>
          </a:blipFill>
          <a:ln>
            <a:noFill/>
          </a:ln>
        </p:spPr>
      </p:sp>
      <p:sp>
        <p:nvSpPr>
          <p:cNvPr id="360" name="Google Shape;360;p28"/>
          <p:cNvSpPr/>
          <p:nvPr/>
        </p:nvSpPr>
        <p:spPr>
          <a:xfrm>
            <a:off x="12965046" y="-4982015"/>
            <a:ext cx="5045585" cy="8024788"/>
          </a:xfrm>
          <a:custGeom>
            <a:rect b="b" l="l" r="r" t="t"/>
            <a:pathLst>
              <a:path extrusionOk="0" h="8024788" w="5045585">
                <a:moveTo>
                  <a:pt x="0" y="0"/>
                </a:moveTo>
                <a:lnTo>
                  <a:pt x="5045585" y="0"/>
                </a:lnTo>
                <a:lnTo>
                  <a:pt x="5045585" y="8024788"/>
                </a:lnTo>
                <a:lnTo>
                  <a:pt x="0" y="8024788"/>
                </a:lnTo>
                <a:lnTo>
                  <a:pt x="0" y="0"/>
                </a:lnTo>
                <a:close/>
              </a:path>
            </a:pathLst>
          </a:custGeom>
          <a:blipFill rotWithShape="1">
            <a:blip r:embed="rId6">
              <a:alphaModFix/>
            </a:blip>
            <a:stretch>
              <a:fillRect b="0" l="0" r="0" t="0"/>
            </a:stretch>
          </a:blipFill>
          <a:ln>
            <a:noFill/>
          </a:ln>
        </p:spPr>
      </p:sp>
      <p:sp>
        <p:nvSpPr>
          <p:cNvPr id="361" name="Google Shape;361;p28"/>
          <p:cNvSpPr/>
          <p:nvPr/>
        </p:nvSpPr>
        <p:spPr>
          <a:xfrm flipH="1">
            <a:off x="-493145" y="5750585"/>
            <a:ext cx="4603126" cy="5241655"/>
          </a:xfrm>
          <a:custGeom>
            <a:rect b="b" l="l" r="r" t="t"/>
            <a:pathLst>
              <a:path extrusionOk="0" h="5241655" w="4603126">
                <a:moveTo>
                  <a:pt x="4603126" y="0"/>
                </a:moveTo>
                <a:lnTo>
                  <a:pt x="0" y="0"/>
                </a:lnTo>
                <a:lnTo>
                  <a:pt x="0" y="5241655"/>
                </a:lnTo>
                <a:lnTo>
                  <a:pt x="4603126" y="5241655"/>
                </a:lnTo>
                <a:lnTo>
                  <a:pt x="4603126" y="0"/>
                </a:lnTo>
                <a:close/>
              </a:path>
            </a:pathLst>
          </a:custGeom>
          <a:blipFill rotWithShape="1">
            <a:blip r:embed="rId7">
              <a:alphaModFix/>
            </a:blip>
            <a:stretch>
              <a:fillRect b="0" l="0" r="0" t="0"/>
            </a:stretch>
          </a:blipFill>
          <a:ln>
            <a:noFill/>
          </a:ln>
        </p:spPr>
      </p:sp>
      <p:sp>
        <p:nvSpPr>
          <p:cNvPr id="362" name="Google Shape;362;p28"/>
          <p:cNvSpPr txBox="1"/>
          <p:nvPr/>
        </p:nvSpPr>
        <p:spPr>
          <a:xfrm rot="92873">
            <a:off x="5172109" y="4467207"/>
            <a:ext cx="8323615" cy="1560703"/>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800" u="none" cap="none" strike="noStrike">
                <a:solidFill>
                  <a:srgbClr val="153762"/>
                </a:solidFill>
                <a:latin typeface="Luckiest Guy"/>
                <a:ea typeface="Luckiest Guy"/>
                <a:cs typeface="Luckiest Guy"/>
                <a:sym typeface="Luckiest Guy"/>
              </a:rPr>
              <a:t>Strategies</a:t>
            </a:r>
            <a:endParaRPr/>
          </a:p>
        </p:txBody>
      </p:sp>
      <p:sp>
        <p:nvSpPr>
          <p:cNvPr id="363" name="Google Shape;363;p28"/>
          <p:cNvSpPr txBox="1"/>
          <p:nvPr/>
        </p:nvSpPr>
        <p:spPr>
          <a:xfrm>
            <a:off x="7545314" y="1259331"/>
            <a:ext cx="3197372" cy="2138764"/>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US" sz="13347" u="none" cap="none" strike="noStrike">
                <a:solidFill>
                  <a:srgbClr val="F0A214"/>
                </a:solidFill>
                <a:latin typeface="Luckiest Guy"/>
                <a:ea typeface="Luckiest Guy"/>
                <a:cs typeface="Luckiest Guy"/>
                <a:sym typeface="Luckiest Guy"/>
              </a:rPr>
              <a:t>03</a:t>
            </a:r>
            <a:endParaRPr/>
          </a:p>
        </p:txBody>
      </p:sp>
      <p:sp>
        <p:nvSpPr>
          <p:cNvPr id="364" name="Google Shape;364;p28"/>
          <p:cNvSpPr txBox="1"/>
          <p:nvPr/>
        </p:nvSpPr>
        <p:spPr>
          <a:xfrm>
            <a:off x="5901139" y="8214197"/>
            <a:ext cx="6485722" cy="3708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368" name="Shape 368"/>
        <p:cNvGrpSpPr/>
        <p:nvPr/>
      </p:nvGrpSpPr>
      <p:grpSpPr>
        <a:xfrm>
          <a:off x="0" y="0"/>
          <a:ext cx="0" cy="0"/>
          <a:chOff x="0" y="0"/>
          <a:chExt cx="0" cy="0"/>
        </a:xfrm>
      </p:grpSpPr>
      <p:sp>
        <p:nvSpPr>
          <p:cNvPr id="369" name="Google Shape;369;p29"/>
          <p:cNvSpPr/>
          <p:nvPr/>
        </p:nvSpPr>
        <p:spPr>
          <a:xfrm>
            <a:off x="13545288" y="4630321"/>
            <a:ext cx="3054411" cy="3054411"/>
          </a:xfrm>
          <a:custGeom>
            <a:rect b="b" l="l" r="r" t="t"/>
            <a:pathLst>
              <a:path extrusionOk="0" h="3054411" w="3054411">
                <a:moveTo>
                  <a:pt x="0" y="0"/>
                </a:moveTo>
                <a:lnTo>
                  <a:pt x="3054410" y="0"/>
                </a:lnTo>
                <a:lnTo>
                  <a:pt x="3054410" y="3054411"/>
                </a:lnTo>
                <a:lnTo>
                  <a:pt x="0" y="3054411"/>
                </a:lnTo>
                <a:lnTo>
                  <a:pt x="0" y="0"/>
                </a:lnTo>
                <a:close/>
              </a:path>
            </a:pathLst>
          </a:custGeom>
          <a:blipFill rotWithShape="1">
            <a:blip r:embed="rId3">
              <a:alphaModFix/>
            </a:blip>
            <a:stretch>
              <a:fillRect b="0" l="0" r="0" t="0"/>
            </a:stretch>
          </a:blipFill>
          <a:ln>
            <a:noFill/>
          </a:ln>
        </p:spPr>
      </p:sp>
      <p:pic>
        <p:nvPicPr>
          <p:cNvPr id="370" name="Google Shape;370;p29"/>
          <p:cNvPicPr preferRelativeResize="0"/>
          <p:nvPr/>
        </p:nvPicPr>
        <p:blipFill rotWithShape="1">
          <a:blip r:embed="rId4">
            <a:alphaModFix/>
          </a:blip>
          <a:srcRect b="28700" l="74065" r="10141" t="46435"/>
          <a:stretch/>
        </p:blipFill>
        <p:spPr>
          <a:xfrm>
            <a:off x="13545300" y="4776725"/>
            <a:ext cx="2888352" cy="2557799"/>
          </a:xfrm>
          <a:prstGeom prst="rect">
            <a:avLst/>
          </a:prstGeom>
          <a:noFill/>
          <a:ln>
            <a:noFill/>
          </a:ln>
        </p:spPr>
      </p:pic>
      <p:sp>
        <p:nvSpPr>
          <p:cNvPr id="371" name="Google Shape;371;p29"/>
          <p:cNvSpPr/>
          <p:nvPr/>
        </p:nvSpPr>
        <p:spPr>
          <a:xfrm>
            <a:off x="8490488" y="4582696"/>
            <a:ext cx="3054411" cy="3054411"/>
          </a:xfrm>
          <a:custGeom>
            <a:rect b="b" l="l" r="r" t="t"/>
            <a:pathLst>
              <a:path extrusionOk="0" h="3054411" w="3054411">
                <a:moveTo>
                  <a:pt x="0" y="0"/>
                </a:moveTo>
                <a:lnTo>
                  <a:pt x="3054411" y="0"/>
                </a:lnTo>
                <a:lnTo>
                  <a:pt x="3054411" y="3054411"/>
                </a:lnTo>
                <a:lnTo>
                  <a:pt x="0" y="3054411"/>
                </a:lnTo>
                <a:lnTo>
                  <a:pt x="0" y="0"/>
                </a:lnTo>
                <a:close/>
              </a:path>
            </a:pathLst>
          </a:custGeom>
          <a:blipFill rotWithShape="1">
            <a:blip r:embed="rId3">
              <a:alphaModFix/>
            </a:blip>
            <a:stretch>
              <a:fillRect b="0" l="0" r="0" t="0"/>
            </a:stretch>
          </a:blipFill>
          <a:ln>
            <a:noFill/>
          </a:ln>
        </p:spPr>
      </p:sp>
      <p:pic>
        <p:nvPicPr>
          <p:cNvPr id="372" name="Google Shape;372;p29"/>
          <p:cNvPicPr preferRelativeResize="0"/>
          <p:nvPr/>
        </p:nvPicPr>
        <p:blipFill rotWithShape="1">
          <a:blip r:embed="rId4">
            <a:alphaModFix/>
          </a:blip>
          <a:srcRect b="28700" l="47107" r="37099" t="46435"/>
          <a:stretch/>
        </p:blipFill>
        <p:spPr>
          <a:xfrm>
            <a:off x="8615150" y="4776725"/>
            <a:ext cx="2888352" cy="2557799"/>
          </a:xfrm>
          <a:prstGeom prst="rect">
            <a:avLst/>
          </a:prstGeom>
          <a:noFill/>
          <a:ln>
            <a:noFill/>
          </a:ln>
        </p:spPr>
      </p:pic>
      <p:pic>
        <p:nvPicPr>
          <p:cNvPr id="373" name="Google Shape;373;p29"/>
          <p:cNvPicPr preferRelativeResize="0"/>
          <p:nvPr/>
        </p:nvPicPr>
        <p:blipFill rotWithShape="1">
          <a:blip r:embed="rId5">
            <a:alphaModFix amt="80000"/>
          </a:blip>
          <a:srcRect b="0" l="25547" r="25547" t="0"/>
          <a:stretch/>
        </p:blipFill>
        <p:spPr>
          <a:xfrm>
            <a:off x="0" y="0"/>
            <a:ext cx="6802187" cy="10287000"/>
          </a:xfrm>
          <a:prstGeom prst="rect">
            <a:avLst/>
          </a:prstGeom>
          <a:noFill/>
          <a:ln>
            <a:noFill/>
          </a:ln>
        </p:spPr>
      </p:pic>
      <p:sp>
        <p:nvSpPr>
          <p:cNvPr id="374" name="Google Shape;374;p29"/>
          <p:cNvSpPr/>
          <p:nvPr/>
        </p:nvSpPr>
        <p:spPr>
          <a:xfrm rot="-643897">
            <a:off x="-992356" y="-1072407"/>
            <a:ext cx="4042112" cy="3086703"/>
          </a:xfrm>
          <a:custGeom>
            <a:rect b="b" l="l" r="r" t="t"/>
            <a:pathLst>
              <a:path extrusionOk="0" h="3086703" w="4042112">
                <a:moveTo>
                  <a:pt x="0" y="0"/>
                </a:moveTo>
                <a:lnTo>
                  <a:pt x="4042112" y="0"/>
                </a:lnTo>
                <a:lnTo>
                  <a:pt x="4042112" y="3086703"/>
                </a:lnTo>
                <a:lnTo>
                  <a:pt x="0" y="3086703"/>
                </a:lnTo>
                <a:lnTo>
                  <a:pt x="0" y="0"/>
                </a:lnTo>
                <a:close/>
              </a:path>
            </a:pathLst>
          </a:custGeom>
          <a:blipFill rotWithShape="1">
            <a:blip r:embed="rId6">
              <a:alphaModFix/>
            </a:blip>
            <a:stretch>
              <a:fillRect b="0" l="0" r="0" t="0"/>
            </a:stretch>
          </a:blipFill>
          <a:ln>
            <a:noFill/>
          </a:ln>
        </p:spPr>
      </p:sp>
      <p:sp>
        <p:nvSpPr>
          <p:cNvPr id="375" name="Google Shape;375;p29"/>
          <p:cNvSpPr/>
          <p:nvPr/>
        </p:nvSpPr>
        <p:spPr>
          <a:xfrm rot="441129">
            <a:off x="4888939" y="546461"/>
            <a:ext cx="3826496" cy="3311658"/>
          </a:xfrm>
          <a:custGeom>
            <a:rect b="b" l="l" r="r" t="t"/>
            <a:pathLst>
              <a:path extrusionOk="0" h="3311658" w="3826496">
                <a:moveTo>
                  <a:pt x="0" y="0"/>
                </a:moveTo>
                <a:lnTo>
                  <a:pt x="3826496" y="0"/>
                </a:lnTo>
                <a:lnTo>
                  <a:pt x="3826496" y="3311658"/>
                </a:lnTo>
                <a:lnTo>
                  <a:pt x="0" y="3311658"/>
                </a:lnTo>
                <a:lnTo>
                  <a:pt x="0" y="0"/>
                </a:lnTo>
                <a:close/>
              </a:path>
            </a:pathLst>
          </a:custGeom>
          <a:blipFill rotWithShape="1">
            <a:blip r:embed="rId7">
              <a:alphaModFix/>
            </a:blip>
            <a:stretch>
              <a:fillRect b="0" l="0" r="0" t="0"/>
            </a:stretch>
          </a:blipFill>
          <a:ln>
            <a:noFill/>
          </a:ln>
        </p:spPr>
      </p:sp>
      <p:sp>
        <p:nvSpPr>
          <p:cNvPr id="376" name="Google Shape;376;p29"/>
          <p:cNvSpPr/>
          <p:nvPr/>
        </p:nvSpPr>
        <p:spPr>
          <a:xfrm flipH="1">
            <a:off x="14789398" y="315241"/>
            <a:ext cx="3498602" cy="3059687"/>
          </a:xfrm>
          <a:custGeom>
            <a:rect b="b" l="l" r="r" t="t"/>
            <a:pathLst>
              <a:path extrusionOk="0" h="3059687" w="3498602">
                <a:moveTo>
                  <a:pt x="3498602" y="0"/>
                </a:moveTo>
                <a:lnTo>
                  <a:pt x="0" y="0"/>
                </a:lnTo>
                <a:lnTo>
                  <a:pt x="0" y="3059686"/>
                </a:lnTo>
                <a:lnTo>
                  <a:pt x="3498602" y="3059686"/>
                </a:lnTo>
                <a:lnTo>
                  <a:pt x="3498602" y="0"/>
                </a:lnTo>
                <a:close/>
              </a:path>
            </a:pathLst>
          </a:custGeom>
          <a:blipFill rotWithShape="1">
            <a:blip r:embed="rId8">
              <a:alphaModFix/>
            </a:blip>
            <a:stretch>
              <a:fillRect b="0" l="0" r="0" t="0"/>
            </a:stretch>
          </a:blipFill>
          <a:ln>
            <a:noFill/>
          </a:ln>
        </p:spPr>
      </p:sp>
      <p:sp>
        <p:nvSpPr>
          <p:cNvPr id="377" name="Google Shape;377;p29"/>
          <p:cNvSpPr txBox="1"/>
          <p:nvPr/>
        </p:nvSpPr>
        <p:spPr>
          <a:xfrm>
            <a:off x="8531893" y="1388684"/>
            <a:ext cx="8026401" cy="255778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Write Your</a:t>
            </a:r>
            <a:endParaRPr/>
          </a:p>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Topic or Idea</a:t>
            </a:r>
            <a:endParaRPr/>
          </a:p>
        </p:txBody>
      </p:sp>
      <p:sp>
        <p:nvSpPr>
          <p:cNvPr id="378" name="Google Shape;378;p29"/>
          <p:cNvSpPr txBox="1"/>
          <p:nvPr/>
        </p:nvSpPr>
        <p:spPr>
          <a:xfrm>
            <a:off x="8531893" y="8009585"/>
            <a:ext cx="2971602"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379" name="Google Shape;379;p29"/>
          <p:cNvSpPr txBox="1"/>
          <p:nvPr/>
        </p:nvSpPr>
        <p:spPr>
          <a:xfrm>
            <a:off x="13586692" y="8009585"/>
            <a:ext cx="2971602"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383" name="Shape 383"/>
        <p:cNvGrpSpPr/>
        <p:nvPr/>
      </p:nvGrpSpPr>
      <p:grpSpPr>
        <a:xfrm>
          <a:off x="0" y="0"/>
          <a:ext cx="0" cy="0"/>
          <a:chOff x="0" y="0"/>
          <a:chExt cx="0" cy="0"/>
        </a:xfrm>
      </p:grpSpPr>
      <p:pic>
        <p:nvPicPr>
          <p:cNvPr id="384" name="Google Shape;384;p30"/>
          <p:cNvPicPr preferRelativeResize="0"/>
          <p:nvPr/>
        </p:nvPicPr>
        <p:blipFill rotWithShape="1">
          <a:blip r:embed="rId3">
            <a:alphaModFix/>
          </a:blip>
          <a:srcRect b="14262" l="32930" r="36360" t="25810"/>
          <a:stretch/>
        </p:blipFill>
        <p:spPr>
          <a:xfrm>
            <a:off x="6022075" y="2655350"/>
            <a:ext cx="5616250" cy="6164524"/>
          </a:xfrm>
          <a:prstGeom prst="rect">
            <a:avLst/>
          </a:prstGeom>
          <a:noFill/>
          <a:ln>
            <a:noFill/>
          </a:ln>
        </p:spPr>
      </p:pic>
      <p:sp>
        <p:nvSpPr>
          <p:cNvPr id="385" name="Google Shape;385;p30"/>
          <p:cNvSpPr/>
          <p:nvPr/>
        </p:nvSpPr>
        <p:spPr>
          <a:xfrm>
            <a:off x="622823" y="1823573"/>
            <a:ext cx="4642420" cy="3905436"/>
          </a:xfrm>
          <a:custGeom>
            <a:rect b="b" l="l" r="r" t="t"/>
            <a:pathLst>
              <a:path extrusionOk="0" h="3905436" w="4642420">
                <a:moveTo>
                  <a:pt x="0" y="0"/>
                </a:moveTo>
                <a:lnTo>
                  <a:pt x="4642420" y="0"/>
                </a:lnTo>
                <a:lnTo>
                  <a:pt x="4642420" y="3905435"/>
                </a:lnTo>
                <a:lnTo>
                  <a:pt x="0" y="3905435"/>
                </a:lnTo>
                <a:lnTo>
                  <a:pt x="0" y="0"/>
                </a:lnTo>
                <a:close/>
              </a:path>
            </a:pathLst>
          </a:custGeom>
          <a:blipFill rotWithShape="1">
            <a:blip r:embed="rId4">
              <a:alphaModFix/>
            </a:blip>
            <a:stretch>
              <a:fillRect b="0" l="0" r="0" t="0"/>
            </a:stretch>
          </a:blipFill>
          <a:ln>
            <a:noFill/>
          </a:ln>
        </p:spPr>
      </p:sp>
      <p:sp>
        <p:nvSpPr>
          <p:cNvPr id="386" name="Google Shape;386;p30"/>
          <p:cNvSpPr/>
          <p:nvPr/>
        </p:nvSpPr>
        <p:spPr>
          <a:xfrm>
            <a:off x="12364646" y="1823573"/>
            <a:ext cx="4642420" cy="3905436"/>
          </a:xfrm>
          <a:custGeom>
            <a:rect b="b" l="l" r="r" t="t"/>
            <a:pathLst>
              <a:path extrusionOk="0" h="3905436" w="4642420">
                <a:moveTo>
                  <a:pt x="0" y="0"/>
                </a:moveTo>
                <a:lnTo>
                  <a:pt x="4642420" y="0"/>
                </a:lnTo>
                <a:lnTo>
                  <a:pt x="4642420" y="3905435"/>
                </a:lnTo>
                <a:lnTo>
                  <a:pt x="0" y="3905435"/>
                </a:lnTo>
                <a:lnTo>
                  <a:pt x="0" y="0"/>
                </a:lnTo>
                <a:close/>
              </a:path>
            </a:pathLst>
          </a:custGeom>
          <a:blipFill rotWithShape="1">
            <a:blip r:embed="rId4">
              <a:alphaModFix/>
            </a:blip>
            <a:stretch>
              <a:fillRect b="0" l="0" r="0" t="0"/>
            </a:stretch>
          </a:blipFill>
          <a:ln>
            <a:noFill/>
          </a:ln>
        </p:spPr>
      </p:sp>
      <p:sp>
        <p:nvSpPr>
          <p:cNvPr id="387" name="Google Shape;387;p30"/>
          <p:cNvSpPr/>
          <p:nvPr/>
        </p:nvSpPr>
        <p:spPr>
          <a:xfrm>
            <a:off x="622823" y="6043333"/>
            <a:ext cx="4642420" cy="3905436"/>
          </a:xfrm>
          <a:custGeom>
            <a:rect b="b" l="l" r="r" t="t"/>
            <a:pathLst>
              <a:path extrusionOk="0" h="3905436" w="4642420">
                <a:moveTo>
                  <a:pt x="0" y="0"/>
                </a:moveTo>
                <a:lnTo>
                  <a:pt x="4642420" y="0"/>
                </a:lnTo>
                <a:lnTo>
                  <a:pt x="4642420" y="3905436"/>
                </a:lnTo>
                <a:lnTo>
                  <a:pt x="0" y="3905436"/>
                </a:lnTo>
                <a:lnTo>
                  <a:pt x="0" y="0"/>
                </a:lnTo>
                <a:close/>
              </a:path>
            </a:pathLst>
          </a:custGeom>
          <a:blipFill rotWithShape="1">
            <a:blip r:embed="rId4">
              <a:alphaModFix/>
            </a:blip>
            <a:stretch>
              <a:fillRect b="0" l="0" r="0" t="0"/>
            </a:stretch>
          </a:blipFill>
          <a:ln>
            <a:noFill/>
          </a:ln>
        </p:spPr>
      </p:sp>
      <p:sp>
        <p:nvSpPr>
          <p:cNvPr id="388" name="Google Shape;388;p30"/>
          <p:cNvSpPr/>
          <p:nvPr/>
        </p:nvSpPr>
        <p:spPr>
          <a:xfrm>
            <a:off x="12364646" y="6043333"/>
            <a:ext cx="4642420" cy="3905436"/>
          </a:xfrm>
          <a:custGeom>
            <a:rect b="b" l="l" r="r" t="t"/>
            <a:pathLst>
              <a:path extrusionOk="0" h="3905436" w="4642420">
                <a:moveTo>
                  <a:pt x="0" y="0"/>
                </a:moveTo>
                <a:lnTo>
                  <a:pt x="4642420" y="0"/>
                </a:lnTo>
                <a:lnTo>
                  <a:pt x="4642420" y="3905436"/>
                </a:lnTo>
                <a:lnTo>
                  <a:pt x="0" y="3905436"/>
                </a:lnTo>
                <a:lnTo>
                  <a:pt x="0" y="0"/>
                </a:lnTo>
                <a:close/>
              </a:path>
            </a:pathLst>
          </a:custGeom>
          <a:blipFill rotWithShape="1">
            <a:blip r:embed="rId4">
              <a:alphaModFix/>
            </a:blip>
            <a:stretch>
              <a:fillRect b="0" l="0" r="0" t="0"/>
            </a:stretch>
          </a:blipFill>
          <a:ln>
            <a:noFill/>
          </a:ln>
        </p:spPr>
      </p:sp>
      <p:sp>
        <p:nvSpPr>
          <p:cNvPr id="389" name="Google Shape;389;p30"/>
          <p:cNvSpPr txBox="1"/>
          <p:nvPr/>
        </p:nvSpPr>
        <p:spPr>
          <a:xfrm>
            <a:off x="1360886" y="2655349"/>
            <a:ext cx="3166294"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3.5</a:t>
            </a:r>
            <a:endParaRPr/>
          </a:p>
        </p:txBody>
      </p:sp>
      <p:sp>
        <p:nvSpPr>
          <p:cNvPr id="390" name="Google Shape;390;p30"/>
          <p:cNvSpPr txBox="1"/>
          <p:nvPr/>
        </p:nvSpPr>
        <p:spPr>
          <a:xfrm>
            <a:off x="12654151" y="2655349"/>
            <a:ext cx="4063410"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280</a:t>
            </a:r>
            <a:endParaRPr/>
          </a:p>
        </p:txBody>
      </p:sp>
      <p:sp>
        <p:nvSpPr>
          <p:cNvPr id="391" name="Google Shape;391;p30"/>
          <p:cNvSpPr txBox="1"/>
          <p:nvPr/>
        </p:nvSpPr>
        <p:spPr>
          <a:xfrm>
            <a:off x="1184467" y="6833499"/>
            <a:ext cx="3519131"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85+</a:t>
            </a:r>
            <a:endParaRPr/>
          </a:p>
        </p:txBody>
      </p:sp>
      <p:sp>
        <p:nvSpPr>
          <p:cNvPr id="392" name="Google Shape;392;p30"/>
          <p:cNvSpPr txBox="1"/>
          <p:nvPr/>
        </p:nvSpPr>
        <p:spPr>
          <a:xfrm>
            <a:off x="12654151" y="6833499"/>
            <a:ext cx="4063410"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90%</a:t>
            </a:r>
            <a:endParaRPr/>
          </a:p>
        </p:txBody>
      </p:sp>
      <p:sp>
        <p:nvSpPr>
          <p:cNvPr id="393" name="Google Shape;393;p30"/>
          <p:cNvSpPr txBox="1"/>
          <p:nvPr/>
        </p:nvSpPr>
        <p:spPr>
          <a:xfrm>
            <a:off x="1566224" y="7995030"/>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FFFFFF"/>
                </a:solidFill>
                <a:latin typeface="Rubik"/>
                <a:ea typeface="Rubik"/>
                <a:cs typeface="Rubik"/>
                <a:sym typeface="Rubik"/>
              </a:rPr>
              <a:t>Elaborate on the featured statistic.</a:t>
            </a:r>
            <a:endParaRPr/>
          </a:p>
        </p:txBody>
      </p:sp>
      <p:sp>
        <p:nvSpPr>
          <p:cNvPr id="394" name="Google Shape;394;p30"/>
          <p:cNvSpPr txBox="1"/>
          <p:nvPr/>
        </p:nvSpPr>
        <p:spPr>
          <a:xfrm>
            <a:off x="1566224" y="3914013"/>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FFFFFF"/>
                </a:solidFill>
                <a:latin typeface="Rubik"/>
                <a:ea typeface="Rubik"/>
                <a:cs typeface="Rubik"/>
                <a:sym typeface="Rubik"/>
              </a:rPr>
              <a:t>Elaborate on the featured statistic.</a:t>
            </a:r>
            <a:endParaRPr/>
          </a:p>
        </p:txBody>
      </p:sp>
      <p:sp>
        <p:nvSpPr>
          <p:cNvPr id="395" name="Google Shape;395;p30"/>
          <p:cNvSpPr txBox="1"/>
          <p:nvPr/>
        </p:nvSpPr>
        <p:spPr>
          <a:xfrm>
            <a:off x="13308048" y="3914013"/>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FFFFFF"/>
                </a:solidFill>
                <a:latin typeface="Rubik"/>
                <a:ea typeface="Rubik"/>
                <a:cs typeface="Rubik"/>
                <a:sym typeface="Rubik"/>
              </a:rPr>
              <a:t>Elaborate on the featured statistic.</a:t>
            </a:r>
            <a:endParaRPr/>
          </a:p>
        </p:txBody>
      </p:sp>
      <p:sp>
        <p:nvSpPr>
          <p:cNvPr id="396" name="Google Shape;396;p30"/>
          <p:cNvSpPr txBox="1"/>
          <p:nvPr/>
        </p:nvSpPr>
        <p:spPr>
          <a:xfrm>
            <a:off x="13308048" y="7995030"/>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FFFFFF"/>
                </a:solidFill>
                <a:latin typeface="Rubik"/>
                <a:ea typeface="Rubik"/>
                <a:cs typeface="Rubik"/>
                <a:sym typeface="Rubik"/>
              </a:rPr>
              <a:t>Elaborate on the featured statistic.</a:t>
            </a:r>
            <a:endParaRPr/>
          </a:p>
        </p:txBody>
      </p:sp>
      <p:sp>
        <p:nvSpPr>
          <p:cNvPr id="397" name="Google Shape;397;p30"/>
          <p:cNvSpPr txBox="1"/>
          <p:nvPr/>
        </p:nvSpPr>
        <p:spPr>
          <a:xfrm>
            <a:off x="4703598" y="967070"/>
            <a:ext cx="8880804"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Market Research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401" name="Shape 401"/>
        <p:cNvGrpSpPr/>
        <p:nvPr/>
      </p:nvGrpSpPr>
      <p:grpSpPr>
        <a:xfrm>
          <a:off x="0" y="0"/>
          <a:ext cx="0" cy="0"/>
          <a:chOff x="0" y="0"/>
          <a:chExt cx="0" cy="0"/>
        </a:xfrm>
      </p:grpSpPr>
      <p:pic>
        <p:nvPicPr>
          <p:cNvPr id="402" name="Google Shape;402;p31"/>
          <p:cNvPicPr preferRelativeResize="0"/>
          <p:nvPr/>
        </p:nvPicPr>
        <p:blipFill rotWithShape="1">
          <a:blip r:embed="rId3">
            <a:alphaModFix/>
          </a:blip>
          <a:srcRect b="30268" l="17961" r="17961" t="33872"/>
          <a:stretch/>
        </p:blipFill>
        <p:spPr>
          <a:xfrm>
            <a:off x="3284650" y="3484175"/>
            <a:ext cx="11718701" cy="3688951"/>
          </a:xfrm>
          <a:prstGeom prst="rect">
            <a:avLst/>
          </a:prstGeom>
          <a:noFill/>
          <a:ln>
            <a:noFill/>
          </a:ln>
        </p:spPr>
      </p:pic>
      <p:sp>
        <p:nvSpPr>
          <p:cNvPr id="403" name="Google Shape;403;p31"/>
          <p:cNvSpPr/>
          <p:nvPr/>
        </p:nvSpPr>
        <p:spPr>
          <a:xfrm flipH="1">
            <a:off x="-776769" y="5274187"/>
            <a:ext cx="4737922" cy="5399342"/>
          </a:xfrm>
          <a:custGeom>
            <a:rect b="b" l="l" r="r" t="t"/>
            <a:pathLst>
              <a:path extrusionOk="0" h="5399342" w="4737922">
                <a:moveTo>
                  <a:pt x="4737923" y="0"/>
                </a:moveTo>
                <a:lnTo>
                  <a:pt x="0" y="0"/>
                </a:lnTo>
                <a:lnTo>
                  <a:pt x="0" y="5399341"/>
                </a:lnTo>
                <a:lnTo>
                  <a:pt x="4737923" y="5399341"/>
                </a:lnTo>
                <a:lnTo>
                  <a:pt x="4737923" y="0"/>
                </a:lnTo>
                <a:close/>
              </a:path>
            </a:pathLst>
          </a:custGeom>
          <a:blipFill rotWithShape="1">
            <a:blip r:embed="rId4">
              <a:alphaModFix/>
            </a:blip>
            <a:stretch>
              <a:fillRect b="0" l="0" r="0" t="0"/>
            </a:stretch>
          </a:blipFill>
          <a:ln>
            <a:noFill/>
          </a:ln>
        </p:spPr>
      </p:sp>
      <p:sp>
        <p:nvSpPr>
          <p:cNvPr id="404" name="Google Shape;404;p31"/>
          <p:cNvSpPr/>
          <p:nvPr/>
        </p:nvSpPr>
        <p:spPr>
          <a:xfrm>
            <a:off x="963390" y="8525000"/>
            <a:ext cx="1239129" cy="1515754"/>
          </a:xfrm>
          <a:custGeom>
            <a:rect b="b" l="l" r="r" t="t"/>
            <a:pathLst>
              <a:path extrusionOk="0" h="1515754" w="1239129">
                <a:moveTo>
                  <a:pt x="0" y="0"/>
                </a:moveTo>
                <a:lnTo>
                  <a:pt x="1239129" y="0"/>
                </a:lnTo>
                <a:lnTo>
                  <a:pt x="1239129" y="1515754"/>
                </a:lnTo>
                <a:lnTo>
                  <a:pt x="0" y="1515754"/>
                </a:lnTo>
                <a:lnTo>
                  <a:pt x="0" y="0"/>
                </a:lnTo>
                <a:close/>
              </a:path>
            </a:pathLst>
          </a:custGeom>
          <a:blipFill rotWithShape="1">
            <a:blip r:embed="rId5">
              <a:alphaModFix/>
            </a:blip>
            <a:stretch>
              <a:fillRect b="0" l="0" r="0" t="0"/>
            </a:stretch>
          </a:blipFill>
          <a:ln>
            <a:noFill/>
          </a:ln>
        </p:spPr>
      </p:sp>
      <p:sp>
        <p:nvSpPr>
          <p:cNvPr id="405" name="Google Shape;405;p31"/>
          <p:cNvSpPr/>
          <p:nvPr/>
        </p:nvSpPr>
        <p:spPr>
          <a:xfrm>
            <a:off x="4408763" y="7698009"/>
            <a:ext cx="3481055" cy="2582310"/>
          </a:xfrm>
          <a:custGeom>
            <a:rect b="b" l="l" r="r" t="t"/>
            <a:pathLst>
              <a:path extrusionOk="0" h="2582310" w="3481055">
                <a:moveTo>
                  <a:pt x="0" y="0"/>
                </a:moveTo>
                <a:lnTo>
                  <a:pt x="3481056" y="0"/>
                </a:lnTo>
                <a:lnTo>
                  <a:pt x="3481056" y="2582310"/>
                </a:lnTo>
                <a:lnTo>
                  <a:pt x="0" y="2582310"/>
                </a:lnTo>
                <a:lnTo>
                  <a:pt x="0" y="0"/>
                </a:lnTo>
                <a:close/>
              </a:path>
            </a:pathLst>
          </a:custGeom>
          <a:blipFill rotWithShape="1">
            <a:blip r:embed="rId6">
              <a:alphaModFix/>
            </a:blip>
            <a:stretch>
              <a:fillRect b="0" l="0" r="0" t="0"/>
            </a:stretch>
          </a:blipFill>
          <a:ln>
            <a:noFill/>
          </a:ln>
        </p:spPr>
      </p:sp>
      <p:sp>
        <p:nvSpPr>
          <p:cNvPr id="406" name="Google Shape;406;p31"/>
          <p:cNvSpPr/>
          <p:nvPr/>
        </p:nvSpPr>
        <p:spPr>
          <a:xfrm>
            <a:off x="10882041" y="510949"/>
            <a:ext cx="3331492" cy="4001792"/>
          </a:xfrm>
          <a:custGeom>
            <a:rect b="b" l="l" r="r" t="t"/>
            <a:pathLst>
              <a:path extrusionOk="0" h="4001792" w="3331492">
                <a:moveTo>
                  <a:pt x="0" y="0"/>
                </a:moveTo>
                <a:lnTo>
                  <a:pt x="3331492" y="0"/>
                </a:lnTo>
                <a:lnTo>
                  <a:pt x="3331492" y="4001792"/>
                </a:lnTo>
                <a:lnTo>
                  <a:pt x="0" y="4001792"/>
                </a:lnTo>
                <a:lnTo>
                  <a:pt x="0" y="0"/>
                </a:lnTo>
                <a:close/>
              </a:path>
            </a:pathLst>
          </a:custGeom>
          <a:blipFill rotWithShape="1">
            <a:blip r:embed="rId7">
              <a:alphaModFix/>
            </a:blip>
            <a:stretch>
              <a:fillRect b="0" l="0" r="0" t="0"/>
            </a:stretch>
          </a:blipFill>
          <a:ln>
            <a:noFill/>
          </a:ln>
        </p:spPr>
      </p:sp>
      <p:sp>
        <p:nvSpPr>
          <p:cNvPr id="407" name="Google Shape;407;p31"/>
          <p:cNvSpPr/>
          <p:nvPr/>
        </p:nvSpPr>
        <p:spPr>
          <a:xfrm rot="945571">
            <a:off x="3757263" y="1258308"/>
            <a:ext cx="1937860" cy="1785253"/>
          </a:xfrm>
          <a:custGeom>
            <a:rect b="b" l="l" r="r" t="t"/>
            <a:pathLst>
              <a:path extrusionOk="0" h="1785253" w="1937860">
                <a:moveTo>
                  <a:pt x="0" y="0"/>
                </a:moveTo>
                <a:lnTo>
                  <a:pt x="1937860" y="0"/>
                </a:lnTo>
                <a:lnTo>
                  <a:pt x="1937860" y="1785254"/>
                </a:lnTo>
                <a:lnTo>
                  <a:pt x="0" y="1785254"/>
                </a:lnTo>
                <a:lnTo>
                  <a:pt x="0" y="0"/>
                </a:lnTo>
                <a:close/>
              </a:path>
            </a:pathLst>
          </a:custGeom>
          <a:blipFill rotWithShape="1">
            <a:blip r:embed="rId8">
              <a:alphaModFix/>
            </a:blip>
            <a:stretch>
              <a:fillRect b="0" l="0" r="0" t="0"/>
            </a:stretch>
          </a:blipFill>
          <a:ln>
            <a:noFill/>
          </a:ln>
        </p:spPr>
      </p:sp>
      <p:sp>
        <p:nvSpPr>
          <p:cNvPr id="408" name="Google Shape;408;p31"/>
          <p:cNvSpPr txBox="1"/>
          <p:nvPr/>
        </p:nvSpPr>
        <p:spPr>
          <a:xfrm rot="92873">
            <a:off x="5172109" y="4467207"/>
            <a:ext cx="8323615" cy="1560703"/>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800" u="none" cap="none" strike="noStrike">
                <a:solidFill>
                  <a:srgbClr val="214B7B"/>
                </a:solidFill>
                <a:latin typeface="Luckiest Guy"/>
                <a:ea typeface="Luckiest Guy"/>
                <a:cs typeface="Luckiest Guy"/>
                <a:sym typeface="Luckiest Guy"/>
              </a:rPr>
              <a:t>Budget</a:t>
            </a:r>
            <a:endParaRPr/>
          </a:p>
        </p:txBody>
      </p:sp>
      <p:sp>
        <p:nvSpPr>
          <p:cNvPr id="409" name="Google Shape;409;p31"/>
          <p:cNvSpPr txBox="1"/>
          <p:nvPr/>
        </p:nvSpPr>
        <p:spPr>
          <a:xfrm>
            <a:off x="7545314" y="1259331"/>
            <a:ext cx="3197372" cy="2138764"/>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US" sz="13347" u="none" cap="none" strike="noStrike">
                <a:solidFill>
                  <a:srgbClr val="F0A214"/>
                </a:solidFill>
                <a:latin typeface="Luckiest Guy"/>
                <a:ea typeface="Luckiest Guy"/>
                <a:cs typeface="Luckiest Guy"/>
                <a:sym typeface="Luckiest Guy"/>
              </a:rPr>
              <a:t>04</a:t>
            </a:r>
            <a:endParaRPr/>
          </a:p>
        </p:txBody>
      </p:sp>
      <p:sp>
        <p:nvSpPr>
          <p:cNvPr id="410" name="Google Shape;410;p31"/>
          <p:cNvSpPr txBox="1"/>
          <p:nvPr/>
        </p:nvSpPr>
        <p:spPr>
          <a:xfrm>
            <a:off x="5901139" y="7498302"/>
            <a:ext cx="6485722" cy="3708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pic>
        <p:nvPicPr>
          <p:cNvPr id="411" name="Google Shape;411;p31"/>
          <p:cNvPicPr preferRelativeResize="0"/>
          <p:nvPr/>
        </p:nvPicPr>
        <p:blipFill rotWithShape="1">
          <a:blip r:embed="rId9">
            <a:alphaModFix/>
          </a:blip>
          <a:srcRect b="43946" l="0" r="84981" t="0"/>
          <a:stretch/>
        </p:blipFill>
        <p:spPr>
          <a:xfrm>
            <a:off x="0" y="25"/>
            <a:ext cx="2746598" cy="5766150"/>
          </a:xfrm>
          <a:prstGeom prst="rect">
            <a:avLst/>
          </a:prstGeom>
          <a:noFill/>
          <a:ln>
            <a:noFill/>
          </a:ln>
        </p:spPr>
      </p:pic>
      <p:pic>
        <p:nvPicPr>
          <p:cNvPr id="412" name="Google Shape;412;p31"/>
          <p:cNvPicPr preferRelativeResize="0"/>
          <p:nvPr/>
        </p:nvPicPr>
        <p:blipFill rotWithShape="1">
          <a:blip r:embed="rId9">
            <a:alphaModFix/>
          </a:blip>
          <a:srcRect b="43946" l="85032" r="-51" t="0"/>
          <a:stretch/>
        </p:blipFill>
        <p:spPr>
          <a:xfrm>
            <a:off x="15565875" y="25"/>
            <a:ext cx="2746598" cy="5766150"/>
          </a:xfrm>
          <a:prstGeom prst="rect">
            <a:avLst/>
          </a:prstGeom>
          <a:noFill/>
          <a:ln>
            <a:noFill/>
          </a:ln>
        </p:spPr>
      </p:pic>
      <p:pic>
        <p:nvPicPr>
          <p:cNvPr id="413" name="Google Shape;413;p31"/>
          <p:cNvPicPr preferRelativeResize="0"/>
          <p:nvPr/>
        </p:nvPicPr>
        <p:blipFill rotWithShape="1">
          <a:blip r:embed="rId9">
            <a:alphaModFix/>
          </a:blip>
          <a:srcRect b="0" l="57853" r="18785" t="39368"/>
          <a:stretch/>
        </p:blipFill>
        <p:spPr>
          <a:xfrm>
            <a:off x="14040125" y="4043175"/>
            <a:ext cx="4272350" cy="62371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100" name="Shape 100"/>
        <p:cNvGrpSpPr/>
        <p:nvPr/>
      </p:nvGrpSpPr>
      <p:grpSpPr>
        <a:xfrm>
          <a:off x="0" y="0"/>
          <a:ext cx="0" cy="0"/>
          <a:chOff x="0" y="0"/>
          <a:chExt cx="0" cy="0"/>
        </a:xfrm>
      </p:grpSpPr>
      <p:pic>
        <p:nvPicPr>
          <p:cNvPr id="101" name="Google Shape;101;p14"/>
          <p:cNvPicPr preferRelativeResize="0"/>
          <p:nvPr/>
        </p:nvPicPr>
        <p:blipFill rotWithShape="1">
          <a:blip r:embed="rId3">
            <a:alphaModFix/>
          </a:blip>
          <a:srcRect b="5233" l="69567" r="7252" t="62657"/>
          <a:stretch/>
        </p:blipFill>
        <p:spPr>
          <a:xfrm>
            <a:off x="12722625" y="6445650"/>
            <a:ext cx="4239024" cy="3303099"/>
          </a:xfrm>
          <a:prstGeom prst="rect">
            <a:avLst/>
          </a:prstGeom>
          <a:noFill/>
          <a:ln>
            <a:noFill/>
          </a:ln>
        </p:spPr>
      </p:pic>
      <p:sp>
        <p:nvSpPr>
          <p:cNvPr id="102" name="Google Shape;102;p14"/>
          <p:cNvSpPr/>
          <p:nvPr/>
        </p:nvSpPr>
        <p:spPr>
          <a:xfrm rot="2578466">
            <a:off x="16316739" y="-1722746"/>
            <a:ext cx="3942522" cy="3932666"/>
          </a:xfrm>
          <a:custGeom>
            <a:rect b="b" l="l" r="r" t="t"/>
            <a:pathLst>
              <a:path extrusionOk="0" h="3932666" w="3942522">
                <a:moveTo>
                  <a:pt x="0" y="0"/>
                </a:moveTo>
                <a:lnTo>
                  <a:pt x="3942522" y="0"/>
                </a:lnTo>
                <a:lnTo>
                  <a:pt x="3942522" y="3932665"/>
                </a:lnTo>
                <a:lnTo>
                  <a:pt x="0" y="3932665"/>
                </a:lnTo>
                <a:lnTo>
                  <a:pt x="0" y="0"/>
                </a:lnTo>
                <a:close/>
              </a:path>
            </a:pathLst>
          </a:custGeom>
          <a:blipFill rotWithShape="1">
            <a:blip r:embed="rId4">
              <a:alphaModFix/>
            </a:blip>
            <a:stretch>
              <a:fillRect b="0" l="0" r="0" t="0"/>
            </a:stretch>
          </a:blipFill>
          <a:ln>
            <a:noFill/>
          </a:ln>
        </p:spPr>
      </p:sp>
      <p:sp>
        <p:nvSpPr>
          <p:cNvPr id="103" name="Google Shape;103;p14"/>
          <p:cNvSpPr/>
          <p:nvPr/>
        </p:nvSpPr>
        <p:spPr>
          <a:xfrm rot="2578466">
            <a:off x="-2159642" y="-1646581"/>
            <a:ext cx="3942522" cy="3932666"/>
          </a:xfrm>
          <a:custGeom>
            <a:rect b="b" l="l" r="r" t="t"/>
            <a:pathLst>
              <a:path extrusionOk="0" h="3932666" w="3942522">
                <a:moveTo>
                  <a:pt x="0" y="0"/>
                </a:moveTo>
                <a:lnTo>
                  <a:pt x="3942522" y="0"/>
                </a:lnTo>
                <a:lnTo>
                  <a:pt x="3942522" y="3932665"/>
                </a:lnTo>
                <a:lnTo>
                  <a:pt x="0" y="3932665"/>
                </a:lnTo>
                <a:lnTo>
                  <a:pt x="0" y="0"/>
                </a:lnTo>
                <a:close/>
              </a:path>
            </a:pathLst>
          </a:custGeom>
          <a:blipFill rotWithShape="1">
            <a:blip r:embed="rId4">
              <a:alphaModFix/>
            </a:blip>
            <a:stretch>
              <a:fillRect b="0" l="0" r="0" t="0"/>
            </a:stretch>
          </a:blipFill>
          <a:ln>
            <a:noFill/>
          </a:ln>
        </p:spPr>
      </p:sp>
      <p:grpSp>
        <p:nvGrpSpPr>
          <p:cNvPr id="104" name="Google Shape;104;p14"/>
          <p:cNvGrpSpPr/>
          <p:nvPr/>
        </p:nvGrpSpPr>
        <p:grpSpPr>
          <a:xfrm>
            <a:off x="6573349" y="3247941"/>
            <a:ext cx="5141301" cy="5462878"/>
            <a:chOff x="0" y="-57150"/>
            <a:chExt cx="1354088" cy="1438783"/>
          </a:xfrm>
        </p:grpSpPr>
        <p:sp>
          <p:nvSpPr>
            <p:cNvPr id="105" name="Google Shape;105;p14"/>
            <p:cNvSpPr/>
            <p:nvPr/>
          </p:nvSpPr>
          <p:spPr>
            <a:xfrm>
              <a:off x="0" y="0"/>
              <a:ext cx="1354088" cy="1381633"/>
            </a:xfrm>
            <a:custGeom>
              <a:rect b="b" l="l" r="r" t="t"/>
              <a:pathLst>
                <a:path extrusionOk="0" h="1381633" w="1354088">
                  <a:moveTo>
                    <a:pt x="30117" y="0"/>
                  </a:moveTo>
                  <a:lnTo>
                    <a:pt x="1323971" y="0"/>
                  </a:lnTo>
                  <a:cubicBezTo>
                    <a:pt x="1331958" y="0"/>
                    <a:pt x="1339619" y="3173"/>
                    <a:pt x="1345267" y="8821"/>
                  </a:cubicBezTo>
                  <a:cubicBezTo>
                    <a:pt x="1350915" y="14469"/>
                    <a:pt x="1354088" y="22129"/>
                    <a:pt x="1354088" y="30117"/>
                  </a:cubicBezTo>
                  <a:lnTo>
                    <a:pt x="1354088" y="1351516"/>
                  </a:lnTo>
                  <a:cubicBezTo>
                    <a:pt x="1354088" y="1359504"/>
                    <a:pt x="1350915" y="1367164"/>
                    <a:pt x="1345267" y="1372812"/>
                  </a:cubicBezTo>
                  <a:cubicBezTo>
                    <a:pt x="1339619" y="1378460"/>
                    <a:pt x="1331958" y="1381633"/>
                    <a:pt x="1323971" y="1381633"/>
                  </a:cubicBezTo>
                  <a:lnTo>
                    <a:pt x="30117" y="1381633"/>
                  </a:lnTo>
                  <a:cubicBezTo>
                    <a:pt x="22129" y="1381633"/>
                    <a:pt x="14469" y="1378460"/>
                    <a:pt x="8821" y="1372812"/>
                  </a:cubicBezTo>
                  <a:cubicBezTo>
                    <a:pt x="3173" y="1367164"/>
                    <a:pt x="0" y="1359504"/>
                    <a:pt x="0" y="1351516"/>
                  </a:cubicBezTo>
                  <a:lnTo>
                    <a:pt x="0" y="30117"/>
                  </a:lnTo>
                  <a:cubicBezTo>
                    <a:pt x="0" y="22129"/>
                    <a:pt x="3173" y="14469"/>
                    <a:pt x="8821" y="8821"/>
                  </a:cubicBezTo>
                  <a:cubicBezTo>
                    <a:pt x="14469" y="3173"/>
                    <a:pt x="22129" y="0"/>
                    <a:pt x="30117" y="0"/>
                  </a:cubicBezTo>
                  <a:close/>
                </a:path>
              </a:pathLst>
            </a:custGeom>
            <a:solidFill>
              <a:srgbClr val="0519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4"/>
          <p:cNvGrpSpPr/>
          <p:nvPr/>
        </p:nvGrpSpPr>
        <p:grpSpPr>
          <a:xfrm>
            <a:off x="12438551" y="3247940"/>
            <a:ext cx="5141301" cy="3303094"/>
            <a:chOff x="0" y="-57150"/>
            <a:chExt cx="1354088" cy="869950"/>
          </a:xfrm>
        </p:grpSpPr>
        <p:sp>
          <p:nvSpPr>
            <p:cNvPr id="108" name="Google Shape;108;p14"/>
            <p:cNvSpPr/>
            <p:nvPr/>
          </p:nvSpPr>
          <p:spPr>
            <a:xfrm>
              <a:off x="0" y="0"/>
              <a:ext cx="1354088" cy="725623"/>
            </a:xfrm>
            <a:custGeom>
              <a:rect b="b" l="l" r="r" t="t"/>
              <a:pathLst>
                <a:path extrusionOk="0" h="725623" w="1354088">
                  <a:moveTo>
                    <a:pt x="30117" y="0"/>
                  </a:moveTo>
                  <a:lnTo>
                    <a:pt x="1323971" y="0"/>
                  </a:lnTo>
                  <a:cubicBezTo>
                    <a:pt x="1331958" y="0"/>
                    <a:pt x="1339619" y="3173"/>
                    <a:pt x="1345267" y="8821"/>
                  </a:cubicBezTo>
                  <a:cubicBezTo>
                    <a:pt x="1350915" y="14469"/>
                    <a:pt x="1354088" y="22129"/>
                    <a:pt x="1354088" y="30117"/>
                  </a:cubicBezTo>
                  <a:lnTo>
                    <a:pt x="1354088" y="695507"/>
                  </a:lnTo>
                  <a:cubicBezTo>
                    <a:pt x="1354088" y="703494"/>
                    <a:pt x="1350915" y="711155"/>
                    <a:pt x="1345267" y="716803"/>
                  </a:cubicBezTo>
                  <a:cubicBezTo>
                    <a:pt x="1339619" y="722450"/>
                    <a:pt x="1331958" y="725623"/>
                    <a:pt x="1323971" y="725623"/>
                  </a:cubicBezTo>
                  <a:lnTo>
                    <a:pt x="30117" y="725623"/>
                  </a:lnTo>
                  <a:cubicBezTo>
                    <a:pt x="22129" y="725623"/>
                    <a:pt x="14469" y="722450"/>
                    <a:pt x="8821" y="716803"/>
                  </a:cubicBezTo>
                  <a:cubicBezTo>
                    <a:pt x="3173" y="711155"/>
                    <a:pt x="0" y="703494"/>
                    <a:pt x="0" y="695507"/>
                  </a:cubicBezTo>
                  <a:lnTo>
                    <a:pt x="0" y="30117"/>
                  </a:lnTo>
                  <a:cubicBezTo>
                    <a:pt x="0" y="22129"/>
                    <a:pt x="3173" y="14469"/>
                    <a:pt x="8821" y="8821"/>
                  </a:cubicBezTo>
                  <a:cubicBezTo>
                    <a:pt x="14469" y="3173"/>
                    <a:pt x="22129" y="0"/>
                    <a:pt x="30117" y="0"/>
                  </a:cubicBezTo>
                  <a:close/>
                </a:path>
              </a:pathLst>
            </a:custGeom>
            <a:solidFill>
              <a:srgbClr val="0519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4"/>
          <p:cNvGrpSpPr/>
          <p:nvPr/>
        </p:nvGrpSpPr>
        <p:grpSpPr>
          <a:xfrm>
            <a:off x="711615" y="3247941"/>
            <a:ext cx="5141301" cy="6487669"/>
            <a:chOff x="0" y="-57150"/>
            <a:chExt cx="1354088" cy="1708687"/>
          </a:xfrm>
        </p:grpSpPr>
        <p:sp>
          <p:nvSpPr>
            <p:cNvPr id="111" name="Google Shape;111;p14"/>
            <p:cNvSpPr/>
            <p:nvPr/>
          </p:nvSpPr>
          <p:spPr>
            <a:xfrm>
              <a:off x="0" y="0"/>
              <a:ext cx="1354088" cy="1651537"/>
            </a:xfrm>
            <a:custGeom>
              <a:rect b="b" l="l" r="r" t="t"/>
              <a:pathLst>
                <a:path extrusionOk="0" h="1651537" w="1354088">
                  <a:moveTo>
                    <a:pt x="30117" y="0"/>
                  </a:moveTo>
                  <a:lnTo>
                    <a:pt x="1323971" y="0"/>
                  </a:lnTo>
                  <a:cubicBezTo>
                    <a:pt x="1331958" y="0"/>
                    <a:pt x="1339619" y="3173"/>
                    <a:pt x="1345267" y="8821"/>
                  </a:cubicBezTo>
                  <a:cubicBezTo>
                    <a:pt x="1350915" y="14469"/>
                    <a:pt x="1354088" y="22129"/>
                    <a:pt x="1354088" y="30117"/>
                  </a:cubicBezTo>
                  <a:lnTo>
                    <a:pt x="1354088" y="1621420"/>
                  </a:lnTo>
                  <a:cubicBezTo>
                    <a:pt x="1354088" y="1629408"/>
                    <a:pt x="1350915" y="1637068"/>
                    <a:pt x="1345267" y="1642716"/>
                  </a:cubicBezTo>
                  <a:cubicBezTo>
                    <a:pt x="1339619" y="1648364"/>
                    <a:pt x="1331958" y="1651537"/>
                    <a:pt x="1323971" y="1651537"/>
                  </a:cubicBezTo>
                  <a:lnTo>
                    <a:pt x="30117" y="1651537"/>
                  </a:lnTo>
                  <a:cubicBezTo>
                    <a:pt x="22129" y="1651537"/>
                    <a:pt x="14469" y="1648364"/>
                    <a:pt x="8821" y="1642716"/>
                  </a:cubicBezTo>
                  <a:cubicBezTo>
                    <a:pt x="3173" y="1637068"/>
                    <a:pt x="0" y="1629408"/>
                    <a:pt x="0" y="1621420"/>
                  </a:cubicBezTo>
                  <a:lnTo>
                    <a:pt x="0" y="30117"/>
                  </a:lnTo>
                  <a:cubicBezTo>
                    <a:pt x="0" y="22129"/>
                    <a:pt x="3173" y="14469"/>
                    <a:pt x="8821" y="8821"/>
                  </a:cubicBezTo>
                  <a:cubicBezTo>
                    <a:pt x="14469" y="3173"/>
                    <a:pt x="22129" y="0"/>
                    <a:pt x="30117" y="0"/>
                  </a:cubicBezTo>
                  <a:close/>
                </a:path>
              </a:pathLst>
            </a:custGeom>
            <a:solidFill>
              <a:srgbClr val="0519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4"/>
          <p:cNvSpPr txBox="1"/>
          <p:nvPr/>
        </p:nvSpPr>
        <p:spPr>
          <a:xfrm>
            <a:off x="6971507" y="3763645"/>
            <a:ext cx="4344900" cy="44022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FFFFFF"/>
                </a:solidFill>
                <a:latin typeface="Rubik"/>
                <a:ea typeface="Rubik"/>
                <a:cs typeface="Rubik"/>
                <a:sym typeface="Rubik"/>
              </a:rPr>
              <a:t>Click on the "PowerPoint" button below this presentation preview. Start editing your presentation.</a:t>
            </a:r>
            <a:endParaRPr/>
          </a:p>
          <a:p>
            <a:pPr indent="0" lvl="1" marL="0" marR="0" rtl="0" algn="ctr">
              <a:lnSpc>
                <a:spcPct val="120000"/>
              </a:lnSpc>
              <a:spcBef>
                <a:spcPts val="0"/>
              </a:spcBef>
              <a:spcAft>
                <a:spcPts val="0"/>
              </a:spcAft>
              <a:buNone/>
            </a:pPr>
            <a:r>
              <a:rPr b="0" i="0" lang="en-US" sz="2200" u="sng" cap="none" strike="noStrike">
                <a:solidFill>
                  <a:srgbClr val="FFFFFF"/>
                </a:solidFill>
                <a:latin typeface="Rubik"/>
                <a:ea typeface="Rubik"/>
                <a:cs typeface="Rubik"/>
                <a:sym typeface="Rubik"/>
              </a:rPr>
              <a:t>Alternative:</a:t>
            </a:r>
            <a:r>
              <a:rPr b="0" i="0" lang="en-US" sz="2200" u="none" cap="none" strike="noStrike">
                <a:solidFill>
                  <a:srgbClr val="FFFFFF"/>
                </a:solidFill>
                <a:latin typeface="Rubik"/>
                <a:ea typeface="Rubik"/>
                <a:cs typeface="Rubik"/>
                <a:sym typeface="Rubik"/>
              </a:rPr>
              <a:t> From Canva template file, Click on the "Share" button on the top right corner in Canva and click on "More" at the bottom of the menu. Enter "PowerPoint" in the search bar and click on the PowerPoint icon to download.</a:t>
            </a:r>
            <a:endParaRPr/>
          </a:p>
        </p:txBody>
      </p:sp>
      <p:sp>
        <p:nvSpPr>
          <p:cNvPr id="114" name="Google Shape;114;p14"/>
          <p:cNvSpPr txBox="1"/>
          <p:nvPr/>
        </p:nvSpPr>
        <p:spPr>
          <a:xfrm>
            <a:off x="12885518" y="3763645"/>
            <a:ext cx="4373700" cy="19641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FFFFFF"/>
                </a:solidFill>
                <a:latin typeface="Rubik"/>
                <a:ea typeface="Rubik"/>
                <a:cs typeface="Rubik"/>
                <a:sym typeface="Rubik"/>
              </a:rPr>
              <a:t>Click on the "Canva" button under this presentation preview. Start editing your presentation. You need to sign in to your Canva account.</a:t>
            </a:r>
            <a:endParaRPr/>
          </a:p>
        </p:txBody>
      </p:sp>
      <p:sp>
        <p:nvSpPr>
          <p:cNvPr id="115" name="Google Shape;115;p14"/>
          <p:cNvSpPr txBox="1"/>
          <p:nvPr/>
        </p:nvSpPr>
        <p:spPr>
          <a:xfrm>
            <a:off x="2082695" y="1123950"/>
            <a:ext cx="14122610" cy="1038224"/>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7499" u="none" cap="none" strike="noStrike">
                <a:solidFill>
                  <a:srgbClr val="F0A214"/>
                </a:solidFill>
                <a:latin typeface="Luckiest Guy"/>
                <a:ea typeface="Luckiest Guy"/>
                <a:cs typeface="Luckiest Guy"/>
                <a:sym typeface="Luckiest Guy"/>
              </a:rPr>
              <a:t>How to Use This Presentation</a:t>
            </a:r>
            <a:endParaRPr/>
          </a:p>
        </p:txBody>
      </p:sp>
      <p:sp>
        <p:nvSpPr>
          <p:cNvPr id="116" name="Google Shape;116;p14"/>
          <p:cNvSpPr txBox="1"/>
          <p:nvPr/>
        </p:nvSpPr>
        <p:spPr>
          <a:xfrm>
            <a:off x="1162757" y="3763645"/>
            <a:ext cx="4239000" cy="5621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Rubik"/>
                <a:ea typeface="Rubik"/>
                <a:cs typeface="Rubik"/>
                <a:sym typeface="Rubik"/>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FFFFFF"/>
                </a:solidFill>
                <a:latin typeface="Rubik"/>
                <a:ea typeface="Rubik"/>
                <a:cs typeface="Rubik"/>
                <a:sym typeface="Rubik"/>
              </a:rPr>
              <a:t>Alternative:</a:t>
            </a:r>
            <a:r>
              <a:rPr b="0" i="0" lang="en-US" sz="2200" u="none" cap="none" strike="noStrike">
                <a:solidFill>
                  <a:srgbClr val="FFFFFF"/>
                </a:solidFill>
                <a:latin typeface="Rubik"/>
                <a:ea typeface="Rubik"/>
                <a:cs typeface="Rubik"/>
                <a:sym typeface="Rubik"/>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7" name="Google Shape;117;p14"/>
          <p:cNvSpPr txBox="1"/>
          <p:nvPr/>
        </p:nvSpPr>
        <p:spPr>
          <a:xfrm>
            <a:off x="711615" y="2570375"/>
            <a:ext cx="5141301" cy="60642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FFFFFF"/>
                </a:solidFill>
                <a:latin typeface="Rubik SemiBold"/>
                <a:ea typeface="Rubik SemiBold"/>
                <a:cs typeface="Rubik SemiBold"/>
                <a:sym typeface="Rubik SemiBold"/>
              </a:rPr>
              <a:t>Google Slides</a:t>
            </a:r>
            <a:endParaRPr/>
          </a:p>
        </p:txBody>
      </p:sp>
      <p:sp>
        <p:nvSpPr>
          <p:cNvPr id="118" name="Google Shape;118;p14"/>
          <p:cNvSpPr txBox="1"/>
          <p:nvPr/>
        </p:nvSpPr>
        <p:spPr>
          <a:xfrm>
            <a:off x="6573349" y="2588631"/>
            <a:ext cx="5141301" cy="60642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FFFFFF"/>
                </a:solidFill>
                <a:latin typeface="Rubik SemiBold"/>
                <a:ea typeface="Rubik SemiBold"/>
                <a:cs typeface="Rubik SemiBold"/>
                <a:sym typeface="Rubik SemiBold"/>
              </a:rPr>
              <a:t>PowerPoint</a:t>
            </a:r>
            <a:endParaRPr/>
          </a:p>
        </p:txBody>
      </p:sp>
      <p:sp>
        <p:nvSpPr>
          <p:cNvPr id="119" name="Google Shape;119;p14"/>
          <p:cNvSpPr txBox="1"/>
          <p:nvPr/>
        </p:nvSpPr>
        <p:spPr>
          <a:xfrm>
            <a:off x="12501759" y="2570375"/>
            <a:ext cx="5141301" cy="60642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FFFFFF"/>
                </a:solidFill>
                <a:latin typeface="Rubik SemiBold"/>
                <a:ea typeface="Rubik SemiBold"/>
                <a:cs typeface="Rubik SemiBold"/>
                <a:sym typeface="Rubik SemiBold"/>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417" name="Shape 417"/>
        <p:cNvGrpSpPr/>
        <p:nvPr/>
      </p:nvGrpSpPr>
      <p:grpSpPr>
        <a:xfrm>
          <a:off x="0" y="0"/>
          <a:ext cx="0" cy="0"/>
          <a:chOff x="0" y="0"/>
          <a:chExt cx="0" cy="0"/>
        </a:xfrm>
      </p:grpSpPr>
      <p:pic>
        <p:nvPicPr>
          <p:cNvPr id="418" name="Google Shape;418;p32"/>
          <p:cNvPicPr preferRelativeResize="0"/>
          <p:nvPr/>
        </p:nvPicPr>
        <p:blipFill rotWithShape="1">
          <a:blip r:embed="rId3">
            <a:alphaModFix amt="80000"/>
          </a:blip>
          <a:srcRect b="0" l="14553" r="14552" t="0"/>
          <a:stretch/>
        </p:blipFill>
        <p:spPr>
          <a:xfrm>
            <a:off x="6566676" y="3083786"/>
            <a:ext cx="5154648" cy="4614121"/>
          </a:xfrm>
          <a:prstGeom prst="rect">
            <a:avLst/>
          </a:prstGeom>
          <a:noFill/>
          <a:ln>
            <a:noFill/>
          </a:ln>
        </p:spPr>
      </p:pic>
      <p:pic>
        <p:nvPicPr>
          <p:cNvPr id="419" name="Google Shape;419;p32"/>
          <p:cNvPicPr preferRelativeResize="0"/>
          <p:nvPr/>
        </p:nvPicPr>
        <p:blipFill rotWithShape="1">
          <a:blip r:embed="rId4">
            <a:alphaModFix amt="80000"/>
          </a:blip>
          <a:srcRect b="20161" l="0" r="0" t="20162"/>
          <a:stretch/>
        </p:blipFill>
        <p:spPr>
          <a:xfrm>
            <a:off x="679726" y="3083786"/>
            <a:ext cx="5154648" cy="4614121"/>
          </a:xfrm>
          <a:prstGeom prst="rect">
            <a:avLst/>
          </a:prstGeom>
          <a:noFill/>
          <a:ln>
            <a:noFill/>
          </a:ln>
        </p:spPr>
      </p:pic>
      <p:pic>
        <p:nvPicPr>
          <p:cNvPr id="420" name="Google Shape;420;p32"/>
          <p:cNvPicPr preferRelativeResize="0"/>
          <p:nvPr/>
        </p:nvPicPr>
        <p:blipFill rotWithShape="1">
          <a:blip r:embed="rId5">
            <a:alphaModFix amt="80000"/>
          </a:blip>
          <a:srcRect b="0" l="12761" r="12760" t="0"/>
          <a:stretch/>
        </p:blipFill>
        <p:spPr>
          <a:xfrm>
            <a:off x="12453626" y="3083786"/>
            <a:ext cx="5154648" cy="4614121"/>
          </a:xfrm>
          <a:prstGeom prst="rect">
            <a:avLst/>
          </a:prstGeom>
          <a:noFill/>
          <a:ln>
            <a:noFill/>
          </a:ln>
        </p:spPr>
      </p:pic>
      <p:sp>
        <p:nvSpPr>
          <p:cNvPr id="421" name="Google Shape;421;p32"/>
          <p:cNvSpPr/>
          <p:nvPr/>
        </p:nvSpPr>
        <p:spPr>
          <a:xfrm rot="10800000">
            <a:off x="15484135" y="1839658"/>
            <a:ext cx="3069863" cy="2924044"/>
          </a:xfrm>
          <a:custGeom>
            <a:rect b="b" l="l" r="r" t="t"/>
            <a:pathLst>
              <a:path extrusionOk="0" h="2924044" w="3069863">
                <a:moveTo>
                  <a:pt x="3069863" y="2924045"/>
                </a:moveTo>
                <a:lnTo>
                  <a:pt x="0" y="2924045"/>
                </a:lnTo>
                <a:lnTo>
                  <a:pt x="0" y="0"/>
                </a:lnTo>
                <a:lnTo>
                  <a:pt x="3069863" y="0"/>
                </a:lnTo>
                <a:lnTo>
                  <a:pt x="3069863" y="2924045"/>
                </a:lnTo>
                <a:close/>
              </a:path>
            </a:pathLst>
          </a:custGeom>
          <a:blipFill rotWithShape="1">
            <a:blip r:embed="rId6">
              <a:alphaModFix/>
            </a:blip>
            <a:stretch>
              <a:fillRect b="0" l="0" r="0" t="0"/>
            </a:stretch>
          </a:blipFill>
          <a:ln>
            <a:noFill/>
          </a:ln>
        </p:spPr>
      </p:sp>
      <p:sp>
        <p:nvSpPr>
          <p:cNvPr id="422" name="Google Shape;422;p32"/>
          <p:cNvSpPr txBox="1"/>
          <p:nvPr/>
        </p:nvSpPr>
        <p:spPr>
          <a:xfrm>
            <a:off x="1124270" y="8567064"/>
            <a:ext cx="4265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Presentations are</a:t>
            </a:r>
            <a:endParaRPr/>
          </a:p>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communication tools</a:t>
            </a:r>
            <a:endParaRPr/>
          </a:p>
        </p:txBody>
      </p:sp>
      <p:sp>
        <p:nvSpPr>
          <p:cNvPr id="423" name="Google Shape;423;p32"/>
          <p:cNvSpPr txBox="1"/>
          <p:nvPr/>
        </p:nvSpPr>
        <p:spPr>
          <a:xfrm>
            <a:off x="7011219" y="8567064"/>
            <a:ext cx="4265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Presentations are</a:t>
            </a:r>
            <a:endParaRPr/>
          </a:p>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communication tools</a:t>
            </a:r>
            <a:endParaRPr/>
          </a:p>
        </p:txBody>
      </p:sp>
      <p:sp>
        <p:nvSpPr>
          <p:cNvPr id="424" name="Google Shape;424;p32"/>
          <p:cNvSpPr/>
          <p:nvPr/>
        </p:nvSpPr>
        <p:spPr>
          <a:xfrm>
            <a:off x="5062831" y="8526583"/>
            <a:ext cx="2389585" cy="2107179"/>
          </a:xfrm>
          <a:custGeom>
            <a:rect b="b" l="l" r="r" t="t"/>
            <a:pathLst>
              <a:path extrusionOk="0" h="2107179" w="2389585">
                <a:moveTo>
                  <a:pt x="0" y="0"/>
                </a:moveTo>
                <a:lnTo>
                  <a:pt x="2389584" y="0"/>
                </a:lnTo>
                <a:lnTo>
                  <a:pt x="2389584" y="2107179"/>
                </a:lnTo>
                <a:lnTo>
                  <a:pt x="0" y="2107179"/>
                </a:lnTo>
                <a:lnTo>
                  <a:pt x="0" y="0"/>
                </a:lnTo>
                <a:close/>
              </a:path>
            </a:pathLst>
          </a:custGeom>
          <a:blipFill rotWithShape="1">
            <a:blip r:embed="rId7">
              <a:alphaModFix/>
            </a:blip>
            <a:stretch>
              <a:fillRect b="0" l="0" r="0" t="0"/>
            </a:stretch>
          </a:blipFill>
          <a:ln>
            <a:noFill/>
          </a:ln>
        </p:spPr>
      </p:sp>
      <p:sp>
        <p:nvSpPr>
          <p:cNvPr id="425" name="Google Shape;425;p32"/>
          <p:cNvSpPr/>
          <p:nvPr/>
        </p:nvSpPr>
        <p:spPr>
          <a:xfrm rot="1542541">
            <a:off x="492235" y="2452667"/>
            <a:ext cx="1217778" cy="1866327"/>
          </a:xfrm>
          <a:custGeom>
            <a:rect b="b" l="l" r="r" t="t"/>
            <a:pathLst>
              <a:path extrusionOk="0" h="1866327" w="1217778">
                <a:moveTo>
                  <a:pt x="0" y="0"/>
                </a:moveTo>
                <a:lnTo>
                  <a:pt x="1217778" y="0"/>
                </a:lnTo>
                <a:lnTo>
                  <a:pt x="1217778" y="1866327"/>
                </a:lnTo>
                <a:lnTo>
                  <a:pt x="0" y="1866327"/>
                </a:lnTo>
                <a:lnTo>
                  <a:pt x="0" y="0"/>
                </a:lnTo>
                <a:close/>
              </a:path>
            </a:pathLst>
          </a:custGeom>
          <a:blipFill rotWithShape="1">
            <a:blip r:embed="rId8">
              <a:alphaModFix/>
            </a:blip>
            <a:stretch>
              <a:fillRect b="0" l="0" r="0" t="0"/>
            </a:stretch>
          </a:blipFill>
          <a:ln>
            <a:noFill/>
          </a:ln>
        </p:spPr>
      </p:sp>
      <p:sp>
        <p:nvSpPr>
          <p:cNvPr id="426" name="Google Shape;426;p32"/>
          <p:cNvSpPr txBox="1"/>
          <p:nvPr/>
        </p:nvSpPr>
        <p:spPr>
          <a:xfrm>
            <a:off x="1268934" y="7926507"/>
            <a:ext cx="3976233"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Example</a:t>
            </a:r>
            <a:endParaRPr/>
          </a:p>
        </p:txBody>
      </p:sp>
      <p:sp>
        <p:nvSpPr>
          <p:cNvPr id="427" name="Google Shape;427;p32"/>
          <p:cNvSpPr txBox="1"/>
          <p:nvPr/>
        </p:nvSpPr>
        <p:spPr>
          <a:xfrm>
            <a:off x="13042833" y="7926507"/>
            <a:ext cx="3976233"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Example</a:t>
            </a:r>
            <a:endParaRPr/>
          </a:p>
        </p:txBody>
      </p:sp>
      <p:sp>
        <p:nvSpPr>
          <p:cNvPr id="428" name="Google Shape;428;p32"/>
          <p:cNvSpPr txBox="1"/>
          <p:nvPr/>
        </p:nvSpPr>
        <p:spPr>
          <a:xfrm>
            <a:off x="7155883" y="7926507"/>
            <a:ext cx="3976233"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Example</a:t>
            </a:r>
            <a:endParaRPr/>
          </a:p>
        </p:txBody>
      </p:sp>
      <p:sp>
        <p:nvSpPr>
          <p:cNvPr id="429" name="Google Shape;429;p32"/>
          <p:cNvSpPr txBox="1"/>
          <p:nvPr/>
        </p:nvSpPr>
        <p:spPr>
          <a:xfrm>
            <a:off x="12898169" y="8567064"/>
            <a:ext cx="4265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Presentations are</a:t>
            </a:r>
            <a:endParaRPr/>
          </a:p>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communication tools</a:t>
            </a:r>
            <a:endParaRPr/>
          </a:p>
        </p:txBody>
      </p:sp>
      <p:sp>
        <p:nvSpPr>
          <p:cNvPr id="430" name="Google Shape;430;p32"/>
          <p:cNvSpPr txBox="1"/>
          <p:nvPr/>
        </p:nvSpPr>
        <p:spPr>
          <a:xfrm>
            <a:off x="10909444" y="1047432"/>
            <a:ext cx="6349856" cy="792226"/>
          </a:xfrm>
          <a:prstGeom prst="rect">
            <a:avLst/>
          </a:prstGeom>
          <a:noFill/>
          <a:ln>
            <a:noFill/>
          </a:ln>
        </p:spPr>
        <p:txBody>
          <a:bodyPr anchorCtr="0" anchor="t" bIns="0" lIns="0" spcFirstLastPara="1" rIns="0" wrap="square" tIns="0">
            <a:spAutoFit/>
          </a:bodyPr>
          <a:lstStyle/>
          <a:p>
            <a:pPr indent="0" lvl="0" marL="0" marR="0" rtl="0" algn="l">
              <a:lnSpc>
                <a:spcPct val="139000"/>
              </a:lnSpc>
              <a:spcBef>
                <a:spcPts val="0"/>
              </a:spcBef>
              <a:spcAft>
                <a:spcPts val="0"/>
              </a:spcAft>
              <a:buNone/>
            </a:pPr>
            <a:r>
              <a:rPr b="0" i="0" lang="en-US" sz="2300" u="none" cap="none" strike="noStrike">
                <a:solidFill>
                  <a:srgbClr val="FFFFFF"/>
                </a:solidFill>
                <a:latin typeface="Rubik"/>
                <a:ea typeface="Rubik"/>
                <a:cs typeface="Rubik"/>
                <a:sym typeface="Rubik"/>
              </a:rPr>
              <a:t>Marketing campaign launches on September 1st, with promotions starting on October 1st.</a:t>
            </a:r>
            <a:endParaRPr/>
          </a:p>
        </p:txBody>
      </p:sp>
      <p:sp>
        <p:nvSpPr>
          <p:cNvPr id="431" name="Google Shape;431;p32"/>
          <p:cNvSpPr txBox="1"/>
          <p:nvPr/>
        </p:nvSpPr>
        <p:spPr>
          <a:xfrm>
            <a:off x="-964211" y="971550"/>
            <a:ext cx="12489038"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Market Research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435" name="Shape 435"/>
        <p:cNvGrpSpPr/>
        <p:nvPr/>
      </p:nvGrpSpPr>
      <p:grpSpPr>
        <a:xfrm>
          <a:off x="0" y="0"/>
          <a:ext cx="0" cy="0"/>
          <a:chOff x="0" y="0"/>
          <a:chExt cx="0" cy="0"/>
        </a:xfrm>
      </p:grpSpPr>
      <p:grpSp>
        <p:nvGrpSpPr>
          <p:cNvPr id="436" name="Google Shape;436;p33"/>
          <p:cNvGrpSpPr/>
          <p:nvPr/>
        </p:nvGrpSpPr>
        <p:grpSpPr>
          <a:xfrm rot="10800000">
            <a:off x="247003" y="4647599"/>
            <a:ext cx="17780315" cy="3890355"/>
            <a:chOff x="0" y="0"/>
            <a:chExt cx="23707087" cy="5187140"/>
          </a:xfrm>
        </p:grpSpPr>
        <p:sp>
          <p:nvSpPr>
            <p:cNvPr id="437" name="Google Shape;437;p33"/>
            <p:cNvSpPr/>
            <p:nvPr/>
          </p:nvSpPr>
          <p:spPr>
            <a:xfrm>
              <a:off x="0" y="0"/>
              <a:ext cx="16658767" cy="5058208"/>
            </a:xfrm>
            <a:custGeom>
              <a:rect b="b" l="l" r="r" t="t"/>
              <a:pathLst>
                <a:path extrusionOk="0" h="5058208" w="16658767">
                  <a:moveTo>
                    <a:pt x="0" y="0"/>
                  </a:moveTo>
                  <a:lnTo>
                    <a:pt x="16658767" y="0"/>
                  </a:lnTo>
                  <a:lnTo>
                    <a:pt x="16658767" y="5058208"/>
                  </a:lnTo>
                  <a:lnTo>
                    <a:pt x="0" y="5058208"/>
                  </a:lnTo>
                  <a:lnTo>
                    <a:pt x="0" y="0"/>
                  </a:lnTo>
                  <a:close/>
                </a:path>
              </a:pathLst>
            </a:custGeom>
            <a:blipFill rotWithShape="1">
              <a:blip r:embed="rId3">
                <a:alphaModFix/>
              </a:blip>
              <a:stretch>
                <a:fillRect b="0" l="0" r="0" t="0"/>
              </a:stretch>
            </a:blipFill>
            <a:ln>
              <a:noFill/>
            </a:ln>
          </p:spPr>
        </p:sp>
        <p:sp>
          <p:nvSpPr>
            <p:cNvPr id="438" name="Google Shape;438;p33"/>
            <p:cNvSpPr/>
            <p:nvPr/>
          </p:nvSpPr>
          <p:spPr>
            <a:xfrm>
              <a:off x="11869215" y="0"/>
              <a:ext cx="11837872" cy="5187140"/>
            </a:xfrm>
            <a:custGeom>
              <a:rect b="b" l="l" r="r" t="t"/>
              <a:pathLst>
                <a:path extrusionOk="0" h="5187140" w="11837872">
                  <a:moveTo>
                    <a:pt x="0" y="0"/>
                  </a:moveTo>
                  <a:lnTo>
                    <a:pt x="11837872" y="0"/>
                  </a:lnTo>
                  <a:lnTo>
                    <a:pt x="11837872" y="5187140"/>
                  </a:lnTo>
                  <a:lnTo>
                    <a:pt x="0" y="5187140"/>
                  </a:lnTo>
                  <a:lnTo>
                    <a:pt x="0" y="0"/>
                  </a:lnTo>
                  <a:close/>
                </a:path>
              </a:pathLst>
            </a:custGeom>
            <a:blipFill rotWithShape="1">
              <a:blip r:embed="rId4">
                <a:alphaModFix/>
              </a:blip>
              <a:stretch>
                <a:fillRect b="0" l="0" r="0" t="0"/>
              </a:stretch>
            </a:blipFill>
            <a:ln>
              <a:noFill/>
            </a:ln>
          </p:spPr>
        </p:sp>
      </p:grpSp>
      <p:sp>
        <p:nvSpPr>
          <p:cNvPr id="439" name="Google Shape;439;p33"/>
          <p:cNvSpPr/>
          <p:nvPr/>
        </p:nvSpPr>
        <p:spPr>
          <a:xfrm>
            <a:off x="7425794" y="1211036"/>
            <a:ext cx="3422732" cy="3985715"/>
          </a:xfrm>
          <a:custGeom>
            <a:rect b="b" l="l" r="r" t="t"/>
            <a:pathLst>
              <a:path extrusionOk="0" h="3985715" w="3422732">
                <a:moveTo>
                  <a:pt x="0" y="0"/>
                </a:moveTo>
                <a:lnTo>
                  <a:pt x="3422733" y="0"/>
                </a:lnTo>
                <a:lnTo>
                  <a:pt x="3422733" y="3985715"/>
                </a:lnTo>
                <a:lnTo>
                  <a:pt x="0" y="3985715"/>
                </a:lnTo>
                <a:lnTo>
                  <a:pt x="0" y="0"/>
                </a:lnTo>
                <a:close/>
              </a:path>
            </a:pathLst>
          </a:custGeom>
          <a:blipFill rotWithShape="1">
            <a:blip r:embed="rId5">
              <a:alphaModFix/>
            </a:blip>
            <a:stretch>
              <a:fillRect b="0" l="0" r="0" t="0"/>
            </a:stretch>
          </a:blipFill>
          <a:ln>
            <a:noFill/>
          </a:ln>
        </p:spPr>
      </p:sp>
      <p:sp>
        <p:nvSpPr>
          <p:cNvPr id="440" name="Google Shape;440;p33"/>
          <p:cNvSpPr/>
          <p:nvPr/>
        </p:nvSpPr>
        <p:spPr>
          <a:xfrm>
            <a:off x="11494360" y="3203894"/>
            <a:ext cx="1015199" cy="2083431"/>
          </a:xfrm>
          <a:custGeom>
            <a:rect b="b" l="l" r="r" t="t"/>
            <a:pathLst>
              <a:path extrusionOk="0" h="2083431" w="1015199">
                <a:moveTo>
                  <a:pt x="0" y="0"/>
                </a:moveTo>
                <a:lnTo>
                  <a:pt x="1015199" y="0"/>
                </a:lnTo>
                <a:lnTo>
                  <a:pt x="1015199" y="2083431"/>
                </a:lnTo>
                <a:lnTo>
                  <a:pt x="0" y="2083431"/>
                </a:lnTo>
                <a:lnTo>
                  <a:pt x="0" y="0"/>
                </a:lnTo>
                <a:close/>
              </a:path>
            </a:pathLst>
          </a:custGeom>
          <a:blipFill rotWithShape="1">
            <a:blip r:embed="rId6">
              <a:alphaModFix/>
            </a:blip>
            <a:stretch>
              <a:fillRect b="0" l="0" r="0" t="0"/>
            </a:stretch>
          </a:blipFill>
          <a:ln>
            <a:noFill/>
          </a:ln>
        </p:spPr>
      </p:sp>
      <p:sp>
        <p:nvSpPr>
          <p:cNvPr id="441" name="Google Shape;441;p33"/>
          <p:cNvSpPr/>
          <p:nvPr/>
        </p:nvSpPr>
        <p:spPr>
          <a:xfrm>
            <a:off x="5342400" y="3113320"/>
            <a:ext cx="1437561" cy="2174005"/>
          </a:xfrm>
          <a:custGeom>
            <a:rect b="b" l="l" r="r" t="t"/>
            <a:pathLst>
              <a:path extrusionOk="0" h="2174005" w="1437561">
                <a:moveTo>
                  <a:pt x="0" y="0"/>
                </a:moveTo>
                <a:lnTo>
                  <a:pt x="1437561" y="0"/>
                </a:lnTo>
                <a:lnTo>
                  <a:pt x="1437561" y="2174005"/>
                </a:lnTo>
                <a:lnTo>
                  <a:pt x="0" y="2174005"/>
                </a:lnTo>
                <a:lnTo>
                  <a:pt x="0" y="0"/>
                </a:lnTo>
                <a:close/>
              </a:path>
            </a:pathLst>
          </a:custGeom>
          <a:blipFill rotWithShape="1">
            <a:blip r:embed="rId7">
              <a:alphaModFix/>
            </a:blip>
            <a:stretch>
              <a:fillRect b="0" l="0" r="0" t="0"/>
            </a:stretch>
          </a:blipFill>
          <a:ln>
            <a:noFill/>
          </a:ln>
        </p:spPr>
      </p:sp>
      <p:sp>
        <p:nvSpPr>
          <p:cNvPr id="442" name="Google Shape;442;p33"/>
          <p:cNvSpPr/>
          <p:nvPr/>
        </p:nvSpPr>
        <p:spPr>
          <a:xfrm>
            <a:off x="14284290" y="1256776"/>
            <a:ext cx="5417045" cy="4264692"/>
          </a:xfrm>
          <a:custGeom>
            <a:rect b="b" l="l" r="r" t="t"/>
            <a:pathLst>
              <a:path extrusionOk="0" h="4264692" w="5417045">
                <a:moveTo>
                  <a:pt x="0" y="0"/>
                </a:moveTo>
                <a:lnTo>
                  <a:pt x="5417045" y="0"/>
                </a:lnTo>
                <a:lnTo>
                  <a:pt x="5417045" y="4264692"/>
                </a:lnTo>
                <a:lnTo>
                  <a:pt x="0" y="4264692"/>
                </a:lnTo>
                <a:lnTo>
                  <a:pt x="0" y="0"/>
                </a:lnTo>
                <a:close/>
              </a:path>
            </a:pathLst>
          </a:custGeom>
          <a:blipFill rotWithShape="1">
            <a:blip r:embed="rId8">
              <a:alphaModFix/>
            </a:blip>
            <a:stretch>
              <a:fillRect b="0" l="0" r="0" t="0"/>
            </a:stretch>
          </a:blipFill>
          <a:ln>
            <a:noFill/>
          </a:ln>
        </p:spPr>
      </p:sp>
      <p:sp>
        <p:nvSpPr>
          <p:cNvPr id="443" name="Google Shape;443;p33"/>
          <p:cNvSpPr/>
          <p:nvPr/>
        </p:nvSpPr>
        <p:spPr>
          <a:xfrm>
            <a:off x="-248246" y="223307"/>
            <a:ext cx="5177548" cy="2890013"/>
          </a:xfrm>
          <a:custGeom>
            <a:rect b="b" l="l" r="r" t="t"/>
            <a:pathLst>
              <a:path extrusionOk="0" h="2890013" w="5177548">
                <a:moveTo>
                  <a:pt x="0" y="0"/>
                </a:moveTo>
                <a:lnTo>
                  <a:pt x="5177548" y="0"/>
                </a:lnTo>
                <a:lnTo>
                  <a:pt x="5177548" y="2890013"/>
                </a:lnTo>
                <a:lnTo>
                  <a:pt x="0" y="2890013"/>
                </a:lnTo>
                <a:lnTo>
                  <a:pt x="0" y="0"/>
                </a:lnTo>
                <a:close/>
              </a:path>
            </a:pathLst>
          </a:custGeom>
          <a:blipFill rotWithShape="1">
            <a:blip r:embed="rId9">
              <a:alphaModFix/>
            </a:blip>
            <a:stretch>
              <a:fillRect b="0" l="0" r="0" t="0"/>
            </a:stretch>
          </a:blipFill>
          <a:ln>
            <a:noFill/>
          </a:ln>
        </p:spPr>
      </p:sp>
      <p:sp>
        <p:nvSpPr>
          <p:cNvPr id="444" name="Google Shape;444;p33"/>
          <p:cNvSpPr txBox="1"/>
          <p:nvPr/>
        </p:nvSpPr>
        <p:spPr>
          <a:xfrm>
            <a:off x="3591252" y="5397643"/>
            <a:ext cx="11105496" cy="2704121"/>
          </a:xfrm>
          <a:prstGeom prst="rect">
            <a:avLst/>
          </a:prstGeom>
          <a:noFill/>
          <a:ln>
            <a:noFill/>
          </a:ln>
        </p:spPr>
        <p:txBody>
          <a:bodyPr anchorCtr="0" anchor="t" bIns="0" lIns="0" spcFirstLastPara="1" rIns="0" wrap="square" tIns="0">
            <a:spAutoFit/>
          </a:bodyPr>
          <a:lstStyle/>
          <a:p>
            <a:pPr indent="0" lvl="0" marL="0" marR="0" rtl="0" algn="ctr">
              <a:lnSpc>
                <a:spcPct val="126999"/>
              </a:lnSpc>
              <a:spcBef>
                <a:spcPts val="0"/>
              </a:spcBef>
              <a:spcAft>
                <a:spcPts val="0"/>
              </a:spcAft>
              <a:buNone/>
            </a:pPr>
            <a:r>
              <a:rPr b="0" i="0" lang="en-US" sz="16993" u="none" cap="none" strike="noStrike">
                <a:solidFill>
                  <a:srgbClr val="F0A214"/>
                </a:solidFill>
                <a:latin typeface="Luckiest Guy"/>
                <a:ea typeface="Luckiest Guy"/>
                <a:cs typeface="Luckiest Guy"/>
                <a:sym typeface="Luckiest Guy"/>
              </a:rPr>
              <a:t>123,456,789</a:t>
            </a:r>
            <a:endParaRPr/>
          </a:p>
        </p:txBody>
      </p:sp>
      <p:sp>
        <p:nvSpPr>
          <p:cNvPr id="445" name="Google Shape;445;p33"/>
          <p:cNvSpPr/>
          <p:nvPr/>
        </p:nvSpPr>
        <p:spPr>
          <a:xfrm>
            <a:off x="12649204" y="2612114"/>
            <a:ext cx="512158" cy="591780"/>
          </a:xfrm>
          <a:custGeom>
            <a:rect b="b" l="l" r="r" t="t"/>
            <a:pathLst>
              <a:path extrusionOk="0" h="591780" w="512158">
                <a:moveTo>
                  <a:pt x="0" y="0"/>
                </a:moveTo>
                <a:lnTo>
                  <a:pt x="512158" y="0"/>
                </a:lnTo>
                <a:lnTo>
                  <a:pt x="512158" y="591780"/>
                </a:lnTo>
                <a:lnTo>
                  <a:pt x="0" y="591780"/>
                </a:lnTo>
                <a:lnTo>
                  <a:pt x="0" y="0"/>
                </a:lnTo>
                <a:close/>
              </a:path>
            </a:pathLst>
          </a:custGeom>
          <a:blipFill rotWithShape="1">
            <a:blip r:embed="rId10">
              <a:alphaModFix/>
            </a:blip>
            <a:stretch>
              <a:fillRect b="0" l="0" r="0" t="0"/>
            </a:stretch>
          </a:blipFill>
          <a:ln>
            <a:noFill/>
          </a:ln>
        </p:spPr>
      </p:sp>
      <p:sp>
        <p:nvSpPr>
          <p:cNvPr id="446" name="Google Shape;446;p33"/>
          <p:cNvSpPr txBox="1"/>
          <p:nvPr/>
        </p:nvSpPr>
        <p:spPr>
          <a:xfrm>
            <a:off x="6440373" y="9022080"/>
            <a:ext cx="540725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Elaborate on the featured statistic.</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450" name="Shape 450"/>
        <p:cNvGrpSpPr/>
        <p:nvPr/>
      </p:nvGrpSpPr>
      <p:grpSpPr>
        <a:xfrm>
          <a:off x="0" y="0"/>
          <a:ext cx="0" cy="0"/>
          <a:chOff x="0" y="0"/>
          <a:chExt cx="0" cy="0"/>
        </a:xfrm>
      </p:grpSpPr>
      <p:sp>
        <p:nvSpPr>
          <p:cNvPr id="451" name="Google Shape;451;p34"/>
          <p:cNvSpPr/>
          <p:nvPr/>
        </p:nvSpPr>
        <p:spPr>
          <a:xfrm flipH="1">
            <a:off x="7458432" y="5875951"/>
            <a:ext cx="11221386" cy="4974018"/>
          </a:xfrm>
          <a:custGeom>
            <a:rect b="b" l="l" r="r" t="t"/>
            <a:pathLst>
              <a:path extrusionOk="0" h="4974018" w="11221386">
                <a:moveTo>
                  <a:pt x="11221386" y="0"/>
                </a:moveTo>
                <a:lnTo>
                  <a:pt x="0" y="0"/>
                </a:lnTo>
                <a:lnTo>
                  <a:pt x="0" y="4974018"/>
                </a:lnTo>
                <a:lnTo>
                  <a:pt x="11221386" y="4974018"/>
                </a:lnTo>
                <a:lnTo>
                  <a:pt x="11221386" y="0"/>
                </a:lnTo>
                <a:close/>
              </a:path>
            </a:pathLst>
          </a:custGeom>
          <a:blipFill rotWithShape="1">
            <a:blip r:embed="rId3">
              <a:alphaModFix amt="47000"/>
            </a:blip>
            <a:stretch>
              <a:fillRect b="0" l="0" r="0" t="0"/>
            </a:stretch>
          </a:blipFill>
          <a:ln>
            <a:noFill/>
          </a:ln>
        </p:spPr>
      </p:sp>
      <p:grpSp>
        <p:nvGrpSpPr>
          <p:cNvPr id="452" name="Google Shape;452;p34"/>
          <p:cNvGrpSpPr/>
          <p:nvPr/>
        </p:nvGrpSpPr>
        <p:grpSpPr>
          <a:xfrm>
            <a:off x="-416637" y="-414345"/>
            <a:ext cx="11295337" cy="10898703"/>
            <a:chOff x="0" y="-57150"/>
            <a:chExt cx="2974903" cy="2870440"/>
          </a:xfrm>
        </p:grpSpPr>
        <p:sp>
          <p:nvSpPr>
            <p:cNvPr id="453" name="Google Shape;453;p34"/>
            <p:cNvSpPr/>
            <p:nvPr/>
          </p:nvSpPr>
          <p:spPr>
            <a:xfrm>
              <a:off x="0" y="0"/>
              <a:ext cx="2974903" cy="2813290"/>
            </a:xfrm>
            <a:custGeom>
              <a:rect b="b" l="l" r="r" t="t"/>
              <a:pathLst>
                <a:path extrusionOk="0" h="2813290" w="2974903">
                  <a:moveTo>
                    <a:pt x="0" y="0"/>
                  </a:moveTo>
                  <a:lnTo>
                    <a:pt x="2974903" y="0"/>
                  </a:lnTo>
                  <a:lnTo>
                    <a:pt x="2974903" y="2813290"/>
                  </a:lnTo>
                  <a:lnTo>
                    <a:pt x="0" y="2813290"/>
                  </a:lnTo>
                  <a:close/>
                </a:path>
              </a:pathLst>
            </a:custGeom>
            <a:solidFill>
              <a:srgbClr val="051930"/>
            </a:solidFill>
            <a:ln>
              <a:noFill/>
            </a:ln>
          </p:spPr>
        </p:sp>
        <p:sp>
          <p:nvSpPr>
            <p:cNvPr id="454" name="Google Shape;454;p3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34"/>
          <p:cNvSpPr/>
          <p:nvPr/>
        </p:nvSpPr>
        <p:spPr>
          <a:xfrm>
            <a:off x="2555616" y="6541334"/>
            <a:ext cx="1526890" cy="1526890"/>
          </a:xfrm>
          <a:custGeom>
            <a:rect b="b" l="l" r="r" t="t"/>
            <a:pathLst>
              <a:path extrusionOk="0" h="1526890" w="1526890">
                <a:moveTo>
                  <a:pt x="0" y="0"/>
                </a:moveTo>
                <a:lnTo>
                  <a:pt x="1526889" y="0"/>
                </a:lnTo>
                <a:lnTo>
                  <a:pt x="1526889" y="1526889"/>
                </a:lnTo>
                <a:lnTo>
                  <a:pt x="0" y="1526889"/>
                </a:lnTo>
                <a:lnTo>
                  <a:pt x="0" y="0"/>
                </a:lnTo>
                <a:close/>
              </a:path>
            </a:pathLst>
          </a:custGeom>
          <a:blipFill rotWithShape="1">
            <a:blip r:embed="rId4">
              <a:alphaModFix/>
            </a:blip>
            <a:stretch>
              <a:fillRect b="0" l="0" r="0" t="0"/>
            </a:stretch>
          </a:blipFill>
          <a:ln>
            <a:noFill/>
          </a:ln>
        </p:spPr>
      </p:sp>
      <p:sp>
        <p:nvSpPr>
          <p:cNvPr id="456" name="Google Shape;456;p34"/>
          <p:cNvSpPr/>
          <p:nvPr/>
        </p:nvSpPr>
        <p:spPr>
          <a:xfrm>
            <a:off x="2575301" y="3766562"/>
            <a:ext cx="1487519" cy="1319835"/>
          </a:xfrm>
          <a:custGeom>
            <a:rect b="b" l="l" r="r" t="t"/>
            <a:pathLst>
              <a:path extrusionOk="0" h="1319835" w="1487519">
                <a:moveTo>
                  <a:pt x="0" y="0"/>
                </a:moveTo>
                <a:lnTo>
                  <a:pt x="1487519" y="0"/>
                </a:lnTo>
                <a:lnTo>
                  <a:pt x="1487519" y="1319835"/>
                </a:lnTo>
                <a:lnTo>
                  <a:pt x="0" y="1319835"/>
                </a:lnTo>
                <a:lnTo>
                  <a:pt x="0" y="0"/>
                </a:lnTo>
                <a:close/>
              </a:path>
            </a:pathLst>
          </a:custGeom>
          <a:blipFill rotWithShape="1">
            <a:blip r:embed="rId5">
              <a:alphaModFix/>
            </a:blip>
            <a:stretch>
              <a:fillRect b="0" l="0" r="0" t="0"/>
            </a:stretch>
          </a:blipFill>
          <a:ln>
            <a:noFill/>
          </a:ln>
        </p:spPr>
      </p:sp>
      <p:sp>
        <p:nvSpPr>
          <p:cNvPr id="457" name="Google Shape;457;p34"/>
          <p:cNvSpPr/>
          <p:nvPr/>
        </p:nvSpPr>
        <p:spPr>
          <a:xfrm>
            <a:off x="6600383" y="3766562"/>
            <a:ext cx="1716097" cy="1319835"/>
          </a:xfrm>
          <a:custGeom>
            <a:rect b="b" l="l" r="r" t="t"/>
            <a:pathLst>
              <a:path extrusionOk="0" h="1319835" w="1716097">
                <a:moveTo>
                  <a:pt x="0" y="0"/>
                </a:moveTo>
                <a:lnTo>
                  <a:pt x="1716098" y="0"/>
                </a:lnTo>
                <a:lnTo>
                  <a:pt x="1716098" y="1319835"/>
                </a:lnTo>
                <a:lnTo>
                  <a:pt x="0" y="1319835"/>
                </a:lnTo>
                <a:lnTo>
                  <a:pt x="0" y="0"/>
                </a:lnTo>
                <a:close/>
              </a:path>
            </a:pathLst>
          </a:custGeom>
          <a:blipFill rotWithShape="1">
            <a:blip r:embed="rId6">
              <a:alphaModFix/>
            </a:blip>
            <a:stretch>
              <a:fillRect b="0" l="0" r="0" t="0"/>
            </a:stretch>
          </a:blipFill>
          <a:ln>
            <a:noFill/>
          </a:ln>
        </p:spPr>
      </p:sp>
      <p:sp>
        <p:nvSpPr>
          <p:cNvPr id="458" name="Google Shape;458;p34"/>
          <p:cNvSpPr/>
          <p:nvPr/>
        </p:nvSpPr>
        <p:spPr>
          <a:xfrm>
            <a:off x="6957093" y="6451382"/>
            <a:ext cx="1440829" cy="1526890"/>
          </a:xfrm>
          <a:custGeom>
            <a:rect b="b" l="l" r="r" t="t"/>
            <a:pathLst>
              <a:path extrusionOk="0" h="1526890" w="1440829">
                <a:moveTo>
                  <a:pt x="0" y="0"/>
                </a:moveTo>
                <a:lnTo>
                  <a:pt x="1440828" y="0"/>
                </a:lnTo>
                <a:lnTo>
                  <a:pt x="1440828" y="1526889"/>
                </a:lnTo>
                <a:lnTo>
                  <a:pt x="0" y="1526889"/>
                </a:lnTo>
                <a:lnTo>
                  <a:pt x="0" y="0"/>
                </a:lnTo>
                <a:close/>
              </a:path>
            </a:pathLst>
          </a:custGeom>
          <a:blipFill rotWithShape="1">
            <a:blip r:embed="rId7">
              <a:alphaModFix/>
            </a:blip>
            <a:stretch>
              <a:fillRect b="0" l="0" r="0" t="0"/>
            </a:stretch>
          </a:blipFill>
          <a:ln>
            <a:noFill/>
          </a:ln>
        </p:spPr>
      </p:sp>
      <p:sp>
        <p:nvSpPr>
          <p:cNvPr id="459" name="Google Shape;459;p34"/>
          <p:cNvSpPr/>
          <p:nvPr/>
        </p:nvSpPr>
        <p:spPr>
          <a:xfrm>
            <a:off x="15039893" y="6641882"/>
            <a:ext cx="3679675" cy="4521874"/>
          </a:xfrm>
          <a:custGeom>
            <a:rect b="b" l="l" r="r" t="t"/>
            <a:pathLst>
              <a:path extrusionOk="0" h="4521874" w="3679675">
                <a:moveTo>
                  <a:pt x="0" y="0"/>
                </a:moveTo>
                <a:lnTo>
                  <a:pt x="3679675" y="0"/>
                </a:lnTo>
                <a:lnTo>
                  <a:pt x="3679675" y="4521874"/>
                </a:lnTo>
                <a:lnTo>
                  <a:pt x="0" y="4521874"/>
                </a:lnTo>
                <a:lnTo>
                  <a:pt x="0" y="0"/>
                </a:lnTo>
                <a:close/>
              </a:path>
            </a:pathLst>
          </a:custGeom>
          <a:blipFill rotWithShape="1">
            <a:blip r:embed="rId8">
              <a:alphaModFix/>
            </a:blip>
            <a:stretch>
              <a:fillRect b="0" l="0" r="0" t="0"/>
            </a:stretch>
          </a:blipFill>
          <a:ln>
            <a:noFill/>
          </a:ln>
        </p:spPr>
      </p:sp>
      <p:sp>
        <p:nvSpPr>
          <p:cNvPr id="460" name="Google Shape;460;p34"/>
          <p:cNvSpPr/>
          <p:nvPr/>
        </p:nvSpPr>
        <p:spPr>
          <a:xfrm flipH="1" rot="-3057189">
            <a:off x="15789528" y="358674"/>
            <a:ext cx="2180405" cy="4472626"/>
          </a:xfrm>
          <a:custGeom>
            <a:rect b="b" l="l" r="r" t="t"/>
            <a:pathLst>
              <a:path extrusionOk="0" h="4472626" w="2180405">
                <a:moveTo>
                  <a:pt x="2180405" y="0"/>
                </a:moveTo>
                <a:lnTo>
                  <a:pt x="0" y="0"/>
                </a:lnTo>
                <a:lnTo>
                  <a:pt x="0" y="4472626"/>
                </a:lnTo>
                <a:lnTo>
                  <a:pt x="2180405" y="4472626"/>
                </a:lnTo>
                <a:lnTo>
                  <a:pt x="2180405" y="0"/>
                </a:lnTo>
                <a:close/>
              </a:path>
            </a:pathLst>
          </a:custGeom>
          <a:blipFill rotWithShape="1">
            <a:blip r:embed="rId9">
              <a:alphaModFix/>
            </a:blip>
            <a:stretch>
              <a:fillRect b="0" l="0" r="0" t="0"/>
            </a:stretch>
          </a:blipFill>
          <a:ln>
            <a:noFill/>
          </a:ln>
        </p:spPr>
      </p:sp>
      <p:sp>
        <p:nvSpPr>
          <p:cNvPr id="461" name="Google Shape;461;p34"/>
          <p:cNvSpPr txBox="1"/>
          <p:nvPr/>
        </p:nvSpPr>
        <p:spPr>
          <a:xfrm>
            <a:off x="1367587" y="1268470"/>
            <a:ext cx="8143523" cy="1326516"/>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285" u="none" cap="none" strike="noStrike">
                <a:solidFill>
                  <a:srgbClr val="F0A214"/>
                </a:solidFill>
                <a:latin typeface="Luckiest Guy"/>
                <a:ea typeface="Luckiest Guy"/>
                <a:cs typeface="Luckiest Guy"/>
                <a:sym typeface="Luckiest Guy"/>
              </a:rPr>
              <a:t>Contact Us</a:t>
            </a:r>
            <a:endParaRPr/>
          </a:p>
        </p:txBody>
      </p:sp>
      <p:sp>
        <p:nvSpPr>
          <p:cNvPr id="462" name="Google Shape;462;p34"/>
          <p:cNvSpPr/>
          <p:nvPr/>
        </p:nvSpPr>
        <p:spPr>
          <a:xfrm rot="2618062">
            <a:off x="-520279" y="1099439"/>
            <a:ext cx="1734191" cy="4639977"/>
          </a:xfrm>
          <a:custGeom>
            <a:rect b="b" l="l" r="r" t="t"/>
            <a:pathLst>
              <a:path extrusionOk="0" h="4639977" w="1734191">
                <a:moveTo>
                  <a:pt x="0" y="0"/>
                </a:moveTo>
                <a:lnTo>
                  <a:pt x="1734191" y="0"/>
                </a:lnTo>
                <a:lnTo>
                  <a:pt x="1734191" y="4639977"/>
                </a:lnTo>
                <a:lnTo>
                  <a:pt x="0" y="4639977"/>
                </a:lnTo>
                <a:lnTo>
                  <a:pt x="0" y="0"/>
                </a:lnTo>
                <a:close/>
              </a:path>
            </a:pathLst>
          </a:custGeom>
          <a:blipFill rotWithShape="1">
            <a:blip r:embed="rId10">
              <a:alphaModFix/>
            </a:blip>
            <a:stretch>
              <a:fillRect b="0" l="0" r="0" t="0"/>
            </a:stretch>
          </a:blipFill>
          <a:ln>
            <a:noFill/>
          </a:ln>
        </p:spPr>
      </p:sp>
      <p:sp>
        <p:nvSpPr>
          <p:cNvPr id="463" name="Google Shape;463;p34"/>
          <p:cNvSpPr/>
          <p:nvPr/>
        </p:nvSpPr>
        <p:spPr>
          <a:xfrm>
            <a:off x="11335896" y="2233606"/>
            <a:ext cx="4088744" cy="4580060"/>
          </a:xfrm>
          <a:custGeom>
            <a:rect b="b" l="l" r="r" t="t"/>
            <a:pathLst>
              <a:path extrusionOk="0" h="4580060" w="4088744">
                <a:moveTo>
                  <a:pt x="0" y="0"/>
                </a:moveTo>
                <a:lnTo>
                  <a:pt x="4088744" y="0"/>
                </a:lnTo>
                <a:lnTo>
                  <a:pt x="4088744" y="4580060"/>
                </a:lnTo>
                <a:lnTo>
                  <a:pt x="0" y="4580060"/>
                </a:lnTo>
                <a:lnTo>
                  <a:pt x="0" y="0"/>
                </a:lnTo>
                <a:close/>
              </a:path>
            </a:pathLst>
          </a:custGeom>
          <a:blipFill rotWithShape="1">
            <a:blip r:embed="rId11">
              <a:alphaModFix/>
            </a:blip>
            <a:stretch>
              <a:fillRect b="0" l="0" r="0" t="0"/>
            </a:stretch>
          </a:blipFill>
          <a:ln>
            <a:noFill/>
          </a:ln>
        </p:spPr>
      </p:sp>
      <p:sp>
        <p:nvSpPr>
          <p:cNvPr id="464" name="Google Shape;464;p34"/>
          <p:cNvSpPr/>
          <p:nvPr/>
        </p:nvSpPr>
        <p:spPr>
          <a:xfrm rot="-1554890">
            <a:off x="11583839" y="7285837"/>
            <a:ext cx="1860767" cy="3655078"/>
          </a:xfrm>
          <a:custGeom>
            <a:rect b="b" l="l" r="r" t="t"/>
            <a:pathLst>
              <a:path extrusionOk="0" h="3655078" w="1860767">
                <a:moveTo>
                  <a:pt x="0" y="0"/>
                </a:moveTo>
                <a:lnTo>
                  <a:pt x="1860767" y="0"/>
                </a:lnTo>
                <a:lnTo>
                  <a:pt x="1860767" y="3655078"/>
                </a:lnTo>
                <a:lnTo>
                  <a:pt x="0" y="3655078"/>
                </a:lnTo>
                <a:lnTo>
                  <a:pt x="0" y="0"/>
                </a:lnTo>
                <a:close/>
              </a:path>
            </a:pathLst>
          </a:custGeom>
          <a:blipFill rotWithShape="1">
            <a:blip r:embed="rId12">
              <a:alphaModFix/>
            </a:blip>
            <a:stretch>
              <a:fillRect b="0" l="0" r="0" t="0"/>
            </a:stretch>
          </a:blipFill>
          <a:ln>
            <a:noFill/>
          </a:ln>
        </p:spPr>
      </p:sp>
      <p:sp>
        <p:nvSpPr>
          <p:cNvPr id="465" name="Google Shape;465;p34"/>
          <p:cNvSpPr/>
          <p:nvPr/>
        </p:nvSpPr>
        <p:spPr>
          <a:xfrm>
            <a:off x="15610825" y="3766562"/>
            <a:ext cx="1834660" cy="1568634"/>
          </a:xfrm>
          <a:custGeom>
            <a:rect b="b" l="l" r="r" t="t"/>
            <a:pathLst>
              <a:path extrusionOk="0" h="1568634" w="1834660">
                <a:moveTo>
                  <a:pt x="0" y="0"/>
                </a:moveTo>
                <a:lnTo>
                  <a:pt x="1834659" y="0"/>
                </a:lnTo>
                <a:lnTo>
                  <a:pt x="1834659" y="1568634"/>
                </a:lnTo>
                <a:lnTo>
                  <a:pt x="0" y="1568634"/>
                </a:lnTo>
                <a:lnTo>
                  <a:pt x="0" y="0"/>
                </a:lnTo>
                <a:close/>
              </a:path>
            </a:pathLst>
          </a:custGeom>
          <a:blipFill rotWithShape="1">
            <a:blip r:embed="rId13">
              <a:alphaModFix/>
            </a:blip>
            <a:stretch>
              <a:fillRect b="0" l="0" r="0" t="0"/>
            </a:stretch>
          </a:blipFill>
          <a:ln>
            <a:noFill/>
          </a:ln>
        </p:spPr>
      </p:sp>
      <p:sp>
        <p:nvSpPr>
          <p:cNvPr id="466" name="Google Shape;466;p34"/>
          <p:cNvSpPr/>
          <p:nvPr/>
        </p:nvSpPr>
        <p:spPr>
          <a:xfrm>
            <a:off x="11987350" y="760160"/>
            <a:ext cx="1053745" cy="1204906"/>
          </a:xfrm>
          <a:custGeom>
            <a:rect b="b" l="l" r="r" t="t"/>
            <a:pathLst>
              <a:path extrusionOk="0" h="1204906" w="1053745">
                <a:moveTo>
                  <a:pt x="0" y="0"/>
                </a:moveTo>
                <a:lnTo>
                  <a:pt x="1053745" y="0"/>
                </a:lnTo>
                <a:lnTo>
                  <a:pt x="1053745" y="1204906"/>
                </a:lnTo>
                <a:lnTo>
                  <a:pt x="0" y="1204906"/>
                </a:lnTo>
                <a:lnTo>
                  <a:pt x="0" y="0"/>
                </a:lnTo>
                <a:close/>
              </a:path>
            </a:pathLst>
          </a:custGeom>
          <a:blipFill rotWithShape="1">
            <a:blip r:embed="rId14">
              <a:alphaModFix/>
            </a:blip>
            <a:stretch>
              <a:fillRect b="0" l="0" r="0" t="0"/>
            </a:stretch>
          </a:blipFill>
          <a:ln>
            <a:noFill/>
          </a:ln>
        </p:spPr>
      </p:sp>
      <p:sp>
        <p:nvSpPr>
          <p:cNvPr id="467" name="Google Shape;467;p34"/>
          <p:cNvSpPr txBox="1"/>
          <p:nvPr/>
        </p:nvSpPr>
        <p:spPr>
          <a:xfrm>
            <a:off x="872583" y="5460661"/>
            <a:ext cx="489295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hello@reallygreatsite.com</a:t>
            </a:r>
            <a:endParaRPr/>
          </a:p>
        </p:txBody>
      </p:sp>
      <p:sp>
        <p:nvSpPr>
          <p:cNvPr id="468" name="Google Shape;468;p34"/>
          <p:cNvSpPr txBox="1"/>
          <p:nvPr/>
        </p:nvSpPr>
        <p:spPr>
          <a:xfrm>
            <a:off x="872583" y="8322011"/>
            <a:ext cx="489295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reallygreatsite.com</a:t>
            </a:r>
            <a:endParaRPr/>
          </a:p>
        </p:txBody>
      </p:sp>
      <p:sp>
        <p:nvSpPr>
          <p:cNvPr id="469" name="Google Shape;469;p34"/>
          <p:cNvSpPr txBox="1"/>
          <p:nvPr/>
        </p:nvSpPr>
        <p:spPr>
          <a:xfrm>
            <a:off x="5765538" y="8322011"/>
            <a:ext cx="3823939"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123 Anywhere St., Any City</a:t>
            </a:r>
            <a:endParaRPr/>
          </a:p>
        </p:txBody>
      </p:sp>
      <p:sp>
        <p:nvSpPr>
          <p:cNvPr id="470" name="Google Shape;470;p34"/>
          <p:cNvSpPr txBox="1"/>
          <p:nvPr/>
        </p:nvSpPr>
        <p:spPr>
          <a:xfrm>
            <a:off x="6223687" y="5460661"/>
            <a:ext cx="290764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@reallygreatsite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474" name="Shape 474"/>
        <p:cNvGrpSpPr/>
        <p:nvPr/>
      </p:nvGrpSpPr>
      <p:grpSpPr>
        <a:xfrm>
          <a:off x="0" y="0"/>
          <a:ext cx="0" cy="0"/>
          <a:chOff x="0" y="0"/>
          <a:chExt cx="0" cy="0"/>
        </a:xfrm>
      </p:grpSpPr>
      <p:pic>
        <p:nvPicPr>
          <p:cNvPr id="475" name="Google Shape;475;p35"/>
          <p:cNvPicPr preferRelativeResize="0"/>
          <p:nvPr/>
        </p:nvPicPr>
        <p:blipFill rotWithShape="1">
          <a:blip r:embed="rId3">
            <a:alphaModFix/>
          </a:blip>
          <a:srcRect b="4978" l="54759" r="12497" t="47238"/>
          <a:stretch/>
        </p:blipFill>
        <p:spPr>
          <a:xfrm>
            <a:off x="10014050" y="4859750"/>
            <a:ext cx="5987952" cy="4915450"/>
          </a:xfrm>
          <a:prstGeom prst="rect">
            <a:avLst/>
          </a:prstGeom>
          <a:noFill/>
          <a:ln>
            <a:noFill/>
          </a:ln>
        </p:spPr>
      </p:pic>
      <p:sp>
        <p:nvSpPr>
          <p:cNvPr id="476" name="Google Shape;476;p35"/>
          <p:cNvSpPr/>
          <p:nvPr/>
        </p:nvSpPr>
        <p:spPr>
          <a:xfrm>
            <a:off x="1386417" y="890401"/>
            <a:ext cx="6634660" cy="8066456"/>
          </a:xfrm>
          <a:custGeom>
            <a:rect b="b" l="l" r="r" t="t"/>
            <a:pathLst>
              <a:path extrusionOk="0" h="8066456" w="6634660">
                <a:moveTo>
                  <a:pt x="0" y="0"/>
                </a:moveTo>
                <a:lnTo>
                  <a:pt x="6634661" y="0"/>
                </a:lnTo>
                <a:lnTo>
                  <a:pt x="6634661" y="8066456"/>
                </a:lnTo>
                <a:lnTo>
                  <a:pt x="0" y="8066456"/>
                </a:lnTo>
                <a:lnTo>
                  <a:pt x="0" y="0"/>
                </a:lnTo>
                <a:close/>
              </a:path>
            </a:pathLst>
          </a:custGeom>
          <a:blipFill rotWithShape="1">
            <a:blip r:embed="rId4">
              <a:alphaModFix/>
            </a:blip>
            <a:stretch>
              <a:fillRect b="0" l="0" r="0" t="0"/>
            </a:stretch>
          </a:blipFill>
          <a:ln>
            <a:noFill/>
          </a:ln>
        </p:spPr>
      </p:sp>
      <p:sp>
        <p:nvSpPr>
          <p:cNvPr id="477" name="Google Shape;477;p35"/>
          <p:cNvSpPr/>
          <p:nvPr/>
        </p:nvSpPr>
        <p:spPr>
          <a:xfrm>
            <a:off x="2878326" y="6715023"/>
            <a:ext cx="1142961" cy="1728485"/>
          </a:xfrm>
          <a:custGeom>
            <a:rect b="b" l="l" r="r" t="t"/>
            <a:pathLst>
              <a:path extrusionOk="0" h="1728485" w="1142961">
                <a:moveTo>
                  <a:pt x="0" y="0"/>
                </a:moveTo>
                <a:lnTo>
                  <a:pt x="1142961" y="0"/>
                </a:lnTo>
                <a:lnTo>
                  <a:pt x="1142961" y="1728485"/>
                </a:lnTo>
                <a:lnTo>
                  <a:pt x="0" y="1728485"/>
                </a:lnTo>
                <a:lnTo>
                  <a:pt x="0" y="0"/>
                </a:lnTo>
                <a:close/>
              </a:path>
            </a:pathLst>
          </a:custGeom>
          <a:blipFill rotWithShape="1">
            <a:blip r:embed="rId5">
              <a:alphaModFix/>
            </a:blip>
            <a:stretch>
              <a:fillRect b="0" l="0" r="0" t="0"/>
            </a:stretch>
          </a:blipFill>
          <a:ln>
            <a:noFill/>
          </a:ln>
        </p:spPr>
      </p:sp>
      <p:sp>
        <p:nvSpPr>
          <p:cNvPr id="478" name="Google Shape;478;p35"/>
          <p:cNvSpPr/>
          <p:nvPr/>
        </p:nvSpPr>
        <p:spPr>
          <a:xfrm>
            <a:off x="9124395" y="653432"/>
            <a:ext cx="7302128" cy="4627723"/>
          </a:xfrm>
          <a:custGeom>
            <a:rect b="b" l="l" r="r" t="t"/>
            <a:pathLst>
              <a:path extrusionOk="0" h="4627723" w="7302128">
                <a:moveTo>
                  <a:pt x="0" y="0"/>
                </a:moveTo>
                <a:lnTo>
                  <a:pt x="7302128" y="0"/>
                </a:lnTo>
                <a:lnTo>
                  <a:pt x="7302128" y="4627724"/>
                </a:lnTo>
                <a:lnTo>
                  <a:pt x="0" y="4627724"/>
                </a:lnTo>
                <a:lnTo>
                  <a:pt x="0" y="0"/>
                </a:lnTo>
                <a:close/>
              </a:path>
            </a:pathLst>
          </a:custGeom>
          <a:blipFill rotWithShape="1">
            <a:blip r:embed="rId6">
              <a:alphaModFix/>
            </a:blip>
            <a:stretch>
              <a:fillRect b="0" l="0" r="0" t="0"/>
            </a:stretch>
          </a:blipFill>
          <a:ln>
            <a:noFill/>
          </a:ln>
        </p:spPr>
      </p:sp>
      <p:sp>
        <p:nvSpPr>
          <p:cNvPr id="479" name="Google Shape;479;p35"/>
          <p:cNvSpPr/>
          <p:nvPr/>
        </p:nvSpPr>
        <p:spPr>
          <a:xfrm>
            <a:off x="4193788" y="5730593"/>
            <a:ext cx="2847526" cy="2712915"/>
          </a:xfrm>
          <a:custGeom>
            <a:rect b="b" l="l" r="r" t="t"/>
            <a:pathLst>
              <a:path extrusionOk="0" h="2712915" w="2847526">
                <a:moveTo>
                  <a:pt x="0" y="0"/>
                </a:moveTo>
                <a:lnTo>
                  <a:pt x="2847526" y="0"/>
                </a:lnTo>
                <a:lnTo>
                  <a:pt x="2847526" y="2712915"/>
                </a:lnTo>
                <a:lnTo>
                  <a:pt x="0" y="2712915"/>
                </a:lnTo>
                <a:lnTo>
                  <a:pt x="0" y="0"/>
                </a:lnTo>
                <a:close/>
              </a:path>
            </a:pathLst>
          </a:custGeom>
          <a:blipFill rotWithShape="1">
            <a:blip r:embed="rId7">
              <a:alphaModFix/>
            </a:blip>
            <a:stretch>
              <a:fillRect b="0" l="0" r="0" t="0"/>
            </a:stretch>
          </a:blipFill>
          <a:ln>
            <a:noFill/>
          </a:ln>
        </p:spPr>
      </p:sp>
      <p:sp>
        <p:nvSpPr>
          <p:cNvPr id="480" name="Google Shape;480;p35"/>
          <p:cNvSpPr/>
          <p:nvPr/>
        </p:nvSpPr>
        <p:spPr>
          <a:xfrm rot="-1763401">
            <a:off x="208068" y="1024628"/>
            <a:ext cx="3830249" cy="1852448"/>
          </a:xfrm>
          <a:custGeom>
            <a:rect b="b" l="l" r="r" t="t"/>
            <a:pathLst>
              <a:path extrusionOk="0" h="1852448" w="3830249">
                <a:moveTo>
                  <a:pt x="0" y="0"/>
                </a:moveTo>
                <a:lnTo>
                  <a:pt x="3830249" y="0"/>
                </a:lnTo>
                <a:lnTo>
                  <a:pt x="3830249" y="1852448"/>
                </a:lnTo>
                <a:lnTo>
                  <a:pt x="0" y="1852448"/>
                </a:lnTo>
                <a:lnTo>
                  <a:pt x="0" y="0"/>
                </a:lnTo>
                <a:close/>
              </a:path>
            </a:pathLst>
          </a:custGeom>
          <a:blipFill rotWithShape="1">
            <a:blip r:embed="rId8">
              <a:alphaModFix/>
            </a:blip>
            <a:stretch>
              <a:fillRect b="0" l="0" r="0" t="0"/>
            </a:stretch>
          </a:blipFill>
          <a:ln>
            <a:noFill/>
          </a:ln>
        </p:spPr>
      </p:sp>
      <p:sp>
        <p:nvSpPr>
          <p:cNvPr id="481" name="Google Shape;481;p35"/>
          <p:cNvSpPr txBox="1"/>
          <p:nvPr/>
        </p:nvSpPr>
        <p:spPr>
          <a:xfrm>
            <a:off x="9095820" y="1884177"/>
            <a:ext cx="7302128" cy="1452212"/>
          </a:xfrm>
          <a:prstGeom prst="rect">
            <a:avLst/>
          </a:prstGeom>
          <a:noFill/>
          <a:ln>
            <a:noFill/>
          </a:ln>
        </p:spPr>
        <p:txBody>
          <a:bodyPr anchorCtr="0" anchor="t" bIns="0" lIns="0" spcFirstLastPara="1" rIns="0" wrap="square" tIns="0">
            <a:spAutoFit/>
          </a:bodyPr>
          <a:lstStyle/>
          <a:p>
            <a:pPr indent="0" lvl="0" marL="0" marR="0" rtl="0" algn="ctr">
              <a:lnSpc>
                <a:spcPct val="127006"/>
              </a:lnSpc>
              <a:spcBef>
                <a:spcPts val="0"/>
              </a:spcBef>
              <a:spcAft>
                <a:spcPts val="0"/>
              </a:spcAft>
              <a:buNone/>
            </a:pPr>
            <a:r>
              <a:rPr b="0" i="0" lang="en-US" sz="9146" u="none" cap="none" strike="noStrike">
                <a:solidFill>
                  <a:srgbClr val="F0A214"/>
                </a:solidFill>
                <a:latin typeface="Luckiest Guy"/>
                <a:ea typeface="Luckiest Guy"/>
                <a:cs typeface="Luckiest Guy"/>
                <a:sym typeface="Luckiest Guy"/>
              </a:rPr>
              <a:t>Thank you</a:t>
            </a:r>
            <a:endParaRPr/>
          </a:p>
        </p:txBody>
      </p:sp>
      <p:sp>
        <p:nvSpPr>
          <p:cNvPr id="482" name="Google Shape;482;p35"/>
          <p:cNvSpPr txBox="1"/>
          <p:nvPr/>
        </p:nvSpPr>
        <p:spPr>
          <a:xfrm>
            <a:off x="708937" y="9301089"/>
            <a:ext cx="7989621"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Write a closing statement or call-to-action here.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486" name="Shape 486"/>
        <p:cNvGrpSpPr/>
        <p:nvPr/>
      </p:nvGrpSpPr>
      <p:grpSpPr>
        <a:xfrm>
          <a:off x="0" y="0"/>
          <a:ext cx="0" cy="0"/>
          <a:chOff x="0" y="0"/>
          <a:chExt cx="0" cy="0"/>
        </a:xfrm>
      </p:grpSpPr>
      <p:sp>
        <p:nvSpPr>
          <p:cNvPr id="487" name="Google Shape;487;p36"/>
          <p:cNvSpPr txBox="1"/>
          <p:nvPr/>
        </p:nvSpPr>
        <p:spPr>
          <a:xfrm>
            <a:off x="1028700" y="924821"/>
            <a:ext cx="4470302" cy="223329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US" sz="7000" u="none" cap="none" strike="noStrike">
                <a:solidFill>
                  <a:srgbClr val="F0A214"/>
                </a:solidFill>
                <a:latin typeface="Luckiest Guy"/>
                <a:ea typeface="Luckiest Guy"/>
                <a:cs typeface="Luckiest Guy"/>
                <a:sym typeface="Luckiest Guy"/>
              </a:rPr>
              <a:t>Resource </a:t>
            </a:r>
            <a:endParaRPr/>
          </a:p>
          <a:p>
            <a:pPr indent="0" lvl="0" marL="0" marR="0" rtl="0" algn="l">
              <a:lnSpc>
                <a:spcPct val="127000"/>
              </a:lnSpc>
              <a:spcBef>
                <a:spcPts val="0"/>
              </a:spcBef>
              <a:spcAft>
                <a:spcPts val="0"/>
              </a:spcAft>
              <a:buNone/>
            </a:pPr>
            <a:r>
              <a:rPr b="0" i="0" lang="en-US" sz="7000" u="none" cap="none" strike="noStrike">
                <a:solidFill>
                  <a:srgbClr val="F0A214"/>
                </a:solidFill>
                <a:latin typeface="Luckiest Guy"/>
                <a:ea typeface="Luckiest Guy"/>
                <a:cs typeface="Luckiest Guy"/>
                <a:sym typeface="Luckiest Guy"/>
              </a:rPr>
              <a:t>Page</a:t>
            </a:r>
            <a:endParaRPr/>
          </a:p>
        </p:txBody>
      </p:sp>
      <p:sp>
        <p:nvSpPr>
          <p:cNvPr id="488" name="Google Shape;488;p36"/>
          <p:cNvSpPr txBox="1"/>
          <p:nvPr/>
        </p:nvSpPr>
        <p:spPr>
          <a:xfrm>
            <a:off x="1028700" y="5124450"/>
            <a:ext cx="4714200" cy="424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This presentation template</a:t>
            </a:r>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uses the following free fonts:</a:t>
            </a:r>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Rubik"/>
              <a:ea typeface="Rubik"/>
              <a:cs typeface="Rubik"/>
              <a:sym typeface="Rubik"/>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Titles: Luckiest Guy</a:t>
            </a:r>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Headers: Rubik</a:t>
            </a:r>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Body Copy: Rubik</a:t>
            </a:r>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Rubik"/>
              <a:ea typeface="Rubik"/>
              <a:cs typeface="Rubik"/>
              <a:sym typeface="Rubik"/>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You can find these fonts</a:t>
            </a:r>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online too. Happy designing! </a:t>
            </a:r>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Rubik"/>
              <a:ea typeface="Rubik"/>
              <a:cs typeface="Rubik"/>
              <a:sym typeface="Rubik"/>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Don't forget to delete this</a:t>
            </a:r>
            <a:endParaRPr/>
          </a:p>
          <a:p>
            <a:pPr indent="0" lvl="0" marL="0" marR="0" rtl="0" algn="l">
              <a:lnSpc>
                <a:spcPct val="100000"/>
              </a:lnSpc>
              <a:spcBef>
                <a:spcPts val="0"/>
              </a:spcBef>
              <a:spcAft>
                <a:spcPts val="0"/>
              </a:spcAft>
              <a:buNone/>
            </a:pPr>
            <a:r>
              <a:rPr b="0" i="0" lang="en-US" sz="2300" u="none" cap="none" strike="noStrike">
                <a:solidFill>
                  <a:srgbClr val="FFFFFF"/>
                </a:solidFill>
                <a:latin typeface="Rubik"/>
                <a:ea typeface="Rubik"/>
                <a:cs typeface="Rubik"/>
                <a:sym typeface="Rubik"/>
              </a:rPr>
              <a:t>page before presenting. </a:t>
            </a:r>
            <a:endParaRPr/>
          </a:p>
        </p:txBody>
      </p:sp>
      <p:sp>
        <p:nvSpPr>
          <p:cNvPr id="489" name="Google Shape;489;p36"/>
          <p:cNvSpPr txBox="1"/>
          <p:nvPr/>
        </p:nvSpPr>
        <p:spPr>
          <a:xfrm>
            <a:off x="1028700" y="3777746"/>
            <a:ext cx="4115950"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Rubik"/>
                <a:ea typeface="Rubik"/>
                <a:cs typeface="Rubik"/>
                <a:sym typeface="Rubik"/>
              </a:rPr>
              <a:t>Use these design resources in your Canva Presentation.</a:t>
            </a:r>
            <a:endParaRPr/>
          </a:p>
        </p:txBody>
      </p:sp>
      <p:sp>
        <p:nvSpPr>
          <p:cNvPr id="490" name="Google Shape;490;p36"/>
          <p:cNvSpPr/>
          <p:nvPr/>
        </p:nvSpPr>
        <p:spPr>
          <a:xfrm>
            <a:off x="15044721" y="2399784"/>
            <a:ext cx="985447" cy="1022513"/>
          </a:xfrm>
          <a:custGeom>
            <a:rect b="b" l="l" r="r" t="t"/>
            <a:pathLst>
              <a:path extrusionOk="0" h="1022513" w="985447">
                <a:moveTo>
                  <a:pt x="0" y="0"/>
                </a:moveTo>
                <a:lnTo>
                  <a:pt x="985446" y="0"/>
                </a:lnTo>
                <a:lnTo>
                  <a:pt x="985446" y="1022512"/>
                </a:lnTo>
                <a:lnTo>
                  <a:pt x="0" y="1022512"/>
                </a:lnTo>
                <a:lnTo>
                  <a:pt x="0" y="0"/>
                </a:lnTo>
                <a:close/>
              </a:path>
            </a:pathLst>
          </a:custGeom>
          <a:blipFill rotWithShape="1">
            <a:blip r:embed="rId3">
              <a:alphaModFix/>
            </a:blip>
            <a:stretch>
              <a:fillRect b="0" l="0" r="0" t="0"/>
            </a:stretch>
          </a:blipFill>
          <a:ln>
            <a:noFill/>
          </a:ln>
        </p:spPr>
      </p:sp>
      <p:sp>
        <p:nvSpPr>
          <p:cNvPr id="491" name="Google Shape;491;p36"/>
          <p:cNvSpPr/>
          <p:nvPr/>
        </p:nvSpPr>
        <p:spPr>
          <a:xfrm>
            <a:off x="10754727" y="2504273"/>
            <a:ext cx="855532" cy="813533"/>
          </a:xfrm>
          <a:custGeom>
            <a:rect b="b" l="l" r="r" t="t"/>
            <a:pathLst>
              <a:path extrusionOk="0" h="813533" w="855532">
                <a:moveTo>
                  <a:pt x="0" y="0"/>
                </a:moveTo>
                <a:lnTo>
                  <a:pt x="855532" y="0"/>
                </a:lnTo>
                <a:lnTo>
                  <a:pt x="855532" y="813534"/>
                </a:lnTo>
                <a:lnTo>
                  <a:pt x="0" y="813534"/>
                </a:lnTo>
                <a:lnTo>
                  <a:pt x="0" y="0"/>
                </a:lnTo>
                <a:close/>
              </a:path>
            </a:pathLst>
          </a:custGeom>
          <a:blipFill rotWithShape="1">
            <a:blip r:embed="rId4">
              <a:alphaModFix/>
            </a:blip>
            <a:stretch>
              <a:fillRect b="0" l="0" r="0" t="0"/>
            </a:stretch>
          </a:blipFill>
          <a:ln>
            <a:noFill/>
          </a:ln>
        </p:spPr>
      </p:sp>
      <p:sp>
        <p:nvSpPr>
          <p:cNvPr id="492" name="Google Shape;492;p36"/>
          <p:cNvSpPr/>
          <p:nvPr/>
        </p:nvSpPr>
        <p:spPr>
          <a:xfrm>
            <a:off x="12665234" y="4248542"/>
            <a:ext cx="1350576" cy="624043"/>
          </a:xfrm>
          <a:custGeom>
            <a:rect b="b" l="l" r="r" t="t"/>
            <a:pathLst>
              <a:path extrusionOk="0" h="624043" w="1350576">
                <a:moveTo>
                  <a:pt x="0" y="0"/>
                </a:moveTo>
                <a:lnTo>
                  <a:pt x="1350576" y="0"/>
                </a:lnTo>
                <a:lnTo>
                  <a:pt x="1350576" y="624043"/>
                </a:lnTo>
                <a:lnTo>
                  <a:pt x="0" y="624043"/>
                </a:lnTo>
                <a:lnTo>
                  <a:pt x="0" y="0"/>
                </a:lnTo>
                <a:close/>
              </a:path>
            </a:pathLst>
          </a:custGeom>
          <a:blipFill rotWithShape="1">
            <a:blip r:embed="rId5">
              <a:alphaModFix/>
            </a:blip>
            <a:stretch>
              <a:fillRect b="0" l="0" r="0" t="0"/>
            </a:stretch>
          </a:blipFill>
          <a:ln>
            <a:noFill/>
          </a:ln>
        </p:spPr>
      </p:sp>
      <p:sp>
        <p:nvSpPr>
          <p:cNvPr id="493" name="Google Shape;493;p36"/>
          <p:cNvSpPr/>
          <p:nvPr/>
        </p:nvSpPr>
        <p:spPr>
          <a:xfrm>
            <a:off x="16579207" y="4287149"/>
            <a:ext cx="1169686" cy="546828"/>
          </a:xfrm>
          <a:custGeom>
            <a:rect b="b" l="l" r="r" t="t"/>
            <a:pathLst>
              <a:path extrusionOk="0" h="546828" w="1169686">
                <a:moveTo>
                  <a:pt x="0" y="0"/>
                </a:moveTo>
                <a:lnTo>
                  <a:pt x="1169686" y="0"/>
                </a:lnTo>
                <a:lnTo>
                  <a:pt x="1169686" y="546828"/>
                </a:lnTo>
                <a:lnTo>
                  <a:pt x="0" y="546828"/>
                </a:lnTo>
                <a:lnTo>
                  <a:pt x="0" y="0"/>
                </a:lnTo>
                <a:close/>
              </a:path>
            </a:pathLst>
          </a:custGeom>
          <a:blipFill rotWithShape="1">
            <a:blip r:embed="rId6">
              <a:alphaModFix/>
            </a:blip>
            <a:stretch>
              <a:fillRect b="0" l="0" r="0" t="0"/>
            </a:stretch>
          </a:blipFill>
          <a:ln>
            <a:noFill/>
          </a:ln>
        </p:spPr>
      </p:sp>
      <p:sp>
        <p:nvSpPr>
          <p:cNvPr id="494" name="Google Shape;494;p36"/>
          <p:cNvSpPr/>
          <p:nvPr/>
        </p:nvSpPr>
        <p:spPr>
          <a:xfrm>
            <a:off x="5935423" y="8864414"/>
            <a:ext cx="1384868" cy="433086"/>
          </a:xfrm>
          <a:custGeom>
            <a:rect b="b" l="l" r="r" t="t"/>
            <a:pathLst>
              <a:path extrusionOk="0" h="433086" w="1384868">
                <a:moveTo>
                  <a:pt x="0" y="0"/>
                </a:moveTo>
                <a:lnTo>
                  <a:pt x="1384868" y="0"/>
                </a:lnTo>
                <a:lnTo>
                  <a:pt x="1384868" y="433086"/>
                </a:lnTo>
                <a:lnTo>
                  <a:pt x="0" y="433086"/>
                </a:lnTo>
                <a:lnTo>
                  <a:pt x="0" y="0"/>
                </a:lnTo>
                <a:close/>
              </a:path>
            </a:pathLst>
          </a:custGeom>
          <a:blipFill rotWithShape="1">
            <a:blip r:embed="rId7">
              <a:alphaModFix/>
            </a:blip>
            <a:stretch>
              <a:fillRect b="0" l="0" r="0" t="0"/>
            </a:stretch>
          </a:blipFill>
          <a:ln>
            <a:noFill/>
          </a:ln>
        </p:spPr>
      </p:sp>
      <p:sp>
        <p:nvSpPr>
          <p:cNvPr id="495" name="Google Shape;495;p36"/>
          <p:cNvSpPr/>
          <p:nvPr/>
        </p:nvSpPr>
        <p:spPr>
          <a:xfrm flipH="1">
            <a:off x="7413149" y="2455918"/>
            <a:ext cx="898658" cy="910243"/>
          </a:xfrm>
          <a:custGeom>
            <a:rect b="b" l="l" r="r" t="t"/>
            <a:pathLst>
              <a:path extrusionOk="0" h="910243" w="898658">
                <a:moveTo>
                  <a:pt x="898658" y="0"/>
                </a:moveTo>
                <a:lnTo>
                  <a:pt x="0" y="0"/>
                </a:lnTo>
                <a:lnTo>
                  <a:pt x="0" y="910244"/>
                </a:lnTo>
                <a:lnTo>
                  <a:pt x="898658" y="910244"/>
                </a:lnTo>
                <a:lnTo>
                  <a:pt x="898658" y="0"/>
                </a:lnTo>
                <a:close/>
              </a:path>
            </a:pathLst>
          </a:custGeom>
          <a:blipFill rotWithShape="1">
            <a:blip r:embed="rId8">
              <a:alphaModFix/>
            </a:blip>
            <a:stretch>
              <a:fillRect b="0" l="0" r="0" t="0"/>
            </a:stretch>
          </a:blipFill>
          <a:ln>
            <a:noFill/>
          </a:ln>
        </p:spPr>
      </p:sp>
      <p:sp>
        <p:nvSpPr>
          <p:cNvPr id="496" name="Google Shape;496;p36"/>
          <p:cNvSpPr/>
          <p:nvPr/>
        </p:nvSpPr>
        <p:spPr>
          <a:xfrm>
            <a:off x="13905430" y="7357545"/>
            <a:ext cx="272957" cy="537299"/>
          </a:xfrm>
          <a:custGeom>
            <a:rect b="b" l="l" r="r" t="t"/>
            <a:pathLst>
              <a:path extrusionOk="0" h="537299" w="272957">
                <a:moveTo>
                  <a:pt x="0" y="0"/>
                </a:moveTo>
                <a:lnTo>
                  <a:pt x="272957" y="0"/>
                </a:lnTo>
                <a:lnTo>
                  <a:pt x="272957" y="537299"/>
                </a:lnTo>
                <a:lnTo>
                  <a:pt x="0" y="537299"/>
                </a:lnTo>
                <a:lnTo>
                  <a:pt x="0" y="0"/>
                </a:lnTo>
                <a:close/>
              </a:path>
            </a:pathLst>
          </a:custGeom>
          <a:blipFill rotWithShape="1">
            <a:blip r:embed="rId9">
              <a:alphaModFix/>
            </a:blip>
            <a:stretch>
              <a:fillRect b="-37545" l="0" r="-91215" t="0"/>
            </a:stretch>
          </a:blipFill>
          <a:ln>
            <a:noFill/>
          </a:ln>
        </p:spPr>
      </p:sp>
      <p:sp>
        <p:nvSpPr>
          <p:cNvPr id="497" name="Google Shape;497;p36"/>
          <p:cNvSpPr/>
          <p:nvPr/>
        </p:nvSpPr>
        <p:spPr>
          <a:xfrm>
            <a:off x="14611994" y="7169075"/>
            <a:ext cx="817828" cy="914238"/>
          </a:xfrm>
          <a:custGeom>
            <a:rect b="b" l="l" r="r" t="t"/>
            <a:pathLst>
              <a:path extrusionOk="0" h="914238" w="817828">
                <a:moveTo>
                  <a:pt x="0" y="0"/>
                </a:moveTo>
                <a:lnTo>
                  <a:pt x="817827" y="0"/>
                </a:lnTo>
                <a:lnTo>
                  <a:pt x="817827" y="914239"/>
                </a:lnTo>
                <a:lnTo>
                  <a:pt x="0" y="914239"/>
                </a:lnTo>
                <a:lnTo>
                  <a:pt x="0" y="0"/>
                </a:lnTo>
                <a:close/>
              </a:path>
            </a:pathLst>
          </a:custGeom>
          <a:blipFill rotWithShape="1">
            <a:blip r:embed="rId10">
              <a:alphaModFix/>
            </a:blip>
            <a:stretch>
              <a:fillRect b="0" l="0" r="0" t="0"/>
            </a:stretch>
          </a:blipFill>
          <a:ln>
            <a:noFill/>
          </a:ln>
        </p:spPr>
      </p:sp>
      <p:sp>
        <p:nvSpPr>
          <p:cNvPr id="498" name="Google Shape;498;p36"/>
          <p:cNvSpPr/>
          <p:nvPr/>
        </p:nvSpPr>
        <p:spPr>
          <a:xfrm>
            <a:off x="13879169" y="1018004"/>
            <a:ext cx="1427906" cy="776262"/>
          </a:xfrm>
          <a:custGeom>
            <a:rect b="b" l="l" r="r" t="t"/>
            <a:pathLst>
              <a:path extrusionOk="0" h="776262" w="1427906">
                <a:moveTo>
                  <a:pt x="0" y="0"/>
                </a:moveTo>
                <a:lnTo>
                  <a:pt x="1427907" y="0"/>
                </a:lnTo>
                <a:lnTo>
                  <a:pt x="1427907" y="776262"/>
                </a:lnTo>
                <a:lnTo>
                  <a:pt x="0" y="776262"/>
                </a:lnTo>
                <a:lnTo>
                  <a:pt x="0" y="0"/>
                </a:lnTo>
                <a:close/>
              </a:path>
            </a:pathLst>
          </a:custGeom>
          <a:blipFill rotWithShape="1">
            <a:blip r:embed="rId11">
              <a:alphaModFix/>
            </a:blip>
            <a:stretch>
              <a:fillRect b="0" l="0" r="0" t="0"/>
            </a:stretch>
          </a:blipFill>
          <a:ln>
            <a:noFill/>
          </a:ln>
        </p:spPr>
      </p:sp>
      <p:sp>
        <p:nvSpPr>
          <p:cNvPr id="499" name="Google Shape;499;p36"/>
          <p:cNvSpPr/>
          <p:nvPr/>
        </p:nvSpPr>
        <p:spPr>
          <a:xfrm>
            <a:off x="8417599" y="7294808"/>
            <a:ext cx="485631" cy="662772"/>
          </a:xfrm>
          <a:custGeom>
            <a:rect b="b" l="l" r="r" t="t"/>
            <a:pathLst>
              <a:path extrusionOk="0" h="662772" w="485631">
                <a:moveTo>
                  <a:pt x="0" y="0"/>
                </a:moveTo>
                <a:lnTo>
                  <a:pt x="485631" y="0"/>
                </a:lnTo>
                <a:lnTo>
                  <a:pt x="485631" y="662773"/>
                </a:lnTo>
                <a:lnTo>
                  <a:pt x="0" y="662773"/>
                </a:lnTo>
                <a:lnTo>
                  <a:pt x="0" y="0"/>
                </a:lnTo>
                <a:close/>
              </a:path>
            </a:pathLst>
          </a:custGeom>
          <a:blipFill rotWithShape="1">
            <a:blip r:embed="rId12">
              <a:alphaModFix/>
            </a:blip>
            <a:stretch>
              <a:fillRect b="0" l="0" r="0" t="0"/>
            </a:stretch>
          </a:blipFill>
          <a:ln>
            <a:noFill/>
          </a:ln>
        </p:spPr>
      </p:sp>
      <p:sp>
        <p:nvSpPr>
          <p:cNvPr id="500" name="Google Shape;500;p36"/>
          <p:cNvSpPr/>
          <p:nvPr/>
        </p:nvSpPr>
        <p:spPr>
          <a:xfrm>
            <a:off x="15700061" y="5841886"/>
            <a:ext cx="1884691" cy="560751"/>
          </a:xfrm>
          <a:custGeom>
            <a:rect b="b" l="l" r="r" t="t"/>
            <a:pathLst>
              <a:path extrusionOk="0" h="560751" w="1884691">
                <a:moveTo>
                  <a:pt x="0" y="0"/>
                </a:moveTo>
                <a:lnTo>
                  <a:pt x="1884691" y="0"/>
                </a:lnTo>
                <a:lnTo>
                  <a:pt x="1884691" y="560751"/>
                </a:lnTo>
                <a:lnTo>
                  <a:pt x="0" y="560751"/>
                </a:lnTo>
                <a:lnTo>
                  <a:pt x="0" y="0"/>
                </a:lnTo>
                <a:close/>
              </a:path>
            </a:pathLst>
          </a:custGeom>
          <a:blipFill rotWithShape="1">
            <a:blip r:embed="rId13">
              <a:alphaModFix/>
            </a:blip>
            <a:stretch>
              <a:fillRect b="0" l="0" r="0" t="0"/>
            </a:stretch>
          </a:blipFill>
          <a:ln>
            <a:noFill/>
          </a:ln>
        </p:spPr>
      </p:sp>
      <p:sp>
        <p:nvSpPr>
          <p:cNvPr id="501" name="Google Shape;501;p36"/>
          <p:cNvSpPr/>
          <p:nvPr/>
        </p:nvSpPr>
        <p:spPr>
          <a:xfrm flipH="1" rot="-5400000">
            <a:off x="5903032" y="1027154"/>
            <a:ext cx="778395" cy="757962"/>
          </a:xfrm>
          <a:custGeom>
            <a:rect b="b" l="l" r="r" t="t"/>
            <a:pathLst>
              <a:path extrusionOk="0" h="757962" w="778395">
                <a:moveTo>
                  <a:pt x="778394" y="0"/>
                </a:moveTo>
                <a:lnTo>
                  <a:pt x="0" y="0"/>
                </a:lnTo>
                <a:lnTo>
                  <a:pt x="0" y="757962"/>
                </a:lnTo>
                <a:lnTo>
                  <a:pt x="778394" y="757962"/>
                </a:lnTo>
                <a:lnTo>
                  <a:pt x="778394" y="0"/>
                </a:lnTo>
                <a:close/>
              </a:path>
            </a:pathLst>
          </a:custGeom>
          <a:blipFill rotWithShape="1">
            <a:blip r:embed="rId14">
              <a:alphaModFix/>
            </a:blip>
            <a:stretch>
              <a:fillRect b="0" l="0" r="0" t="0"/>
            </a:stretch>
          </a:blipFill>
          <a:ln>
            <a:noFill/>
          </a:ln>
        </p:spPr>
      </p:sp>
      <p:sp>
        <p:nvSpPr>
          <p:cNvPr id="502" name="Google Shape;502;p36"/>
          <p:cNvSpPr/>
          <p:nvPr/>
        </p:nvSpPr>
        <p:spPr>
          <a:xfrm>
            <a:off x="17051312" y="7290178"/>
            <a:ext cx="591389" cy="672032"/>
          </a:xfrm>
          <a:custGeom>
            <a:rect b="b" l="l" r="r" t="t"/>
            <a:pathLst>
              <a:path extrusionOk="0" h="672032" w="591389">
                <a:moveTo>
                  <a:pt x="0" y="0"/>
                </a:moveTo>
                <a:lnTo>
                  <a:pt x="591388" y="0"/>
                </a:lnTo>
                <a:lnTo>
                  <a:pt x="591388" y="672033"/>
                </a:lnTo>
                <a:lnTo>
                  <a:pt x="0" y="672033"/>
                </a:lnTo>
                <a:lnTo>
                  <a:pt x="0" y="0"/>
                </a:lnTo>
                <a:close/>
              </a:path>
            </a:pathLst>
          </a:custGeom>
          <a:blipFill rotWithShape="1">
            <a:blip r:embed="rId15">
              <a:alphaModFix/>
            </a:blip>
            <a:stretch>
              <a:fillRect b="0" l="0" r="0" t="0"/>
            </a:stretch>
          </a:blipFill>
          <a:ln>
            <a:noFill/>
          </a:ln>
        </p:spPr>
      </p:sp>
      <p:sp>
        <p:nvSpPr>
          <p:cNvPr id="503" name="Google Shape;503;p36"/>
          <p:cNvSpPr/>
          <p:nvPr/>
        </p:nvSpPr>
        <p:spPr>
          <a:xfrm>
            <a:off x="16175328" y="2368907"/>
            <a:ext cx="380547" cy="1084265"/>
          </a:xfrm>
          <a:custGeom>
            <a:rect b="b" l="l" r="r" t="t"/>
            <a:pathLst>
              <a:path extrusionOk="0" h="1084265" w="380547">
                <a:moveTo>
                  <a:pt x="0" y="0"/>
                </a:moveTo>
                <a:lnTo>
                  <a:pt x="380546" y="0"/>
                </a:lnTo>
                <a:lnTo>
                  <a:pt x="380546" y="1084266"/>
                </a:lnTo>
                <a:lnTo>
                  <a:pt x="0" y="1084266"/>
                </a:lnTo>
                <a:lnTo>
                  <a:pt x="0" y="0"/>
                </a:lnTo>
                <a:close/>
              </a:path>
            </a:pathLst>
          </a:custGeom>
          <a:blipFill rotWithShape="1">
            <a:blip r:embed="rId16">
              <a:alphaModFix/>
            </a:blip>
            <a:stretch>
              <a:fillRect b="0" l="0" r="-3607" t="0"/>
            </a:stretch>
          </a:blipFill>
          <a:ln>
            <a:noFill/>
          </a:ln>
        </p:spPr>
      </p:sp>
      <p:sp>
        <p:nvSpPr>
          <p:cNvPr id="504" name="Google Shape;504;p36"/>
          <p:cNvSpPr/>
          <p:nvPr/>
        </p:nvSpPr>
        <p:spPr>
          <a:xfrm>
            <a:off x="14040092" y="2544155"/>
            <a:ext cx="859468" cy="733771"/>
          </a:xfrm>
          <a:custGeom>
            <a:rect b="b" l="l" r="r" t="t"/>
            <a:pathLst>
              <a:path extrusionOk="0" h="733771" w="859468">
                <a:moveTo>
                  <a:pt x="0" y="0"/>
                </a:moveTo>
                <a:lnTo>
                  <a:pt x="859468" y="0"/>
                </a:lnTo>
                <a:lnTo>
                  <a:pt x="859468" y="733770"/>
                </a:lnTo>
                <a:lnTo>
                  <a:pt x="0" y="733770"/>
                </a:lnTo>
                <a:lnTo>
                  <a:pt x="0" y="0"/>
                </a:lnTo>
                <a:close/>
              </a:path>
            </a:pathLst>
          </a:custGeom>
          <a:blipFill rotWithShape="1">
            <a:blip r:embed="rId17">
              <a:alphaModFix/>
            </a:blip>
            <a:stretch>
              <a:fillRect b="0" l="0" r="0" t="0"/>
            </a:stretch>
          </a:blipFill>
          <a:ln>
            <a:noFill/>
          </a:ln>
        </p:spPr>
      </p:sp>
      <p:sp>
        <p:nvSpPr>
          <p:cNvPr id="505" name="Google Shape;505;p36"/>
          <p:cNvSpPr/>
          <p:nvPr/>
        </p:nvSpPr>
        <p:spPr>
          <a:xfrm>
            <a:off x="8183005" y="4219433"/>
            <a:ext cx="936206" cy="682260"/>
          </a:xfrm>
          <a:custGeom>
            <a:rect b="b" l="l" r="r" t="t"/>
            <a:pathLst>
              <a:path extrusionOk="0" h="682260" w="936206">
                <a:moveTo>
                  <a:pt x="0" y="0"/>
                </a:moveTo>
                <a:lnTo>
                  <a:pt x="936206" y="0"/>
                </a:lnTo>
                <a:lnTo>
                  <a:pt x="936206" y="682260"/>
                </a:lnTo>
                <a:lnTo>
                  <a:pt x="0" y="682260"/>
                </a:lnTo>
                <a:lnTo>
                  <a:pt x="0" y="0"/>
                </a:lnTo>
                <a:close/>
              </a:path>
            </a:pathLst>
          </a:custGeom>
          <a:blipFill rotWithShape="1">
            <a:blip r:embed="rId18">
              <a:alphaModFix/>
            </a:blip>
            <a:stretch>
              <a:fillRect b="0" l="0" r="0" t="0"/>
            </a:stretch>
          </a:blipFill>
          <a:ln>
            <a:noFill/>
          </a:ln>
        </p:spPr>
      </p:sp>
      <p:sp>
        <p:nvSpPr>
          <p:cNvPr id="506" name="Google Shape;506;p36"/>
          <p:cNvSpPr/>
          <p:nvPr/>
        </p:nvSpPr>
        <p:spPr>
          <a:xfrm>
            <a:off x="9038209" y="2320029"/>
            <a:ext cx="416932" cy="1182023"/>
          </a:xfrm>
          <a:custGeom>
            <a:rect b="b" l="l" r="r" t="t"/>
            <a:pathLst>
              <a:path extrusionOk="0" h="1182023" w="416932">
                <a:moveTo>
                  <a:pt x="0" y="0"/>
                </a:moveTo>
                <a:lnTo>
                  <a:pt x="416932" y="0"/>
                </a:lnTo>
                <a:lnTo>
                  <a:pt x="416932" y="1182022"/>
                </a:lnTo>
                <a:lnTo>
                  <a:pt x="0" y="1182022"/>
                </a:lnTo>
                <a:lnTo>
                  <a:pt x="0" y="0"/>
                </a:lnTo>
                <a:close/>
              </a:path>
            </a:pathLst>
          </a:custGeom>
          <a:blipFill rotWithShape="1">
            <a:blip r:embed="rId19">
              <a:alphaModFix/>
            </a:blip>
            <a:stretch>
              <a:fillRect b="0" l="0" r="0" t="0"/>
            </a:stretch>
          </a:blipFill>
          <a:ln>
            <a:noFill/>
          </a:ln>
        </p:spPr>
      </p:sp>
      <p:sp>
        <p:nvSpPr>
          <p:cNvPr id="507" name="Google Shape;507;p36"/>
          <p:cNvSpPr/>
          <p:nvPr/>
        </p:nvSpPr>
        <p:spPr>
          <a:xfrm>
            <a:off x="8456968" y="2317366"/>
            <a:ext cx="436081" cy="1187349"/>
          </a:xfrm>
          <a:custGeom>
            <a:rect b="b" l="l" r="r" t="t"/>
            <a:pathLst>
              <a:path extrusionOk="0" h="1187349" w="436081">
                <a:moveTo>
                  <a:pt x="0" y="0"/>
                </a:moveTo>
                <a:lnTo>
                  <a:pt x="436081" y="0"/>
                </a:lnTo>
                <a:lnTo>
                  <a:pt x="436081" y="1187348"/>
                </a:lnTo>
                <a:lnTo>
                  <a:pt x="0" y="1187348"/>
                </a:lnTo>
                <a:lnTo>
                  <a:pt x="0" y="0"/>
                </a:lnTo>
                <a:close/>
              </a:path>
            </a:pathLst>
          </a:custGeom>
          <a:blipFill rotWithShape="1">
            <a:blip r:embed="rId20">
              <a:alphaModFix/>
            </a:blip>
            <a:stretch>
              <a:fillRect b="0" l="0" r="0" t="0"/>
            </a:stretch>
          </a:blipFill>
          <a:ln>
            <a:noFill/>
          </a:ln>
        </p:spPr>
      </p:sp>
      <p:sp>
        <p:nvSpPr>
          <p:cNvPr id="508" name="Google Shape;508;p36"/>
          <p:cNvSpPr/>
          <p:nvPr/>
        </p:nvSpPr>
        <p:spPr>
          <a:xfrm>
            <a:off x="11755420" y="2568714"/>
            <a:ext cx="1157124" cy="684652"/>
          </a:xfrm>
          <a:custGeom>
            <a:rect b="b" l="l" r="r" t="t"/>
            <a:pathLst>
              <a:path extrusionOk="0" h="684652" w="1157124">
                <a:moveTo>
                  <a:pt x="0" y="0"/>
                </a:moveTo>
                <a:lnTo>
                  <a:pt x="1157124" y="0"/>
                </a:lnTo>
                <a:lnTo>
                  <a:pt x="1157124" y="684652"/>
                </a:lnTo>
                <a:lnTo>
                  <a:pt x="0" y="684652"/>
                </a:lnTo>
                <a:lnTo>
                  <a:pt x="0" y="0"/>
                </a:lnTo>
                <a:close/>
              </a:path>
            </a:pathLst>
          </a:custGeom>
          <a:blipFill rotWithShape="1">
            <a:blip r:embed="rId21">
              <a:alphaModFix/>
            </a:blip>
            <a:stretch>
              <a:fillRect b="0" l="0" r="0" t="0"/>
            </a:stretch>
          </a:blipFill>
          <a:ln>
            <a:noFill/>
          </a:ln>
        </p:spPr>
      </p:sp>
      <p:sp>
        <p:nvSpPr>
          <p:cNvPr id="509" name="Google Shape;509;p36"/>
          <p:cNvSpPr/>
          <p:nvPr/>
        </p:nvSpPr>
        <p:spPr>
          <a:xfrm>
            <a:off x="5984700" y="5835053"/>
            <a:ext cx="1584600" cy="574417"/>
          </a:xfrm>
          <a:custGeom>
            <a:rect b="b" l="l" r="r" t="t"/>
            <a:pathLst>
              <a:path extrusionOk="0" h="574417" w="1584600">
                <a:moveTo>
                  <a:pt x="0" y="0"/>
                </a:moveTo>
                <a:lnTo>
                  <a:pt x="1584600" y="0"/>
                </a:lnTo>
                <a:lnTo>
                  <a:pt x="1584600" y="574417"/>
                </a:lnTo>
                <a:lnTo>
                  <a:pt x="0" y="574417"/>
                </a:lnTo>
                <a:lnTo>
                  <a:pt x="0" y="0"/>
                </a:lnTo>
                <a:close/>
              </a:path>
            </a:pathLst>
          </a:custGeom>
          <a:blipFill rotWithShape="1">
            <a:blip r:embed="rId22">
              <a:alphaModFix/>
            </a:blip>
            <a:stretch>
              <a:fillRect b="0" l="0" r="0" t="0"/>
            </a:stretch>
          </a:blipFill>
          <a:ln>
            <a:noFill/>
          </a:ln>
        </p:spPr>
      </p:sp>
      <p:sp>
        <p:nvSpPr>
          <p:cNvPr id="510" name="Google Shape;510;p36"/>
          <p:cNvSpPr/>
          <p:nvPr/>
        </p:nvSpPr>
        <p:spPr>
          <a:xfrm>
            <a:off x="16701035" y="2454162"/>
            <a:ext cx="1291942" cy="913755"/>
          </a:xfrm>
          <a:custGeom>
            <a:rect b="b" l="l" r="r" t="t"/>
            <a:pathLst>
              <a:path extrusionOk="0" h="913755" w="1291942">
                <a:moveTo>
                  <a:pt x="0" y="0"/>
                </a:moveTo>
                <a:lnTo>
                  <a:pt x="1291942" y="0"/>
                </a:lnTo>
                <a:lnTo>
                  <a:pt x="1291942" y="913755"/>
                </a:lnTo>
                <a:lnTo>
                  <a:pt x="0" y="913755"/>
                </a:lnTo>
                <a:lnTo>
                  <a:pt x="0" y="0"/>
                </a:lnTo>
                <a:close/>
              </a:path>
            </a:pathLst>
          </a:custGeom>
          <a:blipFill rotWithShape="1">
            <a:blip r:embed="rId23">
              <a:alphaModFix/>
            </a:blip>
            <a:stretch>
              <a:fillRect b="0" l="0" r="0" t="0"/>
            </a:stretch>
          </a:blipFill>
          <a:ln>
            <a:noFill/>
          </a:ln>
        </p:spPr>
      </p:sp>
      <p:sp>
        <p:nvSpPr>
          <p:cNvPr id="511" name="Google Shape;511;p36"/>
          <p:cNvSpPr/>
          <p:nvPr/>
        </p:nvSpPr>
        <p:spPr>
          <a:xfrm flipH="1">
            <a:off x="14342079" y="4331260"/>
            <a:ext cx="1910860" cy="458606"/>
          </a:xfrm>
          <a:custGeom>
            <a:rect b="b" l="l" r="r" t="t"/>
            <a:pathLst>
              <a:path extrusionOk="0" h="458606" w="1910860">
                <a:moveTo>
                  <a:pt x="1910860" y="0"/>
                </a:moveTo>
                <a:lnTo>
                  <a:pt x="0" y="0"/>
                </a:lnTo>
                <a:lnTo>
                  <a:pt x="0" y="458607"/>
                </a:lnTo>
                <a:lnTo>
                  <a:pt x="1910860" y="458607"/>
                </a:lnTo>
                <a:lnTo>
                  <a:pt x="1910860" y="0"/>
                </a:lnTo>
                <a:close/>
              </a:path>
            </a:pathLst>
          </a:custGeom>
          <a:blipFill rotWithShape="1">
            <a:blip r:embed="rId24">
              <a:alphaModFix/>
            </a:blip>
            <a:stretch>
              <a:fillRect b="0" l="0" r="0" t="0"/>
            </a:stretch>
          </a:blipFill>
          <a:ln>
            <a:noFill/>
          </a:ln>
        </p:spPr>
      </p:sp>
      <p:sp>
        <p:nvSpPr>
          <p:cNvPr id="512" name="Google Shape;512;p36"/>
          <p:cNvSpPr/>
          <p:nvPr/>
        </p:nvSpPr>
        <p:spPr>
          <a:xfrm>
            <a:off x="13057704" y="2290454"/>
            <a:ext cx="837227" cy="1241172"/>
          </a:xfrm>
          <a:custGeom>
            <a:rect b="b" l="l" r="r" t="t"/>
            <a:pathLst>
              <a:path extrusionOk="0" h="1241172" w="837227">
                <a:moveTo>
                  <a:pt x="0" y="0"/>
                </a:moveTo>
                <a:lnTo>
                  <a:pt x="837227" y="0"/>
                </a:lnTo>
                <a:lnTo>
                  <a:pt x="837227" y="1241172"/>
                </a:lnTo>
                <a:lnTo>
                  <a:pt x="0" y="1241172"/>
                </a:lnTo>
                <a:lnTo>
                  <a:pt x="0" y="0"/>
                </a:lnTo>
                <a:close/>
              </a:path>
            </a:pathLst>
          </a:custGeom>
          <a:blipFill rotWithShape="1">
            <a:blip r:embed="rId25">
              <a:alphaModFix/>
            </a:blip>
            <a:stretch>
              <a:fillRect b="0" l="0" r="0" t="0"/>
            </a:stretch>
          </a:blipFill>
          <a:ln>
            <a:noFill/>
          </a:ln>
        </p:spPr>
      </p:sp>
      <p:sp>
        <p:nvSpPr>
          <p:cNvPr id="513" name="Google Shape;513;p36"/>
          <p:cNvSpPr/>
          <p:nvPr/>
        </p:nvSpPr>
        <p:spPr>
          <a:xfrm>
            <a:off x="11261005" y="1053140"/>
            <a:ext cx="696284" cy="705991"/>
          </a:xfrm>
          <a:custGeom>
            <a:rect b="b" l="l" r="r" t="t"/>
            <a:pathLst>
              <a:path extrusionOk="0" h="705991" w="696284">
                <a:moveTo>
                  <a:pt x="0" y="0"/>
                </a:moveTo>
                <a:lnTo>
                  <a:pt x="696284" y="0"/>
                </a:lnTo>
                <a:lnTo>
                  <a:pt x="696284" y="705991"/>
                </a:lnTo>
                <a:lnTo>
                  <a:pt x="0" y="705991"/>
                </a:lnTo>
                <a:lnTo>
                  <a:pt x="0" y="0"/>
                </a:lnTo>
                <a:close/>
              </a:path>
            </a:pathLst>
          </a:custGeom>
          <a:blipFill rotWithShape="1">
            <a:blip r:embed="rId26">
              <a:alphaModFix/>
            </a:blip>
            <a:stretch>
              <a:fillRect b="0" l="0" r="0" t="0"/>
            </a:stretch>
          </a:blipFill>
          <a:ln>
            <a:noFill/>
          </a:ln>
        </p:spPr>
      </p:sp>
      <p:sp>
        <p:nvSpPr>
          <p:cNvPr id="514" name="Google Shape;514;p36"/>
          <p:cNvSpPr/>
          <p:nvPr/>
        </p:nvSpPr>
        <p:spPr>
          <a:xfrm>
            <a:off x="10327107" y="4182131"/>
            <a:ext cx="264902" cy="756864"/>
          </a:xfrm>
          <a:custGeom>
            <a:rect b="b" l="l" r="r" t="t"/>
            <a:pathLst>
              <a:path extrusionOk="0" h="756864" w="264902">
                <a:moveTo>
                  <a:pt x="0" y="0"/>
                </a:moveTo>
                <a:lnTo>
                  <a:pt x="264903" y="0"/>
                </a:lnTo>
                <a:lnTo>
                  <a:pt x="264903" y="756864"/>
                </a:lnTo>
                <a:lnTo>
                  <a:pt x="0" y="756864"/>
                </a:lnTo>
                <a:lnTo>
                  <a:pt x="0" y="0"/>
                </a:lnTo>
                <a:close/>
              </a:path>
            </a:pathLst>
          </a:custGeom>
          <a:blipFill rotWithShape="1">
            <a:blip r:embed="rId27">
              <a:alphaModFix/>
            </a:blip>
            <a:stretch>
              <a:fillRect b="0" l="0" r="0" t="0"/>
            </a:stretch>
          </a:blipFill>
          <a:ln>
            <a:noFill/>
          </a:ln>
        </p:spPr>
      </p:sp>
      <p:sp>
        <p:nvSpPr>
          <p:cNvPr id="515" name="Google Shape;515;p36"/>
          <p:cNvSpPr/>
          <p:nvPr/>
        </p:nvSpPr>
        <p:spPr>
          <a:xfrm>
            <a:off x="9359438" y="937737"/>
            <a:ext cx="378125" cy="936797"/>
          </a:xfrm>
          <a:custGeom>
            <a:rect b="b" l="l" r="r" t="t"/>
            <a:pathLst>
              <a:path extrusionOk="0" h="936797" w="378125">
                <a:moveTo>
                  <a:pt x="0" y="0"/>
                </a:moveTo>
                <a:lnTo>
                  <a:pt x="378126" y="0"/>
                </a:lnTo>
                <a:lnTo>
                  <a:pt x="378126" y="936797"/>
                </a:lnTo>
                <a:lnTo>
                  <a:pt x="0" y="936797"/>
                </a:lnTo>
                <a:lnTo>
                  <a:pt x="0" y="0"/>
                </a:lnTo>
                <a:close/>
              </a:path>
            </a:pathLst>
          </a:custGeom>
          <a:blipFill rotWithShape="1">
            <a:blip r:embed="rId28">
              <a:alphaModFix/>
            </a:blip>
            <a:stretch>
              <a:fillRect b="0" l="0" r="0" t="0"/>
            </a:stretch>
          </a:blipFill>
          <a:ln>
            <a:noFill/>
          </a:ln>
        </p:spPr>
      </p:sp>
      <p:sp>
        <p:nvSpPr>
          <p:cNvPr id="516" name="Google Shape;516;p36"/>
          <p:cNvSpPr/>
          <p:nvPr/>
        </p:nvSpPr>
        <p:spPr>
          <a:xfrm>
            <a:off x="7502465" y="7243270"/>
            <a:ext cx="481527" cy="765848"/>
          </a:xfrm>
          <a:custGeom>
            <a:rect b="b" l="l" r="r" t="t"/>
            <a:pathLst>
              <a:path extrusionOk="0" h="765848" w="481527">
                <a:moveTo>
                  <a:pt x="0" y="0"/>
                </a:moveTo>
                <a:lnTo>
                  <a:pt x="481527" y="0"/>
                </a:lnTo>
                <a:lnTo>
                  <a:pt x="481527" y="765849"/>
                </a:lnTo>
                <a:lnTo>
                  <a:pt x="0" y="765849"/>
                </a:lnTo>
                <a:lnTo>
                  <a:pt x="0" y="0"/>
                </a:lnTo>
                <a:close/>
              </a:path>
            </a:pathLst>
          </a:custGeom>
          <a:blipFill rotWithShape="1">
            <a:blip r:embed="rId29">
              <a:alphaModFix/>
            </a:blip>
            <a:stretch>
              <a:fillRect b="0" l="0" r="0" t="0"/>
            </a:stretch>
          </a:blipFill>
          <a:ln>
            <a:noFill/>
          </a:ln>
        </p:spPr>
      </p:sp>
      <p:sp>
        <p:nvSpPr>
          <p:cNvPr id="517" name="Google Shape;517;p36"/>
          <p:cNvSpPr/>
          <p:nvPr/>
        </p:nvSpPr>
        <p:spPr>
          <a:xfrm>
            <a:off x="9600302" y="2474304"/>
            <a:ext cx="1009264" cy="873472"/>
          </a:xfrm>
          <a:custGeom>
            <a:rect b="b" l="l" r="r" t="t"/>
            <a:pathLst>
              <a:path extrusionOk="0" h="873472" w="1009264">
                <a:moveTo>
                  <a:pt x="0" y="0"/>
                </a:moveTo>
                <a:lnTo>
                  <a:pt x="1009264" y="0"/>
                </a:lnTo>
                <a:lnTo>
                  <a:pt x="1009264" y="873472"/>
                </a:lnTo>
                <a:lnTo>
                  <a:pt x="0" y="873472"/>
                </a:lnTo>
                <a:lnTo>
                  <a:pt x="0" y="0"/>
                </a:lnTo>
                <a:close/>
              </a:path>
            </a:pathLst>
          </a:custGeom>
          <a:blipFill rotWithShape="1">
            <a:blip r:embed="rId30">
              <a:alphaModFix/>
            </a:blip>
            <a:stretch>
              <a:fillRect b="0" l="0" r="0" t="0"/>
            </a:stretch>
          </a:blipFill>
          <a:ln>
            <a:noFill/>
          </a:ln>
        </p:spPr>
      </p:sp>
      <p:sp>
        <p:nvSpPr>
          <p:cNvPr id="518" name="Google Shape;518;p36"/>
          <p:cNvSpPr/>
          <p:nvPr/>
        </p:nvSpPr>
        <p:spPr>
          <a:xfrm>
            <a:off x="11957412" y="8597290"/>
            <a:ext cx="967334" cy="967334"/>
          </a:xfrm>
          <a:custGeom>
            <a:rect b="b" l="l" r="r" t="t"/>
            <a:pathLst>
              <a:path extrusionOk="0" h="967334" w="967334">
                <a:moveTo>
                  <a:pt x="0" y="0"/>
                </a:moveTo>
                <a:lnTo>
                  <a:pt x="967334" y="0"/>
                </a:lnTo>
                <a:lnTo>
                  <a:pt x="967334" y="967334"/>
                </a:lnTo>
                <a:lnTo>
                  <a:pt x="0" y="967334"/>
                </a:lnTo>
                <a:lnTo>
                  <a:pt x="0" y="0"/>
                </a:lnTo>
                <a:close/>
              </a:path>
            </a:pathLst>
          </a:custGeom>
          <a:blipFill rotWithShape="1">
            <a:blip r:embed="rId31">
              <a:alphaModFix/>
            </a:blip>
            <a:stretch>
              <a:fillRect b="0" l="0" r="0" t="0"/>
            </a:stretch>
          </a:blipFill>
          <a:ln>
            <a:noFill/>
          </a:ln>
        </p:spPr>
      </p:sp>
      <p:sp>
        <p:nvSpPr>
          <p:cNvPr id="519" name="Google Shape;519;p36"/>
          <p:cNvSpPr/>
          <p:nvPr/>
        </p:nvSpPr>
        <p:spPr>
          <a:xfrm>
            <a:off x="10071177" y="8598296"/>
            <a:ext cx="949525" cy="965321"/>
          </a:xfrm>
          <a:custGeom>
            <a:rect b="b" l="l" r="r" t="t"/>
            <a:pathLst>
              <a:path extrusionOk="0" h="965321" w="949525">
                <a:moveTo>
                  <a:pt x="0" y="0"/>
                </a:moveTo>
                <a:lnTo>
                  <a:pt x="949525" y="0"/>
                </a:lnTo>
                <a:lnTo>
                  <a:pt x="949525" y="965321"/>
                </a:lnTo>
                <a:lnTo>
                  <a:pt x="0" y="965321"/>
                </a:lnTo>
                <a:lnTo>
                  <a:pt x="0" y="0"/>
                </a:lnTo>
                <a:close/>
              </a:path>
            </a:pathLst>
          </a:custGeom>
          <a:blipFill rotWithShape="1">
            <a:blip r:embed="rId32">
              <a:alphaModFix/>
            </a:blip>
            <a:stretch>
              <a:fillRect b="0" l="0" r="0" t="0"/>
            </a:stretch>
          </a:blipFill>
          <a:ln>
            <a:noFill/>
          </a:ln>
        </p:spPr>
      </p:sp>
      <p:sp>
        <p:nvSpPr>
          <p:cNvPr id="520" name="Google Shape;520;p36"/>
          <p:cNvSpPr/>
          <p:nvPr/>
        </p:nvSpPr>
        <p:spPr>
          <a:xfrm flipH="1">
            <a:off x="7111585" y="1015310"/>
            <a:ext cx="893779" cy="781650"/>
          </a:xfrm>
          <a:custGeom>
            <a:rect b="b" l="l" r="r" t="t"/>
            <a:pathLst>
              <a:path extrusionOk="0" h="781650" w="893779">
                <a:moveTo>
                  <a:pt x="893779" y="0"/>
                </a:moveTo>
                <a:lnTo>
                  <a:pt x="0" y="0"/>
                </a:lnTo>
                <a:lnTo>
                  <a:pt x="0" y="781651"/>
                </a:lnTo>
                <a:lnTo>
                  <a:pt x="893779" y="781651"/>
                </a:lnTo>
                <a:lnTo>
                  <a:pt x="893779" y="0"/>
                </a:lnTo>
                <a:close/>
              </a:path>
            </a:pathLst>
          </a:custGeom>
          <a:blipFill rotWithShape="1">
            <a:blip r:embed="rId33">
              <a:alphaModFix/>
            </a:blip>
            <a:stretch>
              <a:fillRect b="0" l="0" r="0" t="0"/>
            </a:stretch>
          </a:blipFill>
          <a:ln>
            <a:noFill/>
          </a:ln>
        </p:spPr>
      </p:sp>
      <p:sp>
        <p:nvSpPr>
          <p:cNvPr id="521" name="Google Shape;521;p36"/>
          <p:cNvSpPr/>
          <p:nvPr/>
        </p:nvSpPr>
        <p:spPr>
          <a:xfrm>
            <a:off x="14380668" y="5705285"/>
            <a:ext cx="991325" cy="833952"/>
          </a:xfrm>
          <a:custGeom>
            <a:rect b="b" l="l" r="r" t="t"/>
            <a:pathLst>
              <a:path extrusionOk="0" h="833952" w="991325">
                <a:moveTo>
                  <a:pt x="0" y="0"/>
                </a:moveTo>
                <a:lnTo>
                  <a:pt x="991325" y="0"/>
                </a:lnTo>
                <a:lnTo>
                  <a:pt x="991325" y="833952"/>
                </a:lnTo>
                <a:lnTo>
                  <a:pt x="0" y="833952"/>
                </a:lnTo>
                <a:lnTo>
                  <a:pt x="0" y="0"/>
                </a:lnTo>
                <a:close/>
              </a:path>
            </a:pathLst>
          </a:custGeom>
          <a:blipFill rotWithShape="1">
            <a:blip r:embed="rId34">
              <a:alphaModFix/>
            </a:blip>
            <a:stretch>
              <a:fillRect b="0" l="0" r="0" t="0"/>
            </a:stretch>
          </a:blipFill>
          <a:ln>
            <a:noFill/>
          </a:ln>
        </p:spPr>
      </p:sp>
      <p:sp>
        <p:nvSpPr>
          <p:cNvPr id="522" name="Google Shape;522;p36"/>
          <p:cNvSpPr/>
          <p:nvPr/>
        </p:nvSpPr>
        <p:spPr>
          <a:xfrm>
            <a:off x="15747451" y="890054"/>
            <a:ext cx="480425" cy="1032162"/>
          </a:xfrm>
          <a:custGeom>
            <a:rect b="b" l="l" r="r" t="t"/>
            <a:pathLst>
              <a:path extrusionOk="0" h="1032162" w="480425">
                <a:moveTo>
                  <a:pt x="0" y="0"/>
                </a:moveTo>
                <a:lnTo>
                  <a:pt x="480424" y="0"/>
                </a:lnTo>
                <a:lnTo>
                  <a:pt x="480424" y="1032163"/>
                </a:lnTo>
                <a:lnTo>
                  <a:pt x="0" y="1032163"/>
                </a:lnTo>
                <a:lnTo>
                  <a:pt x="0" y="0"/>
                </a:lnTo>
                <a:close/>
              </a:path>
            </a:pathLst>
          </a:custGeom>
          <a:blipFill rotWithShape="1">
            <a:blip r:embed="rId35">
              <a:alphaModFix/>
            </a:blip>
            <a:stretch>
              <a:fillRect b="0" l="0" r="0" t="0"/>
            </a:stretch>
          </a:blipFill>
          <a:ln>
            <a:noFill/>
          </a:ln>
        </p:spPr>
      </p:sp>
      <p:sp>
        <p:nvSpPr>
          <p:cNvPr id="523" name="Google Shape;523;p36"/>
          <p:cNvSpPr/>
          <p:nvPr/>
        </p:nvSpPr>
        <p:spPr>
          <a:xfrm>
            <a:off x="12397664" y="1019971"/>
            <a:ext cx="1041130" cy="772329"/>
          </a:xfrm>
          <a:custGeom>
            <a:rect b="b" l="l" r="r" t="t"/>
            <a:pathLst>
              <a:path extrusionOk="0" h="772329" w="1041130">
                <a:moveTo>
                  <a:pt x="0" y="0"/>
                </a:moveTo>
                <a:lnTo>
                  <a:pt x="1041130" y="0"/>
                </a:lnTo>
                <a:lnTo>
                  <a:pt x="1041130" y="772329"/>
                </a:lnTo>
                <a:lnTo>
                  <a:pt x="0" y="772329"/>
                </a:lnTo>
                <a:lnTo>
                  <a:pt x="0" y="0"/>
                </a:lnTo>
                <a:close/>
              </a:path>
            </a:pathLst>
          </a:custGeom>
          <a:blipFill rotWithShape="1">
            <a:blip r:embed="rId36">
              <a:alphaModFix/>
            </a:blip>
            <a:stretch>
              <a:fillRect b="0" l="0" r="0" t="0"/>
            </a:stretch>
          </a:blipFill>
          <a:ln>
            <a:noFill/>
          </a:ln>
        </p:spPr>
      </p:sp>
      <p:sp>
        <p:nvSpPr>
          <p:cNvPr id="524" name="Google Shape;524;p36"/>
          <p:cNvSpPr/>
          <p:nvPr/>
        </p:nvSpPr>
        <p:spPr>
          <a:xfrm>
            <a:off x="10177939" y="1110096"/>
            <a:ext cx="642691" cy="592079"/>
          </a:xfrm>
          <a:custGeom>
            <a:rect b="b" l="l" r="r" t="t"/>
            <a:pathLst>
              <a:path extrusionOk="0" h="592079" w="642691">
                <a:moveTo>
                  <a:pt x="0" y="0"/>
                </a:moveTo>
                <a:lnTo>
                  <a:pt x="642691" y="0"/>
                </a:lnTo>
                <a:lnTo>
                  <a:pt x="642691" y="592079"/>
                </a:lnTo>
                <a:lnTo>
                  <a:pt x="0" y="592079"/>
                </a:lnTo>
                <a:lnTo>
                  <a:pt x="0" y="0"/>
                </a:lnTo>
                <a:close/>
              </a:path>
            </a:pathLst>
          </a:custGeom>
          <a:blipFill rotWithShape="1">
            <a:blip r:embed="rId37">
              <a:alphaModFix/>
            </a:blip>
            <a:stretch>
              <a:fillRect b="0" l="0" r="0" t="0"/>
            </a:stretch>
          </a:blipFill>
          <a:ln>
            <a:noFill/>
          </a:ln>
        </p:spPr>
      </p:sp>
      <p:sp>
        <p:nvSpPr>
          <p:cNvPr id="525" name="Google Shape;525;p36"/>
          <p:cNvSpPr/>
          <p:nvPr/>
        </p:nvSpPr>
        <p:spPr>
          <a:xfrm>
            <a:off x="6053135" y="4107000"/>
            <a:ext cx="1028700" cy="907126"/>
          </a:xfrm>
          <a:custGeom>
            <a:rect b="b" l="l" r="r" t="t"/>
            <a:pathLst>
              <a:path extrusionOk="0" h="907126" w="1028700">
                <a:moveTo>
                  <a:pt x="0" y="0"/>
                </a:moveTo>
                <a:lnTo>
                  <a:pt x="1028700" y="0"/>
                </a:lnTo>
                <a:lnTo>
                  <a:pt x="1028700" y="907127"/>
                </a:lnTo>
                <a:lnTo>
                  <a:pt x="0" y="907127"/>
                </a:lnTo>
                <a:lnTo>
                  <a:pt x="0" y="0"/>
                </a:lnTo>
                <a:close/>
              </a:path>
            </a:pathLst>
          </a:custGeom>
          <a:blipFill rotWithShape="1">
            <a:blip r:embed="rId38">
              <a:alphaModFix/>
            </a:blip>
            <a:stretch>
              <a:fillRect b="0" l="0" r="0" t="0"/>
            </a:stretch>
          </a:blipFill>
          <a:ln>
            <a:noFill/>
          </a:ln>
        </p:spPr>
      </p:sp>
      <p:sp>
        <p:nvSpPr>
          <p:cNvPr id="526" name="Google Shape;526;p36"/>
          <p:cNvSpPr/>
          <p:nvPr/>
        </p:nvSpPr>
        <p:spPr>
          <a:xfrm>
            <a:off x="8445739" y="1043435"/>
            <a:ext cx="473324" cy="725401"/>
          </a:xfrm>
          <a:custGeom>
            <a:rect b="b" l="l" r="r" t="t"/>
            <a:pathLst>
              <a:path extrusionOk="0" h="725401" w="473324">
                <a:moveTo>
                  <a:pt x="0" y="0"/>
                </a:moveTo>
                <a:lnTo>
                  <a:pt x="473324" y="0"/>
                </a:lnTo>
                <a:lnTo>
                  <a:pt x="473324" y="725401"/>
                </a:lnTo>
                <a:lnTo>
                  <a:pt x="0" y="725401"/>
                </a:lnTo>
                <a:lnTo>
                  <a:pt x="0" y="0"/>
                </a:lnTo>
                <a:close/>
              </a:path>
            </a:pathLst>
          </a:custGeom>
          <a:blipFill rotWithShape="1">
            <a:blip r:embed="rId39">
              <a:alphaModFix/>
            </a:blip>
            <a:stretch>
              <a:fillRect b="0" l="0" r="0" t="0"/>
            </a:stretch>
          </a:blipFill>
          <a:ln>
            <a:noFill/>
          </a:ln>
        </p:spPr>
      </p:sp>
      <p:sp>
        <p:nvSpPr>
          <p:cNvPr id="527" name="Google Shape;527;p36"/>
          <p:cNvSpPr/>
          <p:nvPr/>
        </p:nvSpPr>
        <p:spPr>
          <a:xfrm>
            <a:off x="9336837" y="7306440"/>
            <a:ext cx="553465" cy="639508"/>
          </a:xfrm>
          <a:custGeom>
            <a:rect b="b" l="l" r="r" t="t"/>
            <a:pathLst>
              <a:path extrusionOk="0" h="639508" w="553465">
                <a:moveTo>
                  <a:pt x="0" y="0"/>
                </a:moveTo>
                <a:lnTo>
                  <a:pt x="553466" y="0"/>
                </a:lnTo>
                <a:lnTo>
                  <a:pt x="553466" y="639509"/>
                </a:lnTo>
                <a:lnTo>
                  <a:pt x="0" y="639509"/>
                </a:lnTo>
                <a:lnTo>
                  <a:pt x="0" y="0"/>
                </a:lnTo>
                <a:close/>
              </a:path>
            </a:pathLst>
          </a:custGeom>
          <a:blipFill rotWithShape="1">
            <a:blip r:embed="rId40">
              <a:alphaModFix/>
            </a:blip>
            <a:stretch>
              <a:fillRect b="0" l="0" r="0" t="0"/>
            </a:stretch>
          </a:blipFill>
          <a:ln>
            <a:noFill/>
          </a:ln>
        </p:spPr>
      </p:sp>
      <p:sp>
        <p:nvSpPr>
          <p:cNvPr id="528" name="Google Shape;528;p36"/>
          <p:cNvSpPr/>
          <p:nvPr/>
        </p:nvSpPr>
        <p:spPr>
          <a:xfrm flipH="1">
            <a:off x="6729523" y="2358769"/>
            <a:ext cx="538464" cy="1104542"/>
          </a:xfrm>
          <a:custGeom>
            <a:rect b="b" l="l" r="r" t="t"/>
            <a:pathLst>
              <a:path extrusionOk="0" h="1104542" w="538464">
                <a:moveTo>
                  <a:pt x="538465" y="0"/>
                </a:moveTo>
                <a:lnTo>
                  <a:pt x="0" y="0"/>
                </a:lnTo>
                <a:lnTo>
                  <a:pt x="0" y="1104542"/>
                </a:lnTo>
                <a:lnTo>
                  <a:pt x="538465" y="1104542"/>
                </a:lnTo>
                <a:lnTo>
                  <a:pt x="538465" y="0"/>
                </a:lnTo>
                <a:close/>
              </a:path>
            </a:pathLst>
          </a:custGeom>
          <a:blipFill rotWithShape="1">
            <a:blip r:embed="rId41">
              <a:alphaModFix/>
            </a:blip>
            <a:stretch>
              <a:fillRect b="0" l="0" r="0" t="0"/>
            </a:stretch>
          </a:blipFill>
          <a:ln>
            <a:noFill/>
          </a:ln>
        </p:spPr>
      </p:sp>
      <p:sp>
        <p:nvSpPr>
          <p:cNvPr id="529" name="Google Shape;529;p36"/>
          <p:cNvSpPr/>
          <p:nvPr/>
        </p:nvSpPr>
        <p:spPr>
          <a:xfrm>
            <a:off x="6126107" y="2297989"/>
            <a:ext cx="458255" cy="1226101"/>
          </a:xfrm>
          <a:custGeom>
            <a:rect b="b" l="l" r="r" t="t"/>
            <a:pathLst>
              <a:path extrusionOk="0" h="1226101" w="458255">
                <a:moveTo>
                  <a:pt x="0" y="0"/>
                </a:moveTo>
                <a:lnTo>
                  <a:pt x="458256" y="0"/>
                </a:lnTo>
                <a:lnTo>
                  <a:pt x="458256" y="1226102"/>
                </a:lnTo>
                <a:lnTo>
                  <a:pt x="0" y="1226102"/>
                </a:lnTo>
                <a:lnTo>
                  <a:pt x="0" y="0"/>
                </a:lnTo>
                <a:close/>
              </a:path>
            </a:pathLst>
          </a:custGeom>
          <a:blipFill rotWithShape="1">
            <a:blip r:embed="rId42">
              <a:alphaModFix/>
            </a:blip>
            <a:stretch>
              <a:fillRect b="0" l="0" r="0" t="0"/>
            </a:stretch>
          </a:blipFill>
          <a:ln>
            <a:noFill/>
          </a:ln>
        </p:spPr>
      </p:sp>
      <p:sp>
        <p:nvSpPr>
          <p:cNvPr id="530" name="Google Shape;530;p36"/>
          <p:cNvSpPr/>
          <p:nvPr/>
        </p:nvSpPr>
        <p:spPr>
          <a:xfrm>
            <a:off x="9445479" y="4243050"/>
            <a:ext cx="555360" cy="635026"/>
          </a:xfrm>
          <a:custGeom>
            <a:rect b="b" l="l" r="r" t="t"/>
            <a:pathLst>
              <a:path extrusionOk="0" h="635026" w="555360">
                <a:moveTo>
                  <a:pt x="0" y="0"/>
                </a:moveTo>
                <a:lnTo>
                  <a:pt x="555360" y="0"/>
                </a:lnTo>
                <a:lnTo>
                  <a:pt x="555360" y="635027"/>
                </a:lnTo>
                <a:lnTo>
                  <a:pt x="0" y="635027"/>
                </a:lnTo>
                <a:lnTo>
                  <a:pt x="0" y="0"/>
                </a:lnTo>
                <a:close/>
              </a:path>
            </a:pathLst>
          </a:custGeom>
          <a:blipFill rotWithShape="1">
            <a:blip r:embed="rId43">
              <a:alphaModFix/>
            </a:blip>
            <a:stretch>
              <a:fillRect b="0" l="0" r="0" t="0"/>
            </a:stretch>
          </a:blipFill>
          <a:ln>
            <a:noFill/>
          </a:ln>
        </p:spPr>
      </p:sp>
      <p:sp>
        <p:nvSpPr>
          <p:cNvPr id="531" name="Google Shape;531;p36"/>
          <p:cNvSpPr/>
          <p:nvPr/>
        </p:nvSpPr>
        <p:spPr>
          <a:xfrm>
            <a:off x="16668250" y="900188"/>
            <a:ext cx="832284" cy="1011895"/>
          </a:xfrm>
          <a:custGeom>
            <a:rect b="b" l="l" r="r" t="t"/>
            <a:pathLst>
              <a:path extrusionOk="0" h="1011895" w="832284">
                <a:moveTo>
                  <a:pt x="0" y="0"/>
                </a:moveTo>
                <a:lnTo>
                  <a:pt x="832284" y="0"/>
                </a:lnTo>
                <a:lnTo>
                  <a:pt x="832284" y="1011895"/>
                </a:lnTo>
                <a:lnTo>
                  <a:pt x="0" y="1011895"/>
                </a:lnTo>
                <a:lnTo>
                  <a:pt x="0" y="0"/>
                </a:lnTo>
                <a:close/>
              </a:path>
            </a:pathLst>
          </a:custGeom>
          <a:blipFill rotWithShape="1">
            <a:blip r:embed="rId44">
              <a:alphaModFix/>
            </a:blip>
            <a:stretch>
              <a:fillRect b="0" l="0" r="0" t="0"/>
            </a:stretch>
          </a:blipFill>
          <a:ln>
            <a:noFill/>
          </a:ln>
        </p:spPr>
      </p:sp>
      <p:sp>
        <p:nvSpPr>
          <p:cNvPr id="532" name="Google Shape;532;p36"/>
          <p:cNvSpPr/>
          <p:nvPr/>
        </p:nvSpPr>
        <p:spPr>
          <a:xfrm>
            <a:off x="7897368" y="5727686"/>
            <a:ext cx="1245208" cy="789151"/>
          </a:xfrm>
          <a:custGeom>
            <a:rect b="b" l="l" r="r" t="t"/>
            <a:pathLst>
              <a:path extrusionOk="0" h="789151" w="1245208">
                <a:moveTo>
                  <a:pt x="0" y="0"/>
                </a:moveTo>
                <a:lnTo>
                  <a:pt x="1245208" y="0"/>
                </a:lnTo>
                <a:lnTo>
                  <a:pt x="1245208" y="789151"/>
                </a:lnTo>
                <a:lnTo>
                  <a:pt x="0" y="789151"/>
                </a:lnTo>
                <a:lnTo>
                  <a:pt x="0" y="0"/>
                </a:lnTo>
                <a:close/>
              </a:path>
            </a:pathLst>
          </a:custGeom>
          <a:blipFill rotWithShape="1">
            <a:blip r:embed="rId45">
              <a:alphaModFix/>
            </a:blip>
            <a:stretch>
              <a:fillRect b="0" l="0" r="0" t="0"/>
            </a:stretch>
          </a:blipFill>
          <a:ln>
            <a:noFill/>
          </a:ln>
        </p:spPr>
      </p:sp>
      <p:sp>
        <p:nvSpPr>
          <p:cNvPr id="533" name="Google Shape;533;p36"/>
          <p:cNvSpPr/>
          <p:nvPr/>
        </p:nvSpPr>
        <p:spPr>
          <a:xfrm>
            <a:off x="6186856" y="7195812"/>
            <a:ext cx="882002" cy="860764"/>
          </a:xfrm>
          <a:custGeom>
            <a:rect b="b" l="l" r="r" t="t"/>
            <a:pathLst>
              <a:path extrusionOk="0" h="860764" w="882002">
                <a:moveTo>
                  <a:pt x="0" y="0"/>
                </a:moveTo>
                <a:lnTo>
                  <a:pt x="882002" y="0"/>
                </a:lnTo>
                <a:lnTo>
                  <a:pt x="882002" y="860765"/>
                </a:lnTo>
                <a:lnTo>
                  <a:pt x="0" y="860765"/>
                </a:lnTo>
                <a:lnTo>
                  <a:pt x="0" y="0"/>
                </a:lnTo>
                <a:close/>
              </a:path>
            </a:pathLst>
          </a:custGeom>
          <a:blipFill rotWithShape="1">
            <a:blip r:embed="rId46">
              <a:alphaModFix/>
            </a:blip>
            <a:stretch>
              <a:fillRect b="0" l="0" r="0" t="0"/>
            </a:stretch>
          </a:blipFill>
          <a:ln>
            <a:noFill/>
          </a:ln>
        </p:spPr>
      </p:sp>
      <p:sp>
        <p:nvSpPr>
          <p:cNvPr id="534" name="Google Shape;534;p36"/>
          <p:cNvSpPr/>
          <p:nvPr/>
        </p:nvSpPr>
        <p:spPr>
          <a:xfrm>
            <a:off x="11167019" y="5722367"/>
            <a:ext cx="1173023" cy="799789"/>
          </a:xfrm>
          <a:custGeom>
            <a:rect b="b" l="l" r="r" t="t"/>
            <a:pathLst>
              <a:path extrusionOk="0" h="799789" w="1173023">
                <a:moveTo>
                  <a:pt x="0" y="0"/>
                </a:moveTo>
                <a:lnTo>
                  <a:pt x="1173024" y="0"/>
                </a:lnTo>
                <a:lnTo>
                  <a:pt x="1173024" y="799789"/>
                </a:lnTo>
                <a:lnTo>
                  <a:pt x="0" y="799789"/>
                </a:lnTo>
                <a:lnTo>
                  <a:pt x="0" y="0"/>
                </a:lnTo>
                <a:close/>
              </a:path>
            </a:pathLst>
          </a:custGeom>
          <a:blipFill rotWithShape="1">
            <a:blip r:embed="rId47">
              <a:alphaModFix/>
            </a:blip>
            <a:stretch>
              <a:fillRect b="0" l="0" r="0" t="0"/>
            </a:stretch>
          </a:blipFill>
          <a:ln>
            <a:noFill/>
          </a:ln>
        </p:spPr>
      </p:sp>
      <p:sp>
        <p:nvSpPr>
          <p:cNvPr id="535" name="Google Shape;535;p36"/>
          <p:cNvSpPr/>
          <p:nvPr/>
        </p:nvSpPr>
        <p:spPr>
          <a:xfrm rot="-5400000">
            <a:off x="10107616" y="7453724"/>
            <a:ext cx="777529" cy="344940"/>
          </a:xfrm>
          <a:custGeom>
            <a:rect b="b" l="l" r="r" t="t"/>
            <a:pathLst>
              <a:path extrusionOk="0" h="344940" w="777529">
                <a:moveTo>
                  <a:pt x="0" y="0"/>
                </a:moveTo>
                <a:lnTo>
                  <a:pt x="777529" y="0"/>
                </a:lnTo>
                <a:lnTo>
                  <a:pt x="777529" y="344941"/>
                </a:lnTo>
                <a:lnTo>
                  <a:pt x="0" y="344941"/>
                </a:lnTo>
                <a:lnTo>
                  <a:pt x="0" y="0"/>
                </a:lnTo>
                <a:close/>
              </a:path>
            </a:pathLst>
          </a:custGeom>
          <a:blipFill rotWithShape="1">
            <a:blip r:embed="rId48">
              <a:alphaModFix/>
            </a:blip>
            <a:stretch>
              <a:fillRect b="0" l="0" r="0" t="0"/>
            </a:stretch>
          </a:blipFill>
          <a:ln>
            <a:noFill/>
          </a:ln>
        </p:spPr>
      </p:sp>
      <p:sp>
        <p:nvSpPr>
          <p:cNvPr id="536" name="Google Shape;536;p36"/>
          <p:cNvSpPr/>
          <p:nvPr/>
        </p:nvSpPr>
        <p:spPr>
          <a:xfrm>
            <a:off x="15863429" y="7287713"/>
            <a:ext cx="754276" cy="676963"/>
          </a:xfrm>
          <a:custGeom>
            <a:rect b="b" l="l" r="r" t="t"/>
            <a:pathLst>
              <a:path extrusionOk="0" h="676963" w="754276">
                <a:moveTo>
                  <a:pt x="0" y="0"/>
                </a:moveTo>
                <a:lnTo>
                  <a:pt x="754276" y="0"/>
                </a:lnTo>
                <a:lnTo>
                  <a:pt x="754276" y="676963"/>
                </a:lnTo>
                <a:lnTo>
                  <a:pt x="0" y="676963"/>
                </a:lnTo>
                <a:lnTo>
                  <a:pt x="0" y="0"/>
                </a:lnTo>
                <a:close/>
              </a:path>
            </a:pathLst>
          </a:custGeom>
          <a:blipFill rotWithShape="1">
            <a:blip r:embed="rId49">
              <a:alphaModFix/>
            </a:blip>
            <a:stretch>
              <a:fillRect b="0" l="0" r="0" t="0"/>
            </a:stretch>
          </a:blipFill>
          <a:ln>
            <a:noFill/>
          </a:ln>
        </p:spPr>
      </p:sp>
      <p:sp>
        <p:nvSpPr>
          <p:cNvPr id="537" name="Google Shape;537;p36"/>
          <p:cNvSpPr/>
          <p:nvPr/>
        </p:nvSpPr>
        <p:spPr>
          <a:xfrm>
            <a:off x="12429620" y="7105093"/>
            <a:ext cx="1042202" cy="1042202"/>
          </a:xfrm>
          <a:custGeom>
            <a:rect b="b" l="l" r="r" t="t"/>
            <a:pathLst>
              <a:path extrusionOk="0" h="1042202" w="1042202">
                <a:moveTo>
                  <a:pt x="0" y="0"/>
                </a:moveTo>
                <a:lnTo>
                  <a:pt x="1042202" y="0"/>
                </a:lnTo>
                <a:lnTo>
                  <a:pt x="1042202" y="1042202"/>
                </a:lnTo>
                <a:lnTo>
                  <a:pt x="0" y="1042202"/>
                </a:lnTo>
                <a:lnTo>
                  <a:pt x="0" y="0"/>
                </a:lnTo>
                <a:close/>
              </a:path>
            </a:pathLst>
          </a:custGeom>
          <a:blipFill rotWithShape="1">
            <a:blip r:embed="rId50">
              <a:alphaModFix/>
            </a:blip>
            <a:stretch>
              <a:fillRect b="0" l="0" r="0" t="0"/>
            </a:stretch>
          </a:blipFill>
          <a:ln>
            <a:noFill/>
          </a:ln>
        </p:spPr>
      </p:sp>
      <p:sp>
        <p:nvSpPr>
          <p:cNvPr id="538" name="Google Shape;538;p36"/>
          <p:cNvSpPr/>
          <p:nvPr/>
        </p:nvSpPr>
        <p:spPr>
          <a:xfrm>
            <a:off x="12668110" y="5802404"/>
            <a:ext cx="1384490" cy="639714"/>
          </a:xfrm>
          <a:custGeom>
            <a:rect b="b" l="l" r="r" t="t"/>
            <a:pathLst>
              <a:path extrusionOk="0" h="639714" w="1384490">
                <a:moveTo>
                  <a:pt x="0" y="0"/>
                </a:moveTo>
                <a:lnTo>
                  <a:pt x="1384490" y="0"/>
                </a:lnTo>
                <a:lnTo>
                  <a:pt x="1384490" y="639714"/>
                </a:lnTo>
                <a:lnTo>
                  <a:pt x="0" y="639714"/>
                </a:lnTo>
                <a:lnTo>
                  <a:pt x="0" y="0"/>
                </a:lnTo>
                <a:close/>
              </a:path>
            </a:pathLst>
          </a:custGeom>
          <a:blipFill rotWithShape="1">
            <a:blip r:embed="rId5">
              <a:alphaModFix/>
            </a:blip>
            <a:stretch>
              <a:fillRect b="0" l="0" r="0" t="0"/>
            </a:stretch>
          </a:blipFill>
          <a:ln>
            <a:noFill/>
          </a:ln>
        </p:spPr>
      </p:sp>
      <p:sp>
        <p:nvSpPr>
          <p:cNvPr id="539" name="Google Shape;539;p36"/>
          <p:cNvSpPr/>
          <p:nvPr/>
        </p:nvSpPr>
        <p:spPr>
          <a:xfrm>
            <a:off x="7408103" y="4329607"/>
            <a:ext cx="448634" cy="461914"/>
          </a:xfrm>
          <a:custGeom>
            <a:rect b="b" l="l" r="r" t="t"/>
            <a:pathLst>
              <a:path extrusionOk="0" h="461914" w="448634">
                <a:moveTo>
                  <a:pt x="0" y="0"/>
                </a:moveTo>
                <a:lnTo>
                  <a:pt x="448634" y="0"/>
                </a:lnTo>
                <a:lnTo>
                  <a:pt x="448634" y="461913"/>
                </a:lnTo>
                <a:lnTo>
                  <a:pt x="0" y="461913"/>
                </a:lnTo>
                <a:lnTo>
                  <a:pt x="0" y="0"/>
                </a:lnTo>
                <a:close/>
              </a:path>
            </a:pathLst>
          </a:custGeom>
          <a:blipFill rotWithShape="1">
            <a:blip r:embed="rId51">
              <a:alphaModFix/>
            </a:blip>
            <a:stretch>
              <a:fillRect b="0" l="0" r="0" t="0"/>
            </a:stretch>
          </a:blipFill>
          <a:ln>
            <a:noFill/>
          </a:ln>
        </p:spPr>
      </p:sp>
      <p:sp>
        <p:nvSpPr>
          <p:cNvPr id="540" name="Google Shape;540;p36"/>
          <p:cNvSpPr/>
          <p:nvPr/>
        </p:nvSpPr>
        <p:spPr>
          <a:xfrm flipH="1">
            <a:off x="10918278" y="4284175"/>
            <a:ext cx="1420688" cy="552777"/>
          </a:xfrm>
          <a:custGeom>
            <a:rect b="b" l="l" r="r" t="t"/>
            <a:pathLst>
              <a:path extrusionOk="0" h="552777" w="1420688">
                <a:moveTo>
                  <a:pt x="1420688" y="0"/>
                </a:moveTo>
                <a:lnTo>
                  <a:pt x="0" y="0"/>
                </a:lnTo>
                <a:lnTo>
                  <a:pt x="0" y="552777"/>
                </a:lnTo>
                <a:lnTo>
                  <a:pt x="1420688" y="552777"/>
                </a:lnTo>
                <a:lnTo>
                  <a:pt x="1420688" y="0"/>
                </a:lnTo>
                <a:close/>
              </a:path>
            </a:pathLst>
          </a:custGeom>
          <a:blipFill rotWithShape="1">
            <a:blip r:embed="rId52">
              <a:alphaModFix/>
            </a:blip>
            <a:stretch>
              <a:fillRect b="0" l="0" r="0" t="0"/>
            </a:stretch>
          </a:blipFill>
          <a:ln>
            <a:noFill/>
          </a:ln>
        </p:spPr>
      </p:sp>
      <p:sp>
        <p:nvSpPr>
          <p:cNvPr id="541" name="Google Shape;541;p36"/>
          <p:cNvSpPr/>
          <p:nvPr/>
        </p:nvSpPr>
        <p:spPr>
          <a:xfrm>
            <a:off x="9470644" y="5824965"/>
            <a:ext cx="1368308" cy="594592"/>
          </a:xfrm>
          <a:custGeom>
            <a:rect b="b" l="l" r="r" t="t"/>
            <a:pathLst>
              <a:path extrusionOk="0" h="594592" w="1368308">
                <a:moveTo>
                  <a:pt x="0" y="0"/>
                </a:moveTo>
                <a:lnTo>
                  <a:pt x="1368308" y="0"/>
                </a:lnTo>
                <a:lnTo>
                  <a:pt x="1368308" y="594592"/>
                </a:lnTo>
                <a:lnTo>
                  <a:pt x="0" y="594592"/>
                </a:lnTo>
                <a:lnTo>
                  <a:pt x="0" y="0"/>
                </a:lnTo>
                <a:close/>
              </a:path>
            </a:pathLst>
          </a:custGeom>
          <a:blipFill rotWithShape="1">
            <a:blip r:embed="rId53">
              <a:alphaModFix/>
            </a:blip>
            <a:stretch>
              <a:fillRect b="0" l="0" r="0" t="0"/>
            </a:stretch>
          </a:blipFill>
          <a:ln>
            <a:noFill/>
          </a:ln>
        </p:spPr>
      </p:sp>
      <p:sp>
        <p:nvSpPr>
          <p:cNvPr id="542" name="Google Shape;542;p36"/>
          <p:cNvSpPr/>
          <p:nvPr/>
        </p:nvSpPr>
        <p:spPr>
          <a:xfrm>
            <a:off x="11102457" y="7162612"/>
            <a:ext cx="893556" cy="927166"/>
          </a:xfrm>
          <a:custGeom>
            <a:rect b="b" l="l" r="r" t="t"/>
            <a:pathLst>
              <a:path extrusionOk="0" h="927166" w="893556">
                <a:moveTo>
                  <a:pt x="0" y="0"/>
                </a:moveTo>
                <a:lnTo>
                  <a:pt x="893556" y="0"/>
                </a:lnTo>
                <a:lnTo>
                  <a:pt x="893556" y="927165"/>
                </a:lnTo>
                <a:lnTo>
                  <a:pt x="0" y="927165"/>
                </a:lnTo>
                <a:lnTo>
                  <a:pt x="0" y="0"/>
                </a:lnTo>
                <a:close/>
              </a:path>
            </a:pathLst>
          </a:custGeom>
          <a:blipFill rotWithShape="1">
            <a:blip r:embed="rId54">
              <a:alphaModFix/>
            </a:blip>
            <a:stretch>
              <a:fillRect b="0" l="0" r="0" t="0"/>
            </a:stretch>
          </a:blipFill>
          <a:ln>
            <a:noFill/>
          </a:ln>
        </p:spPr>
      </p:sp>
      <p:sp>
        <p:nvSpPr>
          <p:cNvPr id="543" name="Google Shape;543;p36"/>
          <p:cNvSpPr/>
          <p:nvPr/>
        </p:nvSpPr>
        <p:spPr>
          <a:xfrm>
            <a:off x="8257001" y="8642224"/>
            <a:ext cx="877466" cy="877466"/>
          </a:xfrm>
          <a:custGeom>
            <a:rect b="b" l="l" r="r" t="t"/>
            <a:pathLst>
              <a:path extrusionOk="0" h="877466" w="877466">
                <a:moveTo>
                  <a:pt x="0" y="0"/>
                </a:moveTo>
                <a:lnTo>
                  <a:pt x="877466" y="0"/>
                </a:lnTo>
                <a:lnTo>
                  <a:pt x="877466" y="877466"/>
                </a:lnTo>
                <a:lnTo>
                  <a:pt x="0" y="877466"/>
                </a:lnTo>
                <a:lnTo>
                  <a:pt x="0" y="0"/>
                </a:lnTo>
                <a:close/>
              </a:path>
            </a:pathLst>
          </a:custGeom>
          <a:blipFill rotWithShape="1">
            <a:blip r:embed="rId55">
              <a:alphaModFix/>
            </a:blip>
            <a:stretch>
              <a:fillRect b="0" l="0" r="0" t="0"/>
            </a:stretch>
          </a:blipFill>
          <a:ln>
            <a:noFill/>
          </a:ln>
        </p:spPr>
      </p:sp>
      <p:sp>
        <p:nvSpPr>
          <p:cNvPr id="544" name="Google Shape;544;p36"/>
          <p:cNvSpPr/>
          <p:nvPr/>
        </p:nvSpPr>
        <p:spPr>
          <a:xfrm>
            <a:off x="13861456" y="8745605"/>
            <a:ext cx="689509" cy="670705"/>
          </a:xfrm>
          <a:custGeom>
            <a:rect b="b" l="l" r="r" t="t"/>
            <a:pathLst>
              <a:path extrusionOk="0" h="670705" w="689509">
                <a:moveTo>
                  <a:pt x="0" y="0"/>
                </a:moveTo>
                <a:lnTo>
                  <a:pt x="689509" y="0"/>
                </a:lnTo>
                <a:lnTo>
                  <a:pt x="689509" y="670704"/>
                </a:lnTo>
                <a:lnTo>
                  <a:pt x="0" y="670704"/>
                </a:lnTo>
                <a:lnTo>
                  <a:pt x="0" y="0"/>
                </a:lnTo>
                <a:close/>
              </a:path>
            </a:pathLst>
          </a:custGeom>
          <a:blipFill rotWithShape="1">
            <a:blip r:embed="rId56">
              <a:alphaModFix/>
            </a:blip>
            <a:stretch>
              <a:fillRect b="0" l="0" r="0" t="0"/>
            </a:stretch>
          </a:blipFill>
          <a:ln>
            <a:noFill/>
          </a:ln>
        </p:spPr>
      </p:sp>
      <p:sp>
        <p:nvSpPr>
          <p:cNvPr id="545" name="Google Shape;545;p36"/>
          <p:cNvSpPr/>
          <p:nvPr/>
        </p:nvSpPr>
        <p:spPr>
          <a:xfrm>
            <a:off x="16848863" y="8722378"/>
            <a:ext cx="735889" cy="717157"/>
          </a:xfrm>
          <a:custGeom>
            <a:rect b="b" l="l" r="r" t="t"/>
            <a:pathLst>
              <a:path extrusionOk="0" h="717157" w="735889">
                <a:moveTo>
                  <a:pt x="0" y="0"/>
                </a:moveTo>
                <a:lnTo>
                  <a:pt x="735889" y="0"/>
                </a:lnTo>
                <a:lnTo>
                  <a:pt x="735889" y="717157"/>
                </a:lnTo>
                <a:lnTo>
                  <a:pt x="0" y="717157"/>
                </a:lnTo>
                <a:lnTo>
                  <a:pt x="0" y="0"/>
                </a:lnTo>
                <a:close/>
              </a:path>
            </a:pathLst>
          </a:custGeom>
          <a:blipFill rotWithShape="1">
            <a:blip r:embed="rId57">
              <a:alphaModFix/>
            </a:blip>
            <a:stretch>
              <a:fillRect b="0" l="0" r="0" t="0"/>
            </a:stretch>
          </a:blipFill>
          <a:ln>
            <a:noFill/>
          </a:ln>
        </p:spPr>
      </p:sp>
      <p:sp>
        <p:nvSpPr>
          <p:cNvPr id="546" name="Google Shape;546;p36"/>
          <p:cNvSpPr/>
          <p:nvPr/>
        </p:nvSpPr>
        <p:spPr>
          <a:xfrm>
            <a:off x="15487675" y="8774575"/>
            <a:ext cx="424478" cy="612764"/>
          </a:xfrm>
          <a:custGeom>
            <a:rect b="b" l="l" r="r" t="t"/>
            <a:pathLst>
              <a:path extrusionOk="0" h="612764" w="424478">
                <a:moveTo>
                  <a:pt x="0" y="0"/>
                </a:moveTo>
                <a:lnTo>
                  <a:pt x="424478" y="0"/>
                </a:lnTo>
                <a:lnTo>
                  <a:pt x="424478" y="612764"/>
                </a:lnTo>
                <a:lnTo>
                  <a:pt x="0" y="612764"/>
                </a:lnTo>
                <a:lnTo>
                  <a:pt x="0" y="0"/>
                </a:lnTo>
                <a:close/>
              </a:path>
            </a:pathLst>
          </a:custGeom>
          <a:blipFill rotWithShape="1">
            <a:blip r:embed="rId58">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550" name="Shape 550"/>
        <p:cNvGrpSpPr/>
        <p:nvPr/>
      </p:nvGrpSpPr>
      <p:grpSpPr>
        <a:xfrm>
          <a:off x="0" y="0"/>
          <a:ext cx="0" cy="0"/>
          <a:chOff x="0" y="0"/>
          <a:chExt cx="0" cy="0"/>
        </a:xfrm>
      </p:grpSpPr>
      <p:sp>
        <p:nvSpPr>
          <p:cNvPr id="551" name="Google Shape;551;p37"/>
          <p:cNvSpPr/>
          <p:nvPr/>
        </p:nvSpPr>
        <p:spPr>
          <a:xfrm flipH="1" rot="-107865">
            <a:off x="1865085" y="815365"/>
            <a:ext cx="878455" cy="1386122"/>
          </a:xfrm>
          <a:custGeom>
            <a:rect b="b" l="l" r="r" t="t"/>
            <a:pathLst>
              <a:path extrusionOk="0" h="1386122" w="878455">
                <a:moveTo>
                  <a:pt x="878454" y="0"/>
                </a:moveTo>
                <a:lnTo>
                  <a:pt x="0" y="0"/>
                </a:lnTo>
                <a:lnTo>
                  <a:pt x="0" y="1386122"/>
                </a:lnTo>
                <a:lnTo>
                  <a:pt x="878454" y="1386122"/>
                </a:lnTo>
                <a:lnTo>
                  <a:pt x="878454" y="0"/>
                </a:lnTo>
                <a:close/>
              </a:path>
            </a:pathLst>
          </a:custGeom>
          <a:blipFill rotWithShape="1">
            <a:blip r:embed="rId3">
              <a:alphaModFix/>
            </a:blip>
            <a:stretch>
              <a:fillRect b="0" l="0" r="0" t="0"/>
            </a:stretch>
          </a:blipFill>
          <a:ln>
            <a:noFill/>
          </a:ln>
        </p:spPr>
      </p:sp>
      <p:sp>
        <p:nvSpPr>
          <p:cNvPr id="552" name="Google Shape;552;p37"/>
          <p:cNvSpPr/>
          <p:nvPr/>
        </p:nvSpPr>
        <p:spPr>
          <a:xfrm>
            <a:off x="699080" y="829485"/>
            <a:ext cx="827073" cy="1357881"/>
          </a:xfrm>
          <a:custGeom>
            <a:rect b="b" l="l" r="r" t="t"/>
            <a:pathLst>
              <a:path extrusionOk="0" h="1357881" w="827073">
                <a:moveTo>
                  <a:pt x="0" y="0"/>
                </a:moveTo>
                <a:lnTo>
                  <a:pt x="827073" y="0"/>
                </a:lnTo>
                <a:lnTo>
                  <a:pt x="827073" y="1357881"/>
                </a:lnTo>
                <a:lnTo>
                  <a:pt x="0" y="1357881"/>
                </a:lnTo>
                <a:lnTo>
                  <a:pt x="0" y="0"/>
                </a:lnTo>
                <a:close/>
              </a:path>
            </a:pathLst>
          </a:custGeom>
          <a:blipFill rotWithShape="1">
            <a:blip r:embed="rId4">
              <a:alphaModFix/>
            </a:blip>
            <a:stretch>
              <a:fillRect b="0" l="0" r="0" t="0"/>
            </a:stretch>
          </a:blipFill>
          <a:ln>
            <a:noFill/>
          </a:ln>
        </p:spPr>
      </p:sp>
      <p:sp>
        <p:nvSpPr>
          <p:cNvPr id="553" name="Google Shape;553;p37"/>
          <p:cNvSpPr/>
          <p:nvPr/>
        </p:nvSpPr>
        <p:spPr>
          <a:xfrm flipH="1">
            <a:off x="3082471" y="829485"/>
            <a:ext cx="964095" cy="1357881"/>
          </a:xfrm>
          <a:custGeom>
            <a:rect b="b" l="l" r="r" t="t"/>
            <a:pathLst>
              <a:path extrusionOk="0" h="1357881" w="964095">
                <a:moveTo>
                  <a:pt x="964095" y="0"/>
                </a:moveTo>
                <a:lnTo>
                  <a:pt x="0" y="0"/>
                </a:lnTo>
                <a:lnTo>
                  <a:pt x="0" y="1357881"/>
                </a:lnTo>
                <a:lnTo>
                  <a:pt x="964095" y="1357881"/>
                </a:lnTo>
                <a:lnTo>
                  <a:pt x="964095" y="0"/>
                </a:lnTo>
                <a:close/>
              </a:path>
            </a:pathLst>
          </a:custGeom>
          <a:blipFill rotWithShape="1">
            <a:blip r:embed="rId5">
              <a:alphaModFix/>
            </a:blip>
            <a:stretch>
              <a:fillRect b="0" l="0" r="0" t="0"/>
            </a:stretch>
          </a:blipFill>
          <a:ln>
            <a:noFill/>
          </a:ln>
        </p:spPr>
      </p:sp>
      <p:sp>
        <p:nvSpPr>
          <p:cNvPr id="554" name="Google Shape;554;p37"/>
          <p:cNvSpPr/>
          <p:nvPr/>
        </p:nvSpPr>
        <p:spPr>
          <a:xfrm>
            <a:off x="4363971" y="948088"/>
            <a:ext cx="1176281" cy="1120675"/>
          </a:xfrm>
          <a:custGeom>
            <a:rect b="b" l="l" r="r" t="t"/>
            <a:pathLst>
              <a:path extrusionOk="0" h="1120675" w="1176281">
                <a:moveTo>
                  <a:pt x="0" y="0"/>
                </a:moveTo>
                <a:lnTo>
                  <a:pt x="1176281" y="0"/>
                </a:lnTo>
                <a:lnTo>
                  <a:pt x="1176281" y="1120675"/>
                </a:lnTo>
                <a:lnTo>
                  <a:pt x="0" y="1120675"/>
                </a:lnTo>
                <a:lnTo>
                  <a:pt x="0" y="0"/>
                </a:lnTo>
                <a:close/>
              </a:path>
            </a:pathLst>
          </a:custGeom>
          <a:blipFill rotWithShape="1">
            <a:blip r:embed="rId6">
              <a:alphaModFix/>
            </a:blip>
            <a:stretch>
              <a:fillRect b="0" l="0" r="0" t="0"/>
            </a:stretch>
          </a:blipFill>
          <a:ln>
            <a:noFill/>
          </a:ln>
        </p:spPr>
      </p:sp>
      <p:sp>
        <p:nvSpPr>
          <p:cNvPr id="555" name="Google Shape;555;p37"/>
          <p:cNvSpPr/>
          <p:nvPr/>
        </p:nvSpPr>
        <p:spPr>
          <a:xfrm>
            <a:off x="7321298" y="1138983"/>
            <a:ext cx="1527772" cy="738886"/>
          </a:xfrm>
          <a:custGeom>
            <a:rect b="b" l="l" r="r" t="t"/>
            <a:pathLst>
              <a:path extrusionOk="0" h="738886" w="1527772">
                <a:moveTo>
                  <a:pt x="0" y="0"/>
                </a:moveTo>
                <a:lnTo>
                  <a:pt x="1527772" y="0"/>
                </a:lnTo>
                <a:lnTo>
                  <a:pt x="1527772" y="738886"/>
                </a:lnTo>
                <a:lnTo>
                  <a:pt x="0" y="738886"/>
                </a:lnTo>
                <a:lnTo>
                  <a:pt x="0" y="0"/>
                </a:lnTo>
                <a:close/>
              </a:path>
            </a:pathLst>
          </a:custGeom>
          <a:blipFill rotWithShape="1">
            <a:blip r:embed="rId7">
              <a:alphaModFix/>
            </a:blip>
            <a:stretch>
              <a:fillRect b="0" l="0" r="0" t="0"/>
            </a:stretch>
          </a:blipFill>
          <a:ln>
            <a:noFill/>
          </a:ln>
        </p:spPr>
      </p:sp>
      <p:sp>
        <p:nvSpPr>
          <p:cNvPr id="556" name="Google Shape;556;p37"/>
          <p:cNvSpPr/>
          <p:nvPr/>
        </p:nvSpPr>
        <p:spPr>
          <a:xfrm>
            <a:off x="9166475" y="1171204"/>
            <a:ext cx="1394525" cy="674443"/>
          </a:xfrm>
          <a:custGeom>
            <a:rect b="b" l="l" r="r" t="t"/>
            <a:pathLst>
              <a:path extrusionOk="0" h="674443" w="1394525">
                <a:moveTo>
                  <a:pt x="0" y="0"/>
                </a:moveTo>
                <a:lnTo>
                  <a:pt x="1394526" y="0"/>
                </a:lnTo>
                <a:lnTo>
                  <a:pt x="1394526" y="674443"/>
                </a:lnTo>
                <a:lnTo>
                  <a:pt x="0" y="674443"/>
                </a:lnTo>
                <a:lnTo>
                  <a:pt x="0" y="0"/>
                </a:lnTo>
                <a:close/>
              </a:path>
            </a:pathLst>
          </a:custGeom>
          <a:blipFill rotWithShape="1">
            <a:blip r:embed="rId8">
              <a:alphaModFix/>
            </a:blip>
            <a:stretch>
              <a:fillRect b="0" l="0" r="0" t="0"/>
            </a:stretch>
          </a:blipFill>
          <a:ln>
            <a:noFill/>
          </a:ln>
        </p:spPr>
      </p:sp>
      <p:sp>
        <p:nvSpPr>
          <p:cNvPr id="557" name="Google Shape;557;p37"/>
          <p:cNvSpPr/>
          <p:nvPr/>
        </p:nvSpPr>
        <p:spPr>
          <a:xfrm>
            <a:off x="11206553" y="4385393"/>
            <a:ext cx="1421849" cy="1199523"/>
          </a:xfrm>
          <a:custGeom>
            <a:rect b="b" l="l" r="r" t="t"/>
            <a:pathLst>
              <a:path extrusionOk="0" h="1199523" w="1421849">
                <a:moveTo>
                  <a:pt x="0" y="0"/>
                </a:moveTo>
                <a:lnTo>
                  <a:pt x="1421849" y="0"/>
                </a:lnTo>
                <a:lnTo>
                  <a:pt x="1421849" y="1199523"/>
                </a:lnTo>
                <a:lnTo>
                  <a:pt x="0" y="1199523"/>
                </a:lnTo>
                <a:lnTo>
                  <a:pt x="0" y="0"/>
                </a:lnTo>
                <a:close/>
              </a:path>
            </a:pathLst>
          </a:custGeom>
          <a:blipFill rotWithShape="1">
            <a:blip r:embed="rId9">
              <a:alphaModFix/>
            </a:blip>
            <a:stretch>
              <a:fillRect b="0" l="0" r="0" t="0"/>
            </a:stretch>
          </a:blipFill>
          <a:ln>
            <a:noFill/>
          </a:ln>
        </p:spPr>
      </p:sp>
      <p:sp>
        <p:nvSpPr>
          <p:cNvPr id="558" name="Google Shape;558;p37"/>
          <p:cNvSpPr/>
          <p:nvPr/>
        </p:nvSpPr>
        <p:spPr>
          <a:xfrm>
            <a:off x="14873919" y="4400561"/>
            <a:ext cx="1246227" cy="1169187"/>
          </a:xfrm>
          <a:custGeom>
            <a:rect b="b" l="l" r="r" t="t"/>
            <a:pathLst>
              <a:path extrusionOk="0" h="1169187" w="1246227">
                <a:moveTo>
                  <a:pt x="0" y="0"/>
                </a:moveTo>
                <a:lnTo>
                  <a:pt x="1246227" y="0"/>
                </a:lnTo>
                <a:lnTo>
                  <a:pt x="1246227" y="1169187"/>
                </a:lnTo>
                <a:lnTo>
                  <a:pt x="0" y="1169187"/>
                </a:lnTo>
                <a:lnTo>
                  <a:pt x="0" y="0"/>
                </a:lnTo>
                <a:close/>
              </a:path>
            </a:pathLst>
          </a:custGeom>
          <a:blipFill rotWithShape="1">
            <a:blip r:embed="rId10">
              <a:alphaModFix/>
            </a:blip>
            <a:stretch>
              <a:fillRect b="0" l="0" r="0" t="0"/>
            </a:stretch>
          </a:blipFill>
          <a:ln>
            <a:noFill/>
          </a:ln>
        </p:spPr>
      </p:sp>
      <p:sp>
        <p:nvSpPr>
          <p:cNvPr id="559" name="Google Shape;559;p37"/>
          <p:cNvSpPr/>
          <p:nvPr/>
        </p:nvSpPr>
        <p:spPr>
          <a:xfrm rot="242784">
            <a:off x="880371" y="2764309"/>
            <a:ext cx="765535" cy="936435"/>
          </a:xfrm>
          <a:custGeom>
            <a:rect b="b" l="l" r="r" t="t"/>
            <a:pathLst>
              <a:path extrusionOk="0" h="936435" w="765535">
                <a:moveTo>
                  <a:pt x="0" y="0"/>
                </a:moveTo>
                <a:lnTo>
                  <a:pt x="765535" y="0"/>
                </a:lnTo>
                <a:lnTo>
                  <a:pt x="765535" y="936435"/>
                </a:lnTo>
                <a:lnTo>
                  <a:pt x="0" y="936435"/>
                </a:lnTo>
                <a:lnTo>
                  <a:pt x="0" y="0"/>
                </a:lnTo>
                <a:close/>
              </a:path>
            </a:pathLst>
          </a:custGeom>
          <a:blipFill rotWithShape="1">
            <a:blip r:embed="rId11">
              <a:alphaModFix/>
            </a:blip>
            <a:stretch>
              <a:fillRect b="0" l="0" r="0" t="0"/>
            </a:stretch>
          </a:blipFill>
          <a:ln>
            <a:noFill/>
          </a:ln>
        </p:spPr>
      </p:sp>
      <p:sp>
        <p:nvSpPr>
          <p:cNvPr id="560" name="Google Shape;560;p37"/>
          <p:cNvSpPr/>
          <p:nvPr/>
        </p:nvSpPr>
        <p:spPr>
          <a:xfrm>
            <a:off x="7816401" y="2784469"/>
            <a:ext cx="1238349" cy="896114"/>
          </a:xfrm>
          <a:custGeom>
            <a:rect b="b" l="l" r="r" t="t"/>
            <a:pathLst>
              <a:path extrusionOk="0" h="896114" w="1238349">
                <a:moveTo>
                  <a:pt x="0" y="0"/>
                </a:moveTo>
                <a:lnTo>
                  <a:pt x="1238349" y="0"/>
                </a:lnTo>
                <a:lnTo>
                  <a:pt x="1238349" y="896115"/>
                </a:lnTo>
                <a:lnTo>
                  <a:pt x="0" y="896115"/>
                </a:lnTo>
                <a:lnTo>
                  <a:pt x="0" y="0"/>
                </a:lnTo>
                <a:close/>
              </a:path>
            </a:pathLst>
          </a:custGeom>
          <a:blipFill rotWithShape="1">
            <a:blip r:embed="rId12">
              <a:alphaModFix/>
            </a:blip>
            <a:stretch>
              <a:fillRect b="0" l="0" r="0" t="0"/>
            </a:stretch>
          </a:blipFill>
          <a:ln>
            <a:noFill/>
          </a:ln>
        </p:spPr>
      </p:sp>
      <p:sp>
        <p:nvSpPr>
          <p:cNvPr id="561" name="Google Shape;561;p37"/>
          <p:cNvSpPr/>
          <p:nvPr/>
        </p:nvSpPr>
        <p:spPr>
          <a:xfrm>
            <a:off x="2163139" y="2722415"/>
            <a:ext cx="949735" cy="1020223"/>
          </a:xfrm>
          <a:custGeom>
            <a:rect b="b" l="l" r="r" t="t"/>
            <a:pathLst>
              <a:path extrusionOk="0" h="1020223" w="949735">
                <a:moveTo>
                  <a:pt x="0" y="0"/>
                </a:moveTo>
                <a:lnTo>
                  <a:pt x="949735" y="0"/>
                </a:lnTo>
                <a:lnTo>
                  <a:pt x="949735" y="1020223"/>
                </a:lnTo>
                <a:lnTo>
                  <a:pt x="0" y="1020223"/>
                </a:lnTo>
                <a:lnTo>
                  <a:pt x="0" y="0"/>
                </a:lnTo>
                <a:close/>
              </a:path>
            </a:pathLst>
          </a:custGeom>
          <a:blipFill rotWithShape="1">
            <a:blip r:embed="rId13">
              <a:alphaModFix/>
            </a:blip>
            <a:stretch>
              <a:fillRect b="0" l="0" r="0" t="0"/>
            </a:stretch>
          </a:blipFill>
          <a:ln>
            <a:noFill/>
          </a:ln>
        </p:spPr>
      </p:sp>
      <p:sp>
        <p:nvSpPr>
          <p:cNvPr id="562" name="Google Shape;562;p37"/>
          <p:cNvSpPr/>
          <p:nvPr/>
        </p:nvSpPr>
        <p:spPr>
          <a:xfrm>
            <a:off x="5105421" y="2698538"/>
            <a:ext cx="873071" cy="1067977"/>
          </a:xfrm>
          <a:custGeom>
            <a:rect b="b" l="l" r="r" t="t"/>
            <a:pathLst>
              <a:path extrusionOk="0" h="1067977" w="873071">
                <a:moveTo>
                  <a:pt x="0" y="0"/>
                </a:moveTo>
                <a:lnTo>
                  <a:pt x="873071" y="0"/>
                </a:lnTo>
                <a:lnTo>
                  <a:pt x="873071" y="1067977"/>
                </a:lnTo>
                <a:lnTo>
                  <a:pt x="0" y="1067977"/>
                </a:lnTo>
                <a:lnTo>
                  <a:pt x="0" y="0"/>
                </a:lnTo>
                <a:close/>
              </a:path>
            </a:pathLst>
          </a:custGeom>
          <a:blipFill rotWithShape="1">
            <a:blip r:embed="rId14">
              <a:alphaModFix/>
            </a:blip>
            <a:stretch>
              <a:fillRect b="0" l="0" r="0" t="0"/>
            </a:stretch>
          </a:blipFill>
          <a:ln>
            <a:noFill/>
          </a:ln>
        </p:spPr>
      </p:sp>
      <p:sp>
        <p:nvSpPr>
          <p:cNvPr id="563" name="Google Shape;563;p37"/>
          <p:cNvSpPr/>
          <p:nvPr/>
        </p:nvSpPr>
        <p:spPr>
          <a:xfrm>
            <a:off x="3598022" y="2682929"/>
            <a:ext cx="1022251" cy="1099195"/>
          </a:xfrm>
          <a:custGeom>
            <a:rect b="b" l="l" r="r" t="t"/>
            <a:pathLst>
              <a:path extrusionOk="0" h="1099195" w="1022251">
                <a:moveTo>
                  <a:pt x="0" y="0"/>
                </a:moveTo>
                <a:lnTo>
                  <a:pt x="1022251" y="0"/>
                </a:lnTo>
                <a:lnTo>
                  <a:pt x="1022251" y="1099195"/>
                </a:lnTo>
                <a:lnTo>
                  <a:pt x="0" y="1099195"/>
                </a:lnTo>
                <a:lnTo>
                  <a:pt x="0" y="0"/>
                </a:lnTo>
                <a:close/>
              </a:path>
            </a:pathLst>
          </a:custGeom>
          <a:blipFill rotWithShape="1">
            <a:blip r:embed="rId15">
              <a:alphaModFix/>
            </a:blip>
            <a:stretch>
              <a:fillRect b="0" l="0" r="0" t="0"/>
            </a:stretch>
          </a:blipFill>
          <a:ln>
            <a:noFill/>
          </a:ln>
        </p:spPr>
      </p:sp>
      <p:sp>
        <p:nvSpPr>
          <p:cNvPr id="564" name="Google Shape;564;p37"/>
          <p:cNvSpPr/>
          <p:nvPr/>
        </p:nvSpPr>
        <p:spPr>
          <a:xfrm>
            <a:off x="6463640" y="2598074"/>
            <a:ext cx="867614" cy="1268905"/>
          </a:xfrm>
          <a:custGeom>
            <a:rect b="b" l="l" r="r" t="t"/>
            <a:pathLst>
              <a:path extrusionOk="0" h="1268905" w="867614">
                <a:moveTo>
                  <a:pt x="0" y="0"/>
                </a:moveTo>
                <a:lnTo>
                  <a:pt x="867614" y="0"/>
                </a:lnTo>
                <a:lnTo>
                  <a:pt x="867614" y="1268905"/>
                </a:lnTo>
                <a:lnTo>
                  <a:pt x="0" y="1268905"/>
                </a:lnTo>
                <a:lnTo>
                  <a:pt x="0" y="0"/>
                </a:lnTo>
                <a:close/>
              </a:path>
            </a:pathLst>
          </a:custGeom>
          <a:blipFill rotWithShape="1">
            <a:blip r:embed="rId16">
              <a:alphaModFix/>
            </a:blip>
            <a:stretch>
              <a:fillRect b="0" l="0" r="0" t="0"/>
            </a:stretch>
          </a:blipFill>
          <a:ln>
            <a:noFill/>
          </a:ln>
        </p:spPr>
      </p:sp>
      <p:sp>
        <p:nvSpPr>
          <p:cNvPr id="565" name="Google Shape;565;p37"/>
          <p:cNvSpPr/>
          <p:nvPr/>
        </p:nvSpPr>
        <p:spPr>
          <a:xfrm>
            <a:off x="13190457" y="4347992"/>
            <a:ext cx="1121407" cy="1274326"/>
          </a:xfrm>
          <a:custGeom>
            <a:rect b="b" l="l" r="r" t="t"/>
            <a:pathLst>
              <a:path extrusionOk="0" h="1274326" w="1121407">
                <a:moveTo>
                  <a:pt x="0" y="0"/>
                </a:moveTo>
                <a:lnTo>
                  <a:pt x="1121407" y="0"/>
                </a:lnTo>
                <a:lnTo>
                  <a:pt x="1121407" y="1274326"/>
                </a:lnTo>
                <a:lnTo>
                  <a:pt x="0" y="1274326"/>
                </a:lnTo>
                <a:lnTo>
                  <a:pt x="0" y="0"/>
                </a:lnTo>
                <a:close/>
              </a:path>
            </a:pathLst>
          </a:custGeom>
          <a:blipFill rotWithShape="1">
            <a:blip r:embed="rId17">
              <a:alphaModFix/>
            </a:blip>
            <a:stretch>
              <a:fillRect b="0" l="0" r="0" t="0"/>
            </a:stretch>
          </a:blipFill>
          <a:ln>
            <a:noFill/>
          </a:ln>
        </p:spPr>
      </p:sp>
      <p:sp>
        <p:nvSpPr>
          <p:cNvPr id="566" name="Google Shape;566;p37"/>
          <p:cNvSpPr/>
          <p:nvPr/>
        </p:nvSpPr>
        <p:spPr>
          <a:xfrm>
            <a:off x="16682201" y="4440419"/>
            <a:ext cx="981886" cy="1089471"/>
          </a:xfrm>
          <a:custGeom>
            <a:rect b="b" l="l" r="r" t="t"/>
            <a:pathLst>
              <a:path extrusionOk="0" h="1089471" w="981886">
                <a:moveTo>
                  <a:pt x="0" y="0"/>
                </a:moveTo>
                <a:lnTo>
                  <a:pt x="981886" y="0"/>
                </a:lnTo>
                <a:lnTo>
                  <a:pt x="981886" y="1089471"/>
                </a:lnTo>
                <a:lnTo>
                  <a:pt x="0" y="1089471"/>
                </a:lnTo>
                <a:lnTo>
                  <a:pt x="0" y="0"/>
                </a:lnTo>
                <a:close/>
              </a:path>
            </a:pathLst>
          </a:custGeom>
          <a:blipFill rotWithShape="1">
            <a:blip r:embed="rId18">
              <a:alphaModFix/>
            </a:blip>
            <a:stretch>
              <a:fillRect b="0" l="0" r="0" t="0"/>
            </a:stretch>
          </a:blipFill>
          <a:ln>
            <a:noFill/>
          </a:ln>
        </p:spPr>
      </p:sp>
      <p:sp>
        <p:nvSpPr>
          <p:cNvPr id="567" name="Google Shape;567;p37"/>
          <p:cNvSpPr/>
          <p:nvPr/>
        </p:nvSpPr>
        <p:spPr>
          <a:xfrm>
            <a:off x="9539898" y="2868333"/>
            <a:ext cx="902026" cy="728386"/>
          </a:xfrm>
          <a:custGeom>
            <a:rect b="b" l="l" r="r" t="t"/>
            <a:pathLst>
              <a:path extrusionOk="0" h="728386" w="902026">
                <a:moveTo>
                  <a:pt x="0" y="0"/>
                </a:moveTo>
                <a:lnTo>
                  <a:pt x="902026" y="0"/>
                </a:lnTo>
                <a:lnTo>
                  <a:pt x="902026" y="728387"/>
                </a:lnTo>
                <a:lnTo>
                  <a:pt x="0" y="728387"/>
                </a:lnTo>
                <a:lnTo>
                  <a:pt x="0" y="0"/>
                </a:lnTo>
                <a:close/>
              </a:path>
            </a:pathLst>
          </a:custGeom>
          <a:blipFill rotWithShape="1">
            <a:blip r:embed="rId19">
              <a:alphaModFix/>
            </a:blip>
            <a:stretch>
              <a:fillRect b="0" l="0" r="0" t="0"/>
            </a:stretch>
          </a:blipFill>
          <a:ln>
            <a:noFill/>
          </a:ln>
        </p:spPr>
      </p:sp>
      <p:sp>
        <p:nvSpPr>
          <p:cNvPr id="568" name="Google Shape;568;p37"/>
          <p:cNvSpPr/>
          <p:nvPr/>
        </p:nvSpPr>
        <p:spPr>
          <a:xfrm>
            <a:off x="12876790" y="2698538"/>
            <a:ext cx="838502" cy="832404"/>
          </a:xfrm>
          <a:custGeom>
            <a:rect b="b" l="l" r="r" t="t"/>
            <a:pathLst>
              <a:path extrusionOk="0" h="832404" w="838502">
                <a:moveTo>
                  <a:pt x="0" y="0"/>
                </a:moveTo>
                <a:lnTo>
                  <a:pt x="838502" y="0"/>
                </a:lnTo>
                <a:lnTo>
                  <a:pt x="838502" y="832404"/>
                </a:lnTo>
                <a:lnTo>
                  <a:pt x="0" y="832404"/>
                </a:lnTo>
                <a:lnTo>
                  <a:pt x="0" y="0"/>
                </a:lnTo>
                <a:close/>
              </a:path>
            </a:pathLst>
          </a:custGeom>
          <a:blipFill rotWithShape="1">
            <a:blip r:embed="rId20">
              <a:alphaModFix/>
            </a:blip>
            <a:stretch>
              <a:fillRect b="0" l="0" r="0" t="0"/>
            </a:stretch>
          </a:blipFill>
          <a:ln>
            <a:noFill/>
          </a:ln>
        </p:spPr>
      </p:sp>
      <p:sp>
        <p:nvSpPr>
          <p:cNvPr id="569" name="Google Shape;569;p37"/>
          <p:cNvSpPr/>
          <p:nvPr/>
        </p:nvSpPr>
        <p:spPr>
          <a:xfrm>
            <a:off x="623913" y="4551515"/>
            <a:ext cx="902240" cy="867279"/>
          </a:xfrm>
          <a:custGeom>
            <a:rect b="b" l="l" r="r" t="t"/>
            <a:pathLst>
              <a:path extrusionOk="0" h="867279" w="902240">
                <a:moveTo>
                  <a:pt x="0" y="0"/>
                </a:moveTo>
                <a:lnTo>
                  <a:pt x="902240" y="0"/>
                </a:lnTo>
                <a:lnTo>
                  <a:pt x="902240" y="867279"/>
                </a:lnTo>
                <a:lnTo>
                  <a:pt x="0" y="867279"/>
                </a:lnTo>
                <a:lnTo>
                  <a:pt x="0" y="0"/>
                </a:lnTo>
                <a:close/>
              </a:path>
            </a:pathLst>
          </a:custGeom>
          <a:blipFill rotWithShape="1">
            <a:blip r:embed="rId21">
              <a:alphaModFix/>
            </a:blip>
            <a:stretch>
              <a:fillRect b="0" l="0" r="0" t="0"/>
            </a:stretch>
          </a:blipFill>
          <a:ln>
            <a:noFill/>
          </a:ln>
        </p:spPr>
      </p:sp>
      <p:sp>
        <p:nvSpPr>
          <p:cNvPr id="570" name="Google Shape;570;p37"/>
          <p:cNvSpPr/>
          <p:nvPr/>
        </p:nvSpPr>
        <p:spPr>
          <a:xfrm>
            <a:off x="2088209" y="4543433"/>
            <a:ext cx="941654" cy="883442"/>
          </a:xfrm>
          <a:custGeom>
            <a:rect b="b" l="l" r="r" t="t"/>
            <a:pathLst>
              <a:path extrusionOk="0" h="883442" w="941654">
                <a:moveTo>
                  <a:pt x="0" y="0"/>
                </a:moveTo>
                <a:lnTo>
                  <a:pt x="941653" y="0"/>
                </a:lnTo>
                <a:lnTo>
                  <a:pt x="941653" y="883443"/>
                </a:lnTo>
                <a:lnTo>
                  <a:pt x="0" y="883443"/>
                </a:lnTo>
                <a:lnTo>
                  <a:pt x="0" y="0"/>
                </a:lnTo>
                <a:close/>
              </a:path>
            </a:pathLst>
          </a:custGeom>
          <a:blipFill rotWithShape="1">
            <a:blip r:embed="rId22">
              <a:alphaModFix/>
            </a:blip>
            <a:stretch>
              <a:fillRect b="0" l="0" r="0" t="0"/>
            </a:stretch>
          </a:blipFill>
          <a:ln>
            <a:noFill/>
          </a:ln>
        </p:spPr>
      </p:sp>
      <p:sp>
        <p:nvSpPr>
          <p:cNvPr id="571" name="Google Shape;571;p37"/>
          <p:cNvSpPr/>
          <p:nvPr/>
        </p:nvSpPr>
        <p:spPr>
          <a:xfrm>
            <a:off x="6490683" y="4563167"/>
            <a:ext cx="775402" cy="843975"/>
          </a:xfrm>
          <a:custGeom>
            <a:rect b="b" l="l" r="r" t="t"/>
            <a:pathLst>
              <a:path extrusionOk="0" h="843975" w="775402">
                <a:moveTo>
                  <a:pt x="0" y="0"/>
                </a:moveTo>
                <a:lnTo>
                  <a:pt x="775402" y="0"/>
                </a:lnTo>
                <a:lnTo>
                  <a:pt x="775402" y="843975"/>
                </a:lnTo>
                <a:lnTo>
                  <a:pt x="0" y="843975"/>
                </a:lnTo>
                <a:lnTo>
                  <a:pt x="0" y="0"/>
                </a:lnTo>
                <a:close/>
              </a:path>
            </a:pathLst>
          </a:custGeom>
          <a:blipFill rotWithShape="1">
            <a:blip r:embed="rId23">
              <a:alphaModFix/>
            </a:blip>
            <a:stretch>
              <a:fillRect b="0" l="0" r="0" t="0"/>
            </a:stretch>
          </a:blipFill>
          <a:ln>
            <a:noFill/>
          </a:ln>
        </p:spPr>
      </p:sp>
      <p:sp>
        <p:nvSpPr>
          <p:cNvPr id="572" name="Google Shape;572;p37"/>
          <p:cNvSpPr/>
          <p:nvPr/>
        </p:nvSpPr>
        <p:spPr>
          <a:xfrm flipH="1">
            <a:off x="5045045" y="4518268"/>
            <a:ext cx="883583" cy="933773"/>
          </a:xfrm>
          <a:custGeom>
            <a:rect b="b" l="l" r="r" t="t"/>
            <a:pathLst>
              <a:path extrusionOk="0" h="933773" w="883583">
                <a:moveTo>
                  <a:pt x="883583" y="0"/>
                </a:moveTo>
                <a:lnTo>
                  <a:pt x="0" y="0"/>
                </a:lnTo>
                <a:lnTo>
                  <a:pt x="0" y="933773"/>
                </a:lnTo>
                <a:lnTo>
                  <a:pt x="883583" y="933773"/>
                </a:lnTo>
                <a:lnTo>
                  <a:pt x="883583" y="0"/>
                </a:lnTo>
                <a:close/>
              </a:path>
            </a:pathLst>
          </a:custGeom>
          <a:blipFill rotWithShape="1">
            <a:blip r:embed="rId24">
              <a:alphaModFix/>
            </a:blip>
            <a:stretch>
              <a:fillRect b="0" l="0" r="0" t="0"/>
            </a:stretch>
          </a:blipFill>
          <a:ln>
            <a:noFill/>
          </a:ln>
        </p:spPr>
      </p:sp>
      <p:sp>
        <p:nvSpPr>
          <p:cNvPr id="573" name="Google Shape;573;p37"/>
          <p:cNvSpPr/>
          <p:nvPr/>
        </p:nvSpPr>
        <p:spPr>
          <a:xfrm flipH="1">
            <a:off x="9742326" y="4490937"/>
            <a:ext cx="902172" cy="988436"/>
          </a:xfrm>
          <a:custGeom>
            <a:rect b="b" l="l" r="r" t="t"/>
            <a:pathLst>
              <a:path extrusionOk="0" h="988436" w="902172">
                <a:moveTo>
                  <a:pt x="902172" y="0"/>
                </a:moveTo>
                <a:lnTo>
                  <a:pt x="0" y="0"/>
                </a:lnTo>
                <a:lnTo>
                  <a:pt x="0" y="988435"/>
                </a:lnTo>
                <a:lnTo>
                  <a:pt x="902172" y="988435"/>
                </a:lnTo>
                <a:lnTo>
                  <a:pt x="902172" y="0"/>
                </a:lnTo>
                <a:close/>
              </a:path>
            </a:pathLst>
          </a:custGeom>
          <a:blipFill rotWithShape="1">
            <a:blip r:embed="rId25">
              <a:alphaModFix/>
            </a:blip>
            <a:stretch>
              <a:fillRect b="0" l="0" r="0" t="0"/>
            </a:stretch>
          </a:blipFill>
          <a:ln>
            <a:noFill/>
          </a:ln>
        </p:spPr>
      </p:sp>
      <p:sp>
        <p:nvSpPr>
          <p:cNvPr id="574" name="Google Shape;574;p37"/>
          <p:cNvSpPr/>
          <p:nvPr/>
        </p:nvSpPr>
        <p:spPr>
          <a:xfrm>
            <a:off x="7828140" y="4452907"/>
            <a:ext cx="1352130" cy="1064495"/>
          </a:xfrm>
          <a:custGeom>
            <a:rect b="b" l="l" r="r" t="t"/>
            <a:pathLst>
              <a:path extrusionOk="0" h="1064495" w="1352130">
                <a:moveTo>
                  <a:pt x="0" y="0"/>
                </a:moveTo>
                <a:lnTo>
                  <a:pt x="1352130" y="0"/>
                </a:lnTo>
                <a:lnTo>
                  <a:pt x="1352130" y="1064495"/>
                </a:lnTo>
                <a:lnTo>
                  <a:pt x="0" y="1064495"/>
                </a:lnTo>
                <a:lnTo>
                  <a:pt x="0" y="0"/>
                </a:lnTo>
                <a:close/>
              </a:path>
            </a:pathLst>
          </a:custGeom>
          <a:blipFill rotWithShape="1">
            <a:blip r:embed="rId26">
              <a:alphaModFix/>
            </a:blip>
            <a:stretch>
              <a:fillRect b="0" l="0" r="0" t="0"/>
            </a:stretch>
          </a:blipFill>
          <a:ln>
            <a:noFill/>
          </a:ln>
        </p:spPr>
      </p:sp>
      <p:sp>
        <p:nvSpPr>
          <p:cNvPr id="575" name="Google Shape;575;p37"/>
          <p:cNvSpPr/>
          <p:nvPr/>
        </p:nvSpPr>
        <p:spPr>
          <a:xfrm>
            <a:off x="3591917" y="4604221"/>
            <a:ext cx="891072" cy="761867"/>
          </a:xfrm>
          <a:custGeom>
            <a:rect b="b" l="l" r="r" t="t"/>
            <a:pathLst>
              <a:path extrusionOk="0" h="761867" w="891072">
                <a:moveTo>
                  <a:pt x="0" y="0"/>
                </a:moveTo>
                <a:lnTo>
                  <a:pt x="891073" y="0"/>
                </a:lnTo>
                <a:lnTo>
                  <a:pt x="891073" y="761867"/>
                </a:lnTo>
                <a:lnTo>
                  <a:pt x="0" y="761867"/>
                </a:lnTo>
                <a:lnTo>
                  <a:pt x="0" y="0"/>
                </a:lnTo>
                <a:close/>
              </a:path>
            </a:pathLst>
          </a:custGeom>
          <a:blipFill rotWithShape="1">
            <a:blip r:embed="rId27">
              <a:alphaModFix/>
            </a:blip>
            <a:stretch>
              <a:fillRect b="0" l="0" r="0" t="0"/>
            </a:stretch>
          </a:blipFill>
          <a:ln>
            <a:noFill/>
          </a:ln>
        </p:spPr>
      </p:sp>
      <p:sp>
        <p:nvSpPr>
          <p:cNvPr id="576" name="Google Shape;576;p37"/>
          <p:cNvSpPr/>
          <p:nvPr/>
        </p:nvSpPr>
        <p:spPr>
          <a:xfrm>
            <a:off x="12064592" y="1110732"/>
            <a:ext cx="1424962" cy="795388"/>
          </a:xfrm>
          <a:custGeom>
            <a:rect b="b" l="l" r="r" t="t"/>
            <a:pathLst>
              <a:path extrusionOk="0" h="795388" w="1424962">
                <a:moveTo>
                  <a:pt x="0" y="0"/>
                </a:moveTo>
                <a:lnTo>
                  <a:pt x="1424962" y="0"/>
                </a:lnTo>
                <a:lnTo>
                  <a:pt x="1424962" y="795388"/>
                </a:lnTo>
                <a:lnTo>
                  <a:pt x="0" y="795388"/>
                </a:lnTo>
                <a:lnTo>
                  <a:pt x="0" y="0"/>
                </a:lnTo>
                <a:close/>
              </a:path>
            </a:pathLst>
          </a:custGeom>
          <a:blipFill rotWithShape="1">
            <a:blip r:embed="rId28">
              <a:alphaModFix/>
            </a:blip>
            <a:stretch>
              <a:fillRect b="0" l="0" r="0" t="0"/>
            </a:stretch>
          </a:blipFill>
          <a:ln>
            <a:noFill/>
          </a:ln>
        </p:spPr>
      </p:sp>
      <p:sp>
        <p:nvSpPr>
          <p:cNvPr id="577" name="Google Shape;577;p37"/>
          <p:cNvSpPr/>
          <p:nvPr/>
        </p:nvSpPr>
        <p:spPr>
          <a:xfrm>
            <a:off x="15233840" y="948088"/>
            <a:ext cx="1130956" cy="1120675"/>
          </a:xfrm>
          <a:custGeom>
            <a:rect b="b" l="l" r="r" t="t"/>
            <a:pathLst>
              <a:path extrusionOk="0" h="1120675" w="1130956">
                <a:moveTo>
                  <a:pt x="0" y="0"/>
                </a:moveTo>
                <a:lnTo>
                  <a:pt x="1130956" y="0"/>
                </a:lnTo>
                <a:lnTo>
                  <a:pt x="1130956" y="1120675"/>
                </a:lnTo>
                <a:lnTo>
                  <a:pt x="0" y="1120675"/>
                </a:lnTo>
                <a:lnTo>
                  <a:pt x="0" y="0"/>
                </a:lnTo>
                <a:close/>
              </a:path>
            </a:pathLst>
          </a:custGeom>
          <a:blipFill rotWithShape="1">
            <a:blip r:embed="rId29">
              <a:alphaModFix/>
            </a:blip>
            <a:stretch>
              <a:fillRect b="0" l="0" r="0" t="0"/>
            </a:stretch>
          </a:blipFill>
          <a:ln>
            <a:noFill/>
          </a:ln>
        </p:spPr>
      </p:sp>
      <p:sp>
        <p:nvSpPr>
          <p:cNvPr id="578" name="Google Shape;578;p37"/>
          <p:cNvSpPr/>
          <p:nvPr/>
        </p:nvSpPr>
        <p:spPr>
          <a:xfrm>
            <a:off x="5857657" y="819996"/>
            <a:ext cx="1146236" cy="1376860"/>
          </a:xfrm>
          <a:custGeom>
            <a:rect b="b" l="l" r="r" t="t"/>
            <a:pathLst>
              <a:path extrusionOk="0" h="1376860" w="1146236">
                <a:moveTo>
                  <a:pt x="0" y="0"/>
                </a:moveTo>
                <a:lnTo>
                  <a:pt x="1146236" y="0"/>
                </a:lnTo>
                <a:lnTo>
                  <a:pt x="1146236" y="1376860"/>
                </a:lnTo>
                <a:lnTo>
                  <a:pt x="0" y="1376860"/>
                </a:lnTo>
                <a:lnTo>
                  <a:pt x="0" y="0"/>
                </a:lnTo>
                <a:close/>
              </a:path>
            </a:pathLst>
          </a:custGeom>
          <a:blipFill rotWithShape="1">
            <a:blip r:embed="rId30">
              <a:alphaModFix/>
            </a:blip>
            <a:stretch>
              <a:fillRect b="0" l="0" r="0" t="0"/>
            </a:stretch>
          </a:blipFill>
          <a:ln>
            <a:noFill/>
          </a:ln>
        </p:spPr>
      </p:sp>
      <p:sp>
        <p:nvSpPr>
          <p:cNvPr id="579" name="Google Shape;579;p37"/>
          <p:cNvSpPr/>
          <p:nvPr/>
        </p:nvSpPr>
        <p:spPr>
          <a:xfrm rot="-5400000">
            <a:off x="15535373" y="1599757"/>
            <a:ext cx="1043657" cy="2950268"/>
          </a:xfrm>
          <a:custGeom>
            <a:rect b="b" l="l" r="r" t="t"/>
            <a:pathLst>
              <a:path extrusionOk="0" h="2950268" w="1043657">
                <a:moveTo>
                  <a:pt x="0" y="0"/>
                </a:moveTo>
                <a:lnTo>
                  <a:pt x="1043657" y="0"/>
                </a:lnTo>
                <a:lnTo>
                  <a:pt x="1043657" y="2950268"/>
                </a:lnTo>
                <a:lnTo>
                  <a:pt x="0" y="2950268"/>
                </a:lnTo>
                <a:lnTo>
                  <a:pt x="0" y="0"/>
                </a:lnTo>
                <a:close/>
              </a:path>
            </a:pathLst>
          </a:custGeom>
          <a:blipFill rotWithShape="1">
            <a:blip r:embed="rId31">
              <a:alphaModFix/>
            </a:blip>
            <a:stretch>
              <a:fillRect b="0" l="0" r="0" t="0"/>
            </a:stretch>
          </a:blipFill>
          <a:ln>
            <a:noFill/>
          </a:ln>
        </p:spPr>
      </p:sp>
      <p:sp>
        <p:nvSpPr>
          <p:cNvPr id="580" name="Google Shape;580;p37"/>
          <p:cNvSpPr/>
          <p:nvPr/>
        </p:nvSpPr>
        <p:spPr>
          <a:xfrm flipH="1">
            <a:off x="16682201" y="1094588"/>
            <a:ext cx="979499" cy="827676"/>
          </a:xfrm>
          <a:custGeom>
            <a:rect b="b" l="l" r="r" t="t"/>
            <a:pathLst>
              <a:path extrusionOk="0" h="827676" w="979499">
                <a:moveTo>
                  <a:pt x="979499" y="0"/>
                </a:moveTo>
                <a:lnTo>
                  <a:pt x="0" y="0"/>
                </a:lnTo>
                <a:lnTo>
                  <a:pt x="0" y="827676"/>
                </a:lnTo>
                <a:lnTo>
                  <a:pt x="979499" y="827676"/>
                </a:lnTo>
                <a:lnTo>
                  <a:pt x="979499" y="0"/>
                </a:lnTo>
                <a:close/>
              </a:path>
            </a:pathLst>
          </a:custGeom>
          <a:blipFill rotWithShape="1">
            <a:blip r:embed="rId32">
              <a:alphaModFix/>
            </a:blip>
            <a:stretch>
              <a:fillRect b="0" l="0" r="0" t="0"/>
            </a:stretch>
          </a:blipFill>
          <a:ln>
            <a:noFill/>
          </a:ln>
        </p:spPr>
      </p:sp>
      <p:sp>
        <p:nvSpPr>
          <p:cNvPr id="581" name="Google Shape;581;p37"/>
          <p:cNvSpPr/>
          <p:nvPr/>
        </p:nvSpPr>
        <p:spPr>
          <a:xfrm>
            <a:off x="10878406" y="1283136"/>
            <a:ext cx="868781" cy="450579"/>
          </a:xfrm>
          <a:custGeom>
            <a:rect b="b" l="l" r="r" t="t"/>
            <a:pathLst>
              <a:path extrusionOk="0" h="450579" w="868781">
                <a:moveTo>
                  <a:pt x="0" y="0"/>
                </a:moveTo>
                <a:lnTo>
                  <a:pt x="868780" y="0"/>
                </a:lnTo>
                <a:lnTo>
                  <a:pt x="868780" y="450579"/>
                </a:lnTo>
                <a:lnTo>
                  <a:pt x="0" y="450579"/>
                </a:lnTo>
                <a:lnTo>
                  <a:pt x="0" y="0"/>
                </a:lnTo>
                <a:close/>
              </a:path>
            </a:pathLst>
          </a:custGeom>
          <a:blipFill rotWithShape="1">
            <a:blip r:embed="rId33">
              <a:alphaModFix/>
            </a:blip>
            <a:stretch>
              <a:fillRect b="0" l="0" r="0" t="0"/>
            </a:stretch>
          </a:blipFill>
          <a:ln>
            <a:noFill/>
          </a:ln>
        </p:spPr>
      </p:sp>
      <p:sp>
        <p:nvSpPr>
          <p:cNvPr id="582" name="Google Shape;582;p37"/>
          <p:cNvSpPr/>
          <p:nvPr/>
        </p:nvSpPr>
        <p:spPr>
          <a:xfrm>
            <a:off x="13806959" y="1057701"/>
            <a:ext cx="1109476" cy="901449"/>
          </a:xfrm>
          <a:custGeom>
            <a:rect b="b" l="l" r="r" t="t"/>
            <a:pathLst>
              <a:path extrusionOk="0" h="901449" w="1109476">
                <a:moveTo>
                  <a:pt x="0" y="0"/>
                </a:moveTo>
                <a:lnTo>
                  <a:pt x="1109476" y="0"/>
                </a:lnTo>
                <a:lnTo>
                  <a:pt x="1109476" y="901449"/>
                </a:lnTo>
                <a:lnTo>
                  <a:pt x="0" y="901449"/>
                </a:lnTo>
                <a:lnTo>
                  <a:pt x="0" y="0"/>
                </a:lnTo>
                <a:close/>
              </a:path>
            </a:pathLst>
          </a:custGeom>
          <a:blipFill rotWithShape="1">
            <a:blip r:embed="rId34">
              <a:alphaModFix/>
            </a:blip>
            <a:stretch>
              <a:fillRect b="0" l="0" r="0" t="0"/>
            </a:stretch>
          </a:blipFill>
          <a:ln>
            <a:noFill/>
          </a:ln>
        </p:spPr>
      </p:sp>
      <p:sp>
        <p:nvSpPr>
          <p:cNvPr id="583" name="Google Shape;583;p37"/>
          <p:cNvSpPr/>
          <p:nvPr/>
        </p:nvSpPr>
        <p:spPr>
          <a:xfrm rot="5400000">
            <a:off x="3465944" y="6187270"/>
            <a:ext cx="1198117" cy="1195122"/>
          </a:xfrm>
          <a:custGeom>
            <a:rect b="b" l="l" r="r" t="t"/>
            <a:pathLst>
              <a:path extrusionOk="0" h="1195122" w="1198117">
                <a:moveTo>
                  <a:pt x="0" y="0"/>
                </a:moveTo>
                <a:lnTo>
                  <a:pt x="1198117" y="0"/>
                </a:lnTo>
                <a:lnTo>
                  <a:pt x="1198117" y="1195122"/>
                </a:lnTo>
                <a:lnTo>
                  <a:pt x="0" y="1195122"/>
                </a:lnTo>
                <a:lnTo>
                  <a:pt x="0" y="0"/>
                </a:lnTo>
                <a:close/>
              </a:path>
            </a:pathLst>
          </a:custGeom>
          <a:blipFill rotWithShape="1">
            <a:blip r:embed="rId35">
              <a:alphaModFix/>
            </a:blip>
            <a:stretch>
              <a:fillRect b="0" l="0" r="0" t="0"/>
            </a:stretch>
          </a:blipFill>
          <a:ln>
            <a:noFill/>
          </a:ln>
        </p:spPr>
      </p:sp>
      <p:sp>
        <p:nvSpPr>
          <p:cNvPr id="584" name="Google Shape;584;p37"/>
          <p:cNvSpPr/>
          <p:nvPr/>
        </p:nvSpPr>
        <p:spPr>
          <a:xfrm>
            <a:off x="6451606" y="6395653"/>
            <a:ext cx="762789" cy="778356"/>
          </a:xfrm>
          <a:custGeom>
            <a:rect b="b" l="l" r="r" t="t"/>
            <a:pathLst>
              <a:path extrusionOk="0" h="778356" w="762789">
                <a:moveTo>
                  <a:pt x="0" y="0"/>
                </a:moveTo>
                <a:lnTo>
                  <a:pt x="762789" y="0"/>
                </a:lnTo>
                <a:lnTo>
                  <a:pt x="762789" y="778356"/>
                </a:lnTo>
                <a:lnTo>
                  <a:pt x="0" y="778356"/>
                </a:lnTo>
                <a:lnTo>
                  <a:pt x="0" y="0"/>
                </a:lnTo>
                <a:close/>
              </a:path>
            </a:pathLst>
          </a:custGeom>
          <a:blipFill rotWithShape="1">
            <a:blip r:embed="rId36">
              <a:alphaModFix/>
            </a:blip>
            <a:stretch>
              <a:fillRect b="0" l="0" r="0" t="0"/>
            </a:stretch>
          </a:blipFill>
          <a:ln>
            <a:noFill/>
          </a:ln>
        </p:spPr>
      </p:sp>
      <p:sp>
        <p:nvSpPr>
          <p:cNvPr id="585" name="Google Shape;585;p37"/>
          <p:cNvSpPr/>
          <p:nvPr/>
        </p:nvSpPr>
        <p:spPr>
          <a:xfrm rot="-6679976">
            <a:off x="5116874" y="6265269"/>
            <a:ext cx="880422" cy="1039124"/>
          </a:xfrm>
          <a:custGeom>
            <a:rect b="b" l="l" r="r" t="t"/>
            <a:pathLst>
              <a:path extrusionOk="0" h="1039124" w="880422">
                <a:moveTo>
                  <a:pt x="0" y="0"/>
                </a:moveTo>
                <a:lnTo>
                  <a:pt x="880422" y="0"/>
                </a:lnTo>
                <a:lnTo>
                  <a:pt x="880422" y="1039124"/>
                </a:lnTo>
                <a:lnTo>
                  <a:pt x="0" y="1039124"/>
                </a:lnTo>
                <a:lnTo>
                  <a:pt x="0" y="0"/>
                </a:lnTo>
                <a:close/>
              </a:path>
            </a:pathLst>
          </a:custGeom>
          <a:blipFill rotWithShape="1">
            <a:blip r:embed="rId37">
              <a:alphaModFix/>
            </a:blip>
            <a:stretch>
              <a:fillRect b="0" l="0" r="0" t="0"/>
            </a:stretch>
          </a:blipFill>
          <a:ln>
            <a:noFill/>
          </a:ln>
        </p:spPr>
      </p:sp>
      <p:sp>
        <p:nvSpPr>
          <p:cNvPr id="586" name="Google Shape;586;p37"/>
          <p:cNvSpPr/>
          <p:nvPr/>
        </p:nvSpPr>
        <p:spPr>
          <a:xfrm>
            <a:off x="2302647" y="6245229"/>
            <a:ext cx="914380" cy="1079204"/>
          </a:xfrm>
          <a:custGeom>
            <a:rect b="b" l="l" r="r" t="t"/>
            <a:pathLst>
              <a:path extrusionOk="0" h="1079204" w="914380">
                <a:moveTo>
                  <a:pt x="0" y="0"/>
                </a:moveTo>
                <a:lnTo>
                  <a:pt x="914380" y="0"/>
                </a:lnTo>
                <a:lnTo>
                  <a:pt x="914380" y="1079204"/>
                </a:lnTo>
                <a:lnTo>
                  <a:pt x="0" y="1079204"/>
                </a:lnTo>
                <a:lnTo>
                  <a:pt x="0" y="0"/>
                </a:lnTo>
                <a:close/>
              </a:path>
            </a:pathLst>
          </a:custGeom>
          <a:blipFill rotWithShape="1">
            <a:blip r:embed="rId37">
              <a:alphaModFix/>
            </a:blip>
            <a:stretch>
              <a:fillRect b="0" l="0" r="0" t="0"/>
            </a:stretch>
          </a:blipFill>
          <a:ln>
            <a:noFill/>
          </a:ln>
        </p:spPr>
      </p:sp>
      <p:sp>
        <p:nvSpPr>
          <p:cNvPr id="587" name="Google Shape;587;p37"/>
          <p:cNvSpPr/>
          <p:nvPr/>
        </p:nvSpPr>
        <p:spPr>
          <a:xfrm rot="-64057">
            <a:off x="7474635" y="6251013"/>
            <a:ext cx="1398094" cy="1067636"/>
          </a:xfrm>
          <a:custGeom>
            <a:rect b="b" l="l" r="r" t="t"/>
            <a:pathLst>
              <a:path extrusionOk="0" h="1067636" w="1398094">
                <a:moveTo>
                  <a:pt x="0" y="0"/>
                </a:moveTo>
                <a:lnTo>
                  <a:pt x="1398095" y="0"/>
                </a:lnTo>
                <a:lnTo>
                  <a:pt x="1398095" y="1067636"/>
                </a:lnTo>
                <a:lnTo>
                  <a:pt x="0" y="1067636"/>
                </a:lnTo>
                <a:lnTo>
                  <a:pt x="0" y="0"/>
                </a:lnTo>
                <a:close/>
              </a:path>
            </a:pathLst>
          </a:custGeom>
          <a:blipFill rotWithShape="1">
            <a:blip r:embed="rId38">
              <a:alphaModFix/>
            </a:blip>
            <a:stretch>
              <a:fillRect b="0" l="0" r="0" t="0"/>
            </a:stretch>
          </a:blipFill>
          <a:ln>
            <a:noFill/>
          </a:ln>
        </p:spPr>
      </p:sp>
      <p:sp>
        <p:nvSpPr>
          <p:cNvPr id="588" name="Google Shape;588;p37"/>
          <p:cNvSpPr/>
          <p:nvPr/>
        </p:nvSpPr>
        <p:spPr>
          <a:xfrm rot="1164584">
            <a:off x="789596" y="6146722"/>
            <a:ext cx="1081305" cy="1276219"/>
          </a:xfrm>
          <a:custGeom>
            <a:rect b="b" l="l" r="r" t="t"/>
            <a:pathLst>
              <a:path extrusionOk="0" h="1276219" w="1081305">
                <a:moveTo>
                  <a:pt x="0" y="0"/>
                </a:moveTo>
                <a:lnTo>
                  <a:pt x="1081305" y="0"/>
                </a:lnTo>
                <a:lnTo>
                  <a:pt x="1081305" y="1276218"/>
                </a:lnTo>
                <a:lnTo>
                  <a:pt x="0" y="1276218"/>
                </a:lnTo>
                <a:lnTo>
                  <a:pt x="0" y="0"/>
                </a:lnTo>
                <a:close/>
              </a:path>
            </a:pathLst>
          </a:custGeom>
          <a:blipFill rotWithShape="1">
            <a:blip r:embed="rId37">
              <a:alphaModFix/>
            </a:blip>
            <a:stretch>
              <a:fillRect b="0" l="0" r="0" t="0"/>
            </a:stretch>
          </a:blipFill>
          <a:ln>
            <a:noFill/>
          </a:ln>
        </p:spPr>
      </p:sp>
      <p:sp>
        <p:nvSpPr>
          <p:cNvPr id="589" name="Google Shape;589;p37"/>
          <p:cNvSpPr/>
          <p:nvPr/>
        </p:nvSpPr>
        <p:spPr>
          <a:xfrm>
            <a:off x="14762783" y="6228175"/>
            <a:ext cx="1249637" cy="1113313"/>
          </a:xfrm>
          <a:custGeom>
            <a:rect b="b" l="l" r="r" t="t"/>
            <a:pathLst>
              <a:path extrusionOk="0" h="1113313" w="1249637">
                <a:moveTo>
                  <a:pt x="0" y="0"/>
                </a:moveTo>
                <a:lnTo>
                  <a:pt x="1249636" y="0"/>
                </a:lnTo>
                <a:lnTo>
                  <a:pt x="1249636" y="1113312"/>
                </a:lnTo>
                <a:lnTo>
                  <a:pt x="0" y="1113312"/>
                </a:lnTo>
                <a:lnTo>
                  <a:pt x="0" y="0"/>
                </a:lnTo>
                <a:close/>
              </a:path>
            </a:pathLst>
          </a:custGeom>
          <a:blipFill rotWithShape="1">
            <a:blip r:embed="rId39">
              <a:alphaModFix/>
            </a:blip>
            <a:stretch>
              <a:fillRect b="0" l="0" r="0" t="0"/>
            </a:stretch>
          </a:blipFill>
          <a:ln>
            <a:noFill/>
          </a:ln>
        </p:spPr>
      </p:sp>
      <p:sp>
        <p:nvSpPr>
          <p:cNvPr id="590" name="Google Shape;590;p37"/>
          <p:cNvSpPr/>
          <p:nvPr/>
        </p:nvSpPr>
        <p:spPr>
          <a:xfrm>
            <a:off x="13462781" y="6313471"/>
            <a:ext cx="1049586" cy="942719"/>
          </a:xfrm>
          <a:custGeom>
            <a:rect b="b" l="l" r="r" t="t"/>
            <a:pathLst>
              <a:path extrusionOk="0" h="942719" w="1049586">
                <a:moveTo>
                  <a:pt x="0" y="0"/>
                </a:moveTo>
                <a:lnTo>
                  <a:pt x="1049586" y="0"/>
                </a:lnTo>
                <a:lnTo>
                  <a:pt x="1049586" y="942720"/>
                </a:lnTo>
                <a:lnTo>
                  <a:pt x="0" y="942720"/>
                </a:lnTo>
                <a:lnTo>
                  <a:pt x="0" y="0"/>
                </a:lnTo>
                <a:close/>
              </a:path>
            </a:pathLst>
          </a:custGeom>
          <a:blipFill rotWithShape="1">
            <a:blip r:embed="rId40">
              <a:alphaModFix/>
            </a:blip>
            <a:stretch>
              <a:fillRect b="0" l="0" r="0" t="0"/>
            </a:stretch>
          </a:blipFill>
          <a:ln>
            <a:noFill/>
          </a:ln>
        </p:spPr>
      </p:sp>
      <p:sp>
        <p:nvSpPr>
          <p:cNvPr id="591" name="Google Shape;591;p37"/>
          <p:cNvSpPr/>
          <p:nvPr/>
        </p:nvSpPr>
        <p:spPr>
          <a:xfrm>
            <a:off x="12302938" y="6307442"/>
            <a:ext cx="909427" cy="954779"/>
          </a:xfrm>
          <a:custGeom>
            <a:rect b="b" l="l" r="r" t="t"/>
            <a:pathLst>
              <a:path extrusionOk="0" h="954779" w="909427">
                <a:moveTo>
                  <a:pt x="0" y="0"/>
                </a:moveTo>
                <a:lnTo>
                  <a:pt x="909427" y="0"/>
                </a:lnTo>
                <a:lnTo>
                  <a:pt x="909427" y="954779"/>
                </a:lnTo>
                <a:lnTo>
                  <a:pt x="0" y="954779"/>
                </a:lnTo>
                <a:lnTo>
                  <a:pt x="0" y="0"/>
                </a:lnTo>
                <a:close/>
              </a:path>
            </a:pathLst>
          </a:custGeom>
          <a:blipFill rotWithShape="1">
            <a:blip r:embed="rId41">
              <a:alphaModFix/>
            </a:blip>
            <a:stretch>
              <a:fillRect b="0" l="0" r="0" t="0"/>
            </a:stretch>
          </a:blipFill>
          <a:ln>
            <a:noFill/>
          </a:ln>
        </p:spPr>
      </p:sp>
      <p:sp>
        <p:nvSpPr>
          <p:cNvPr id="592" name="Google Shape;592;p37"/>
          <p:cNvSpPr/>
          <p:nvPr/>
        </p:nvSpPr>
        <p:spPr>
          <a:xfrm>
            <a:off x="10099971" y="6129667"/>
            <a:ext cx="1066280" cy="1310328"/>
          </a:xfrm>
          <a:custGeom>
            <a:rect b="b" l="l" r="r" t="t"/>
            <a:pathLst>
              <a:path extrusionOk="0" h="1310328" w="1066280">
                <a:moveTo>
                  <a:pt x="0" y="0"/>
                </a:moveTo>
                <a:lnTo>
                  <a:pt x="1066280" y="0"/>
                </a:lnTo>
                <a:lnTo>
                  <a:pt x="1066280" y="1310328"/>
                </a:lnTo>
                <a:lnTo>
                  <a:pt x="0" y="1310328"/>
                </a:lnTo>
                <a:lnTo>
                  <a:pt x="0" y="0"/>
                </a:lnTo>
                <a:close/>
              </a:path>
            </a:pathLst>
          </a:custGeom>
          <a:blipFill rotWithShape="1">
            <a:blip r:embed="rId42">
              <a:alphaModFix/>
            </a:blip>
            <a:stretch>
              <a:fillRect b="0" l="0" r="0" t="0"/>
            </a:stretch>
          </a:blipFill>
          <a:ln>
            <a:noFill/>
          </a:ln>
        </p:spPr>
      </p:sp>
      <p:sp>
        <p:nvSpPr>
          <p:cNvPr id="593" name="Google Shape;593;p37"/>
          <p:cNvSpPr/>
          <p:nvPr/>
        </p:nvSpPr>
        <p:spPr>
          <a:xfrm>
            <a:off x="9132970" y="6081042"/>
            <a:ext cx="716585" cy="1407579"/>
          </a:xfrm>
          <a:custGeom>
            <a:rect b="b" l="l" r="r" t="t"/>
            <a:pathLst>
              <a:path extrusionOk="0" h="1407579" w="716585">
                <a:moveTo>
                  <a:pt x="0" y="0"/>
                </a:moveTo>
                <a:lnTo>
                  <a:pt x="716586" y="0"/>
                </a:lnTo>
                <a:lnTo>
                  <a:pt x="716586" y="1407578"/>
                </a:lnTo>
                <a:lnTo>
                  <a:pt x="0" y="1407578"/>
                </a:lnTo>
                <a:lnTo>
                  <a:pt x="0" y="0"/>
                </a:lnTo>
                <a:close/>
              </a:path>
            </a:pathLst>
          </a:custGeom>
          <a:blipFill rotWithShape="1">
            <a:blip r:embed="rId43">
              <a:alphaModFix/>
            </a:blip>
            <a:stretch>
              <a:fillRect b="0" l="0" r="0" t="0"/>
            </a:stretch>
          </a:blipFill>
          <a:ln>
            <a:noFill/>
          </a:ln>
        </p:spPr>
      </p:sp>
      <p:sp>
        <p:nvSpPr>
          <p:cNvPr id="594" name="Google Shape;594;p37"/>
          <p:cNvSpPr/>
          <p:nvPr/>
        </p:nvSpPr>
        <p:spPr>
          <a:xfrm>
            <a:off x="11416666" y="6328276"/>
            <a:ext cx="635857" cy="913110"/>
          </a:xfrm>
          <a:custGeom>
            <a:rect b="b" l="l" r="r" t="t"/>
            <a:pathLst>
              <a:path extrusionOk="0" h="913110" w="635857">
                <a:moveTo>
                  <a:pt x="0" y="0"/>
                </a:moveTo>
                <a:lnTo>
                  <a:pt x="635857" y="0"/>
                </a:lnTo>
                <a:lnTo>
                  <a:pt x="635857" y="913110"/>
                </a:lnTo>
                <a:lnTo>
                  <a:pt x="0" y="913110"/>
                </a:lnTo>
                <a:lnTo>
                  <a:pt x="0" y="0"/>
                </a:lnTo>
                <a:close/>
              </a:path>
            </a:pathLst>
          </a:custGeom>
          <a:blipFill rotWithShape="1">
            <a:blip r:embed="rId44">
              <a:alphaModFix/>
            </a:blip>
            <a:stretch>
              <a:fillRect b="0" l="0" r="0" t="0"/>
            </a:stretch>
          </a:blipFill>
          <a:ln>
            <a:noFill/>
          </a:ln>
        </p:spPr>
      </p:sp>
      <p:sp>
        <p:nvSpPr>
          <p:cNvPr id="595" name="Google Shape;595;p37"/>
          <p:cNvSpPr/>
          <p:nvPr/>
        </p:nvSpPr>
        <p:spPr>
          <a:xfrm>
            <a:off x="651252" y="7802229"/>
            <a:ext cx="1513690" cy="1570625"/>
          </a:xfrm>
          <a:custGeom>
            <a:rect b="b" l="l" r="r" t="t"/>
            <a:pathLst>
              <a:path extrusionOk="0" h="1570625" w="1513690">
                <a:moveTo>
                  <a:pt x="0" y="0"/>
                </a:moveTo>
                <a:lnTo>
                  <a:pt x="1513690" y="0"/>
                </a:lnTo>
                <a:lnTo>
                  <a:pt x="1513690" y="1570625"/>
                </a:lnTo>
                <a:lnTo>
                  <a:pt x="0" y="1570625"/>
                </a:lnTo>
                <a:lnTo>
                  <a:pt x="0" y="0"/>
                </a:lnTo>
                <a:close/>
              </a:path>
            </a:pathLst>
          </a:custGeom>
          <a:blipFill rotWithShape="1">
            <a:blip r:embed="rId45">
              <a:alphaModFix/>
            </a:blip>
            <a:stretch>
              <a:fillRect b="0" l="0" r="0" t="0"/>
            </a:stretch>
          </a:blipFill>
          <a:ln>
            <a:noFill/>
          </a:ln>
        </p:spPr>
      </p:sp>
      <p:sp>
        <p:nvSpPr>
          <p:cNvPr id="596" name="Google Shape;596;p37"/>
          <p:cNvSpPr/>
          <p:nvPr/>
        </p:nvSpPr>
        <p:spPr>
          <a:xfrm>
            <a:off x="2744205" y="7895032"/>
            <a:ext cx="1236444" cy="1385019"/>
          </a:xfrm>
          <a:custGeom>
            <a:rect b="b" l="l" r="r" t="t"/>
            <a:pathLst>
              <a:path extrusionOk="0" h="1385019" w="1236444">
                <a:moveTo>
                  <a:pt x="0" y="0"/>
                </a:moveTo>
                <a:lnTo>
                  <a:pt x="1236444" y="0"/>
                </a:lnTo>
                <a:lnTo>
                  <a:pt x="1236444" y="1385019"/>
                </a:lnTo>
                <a:lnTo>
                  <a:pt x="0" y="1385019"/>
                </a:lnTo>
                <a:lnTo>
                  <a:pt x="0" y="0"/>
                </a:lnTo>
                <a:close/>
              </a:path>
            </a:pathLst>
          </a:custGeom>
          <a:blipFill rotWithShape="1">
            <a:blip r:embed="rId46">
              <a:alphaModFix/>
            </a:blip>
            <a:stretch>
              <a:fillRect b="0" l="0" r="0" t="0"/>
            </a:stretch>
          </a:blipFill>
          <a:ln>
            <a:noFill/>
          </a:ln>
        </p:spPr>
      </p:sp>
      <p:sp>
        <p:nvSpPr>
          <p:cNvPr id="597" name="Google Shape;597;p37"/>
          <p:cNvSpPr/>
          <p:nvPr/>
        </p:nvSpPr>
        <p:spPr>
          <a:xfrm>
            <a:off x="16262835" y="6291206"/>
            <a:ext cx="775440" cy="987250"/>
          </a:xfrm>
          <a:custGeom>
            <a:rect b="b" l="l" r="r" t="t"/>
            <a:pathLst>
              <a:path extrusionOk="0" h="987250" w="775440">
                <a:moveTo>
                  <a:pt x="0" y="0"/>
                </a:moveTo>
                <a:lnTo>
                  <a:pt x="775440" y="0"/>
                </a:lnTo>
                <a:lnTo>
                  <a:pt x="775440" y="987250"/>
                </a:lnTo>
                <a:lnTo>
                  <a:pt x="0" y="987250"/>
                </a:lnTo>
                <a:lnTo>
                  <a:pt x="0" y="0"/>
                </a:lnTo>
                <a:close/>
              </a:path>
            </a:pathLst>
          </a:custGeom>
          <a:blipFill rotWithShape="1">
            <a:blip r:embed="rId47">
              <a:alphaModFix/>
            </a:blip>
            <a:stretch>
              <a:fillRect b="0" l="0" r="0" t="0"/>
            </a:stretch>
          </a:blipFill>
          <a:ln>
            <a:noFill/>
          </a:ln>
        </p:spPr>
      </p:sp>
      <p:sp>
        <p:nvSpPr>
          <p:cNvPr id="598" name="Google Shape;598;p37"/>
          <p:cNvSpPr/>
          <p:nvPr/>
        </p:nvSpPr>
        <p:spPr>
          <a:xfrm flipH="1">
            <a:off x="6421546" y="7861751"/>
            <a:ext cx="1274753" cy="1451582"/>
          </a:xfrm>
          <a:custGeom>
            <a:rect b="b" l="l" r="r" t="t"/>
            <a:pathLst>
              <a:path extrusionOk="0" h="1451582" w="1274753">
                <a:moveTo>
                  <a:pt x="1274753" y="0"/>
                </a:moveTo>
                <a:lnTo>
                  <a:pt x="0" y="0"/>
                </a:lnTo>
                <a:lnTo>
                  <a:pt x="0" y="1451581"/>
                </a:lnTo>
                <a:lnTo>
                  <a:pt x="1274753" y="1451581"/>
                </a:lnTo>
                <a:lnTo>
                  <a:pt x="1274753" y="0"/>
                </a:lnTo>
                <a:close/>
              </a:path>
            </a:pathLst>
          </a:custGeom>
          <a:blipFill rotWithShape="1">
            <a:blip r:embed="rId48">
              <a:alphaModFix/>
            </a:blip>
            <a:stretch>
              <a:fillRect b="0" l="0" r="0" t="0"/>
            </a:stretch>
          </a:blipFill>
          <a:ln>
            <a:noFill/>
          </a:ln>
        </p:spPr>
      </p:sp>
      <p:sp>
        <p:nvSpPr>
          <p:cNvPr id="599" name="Google Shape;599;p37"/>
          <p:cNvSpPr/>
          <p:nvPr/>
        </p:nvSpPr>
        <p:spPr>
          <a:xfrm flipH="1">
            <a:off x="9819010" y="8019434"/>
            <a:ext cx="997029" cy="1136215"/>
          </a:xfrm>
          <a:custGeom>
            <a:rect b="b" l="l" r="r" t="t"/>
            <a:pathLst>
              <a:path extrusionOk="0" h="1136215" w="997029">
                <a:moveTo>
                  <a:pt x="997028" y="0"/>
                </a:moveTo>
                <a:lnTo>
                  <a:pt x="0" y="0"/>
                </a:lnTo>
                <a:lnTo>
                  <a:pt x="0" y="1136215"/>
                </a:lnTo>
                <a:lnTo>
                  <a:pt x="997028" y="1136215"/>
                </a:lnTo>
                <a:lnTo>
                  <a:pt x="997028" y="0"/>
                </a:lnTo>
                <a:close/>
              </a:path>
            </a:pathLst>
          </a:custGeom>
          <a:blipFill rotWithShape="1">
            <a:blip r:embed="rId49">
              <a:alphaModFix/>
            </a:blip>
            <a:stretch>
              <a:fillRect b="0" l="0" r="0" t="0"/>
            </a:stretch>
          </a:blipFill>
          <a:ln>
            <a:noFill/>
          </a:ln>
        </p:spPr>
      </p:sp>
      <p:sp>
        <p:nvSpPr>
          <p:cNvPr id="600" name="Google Shape;600;p37"/>
          <p:cNvSpPr/>
          <p:nvPr/>
        </p:nvSpPr>
        <p:spPr>
          <a:xfrm>
            <a:off x="8275562" y="7895242"/>
            <a:ext cx="964185" cy="1384600"/>
          </a:xfrm>
          <a:custGeom>
            <a:rect b="b" l="l" r="r" t="t"/>
            <a:pathLst>
              <a:path extrusionOk="0" h="1384600" w="964185">
                <a:moveTo>
                  <a:pt x="0" y="0"/>
                </a:moveTo>
                <a:lnTo>
                  <a:pt x="964185" y="0"/>
                </a:lnTo>
                <a:lnTo>
                  <a:pt x="964185" y="1384599"/>
                </a:lnTo>
                <a:lnTo>
                  <a:pt x="0" y="1384599"/>
                </a:lnTo>
                <a:lnTo>
                  <a:pt x="0" y="0"/>
                </a:lnTo>
                <a:close/>
              </a:path>
            </a:pathLst>
          </a:custGeom>
          <a:blipFill rotWithShape="1">
            <a:blip r:embed="rId50">
              <a:alphaModFix/>
            </a:blip>
            <a:stretch>
              <a:fillRect b="0" l="0" r="0" t="0"/>
            </a:stretch>
          </a:blipFill>
          <a:ln>
            <a:noFill/>
          </a:ln>
        </p:spPr>
      </p:sp>
      <p:sp>
        <p:nvSpPr>
          <p:cNvPr id="601" name="Google Shape;601;p37"/>
          <p:cNvSpPr/>
          <p:nvPr/>
        </p:nvSpPr>
        <p:spPr>
          <a:xfrm rot="71276">
            <a:off x="11130823" y="2784434"/>
            <a:ext cx="873699" cy="800626"/>
          </a:xfrm>
          <a:custGeom>
            <a:rect b="b" l="l" r="r" t="t"/>
            <a:pathLst>
              <a:path extrusionOk="0" h="800626" w="873699">
                <a:moveTo>
                  <a:pt x="0" y="0"/>
                </a:moveTo>
                <a:lnTo>
                  <a:pt x="873699" y="0"/>
                </a:lnTo>
                <a:lnTo>
                  <a:pt x="873699" y="800626"/>
                </a:lnTo>
                <a:lnTo>
                  <a:pt x="0" y="800626"/>
                </a:lnTo>
                <a:lnTo>
                  <a:pt x="0" y="0"/>
                </a:lnTo>
                <a:close/>
              </a:path>
            </a:pathLst>
          </a:custGeom>
          <a:blipFill rotWithShape="1">
            <a:blip r:embed="rId51">
              <a:alphaModFix/>
            </a:blip>
            <a:stretch>
              <a:fillRect b="0" l="0" r="0" t="0"/>
            </a:stretch>
          </a:blipFill>
          <a:ln>
            <a:noFill/>
          </a:ln>
        </p:spPr>
      </p:sp>
      <p:sp>
        <p:nvSpPr>
          <p:cNvPr id="602" name="Google Shape;602;p37"/>
          <p:cNvSpPr/>
          <p:nvPr/>
        </p:nvSpPr>
        <p:spPr>
          <a:xfrm flipH="1">
            <a:off x="17288691" y="6281508"/>
            <a:ext cx="543589" cy="1006647"/>
          </a:xfrm>
          <a:custGeom>
            <a:rect b="b" l="l" r="r" t="t"/>
            <a:pathLst>
              <a:path extrusionOk="0" h="1006647" w="543589">
                <a:moveTo>
                  <a:pt x="543589" y="0"/>
                </a:moveTo>
                <a:lnTo>
                  <a:pt x="0" y="0"/>
                </a:lnTo>
                <a:lnTo>
                  <a:pt x="0" y="1006646"/>
                </a:lnTo>
                <a:lnTo>
                  <a:pt x="543589" y="1006646"/>
                </a:lnTo>
                <a:lnTo>
                  <a:pt x="543589" y="0"/>
                </a:lnTo>
                <a:close/>
              </a:path>
            </a:pathLst>
          </a:custGeom>
          <a:blipFill rotWithShape="1">
            <a:blip r:embed="rId52">
              <a:alphaModFix/>
            </a:blip>
            <a:stretch>
              <a:fillRect b="0" l="0" r="0" t="0"/>
            </a:stretch>
          </a:blipFill>
          <a:ln>
            <a:noFill/>
          </a:ln>
        </p:spPr>
      </p:sp>
      <p:sp>
        <p:nvSpPr>
          <p:cNvPr id="603" name="Google Shape;603;p37"/>
          <p:cNvSpPr/>
          <p:nvPr/>
        </p:nvSpPr>
        <p:spPr>
          <a:xfrm>
            <a:off x="12730351" y="8073005"/>
            <a:ext cx="501439" cy="1029074"/>
          </a:xfrm>
          <a:custGeom>
            <a:rect b="b" l="l" r="r" t="t"/>
            <a:pathLst>
              <a:path extrusionOk="0" h="1029074" w="501439">
                <a:moveTo>
                  <a:pt x="0" y="0"/>
                </a:moveTo>
                <a:lnTo>
                  <a:pt x="501439" y="0"/>
                </a:lnTo>
                <a:lnTo>
                  <a:pt x="501439" y="1029073"/>
                </a:lnTo>
                <a:lnTo>
                  <a:pt x="0" y="1029073"/>
                </a:lnTo>
                <a:lnTo>
                  <a:pt x="0" y="0"/>
                </a:lnTo>
                <a:close/>
              </a:path>
            </a:pathLst>
          </a:custGeom>
          <a:blipFill rotWithShape="1">
            <a:blip r:embed="rId53">
              <a:alphaModFix/>
            </a:blip>
            <a:stretch>
              <a:fillRect b="0" l="0" r="0" t="0"/>
            </a:stretch>
          </a:blipFill>
          <a:ln>
            <a:noFill/>
          </a:ln>
        </p:spPr>
      </p:sp>
      <p:sp>
        <p:nvSpPr>
          <p:cNvPr id="604" name="Google Shape;604;p37"/>
          <p:cNvSpPr/>
          <p:nvPr/>
        </p:nvSpPr>
        <p:spPr>
          <a:xfrm>
            <a:off x="11395301" y="8016058"/>
            <a:ext cx="755787" cy="1142967"/>
          </a:xfrm>
          <a:custGeom>
            <a:rect b="b" l="l" r="r" t="t"/>
            <a:pathLst>
              <a:path extrusionOk="0" h="1142967" w="755787">
                <a:moveTo>
                  <a:pt x="0" y="0"/>
                </a:moveTo>
                <a:lnTo>
                  <a:pt x="755787" y="0"/>
                </a:lnTo>
                <a:lnTo>
                  <a:pt x="755787" y="1142967"/>
                </a:lnTo>
                <a:lnTo>
                  <a:pt x="0" y="1142967"/>
                </a:lnTo>
                <a:lnTo>
                  <a:pt x="0" y="0"/>
                </a:lnTo>
                <a:close/>
              </a:path>
            </a:pathLst>
          </a:custGeom>
          <a:blipFill rotWithShape="1">
            <a:blip r:embed="rId54">
              <a:alphaModFix/>
            </a:blip>
            <a:stretch>
              <a:fillRect b="0" l="0" r="0" t="0"/>
            </a:stretch>
          </a:blipFill>
          <a:ln>
            <a:noFill/>
          </a:ln>
        </p:spPr>
      </p:sp>
      <p:sp>
        <p:nvSpPr>
          <p:cNvPr id="605" name="Google Shape;605;p37"/>
          <p:cNvSpPr/>
          <p:nvPr/>
        </p:nvSpPr>
        <p:spPr>
          <a:xfrm>
            <a:off x="13811053" y="8034762"/>
            <a:ext cx="428153" cy="1105559"/>
          </a:xfrm>
          <a:custGeom>
            <a:rect b="b" l="l" r="r" t="t"/>
            <a:pathLst>
              <a:path extrusionOk="0" h="1105559" w="428153">
                <a:moveTo>
                  <a:pt x="0" y="0"/>
                </a:moveTo>
                <a:lnTo>
                  <a:pt x="428153" y="0"/>
                </a:lnTo>
                <a:lnTo>
                  <a:pt x="428153" y="1105559"/>
                </a:lnTo>
                <a:lnTo>
                  <a:pt x="0" y="1105559"/>
                </a:lnTo>
                <a:lnTo>
                  <a:pt x="0" y="0"/>
                </a:lnTo>
                <a:close/>
              </a:path>
            </a:pathLst>
          </a:custGeom>
          <a:blipFill rotWithShape="1">
            <a:blip r:embed="rId55">
              <a:alphaModFix/>
            </a:blip>
            <a:stretch>
              <a:fillRect b="0" l="0" r="0" t="0"/>
            </a:stretch>
          </a:blipFill>
          <a:ln>
            <a:noFill/>
          </a:ln>
        </p:spPr>
      </p:sp>
      <p:sp>
        <p:nvSpPr>
          <p:cNvPr id="606" name="Google Shape;606;p37"/>
          <p:cNvSpPr/>
          <p:nvPr/>
        </p:nvSpPr>
        <p:spPr>
          <a:xfrm>
            <a:off x="14818469" y="8037630"/>
            <a:ext cx="251960" cy="1099824"/>
          </a:xfrm>
          <a:custGeom>
            <a:rect b="b" l="l" r="r" t="t"/>
            <a:pathLst>
              <a:path extrusionOk="0" h="1099824" w="251960">
                <a:moveTo>
                  <a:pt x="0" y="0"/>
                </a:moveTo>
                <a:lnTo>
                  <a:pt x="251960" y="0"/>
                </a:lnTo>
                <a:lnTo>
                  <a:pt x="251960" y="1099823"/>
                </a:lnTo>
                <a:lnTo>
                  <a:pt x="0" y="1099823"/>
                </a:lnTo>
                <a:lnTo>
                  <a:pt x="0" y="0"/>
                </a:lnTo>
                <a:close/>
              </a:path>
            </a:pathLst>
          </a:custGeom>
          <a:blipFill rotWithShape="1">
            <a:blip r:embed="rId56">
              <a:alphaModFix/>
            </a:blip>
            <a:stretch>
              <a:fillRect b="0" l="0" r="0" t="0"/>
            </a:stretch>
          </a:blipFill>
          <a:ln>
            <a:noFill/>
          </a:ln>
        </p:spPr>
      </p:sp>
      <p:sp>
        <p:nvSpPr>
          <p:cNvPr id="607" name="Google Shape;607;p37"/>
          <p:cNvSpPr/>
          <p:nvPr/>
        </p:nvSpPr>
        <p:spPr>
          <a:xfrm>
            <a:off x="15649692" y="7965987"/>
            <a:ext cx="508545" cy="1243109"/>
          </a:xfrm>
          <a:custGeom>
            <a:rect b="b" l="l" r="r" t="t"/>
            <a:pathLst>
              <a:path extrusionOk="0" h="1243109" w="508545">
                <a:moveTo>
                  <a:pt x="0" y="0"/>
                </a:moveTo>
                <a:lnTo>
                  <a:pt x="508544" y="0"/>
                </a:lnTo>
                <a:lnTo>
                  <a:pt x="508544" y="1243109"/>
                </a:lnTo>
                <a:lnTo>
                  <a:pt x="0" y="1243109"/>
                </a:lnTo>
                <a:lnTo>
                  <a:pt x="0" y="0"/>
                </a:lnTo>
                <a:close/>
              </a:path>
            </a:pathLst>
          </a:custGeom>
          <a:blipFill rotWithShape="1">
            <a:blip r:embed="rId57">
              <a:alphaModFix/>
            </a:blip>
            <a:stretch>
              <a:fillRect b="0" l="0" r="0" t="0"/>
            </a:stretch>
          </a:blipFill>
          <a:ln>
            <a:noFill/>
          </a:ln>
        </p:spPr>
      </p:sp>
      <p:sp>
        <p:nvSpPr>
          <p:cNvPr id="608" name="Google Shape;608;p37"/>
          <p:cNvSpPr/>
          <p:nvPr/>
        </p:nvSpPr>
        <p:spPr>
          <a:xfrm>
            <a:off x="16737499" y="7979913"/>
            <a:ext cx="1043601" cy="1215256"/>
          </a:xfrm>
          <a:custGeom>
            <a:rect b="b" l="l" r="r" t="t"/>
            <a:pathLst>
              <a:path extrusionOk="0" h="1215256" w="1043601">
                <a:moveTo>
                  <a:pt x="0" y="0"/>
                </a:moveTo>
                <a:lnTo>
                  <a:pt x="1043602" y="0"/>
                </a:lnTo>
                <a:lnTo>
                  <a:pt x="1043602" y="1215257"/>
                </a:lnTo>
                <a:lnTo>
                  <a:pt x="0" y="1215257"/>
                </a:lnTo>
                <a:lnTo>
                  <a:pt x="0" y="0"/>
                </a:lnTo>
                <a:close/>
              </a:path>
            </a:pathLst>
          </a:custGeom>
          <a:blipFill rotWithShape="1">
            <a:blip r:embed="rId58">
              <a:alphaModFix/>
            </a:blip>
            <a:stretch>
              <a:fillRect b="0" l="0" r="0" t="0"/>
            </a:stretch>
          </a:blipFill>
          <a:ln>
            <a:noFill/>
          </a:ln>
        </p:spPr>
      </p:sp>
      <p:sp>
        <p:nvSpPr>
          <p:cNvPr id="609" name="Google Shape;609;p37"/>
          <p:cNvSpPr/>
          <p:nvPr/>
        </p:nvSpPr>
        <p:spPr>
          <a:xfrm>
            <a:off x="4559912" y="7950364"/>
            <a:ext cx="1282371" cy="1274356"/>
          </a:xfrm>
          <a:custGeom>
            <a:rect b="b" l="l" r="r" t="t"/>
            <a:pathLst>
              <a:path extrusionOk="0" h="1274356" w="1282371">
                <a:moveTo>
                  <a:pt x="0" y="0"/>
                </a:moveTo>
                <a:lnTo>
                  <a:pt x="1282371" y="0"/>
                </a:lnTo>
                <a:lnTo>
                  <a:pt x="1282371" y="1274356"/>
                </a:lnTo>
                <a:lnTo>
                  <a:pt x="0" y="1274356"/>
                </a:lnTo>
                <a:lnTo>
                  <a:pt x="0" y="0"/>
                </a:lnTo>
                <a:close/>
              </a:path>
            </a:pathLst>
          </a:custGeom>
          <a:blipFill rotWithShape="1">
            <a:blip r:embed="rId59">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1930"/>
        </a:solidFill>
      </p:bgPr>
    </p:bg>
    <p:spTree>
      <p:nvGrpSpPr>
        <p:cNvPr id="613" name="Shape 613"/>
        <p:cNvGrpSpPr/>
        <p:nvPr/>
      </p:nvGrpSpPr>
      <p:grpSpPr>
        <a:xfrm>
          <a:off x="0" y="0"/>
          <a:ext cx="0" cy="0"/>
          <a:chOff x="0" y="0"/>
          <a:chExt cx="0" cy="0"/>
        </a:xfrm>
      </p:grpSpPr>
      <p:pic>
        <p:nvPicPr>
          <p:cNvPr id="614" name="Google Shape;614;p38"/>
          <p:cNvPicPr preferRelativeResize="0"/>
          <p:nvPr/>
        </p:nvPicPr>
        <p:blipFill rotWithShape="1">
          <a:blip r:embed="rId3">
            <a:alphaModFix/>
          </a:blip>
          <a:srcRect b="0" l="19674" r="19674" t="0"/>
          <a:stretch/>
        </p:blipFill>
        <p:spPr>
          <a:xfrm>
            <a:off x="1895275" y="1845325"/>
            <a:ext cx="6745800" cy="7413000"/>
          </a:xfrm>
          <a:prstGeom prst="round2SameRect">
            <a:avLst>
              <a:gd fmla="val 50000" name="adj1"/>
              <a:gd fmla="val 0" name="adj2"/>
            </a:avLst>
          </a:prstGeom>
          <a:noFill/>
          <a:ln>
            <a:noFill/>
          </a:ln>
        </p:spPr>
      </p:pic>
      <p:sp>
        <p:nvSpPr>
          <p:cNvPr id="615" name="Google Shape;615;p38"/>
          <p:cNvSpPr/>
          <p:nvPr/>
        </p:nvSpPr>
        <p:spPr>
          <a:xfrm>
            <a:off x="9597391" y="2209117"/>
            <a:ext cx="7292940" cy="7117331"/>
          </a:xfrm>
          <a:custGeom>
            <a:rect b="b" l="l" r="r" t="t"/>
            <a:pathLst>
              <a:path extrusionOk="0" h="7117331" w="7292940">
                <a:moveTo>
                  <a:pt x="0" y="0"/>
                </a:moveTo>
                <a:lnTo>
                  <a:pt x="7292940" y="0"/>
                </a:lnTo>
                <a:lnTo>
                  <a:pt x="7292940" y="7117331"/>
                </a:lnTo>
                <a:lnTo>
                  <a:pt x="0" y="7117331"/>
                </a:lnTo>
                <a:lnTo>
                  <a:pt x="0" y="0"/>
                </a:lnTo>
                <a:close/>
              </a:path>
            </a:pathLst>
          </a:custGeom>
          <a:blipFill rotWithShape="1">
            <a:blip r:embed="rId4">
              <a:alphaModFix/>
            </a:blip>
            <a:stretch>
              <a:fillRect b="0" l="0" r="0" t="0"/>
            </a:stretch>
          </a:blipFill>
          <a:ln>
            <a:noFill/>
          </a:ln>
        </p:spPr>
      </p:sp>
      <p:pic>
        <p:nvPicPr>
          <p:cNvPr id="616" name="Google Shape;616;p38"/>
          <p:cNvPicPr preferRelativeResize="0"/>
          <p:nvPr/>
        </p:nvPicPr>
        <p:blipFill rotWithShape="1">
          <a:blip r:embed="rId5">
            <a:alphaModFix/>
          </a:blip>
          <a:srcRect b="58664" l="60121" r="14310" t="26567"/>
          <a:stretch/>
        </p:blipFill>
        <p:spPr>
          <a:xfrm>
            <a:off x="10995075" y="2733076"/>
            <a:ext cx="4675848" cy="1519101"/>
          </a:xfrm>
          <a:prstGeom prst="rect">
            <a:avLst/>
          </a:prstGeom>
          <a:noFill/>
          <a:ln>
            <a:noFill/>
          </a:ln>
        </p:spPr>
      </p:pic>
      <p:sp>
        <p:nvSpPr>
          <p:cNvPr id="617" name="Google Shape;617;p38"/>
          <p:cNvSpPr/>
          <p:nvPr/>
        </p:nvSpPr>
        <p:spPr>
          <a:xfrm rot="-813341">
            <a:off x="545399" y="596142"/>
            <a:ext cx="4442438" cy="3028935"/>
          </a:xfrm>
          <a:custGeom>
            <a:rect b="b" l="l" r="r" t="t"/>
            <a:pathLst>
              <a:path extrusionOk="0" h="3028935" w="4442438">
                <a:moveTo>
                  <a:pt x="0" y="0"/>
                </a:moveTo>
                <a:lnTo>
                  <a:pt x="4442438" y="0"/>
                </a:lnTo>
                <a:lnTo>
                  <a:pt x="4442438" y="3028935"/>
                </a:lnTo>
                <a:lnTo>
                  <a:pt x="0" y="3028935"/>
                </a:lnTo>
                <a:lnTo>
                  <a:pt x="0" y="0"/>
                </a:lnTo>
                <a:close/>
              </a:path>
            </a:pathLst>
          </a:custGeom>
          <a:blipFill rotWithShape="1">
            <a:blip r:embed="rId6">
              <a:alphaModFix/>
            </a:blip>
            <a:stretch>
              <a:fillRect b="0" l="0" r="0" t="0"/>
            </a:stretch>
          </a:blipFill>
          <a:ln>
            <a:noFill/>
          </a:ln>
        </p:spPr>
      </p:sp>
      <p:sp>
        <p:nvSpPr>
          <p:cNvPr id="618" name="Google Shape;618;p38"/>
          <p:cNvSpPr/>
          <p:nvPr/>
        </p:nvSpPr>
        <p:spPr>
          <a:xfrm rot="-3603078">
            <a:off x="330556" y="4813053"/>
            <a:ext cx="1396287" cy="619444"/>
          </a:xfrm>
          <a:custGeom>
            <a:rect b="b" l="l" r="r" t="t"/>
            <a:pathLst>
              <a:path extrusionOk="0" h="619444" w="1396287">
                <a:moveTo>
                  <a:pt x="0" y="0"/>
                </a:moveTo>
                <a:lnTo>
                  <a:pt x="1396288" y="0"/>
                </a:lnTo>
                <a:lnTo>
                  <a:pt x="1396288" y="619444"/>
                </a:lnTo>
                <a:lnTo>
                  <a:pt x="0" y="619444"/>
                </a:lnTo>
                <a:lnTo>
                  <a:pt x="0" y="0"/>
                </a:lnTo>
                <a:close/>
              </a:path>
            </a:pathLst>
          </a:custGeom>
          <a:blipFill rotWithShape="1">
            <a:blip r:embed="rId7">
              <a:alphaModFix/>
            </a:blip>
            <a:stretch>
              <a:fillRect b="0" l="0" r="0" t="0"/>
            </a:stretch>
          </a:blipFill>
          <a:ln>
            <a:noFill/>
          </a:ln>
        </p:spPr>
      </p:sp>
      <p:sp>
        <p:nvSpPr>
          <p:cNvPr id="619" name="Google Shape;619;p38"/>
          <p:cNvSpPr/>
          <p:nvPr/>
        </p:nvSpPr>
        <p:spPr>
          <a:xfrm>
            <a:off x="13776578" y="890880"/>
            <a:ext cx="959373" cy="861038"/>
          </a:xfrm>
          <a:custGeom>
            <a:rect b="b" l="l" r="r" t="t"/>
            <a:pathLst>
              <a:path extrusionOk="0" h="861038" w="959373">
                <a:moveTo>
                  <a:pt x="0" y="0"/>
                </a:moveTo>
                <a:lnTo>
                  <a:pt x="959373" y="0"/>
                </a:lnTo>
                <a:lnTo>
                  <a:pt x="959373" y="861037"/>
                </a:lnTo>
                <a:lnTo>
                  <a:pt x="0" y="861037"/>
                </a:lnTo>
                <a:lnTo>
                  <a:pt x="0" y="0"/>
                </a:lnTo>
                <a:close/>
              </a:path>
            </a:pathLst>
          </a:custGeom>
          <a:blipFill rotWithShape="1">
            <a:blip r:embed="rId8">
              <a:alphaModFix/>
            </a:blip>
            <a:stretch>
              <a:fillRect b="0" l="0" r="0" t="0"/>
            </a:stretch>
          </a:blipFill>
          <a:ln>
            <a:noFill/>
          </a:ln>
        </p:spPr>
      </p:sp>
      <p:sp>
        <p:nvSpPr>
          <p:cNvPr id="620" name="Google Shape;620;p38"/>
          <p:cNvSpPr/>
          <p:nvPr/>
        </p:nvSpPr>
        <p:spPr>
          <a:xfrm>
            <a:off x="16230600" y="0"/>
            <a:ext cx="2057400" cy="2057400"/>
          </a:xfrm>
          <a:custGeom>
            <a:rect b="b" l="l" r="r" t="t"/>
            <a:pathLst>
              <a:path extrusionOk="0" h="2057400" w="2057400">
                <a:moveTo>
                  <a:pt x="0" y="0"/>
                </a:moveTo>
                <a:lnTo>
                  <a:pt x="2057400" y="0"/>
                </a:lnTo>
                <a:lnTo>
                  <a:pt x="2057400" y="2057400"/>
                </a:lnTo>
                <a:lnTo>
                  <a:pt x="0" y="2057400"/>
                </a:lnTo>
                <a:lnTo>
                  <a:pt x="0" y="0"/>
                </a:lnTo>
                <a:close/>
              </a:path>
            </a:pathLst>
          </a:custGeom>
          <a:blipFill rotWithShape="1">
            <a:blip r:embed="rId9">
              <a:alphaModFix/>
            </a:blip>
            <a:stretch>
              <a:fillRect b="0" l="0" r="0" t="0"/>
            </a:stretch>
          </a:blipFill>
          <a:ln>
            <a:noFill/>
          </a:ln>
        </p:spPr>
      </p:sp>
      <p:sp>
        <p:nvSpPr>
          <p:cNvPr id="621" name="Google Shape;621;p38"/>
          <p:cNvSpPr txBox="1"/>
          <p:nvPr/>
        </p:nvSpPr>
        <p:spPr>
          <a:xfrm rot="-685594">
            <a:off x="1278596" y="1486587"/>
            <a:ext cx="2977108" cy="135432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399" u="none" cap="none" strike="noStrike">
                <a:solidFill>
                  <a:srgbClr val="051930"/>
                </a:solidFill>
                <a:latin typeface="Luckiest Guy"/>
                <a:ea typeface="Luckiest Guy"/>
                <a:cs typeface="Luckiest Guy"/>
                <a:sym typeface="Luckiest Guy"/>
              </a:rPr>
              <a:t>Happy designing! </a:t>
            </a:r>
            <a:endParaRPr/>
          </a:p>
        </p:txBody>
      </p:sp>
      <p:sp>
        <p:nvSpPr>
          <p:cNvPr id="622" name="Google Shape;622;p38"/>
          <p:cNvSpPr txBox="1"/>
          <p:nvPr/>
        </p:nvSpPr>
        <p:spPr>
          <a:xfrm>
            <a:off x="5280936" y="760744"/>
            <a:ext cx="7726128" cy="1326516"/>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285" u="none" cap="none" strike="noStrike">
                <a:solidFill>
                  <a:srgbClr val="F0A214"/>
                </a:solidFill>
                <a:latin typeface="Luckiest Guy"/>
                <a:ea typeface="Luckiest Guy"/>
                <a:cs typeface="Luckiest Guy"/>
                <a:sym typeface="Luckiest Guy"/>
              </a:rPr>
              <a:t>Credits</a:t>
            </a:r>
            <a:endParaRPr/>
          </a:p>
        </p:txBody>
      </p:sp>
      <p:sp>
        <p:nvSpPr>
          <p:cNvPr id="623" name="Google Shape;623;p38"/>
          <p:cNvSpPr txBox="1"/>
          <p:nvPr/>
        </p:nvSpPr>
        <p:spPr>
          <a:xfrm>
            <a:off x="10103373" y="4306729"/>
            <a:ext cx="6280976" cy="798936"/>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0" i="0" lang="en-US" sz="2295" u="none" cap="none" strike="noStrike">
                <a:solidFill>
                  <a:srgbClr val="FFFFFF"/>
                </a:solidFill>
                <a:latin typeface="Rubik Medium"/>
                <a:ea typeface="Rubik Medium"/>
                <a:cs typeface="Rubik Medium"/>
                <a:sym typeface="Rubik Medium"/>
              </a:rPr>
              <a:t>This presentation template is free for everyone to use thanks to the following:</a:t>
            </a:r>
            <a:endParaRPr/>
          </a:p>
        </p:txBody>
      </p:sp>
      <p:sp>
        <p:nvSpPr>
          <p:cNvPr id="624" name="Google Shape;624;p38"/>
          <p:cNvSpPr txBox="1"/>
          <p:nvPr/>
        </p:nvSpPr>
        <p:spPr>
          <a:xfrm>
            <a:off x="10816792" y="5976941"/>
            <a:ext cx="485413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0A214"/>
                </a:solidFill>
                <a:latin typeface="Rubik SemiBold"/>
                <a:ea typeface="Rubik SemiBold"/>
                <a:cs typeface="Rubik SemiBold"/>
                <a:sym typeface="Rubik SemiBold"/>
              </a:rPr>
              <a:t>SLIDESCARNIVAL</a:t>
            </a:r>
            <a:endParaRPr/>
          </a:p>
        </p:txBody>
      </p:sp>
      <p:sp>
        <p:nvSpPr>
          <p:cNvPr id="625" name="Google Shape;625;p38"/>
          <p:cNvSpPr txBox="1"/>
          <p:nvPr/>
        </p:nvSpPr>
        <p:spPr>
          <a:xfrm>
            <a:off x="11679675" y="7611241"/>
            <a:ext cx="312837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0A214"/>
                </a:solidFill>
                <a:latin typeface="Rubik SemiBold"/>
                <a:ea typeface="Rubik SemiBold"/>
                <a:cs typeface="Rubik SemiBold"/>
                <a:sym typeface="Rubik SemiBold"/>
              </a:rPr>
              <a:t>PEXELS</a:t>
            </a:r>
            <a:endParaRPr/>
          </a:p>
        </p:txBody>
      </p:sp>
      <p:sp>
        <p:nvSpPr>
          <p:cNvPr id="626" name="Google Shape;626;p38"/>
          <p:cNvSpPr txBox="1"/>
          <p:nvPr/>
        </p:nvSpPr>
        <p:spPr>
          <a:xfrm>
            <a:off x="11143152" y="6600829"/>
            <a:ext cx="4201418" cy="391287"/>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400" u="none" cap="none" strike="noStrike">
                <a:solidFill>
                  <a:srgbClr val="FFFFFF"/>
                </a:solidFill>
                <a:latin typeface="Rubik"/>
                <a:ea typeface="Rubik"/>
                <a:cs typeface="Rubik"/>
                <a:sym typeface="Rubik"/>
              </a:rPr>
              <a:t>for the presentation template</a:t>
            </a:r>
            <a:endParaRPr/>
          </a:p>
        </p:txBody>
      </p:sp>
      <p:sp>
        <p:nvSpPr>
          <p:cNvPr id="627" name="Google Shape;627;p38"/>
          <p:cNvSpPr txBox="1"/>
          <p:nvPr/>
        </p:nvSpPr>
        <p:spPr>
          <a:xfrm>
            <a:off x="12231458" y="8235128"/>
            <a:ext cx="2024807" cy="391287"/>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400" u="none" cap="none" strike="noStrike">
                <a:solidFill>
                  <a:srgbClr val="FFFFFF"/>
                </a:solidFill>
                <a:latin typeface="Rubik"/>
                <a:ea typeface="Rubik"/>
                <a:cs typeface="Rubik"/>
                <a:sym typeface="Rubik"/>
              </a:rPr>
              <a:t>for the photos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123" name="Shape 123"/>
        <p:cNvGrpSpPr/>
        <p:nvPr/>
      </p:nvGrpSpPr>
      <p:grpSpPr>
        <a:xfrm>
          <a:off x="0" y="0"/>
          <a:ext cx="0" cy="0"/>
          <a:chOff x="0" y="0"/>
          <a:chExt cx="0" cy="0"/>
        </a:xfrm>
      </p:grpSpPr>
      <p:grpSp>
        <p:nvGrpSpPr>
          <p:cNvPr id="124" name="Google Shape;124;p15"/>
          <p:cNvGrpSpPr/>
          <p:nvPr/>
        </p:nvGrpSpPr>
        <p:grpSpPr>
          <a:xfrm>
            <a:off x="-372847" y="6822163"/>
            <a:ext cx="19033695" cy="3662191"/>
            <a:chOff x="0" y="-57150"/>
            <a:chExt cx="5012990" cy="964528"/>
          </a:xfrm>
        </p:grpSpPr>
        <p:sp>
          <p:nvSpPr>
            <p:cNvPr id="125" name="Google Shape;125;p15"/>
            <p:cNvSpPr/>
            <p:nvPr/>
          </p:nvSpPr>
          <p:spPr>
            <a:xfrm>
              <a:off x="0" y="0"/>
              <a:ext cx="5012990" cy="907378"/>
            </a:xfrm>
            <a:custGeom>
              <a:rect b="b" l="l" r="r" t="t"/>
              <a:pathLst>
                <a:path extrusionOk="0" h="907378" w="5012990">
                  <a:moveTo>
                    <a:pt x="0" y="0"/>
                  </a:moveTo>
                  <a:lnTo>
                    <a:pt x="5012990" y="0"/>
                  </a:lnTo>
                  <a:lnTo>
                    <a:pt x="5012990" y="907378"/>
                  </a:lnTo>
                  <a:lnTo>
                    <a:pt x="0" y="907378"/>
                  </a:lnTo>
                  <a:close/>
                </a:path>
              </a:pathLst>
            </a:custGeom>
            <a:solidFill>
              <a:srgbClr val="051930"/>
            </a:solidFill>
            <a:ln>
              <a:noFill/>
            </a:ln>
          </p:spPr>
        </p:sp>
        <p:sp>
          <p:nvSpPr>
            <p:cNvPr id="126" name="Google Shape;126;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5"/>
          <p:cNvSpPr/>
          <p:nvPr/>
        </p:nvSpPr>
        <p:spPr>
          <a:xfrm>
            <a:off x="11895179" y="2082493"/>
            <a:ext cx="7137798" cy="3298072"/>
          </a:xfrm>
          <a:custGeom>
            <a:rect b="b" l="l" r="r" t="t"/>
            <a:pathLst>
              <a:path extrusionOk="0" h="3298072" w="7137798">
                <a:moveTo>
                  <a:pt x="0" y="0"/>
                </a:moveTo>
                <a:lnTo>
                  <a:pt x="7137798" y="0"/>
                </a:lnTo>
                <a:lnTo>
                  <a:pt x="7137798" y="3298072"/>
                </a:lnTo>
                <a:lnTo>
                  <a:pt x="0" y="3298072"/>
                </a:lnTo>
                <a:lnTo>
                  <a:pt x="0" y="0"/>
                </a:lnTo>
                <a:close/>
              </a:path>
            </a:pathLst>
          </a:custGeom>
          <a:blipFill rotWithShape="1">
            <a:blip r:embed="rId3">
              <a:alphaModFix amt="55000"/>
            </a:blip>
            <a:stretch>
              <a:fillRect b="0" l="0" r="0" t="0"/>
            </a:stretch>
          </a:blipFill>
          <a:ln>
            <a:noFill/>
          </a:ln>
        </p:spPr>
      </p:sp>
      <p:sp>
        <p:nvSpPr>
          <p:cNvPr id="128" name="Google Shape;128;p15"/>
          <p:cNvSpPr/>
          <p:nvPr/>
        </p:nvSpPr>
        <p:spPr>
          <a:xfrm>
            <a:off x="11184810" y="3212402"/>
            <a:ext cx="3031990" cy="3300125"/>
          </a:xfrm>
          <a:custGeom>
            <a:rect b="b" l="l" r="r" t="t"/>
            <a:pathLst>
              <a:path extrusionOk="0" h="3300125" w="3031990">
                <a:moveTo>
                  <a:pt x="0" y="0"/>
                </a:moveTo>
                <a:lnTo>
                  <a:pt x="3031990" y="0"/>
                </a:lnTo>
                <a:lnTo>
                  <a:pt x="3031990" y="3300126"/>
                </a:lnTo>
                <a:lnTo>
                  <a:pt x="0" y="3300126"/>
                </a:lnTo>
                <a:lnTo>
                  <a:pt x="0" y="0"/>
                </a:lnTo>
                <a:close/>
              </a:path>
            </a:pathLst>
          </a:custGeom>
          <a:blipFill rotWithShape="1">
            <a:blip r:embed="rId4">
              <a:alphaModFix/>
            </a:blip>
            <a:stretch>
              <a:fillRect b="0" l="0" r="0" t="0"/>
            </a:stretch>
          </a:blipFill>
          <a:ln>
            <a:noFill/>
          </a:ln>
        </p:spPr>
      </p:sp>
      <p:sp>
        <p:nvSpPr>
          <p:cNvPr id="129" name="Google Shape;129;p15"/>
          <p:cNvSpPr/>
          <p:nvPr/>
        </p:nvSpPr>
        <p:spPr>
          <a:xfrm>
            <a:off x="7640438" y="678594"/>
            <a:ext cx="4254741" cy="3456977"/>
          </a:xfrm>
          <a:custGeom>
            <a:rect b="b" l="l" r="r" t="t"/>
            <a:pathLst>
              <a:path extrusionOk="0" h="3456977" w="4254741">
                <a:moveTo>
                  <a:pt x="0" y="0"/>
                </a:moveTo>
                <a:lnTo>
                  <a:pt x="4254741" y="0"/>
                </a:lnTo>
                <a:lnTo>
                  <a:pt x="4254741" y="3456977"/>
                </a:lnTo>
                <a:lnTo>
                  <a:pt x="0" y="3456977"/>
                </a:lnTo>
                <a:lnTo>
                  <a:pt x="0" y="0"/>
                </a:lnTo>
                <a:close/>
              </a:path>
            </a:pathLst>
          </a:custGeom>
          <a:blipFill rotWithShape="1">
            <a:blip r:embed="rId5">
              <a:alphaModFix/>
            </a:blip>
            <a:stretch>
              <a:fillRect b="0" l="0" r="0" t="0"/>
            </a:stretch>
          </a:blipFill>
          <a:ln>
            <a:noFill/>
          </a:ln>
        </p:spPr>
      </p:sp>
      <p:grpSp>
        <p:nvGrpSpPr>
          <p:cNvPr id="130" name="Google Shape;130;p15"/>
          <p:cNvGrpSpPr/>
          <p:nvPr/>
        </p:nvGrpSpPr>
        <p:grpSpPr>
          <a:xfrm>
            <a:off x="2171876" y="4410763"/>
            <a:ext cx="2319581" cy="2482675"/>
            <a:chOff x="0" y="-57150"/>
            <a:chExt cx="812800" cy="869950"/>
          </a:xfrm>
        </p:grpSpPr>
        <p:sp>
          <p:nvSpPr>
            <p:cNvPr id="131" name="Google Shape;131;p15"/>
            <p:cNvSpPr/>
            <p:nvPr/>
          </p:nvSpPr>
          <p:spPr>
            <a:xfrm>
              <a:off x="0" y="0"/>
              <a:ext cx="249773" cy="812800"/>
            </a:xfrm>
            <a:custGeom>
              <a:rect b="b" l="l" r="r" t="t"/>
              <a:pathLst>
                <a:path extrusionOk="0" h="812800" w="249773">
                  <a:moveTo>
                    <a:pt x="124887" y="0"/>
                  </a:moveTo>
                  <a:lnTo>
                    <a:pt x="124887" y="0"/>
                  </a:lnTo>
                  <a:cubicBezTo>
                    <a:pt x="158009" y="0"/>
                    <a:pt x="189774" y="13158"/>
                    <a:pt x="213195" y="36578"/>
                  </a:cubicBezTo>
                  <a:cubicBezTo>
                    <a:pt x="236616" y="59999"/>
                    <a:pt x="249773" y="91765"/>
                    <a:pt x="249773" y="124887"/>
                  </a:cubicBezTo>
                  <a:lnTo>
                    <a:pt x="249773" y="687913"/>
                  </a:lnTo>
                  <a:cubicBezTo>
                    <a:pt x="249773" y="721035"/>
                    <a:pt x="236616" y="752801"/>
                    <a:pt x="213195" y="776222"/>
                  </a:cubicBezTo>
                  <a:cubicBezTo>
                    <a:pt x="189774" y="799642"/>
                    <a:pt x="158009" y="812800"/>
                    <a:pt x="124887" y="812800"/>
                  </a:cubicBezTo>
                  <a:lnTo>
                    <a:pt x="124887" y="812800"/>
                  </a:lnTo>
                  <a:cubicBezTo>
                    <a:pt x="91765" y="812800"/>
                    <a:pt x="59999" y="799642"/>
                    <a:pt x="36578" y="776222"/>
                  </a:cubicBezTo>
                  <a:cubicBezTo>
                    <a:pt x="13158" y="752801"/>
                    <a:pt x="0" y="721035"/>
                    <a:pt x="0" y="687913"/>
                  </a:cubicBezTo>
                  <a:lnTo>
                    <a:pt x="0" y="124887"/>
                  </a:lnTo>
                  <a:cubicBezTo>
                    <a:pt x="0" y="91765"/>
                    <a:pt x="13158" y="59999"/>
                    <a:pt x="36578" y="36578"/>
                  </a:cubicBezTo>
                  <a:cubicBezTo>
                    <a:pt x="59999" y="13158"/>
                    <a:pt x="91765" y="0"/>
                    <a:pt x="124887" y="0"/>
                  </a:cubicBezTo>
                  <a:close/>
                </a:path>
              </a:pathLst>
            </a:custGeom>
            <a:solidFill>
              <a:srgbClr val="F0A2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5"/>
          <p:cNvSpPr/>
          <p:nvPr/>
        </p:nvSpPr>
        <p:spPr>
          <a:xfrm>
            <a:off x="911297" y="4307753"/>
            <a:ext cx="3200988" cy="2851789"/>
          </a:xfrm>
          <a:custGeom>
            <a:rect b="b" l="l" r="r" t="t"/>
            <a:pathLst>
              <a:path extrusionOk="0" h="2851789" w="3200988">
                <a:moveTo>
                  <a:pt x="0" y="0"/>
                </a:moveTo>
                <a:lnTo>
                  <a:pt x="3200988" y="0"/>
                </a:lnTo>
                <a:lnTo>
                  <a:pt x="3200988" y="2851789"/>
                </a:lnTo>
                <a:lnTo>
                  <a:pt x="0" y="2851789"/>
                </a:lnTo>
                <a:lnTo>
                  <a:pt x="0" y="0"/>
                </a:lnTo>
                <a:close/>
              </a:path>
            </a:pathLst>
          </a:custGeom>
          <a:blipFill rotWithShape="1">
            <a:blip r:embed="rId6">
              <a:alphaModFix/>
            </a:blip>
            <a:stretch>
              <a:fillRect b="0" l="0" r="0" t="0"/>
            </a:stretch>
          </a:blipFill>
          <a:ln>
            <a:noFill/>
          </a:ln>
        </p:spPr>
      </p:sp>
      <p:sp>
        <p:nvSpPr>
          <p:cNvPr id="134" name="Google Shape;134;p15"/>
          <p:cNvSpPr/>
          <p:nvPr/>
        </p:nvSpPr>
        <p:spPr>
          <a:xfrm rot="1585338">
            <a:off x="16332084" y="-829442"/>
            <a:ext cx="2644405" cy="2698373"/>
          </a:xfrm>
          <a:custGeom>
            <a:rect b="b" l="l" r="r" t="t"/>
            <a:pathLst>
              <a:path extrusionOk="0" h="2698373" w="2644405">
                <a:moveTo>
                  <a:pt x="0" y="0"/>
                </a:moveTo>
                <a:lnTo>
                  <a:pt x="2644405" y="0"/>
                </a:lnTo>
                <a:lnTo>
                  <a:pt x="2644405" y="2698372"/>
                </a:lnTo>
                <a:lnTo>
                  <a:pt x="0" y="2698372"/>
                </a:lnTo>
                <a:lnTo>
                  <a:pt x="0" y="0"/>
                </a:lnTo>
                <a:close/>
              </a:path>
            </a:pathLst>
          </a:custGeom>
          <a:blipFill rotWithShape="1">
            <a:blip r:embed="rId7">
              <a:alphaModFix/>
            </a:blip>
            <a:stretch>
              <a:fillRect b="0" l="0" r="0" t="0"/>
            </a:stretch>
          </a:blipFill>
          <a:ln>
            <a:noFill/>
          </a:ln>
        </p:spPr>
      </p:sp>
      <p:sp>
        <p:nvSpPr>
          <p:cNvPr id="135" name="Google Shape;135;p15"/>
          <p:cNvSpPr/>
          <p:nvPr/>
        </p:nvSpPr>
        <p:spPr>
          <a:xfrm>
            <a:off x="15028228" y="4775727"/>
            <a:ext cx="2626058" cy="2358677"/>
          </a:xfrm>
          <a:custGeom>
            <a:rect b="b" l="l" r="r" t="t"/>
            <a:pathLst>
              <a:path extrusionOk="0" h="2358677" w="2626058">
                <a:moveTo>
                  <a:pt x="0" y="0"/>
                </a:moveTo>
                <a:lnTo>
                  <a:pt x="2626058" y="0"/>
                </a:lnTo>
                <a:lnTo>
                  <a:pt x="2626058" y="2358677"/>
                </a:lnTo>
                <a:lnTo>
                  <a:pt x="0" y="2358677"/>
                </a:lnTo>
                <a:lnTo>
                  <a:pt x="0" y="0"/>
                </a:lnTo>
                <a:close/>
              </a:path>
            </a:pathLst>
          </a:custGeom>
          <a:blipFill rotWithShape="1">
            <a:blip r:embed="rId8">
              <a:alphaModFix/>
            </a:blip>
            <a:stretch>
              <a:fillRect b="0" l="0" r="0" t="0"/>
            </a:stretch>
          </a:blipFill>
          <a:ln>
            <a:noFill/>
          </a:ln>
        </p:spPr>
      </p:sp>
      <p:sp>
        <p:nvSpPr>
          <p:cNvPr id="136" name="Google Shape;136;p15"/>
          <p:cNvSpPr/>
          <p:nvPr/>
        </p:nvSpPr>
        <p:spPr>
          <a:xfrm>
            <a:off x="4879404" y="5955066"/>
            <a:ext cx="2626398" cy="1227841"/>
          </a:xfrm>
          <a:custGeom>
            <a:rect b="b" l="l" r="r" t="t"/>
            <a:pathLst>
              <a:path extrusionOk="0" h="1227841" w="2626398">
                <a:moveTo>
                  <a:pt x="0" y="0"/>
                </a:moveTo>
                <a:lnTo>
                  <a:pt x="2626398" y="0"/>
                </a:lnTo>
                <a:lnTo>
                  <a:pt x="2626398" y="1227841"/>
                </a:lnTo>
                <a:lnTo>
                  <a:pt x="0" y="1227841"/>
                </a:lnTo>
                <a:lnTo>
                  <a:pt x="0" y="0"/>
                </a:lnTo>
                <a:close/>
              </a:path>
            </a:pathLst>
          </a:custGeom>
          <a:blipFill rotWithShape="1">
            <a:blip r:embed="rId9">
              <a:alphaModFix/>
            </a:blip>
            <a:stretch>
              <a:fillRect b="0" l="0" r="0" t="0"/>
            </a:stretch>
          </a:blipFill>
          <a:ln>
            <a:noFill/>
          </a:ln>
        </p:spPr>
      </p:sp>
      <p:sp>
        <p:nvSpPr>
          <p:cNvPr id="137" name="Google Shape;137;p15"/>
          <p:cNvSpPr/>
          <p:nvPr/>
        </p:nvSpPr>
        <p:spPr>
          <a:xfrm flipH="1">
            <a:off x="5011724" y="2316351"/>
            <a:ext cx="2361759" cy="2495914"/>
          </a:xfrm>
          <a:custGeom>
            <a:rect b="b" l="l" r="r" t="t"/>
            <a:pathLst>
              <a:path extrusionOk="0" h="2495914" w="2361759">
                <a:moveTo>
                  <a:pt x="2361759" y="0"/>
                </a:moveTo>
                <a:lnTo>
                  <a:pt x="0" y="0"/>
                </a:lnTo>
                <a:lnTo>
                  <a:pt x="0" y="2495914"/>
                </a:lnTo>
                <a:lnTo>
                  <a:pt x="2361759" y="2495914"/>
                </a:lnTo>
                <a:lnTo>
                  <a:pt x="2361759" y="0"/>
                </a:lnTo>
                <a:close/>
              </a:path>
            </a:pathLst>
          </a:custGeom>
          <a:blipFill rotWithShape="1">
            <a:blip r:embed="rId10">
              <a:alphaModFix/>
            </a:blip>
            <a:stretch>
              <a:fillRect b="0" l="0" r="0" t="0"/>
            </a:stretch>
          </a:blipFill>
          <a:ln>
            <a:noFill/>
          </a:ln>
        </p:spPr>
      </p:sp>
      <p:sp>
        <p:nvSpPr>
          <p:cNvPr id="138" name="Google Shape;138;p15"/>
          <p:cNvSpPr txBox="1"/>
          <p:nvPr/>
        </p:nvSpPr>
        <p:spPr>
          <a:xfrm>
            <a:off x="911297" y="8534900"/>
            <a:ext cx="4062582" cy="57340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299" u="none" cap="none" strike="noStrike">
                <a:solidFill>
                  <a:srgbClr val="FFFFFF"/>
                </a:solidFill>
                <a:latin typeface="Rubik SemiBold"/>
                <a:ea typeface="Rubik SemiBold"/>
                <a:cs typeface="Rubik SemiBold"/>
                <a:sym typeface="Rubik SemiBold"/>
              </a:rPr>
              <a:t>Introduction</a:t>
            </a:r>
            <a:endParaRPr/>
          </a:p>
        </p:txBody>
      </p:sp>
      <p:sp>
        <p:nvSpPr>
          <p:cNvPr id="139" name="Google Shape;139;p15"/>
          <p:cNvSpPr txBox="1"/>
          <p:nvPr/>
        </p:nvSpPr>
        <p:spPr>
          <a:xfrm>
            <a:off x="2229993" y="7391626"/>
            <a:ext cx="1425191" cy="1154919"/>
          </a:xfrm>
          <a:prstGeom prst="rect">
            <a:avLst/>
          </a:prstGeom>
          <a:noFill/>
          <a:ln>
            <a:noFill/>
          </a:ln>
        </p:spPr>
        <p:txBody>
          <a:bodyPr anchorCtr="0" anchor="t" bIns="0" lIns="0" spcFirstLastPara="1" rIns="0" wrap="square" tIns="0">
            <a:spAutoFit/>
          </a:bodyPr>
          <a:lstStyle/>
          <a:p>
            <a:pPr indent="0" lvl="0" marL="0" marR="0" rtl="0" algn="ctr">
              <a:lnSpc>
                <a:spcPct val="126998"/>
              </a:lnSpc>
              <a:spcBef>
                <a:spcPts val="0"/>
              </a:spcBef>
              <a:spcAft>
                <a:spcPts val="0"/>
              </a:spcAft>
              <a:buNone/>
            </a:pPr>
            <a:r>
              <a:rPr b="0" i="0" lang="en-US" sz="7230" u="none" cap="none" strike="noStrike">
                <a:solidFill>
                  <a:srgbClr val="F0A214"/>
                </a:solidFill>
                <a:latin typeface="Luckiest Guy"/>
                <a:ea typeface="Luckiest Guy"/>
                <a:cs typeface="Luckiest Guy"/>
                <a:sym typeface="Luckiest Guy"/>
              </a:rPr>
              <a:t>01</a:t>
            </a:r>
            <a:endParaRPr/>
          </a:p>
        </p:txBody>
      </p:sp>
      <p:sp>
        <p:nvSpPr>
          <p:cNvPr id="140" name="Google Shape;140;p15"/>
          <p:cNvSpPr txBox="1"/>
          <p:nvPr/>
        </p:nvSpPr>
        <p:spPr>
          <a:xfrm>
            <a:off x="1289551" y="9168564"/>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Write a description</a:t>
            </a:r>
            <a:endParaRPr/>
          </a:p>
        </p:txBody>
      </p:sp>
      <p:sp>
        <p:nvSpPr>
          <p:cNvPr id="141" name="Google Shape;141;p15"/>
          <p:cNvSpPr txBox="1"/>
          <p:nvPr/>
        </p:nvSpPr>
        <p:spPr>
          <a:xfrm>
            <a:off x="9911612" y="8534900"/>
            <a:ext cx="3306074" cy="57340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299" u="none" cap="none" strike="noStrike">
                <a:solidFill>
                  <a:srgbClr val="FFFFFF"/>
                </a:solidFill>
                <a:latin typeface="Rubik SemiBold"/>
                <a:ea typeface="Rubik SemiBold"/>
                <a:cs typeface="Rubik SemiBold"/>
                <a:sym typeface="Rubik SemiBold"/>
              </a:rPr>
              <a:t>Strategies</a:t>
            </a:r>
            <a:endParaRPr/>
          </a:p>
        </p:txBody>
      </p:sp>
      <p:sp>
        <p:nvSpPr>
          <p:cNvPr id="142" name="Google Shape;142;p15"/>
          <p:cNvSpPr txBox="1"/>
          <p:nvPr/>
        </p:nvSpPr>
        <p:spPr>
          <a:xfrm>
            <a:off x="10848158" y="7391626"/>
            <a:ext cx="1425191" cy="1154919"/>
          </a:xfrm>
          <a:prstGeom prst="rect">
            <a:avLst/>
          </a:prstGeom>
          <a:noFill/>
          <a:ln>
            <a:noFill/>
          </a:ln>
        </p:spPr>
        <p:txBody>
          <a:bodyPr anchorCtr="0" anchor="t" bIns="0" lIns="0" spcFirstLastPara="1" rIns="0" wrap="square" tIns="0">
            <a:spAutoFit/>
          </a:bodyPr>
          <a:lstStyle/>
          <a:p>
            <a:pPr indent="0" lvl="0" marL="0" marR="0" rtl="0" algn="ctr">
              <a:lnSpc>
                <a:spcPct val="126998"/>
              </a:lnSpc>
              <a:spcBef>
                <a:spcPts val="0"/>
              </a:spcBef>
              <a:spcAft>
                <a:spcPts val="0"/>
              </a:spcAft>
              <a:buNone/>
            </a:pPr>
            <a:r>
              <a:rPr b="0" i="0" lang="en-US" sz="7230" u="none" cap="none" strike="noStrike">
                <a:solidFill>
                  <a:srgbClr val="F0A214"/>
                </a:solidFill>
                <a:latin typeface="Luckiest Guy"/>
                <a:ea typeface="Luckiest Guy"/>
                <a:cs typeface="Luckiest Guy"/>
                <a:sym typeface="Luckiest Guy"/>
              </a:rPr>
              <a:t>03</a:t>
            </a:r>
            <a:endParaRPr/>
          </a:p>
        </p:txBody>
      </p:sp>
      <p:sp>
        <p:nvSpPr>
          <p:cNvPr id="143" name="Google Shape;143;p15"/>
          <p:cNvSpPr txBox="1"/>
          <p:nvPr/>
        </p:nvSpPr>
        <p:spPr>
          <a:xfrm>
            <a:off x="9911612" y="9168564"/>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Write a description</a:t>
            </a:r>
            <a:endParaRPr/>
          </a:p>
        </p:txBody>
      </p:sp>
      <p:sp>
        <p:nvSpPr>
          <p:cNvPr id="144" name="Google Shape;144;p15"/>
          <p:cNvSpPr txBox="1"/>
          <p:nvPr/>
        </p:nvSpPr>
        <p:spPr>
          <a:xfrm>
            <a:off x="14216800" y="8534900"/>
            <a:ext cx="3306074" cy="57340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299" u="none" cap="none" strike="noStrike">
                <a:solidFill>
                  <a:srgbClr val="FFFFFF"/>
                </a:solidFill>
                <a:latin typeface="Rubik SemiBold"/>
                <a:ea typeface="Rubik SemiBold"/>
                <a:cs typeface="Rubik SemiBold"/>
                <a:sym typeface="Rubik SemiBold"/>
              </a:rPr>
              <a:t>Budget</a:t>
            </a:r>
            <a:endParaRPr/>
          </a:p>
        </p:txBody>
      </p:sp>
      <p:sp>
        <p:nvSpPr>
          <p:cNvPr id="145" name="Google Shape;145;p15"/>
          <p:cNvSpPr txBox="1"/>
          <p:nvPr/>
        </p:nvSpPr>
        <p:spPr>
          <a:xfrm>
            <a:off x="15157241" y="7391626"/>
            <a:ext cx="1425191" cy="1154919"/>
          </a:xfrm>
          <a:prstGeom prst="rect">
            <a:avLst/>
          </a:prstGeom>
          <a:noFill/>
          <a:ln>
            <a:noFill/>
          </a:ln>
        </p:spPr>
        <p:txBody>
          <a:bodyPr anchorCtr="0" anchor="t" bIns="0" lIns="0" spcFirstLastPara="1" rIns="0" wrap="square" tIns="0">
            <a:spAutoFit/>
          </a:bodyPr>
          <a:lstStyle/>
          <a:p>
            <a:pPr indent="0" lvl="0" marL="0" marR="0" rtl="0" algn="ctr">
              <a:lnSpc>
                <a:spcPct val="126998"/>
              </a:lnSpc>
              <a:spcBef>
                <a:spcPts val="0"/>
              </a:spcBef>
              <a:spcAft>
                <a:spcPts val="0"/>
              </a:spcAft>
              <a:buNone/>
            </a:pPr>
            <a:r>
              <a:rPr b="0" i="0" lang="en-US" sz="7230" u="none" cap="none" strike="noStrike">
                <a:solidFill>
                  <a:srgbClr val="F0A214"/>
                </a:solidFill>
                <a:latin typeface="Luckiest Guy"/>
                <a:ea typeface="Luckiest Guy"/>
                <a:cs typeface="Luckiest Guy"/>
                <a:sym typeface="Luckiest Guy"/>
              </a:rPr>
              <a:t>04</a:t>
            </a:r>
            <a:endParaRPr/>
          </a:p>
        </p:txBody>
      </p:sp>
      <p:sp>
        <p:nvSpPr>
          <p:cNvPr id="146" name="Google Shape;146;p15"/>
          <p:cNvSpPr txBox="1"/>
          <p:nvPr/>
        </p:nvSpPr>
        <p:spPr>
          <a:xfrm>
            <a:off x="14216800" y="9168564"/>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Write a description</a:t>
            </a:r>
            <a:endParaRPr/>
          </a:p>
        </p:txBody>
      </p:sp>
      <p:sp>
        <p:nvSpPr>
          <p:cNvPr id="147" name="Google Shape;147;p15"/>
          <p:cNvSpPr txBox="1"/>
          <p:nvPr/>
        </p:nvSpPr>
        <p:spPr>
          <a:xfrm>
            <a:off x="1028700" y="895433"/>
            <a:ext cx="7084200" cy="22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30" u="none" cap="none" strike="noStrike">
                <a:solidFill>
                  <a:srgbClr val="F0A214"/>
                </a:solidFill>
                <a:latin typeface="Luckiest Guy"/>
                <a:ea typeface="Luckiest Guy"/>
                <a:cs typeface="Luckiest Guy"/>
                <a:sym typeface="Luckiest Guy"/>
              </a:rPr>
              <a:t>Presentation</a:t>
            </a:r>
            <a:endParaRPr/>
          </a:p>
          <a:p>
            <a:pPr indent="0" lvl="0" marL="0" marR="0" rtl="0" algn="l">
              <a:lnSpc>
                <a:spcPct val="100000"/>
              </a:lnSpc>
              <a:spcBef>
                <a:spcPts val="0"/>
              </a:spcBef>
              <a:spcAft>
                <a:spcPts val="0"/>
              </a:spcAft>
              <a:buNone/>
            </a:pPr>
            <a:r>
              <a:rPr b="0" i="0" lang="en-US" sz="7230" u="none" cap="none" strike="noStrike">
                <a:solidFill>
                  <a:srgbClr val="F0A214"/>
                </a:solidFill>
                <a:latin typeface="Luckiest Guy"/>
                <a:ea typeface="Luckiest Guy"/>
                <a:cs typeface="Luckiest Guy"/>
                <a:sym typeface="Luckiest Guy"/>
              </a:rPr>
              <a:t>Agenda</a:t>
            </a:r>
            <a:endParaRPr/>
          </a:p>
        </p:txBody>
      </p:sp>
      <p:sp>
        <p:nvSpPr>
          <p:cNvPr id="148" name="Google Shape;148;p15"/>
          <p:cNvSpPr txBox="1"/>
          <p:nvPr/>
        </p:nvSpPr>
        <p:spPr>
          <a:xfrm>
            <a:off x="5220380" y="8534900"/>
            <a:ext cx="4062582" cy="57340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299" u="none" cap="none" strike="noStrike">
                <a:solidFill>
                  <a:srgbClr val="FFFFFF"/>
                </a:solidFill>
                <a:latin typeface="Rubik SemiBold"/>
                <a:ea typeface="Rubik SemiBold"/>
                <a:cs typeface="Rubik SemiBold"/>
                <a:sym typeface="Rubik SemiBold"/>
              </a:rPr>
              <a:t>Our Projects</a:t>
            </a:r>
            <a:endParaRPr/>
          </a:p>
        </p:txBody>
      </p:sp>
      <p:sp>
        <p:nvSpPr>
          <p:cNvPr id="149" name="Google Shape;149;p15"/>
          <p:cNvSpPr txBox="1"/>
          <p:nvPr/>
        </p:nvSpPr>
        <p:spPr>
          <a:xfrm>
            <a:off x="6539076" y="7391626"/>
            <a:ext cx="1425191" cy="1154919"/>
          </a:xfrm>
          <a:prstGeom prst="rect">
            <a:avLst/>
          </a:prstGeom>
          <a:noFill/>
          <a:ln>
            <a:noFill/>
          </a:ln>
        </p:spPr>
        <p:txBody>
          <a:bodyPr anchorCtr="0" anchor="t" bIns="0" lIns="0" spcFirstLastPara="1" rIns="0" wrap="square" tIns="0">
            <a:spAutoFit/>
          </a:bodyPr>
          <a:lstStyle/>
          <a:p>
            <a:pPr indent="0" lvl="0" marL="0" marR="0" rtl="0" algn="ctr">
              <a:lnSpc>
                <a:spcPct val="126998"/>
              </a:lnSpc>
              <a:spcBef>
                <a:spcPts val="0"/>
              </a:spcBef>
              <a:spcAft>
                <a:spcPts val="0"/>
              </a:spcAft>
              <a:buNone/>
            </a:pPr>
            <a:r>
              <a:rPr b="0" i="0" lang="en-US" sz="7230" u="none" cap="none" strike="noStrike">
                <a:solidFill>
                  <a:srgbClr val="F0A214"/>
                </a:solidFill>
                <a:latin typeface="Luckiest Guy"/>
                <a:ea typeface="Luckiest Guy"/>
                <a:cs typeface="Luckiest Guy"/>
                <a:sym typeface="Luckiest Guy"/>
              </a:rPr>
              <a:t>02</a:t>
            </a:r>
            <a:endParaRPr/>
          </a:p>
        </p:txBody>
      </p:sp>
      <p:sp>
        <p:nvSpPr>
          <p:cNvPr id="150" name="Google Shape;150;p15"/>
          <p:cNvSpPr txBox="1"/>
          <p:nvPr/>
        </p:nvSpPr>
        <p:spPr>
          <a:xfrm>
            <a:off x="5598634" y="9168564"/>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Write a description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154" name="Shape 154"/>
        <p:cNvGrpSpPr/>
        <p:nvPr/>
      </p:nvGrpSpPr>
      <p:grpSpPr>
        <a:xfrm>
          <a:off x="0" y="0"/>
          <a:ext cx="0" cy="0"/>
          <a:chOff x="0" y="0"/>
          <a:chExt cx="0" cy="0"/>
        </a:xfrm>
      </p:grpSpPr>
      <p:pic>
        <p:nvPicPr>
          <p:cNvPr id="155" name="Google Shape;155;p16"/>
          <p:cNvPicPr preferRelativeResize="0"/>
          <p:nvPr/>
        </p:nvPicPr>
        <p:blipFill rotWithShape="1">
          <a:blip r:embed="rId3">
            <a:alphaModFix/>
          </a:blip>
          <a:srcRect b="4145" l="78544" r="2984" t="63392"/>
          <a:stretch/>
        </p:blipFill>
        <p:spPr>
          <a:xfrm>
            <a:off x="14364275" y="6555150"/>
            <a:ext cx="3377827" cy="3339476"/>
          </a:xfrm>
          <a:prstGeom prst="rect">
            <a:avLst/>
          </a:prstGeom>
          <a:noFill/>
          <a:ln>
            <a:noFill/>
          </a:ln>
        </p:spPr>
      </p:pic>
      <p:pic>
        <p:nvPicPr>
          <p:cNvPr id="156" name="Google Shape;156;p16"/>
          <p:cNvPicPr preferRelativeResize="0"/>
          <p:nvPr/>
        </p:nvPicPr>
        <p:blipFill rotWithShape="1">
          <a:blip r:embed="rId3">
            <a:alphaModFix/>
          </a:blip>
          <a:srcRect b="30268" l="17961" r="17961" t="33872"/>
          <a:stretch/>
        </p:blipFill>
        <p:spPr>
          <a:xfrm>
            <a:off x="3284650" y="3484175"/>
            <a:ext cx="11718701" cy="3688951"/>
          </a:xfrm>
          <a:prstGeom prst="rect">
            <a:avLst/>
          </a:prstGeom>
          <a:noFill/>
          <a:ln>
            <a:noFill/>
          </a:ln>
        </p:spPr>
      </p:pic>
      <p:sp>
        <p:nvSpPr>
          <p:cNvPr id="157" name="Google Shape;157;p16"/>
          <p:cNvSpPr/>
          <p:nvPr/>
        </p:nvSpPr>
        <p:spPr>
          <a:xfrm flipH="1" rot="-107865">
            <a:off x="-1085941" y="4495948"/>
            <a:ext cx="4229281" cy="6673422"/>
          </a:xfrm>
          <a:custGeom>
            <a:rect b="b" l="l" r="r" t="t"/>
            <a:pathLst>
              <a:path extrusionOk="0" h="6673422" w="4229281">
                <a:moveTo>
                  <a:pt x="4229282" y="0"/>
                </a:moveTo>
                <a:lnTo>
                  <a:pt x="0" y="0"/>
                </a:lnTo>
                <a:lnTo>
                  <a:pt x="0" y="6673422"/>
                </a:lnTo>
                <a:lnTo>
                  <a:pt x="4229282" y="6673422"/>
                </a:lnTo>
                <a:lnTo>
                  <a:pt x="4229282" y="0"/>
                </a:lnTo>
                <a:close/>
              </a:path>
            </a:pathLst>
          </a:custGeom>
          <a:blipFill rotWithShape="1">
            <a:blip r:embed="rId4">
              <a:alphaModFix/>
            </a:blip>
            <a:stretch>
              <a:fillRect b="0" l="0" r="0" t="0"/>
            </a:stretch>
          </a:blipFill>
          <a:ln>
            <a:noFill/>
          </a:ln>
        </p:spPr>
      </p:sp>
      <p:sp>
        <p:nvSpPr>
          <p:cNvPr id="158" name="Google Shape;158;p16"/>
          <p:cNvSpPr/>
          <p:nvPr/>
        </p:nvSpPr>
        <p:spPr>
          <a:xfrm>
            <a:off x="1028700" y="770840"/>
            <a:ext cx="2654205" cy="2551354"/>
          </a:xfrm>
          <a:custGeom>
            <a:rect b="b" l="l" r="r" t="t"/>
            <a:pathLst>
              <a:path extrusionOk="0" h="2551354" w="2654205">
                <a:moveTo>
                  <a:pt x="0" y="0"/>
                </a:moveTo>
                <a:lnTo>
                  <a:pt x="2654205" y="0"/>
                </a:lnTo>
                <a:lnTo>
                  <a:pt x="2654205" y="2551354"/>
                </a:lnTo>
                <a:lnTo>
                  <a:pt x="0" y="2551354"/>
                </a:lnTo>
                <a:lnTo>
                  <a:pt x="0" y="0"/>
                </a:lnTo>
                <a:close/>
              </a:path>
            </a:pathLst>
          </a:custGeom>
          <a:blipFill rotWithShape="1">
            <a:blip r:embed="rId5">
              <a:alphaModFix/>
            </a:blip>
            <a:stretch>
              <a:fillRect b="0" l="0" r="0" t="0"/>
            </a:stretch>
          </a:blipFill>
          <a:ln>
            <a:noFill/>
          </a:ln>
        </p:spPr>
      </p:sp>
      <p:sp>
        <p:nvSpPr>
          <p:cNvPr id="159" name="Google Shape;159;p16"/>
          <p:cNvSpPr/>
          <p:nvPr/>
        </p:nvSpPr>
        <p:spPr>
          <a:xfrm flipH="1" rot="-1435692">
            <a:off x="12707112" y="-288801"/>
            <a:ext cx="4611192" cy="4670637"/>
          </a:xfrm>
          <a:custGeom>
            <a:rect b="b" l="l" r="r" t="t"/>
            <a:pathLst>
              <a:path extrusionOk="0" h="4670637" w="4611192">
                <a:moveTo>
                  <a:pt x="4611192" y="0"/>
                </a:moveTo>
                <a:lnTo>
                  <a:pt x="0" y="0"/>
                </a:lnTo>
                <a:lnTo>
                  <a:pt x="0" y="4670637"/>
                </a:lnTo>
                <a:lnTo>
                  <a:pt x="4611192" y="4670637"/>
                </a:lnTo>
                <a:lnTo>
                  <a:pt x="4611192" y="0"/>
                </a:lnTo>
                <a:close/>
              </a:path>
            </a:pathLst>
          </a:custGeom>
          <a:blipFill rotWithShape="1">
            <a:blip r:embed="rId6">
              <a:alphaModFix/>
            </a:blip>
            <a:stretch>
              <a:fillRect b="0" l="0" r="0" t="0"/>
            </a:stretch>
          </a:blipFill>
          <a:ln>
            <a:noFill/>
          </a:ln>
        </p:spPr>
      </p:sp>
      <p:sp>
        <p:nvSpPr>
          <p:cNvPr id="160" name="Google Shape;160;p16"/>
          <p:cNvSpPr/>
          <p:nvPr/>
        </p:nvSpPr>
        <p:spPr>
          <a:xfrm>
            <a:off x="11588364" y="1942562"/>
            <a:ext cx="739435" cy="1455533"/>
          </a:xfrm>
          <a:custGeom>
            <a:rect b="b" l="l" r="r" t="t"/>
            <a:pathLst>
              <a:path extrusionOk="0" h="1455533" w="739435">
                <a:moveTo>
                  <a:pt x="0" y="0"/>
                </a:moveTo>
                <a:lnTo>
                  <a:pt x="739436" y="0"/>
                </a:lnTo>
                <a:lnTo>
                  <a:pt x="739436" y="1455533"/>
                </a:lnTo>
                <a:lnTo>
                  <a:pt x="0" y="1455533"/>
                </a:lnTo>
                <a:lnTo>
                  <a:pt x="0" y="0"/>
                </a:lnTo>
                <a:close/>
              </a:path>
            </a:pathLst>
          </a:custGeom>
          <a:blipFill rotWithShape="1">
            <a:blip r:embed="rId7">
              <a:alphaModFix/>
            </a:blip>
            <a:stretch>
              <a:fillRect b="-37545" l="0" r="-91215" t="0"/>
            </a:stretch>
          </a:blipFill>
          <a:ln>
            <a:noFill/>
          </a:ln>
        </p:spPr>
      </p:sp>
      <p:sp>
        <p:nvSpPr>
          <p:cNvPr id="161" name="Google Shape;161;p16"/>
          <p:cNvSpPr/>
          <p:nvPr/>
        </p:nvSpPr>
        <p:spPr>
          <a:xfrm>
            <a:off x="12541328" y="7587712"/>
            <a:ext cx="665563" cy="1310119"/>
          </a:xfrm>
          <a:custGeom>
            <a:rect b="b" l="l" r="r" t="t"/>
            <a:pathLst>
              <a:path extrusionOk="0" h="1310119" w="665563">
                <a:moveTo>
                  <a:pt x="0" y="0"/>
                </a:moveTo>
                <a:lnTo>
                  <a:pt x="665563" y="0"/>
                </a:lnTo>
                <a:lnTo>
                  <a:pt x="665563" y="1310119"/>
                </a:lnTo>
                <a:lnTo>
                  <a:pt x="0" y="1310119"/>
                </a:lnTo>
                <a:lnTo>
                  <a:pt x="0" y="0"/>
                </a:lnTo>
                <a:close/>
              </a:path>
            </a:pathLst>
          </a:custGeom>
          <a:blipFill rotWithShape="1">
            <a:blip r:embed="rId7">
              <a:alphaModFix/>
            </a:blip>
            <a:stretch>
              <a:fillRect b="-37545" l="0" r="-91215" t="0"/>
            </a:stretch>
          </a:blipFill>
          <a:ln>
            <a:noFill/>
          </a:ln>
        </p:spPr>
      </p:sp>
      <p:sp>
        <p:nvSpPr>
          <p:cNvPr id="162" name="Google Shape;162;p16"/>
          <p:cNvSpPr txBox="1"/>
          <p:nvPr/>
        </p:nvSpPr>
        <p:spPr>
          <a:xfrm rot="92873">
            <a:off x="5172109" y="4467207"/>
            <a:ext cx="8323615" cy="1560703"/>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800" u="none" cap="none" strike="noStrike">
                <a:solidFill>
                  <a:srgbClr val="153762"/>
                </a:solidFill>
                <a:latin typeface="Luckiest Guy"/>
                <a:ea typeface="Luckiest Guy"/>
                <a:cs typeface="Luckiest Guy"/>
                <a:sym typeface="Luckiest Guy"/>
              </a:rPr>
              <a:t>Introduction</a:t>
            </a:r>
            <a:endParaRPr/>
          </a:p>
        </p:txBody>
      </p:sp>
      <p:sp>
        <p:nvSpPr>
          <p:cNvPr id="163" name="Google Shape;163;p16"/>
          <p:cNvSpPr txBox="1"/>
          <p:nvPr/>
        </p:nvSpPr>
        <p:spPr>
          <a:xfrm>
            <a:off x="7545314" y="1259331"/>
            <a:ext cx="3197372" cy="2138764"/>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US" sz="13347" u="none" cap="none" strike="noStrike">
                <a:solidFill>
                  <a:srgbClr val="F0A214"/>
                </a:solidFill>
                <a:latin typeface="Luckiest Guy"/>
                <a:ea typeface="Luckiest Guy"/>
                <a:cs typeface="Luckiest Guy"/>
                <a:sym typeface="Luckiest Guy"/>
              </a:rPr>
              <a:t>01</a:t>
            </a:r>
            <a:endParaRPr/>
          </a:p>
        </p:txBody>
      </p:sp>
      <p:sp>
        <p:nvSpPr>
          <p:cNvPr id="164" name="Google Shape;164;p16"/>
          <p:cNvSpPr txBox="1"/>
          <p:nvPr/>
        </p:nvSpPr>
        <p:spPr>
          <a:xfrm>
            <a:off x="5901139" y="8214197"/>
            <a:ext cx="6485722" cy="3708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165" name="Google Shape;165;p16"/>
          <p:cNvSpPr/>
          <p:nvPr/>
        </p:nvSpPr>
        <p:spPr>
          <a:xfrm rot="-437741">
            <a:off x="3979863" y="787863"/>
            <a:ext cx="1902207" cy="2126451"/>
          </a:xfrm>
          <a:custGeom>
            <a:rect b="b" l="l" r="r" t="t"/>
            <a:pathLst>
              <a:path extrusionOk="0" h="2126451" w="1902207">
                <a:moveTo>
                  <a:pt x="0" y="0"/>
                </a:moveTo>
                <a:lnTo>
                  <a:pt x="1902208" y="0"/>
                </a:lnTo>
                <a:lnTo>
                  <a:pt x="1902208" y="2126451"/>
                </a:lnTo>
                <a:lnTo>
                  <a:pt x="0" y="212645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169" name="Shape 169"/>
        <p:cNvGrpSpPr/>
        <p:nvPr/>
      </p:nvGrpSpPr>
      <p:grpSpPr>
        <a:xfrm>
          <a:off x="0" y="0"/>
          <a:ext cx="0" cy="0"/>
          <a:chOff x="0" y="0"/>
          <a:chExt cx="0" cy="0"/>
        </a:xfrm>
      </p:grpSpPr>
      <p:pic>
        <p:nvPicPr>
          <p:cNvPr id="170" name="Google Shape;170;p17"/>
          <p:cNvPicPr preferRelativeResize="0"/>
          <p:nvPr/>
        </p:nvPicPr>
        <p:blipFill rotWithShape="1">
          <a:blip r:embed="rId3">
            <a:alphaModFix/>
          </a:blip>
          <a:srcRect b="0" l="56902" r="0" t="66334"/>
          <a:stretch/>
        </p:blipFill>
        <p:spPr>
          <a:xfrm>
            <a:off x="10406425" y="6823875"/>
            <a:ext cx="7881576" cy="3463125"/>
          </a:xfrm>
          <a:prstGeom prst="rect">
            <a:avLst/>
          </a:prstGeom>
          <a:noFill/>
          <a:ln>
            <a:noFill/>
          </a:ln>
        </p:spPr>
      </p:pic>
      <p:sp>
        <p:nvSpPr>
          <p:cNvPr id="171" name="Google Shape;171;p17"/>
          <p:cNvSpPr/>
          <p:nvPr/>
        </p:nvSpPr>
        <p:spPr>
          <a:xfrm flipH="1">
            <a:off x="11466593" y="2968849"/>
            <a:ext cx="3811217" cy="5367911"/>
          </a:xfrm>
          <a:custGeom>
            <a:rect b="b" l="l" r="r" t="t"/>
            <a:pathLst>
              <a:path extrusionOk="0" h="5367911" w="3811217">
                <a:moveTo>
                  <a:pt x="3811217" y="0"/>
                </a:moveTo>
                <a:lnTo>
                  <a:pt x="0" y="0"/>
                </a:lnTo>
                <a:lnTo>
                  <a:pt x="0" y="5367911"/>
                </a:lnTo>
                <a:lnTo>
                  <a:pt x="3811217" y="5367911"/>
                </a:lnTo>
                <a:lnTo>
                  <a:pt x="3811217" y="0"/>
                </a:lnTo>
                <a:close/>
              </a:path>
            </a:pathLst>
          </a:custGeom>
          <a:blipFill rotWithShape="1">
            <a:blip r:embed="rId4">
              <a:alphaModFix/>
            </a:blip>
            <a:stretch>
              <a:fillRect b="0" l="0" r="0" t="0"/>
            </a:stretch>
          </a:blipFill>
          <a:ln>
            <a:noFill/>
          </a:ln>
        </p:spPr>
      </p:sp>
      <p:sp>
        <p:nvSpPr>
          <p:cNvPr id="172" name="Google Shape;172;p17"/>
          <p:cNvSpPr/>
          <p:nvPr/>
        </p:nvSpPr>
        <p:spPr>
          <a:xfrm>
            <a:off x="16172602" y="4639645"/>
            <a:ext cx="1071249" cy="2766136"/>
          </a:xfrm>
          <a:custGeom>
            <a:rect b="b" l="l" r="r" t="t"/>
            <a:pathLst>
              <a:path extrusionOk="0" h="2766136" w="1071249">
                <a:moveTo>
                  <a:pt x="0" y="0"/>
                </a:moveTo>
                <a:lnTo>
                  <a:pt x="1071249" y="0"/>
                </a:lnTo>
                <a:lnTo>
                  <a:pt x="1071249" y="2766136"/>
                </a:lnTo>
                <a:lnTo>
                  <a:pt x="0" y="2766136"/>
                </a:lnTo>
                <a:lnTo>
                  <a:pt x="0" y="0"/>
                </a:lnTo>
                <a:close/>
              </a:path>
            </a:pathLst>
          </a:custGeom>
          <a:blipFill rotWithShape="1">
            <a:blip r:embed="rId5">
              <a:alphaModFix/>
            </a:blip>
            <a:stretch>
              <a:fillRect b="0" l="0" r="0" t="0"/>
            </a:stretch>
          </a:blipFill>
          <a:ln>
            <a:noFill/>
          </a:ln>
        </p:spPr>
      </p:sp>
      <p:sp>
        <p:nvSpPr>
          <p:cNvPr id="173" name="Google Shape;173;p17"/>
          <p:cNvSpPr/>
          <p:nvPr/>
        </p:nvSpPr>
        <p:spPr>
          <a:xfrm>
            <a:off x="1602850" y="955350"/>
            <a:ext cx="7722087" cy="8411235"/>
          </a:xfrm>
          <a:custGeom>
            <a:rect b="b" l="l" r="r" t="t"/>
            <a:pathLst>
              <a:path extrusionOk="0" h="762578" w="693030">
                <a:moveTo>
                  <a:pt x="231135" y="19070"/>
                </a:moveTo>
                <a:cubicBezTo>
                  <a:pt x="266550" y="7556"/>
                  <a:pt x="307058" y="0"/>
                  <a:pt x="346702" y="0"/>
                </a:cubicBezTo>
                <a:cubicBezTo>
                  <a:pt x="386347" y="0"/>
                  <a:pt x="424496" y="6476"/>
                  <a:pt x="459651" y="17990"/>
                </a:cubicBezTo>
                <a:cubicBezTo>
                  <a:pt x="460400" y="18350"/>
                  <a:pt x="461148" y="18350"/>
                  <a:pt x="461895" y="18710"/>
                </a:cubicBezTo>
                <a:cubicBezTo>
                  <a:pt x="593919" y="64765"/>
                  <a:pt x="691160" y="186379"/>
                  <a:pt x="693030" y="327386"/>
                </a:cubicBezTo>
                <a:lnTo>
                  <a:pt x="693030" y="762578"/>
                </a:lnTo>
                <a:lnTo>
                  <a:pt x="0" y="762578"/>
                </a:lnTo>
                <a:lnTo>
                  <a:pt x="0" y="327709"/>
                </a:lnTo>
                <a:cubicBezTo>
                  <a:pt x="1870" y="185660"/>
                  <a:pt x="97615" y="64045"/>
                  <a:pt x="231135" y="19070"/>
                </a:cubicBezTo>
                <a:close/>
              </a:path>
            </a:pathLst>
          </a:custGeom>
          <a:solidFill>
            <a:srgbClr val="4B80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17"/>
          <p:cNvPicPr preferRelativeResize="0"/>
          <p:nvPr/>
        </p:nvPicPr>
        <p:blipFill rotWithShape="1">
          <a:blip r:embed="rId6">
            <a:alphaModFix/>
          </a:blip>
          <a:srcRect b="0" l="0" r="921" t="27425"/>
          <a:stretch/>
        </p:blipFill>
        <p:spPr>
          <a:xfrm>
            <a:off x="1784675" y="1116985"/>
            <a:ext cx="7359300" cy="8087100"/>
          </a:xfrm>
          <a:prstGeom prst="round2SameRect">
            <a:avLst>
              <a:gd fmla="val 48912" name="adj1"/>
              <a:gd fmla="val 0" name="adj2"/>
            </a:avLst>
          </a:prstGeom>
          <a:noFill/>
          <a:ln>
            <a:noFill/>
          </a:ln>
        </p:spPr>
      </p:pic>
      <p:sp>
        <p:nvSpPr>
          <p:cNvPr id="175" name="Google Shape;175;p17"/>
          <p:cNvSpPr/>
          <p:nvPr/>
        </p:nvSpPr>
        <p:spPr>
          <a:xfrm>
            <a:off x="271528" y="7405781"/>
            <a:ext cx="1992922" cy="3271961"/>
          </a:xfrm>
          <a:custGeom>
            <a:rect b="b" l="l" r="r" t="t"/>
            <a:pathLst>
              <a:path extrusionOk="0" h="3271961" w="1992922">
                <a:moveTo>
                  <a:pt x="0" y="0"/>
                </a:moveTo>
                <a:lnTo>
                  <a:pt x="1992921" y="0"/>
                </a:lnTo>
                <a:lnTo>
                  <a:pt x="1992921" y="3271961"/>
                </a:lnTo>
                <a:lnTo>
                  <a:pt x="0" y="3271961"/>
                </a:lnTo>
                <a:lnTo>
                  <a:pt x="0" y="0"/>
                </a:lnTo>
                <a:close/>
              </a:path>
            </a:pathLst>
          </a:custGeom>
          <a:blipFill rotWithShape="1">
            <a:blip r:embed="rId7">
              <a:alphaModFix/>
            </a:blip>
            <a:stretch>
              <a:fillRect b="0" l="0" r="0" t="0"/>
            </a:stretch>
          </a:blipFill>
          <a:ln>
            <a:noFill/>
          </a:ln>
        </p:spPr>
      </p:sp>
      <p:sp>
        <p:nvSpPr>
          <p:cNvPr id="176" name="Google Shape;176;p17"/>
          <p:cNvSpPr/>
          <p:nvPr/>
        </p:nvSpPr>
        <p:spPr>
          <a:xfrm>
            <a:off x="-1747506" y="288776"/>
            <a:ext cx="3426567" cy="3555452"/>
          </a:xfrm>
          <a:custGeom>
            <a:rect b="b" l="l" r="r" t="t"/>
            <a:pathLst>
              <a:path extrusionOk="0" h="3555452" w="3426567">
                <a:moveTo>
                  <a:pt x="0" y="0"/>
                </a:moveTo>
                <a:lnTo>
                  <a:pt x="3426568" y="0"/>
                </a:lnTo>
                <a:lnTo>
                  <a:pt x="3426568" y="3555453"/>
                </a:lnTo>
                <a:lnTo>
                  <a:pt x="0" y="3555453"/>
                </a:lnTo>
                <a:lnTo>
                  <a:pt x="0" y="0"/>
                </a:lnTo>
                <a:close/>
              </a:path>
            </a:pathLst>
          </a:custGeom>
          <a:blipFill rotWithShape="1">
            <a:blip r:embed="rId8">
              <a:alphaModFix/>
            </a:blip>
            <a:stretch>
              <a:fillRect b="0" l="0" r="0" t="0"/>
            </a:stretch>
          </a:blipFill>
          <a:ln>
            <a:noFill/>
          </a:ln>
        </p:spPr>
      </p:sp>
      <p:sp>
        <p:nvSpPr>
          <p:cNvPr id="177" name="Google Shape;177;p17"/>
          <p:cNvSpPr/>
          <p:nvPr/>
        </p:nvSpPr>
        <p:spPr>
          <a:xfrm>
            <a:off x="9792155" y="2968849"/>
            <a:ext cx="807027" cy="1101402"/>
          </a:xfrm>
          <a:custGeom>
            <a:rect b="b" l="l" r="r" t="t"/>
            <a:pathLst>
              <a:path extrusionOk="0" h="1101402" w="807027">
                <a:moveTo>
                  <a:pt x="0" y="0"/>
                </a:moveTo>
                <a:lnTo>
                  <a:pt x="807027" y="0"/>
                </a:lnTo>
                <a:lnTo>
                  <a:pt x="807027" y="1101402"/>
                </a:lnTo>
                <a:lnTo>
                  <a:pt x="0" y="1101402"/>
                </a:lnTo>
                <a:lnTo>
                  <a:pt x="0" y="0"/>
                </a:lnTo>
                <a:close/>
              </a:path>
            </a:pathLst>
          </a:custGeom>
          <a:blipFill rotWithShape="1">
            <a:blip r:embed="rId9">
              <a:alphaModFix/>
            </a:blip>
            <a:stretch>
              <a:fillRect b="0" l="0" r="0" t="0"/>
            </a:stretch>
          </a:blipFill>
          <a:ln>
            <a:noFill/>
          </a:ln>
        </p:spPr>
      </p:sp>
      <p:sp>
        <p:nvSpPr>
          <p:cNvPr id="178" name="Google Shape;178;p17"/>
          <p:cNvSpPr/>
          <p:nvPr/>
        </p:nvSpPr>
        <p:spPr>
          <a:xfrm>
            <a:off x="9144000" y="1682393"/>
            <a:ext cx="532781" cy="727121"/>
          </a:xfrm>
          <a:custGeom>
            <a:rect b="b" l="l" r="r" t="t"/>
            <a:pathLst>
              <a:path extrusionOk="0" h="727121" w="532781">
                <a:moveTo>
                  <a:pt x="0" y="0"/>
                </a:moveTo>
                <a:lnTo>
                  <a:pt x="532781" y="0"/>
                </a:lnTo>
                <a:lnTo>
                  <a:pt x="532781" y="727121"/>
                </a:lnTo>
                <a:lnTo>
                  <a:pt x="0" y="727121"/>
                </a:lnTo>
                <a:lnTo>
                  <a:pt x="0" y="0"/>
                </a:lnTo>
                <a:close/>
              </a:path>
            </a:pathLst>
          </a:custGeom>
          <a:blipFill rotWithShape="1">
            <a:blip r:embed="rId9">
              <a:alphaModFix/>
            </a:blip>
            <a:stretch>
              <a:fillRect b="0" l="0" r="0" t="0"/>
            </a:stretch>
          </a:blipFill>
          <a:ln>
            <a:noFill/>
          </a:ln>
        </p:spPr>
      </p:sp>
      <p:sp>
        <p:nvSpPr>
          <p:cNvPr id="179" name="Google Shape;179;p17"/>
          <p:cNvSpPr txBox="1"/>
          <p:nvPr/>
        </p:nvSpPr>
        <p:spPr>
          <a:xfrm>
            <a:off x="11466593" y="1194286"/>
            <a:ext cx="5976323"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Welcome!</a:t>
            </a:r>
            <a:endParaRPr/>
          </a:p>
        </p:txBody>
      </p:sp>
      <p:sp>
        <p:nvSpPr>
          <p:cNvPr id="180" name="Google Shape;180;p17"/>
          <p:cNvSpPr txBox="1"/>
          <p:nvPr/>
        </p:nvSpPr>
        <p:spPr>
          <a:xfrm>
            <a:off x="12809600" y="8493126"/>
            <a:ext cx="4798919" cy="125387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300" u="none" cap="none" strike="noStrike">
                <a:solidFill>
                  <a:srgbClr val="FFFFFF"/>
                </a:solidFill>
                <a:latin typeface="Rubik"/>
                <a:ea typeface="Rubik"/>
                <a:cs typeface="Rubik"/>
                <a:sym typeface="Rubik"/>
              </a:rPr>
              <a:t>I'm Rain, and I'll be sharing with you my beautiful ideas. Follow me at @reallygreatsite to learn more.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184" name="Shape 184"/>
        <p:cNvGrpSpPr/>
        <p:nvPr/>
      </p:nvGrpSpPr>
      <p:grpSpPr>
        <a:xfrm>
          <a:off x="0" y="0"/>
          <a:ext cx="0" cy="0"/>
          <a:chOff x="0" y="0"/>
          <a:chExt cx="0" cy="0"/>
        </a:xfrm>
      </p:grpSpPr>
      <p:sp>
        <p:nvSpPr>
          <p:cNvPr id="185" name="Google Shape;185;p18"/>
          <p:cNvSpPr/>
          <p:nvPr/>
        </p:nvSpPr>
        <p:spPr>
          <a:xfrm rot="-5185144">
            <a:off x="15782131" y="6767204"/>
            <a:ext cx="3699107" cy="4365898"/>
          </a:xfrm>
          <a:custGeom>
            <a:rect b="b" l="l" r="r" t="t"/>
            <a:pathLst>
              <a:path extrusionOk="0" h="4365898" w="3699107">
                <a:moveTo>
                  <a:pt x="0" y="0"/>
                </a:moveTo>
                <a:lnTo>
                  <a:pt x="3699107" y="0"/>
                </a:lnTo>
                <a:lnTo>
                  <a:pt x="3699107" y="4365898"/>
                </a:lnTo>
                <a:lnTo>
                  <a:pt x="0" y="4365898"/>
                </a:lnTo>
                <a:lnTo>
                  <a:pt x="0" y="0"/>
                </a:lnTo>
                <a:close/>
              </a:path>
            </a:pathLst>
          </a:custGeom>
          <a:blipFill rotWithShape="1">
            <a:blip r:embed="rId3">
              <a:alphaModFix/>
            </a:blip>
            <a:stretch>
              <a:fillRect b="0" l="0" r="0" t="0"/>
            </a:stretch>
          </a:blipFill>
          <a:ln>
            <a:noFill/>
          </a:ln>
        </p:spPr>
      </p:sp>
      <p:pic>
        <p:nvPicPr>
          <p:cNvPr id="186" name="Google Shape;186;p18"/>
          <p:cNvPicPr preferRelativeResize="0"/>
          <p:nvPr/>
        </p:nvPicPr>
        <p:blipFill rotWithShape="1">
          <a:blip r:embed="rId4">
            <a:alphaModFix/>
          </a:blip>
          <a:srcRect b="5805" l="0" r="0" t="10659"/>
          <a:stretch/>
        </p:blipFill>
        <p:spPr>
          <a:xfrm>
            <a:off x="0" y="1096625"/>
            <a:ext cx="18288000" cy="8593274"/>
          </a:xfrm>
          <a:prstGeom prst="rect">
            <a:avLst/>
          </a:prstGeom>
          <a:noFill/>
          <a:ln>
            <a:noFill/>
          </a:ln>
        </p:spPr>
      </p:pic>
      <p:sp>
        <p:nvSpPr>
          <p:cNvPr id="187" name="Google Shape;187;p18"/>
          <p:cNvSpPr/>
          <p:nvPr/>
        </p:nvSpPr>
        <p:spPr>
          <a:xfrm rot="1164584">
            <a:off x="-1361347" y="-1270767"/>
            <a:ext cx="4039765" cy="4767963"/>
          </a:xfrm>
          <a:custGeom>
            <a:rect b="b" l="l" r="r" t="t"/>
            <a:pathLst>
              <a:path extrusionOk="0" h="4767963" w="4039765">
                <a:moveTo>
                  <a:pt x="0" y="0"/>
                </a:moveTo>
                <a:lnTo>
                  <a:pt x="4039765" y="0"/>
                </a:lnTo>
                <a:lnTo>
                  <a:pt x="4039765" y="4767963"/>
                </a:lnTo>
                <a:lnTo>
                  <a:pt x="0" y="4767963"/>
                </a:lnTo>
                <a:lnTo>
                  <a:pt x="0" y="0"/>
                </a:lnTo>
                <a:close/>
              </a:path>
            </a:pathLst>
          </a:custGeom>
          <a:blipFill rotWithShape="1">
            <a:blip r:embed="rId3">
              <a:alphaModFix/>
            </a:blip>
            <a:stretch>
              <a:fillRect b="0" l="0" r="0" t="0"/>
            </a:stretch>
          </a:blipFill>
          <a:ln>
            <a:noFill/>
          </a:ln>
        </p:spPr>
      </p:sp>
      <p:sp>
        <p:nvSpPr>
          <p:cNvPr id="188" name="Google Shape;188;p18"/>
          <p:cNvSpPr/>
          <p:nvPr/>
        </p:nvSpPr>
        <p:spPr>
          <a:xfrm>
            <a:off x="2318191" y="2567193"/>
            <a:ext cx="962158" cy="2351943"/>
          </a:xfrm>
          <a:custGeom>
            <a:rect b="b" l="l" r="r" t="t"/>
            <a:pathLst>
              <a:path extrusionOk="0" h="2351943" w="962158">
                <a:moveTo>
                  <a:pt x="0" y="0"/>
                </a:moveTo>
                <a:lnTo>
                  <a:pt x="962159" y="0"/>
                </a:lnTo>
                <a:lnTo>
                  <a:pt x="962159" y="2351943"/>
                </a:lnTo>
                <a:lnTo>
                  <a:pt x="0" y="2351943"/>
                </a:lnTo>
                <a:lnTo>
                  <a:pt x="0" y="0"/>
                </a:lnTo>
                <a:close/>
              </a:path>
            </a:pathLst>
          </a:custGeom>
          <a:blipFill rotWithShape="1">
            <a:blip r:embed="rId5">
              <a:alphaModFix/>
            </a:blip>
            <a:stretch>
              <a:fillRect b="0" l="0" r="0" t="0"/>
            </a:stretch>
          </a:blipFill>
          <a:ln>
            <a:noFill/>
          </a:ln>
        </p:spPr>
      </p:sp>
      <p:sp>
        <p:nvSpPr>
          <p:cNvPr id="189" name="Google Shape;189;p18"/>
          <p:cNvSpPr/>
          <p:nvPr/>
        </p:nvSpPr>
        <p:spPr>
          <a:xfrm>
            <a:off x="3148897" y="5109636"/>
            <a:ext cx="1953482" cy="1953482"/>
          </a:xfrm>
          <a:custGeom>
            <a:rect b="b" l="l" r="r" t="t"/>
            <a:pathLst>
              <a:path extrusionOk="0" h="1953482" w="1953482">
                <a:moveTo>
                  <a:pt x="0" y="0"/>
                </a:moveTo>
                <a:lnTo>
                  <a:pt x="1953482" y="0"/>
                </a:lnTo>
                <a:lnTo>
                  <a:pt x="1953482" y="1953482"/>
                </a:lnTo>
                <a:lnTo>
                  <a:pt x="0" y="1953482"/>
                </a:lnTo>
                <a:lnTo>
                  <a:pt x="0" y="0"/>
                </a:lnTo>
                <a:close/>
              </a:path>
            </a:pathLst>
          </a:custGeom>
          <a:blipFill rotWithShape="1">
            <a:blip r:embed="rId6">
              <a:alphaModFix/>
            </a:blip>
            <a:stretch>
              <a:fillRect b="0" l="0" r="0" t="0"/>
            </a:stretch>
          </a:blipFill>
          <a:ln>
            <a:noFill/>
          </a:ln>
        </p:spPr>
      </p:sp>
      <p:sp>
        <p:nvSpPr>
          <p:cNvPr id="190" name="Google Shape;190;p18"/>
          <p:cNvSpPr/>
          <p:nvPr/>
        </p:nvSpPr>
        <p:spPr>
          <a:xfrm>
            <a:off x="13185621" y="5109636"/>
            <a:ext cx="1953482" cy="1953482"/>
          </a:xfrm>
          <a:custGeom>
            <a:rect b="b" l="l" r="r" t="t"/>
            <a:pathLst>
              <a:path extrusionOk="0" h="1953482" w="1953482">
                <a:moveTo>
                  <a:pt x="0" y="0"/>
                </a:moveTo>
                <a:lnTo>
                  <a:pt x="1953482" y="0"/>
                </a:lnTo>
                <a:lnTo>
                  <a:pt x="1953482" y="1953482"/>
                </a:lnTo>
                <a:lnTo>
                  <a:pt x="0" y="1953482"/>
                </a:lnTo>
                <a:lnTo>
                  <a:pt x="0" y="0"/>
                </a:lnTo>
                <a:close/>
              </a:path>
            </a:pathLst>
          </a:custGeom>
          <a:blipFill rotWithShape="1">
            <a:blip r:embed="rId6">
              <a:alphaModFix/>
            </a:blip>
            <a:stretch>
              <a:fillRect b="0" l="0" r="0" t="0"/>
            </a:stretch>
          </a:blipFill>
          <a:ln>
            <a:noFill/>
          </a:ln>
        </p:spPr>
      </p:sp>
      <p:sp>
        <p:nvSpPr>
          <p:cNvPr id="191" name="Google Shape;191;p18"/>
          <p:cNvSpPr/>
          <p:nvPr/>
        </p:nvSpPr>
        <p:spPr>
          <a:xfrm flipH="1" rot="-7437181">
            <a:off x="14181153" y="1798312"/>
            <a:ext cx="3511997" cy="3419808"/>
          </a:xfrm>
          <a:custGeom>
            <a:rect b="b" l="l" r="r" t="t"/>
            <a:pathLst>
              <a:path extrusionOk="0" h="3419808" w="3511997">
                <a:moveTo>
                  <a:pt x="3511998" y="0"/>
                </a:moveTo>
                <a:lnTo>
                  <a:pt x="0" y="0"/>
                </a:lnTo>
                <a:lnTo>
                  <a:pt x="0" y="3419808"/>
                </a:lnTo>
                <a:lnTo>
                  <a:pt x="3511998" y="3419808"/>
                </a:lnTo>
                <a:lnTo>
                  <a:pt x="3511998" y="0"/>
                </a:lnTo>
                <a:close/>
              </a:path>
            </a:pathLst>
          </a:custGeom>
          <a:blipFill rotWithShape="1">
            <a:blip r:embed="rId7">
              <a:alphaModFix/>
            </a:blip>
            <a:stretch>
              <a:fillRect b="0" l="0" r="0" t="0"/>
            </a:stretch>
          </a:blipFill>
          <a:ln>
            <a:noFill/>
          </a:ln>
        </p:spPr>
      </p:sp>
      <p:sp>
        <p:nvSpPr>
          <p:cNvPr id="192" name="Google Shape;192;p18"/>
          <p:cNvSpPr/>
          <p:nvPr/>
        </p:nvSpPr>
        <p:spPr>
          <a:xfrm>
            <a:off x="8167259" y="5109636"/>
            <a:ext cx="1953482" cy="1953482"/>
          </a:xfrm>
          <a:custGeom>
            <a:rect b="b" l="l" r="r" t="t"/>
            <a:pathLst>
              <a:path extrusionOk="0" h="1953482" w="1953482">
                <a:moveTo>
                  <a:pt x="0" y="0"/>
                </a:moveTo>
                <a:lnTo>
                  <a:pt x="1953482" y="0"/>
                </a:lnTo>
                <a:lnTo>
                  <a:pt x="1953482" y="1953482"/>
                </a:lnTo>
                <a:lnTo>
                  <a:pt x="0" y="1953482"/>
                </a:lnTo>
                <a:lnTo>
                  <a:pt x="0" y="0"/>
                </a:lnTo>
                <a:close/>
              </a:path>
            </a:pathLst>
          </a:custGeom>
          <a:blipFill rotWithShape="1">
            <a:blip r:embed="rId6">
              <a:alphaModFix/>
            </a:blip>
            <a:stretch>
              <a:fillRect b="0" l="0" r="0" t="0"/>
            </a:stretch>
          </a:blipFill>
          <a:ln>
            <a:noFill/>
          </a:ln>
        </p:spPr>
      </p:sp>
      <p:sp>
        <p:nvSpPr>
          <p:cNvPr id="193" name="Google Shape;193;p18"/>
          <p:cNvSpPr/>
          <p:nvPr/>
        </p:nvSpPr>
        <p:spPr>
          <a:xfrm>
            <a:off x="3505577" y="5483227"/>
            <a:ext cx="1240122" cy="1206300"/>
          </a:xfrm>
          <a:custGeom>
            <a:rect b="b" l="l" r="r" t="t"/>
            <a:pathLst>
              <a:path extrusionOk="0" h="1206300" w="1240122">
                <a:moveTo>
                  <a:pt x="0" y="0"/>
                </a:moveTo>
                <a:lnTo>
                  <a:pt x="1240122" y="0"/>
                </a:lnTo>
                <a:lnTo>
                  <a:pt x="1240122" y="1206300"/>
                </a:lnTo>
                <a:lnTo>
                  <a:pt x="0" y="1206300"/>
                </a:lnTo>
                <a:lnTo>
                  <a:pt x="0" y="0"/>
                </a:lnTo>
                <a:close/>
              </a:path>
            </a:pathLst>
          </a:custGeom>
          <a:blipFill rotWithShape="1">
            <a:blip r:embed="rId8">
              <a:alphaModFix/>
            </a:blip>
            <a:stretch>
              <a:fillRect b="0" l="0" r="0" t="0"/>
            </a:stretch>
          </a:blipFill>
          <a:ln>
            <a:noFill/>
          </a:ln>
        </p:spPr>
      </p:sp>
      <p:sp>
        <p:nvSpPr>
          <p:cNvPr id="194" name="Google Shape;194;p18"/>
          <p:cNvSpPr/>
          <p:nvPr/>
        </p:nvSpPr>
        <p:spPr>
          <a:xfrm>
            <a:off x="8482231" y="5341564"/>
            <a:ext cx="1323538" cy="1289848"/>
          </a:xfrm>
          <a:custGeom>
            <a:rect b="b" l="l" r="r" t="t"/>
            <a:pathLst>
              <a:path extrusionOk="0" h="1289848" w="1323538">
                <a:moveTo>
                  <a:pt x="0" y="0"/>
                </a:moveTo>
                <a:lnTo>
                  <a:pt x="1323538" y="0"/>
                </a:lnTo>
                <a:lnTo>
                  <a:pt x="1323538" y="1289848"/>
                </a:lnTo>
                <a:lnTo>
                  <a:pt x="0" y="1289848"/>
                </a:lnTo>
                <a:lnTo>
                  <a:pt x="0" y="0"/>
                </a:lnTo>
                <a:close/>
              </a:path>
            </a:pathLst>
          </a:custGeom>
          <a:blipFill rotWithShape="1">
            <a:blip r:embed="rId9">
              <a:alphaModFix/>
            </a:blip>
            <a:stretch>
              <a:fillRect b="0" l="0" r="0" t="0"/>
            </a:stretch>
          </a:blipFill>
          <a:ln>
            <a:noFill/>
          </a:ln>
        </p:spPr>
      </p:sp>
      <p:sp>
        <p:nvSpPr>
          <p:cNvPr id="195" name="Google Shape;195;p18"/>
          <p:cNvSpPr/>
          <p:nvPr/>
        </p:nvSpPr>
        <p:spPr>
          <a:xfrm>
            <a:off x="13780638" y="5435443"/>
            <a:ext cx="763448" cy="1102090"/>
          </a:xfrm>
          <a:custGeom>
            <a:rect b="b" l="l" r="r" t="t"/>
            <a:pathLst>
              <a:path extrusionOk="0" h="1102090" w="763448">
                <a:moveTo>
                  <a:pt x="0" y="0"/>
                </a:moveTo>
                <a:lnTo>
                  <a:pt x="763448" y="0"/>
                </a:lnTo>
                <a:lnTo>
                  <a:pt x="763448" y="1102090"/>
                </a:lnTo>
                <a:lnTo>
                  <a:pt x="0" y="1102090"/>
                </a:lnTo>
                <a:lnTo>
                  <a:pt x="0" y="0"/>
                </a:lnTo>
                <a:close/>
              </a:path>
            </a:pathLst>
          </a:custGeom>
          <a:blipFill rotWithShape="1">
            <a:blip r:embed="rId10">
              <a:alphaModFix/>
            </a:blip>
            <a:stretch>
              <a:fillRect b="0" l="0" r="0" t="0"/>
            </a:stretch>
          </a:blipFill>
          <a:ln>
            <a:noFill/>
          </a:ln>
        </p:spPr>
      </p:sp>
      <p:sp>
        <p:nvSpPr>
          <p:cNvPr id="196" name="Google Shape;196;p18"/>
          <p:cNvSpPr txBox="1"/>
          <p:nvPr/>
        </p:nvSpPr>
        <p:spPr>
          <a:xfrm>
            <a:off x="1833576" y="7308086"/>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197" name="Google Shape;197;p18"/>
          <p:cNvSpPr txBox="1"/>
          <p:nvPr/>
        </p:nvSpPr>
        <p:spPr>
          <a:xfrm>
            <a:off x="11870300" y="7308086"/>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198" name="Google Shape;198;p18"/>
          <p:cNvSpPr txBox="1"/>
          <p:nvPr/>
        </p:nvSpPr>
        <p:spPr>
          <a:xfrm>
            <a:off x="6851938" y="7308086"/>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Add a main point</a:t>
            </a:r>
            <a:endParaRPr/>
          </a:p>
        </p:txBody>
      </p:sp>
      <p:sp>
        <p:nvSpPr>
          <p:cNvPr id="199" name="Google Shape;199;p18"/>
          <p:cNvSpPr txBox="1"/>
          <p:nvPr/>
        </p:nvSpPr>
        <p:spPr>
          <a:xfrm>
            <a:off x="2668050" y="7918033"/>
            <a:ext cx="29151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00" name="Google Shape;200;p18"/>
          <p:cNvSpPr txBox="1"/>
          <p:nvPr/>
        </p:nvSpPr>
        <p:spPr>
          <a:xfrm>
            <a:off x="12704774" y="7918033"/>
            <a:ext cx="29151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01" name="Google Shape;201;p18"/>
          <p:cNvSpPr txBox="1"/>
          <p:nvPr/>
        </p:nvSpPr>
        <p:spPr>
          <a:xfrm>
            <a:off x="7686412" y="7918033"/>
            <a:ext cx="29151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02" name="Google Shape;202;p18"/>
          <p:cNvSpPr txBox="1"/>
          <p:nvPr/>
        </p:nvSpPr>
        <p:spPr>
          <a:xfrm>
            <a:off x="5102379" y="1075126"/>
            <a:ext cx="80832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Write your topic or idea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206" name="Shape 206"/>
        <p:cNvGrpSpPr/>
        <p:nvPr/>
      </p:nvGrpSpPr>
      <p:grpSpPr>
        <a:xfrm>
          <a:off x="0" y="0"/>
          <a:ext cx="0" cy="0"/>
          <a:chOff x="0" y="0"/>
          <a:chExt cx="0" cy="0"/>
        </a:xfrm>
      </p:grpSpPr>
      <p:sp>
        <p:nvSpPr>
          <p:cNvPr id="207" name="Google Shape;207;p19"/>
          <p:cNvSpPr/>
          <p:nvPr/>
        </p:nvSpPr>
        <p:spPr>
          <a:xfrm rot="702818">
            <a:off x="4296510" y="5501277"/>
            <a:ext cx="3740775" cy="4150651"/>
          </a:xfrm>
          <a:custGeom>
            <a:rect b="b" l="l" r="r" t="t"/>
            <a:pathLst>
              <a:path extrusionOk="0" h="4150651" w="3740775">
                <a:moveTo>
                  <a:pt x="0" y="0"/>
                </a:moveTo>
                <a:lnTo>
                  <a:pt x="3740775" y="0"/>
                </a:lnTo>
                <a:lnTo>
                  <a:pt x="3740775" y="4150652"/>
                </a:lnTo>
                <a:lnTo>
                  <a:pt x="0" y="4150652"/>
                </a:lnTo>
                <a:lnTo>
                  <a:pt x="0" y="0"/>
                </a:lnTo>
                <a:close/>
              </a:path>
            </a:pathLst>
          </a:custGeom>
          <a:blipFill rotWithShape="1">
            <a:blip r:embed="rId3">
              <a:alphaModFix/>
            </a:blip>
            <a:stretch>
              <a:fillRect b="0" l="0" r="0" t="0"/>
            </a:stretch>
          </a:blipFill>
          <a:ln>
            <a:noFill/>
          </a:ln>
        </p:spPr>
      </p:sp>
      <p:sp>
        <p:nvSpPr>
          <p:cNvPr id="208" name="Google Shape;208;p19"/>
          <p:cNvSpPr/>
          <p:nvPr/>
        </p:nvSpPr>
        <p:spPr>
          <a:xfrm rot="-701581">
            <a:off x="-153495" y="4134908"/>
            <a:ext cx="3535005" cy="3316478"/>
          </a:xfrm>
          <a:custGeom>
            <a:rect b="b" l="l" r="r" t="t"/>
            <a:pathLst>
              <a:path extrusionOk="0" h="3316478" w="3535005">
                <a:moveTo>
                  <a:pt x="0" y="0"/>
                </a:moveTo>
                <a:lnTo>
                  <a:pt x="3535005" y="0"/>
                </a:lnTo>
                <a:lnTo>
                  <a:pt x="3535005" y="3316478"/>
                </a:lnTo>
                <a:lnTo>
                  <a:pt x="0" y="3316478"/>
                </a:lnTo>
                <a:lnTo>
                  <a:pt x="0" y="0"/>
                </a:lnTo>
                <a:close/>
              </a:path>
            </a:pathLst>
          </a:custGeom>
          <a:blipFill rotWithShape="1">
            <a:blip r:embed="rId4">
              <a:alphaModFix/>
            </a:blip>
            <a:stretch>
              <a:fillRect b="0" l="0" r="0" t="0"/>
            </a:stretch>
          </a:blipFill>
          <a:ln>
            <a:noFill/>
          </a:ln>
        </p:spPr>
      </p:sp>
      <p:pic>
        <p:nvPicPr>
          <p:cNvPr id="209" name="Google Shape;209;p19"/>
          <p:cNvPicPr preferRelativeResize="0"/>
          <p:nvPr/>
        </p:nvPicPr>
        <p:blipFill rotWithShape="1">
          <a:blip r:embed="rId5">
            <a:alphaModFix amt="80000"/>
          </a:blip>
          <a:srcRect b="24681" l="0" r="0" t="24681"/>
          <a:stretch/>
        </p:blipFill>
        <p:spPr>
          <a:xfrm>
            <a:off x="8768350" y="0"/>
            <a:ext cx="9519650" cy="3213585"/>
          </a:xfrm>
          <a:prstGeom prst="rect">
            <a:avLst/>
          </a:prstGeom>
          <a:noFill/>
          <a:ln>
            <a:noFill/>
          </a:ln>
        </p:spPr>
      </p:pic>
      <p:pic>
        <p:nvPicPr>
          <p:cNvPr id="210" name="Google Shape;210;p19"/>
          <p:cNvPicPr preferRelativeResize="0"/>
          <p:nvPr/>
        </p:nvPicPr>
        <p:blipFill rotWithShape="1">
          <a:blip r:embed="rId6">
            <a:alphaModFix amt="80000"/>
          </a:blip>
          <a:srcRect b="42973" l="0" r="0" t="30019"/>
          <a:stretch/>
        </p:blipFill>
        <p:spPr>
          <a:xfrm>
            <a:off x="8768350" y="3569118"/>
            <a:ext cx="9519650" cy="3213585"/>
          </a:xfrm>
          <a:prstGeom prst="rect">
            <a:avLst/>
          </a:prstGeom>
          <a:noFill/>
          <a:ln>
            <a:noFill/>
          </a:ln>
        </p:spPr>
      </p:pic>
      <p:pic>
        <p:nvPicPr>
          <p:cNvPr id="211" name="Google Shape;211;p19"/>
          <p:cNvPicPr preferRelativeResize="0"/>
          <p:nvPr/>
        </p:nvPicPr>
        <p:blipFill rotWithShape="1">
          <a:blip r:embed="rId7">
            <a:alphaModFix amt="80000"/>
          </a:blip>
          <a:srcRect b="12922" l="0" r="0" t="41432"/>
          <a:stretch/>
        </p:blipFill>
        <p:spPr>
          <a:xfrm flipH="1">
            <a:off x="8768350" y="7073415"/>
            <a:ext cx="9519650" cy="3213585"/>
          </a:xfrm>
          <a:prstGeom prst="rect">
            <a:avLst/>
          </a:prstGeom>
          <a:noFill/>
          <a:ln>
            <a:noFill/>
          </a:ln>
        </p:spPr>
      </p:pic>
      <p:sp>
        <p:nvSpPr>
          <p:cNvPr id="212" name="Google Shape;212;p19"/>
          <p:cNvSpPr/>
          <p:nvPr/>
        </p:nvSpPr>
        <p:spPr>
          <a:xfrm>
            <a:off x="4321783" y="3811105"/>
            <a:ext cx="1532688" cy="1741690"/>
          </a:xfrm>
          <a:custGeom>
            <a:rect b="b" l="l" r="r" t="t"/>
            <a:pathLst>
              <a:path extrusionOk="0" h="1741690" w="1532688">
                <a:moveTo>
                  <a:pt x="0" y="0"/>
                </a:moveTo>
                <a:lnTo>
                  <a:pt x="1532687" y="0"/>
                </a:lnTo>
                <a:lnTo>
                  <a:pt x="1532687" y="1741690"/>
                </a:lnTo>
                <a:lnTo>
                  <a:pt x="0" y="1741690"/>
                </a:lnTo>
                <a:lnTo>
                  <a:pt x="0" y="0"/>
                </a:lnTo>
                <a:close/>
              </a:path>
            </a:pathLst>
          </a:custGeom>
          <a:blipFill rotWithShape="1">
            <a:blip r:embed="rId8">
              <a:alphaModFix/>
            </a:blip>
            <a:stretch>
              <a:fillRect b="0" l="0" r="0" t="0"/>
            </a:stretch>
          </a:blipFill>
          <a:ln>
            <a:noFill/>
          </a:ln>
        </p:spPr>
      </p:sp>
      <p:sp>
        <p:nvSpPr>
          <p:cNvPr id="213" name="Google Shape;213;p19"/>
          <p:cNvSpPr/>
          <p:nvPr/>
        </p:nvSpPr>
        <p:spPr>
          <a:xfrm>
            <a:off x="1028700" y="8278128"/>
            <a:ext cx="2455841" cy="2790728"/>
          </a:xfrm>
          <a:custGeom>
            <a:rect b="b" l="l" r="r" t="t"/>
            <a:pathLst>
              <a:path extrusionOk="0" h="2790728" w="2455841">
                <a:moveTo>
                  <a:pt x="0" y="0"/>
                </a:moveTo>
                <a:lnTo>
                  <a:pt x="2455841" y="0"/>
                </a:lnTo>
                <a:lnTo>
                  <a:pt x="2455841" y="2790728"/>
                </a:lnTo>
                <a:lnTo>
                  <a:pt x="0" y="2790728"/>
                </a:lnTo>
                <a:lnTo>
                  <a:pt x="0" y="0"/>
                </a:lnTo>
                <a:close/>
              </a:path>
            </a:pathLst>
          </a:custGeom>
          <a:blipFill rotWithShape="1">
            <a:blip r:embed="rId8">
              <a:alphaModFix/>
            </a:blip>
            <a:stretch>
              <a:fillRect b="0" l="0" r="0" t="0"/>
            </a:stretch>
          </a:blipFill>
          <a:ln>
            <a:noFill/>
          </a:ln>
        </p:spPr>
      </p:sp>
      <p:sp>
        <p:nvSpPr>
          <p:cNvPr id="214" name="Google Shape;214;p19"/>
          <p:cNvSpPr txBox="1"/>
          <p:nvPr/>
        </p:nvSpPr>
        <p:spPr>
          <a:xfrm>
            <a:off x="9731009" y="1049276"/>
            <a:ext cx="1258404"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01</a:t>
            </a:r>
            <a:endParaRPr/>
          </a:p>
        </p:txBody>
      </p:sp>
      <p:sp>
        <p:nvSpPr>
          <p:cNvPr id="215" name="Google Shape;215;p19"/>
          <p:cNvSpPr txBox="1"/>
          <p:nvPr/>
        </p:nvSpPr>
        <p:spPr>
          <a:xfrm>
            <a:off x="9731009" y="4655191"/>
            <a:ext cx="1258404"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02</a:t>
            </a:r>
            <a:endParaRPr/>
          </a:p>
        </p:txBody>
      </p:sp>
      <p:sp>
        <p:nvSpPr>
          <p:cNvPr id="216" name="Google Shape;216;p19"/>
          <p:cNvSpPr txBox="1"/>
          <p:nvPr/>
        </p:nvSpPr>
        <p:spPr>
          <a:xfrm>
            <a:off x="9731009" y="8220978"/>
            <a:ext cx="1258404" cy="127190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03</a:t>
            </a:r>
            <a:endParaRPr/>
          </a:p>
        </p:txBody>
      </p:sp>
      <p:sp>
        <p:nvSpPr>
          <p:cNvPr id="217" name="Google Shape;217;p19"/>
          <p:cNvSpPr txBox="1"/>
          <p:nvPr/>
        </p:nvSpPr>
        <p:spPr>
          <a:xfrm>
            <a:off x="1090229" y="1049276"/>
            <a:ext cx="65136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Write Your Topic or Idea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221" name="Shape 221"/>
        <p:cNvGrpSpPr/>
        <p:nvPr/>
      </p:nvGrpSpPr>
      <p:grpSpPr>
        <a:xfrm>
          <a:off x="0" y="0"/>
          <a:ext cx="0" cy="0"/>
          <a:chOff x="0" y="0"/>
          <a:chExt cx="0" cy="0"/>
        </a:xfrm>
      </p:grpSpPr>
      <p:pic>
        <p:nvPicPr>
          <p:cNvPr id="222" name="Google Shape;222;p20"/>
          <p:cNvPicPr preferRelativeResize="0"/>
          <p:nvPr/>
        </p:nvPicPr>
        <p:blipFill rotWithShape="1">
          <a:blip r:embed="rId3">
            <a:alphaModFix/>
          </a:blip>
          <a:srcRect b="0" l="61101" r="0" t="0"/>
          <a:stretch/>
        </p:blipFill>
        <p:spPr>
          <a:xfrm>
            <a:off x="11174100" y="0"/>
            <a:ext cx="7113998" cy="10287000"/>
          </a:xfrm>
          <a:prstGeom prst="rect">
            <a:avLst/>
          </a:prstGeom>
          <a:noFill/>
          <a:ln>
            <a:noFill/>
          </a:ln>
        </p:spPr>
      </p:pic>
      <p:sp>
        <p:nvSpPr>
          <p:cNvPr id="223" name="Google Shape;223;p20"/>
          <p:cNvSpPr/>
          <p:nvPr/>
        </p:nvSpPr>
        <p:spPr>
          <a:xfrm>
            <a:off x="0" y="-611484"/>
            <a:ext cx="3995792" cy="11384935"/>
          </a:xfrm>
          <a:custGeom>
            <a:rect b="b" l="l" r="r" t="t"/>
            <a:pathLst>
              <a:path extrusionOk="0" h="11384935" w="3995792">
                <a:moveTo>
                  <a:pt x="0" y="0"/>
                </a:moveTo>
                <a:lnTo>
                  <a:pt x="3995792" y="0"/>
                </a:lnTo>
                <a:lnTo>
                  <a:pt x="3995792" y="11384935"/>
                </a:lnTo>
                <a:lnTo>
                  <a:pt x="0" y="11384935"/>
                </a:lnTo>
                <a:lnTo>
                  <a:pt x="0" y="0"/>
                </a:lnTo>
                <a:close/>
              </a:path>
            </a:pathLst>
          </a:custGeom>
          <a:blipFill rotWithShape="1">
            <a:blip r:embed="rId4">
              <a:alphaModFix/>
            </a:blip>
            <a:stretch>
              <a:fillRect b="0" l="0" r="-3607" t="0"/>
            </a:stretch>
          </a:blipFill>
          <a:ln>
            <a:noFill/>
          </a:ln>
        </p:spPr>
      </p:sp>
      <p:pic>
        <p:nvPicPr>
          <p:cNvPr id="224" name="Google Shape;224;p20"/>
          <p:cNvPicPr preferRelativeResize="0"/>
          <p:nvPr/>
        </p:nvPicPr>
        <p:blipFill rotWithShape="1">
          <a:blip r:embed="rId3">
            <a:alphaModFix/>
          </a:blip>
          <a:srcRect b="50913" l="0" r="64536" t="0"/>
          <a:stretch/>
        </p:blipFill>
        <p:spPr>
          <a:xfrm>
            <a:off x="-100" y="0"/>
            <a:ext cx="6485702" cy="5049675"/>
          </a:xfrm>
          <a:prstGeom prst="rect">
            <a:avLst/>
          </a:prstGeom>
          <a:noFill/>
          <a:ln>
            <a:noFill/>
          </a:ln>
        </p:spPr>
      </p:pic>
      <p:sp>
        <p:nvSpPr>
          <p:cNvPr id="225" name="Google Shape;225;p20"/>
          <p:cNvSpPr/>
          <p:nvPr/>
        </p:nvSpPr>
        <p:spPr>
          <a:xfrm flipH="1">
            <a:off x="1737018" y="7055198"/>
            <a:ext cx="1745173" cy="3231802"/>
          </a:xfrm>
          <a:custGeom>
            <a:rect b="b" l="l" r="r" t="t"/>
            <a:pathLst>
              <a:path extrusionOk="0" h="3231802" w="1745173">
                <a:moveTo>
                  <a:pt x="1745173" y="0"/>
                </a:moveTo>
                <a:lnTo>
                  <a:pt x="0" y="0"/>
                </a:lnTo>
                <a:lnTo>
                  <a:pt x="0" y="3231802"/>
                </a:lnTo>
                <a:lnTo>
                  <a:pt x="1745173" y="3231802"/>
                </a:lnTo>
                <a:lnTo>
                  <a:pt x="1745173" y="0"/>
                </a:lnTo>
                <a:close/>
              </a:path>
            </a:pathLst>
          </a:custGeom>
          <a:blipFill rotWithShape="1">
            <a:blip r:embed="rId5">
              <a:alphaModFix/>
            </a:blip>
            <a:stretch>
              <a:fillRect b="0" l="0" r="0" t="0"/>
            </a:stretch>
          </a:blipFill>
          <a:ln>
            <a:noFill/>
          </a:ln>
        </p:spPr>
      </p:sp>
      <p:sp>
        <p:nvSpPr>
          <p:cNvPr id="226" name="Google Shape;226;p20"/>
          <p:cNvSpPr/>
          <p:nvPr/>
        </p:nvSpPr>
        <p:spPr>
          <a:xfrm>
            <a:off x="11869926" y="7548118"/>
            <a:ext cx="2323420" cy="2958058"/>
          </a:xfrm>
          <a:custGeom>
            <a:rect b="b" l="l" r="r" t="t"/>
            <a:pathLst>
              <a:path extrusionOk="0" h="2958058" w="2323420">
                <a:moveTo>
                  <a:pt x="0" y="0"/>
                </a:moveTo>
                <a:lnTo>
                  <a:pt x="2323420" y="0"/>
                </a:lnTo>
                <a:lnTo>
                  <a:pt x="2323420" y="2958058"/>
                </a:lnTo>
                <a:lnTo>
                  <a:pt x="0" y="2958058"/>
                </a:lnTo>
                <a:lnTo>
                  <a:pt x="0" y="0"/>
                </a:lnTo>
                <a:close/>
              </a:path>
            </a:pathLst>
          </a:custGeom>
          <a:blipFill rotWithShape="1">
            <a:blip r:embed="rId6">
              <a:alphaModFix/>
            </a:blip>
            <a:stretch>
              <a:fillRect b="0" l="0" r="0" t="0"/>
            </a:stretch>
          </a:blipFill>
          <a:ln>
            <a:noFill/>
          </a:ln>
        </p:spPr>
      </p:sp>
      <p:pic>
        <p:nvPicPr>
          <p:cNvPr id="227" name="Google Shape;227;p20"/>
          <p:cNvPicPr preferRelativeResize="0"/>
          <p:nvPr/>
        </p:nvPicPr>
        <p:blipFill rotWithShape="1">
          <a:blip r:embed="rId7">
            <a:alphaModFix/>
          </a:blip>
          <a:srcRect b="30268" l="17961" r="17961" t="33872"/>
          <a:stretch/>
        </p:blipFill>
        <p:spPr>
          <a:xfrm>
            <a:off x="3284650" y="3484175"/>
            <a:ext cx="11718701" cy="3688951"/>
          </a:xfrm>
          <a:prstGeom prst="rect">
            <a:avLst/>
          </a:prstGeom>
          <a:noFill/>
          <a:ln>
            <a:noFill/>
          </a:ln>
        </p:spPr>
      </p:pic>
      <p:sp>
        <p:nvSpPr>
          <p:cNvPr id="228" name="Google Shape;228;p20"/>
          <p:cNvSpPr txBox="1"/>
          <p:nvPr/>
        </p:nvSpPr>
        <p:spPr>
          <a:xfrm rot="92873">
            <a:off x="5172109" y="4467207"/>
            <a:ext cx="8323615" cy="1560703"/>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800" u="none" cap="none" strike="noStrike">
                <a:solidFill>
                  <a:srgbClr val="153762"/>
                </a:solidFill>
                <a:latin typeface="Luckiest Guy"/>
                <a:ea typeface="Luckiest Guy"/>
                <a:cs typeface="Luckiest Guy"/>
                <a:sym typeface="Luckiest Guy"/>
              </a:rPr>
              <a:t>Our Projects</a:t>
            </a:r>
            <a:endParaRPr/>
          </a:p>
        </p:txBody>
      </p:sp>
      <p:sp>
        <p:nvSpPr>
          <p:cNvPr id="229" name="Google Shape;229;p20"/>
          <p:cNvSpPr txBox="1"/>
          <p:nvPr/>
        </p:nvSpPr>
        <p:spPr>
          <a:xfrm>
            <a:off x="7545314" y="1259331"/>
            <a:ext cx="3197372" cy="2138764"/>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US" sz="13347" u="none" cap="none" strike="noStrike">
                <a:solidFill>
                  <a:srgbClr val="F0A214"/>
                </a:solidFill>
                <a:latin typeface="Luckiest Guy"/>
                <a:ea typeface="Luckiest Guy"/>
                <a:cs typeface="Luckiest Guy"/>
                <a:sym typeface="Luckiest Guy"/>
              </a:rPr>
              <a:t>02</a:t>
            </a:r>
            <a:endParaRPr/>
          </a:p>
        </p:txBody>
      </p:sp>
      <p:sp>
        <p:nvSpPr>
          <p:cNvPr id="230" name="Google Shape;230;p20"/>
          <p:cNvSpPr txBox="1"/>
          <p:nvPr/>
        </p:nvSpPr>
        <p:spPr>
          <a:xfrm>
            <a:off x="5901139" y="7519543"/>
            <a:ext cx="6485722" cy="3708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3762"/>
        </a:solidFill>
      </p:bgPr>
    </p:bg>
    <p:spTree>
      <p:nvGrpSpPr>
        <p:cNvPr id="234" name="Shape 234"/>
        <p:cNvGrpSpPr/>
        <p:nvPr/>
      </p:nvGrpSpPr>
      <p:grpSpPr>
        <a:xfrm>
          <a:off x="0" y="0"/>
          <a:ext cx="0" cy="0"/>
          <a:chOff x="0" y="0"/>
          <a:chExt cx="0" cy="0"/>
        </a:xfrm>
      </p:grpSpPr>
      <p:pic>
        <p:nvPicPr>
          <p:cNvPr id="235" name="Google Shape;235;p21"/>
          <p:cNvPicPr preferRelativeResize="0"/>
          <p:nvPr/>
        </p:nvPicPr>
        <p:blipFill rotWithShape="1">
          <a:blip r:embed="rId3">
            <a:alphaModFix/>
          </a:blip>
          <a:srcRect b="0" l="51773" r="13047" t="39965"/>
          <a:stretch/>
        </p:blipFill>
        <p:spPr>
          <a:xfrm>
            <a:off x="9468125" y="4111400"/>
            <a:ext cx="6433373" cy="6175599"/>
          </a:xfrm>
          <a:prstGeom prst="rect">
            <a:avLst/>
          </a:prstGeom>
          <a:noFill/>
          <a:ln>
            <a:noFill/>
          </a:ln>
        </p:spPr>
      </p:pic>
      <p:sp>
        <p:nvSpPr>
          <p:cNvPr id="236" name="Google Shape;236;p21"/>
          <p:cNvSpPr/>
          <p:nvPr/>
        </p:nvSpPr>
        <p:spPr>
          <a:xfrm>
            <a:off x="12835974" y="781394"/>
            <a:ext cx="4128402" cy="3008573"/>
          </a:xfrm>
          <a:custGeom>
            <a:rect b="b" l="l" r="r" t="t"/>
            <a:pathLst>
              <a:path extrusionOk="0" h="3008573" w="4128402">
                <a:moveTo>
                  <a:pt x="0" y="0"/>
                </a:moveTo>
                <a:lnTo>
                  <a:pt x="4128401" y="0"/>
                </a:lnTo>
                <a:lnTo>
                  <a:pt x="4128401" y="3008573"/>
                </a:lnTo>
                <a:lnTo>
                  <a:pt x="0" y="3008573"/>
                </a:lnTo>
                <a:lnTo>
                  <a:pt x="0" y="0"/>
                </a:lnTo>
                <a:close/>
              </a:path>
            </a:pathLst>
          </a:custGeom>
          <a:blipFill rotWithShape="1">
            <a:blip r:embed="rId4">
              <a:alphaModFix/>
            </a:blip>
            <a:stretch>
              <a:fillRect b="0" l="0" r="0" t="0"/>
            </a:stretch>
          </a:blipFill>
          <a:ln>
            <a:noFill/>
          </a:ln>
        </p:spPr>
      </p:sp>
      <p:sp>
        <p:nvSpPr>
          <p:cNvPr id="237" name="Google Shape;237;p21"/>
          <p:cNvSpPr/>
          <p:nvPr/>
        </p:nvSpPr>
        <p:spPr>
          <a:xfrm rot="-6679976">
            <a:off x="8157405" y="-2311022"/>
            <a:ext cx="3581706" cy="4227336"/>
          </a:xfrm>
          <a:custGeom>
            <a:rect b="b" l="l" r="r" t="t"/>
            <a:pathLst>
              <a:path extrusionOk="0" h="4227336" w="3581706">
                <a:moveTo>
                  <a:pt x="0" y="0"/>
                </a:moveTo>
                <a:lnTo>
                  <a:pt x="3581707" y="0"/>
                </a:lnTo>
                <a:lnTo>
                  <a:pt x="3581707" y="4227336"/>
                </a:lnTo>
                <a:lnTo>
                  <a:pt x="0" y="4227336"/>
                </a:lnTo>
                <a:lnTo>
                  <a:pt x="0" y="0"/>
                </a:lnTo>
                <a:close/>
              </a:path>
            </a:pathLst>
          </a:custGeom>
          <a:blipFill rotWithShape="1">
            <a:blip r:embed="rId5">
              <a:alphaModFix/>
            </a:blip>
            <a:stretch>
              <a:fillRect b="0" l="0" r="0" t="0"/>
            </a:stretch>
          </a:blipFill>
          <a:ln>
            <a:noFill/>
          </a:ln>
        </p:spPr>
      </p:sp>
      <p:grpSp>
        <p:nvGrpSpPr>
          <p:cNvPr id="238" name="Google Shape;238;p21"/>
          <p:cNvGrpSpPr/>
          <p:nvPr/>
        </p:nvGrpSpPr>
        <p:grpSpPr>
          <a:xfrm>
            <a:off x="-416637" y="-414345"/>
            <a:ext cx="9560637" cy="10898703"/>
            <a:chOff x="0" y="-57150"/>
            <a:chExt cx="2518028" cy="2870440"/>
          </a:xfrm>
        </p:grpSpPr>
        <p:sp>
          <p:nvSpPr>
            <p:cNvPr id="239" name="Google Shape;239;p21"/>
            <p:cNvSpPr/>
            <p:nvPr/>
          </p:nvSpPr>
          <p:spPr>
            <a:xfrm>
              <a:off x="0" y="0"/>
              <a:ext cx="2518028" cy="2813290"/>
            </a:xfrm>
            <a:custGeom>
              <a:rect b="b" l="l" r="r" t="t"/>
              <a:pathLst>
                <a:path extrusionOk="0" h="2813290" w="2518028">
                  <a:moveTo>
                    <a:pt x="0" y="0"/>
                  </a:moveTo>
                  <a:lnTo>
                    <a:pt x="2518028" y="0"/>
                  </a:lnTo>
                  <a:lnTo>
                    <a:pt x="2518028" y="2813290"/>
                  </a:lnTo>
                  <a:lnTo>
                    <a:pt x="0" y="2813290"/>
                  </a:lnTo>
                  <a:close/>
                </a:path>
              </a:pathLst>
            </a:custGeom>
            <a:solidFill>
              <a:srgbClr val="051930"/>
            </a:solidFill>
            <a:ln>
              <a:noFill/>
            </a:ln>
          </p:spPr>
        </p:sp>
        <p:sp>
          <p:nvSpPr>
            <p:cNvPr id="240" name="Google Shape;240;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21"/>
          <p:cNvSpPr/>
          <p:nvPr/>
        </p:nvSpPr>
        <p:spPr>
          <a:xfrm>
            <a:off x="15901492" y="8351232"/>
            <a:ext cx="1567311" cy="1995419"/>
          </a:xfrm>
          <a:custGeom>
            <a:rect b="b" l="l" r="r" t="t"/>
            <a:pathLst>
              <a:path extrusionOk="0" h="1995419" w="1567311">
                <a:moveTo>
                  <a:pt x="0" y="0"/>
                </a:moveTo>
                <a:lnTo>
                  <a:pt x="1567311" y="0"/>
                </a:lnTo>
                <a:lnTo>
                  <a:pt x="1567311" y="1995418"/>
                </a:lnTo>
                <a:lnTo>
                  <a:pt x="0" y="1995418"/>
                </a:lnTo>
                <a:lnTo>
                  <a:pt x="0" y="0"/>
                </a:lnTo>
                <a:close/>
              </a:path>
            </a:pathLst>
          </a:custGeom>
          <a:blipFill rotWithShape="1">
            <a:blip r:embed="rId6">
              <a:alphaModFix/>
            </a:blip>
            <a:stretch>
              <a:fillRect b="0" l="0" r="0" t="0"/>
            </a:stretch>
          </a:blipFill>
          <a:ln>
            <a:noFill/>
          </a:ln>
        </p:spPr>
      </p:sp>
      <p:sp>
        <p:nvSpPr>
          <p:cNvPr id="242" name="Google Shape;242;p21"/>
          <p:cNvSpPr txBox="1"/>
          <p:nvPr/>
        </p:nvSpPr>
        <p:spPr>
          <a:xfrm>
            <a:off x="1153806" y="978215"/>
            <a:ext cx="65853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0A214"/>
                </a:solidFill>
                <a:latin typeface="Luckiest Guy"/>
                <a:ea typeface="Luckiest Guy"/>
                <a:cs typeface="Luckiest Guy"/>
                <a:sym typeface="Luckiest Guy"/>
              </a:rPr>
              <a:t>Write your topic or idea</a:t>
            </a:r>
            <a:endParaRPr/>
          </a:p>
        </p:txBody>
      </p:sp>
      <p:sp>
        <p:nvSpPr>
          <p:cNvPr id="243" name="Google Shape;243;p21"/>
          <p:cNvSpPr txBox="1"/>
          <p:nvPr/>
        </p:nvSpPr>
        <p:spPr>
          <a:xfrm>
            <a:off x="2100875" y="4771855"/>
            <a:ext cx="6866099"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44" name="Google Shape;244;p21"/>
          <p:cNvSpPr txBox="1"/>
          <p:nvPr/>
        </p:nvSpPr>
        <p:spPr>
          <a:xfrm>
            <a:off x="2100875" y="6786515"/>
            <a:ext cx="6866099"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45" name="Google Shape;245;p21"/>
          <p:cNvSpPr txBox="1"/>
          <p:nvPr/>
        </p:nvSpPr>
        <p:spPr>
          <a:xfrm>
            <a:off x="2100875" y="8801175"/>
            <a:ext cx="6866099"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FFFFF"/>
                </a:solidFill>
                <a:latin typeface="Rubik"/>
                <a:ea typeface="Rubik"/>
                <a:cs typeface="Rubik"/>
                <a:sym typeface="Rubik"/>
              </a:rPr>
              <a:t>Elaborate on what you want to discuss. </a:t>
            </a:r>
            <a:endParaRPr/>
          </a:p>
        </p:txBody>
      </p:sp>
      <p:sp>
        <p:nvSpPr>
          <p:cNvPr id="246" name="Google Shape;246;p21"/>
          <p:cNvSpPr txBox="1"/>
          <p:nvPr/>
        </p:nvSpPr>
        <p:spPr>
          <a:xfrm>
            <a:off x="2100875" y="4264762"/>
            <a:ext cx="6047558"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Write about your topic</a:t>
            </a:r>
            <a:endParaRPr/>
          </a:p>
        </p:txBody>
      </p:sp>
      <p:sp>
        <p:nvSpPr>
          <p:cNvPr id="247" name="Google Shape;247;p21"/>
          <p:cNvSpPr txBox="1"/>
          <p:nvPr/>
        </p:nvSpPr>
        <p:spPr>
          <a:xfrm>
            <a:off x="2100875" y="6279422"/>
            <a:ext cx="4691200"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Write about Topic Two</a:t>
            </a:r>
            <a:endParaRPr/>
          </a:p>
        </p:txBody>
      </p:sp>
      <p:sp>
        <p:nvSpPr>
          <p:cNvPr id="248" name="Google Shape;248;p21"/>
          <p:cNvSpPr txBox="1"/>
          <p:nvPr/>
        </p:nvSpPr>
        <p:spPr>
          <a:xfrm>
            <a:off x="2100875" y="8294082"/>
            <a:ext cx="4893211"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FFFFFF"/>
                </a:solidFill>
                <a:latin typeface="Rubik SemiBold"/>
                <a:ea typeface="Rubik SemiBold"/>
                <a:cs typeface="Rubik SemiBold"/>
                <a:sym typeface="Rubik SemiBold"/>
              </a:rPr>
              <a:t>Write about Topic Three</a:t>
            </a:r>
            <a:endParaRPr/>
          </a:p>
        </p:txBody>
      </p:sp>
      <p:sp>
        <p:nvSpPr>
          <p:cNvPr id="249" name="Google Shape;249;p21"/>
          <p:cNvSpPr txBox="1"/>
          <p:nvPr/>
        </p:nvSpPr>
        <p:spPr>
          <a:xfrm>
            <a:off x="1085850" y="4386410"/>
            <a:ext cx="1015025" cy="793750"/>
          </a:xfrm>
          <a:prstGeom prst="rect">
            <a:avLst/>
          </a:prstGeom>
          <a:noFill/>
          <a:ln>
            <a:noFill/>
          </a:ln>
        </p:spPr>
        <p:txBody>
          <a:bodyPr anchorCtr="0" anchor="t" bIns="0" lIns="0" spcFirstLastPara="1" rIns="0" wrap="square" tIns="0">
            <a:spAutoFit/>
          </a:bodyPr>
          <a:lstStyle/>
          <a:p>
            <a:pPr indent="0" lvl="0" marL="0" marR="0" rtl="0" algn="l">
              <a:lnSpc>
                <a:spcPct val="127005"/>
              </a:lnSpc>
              <a:spcBef>
                <a:spcPts val="0"/>
              </a:spcBef>
              <a:spcAft>
                <a:spcPts val="0"/>
              </a:spcAft>
              <a:buNone/>
            </a:pPr>
            <a:r>
              <a:rPr b="0" i="0" lang="en-US" sz="4999" u="none" cap="none" strike="noStrike">
                <a:solidFill>
                  <a:srgbClr val="F0A214"/>
                </a:solidFill>
                <a:latin typeface="Luckiest Guy"/>
                <a:ea typeface="Luckiest Guy"/>
                <a:cs typeface="Luckiest Guy"/>
                <a:sym typeface="Luckiest Guy"/>
              </a:rPr>
              <a:t>01</a:t>
            </a:r>
            <a:endParaRPr/>
          </a:p>
        </p:txBody>
      </p:sp>
      <p:sp>
        <p:nvSpPr>
          <p:cNvPr id="250" name="Google Shape;250;p21"/>
          <p:cNvSpPr txBox="1"/>
          <p:nvPr/>
        </p:nvSpPr>
        <p:spPr>
          <a:xfrm>
            <a:off x="1085850" y="6391545"/>
            <a:ext cx="1015025" cy="793750"/>
          </a:xfrm>
          <a:prstGeom prst="rect">
            <a:avLst/>
          </a:prstGeom>
          <a:noFill/>
          <a:ln>
            <a:noFill/>
          </a:ln>
        </p:spPr>
        <p:txBody>
          <a:bodyPr anchorCtr="0" anchor="t" bIns="0" lIns="0" spcFirstLastPara="1" rIns="0" wrap="square" tIns="0">
            <a:spAutoFit/>
          </a:bodyPr>
          <a:lstStyle/>
          <a:p>
            <a:pPr indent="0" lvl="0" marL="0" marR="0" rtl="0" algn="l">
              <a:lnSpc>
                <a:spcPct val="127005"/>
              </a:lnSpc>
              <a:spcBef>
                <a:spcPts val="0"/>
              </a:spcBef>
              <a:spcAft>
                <a:spcPts val="0"/>
              </a:spcAft>
              <a:buNone/>
            </a:pPr>
            <a:r>
              <a:rPr b="0" i="0" lang="en-US" sz="4999" u="none" cap="none" strike="noStrike">
                <a:solidFill>
                  <a:srgbClr val="F0A214"/>
                </a:solidFill>
                <a:latin typeface="Luckiest Guy"/>
                <a:ea typeface="Luckiest Guy"/>
                <a:cs typeface="Luckiest Guy"/>
                <a:sym typeface="Luckiest Guy"/>
              </a:rPr>
              <a:t>02</a:t>
            </a:r>
            <a:endParaRPr/>
          </a:p>
        </p:txBody>
      </p:sp>
      <p:sp>
        <p:nvSpPr>
          <p:cNvPr id="251" name="Google Shape;251;p21"/>
          <p:cNvSpPr txBox="1"/>
          <p:nvPr/>
        </p:nvSpPr>
        <p:spPr>
          <a:xfrm>
            <a:off x="1085850" y="8434780"/>
            <a:ext cx="1015025" cy="793750"/>
          </a:xfrm>
          <a:prstGeom prst="rect">
            <a:avLst/>
          </a:prstGeom>
          <a:noFill/>
          <a:ln>
            <a:noFill/>
          </a:ln>
        </p:spPr>
        <p:txBody>
          <a:bodyPr anchorCtr="0" anchor="t" bIns="0" lIns="0" spcFirstLastPara="1" rIns="0" wrap="square" tIns="0">
            <a:spAutoFit/>
          </a:bodyPr>
          <a:lstStyle/>
          <a:p>
            <a:pPr indent="0" lvl="0" marL="0" marR="0" rtl="0" algn="l">
              <a:lnSpc>
                <a:spcPct val="127005"/>
              </a:lnSpc>
              <a:spcBef>
                <a:spcPts val="0"/>
              </a:spcBef>
              <a:spcAft>
                <a:spcPts val="0"/>
              </a:spcAft>
              <a:buNone/>
            </a:pPr>
            <a:r>
              <a:rPr b="0" i="0" lang="en-US" sz="4999" u="none" cap="none" strike="noStrike">
                <a:solidFill>
                  <a:srgbClr val="F0A214"/>
                </a:solidFill>
                <a:latin typeface="Luckiest Guy"/>
                <a:ea typeface="Luckiest Guy"/>
                <a:cs typeface="Luckiest Guy"/>
                <a:sym typeface="Luckiest Guy"/>
              </a:rPr>
              <a:t>03</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