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7556500" cx="10693400"/>
  <p:notesSz cx="6858000" cy="9144000"/>
  <p:embeddedFontLst>
    <p:embeddedFont>
      <p:font typeface="Pacifico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cific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7" Type="http://schemas.openxmlformats.org/officeDocument/2006/relationships/image" Target="../media/image40.png"/><Relationship Id="rId16" Type="http://schemas.openxmlformats.org/officeDocument/2006/relationships/image" Target="../media/image27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18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CF9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63" y="136750"/>
            <a:ext cx="8002475" cy="728299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rot="-1021755">
            <a:off x="-466760" y="5106151"/>
            <a:ext cx="2777048" cy="2822921"/>
          </a:xfrm>
          <a:custGeom>
            <a:rect b="b" l="l" r="r" t="t"/>
            <a:pathLst>
              <a:path extrusionOk="0" h="2822921" w="2777048">
                <a:moveTo>
                  <a:pt x="0" y="0"/>
                </a:moveTo>
                <a:lnTo>
                  <a:pt x="2777048" y="0"/>
                </a:lnTo>
                <a:lnTo>
                  <a:pt x="2777048" y="2822921"/>
                </a:lnTo>
                <a:lnTo>
                  <a:pt x="0" y="2822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 rot="995714">
            <a:off x="8547476" y="5113127"/>
            <a:ext cx="2777048" cy="2822921"/>
          </a:xfrm>
          <a:custGeom>
            <a:rect b="b" l="l" r="r" t="t"/>
            <a:pathLst>
              <a:path extrusionOk="0" h="2822921" w="2777048">
                <a:moveTo>
                  <a:pt x="2777048" y="0"/>
                </a:moveTo>
                <a:lnTo>
                  <a:pt x="0" y="0"/>
                </a:lnTo>
                <a:lnTo>
                  <a:pt x="0" y="2822921"/>
                </a:lnTo>
                <a:lnTo>
                  <a:pt x="2777048" y="2822921"/>
                </a:lnTo>
                <a:lnTo>
                  <a:pt x="277704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-968032">
            <a:off x="-336645" y="177243"/>
            <a:ext cx="2963647" cy="2541327"/>
          </a:xfrm>
          <a:custGeom>
            <a:rect b="b" l="l" r="r" t="t"/>
            <a:pathLst>
              <a:path extrusionOk="0" h="2541327" w="2963647">
                <a:moveTo>
                  <a:pt x="0" y="0"/>
                </a:moveTo>
                <a:lnTo>
                  <a:pt x="2963647" y="0"/>
                </a:lnTo>
                <a:lnTo>
                  <a:pt x="2963647" y="2541327"/>
                </a:lnTo>
                <a:lnTo>
                  <a:pt x="0" y="2541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flipH="1" rot="971422">
            <a:off x="8064202" y="178297"/>
            <a:ext cx="2963647" cy="2541327"/>
          </a:xfrm>
          <a:custGeom>
            <a:rect b="b" l="l" r="r" t="t"/>
            <a:pathLst>
              <a:path extrusionOk="0" h="2541327" w="2963647">
                <a:moveTo>
                  <a:pt x="2963646" y="0"/>
                </a:moveTo>
                <a:lnTo>
                  <a:pt x="0" y="0"/>
                </a:lnTo>
                <a:lnTo>
                  <a:pt x="0" y="2541327"/>
                </a:lnTo>
                <a:lnTo>
                  <a:pt x="2963646" y="2541327"/>
                </a:lnTo>
                <a:lnTo>
                  <a:pt x="29636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5400000">
            <a:off x="-336296" y="2861333"/>
            <a:ext cx="1782497" cy="2224646"/>
          </a:xfrm>
          <a:custGeom>
            <a:rect b="b" l="l" r="r" t="t"/>
            <a:pathLst>
              <a:path extrusionOk="0" h="2224646" w="1782497">
                <a:moveTo>
                  <a:pt x="0" y="0"/>
                </a:moveTo>
                <a:lnTo>
                  <a:pt x="1782498" y="0"/>
                </a:lnTo>
                <a:lnTo>
                  <a:pt x="1782498" y="2224646"/>
                </a:lnTo>
                <a:lnTo>
                  <a:pt x="0" y="2224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flipH="1" rot="-5400000">
            <a:off x="9418755" y="2861333"/>
            <a:ext cx="1782497" cy="2224646"/>
          </a:xfrm>
          <a:custGeom>
            <a:rect b="b" l="l" r="r" t="t"/>
            <a:pathLst>
              <a:path extrusionOk="0" h="2224646" w="1782497">
                <a:moveTo>
                  <a:pt x="0" y="2224646"/>
                </a:moveTo>
                <a:lnTo>
                  <a:pt x="1782497" y="2224646"/>
                </a:lnTo>
                <a:lnTo>
                  <a:pt x="1782497" y="0"/>
                </a:lnTo>
                <a:lnTo>
                  <a:pt x="0" y="0"/>
                </a:lnTo>
                <a:lnTo>
                  <a:pt x="0" y="2224646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4136810" y="6517612"/>
            <a:ext cx="2418380" cy="1650544"/>
          </a:xfrm>
          <a:custGeom>
            <a:rect b="b" l="l" r="r" t="t"/>
            <a:pathLst>
              <a:path extrusionOk="0" h="1650544" w="2418380">
                <a:moveTo>
                  <a:pt x="0" y="0"/>
                </a:moveTo>
                <a:lnTo>
                  <a:pt x="2418380" y="0"/>
                </a:lnTo>
                <a:lnTo>
                  <a:pt x="2418380" y="1650544"/>
                </a:lnTo>
                <a:lnTo>
                  <a:pt x="0" y="1650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221B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375" y="5090700"/>
            <a:ext cx="11298780" cy="24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5175" y="-353225"/>
            <a:ext cx="11025692" cy="4614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4"/>
          <p:cNvGrpSpPr/>
          <p:nvPr/>
        </p:nvGrpSpPr>
        <p:grpSpPr>
          <a:xfrm>
            <a:off x="0" y="-79734"/>
            <a:ext cx="10692003" cy="7639734"/>
            <a:chOff x="0" y="-28575"/>
            <a:chExt cx="3831772" cy="2737908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3831772" cy="2709333"/>
            </a:xfrm>
            <a:custGeom>
              <a:rect b="b" l="l" r="r" t="t"/>
              <a:pathLst>
                <a:path extrusionOk="0" h="2709333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FEAB41"/>
              </a:solidFill>
              <a:prstDash val="dash"/>
              <a:miter lim="8000"/>
              <a:headEnd len="sm" w="sm" type="none"/>
              <a:tailEnd len="sm" w="sm" type="none"/>
            </a:ln>
          </p:spPr>
        </p:sp>
        <p:sp>
          <p:nvSpPr>
            <p:cNvPr id="100" name="Google Shape;100;p14"/>
            <p:cNvSpPr txBox="1"/>
            <p:nvPr/>
          </p:nvSpPr>
          <p:spPr>
            <a:xfrm>
              <a:off x="0" y="-28575"/>
              <a:ext cx="3831771" cy="2737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4"/>
          <p:cNvSpPr/>
          <p:nvPr/>
        </p:nvSpPr>
        <p:spPr>
          <a:xfrm flipH="1">
            <a:off x="420548" y="1806604"/>
            <a:ext cx="4812379" cy="4208644"/>
          </a:xfrm>
          <a:custGeom>
            <a:rect b="b" l="l" r="r" t="t"/>
            <a:pathLst>
              <a:path extrusionOk="0" h="4208644" w="4812379">
                <a:moveTo>
                  <a:pt x="4812378" y="0"/>
                </a:moveTo>
                <a:lnTo>
                  <a:pt x="0" y="0"/>
                </a:lnTo>
                <a:lnTo>
                  <a:pt x="0" y="4208644"/>
                </a:lnTo>
                <a:lnTo>
                  <a:pt x="4812378" y="4208644"/>
                </a:lnTo>
                <a:lnTo>
                  <a:pt x="481237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02" name="Google Shape;10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4475" y="2027225"/>
            <a:ext cx="5557600" cy="350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6D7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-297442" y="-1750573"/>
            <a:ext cx="11286884" cy="11061147"/>
          </a:xfrm>
          <a:custGeom>
            <a:rect b="b" l="l" r="r" t="t"/>
            <a:pathLst>
              <a:path extrusionOk="0" h="11061147" w="11286884">
                <a:moveTo>
                  <a:pt x="0" y="0"/>
                </a:moveTo>
                <a:lnTo>
                  <a:pt x="11286884" y="0"/>
                </a:lnTo>
                <a:lnTo>
                  <a:pt x="11286884" y="11061146"/>
                </a:lnTo>
                <a:lnTo>
                  <a:pt x="0" y="11061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5"/>
          <p:cNvSpPr/>
          <p:nvPr/>
        </p:nvSpPr>
        <p:spPr>
          <a:xfrm>
            <a:off x="2356412" y="1870988"/>
            <a:ext cx="5979176" cy="2723189"/>
          </a:xfrm>
          <a:custGeom>
            <a:rect b="b" l="l" r="r" t="t"/>
            <a:pathLst>
              <a:path extrusionOk="0" h="2723189" w="5979176">
                <a:moveTo>
                  <a:pt x="0" y="0"/>
                </a:moveTo>
                <a:lnTo>
                  <a:pt x="5979176" y="0"/>
                </a:lnTo>
                <a:lnTo>
                  <a:pt x="5979176" y="2723189"/>
                </a:lnTo>
                <a:lnTo>
                  <a:pt x="0" y="2723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5"/>
          <p:cNvSpPr/>
          <p:nvPr/>
        </p:nvSpPr>
        <p:spPr>
          <a:xfrm>
            <a:off x="3323738" y="5395567"/>
            <a:ext cx="4044523" cy="2316409"/>
          </a:xfrm>
          <a:custGeom>
            <a:rect b="b" l="l" r="r" t="t"/>
            <a:pathLst>
              <a:path extrusionOk="0" h="2316409" w="4044523">
                <a:moveTo>
                  <a:pt x="0" y="0"/>
                </a:moveTo>
                <a:lnTo>
                  <a:pt x="4044524" y="0"/>
                </a:lnTo>
                <a:lnTo>
                  <a:pt x="4044524" y="2316409"/>
                </a:lnTo>
                <a:lnTo>
                  <a:pt x="0" y="2316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5"/>
          <p:cNvSpPr/>
          <p:nvPr/>
        </p:nvSpPr>
        <p:spPr>
          <a:xfrm>
            <a:off x="4186373" y="294395"/>
            <a:ext cx="2319254" cy="1336734"/>
          </a:xfrm>
          <a:custGeom>
            <a:rect b="b" l="l" r="r" t="t"/>
            <a:pathLst>
              <a:path extrusionOk="0" h="1336734" w="2319254">
                <a:moveTo>
                  <a:pt x="0" y="0"/>
                </a:moveTo>
                <a:lnTo>
                  <a:pt x="2319254" y="0"/>
                </a:lnTo>
                <a:lnTo>
                  <a:pt x="2319254" y="1336733"/>
                </a:lnTo>
                <a:lnTo>
                  <a:pt x="0" y="1336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5"/>
          <p:cNvSpPr/>
          <p:nvPr/>
        </p:nvSpPr>
        <p:spPr>
          <a:xfrm flipH="1" rot="470873">
            <a:off x="-379305" y="2721566"/>
            <a:ext cx="2270609" cy="2216940"/>
          </a:xfrm>
          <a:custGeom>
            <a:rect b="b" l="l" r="r" t="t"/>
            <a:pathLst>
              <a:path extrusionOk="0" h="2216940" w="2270609">
                <a:moveTo>
                  <a:pt x="2270610" y="0"/>
                </a:moveTo>
                <a:lnTo>
                  <a:pt x="0" y="0"/>
                </a:lnTo>
                <a:lnTo>
                  <a:pt x="0" y="2216940"/>
                </a:lnTo>
                <a:lnTo>
                  <a:pt x="2270610" y="2216940"/>
                </a:lnTo>
                <a:lnTo>
                  <a:pt x="227061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5"/>
          <p:cNvSpPr/>
          <p:nvPr/>
        </p:nvSpPr>
        <p:spPr>
          <a:xfrm flipH="1" rot="7862242">
            <a:off x="7255820" y="2186480"/>
            <a:ext cx="837621" cy="819345"/>
          </a:xfrm>
          <a:custGeom>
            <a:rect b="b" l="l" r="r" t="t"/>
            <a:pathLst>
              <a:path extrusionOk="0" h="819345" w="837621">
                <a:moveTo>
                  <a:pt x="0" y="819345"/>
                </a:moveTo>
                <a:lnTo>
                  <a:pt x="837621" y="819345"/>
                </a:lnTo>
                <a:lnTo>
                  <a:pt x="837621" y="0"/>
                </a:lnTo>
                <a:lnTo>
                  <a:pt x="0" y="0"/>
                </a:lnTo>
                <a:lnTo>
                  <a:pt x="0" y="819345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5"/>
          <p:cNvSpPr/>
          <p:nvPr/>
        </p:nvSpPr>
        <p:spPr>
          <a:xfrm>
            <a:off x="0" y="0"/>
            <a:ext cx="2433391" cy="2278539"/>
          </a:xfrm>
          <a:custGeom>
            <a:rect b="b" l="l" r="r" t="t"/>
            <a:pathLst>
              <a:path extrusionOk="0" h="2278539" w="2433391">
                <a:moveTo>
                  <a:pt x="0" y="0"/>
                </a:moveTo>
                <a:lnTo>
                  <a:pt x="2433391" y="0"/>
                </a:lnTo>
                <a:lnTo>
                  <a:pt x="2433391" y="2278539"/>
                </a:lnTo>
                <a:lnTo>
                  <a:pt x="0" y="2278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5"/>
          <p:cNvSpPr/>
          <p:nvPr/>
        </p:nvSpPr>
        <p:spPr>
          <a:xfrm rot="-7628460">
            <a:off x="2682509" y="2186480"/>
            <a:ext cx="837621" cy="819345"/>
          </a:xfrm>
          <a:custGeom>
            <a:rect b="b" l="l" r="r" t="t"/>
            <a:pathLst>
              <a:path extrusionOk="0" h="819345" w="837621">
                <a:moveTo>
                  <a:pt x="0" y="0"/>
                </a:moveTo>
                <a:lnTo>
                  <a:pt x="837620" y="0"/>
                </a:lnTo>
                <a:lnTo>
                  <a:pt x="837620" y="819345"/>
                </a:lnTo>
                <a:lnTo>
                  <a:pt x="0" y="819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 flipH="1">
            <a:off x="8258609" y="0"/>
            <a:ext cx="2433391" cy="2278539"/>
          </a:xfrm>
          <a:custGeom>
            <a:rect b="b" l="l" r="r" t="t"/>
            <a:pathLst>
              <a:path extrusionOk="0" h="2278539" w="2433391">
                <a:moveTo>
                  <a:pt x="2433391" y="0"/>
                </a:moveTo>
                <a:lnTo>
                  <a:pt x="0" y="0"/>
                </a:lnTo>
                <a:lnTo>
                  <a:pt x="0" y="2278539"/>
                </a:lnTo>
                <a:lnTo>
                  <a:pt x="2433391" y="2278539"/>
                </a:lnTo>
                <a:lnTo>
                  <a:pt x="2433391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 flipH="1" rot="10800000">
            <a:off x="0" y="5309533"/>
            <a:ext cx="2433391" cy="2278539"/>
          </a:xfrm>
          <a:custGeom>
            <a:rect b="b" l="l" r="r" t="t"/>
            <a:pathLst>
              <a:path extrusionOk="0" h="2278539" w="2433391">
                <a:moveTo>
                  <a:pt x="0" y="2278539"/>
                </a:moveTo>
                <a:lnTo>
                  <a:pt x="2433391" y="2278539"/>
                </a:lnTo>
                <a:lnTo>
                  <a:pt x="2433391" y="0"/>
                </a:lnTo>
                <a:lnTo>
                  <a:pt x="0" y="0"/>
                </a:lnTo>
                <a:lnTo>
                  <a:pt x="0" y="2278539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 rot="10800000">
            <a:off x="8258609" y="5309533"/>
            <a:ext cx="2433391" cy="2278539"/>
          </a:xfrm>
          <a:custGeom>
            <a:rect b="b" l="l" r="r" t="t"/>
            <a:pathLst>
              <a:path extrusionOk="0" h="2278539" w="2433391">
                <a:moveTo>
                  <a:pt x="2433391" y="2278539"/>
                </a:moveTo>
                <a:lnTo>
                  <a:pt x="0" y="2278539"/>
                </a:lnTo>
                <a:lnTo>
                  <a:pt x="0" y="0"/>
                </a:lnTo>
                <a:lnTo>
                  <a:pt x="2433391" y="0"/>
                </a:lnTo>
                <a:lnTo>
                  <a:pt x="2433391" y="2278539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5"/>
          <p:cNvSpPr/>
          <p:nvPr/>
        </p:nvSpPr>
        <p:spPr>
          <a:xfrm rot="-731106">
            <a:off x="8728903" y="2768964"/>
            <a:ext cx="3189013" cy="2122143"/>
          </a:xfrm>
          <a:custGeom>
            <a:rect b="b" l="l" r="r" t="t"/>
            <a:pathLst>
              <a:path extrusionOk="0" h="2122143" w="3189013">
                <a:moveTo>
                  <a:pt x="0" y="0"/>
                </a:moveTo>
                <a:lnTo>
                  <a:pt x="3189013" y="0"/>
                </a:lnTo>
                <a:lnTo>
                  <a:pt x="3189013" y="2122143"/>
                </a:lnTo>
                <a:lnTo>
                  <a:pt x="0" y="2122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 flipH="1">
            <a:off x="2151135" y="5810231"/>
            <a:ext cx="937042" cy="1901746"/>
          </a:xfrm>
          <a:custGeom>
            <a:rect b="b" l="l" r="r" t="t"/>
            <a:pathLst>
              <a:path extrusionOk="0" h="1901746" w="937042">
                <a:moveTo>
                  <a:pt x="937042" y="0"/>
                </a:moveTo>
                <a:lnTo>
                  <a:pt x="0" y="0"/>
                </a:lnTo>
                <a:lnTo>
                  <a:pt x="0" y="1901745"/>
                </a:lnTo>
                <a:lnTo>
                  <a:pt x="937042" y="1901745"/>
                </a:lnTo>
                <a:lnTo>
                  <a:pt x="937042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5"/>
          <p:cNvSpPr/>
          <p:nvPr/>
        </p:nvSpPr>
        <p:spPr>
          <a:xfrm>
            <a:off x="7603823" y="5810231"/>
            <a:ext cx="937042" cy="1901746"/>
          </a:xfrm>
          <a:custGeom>
            <a:rect b="b" l="l" r="r" t="t"/>
            <a:pathLst>
              <a:path extrusionOk="0" h="1901746" w="937042">
                <a:moveTo>
                  <a:pt x="0" y="0"/>
                </a:moveTo>
                <a:lnTo>
                  <a:pt x="937042" y="0"/>
                </a:lnTo>
                <a:lnTo>
                  <a:pt x="937042" y="1901745"/>
                </a:lnTo>
                <a:lnTo>
                  <a:pt x="0" y="1901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5"/>
          <p:cNvSpPr/>
          <p:nvPr/>
        </p:nvSpPr>
        <p:spPr>
          <a:xfrm>
            <a:off x="6857939" y="-159225"/>
            <a:ext cx="907789" cy="1121987"/>
          </a:xfrm>
          <a:custGeom>
            <a:rect b="b" l="l" r="r" t="t"/>
            <a:pathLst>
              <a:path extrusionOk="0" h="1121987" w="907789">
                <a:moveTo>
                  <a:pt x="0" y="0"/>
                </a:moveTo>
                <a:lnTo>
                  <a:pt x="907789" y="0"/>
                </a:lnTo>
                <a:lnTo>
                  <a:pt x="907789" y="1121987"/>
                </a:lnTo>
                <a:lnTo>
                  <a:pt x="0" y="1121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5"/>
          <p:cNvSpPr/>
          <p:nvPr/>
        </p:nvSpPr>
        <p:spPr>
          <a:xfrm flipH="1">
            <a:off x="2926272" y="-159225"/>
            <a:ext cx="907789" cy="1121987"/>
          </a:xfrm>
          <a:custGeom>
            <a:rect b="b" l="l" r="r" t="t"/>
            <a:pathLst>
              <a:path extrusionOk="0" h="1121987" w="907789">
                <a:moveTo>
                  <a:pt x="907789" y="0"/>
                </a:moveTo>
                <a:lnTo>
                  <a:pt x="0" y="0"/>
                </a:lnTo>
                <a:lnTo>
                  <a:pt x="0" y="1121987"/>
                </a:lnTo>
                <a:lnTo>
                  <a:pt x="907789" y="1121987"/>
                </a:lnTo>
                <a:lnTo>
                  <a:pt x="907789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5"/>
          <p:cNvSpPr/>
          <p:nvPr/>
        </p:nvSpPr>
        <p:spPr>
          <a:xfrm>
            <a:off x="6520211" y="4816654"/>
            <a:ext cx="1696101" cy="492879"/>
          </a:xfrm>
          <a:custGeom>
            <a:rect b="b" l="l" r="r" t="t"/>
            <a:pathLst>
              <a:path extrusionOk="0" h="492879" w="1696101">
                <a:moveTo>
                  <a:pt x="0" y="0"/>
                </a:moveTo>
                <a:lnTo>
                  <a:pt x="1696101" y="0"/>
                </a:lnTo>
                <a:lnTo>
                  <a:pt x="1696101" y="492879"/>
                </a:lnTo>
                <a:lnTo>
                  <a:pt x="0" y="492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-102306" r="0" t="0"/>
            </a:stretch>
          </a:blipFill>
          <a:ln>
            <a:noFill/>
          </a:ln>
        </p:spPr>
      </p:sp>
      <p:sp>
        <p:nvSpPr>
          <p:cNvPr id="124" name="Google Shape;124;p15"/>
          <p:cNvSpPr txBox="1"/>
          <p:nvPr/>
        </p:nvSpPr>
        <p:spPr>
          <a:xfrm>
            <a:off x="4431240" y="4779475"/>
            <a:ext cx="1844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A2A21"/>
                </a:solidFill>
                <a:latin typeface="Pacifico"/>
                <a:ea typeface="Pacifico"/>
                <a:cs typeface="Pacifico"/>
                <a:sym typeface="Pacifico"/>
              </a:rPr>
              <a:t>from Alex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 flipH="1">
            <a:off x="2490271" y="4816654"/>
            <a:ext cx="1696101" cy="492879"/>
          </a:xfrm>
          <a:custGeom>
            <a:rect b="b" l="l" r="r" t="t"/>
            <a:pathLst>
              <a:path extrusionOk="0" h="492879" w="1696101">
                <a:moveTo>
                  <a:pt x="1696102" y="0"/>
                </a:moveTo>
                <a:lnTo>
                  <a:pt x="0" y="0"/>
                </a:lnTo>
                <a:lnTo>
                  <a:pt x="0" y="492879"/>
                </a:lnTo>
                <a:lnTo>
                  <a:pt x="1696102" y="492879"/>
                </a:lnTo>
                <a:lnTo>
                  <a:pt x="1696102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-102306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EBB8"/>
            </a:gs>
            <a:gs pos="33333">
              <a:srgbClr val="F7DC95"/>
            </a:gs>
            <a:gs pos="66667">
              <a:srgbClr val="F0BB7D"/>
            </a:gs>
            <a:gs pos="100000">
              <a:srgbClr val="F5956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463" y="1542725"/>
            <a:ext cx="7066880" cy="16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353" y="3330932"/>
            <a:ext cx="9056701" cy="485814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352990" y="-182579"/>
            <a:ext cx="3681663" cy="1419114"/>
          </a:xfrm>
          <a:custGeom>
            <a:rect b="b" l="l" r="r" t="t"/>
            <a:pathLst>
              <a:path extrusionOk="0" h="1419114" w="3681663">
                <a:moveTo>
                  <a:pt x="0" y="0"/>
                </a:moveTo>
                <a:lnTo>
                  <a:pt x="3681663" y="0"/>
                </a:lnTo>
                <a:lnTo>
                  <a:pt x="3681663" y="1419114"/>
                </a:lnTo>
                <a:lnTo>
                  <a:pt x="0" y="1419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3328673" y="-182579"/>
            <a:ext cx="3681663" cy="1419114"/>
          </a:xfrm>
          <a:custGeom>
            <a:rect b="b" l="l" r="r" t="t"/>
            <a:pathLst>
              <a:path extrusionOk="0" h="1419114" w="3681663">
                <a:moveTo>
                  <a:pt x="0" y="0"/>
                </a:moveTo>
                <a:lnTo>
                  <a:pt x="3681664" y="0"/>
                </a:lnTo>
                <a:lnTo>
                  <a:pt x="3681664" y="1419114"/>
                </a:lnTo>
                <a:lnTo>
                  <a:pt x="0" y="1419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>
            <a:off x="7010337" y="-182579"/>
            <a:ext cx="3681663" cy="1419114"/>
          </a:xfrm>
          <a:custGeom>
            <a:rect b="b" l="l" r="r" t="t"/>
            <a:pathLst>
              <a:path extrusionOk="0" h="1419114" w="3681663">
                <a:moveTo>
                  <a:pt x="0" y="0"/>
                </a:moveTo>
                <a:lnTo>
                  <a:pt x="3681663" y="0"/>
                </a:lnTo>
                <a:lnTo>
                  <a:pt x="3681663" y="1419114"/>
                </a:lnTo>
                <a:lnTo>
                  <a:pt x="0" y="1419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6"/>
          <p:cNvSpPr/>
          <p:nvPr/>
        </p:nvSpPr>
        <p:spPr>
          <a:xfrm rot="-1695066">
            <a:off x="9402371" y="1346149"/>
            <a:ext cx="1528275" cy="1788407"/>
          </a:xfrm>
          <a:custGeom>
            <a:rect b="b" l="l" r="r" t="t"/>
            <a:pathLst>
              <a:path extrusionOk="0" h="1788407" w="1528275">
                <a:moveTo>
                  <a:pt x="0" y="0"/>
                </a:moveTo>
                <a:lnTo>
                  <a:pt x="1528275" y="0"/>
                </a:lnTo>
                <a:lnTo>
                  <a:pt x="1528275" y="1788407"/>
                </a:lnTo>
                <a:lnTo>
                  <a:pt x="0" y="1788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6"/>
          <p:cNvSpPr/>
          <p:nvPr/>
        </p:nvSpPr>
        <p:spPr>
          <a:xfrm rot="3349391">
            <a:off x="-223970" y="1607330"/>
            <a:ext cx="1449591" cy="1696330"/>
          </a:xfrm>
          <a:custGeom>
            <a:rect b="b" l="l" r="r" t="t"/>
            <a:pathLst>
              <a:path extrusionOk="0" h="1696330" w="1449591">
                <a:moveTo>
                  <a:pt x="0" y="0"/>
                </a:moveTo>
                <a:lnTo>
                  <a:pt x="1449591" y="0"/>
                </a:lnTo>
                <a:lnTo>
                  <a:pt x="1449591" y="1696329"/>
                </a:lnTo>
                <a:lnTo>
                  <a:pt x="0" y="1696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6"/>
          <p:cNvSpPr/>
          <p:nvPr/>
        </p:nvSpPr>
        <p:spPr>
          <a:xfrm rot="1283927">
            <a:off x="9458284" y="6014337"/>
            <a:ext cx="955433" cy="1118059"/>
          </a:xfrm>
          <a:custGeom>
            <a:rect b="b" l="l" r="r" t="t"/>
            <a:pathLst>
              <a:path extrusionOk="0" h="1118059" w="955433">
                <a:moveTo>
                  <a:pt x="0" y="0"/>
                </a:moveTo>
                <a:lnTo>
                  <a:pt x="955432" y="0"/>
                </a:lnTo>
                <a:lnTo>
                  <a:pt x="955432" y="1118060"/>
                </a:lnTo>
                <a:lnTo>
                  <a:pt x="0" y="1118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6"/>
          <p:cNvSpPr/>
          <p:nvPr/>
        </p:nvSpPr>
        <p:spPr>
          <a:xfrm flipH="1" rot="-3644336">
            <a:off x="280615" y="6155248"/>
            <a:ext cx="962054" cy="1125808"/>
          </a:xfrm>
          <a:custGeom>
            <a:rect b="b" l="l" r="r" t="t"/>
            <a:pathLst>
              <a:path extrusionOk="0" h="1125808" w="962054">
                <a:moveTo>
                  <a:pt x="962054" y="0"/>
                </a:moveTo>
                <a:lnTo>
                  <a:pt x="0" y="0"/>
                </a:lnTo>
                <a:lnTo>
                  <a:pt x="0" y="1125808"/>
                </a:lnTo>
                <a:lnTo>
                  <a:pt x="962054" y="1125808"/>
                </a:lnTo>
                <a:lnTo>
                  <a:pt x="96205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6"/>
          <p:cNvSpPr/>
          <p:nvPr/>
        </p:nvSpPr>
        <p:spPr>
          <a:xfrm rot="-1349549">
            <a:off x="963606" y="4686232"/>
            <a:ext cx="388273" cy="788007"/>
          </a:xfrm>
          <a:custGeom>
            <a:rect b="b" l="l" r="r" t="t"/>
            <a:pathLst>
              <a:path extrusionOk="0" h="788007" w="388273">
                <a:moveTo>
                  <a:pt x="0" y="0"/>
                </a:moveTo>
                <a:lnTo>
                  <a:pt x="388272" y="0"/>
                </a:lnTo>
                <a:lnTo>
                  <a:pt x="388272" y="788007"/>
                </a:lnTo>
                <a:lnTo>
                  <a:pt x="0" y="788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6"/>
          <p:cNvSpPr/>
          <p:nvPr/>
        </p:nvSpPr>
        <p:spPr>
          <a:xfrm rot="2699999">
            <a:off x="9072910" y="4464831"/>
            <a:ext cx="388273" cy="788007"/>
          </a:xfrm>
          <a:custGeom>
            <a:rect b="b" l="l" r="r" t="t"/>
            <a:pathLst>
              <a:path extrusionOk="0" h="788007" w="388273">
                <a:moveTo>
                  <a:pt x="0" y="0"/>
                </a:moveTo>
                <a:lnTo>
                  <a:pt x="388272" y="0"/>
                </a:lnTo>
                <a:lnTo>
                  <a:pt x="388272" y="788007"/>
                </a:lnTo>
                <a:lnTo>
                  <a:pt x="0" y="788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6"/>
          <p:cNvSpPr/>
          <p:nvPr/>
        </p:nvSpPr>
        <p:spPr>
          <a:xfrm rot="4932839">
            <a:off x="709214" y="3416228"/>
            <a:ext cx="640887" cy="837263"/>
          </a:xfrm>
          <a:custGeom>
            <a:rect b="b" l="l" r="r" t="t"/>
            <a:pathLst>
              <a:path extrusionOk="0" h="837263" w="640887">
                <a:moveTo>
                  <a:pt x="0" y="0"/>
                </a:moveTo>
                <a:lnTo>
                  <a:pt x="640887" y="0"/>
                </a:lnTo>
                <a:lnTo>
                  <a:pt x="640887" y="837263"/>
                </a:lnTo>
                <a:lnTo>
                  <a:pt x="0" y="837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6"/>
          <p:cNvSpPr/>
          <p:nvPr/>
        </p:nvSpPr>
        <p:spPr>
          <a:xfrm rot="-1104066">
            <a:off x="9685212" y="3418174"/>
            <a:ext cx="699332" cy="913617"/>
          </a:xfrm>
          <a:custGeom>
            <a:rect b="b" l="l" r="r" t="t"/>
            <a:pathLst>
              <a:path extrusionOk="0" h="913617" w="699332">
                <a:moveTo>
                  <a:pt x="0" y="0"/>
                </a:moveTo>
                <a:lnTo>
                  <a:pt x="699332" y="0"/>
                </a:lnTo>
                <a:lnTo>
                  <a:pt x="699332" y="913617"/>
                </a:lnTo>
                <a:lnTo>
                  <a:pt x="0" y="91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3" name="Google Shape;143;p16"/>
          <p:cNvGrpSpPr/>
          <p:nvPr/>
        </p:nvGrpSpPr>
        <p:grpSpPr>
          <a:xfrm>
            <a:off x="3797359" y="3380922"/>
            <a:ext cx="3097282" cy="686295"/>
            <a:chOff x="0" y="-28575"/>
            <a:chExt cx="1109996" cy="245953"/>
          </a:xfrm>
        </p:grpSpPr>
        <p:sp>
          <p:nvSpPr>
            <p:cNvPr id="144" name="Google Shape;144;p16"/>
            <p:cNvSpPr/>
            <p:nvPr/>
          </p:nvSpPr>
          <p:spPr>
            <a:xfrm>
              <a:off x="0" y="0"/>
              <a:ext cx="1109996" cy="217378"/>
            </a:xfrm>
            <a:custGeom>
              <a:rect b="b" l="l" r="r" t="t"/>
              <a:pathLst>
                <a:path extrusionOk="0" h="217378" w="1109996">
                  <a:moveTo>
                    <a:pt x="92485" y="0"/>
                  </a:moveTo>
                  <a:lnTo>
                    <a:pt x="1017511" y="0"/>
                  </a:lnTo>
                  <a:cubicBezTo>
                    <a:pt x="1042040" y="0"/>
                    <a:pt x="1065564" y="9744"/>
                    <a:pt x="1082908" y="27088"/>
                  </a:cubicBezTo>
                  <a:cubicBezTo>
                    <a:pt x="1100252" y="44432"/>
                    <a:pt x="1109996" y="67956"/>
                    <a:pt x="1109996" y="92485"/>
                  </a:cubicBezTo>
                  <a:lnTo>
                    <a:pt x="1109996" y="124893"/>
                  </a:lnTo>
                  <a:cubicBezTo>
                    <a:pt x="1109996" y="149422"/>
                    <a:pt x="1100252" y="172945"/>
                    <a:pt x="1082908" y="190290"/>
                  </a:cubicBezTo>
                  <a:cubicBezTo>
                    <a:pt x="1065564" y="207634"/>
                    <a:pt x="1042040" y="217378"/>
                    <a:pt x="1017511" y="217378"/>
                  </a:cubicBezTo>
                  <a:lnTo>
                    <a:pt x="92485" y="217378"/>
                  </a:lnTo>
                  <a:cubicBezTo>
                    <a:pt x="67956" y="217378"/>
                    <a:pt x="44432" y="207634"/>
                    <a:pt x="27088" y="190290"/>
                  </a:cubicBezTo>
                  <a:cubicBezTo>
                    <a:pt x="9744" y="172945"/>
                    <a:pt x="0" y="149422"/>
                    <a:pt x="0" y="124893"/>
                  </a:cubicBezTo>
                  <a:lnTo>
                    <a:pt x="0" y="92485"/>
                  </a:lnTo>
                  <a:cubicBezTo>
                    <a:pt x="0" y="67956"/>
                    <a:pt x="9744" y="44432"/>
                    <a:pt x="27088" y="27088"/>
                  </a:cubicBezTo>
                  <a:cubicBezTo>
                    <a:pt x="44432" y="9744"/>
                    <a:pt x="67956" y="0"/>
                    <a:pt x="9248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0" y="-28575"/>
              <a:ext cx="1109996" cy="245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6"/>
          <p:cNvSpPr txBox="1"/>
          <p:nvPr/>
        </p:nvSpPr>
        <p:spPr>
          <a:xfrm>
            <a:off x="4110615" y="3597379"/>
            <a:ext cx="247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from Smith Family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6D7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>
            <a:off x="-297442" y="-1750573"/>
            <a:ext cx="11286884" cy="11061147"/>
          </a:xfrm>
          <a:custGeom>
            <a:rect b="b" l="l" r="r" t="t"/>
            <a:pathLst>
              <a:path extrusionOk="0" h="11061147" w="11286884">
                <a:moveTo>
                  <a:pt x="0" y="0"/>
                </a:moveTo>
                <a:lnTo>
                  <a:pt x="11286884" y="0"/>
                </a:lnTo>
                <a:lnTo>
                  <a:pt x="11286884" y="11061146"/>
                </a:lnTo>
                <a:lnTo>
                  <a:pt x="0" y="11061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2" name="Google Shape;152;p17"/>
          <p:cNvGrpSpPr/>
          <p:nvPr/>
        </p:nvGrpSpPr>
        <p:grpSpPr>
          <a:xfrm>
            <a:off x="282607" y="1743507"/>
            <a:ext cx="3063891" cy="4885236"/>
            <a:chOff x="0" y="-38100"/>
            <a:chExt cx="1342589" cy="2140697"/>
          </a:xfrm>
        </p:grpSpPr>
        <p:sp>
          <p:nvSpPr>
            <p:cNvPr id="153" name="Google Shape;153;p17"/>
            <p:cNvSpPr/>
            <p:nvPr/>
          </p:nvSpPr>
          <p:spPr>
            <a:xfrm>
              <a:off x="0" y="0"/>
              <a:ext cx="1342589" cy="2102597"/>
            </a:xfrm>
            <a:custGeom>
              <a:rect b="b" l="l" r="r" t="t"/>
              <a:pathLst>
                <a:path extrusionOk="0" h="2102597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064695"/>
                  </a:lnTo>
                  <a:cubicBezTo>
                    <a:pt x="1342589" y="2085628"/>
                    <a:pt x="1325619" y="2102597"/>
                    <a:pt x="1304686" y="2102597"/>
                  </a:cubicBezTo>
                  <a:lnTo>
                    <a:pt x="37902" y="2102597"/>
                  </a:lnTo>
                  <a:cubicBezTo>
                    <a:pt x="16969" y="2102597"/>
                    <a:pt x="0" y="2085628"/>
                    <a:pt x="0" y="2064695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0" y="-38100"/>
              <a:ext cx="1342589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7"/>
          <p:cNvGrpSpPr/>
          <p:nvPr/>
        </p:nvGrpSpPr>
        <p:grpSpPr>
          <a:xfrm>
            <a:off x="3489621" y="1743507"/>
            <a:ext cx="6919772" cy="4885236"/>
            <a:chOff x="0" y="-38100"/>
            <a:chExt cx="3032225" cy="2140697"/>
          </a:xfrm>
        </p:grpSpPr>
        <p:sp>
          <p:nvSpPr>
            <p:cNvPr id="156" name="Google Shape;156;p17"/>
            <p:cNvSpPr/>
            <p:nvPr/>
          </p:nvSpPr>
          <p:spPr>
            <a:xfrm>
              <a:off x="0" y="0"/>
              <a:ext cx="3032225" cy="2102597"/>
            </a:xfrm>
            <a:custGeom>
              <a:rect b="b" l="l" r="r" t="t"/>
              <a:pathLst>
                <a:path extrusionOk="0" h="2102597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085815"/>
                  </a:lnTo>
                  <a:cubicBezTo>
                    <a:pt x="3032225" y="2090266"/>
                    <a:pt x="3030457" y="2094535"/>
                    <a:pt x="3027310" y="2097682"/>
                  </a:cubicBezTo>
                  <a:cubicBezTo>
                    <a:pt x="3024162" y="2100829"/>
                    <a:pt x="3019894" y="2102597"/>
                    <a:pt x="3015443" y="2102597"/>
                  </a:cubicBezTo>
                  <a:lnTo>
                    <a:pt x="16782" y="2102597"/>
                  </a:lnTo>
                  <a:cubicBezTo>
                    <a:pt x="12331" y="2102597"/>
                    <a:pt x="8063" y="2100829"/>
                    <a:pt x="4915" y="2097682"/>
                  </a:cubicBezTo>
                  <a:cubicBezTo>
                    <a:pt x="1768" y="2094535"/>
                    <a:pt x="0" y="2090266"/>
                    <a:pt x="0" y="2085815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 txBox="1"/>
            <p:nvPr/>
          </p:nvSpPr>
          <p:spPr>
            <a:xfrm>
              <a:off x="0" y="-38100"/>
              <a:ext cx="3032225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501859" y="1912229"/>
            <a:ext cx="2625387" cy="475963"/>
            <a:chOff x="0" y="-38100"/>
            <a:chExt cx="1150437" cy="208566"/>
          </a:xfrm>
        </p:grpSpPr>
        <p:sp>
          <p:nvSpPr>
            <p:cNvPr id="159" name="Google Shape;159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5636813" y="1912229"/>
            <a:ext cx="2625387" cy="475963"/>
            <a:chOff x="0" y="-38100"/>
            <a:chExt cx="1150437" cy="208566"/>
          </a:xfrm>
        </p:grpSpPr>
        <p:sp>
          <p:nvSpPr>
            <p:cNvPr id="162" name="Google Shape;162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501859" y="4697693"/>
            <a:ext cx="2625387" cy="475963"/>
            <a:chOff x="0" y="-38100"/>
            <a:chExt cx="1150437" cy="208566"/>
          </a:xfrm>
        </p:grpSpPr>
        <p:sp>
          <p:nvSpPr>
            <p:cNvPr id="165" name="Google Shape;165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1013297" y="5269616"/>
            <a:ext cx="390559" cy="408866"/>
            <a:chOff x="0" y="-38100"/>
            <a:chExt cx="812800" cy="850900"/>
          </a:xfrm>
        </p:grpSpPr>
        <p:sp>
          <p:nvSpPr>
            <p:cNvPr id="168" name="Google Shape;16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A71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1645776" y="5269616"/>
            <a:ext cx="390559" cy="408866"/>
            <a:chOff x="0" y="-38100"/>
            <a:chExt cx="812800" cy="850900"/>
          </a:xfrm>
        </p:grpSpPr>
        <p:sp>
          <p:nvSpPr>
            <p:cNvPr id="171" name="Google Shape;17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D29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2289844" y="5269616"/>
            <a:ext cx="390559" cy="408866"/>
            <a:chOff x="0" y="-38100"/>
            <a:chExt cx="812800" cy="850900"/>
          </a:xfrm>
        </p:grpSpPr>
        <p:sp>
          <p:nvSpPr>
            <p:cNvPr id="174" name="Google Shape;17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6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7"/>
          <p:cNvSpPr txBox="1"/>
          <p:nvPr/>
        </p:nvSpPr>
        <p:spPr>
          <a:xfrm>
            <a:off x="557991" y="2528131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523767" y="4384864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867752" y="3069071"/>
            <a:ext cx="2055350" cy="1166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PACIFICO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PACIFICO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PACIFICO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892337" y="5721582"/>
            <a:ext cx="632479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#EA7139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1524816" y="5721582"/>
            <a:ext cx="632479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#3D291F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2168884" y="5721582"/>
            <a:ext cx="632479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#FFF6D7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2380467" y="1399412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3D291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3375493" y="6804000"/>
            <a:ext cx="7062895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EA7139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3137759" y="876139"/>
            <a:ext cx="4416481" cy="449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9" u="none" cap="none" strike="noStrike">
                <a:solidFill>
                  <a:srgbClr val="EA7139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85" name="Google Shape;185;p17"/>
          <p:cNvSpPr txBox="1"/>
          <p:nvPr/>
        </p:nvSpPr>
        <p:spPr>
          <a:xfrm>
            <a:off x="867752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6002706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87" name="Google Shape;187;p17"/>
          <p:cNvSpPr txBox="1"/>
          <p:nvPr/>
        </p:nvSpPr>
        <p:spPr>
          <a:xfrm>
            <a:off x="867752" y="4848166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1038185" y="5928088"/>
            <a:ext cx="365671" cy="382812"/>
            <a:chOff x="0" y="-38100"/>
            <a:chExt cx="812800" cy="850900"/>
          </a:xfrm>
        </p:grpSpPr>
        <p:sp>
          <p:nvSpPr>
            <p:cNvPr id="189" name="Google Shape;18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EA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7"/>
          <p:cNvSpPr txBox="1"/>
          <p:nvPr/>
        </p:nvSpPr>
        <p:spPr>
          <a:xfrm>
            <a:off x="850780" y="6365306"/>
            <a:ext cx="674036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#FEAB41</a:t>
            </a:r>
            <a:endParaRPr/>
          </a:p>
        </p:txBody>
      </p:sp>
      <p:grpSp>
        <p:nvGrpSpPr>
          <p:cNvPr id="192" name="Google Shape;192;p17"/>
          <p:cNvGrpSpPr/>
          <p:nvPr/>
        </p:nvGrpSpPr>
        <p:grpSpPr>
          <a:xfrm>
            <a:off x="1645776" y="5928088"/>
            <a:ext cx="365671" cy="382812"/>
            <a:chOff x="0" y="-38100"/>
            <a:chExt cx="812800" cy="850900"/>
          </a:xfrm>
        </p:grpSpPr>
        <p:sp>
          <p:nvSpPr>
            <p:cNvPr id="193" name="Google Shape;19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822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7"/>
          <p:cNvSpPr txBox="1"/>
          <p:nvPr/>
        </p:nvSpPr>
        <p:spPr>
          <a:xfrm>
            <a:off x="1500460" y="6365306"/>
            <a:ext cx="674036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#78221B</a:t>
            </a: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2289844" y="5928088"/>
            <a:ext cx="365671" cy="382812"/>
            <a:chOff x="0" y="-38100"/>
            <a:chExt cx="812800" cy="850900"/>
          </a:xfrm>
        </p:grpSpPr>
        <p:sp>
          <p:nvSpPr>
            <p:cNvPr id="197" name="Google Shape;19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7C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7"/>
          <p:cNvSpPr txBox="1"/>
          <p:nvPr/>
        </p:nvSpPr>
        <p:spPr>
          <a:xfrm>
            <a:off x="2148105" y="6365306"/>
            <a:ext cx="674036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#D7CF9B</a:t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6069777" y="3921748"/>
            <a:ext cx="1297449" cy="743084"/>
          </a:xfrm>
          <a:custGeom>
            <a:rect b="b" l="l" r="r" t="t"/>
            <a:pathLst>
              <a:path extrusionOk="0" h="743084" w="1297449">
                <a:moveTo>
                  <a:pt x="0" y="0"/>
                </a:moveTo>
                <a:lnTo>
                  <a:pt x="1297449" y="0"/>
                </a:lnTo>
                <a:lnTo>
                  <a:pt x="1297449" y="743084"/>
                </a:lnTo>
                <a:lnTo>
                  <a:pt x="0" y="743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7"/>
          <p:cNvSpPr/>
          <p:nvPr/>
        </p:nvSpPr>
        <p:spPr>
          <a:xfrm>
            <a:off x="6859046" y="3095548"/>
            <a:ext cx="1016358" cy="585792"/>
          </a:xfrm>
          <a:custGeom>
            <a:rect b="b" l="l" r="r" t="t"/>
            <a:pathLst>
              <a:path extrusionOk="0" h="585792" w="1016358">
                <a:moveTo>
                  <a:pt x="0" y="0"/>
                </a:moveTo>
                <a:lnTo>
                  <a:pt x="1016359" y="0"/>
                </a:lnTo>
                <a:lnTo>
                  <a:pt x="1016359" y="585792"/>
                </a:lnTo>
                <a:lnTo>
                  <a:pt x="0" y="585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7"/>
          <p:cNvSpPr/>
          <p:nvPr/>
        </p:nvSpPr>
        <p:spPr>
          <a:xfrm flipH="1">
            <a:off x="8098577" y="3067884"/>
            <a:ext cx="730302" cy="713040"/>
          </a:xfrm>
          <a:custGeom>
            <a:rect b="b" l="l" r="r" t="t"/>
            <a:pathLst>
              <a:path extrusionOk="0" h="713040" w="730302">
                <a:moveTo>
                  <a:pt x="730301" y="0"/>
                </a:moveTo>
                <a:lnTo>
                  <a:pt x="0" y="0"/>
                </a:lnTo>
                <a:lnTo>
                  <a:pt x="0" y="713041"/>
                </a:lnTo>
                <a:lnTo>
                  <a:pt x="730301" y="713041"/>
                </a:lnTo>
                <a:lnTo>
                  <a:pt x="73030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7"/>
          <p:cNvSpPr/>
          <p:nvPr/>
        </p:nvSpPr>
        <p:spPr>
          <a:xfrm>
            <a:off x="3969519" y="3036744"/>
            <a:ext cx="688403" cy="644596"/>
          </a:xfrm>
          <a:custGeom>
            <a:rect b="b" l="l" r="r" t="t"/>
            <a:pathLst>
              <a:path extrusionOk="0" h="644596" w="688403">
                <a:moveTo>
                  <a:pt x="0" y="0"/>
                </a:moveTo>
                <a:lnTo>
                  <a:pt x="688404" y="0"/>
                </a:lnTo>
                <a:lnTo>
                  <a:pt x="688404" y="644596"/>
                </a:lnTo>
                <a:lnTo>
                  <a:pt x="0" y="64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7"/>
          <p:cNvSpPr/>
          <p:nvPr/>
        </p:nvSpPr>
        <p:spPr>
          <a:xfrm rot="-5400000">
            <a:off x="4735173" y="3128199"/>
            <a:ext cx="471984" cy="461686"/>
          </a:xfrm>
          <a:custGeom>
            <a:rect b="b" l="l" r="r" t="t"/>
            <a:pathLst>
              <a:path extrusionOk="0" h="461686" w="471984">
                <a:moveTo>
                  <a:pt x="0" y="0"/>
                </a:moveTo>
                <a:lnTo>
                  <a:pt x="471984" y="0"/>
                </a:lnTo>
                <a:lnTo>
                  <a:pt x="471984" y="461686"/>
                </a:lnTo>
                <a:lnTo>
                  <a:pt x="0" y="46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7"/>
          <p:cNvSpPr/>
          <p:nvPr/>
        </p:nvSpPr>
        <p:spPr>
          <a:xfrm>
            <a:off x="9126005" y="3144027"/>
            <a:ext cx="918979" cy="611539"/>
          </a:xfrm>
          <a:custGeom>
            <a:rect b="b" l="l" r="r" t="t"/>
            <a:pathLst>
              <a:path extrusionOk="0" h="611539" w="918979">
                <a:moveTo>
                  <a:pt x="0" y="0"/>
                </a:moveTo>
                <a:lnTo>
                  <a:pt x="918980" y="0"/>
                </a:lnTo>
                <a:lnTo>
                  <a:pt x="918980" y="611539"/>
                </a:lnTo>
                <a:lnTo>
                  <a:pt x="0" y="611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7"/>
          <p:cNvSpPr/>
          <p:nvPr/>
        </p:nvSpPr>
        <p:spPr>
          <a:xfrm flipH="1">
            <a:off x="7485833" y="3869441"/>
            <a:ext cx="353614" cy="717666"/>
          </a:xfrm>
          <a:custGeom>
            <a:rect b="b" l="l" r="r" t="t"/>
            <a:pathLst>
              <a:path extrusionOk="0" h="717666" w="353614">
                <a:moveTo>
                  <a:pt x="353614" y="0"/>
                </a:moveTo>
                <a:lnTo>
                  <a:pt x="0" y="0"/>
                </a:lnTo>
                <a:lnTo>
                  <a:pt x="0" y="717666"/>
                </a:lnTo>
                <a:lnTo>
                  <a:pt x="353614" y="717666"/>
                </a:lnTo>
                <a:lnTo>
                  <a:pt x="353614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7"/>
          <p:cNvSpPr/>
          <p:nvPr/>
        </p:nvSpPr>
        <p:spPr>
          <a:xfrm flipH="1">
            <a:off x="5342144" y="3053931"/>
            <a:ext cx="397817" cy="491684"/>
          </a:xfrm>
          <a:custGeom>
            <a:rect b="b" l="l" r="r" t="t"/>
            <a:pathLst>
              <a:path extrusionOk="0" h="491684" w="397817">
                <a:moveTo>
                  <a:pt x="397817" y="0"/>
                </a:moveTo>
                <a:lnTo>
                  <a:pt x="0" y="0"/>
                </a:lnTo>
                <a:lnTo>
                  <a:pt x="0" y="491684"/>
                </a:lnTo>
                <a:lnTo>
                  <a:pt x="397817" y="491684"/>
                </a:lnTo>
                <a:lnTo>
                  <a:pt x="397817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7"/>
          <p:cNvSpPr/>
          <p:nvPr/>
        </p:nvSpPr>
        <p:spPr>
          <a:xfrm flipH="1">
            <a:off x="5975225" y="3191776"/>
            <a:ext cx="743276" cy="215993"/>
          </a:xfrm>
          <a:custGeom>
            <a:rect b="b" l="l" r="r" t="t"/>
            <a:pathLst>
              <a:path extrusionOk="0" h="215993" w="743276">
                <a:moveTo>
                  <a:pt x="743276" y="0"/>
                </a:moveTo>
                <a:lnTo>
                  <a:pt x="0" y="0"/>
                </a:lnTo>
                <a:lnTo>
                  <a:pt x="0" y="215993"/>
                </a:lnTo>
                <a:lnTo>
                  <a:pt x="743276" y="215993"/>
                </a:lnTo>
                <a:lnTo>
                  <a:pt x="743276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102306" r="0" t="0"/>
            </a:stretch>
          </a:blipFill>
          <a:ln>
            <a:noFill/>
          </a:ln>
        </p:spPr>
      </p:sp>
      <p:sp>
        <p:nvSpPr>
          <p:cNvPr id="209" name="Google Shape;209;p17"/>
          <p:cNvSpPr/>
          <p:nvPr/>
        </p:nvSpPr>
        <p:spPr>
          <a:xfrm>
            <a:off x="3768897" y="3920190"/>
            <a:ext cx="865909" cy="848591"/>
          </a:xfrm>
          <a:custGeom>
            <a:rect b="b" l="l" r="r" t="t"/>
            <a:pathLst>
              <a:path extrusionOk="0" h="848591" w="865909">
                <a:moveTo>
                  <a:pt x="0" y="0"/>
                </a:moveTo>
                <a:lnTo>
                  <a:pt x="865909" y="0"/>
                </a:lnTo>
                <a:lnTo>
                  <a:pt x="865909" y="848591"/>
                </a:lnTo>
                <a:lnTo>
                  <a:pt x="0" y="848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7"/>
          <p:cNvSpPr/>
          <p:nvPr/>
        </p:nvSpPr>
        <p:spPr>
          <a:xfrm>
            <a:off x="4789502" y="4168304"/>
            <a:ext cx="1158680" cy="446618"/>
          </a:xfrm>
          <a:custGeom>
            <a:rect b="b" l="l" r="r" t="t"/>
            <a:pathLst>
              <a:path extrusionOk="0" h="446618" w="1158680">
                <a:moveTo>
                  <a:pt x="0" y="0"/>
                </a:moveTo>
                <a:lnTo>
                  <a:pt x="1158679" y="0"/>
                </a:lnTo>
                <a:lnTo>
                  <a:pt x="1158679" y="446619"/>
                </a:lnTo>
                <a:lnTo>
                  <a:pt x="0" y="446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7"/>
          <p:cNvSpPr/>
          <p:nvPr/>
        </p:nvSpPr>
        <p:spPr>
          <a:xfrm>
            <a:off x="8687396" y="3961558"/>
            <a:ext cx="566960" cy="663464"/>
          </a:xfrm>
          <a:custGeom>
            <a:rect b="b" l="l" r="r" t="t"/>
            <a:pathLst>
              <a:path extrusionOk="0" h="663464" w="566960">
                <a:moveTo>
                  <a:pt x="0" y="0"/>
                </a:moveTo>
                <a:lnTo>
                  <a:pt x="566960" y="0"/>
                </a:lnTo>
                <a:lnTo>
                  <a:pt x="566960" y="663464"/>
                </a:lnTo>
                <a:lnTo>
                  <a:pt x="0" y="663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7"/>
          <p:cNvSpPr/>
          <p:nvPr/>
        </p:nvSpPr>
        <p:spPr>
          <a:xfrm>
            <a:off x="8129974" y="4063570"/>
            <a:ext cx="270814" cy="549622"/>
          </a:xfrm>
          <a:custGeom>
            <a:rect b="b" l="l" r="r" t="t"/>
            <a:pathLst>
              <a:path extrusionOk="0" h="549622" w="270814">
                <a:moveTo>
                  <a:pt x="0" y="0"/>
                </a:moveTo>
                <a:lnTo>
                  <a:pt x="270813" y="0"/>
                </a:lnTo>
                <a:lnTo>
                  <a:pt x="270813" y="549621"/>
                </a:lnTo>
                <a:lnTo>
                  <a:pt x="0" y="549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7"/>
          <p:cNvSpPr/>
          <p:nvPr/>
        </p:nvSpPr>
        <p:spPr>
          <a:xfrm>
            <a:off x="9540991" y="4035802"/>
            <a:ext cx="451021" cy="589220"/>
          </a:xfrm>
          <a:custGeom>
            <a:rect b="b" l="l" r="r" t="t"/>
            <a:pathLst>
              <a:path extrusionOk="0" h="589220" w="451021">
                <a:moveTo>
                  <a:pt x="0" y="0"/>
                </a:moveTo>
                <a:lnTo>
                  <a:pt x="451021" y="0"/>
                </a:lnTo>
                <a:lnTo>
                  <a:pt x="451021" y="589220"/>
                </a:lnTo>
                <a:lnTo>
                  <a:pt x="0" y="589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7"/>
          <p:cNvSpPr/>
          <p:nvPr/>
        </p:nvSpPr>
        <p:spPr>
          <a:xfrm>
            <a:off x="8115943" y="5318312"/>
            <a:ext cx="1725224" cy="721476"/>
          </a:xfrm>
          <a:custGeom>
            <a:rect b="b" l="l" r="r" t="t"/>
            <a:pathLst>
              <a:path extrusionOk="0" h="721476" w="1725224">
                <a:moveTo>
                  <a:pt x="0" y="0"/>
                </a:moveTo>
                <a:lnTo>
                  <a:pt x="1725225" y="0"/>
                </a:lnTo>
                <a:lnTo>
                  <a:pt x="1725225" y="721476"/>
                </a:lnTo>
                <a:lnTo>
                  <a:pt x="0" y="721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142195" l="0" r="0" t="0"/>
            </a:stretch>
          </a:blipFill>
          <a:ln>
            <a:noFill/>
          </a:ln>
        </p:spPr>
      </p:sp>
      <p:sp>
        <p:nvSpPr>
          <p:cNvPr id="215" name="Google Shape;215;p17"/>
          <p:cNvSpPr/>
          <p:nvPr/>
        </p:nvSpPr>
        <p:spPr>
          <a:xfrm>
            <a:off x="5453323" y="5443628"/>
            <a:ext cx="2198599" cy="475606"/>
          </a:xfrm>
          <a:custGeom>
            <a:rect b="b" l="l" r="r" t="t"/>
            <a:pathLst>
              <a:path extrusionOk="0" h="475606" w="2198599">
                <a:moveTo>
                  <a:pt x="0" y="0"/>
                </a:moveTo>
                <a:lnTo>
                  <a:pt x="2198598" y="0"/>
                </a:lnTo>
                <a:lnTo>
                  <a:pt x="2198598" y="475606"/>
                </a:lnTo>
                <a:lnTo>
                  <a:pt x="0" y="475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-368230"/>
            </a:stretch>
          </a:blipFill>
          <a:ln>
            <a:noFill/>
          </a:ln>
        </p:spPr>
      </p:sp>
      <p:sp>
        <p:nvSpPr>
          <p:cNvPr id="216" name="Google Shape;216;p17"/>
          <p:cNvSpPr/>
          <p:nvPr/>
        </p:nvSpPr>
        <p:spPr>
          <a:xfrm flipH="1">
            <a:off x="4057846" y="5140256"/>
            <a:ext cx="1099939" cy="961946"/>
          </a:xfrm>
          <a:custGeom>
            <a:rect b="b" l="l" r="r" t="t"/>
            <a:pathLst>
              <a:path extrusionOk="0" h="961946" w="1099939">
                <a:moveTo>
                  <a:pt x="1099938" y="0"/>
                </a:moveTo>
                <a:lnTo>
                  <a:pt x="0" y="0"/>
                </a:lnTo>
                <a:lnTo>
                  <a:pt x="0" y="961946"/>
                </a:lnTo>
                <a:lnTo>
                  <a:pt x="1099938" y="961946"/>
                </a:lnTo>
                <a:lnTo>
                  <a:pt x="1099938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6D7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-297442" y="-1750573"/>
            <a:ext cx="11286884" cy="11061147"/>
          </a:xfrm>
          <a:custGeom>
            <a:rect b="b" l="l" r="r" t="t"/>
            <a:pathLst>
              <a:path extrusionOk="0" h="11061147" w="11286884">
                <a:moveTo>
                  <a:pt x="0" y="0"/>
                </a:moveTo>
                <a:lnTo>
                  <a:pt x="11286884" y="0"/>
                </a:lnTo>
                <a:lnTo>
                  <a:pt x="11286884" y="11061146"/>
                </a:lnTo>
                <a:lnTo>
                  <a:pt x="0" y="11061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8"/>
          <p:cNvSpPr txBox="1"/>
          <p:nvPr/>
        </p:nvSpPr>
        <p:spPr>
          <a:xfrm>
            <a:off x="2380467" y="1399412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3D291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3375493" y="6804000"/>
            <a:ext cx="7062895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EA7139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24" name="Google Shape;224;p18"/>
          <p:cNvSpPr txBox="1"/>
          <p:nvPr/>
        </p:nvSpPr>
        <p:spPr>
          <a:xfrm>
            <a:off x="3137759" y="876139"/>
            <a:ext cx="4416481" cy="449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9" u="none" cap="none" strike="noStrike">
                <a:solidFill>
                  <a:srgbClr val="EA7139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grpSp>
        <p:nvGrpSpPr>
          <p:cNvPr id="225" name="Google Shape;225;p18"/>
          <p:cNvGrpSpPr/>
          <p:nvPr/>
        </p:nvGrpSpPr>
        <p:grpSpPr>
          <a:xfrm>
            <a:off x="448552" y="1743507"/>
            <a:ext cx="9960841" cy="4885236"/>
            <a:chOff x="0" y="-38100"/>
            <a:chExt cx="4364813" cy="2140697"/>
          </a:xfrm>
        </p:grpSpPr>
        <p:sp>
          <p:nvSpPr>
            <p:cNvPr id="226" name="Google Shape;226;p18"/>
            <p:cNvSpPr/>
            <p:nvPr/>
          </p:nvSpPr>
          <p:spPr>
            <a:xfrm>
              <a:off x="0" y="0"/>
              <a:ext cx="4364813" cy="2102597"/>
            </a:xfrm>
            <a:custGeom>
              <a:rect b="b" l="l" r="r" t="t"/>
              <a:pathLst>
                <a:path extrusionOk="0" h="2102597" w="4364813">
                  <a:moveTo>
                    <a:pt x="11659" y="0"/>
                  </a:moveTo>
                  <a:lnTo>
                    <a:pt x="4353154" y="0"/>
                  </a:lnTo>
                  <a:cubicBezTo>
                    <a:pt x="4359593" y="0"/>
                    <a:pt x="4364813" y="5220"/>
                    <a:pt x="4364813" y="11659"/>
                  </a:cubicBezTo>
                  <a:lnTo>
                    <a:pt x="4364813" y="2090939"/>
                  </a:lnTo>
                  <a:cubicBezTo>
                    <a:pt x="4364813" y="2097378"/>
                    <a:pt x="4359593" y="2102597"/>
                    <a:pt x="4353154" y="2102597"/>
                  </a:cubicBezTo>
                  <a:lnTo>
                    <a:pt x="11659" y="2102597"/>
                  </a:lnTo>
                  <a:cubicBezTo>
                    <a:pt x="5220" y="2102597"/>
                    <a:pt x="0" y="2097378"/>
                    <a:pt x="0" y="2090939"/>
                  </a:cubicBezTo>
                  <a:lnTo>
                    <a:pt x="0" y="11659"/>
                  </a:lnTo>
                  <a:cubicBezTo>
                    <a:pt x="0" y="5220"/>
                    <a:pt x="5220" y="0"/>
                    <a:pt x="11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0" y="-38100"/>
              <a:ext cx="4364813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8"/>
          <p:cNvGrpSpPr/>
          <p:nvPr/>
        </p:nvGrpSpPr>
        <p:grpSpPr>
          <a:xfrm>
            <a:off x="4116279" y="1928219"/>
            <a:ext cx="2625387" cy="475963"/>
            <a:chOff x="0" y="-38100"/>
            <a:chExt cx="1150437" cy="208566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8"/>
          <p:cNvSpPr txBox="1"/>
          <p:nvPr/>
        </p:nvSpPr>
        <p:spPr>
          <a:xfrm>
            <a:off x="4482172" y="2097480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5346331" y="3321917"/>
            <a:ext cx="1456888" cy="663533"/>
          </a:xfrm>
          <a:custGeom>
            <a:rect b="b" l="l" r="r" t="t"/>
            <a:pathLst>
              <a:path extrusionOk="0" h="663533" w="1456888">
                <a:moveTo>
                  <a:pt x="0" y="0"/>
                </a:moveTo>
                <a:lnTo>
                  <a:pt x="1456888" y="0"/>
                </a:lnTo>
                <a:lnTo>
                  <a:pt x="1456888" y="663533"/>
                </a:lnTo>
                <a:lnTo>
                  <a:pt x="0" y="663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8"/>
          <p:cNvSpPr/>
          <p:nvPr/>
        </p:nvSpPr>
        <p:spPr>
          <a:xfrm>
            <a:off x="2835505" y="3333513"/>
            <a:ext cx="2144793" cy="510851"/>
          </a:xfrm>
          <a:custGeom>
            <a:rect b="b" l="l" r="r" t="t"/>
            <a:pathLst>
              <a:path extrusionOk="0" h="510851" w="2144793">
                <a:moveTo>
                  <a:pt x="0" y="0"/>
                </a:moveTo>
                <a:lnTo>
                  <a:pt x="2144793" y="0"/>
                </a:lnTo>
                <a:lnTo>
                  <a:pt x="2144793" y="510850"/>
                </a:lnTo>
                <a:lnTo>
                  <a:pt x="0" y="510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8"/>
          <p:cNvSpPr/>
          <p:nvPr/>
        </p:nvSpPr>
        <p:spPr>
          <a:xfrm>
            <a:off x="1186898" y="3227193"/>
            <a:ext cx="1402973" cy="885149"/>
          </a:xfrm>
          <a:custGeom>
            <a:rect b="b" l="l" r="r" t="t"/>
            <a:pathLst>
              <a:path extrusionOk="0" h="885149" w="1402973">
                <a:moveTo>
                  <a:pt x="0" y="0"/>
                </a:moveTo>
                <a:lnTo>
                  <a:pt x="1402974" y="0"/>
                </a:lnTo>
                <a:lnTo>
                  <a:pt x="1402974" y="885148"/>
                </a:lnTo>
                <a:lnTo>
                  <a:pt x="0" y="885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8"/>
          <p:cNvSpPr/>
          <p:nvPr/>
        </p:nvSpPr>
        <p:spPr>
          <a:xfrm>
            <a:off x="1023442" y="4486219"/>
            <a:ext cx="1918079" cy="1743708"/>
          </a:xfrm>
          <a:custGeom>
            <a:rect b="b" l="l" r="r" t="t"/>
            <a:pathLst>
              <a:path extrusionOk="0" h="1743708" w="1918079">
                <a:moveTo>
                  <a:pt x="0" y="0"/>
                </a:moveTo>
                <a:lnTo>
                  <a:pt x="1918078" y="0"/>
                </a:lnTo>
                <a:lnTo>
                  <a:pt x="1918078" y="1743708"/>
                </a:lnTo>
                <a:lnTo>
                  <a:pt x="0" y="1743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8"/>
          <p:cNvSpPr/>
          <p:nvPr/>
        </p:nvSpPr>
        <p:spPr>
          <a:xfrm flipH="1" rot="995714">
            <a:off x="6741858" y="4752904"/>
            <a:ext cx="1190671" cy="1210339"/>
          </a:xfrm>
          <a:custGeom>
            <a:rect b="b" l="l" r="r" t="t"/>
            <a:pathLst>
              <a:path extrusionOk="0" h="1210339" w="1190671">
                <a:moveTo>
                  <a:pt x="1190671" y="0"/>
                </a:moveTo>
                <a:lnTo>
                  <a:pt x="0" y="0"/>
                </a:lnTo>
                <a:lnTo>
                  <a:pt x="0" y="1210339"/>
                </a:lnTo>
                <a:lnTo>
                  <a:pt x="1190671" y="1210339"/>
                </a:lnTo>
                <a:lnTo>
                  <a:pt x="119067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8"/>
          <p:cNvSpPr/>
          <p:nvPr/>
        </p:nvSpPr>
        <p:spPr>
          <a:xfrm flipH="1">
            <a:off x="3350582" y="4813271"/>
            <a:ext cx="1270676" cy="1089605"/>
          </a:xfrm>
          <a:custGeom>
            <a:rect b="b" l="l" r="r" t="t"/>
            <a:pathLst>
              <a:path extrusionOk="0" h="1089605" w="1270676">
                <a:moveTo>
                  <a:pt x="1270676" y="0"/>
                </a:moveTo>
                <a:lnTo>
                  <a:pt x="0" y="0"/>
                </a:lnTo>
                <a:lnTo>
                  <a:pt x="0" y="1089605"/>
                </a:lnTo>
                <a:lnTo>
                  <a:pt x="1270676" y="1089605"/>
                </a:lnTo>
                <a:lnTo>
                  <a:pt x="1270676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8"/>
          <p:cNvSpPr/>
          <p:nvPr/>
        </p:nvSpPr>
        <p:spPr>
          <a:xfrm flipH="1">
            <a:off x="5030319" y="4637677"/>
            <a:ext cx="1154435" cy="1440792"/>
          </a:xfrm>
          <a:custGeom>
            <a:rect b="b" l="l" r="r" t="t"/>
            <a:pathLst>
              <a:path extrusionOk="0" h="1440792" w="1154435">
                <a:moveTo>
                  <a:pt x="0" y="1440792"/>
                </a:moveTo>
                <a:lnTo>
                  <a:pt x="1154434" y="1440792"/>
                </a:lnTo>
                <a:lnTo>
                  <a:pt x="1154434" y="0"/>
                </a:lnTo>
                <a:lnTo>
                  <a:pt x="0" y="0"/>
                </a:lnTo>
                <a:lnTo>
                  <a:pt x="0" y="1440792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8"/>
          <p:cNvSpPr/>
          <p:nvPr/>
        </p:nvSpPr>
        <p:spPr>
          <a:xfrm>
            <a:off x="8489634" y="4899137"/>
            <a:ext cx="1344869" cy="917873"/>
          </a:xfrm>
          <a:custGeom>
            <a:rect b="b" l="l" r="r" t="t"/>
            <a:pathLst>
              <a:path extrusionOk="0" h="917873" w="1344869">
                <a:moveTo>
                  <a:pt x="0" y="0"/>
                </a:moveTo>
                <a:lnTo>
                  <a:pt x="1344869" y="0"/>
                </a:lnTo>
                <a:lnTo>
                  <a:pt x="1344869" y="917873"/>
                </a:lnTo>
                <a:lnTo>
                  <a:pt x="0" y="917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8"/>
          <p:cNvSpPr/>
          <p:nvPr/>
        </p:nvSpPr>
        <p:spPr>
          <a:xfrm>
            <a:off x="7207371" y="2899482"/>
            <a:ext cx="2627132" cy="1409098"/>
          </a:xfrm>
          <a:custGeom>
            <a:rect b="b" l="l" r="r" t="t"/>
            <a:pathLst>
              <a:path extrusionOk="0" h="1409098" w="2627132">
                <a:moveTo>
                  <a:pt x="0" y="0"/>
                </a:moveTo>
                <a:lnTo>
                  <a:pt x="2627132" y="0"/>
                </a:lnTo>
                <a:lnTo>
                  <a:pt x="2627132" y="1409098"/>
                </a:lnTo>
                <a:lnTo>
                  <a:pt x="0" y="1409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6D7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/>
          <p:nvPr/>
        </p:nvSpPr>
        <p:spPr>
          <a:xfrm>
            <a:off x="-297442" y="-1750573"/>
            <a:ext cx="11286884" cy="11061147"/>
          </a:xfrm>
          <a:custGeom>
            <a:rect b="b" l="l" r="r" t="t"/>
            <a:pathLst>
              <a:path extrusionOk="0" h="11061147" w="11286884">
                <a:moveTo>
                  <a:pt x="0" y="0"/>
                </a:moveTo>
                <a:lnTo>
                  <a:pt x="11286884" y="0"/>
                </a:lnTo>
                <a:lnTo>
                  <a:pt x="11286884" y="11061146"/>
                </a:lnTo>
                <a:lnTo>
                  <a:pt x="0" y="11061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9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EA7139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3D291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EA7139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3D291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3D291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3D291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3711512" y="2864991"/>
            <a:ext cx="3268976" cy="817244"/>
          </a:xfrm>
          <a:custGeom>
            <a:rect b="b" l="l" r="r" t="t"/>
            <a:pathLst>
              <a:path extrusionOk="0" h="817244" w="3268976">
                <a:moveTo>
                  <a:pt x="0" y="0"/>
                </a:moveTo>
                <a:lnTo>
                  <a:pt x="3268976" y="0"/>
                </a:lnTo>
                <a:lnTo>
                  <a:pt x="3268976" y="817244"/>
                </a:lnTo>
                <a:lnTo>
                  <a:pt x="0" y="817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