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5143500" cx="9144000"/>
  <p:notesSz cx="6858000" cy="9144000"/>
  <p:embeddedFontLst>
    <p:embeddedFont>
      <p:font typeface="Arimo"/>
      <p:regular r:id="rId27"/>
      <p:bold r:id="rId28"/>
      <p:italic r:id="rId29"/>
      <p:boldItalic r:id="rId30"/>
    </p:embeddedFont>
    <p:embeddedFont>
      <p:font typeface="Arimo SemiBold"/>
      <p:regular r:id="rId31"/>
      <p:bold r:id="rId32"/>
      <p:italic r:id="rId33"/>
      <p:boldItalic r:id="rId34"/>
    </p:embeddedFont>
    <p:embeddedFont>
      <p:font typeface="Paytone One"/>
      <p:regular r:id="rId35"/>
    </p:embeddedFont>
    <p:embeddedFont>
      <p:font typeface="La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49A8DA2-4DF7-42E5-9474-2727558F544D}">
  <a:tblStyle styleId="{C49A8DA2-4DF7-42E5-9474-2727558F544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Arimo-bold.fntdata"/><Relationship Id="rId27" Type="http://schemas.openxmlformats.org/officeDocument/2006/relationships/font" Target="fonts/Arim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Arimo-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ArimoSemiBold-regular.fntdata"/><Relationship Id="rId30" Type="http://schemas.openxmlformats.org/officeDocument/2006/relationships/font" Target="fonts/Arimo-boldItalic.fntdata"/><Relationship Id="rId11" Type="http://schemas.openxmlformats.org/officeDocument/2006/relationships/slide" Target="slides/slide4.xml"/><Relationship Id="rId33" Type="http://schemas.openxmlformats.org/officeDocument/2006/relationships/font" Target="fonts/ArimoSemiBold-italic.fntdata"/><Relationship Id="rId10" Type="http://schemas.openxmlformats.org/officeDocument/2006/relationships/slide" Target="slides/slide3.xml"/><Relationship Id="rId32" Type="http://schemas.openxmlformats.org/officeDocument/2006/relationships/font" Target="fonts/ArimoSemiBold-bold.fntdata"/><Relationship Id="rId13" Type="http://schemas.openxmlformats.org/officeDocument/2006/relationships/slide" Target="slides/slide6.xml"/><Relationship Id="rId35" Type="http://schemas.openxmlformats.org/officeDocument/2006/relationships/font" Target="fonts/PaytoneOne-regular.fntdata"/><Relationship Id="rId12" Type="http://schemas.openxmlformats.org/officeDocument/2006/relationships/slide" Target="slides/slide5.xml"/><Relationship Id="rId34" Type="http://schemas.openxmlformats.org/officeDocument/2006/relationships/font" Target="fonts/ArimoSemiBold-boldItalic.fntdata"/><Relationship Id="rId15" Type="http://schemas.openxmlformats.org/officeDocument/2006/relationships/slide" Target="slides/slide8.xml"/><Relationship Id="rId37" Type="http://schemas.openxmlformats.org/officeDocument/2006/relationships/font" Target="fonts/Lato-bold.fntdata"/><Relationship Id="rId14" Type="http://schemas.openxmlformats.org/officeDocument/2006/relationships/slide" Target="slides/slide7.xml"/><Relationship Id="rId36" Type="http://schemas.openxmlformats.org/officeDocument/2006/relationships/font" Target="fonts/Lato-regular.fntdata"/><Relationship Id="rId17" Type="http://schemas.openxmlformats.org/officeDocument/2006/relationships/slide" Target="slides/slide10.xml"/><Relationship Id="rId39" Type="http://schemas.openxmlformats.org/officeDocument/2006/relationships/font" Target="fonts/Lato-boldItalic.fntdata"/><Relationship Id="rId16" Type="http://schemas.openxmlformats.org/officeDocument/2006/relationships/slide" Target="slides/slide9.xml"/><Relationship Id="rId38" Type="http://schemas.openxmlformats.org/officeDocument/2006/relationships/font" Target="fonts/Lato-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5ddc062161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5ddc062161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5ddc062161_2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25ddc062161_2_1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5ddc062161_2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5ddc062161_2_2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5ddc062161_2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25ddc062161_2_20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5ddc062161_2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5ddc062161_2_2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5ddc062161_2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25ddc062161_2_2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5ddc062161_2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25ddc062161_2_2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5ddc062161_2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25ddc062161_2_2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5ddc062161_2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25ddc062161_2_2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5ddc062161_2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25ddc062161_2_2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5ddc062161_2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25ddc062161_2_3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5ddc062161_2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25ddc062161_2_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ddc062161_2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5ddc062161_2_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5ddc062161_2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25ddc062161_2_1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5ddc062161_2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25ddc062161_2_1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5ddc062161_2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5ddc062161_2_1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5ddc062161_2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25ddc062161_2_1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5ddc062161_2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25ddc062161_2_1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5ddc062161_2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5ddc062161_2_1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7.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2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7.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8.png"/><Relationship Id="rId6" Type="http://schemas.openxmlformats.org/officeDocument/2006/relationships/image" Target="../media/image24.png"/><Relationship Id="rId7"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 Id="rId4" Type="http://schemas.openxmlformats.org/officeDocument/2006/relationships/image" Target="../media/image24.png"/><Relationship Id="rId11" Type="http://schemas.openxmlformats.org/officeDocument/2006/relationships/image" Target="../media/image23.png"/><Relationship Id="rId10" Type="http://schemas.openxmlformats.org/officeDocument/2006/relationships/image" Target="../media/image6.png"/><Relationship Id="rId12" Type="http://schemas.openxmlformats.org/officeDocument/2006/relationships/image" Target="../media/image8.png"/><Relationship Id="rId9" Type="http://schemas.openxmlformats.org/officeDocument/2006/relationships/image" Target="../media/image32.png"/><Relationship Id="rId5" Type="http://schemas.openxmlformats.org/officeDocument/2006/relationships/image" Target="../media/image20.pn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362224" y="4077577"/>
            <a:ext cx="3386798" cy="1564895"/>
          </a:xfrm>
          <a:custGeom>
            <a:rect b="b" l="l" r="r" t="t"/>
            <a:pathLst>
              <a:path extrusionOk="0" h="1545575" w="3344986">
                <a:moveTo>
                  <a:pt x="0" y="0"/>
                </a:moveTo>
                <a:lnTo>
                  <a:pt x="3344986" y="0"/>
                </a:lnTo>
                <a:lnTo>
                  <a:pt x="3344986" y="1545575"/>
                </a:lnTo>
                <a:lnTo>
                  <a:pt x="0" y="1545575"/>
                </a:lnTo>
                <a:lnTo>
                  <a:pt x="0" y="0"/>
                </a:lnTo>
                <a:close/>
              </a:path>
            </a:pathLst>
          </a:custGeom>
          <a:blipFill rotWithShape="1">
            <a:blip r:embed="rId2">
              <a:alphaModFix/>
            </a:blip>
            <a:stretch>
              <a:fillRect b="0" l="0" r="0" t="0"/>
            </a:stretch>
          </a:blipFill>
          <a:ln>
            <a:noFill/>
          </a:ln>
        </p:spPr>
      </p:sp>
      <p:sp>
        <p:nvSpPr>
          <p:cNvPr id="14" name="Google Shape;14;p2"/>
          <p:cNvSpPr/>
          <p:nvPr/>
        </p:nvSpPr>
        <p:spPr>
          <a:xfrm rot="8189855">
            <a:off x="8126562" y="2945976"/>
            <a:ext cx="447937" cy="963306"/>
          </a:xfrm>
          <a:custGeom>
            <a:rect b="b" l="l" r="r" t="t"/>
            <a:pathLst>
              <a:path extrusionOk="0" h="1780203" w="827794">
                <a:moveTo>
                  <a:pt x="0" y="0"/>
                </a:moveTo>
                <a:lnTo>
                  <a:pt x="827794" y="0"/>
                </a:lnTo>
                <a:lnTo>
                  <a:pt x="827794" y="1780202"/>
                </a:lnTo>
                <a:lnTo>
                  <a:pt x="0" y="1780202"/>
                </a:lnTo>
                <a:lnTo>
                  <a:pt x="0" y="0"/>
                </a:lnTo>
                <a:close/>
              </a:path>
            </a:pathLst>
          </a:custGeom>
          <a:blipFill rotWithShape="1">
            <a:blip r:embed="rId3">
              <a:alphaModFix/>
            </a:blip>
            <a:stretch>
              <a:fillRect b="0" l="0" r="0" t="0"/>
            </a:stretch>
          </a:blipFill>
          <a:ln>
            <a:noFill/>
          </a:ln>
        </p:spPr>
      </p:sp>
      <p:sp>
        <p:nvSpPr>
          <p:cNvPr id="15" name="Google Shape;15;p2"/>
          <p:cNvSpPr/>
          <p:nvPr/>
        </p:nvSpPr>
        <p:spPr>
          <a:xfrm rot="9799569">
            <a:off x="7908536" y="3757792"/>
            <a:ext cx="883973" cy="1033887"/>
          </a:xfrm>
          <a:custGeom>
            <a:rect b="b" l="l" r="r" t="t"/>
            <a:pathLst>
              <a:path extrusionOk="0" h="1913846" w="1636338">
                <a:moveTo>
                  <a:pt x="0" y="0"/>
                </a:moveTo>
                <a:lnTo>
                  <a:pt x="1636338" y="0"/>
                </a:lnTo>
                <a:lnTo>
                  <a:pt x="1636338" y="1913845"/>
                </a:lnTo>
                <a:lnTo>
                  <a:pt x="0" y="1913845"/>
                </a:lnTo>
                <a:lnTo>
                  <a:pt x="0" y="0"/>
                </a:lnTo>
                <a:close/>
              </a:path>
            </a:pathLst>
          </a:custGeom>
          <a:blipFill rotWithShape="1">
            <a:blip r:embed="rId4">
              <a:alphaModFix/>
            </a:blip>
            <a:stretch>
              <a:fillRect b="0" l="0" r="0" t="0"/>
            </a:stretch>
          </a:blipFill>
          <a:ln>
            <a:noFill/>
          </a:ln>
        </p:spPr>
      </p:sp>
      <p:sp>
        <p:nvSpPr>
          <p:cNvPr id="16" name="Google Shape;16;p2"/>
          <p:cNvSpPr/>
          <p:nvPr/>
        </p:nvSpPr>
        <p:spPr>
          <a:xfrm rot="-10224412">
            <a:off x="7191627" y="3455817"/>
            <a:ext cx="529054" cy="1074221"/>
          </a:xfrm>
          <a:custGeom>
            <a:rect b="b" l="l" r="r" t="t"/>
            <a:pathLst>
              <a:path extrusionOk="0" h="1989107" w="979635">
                <a:moveTo>
                  <a:pt x="0" y="0"/>
                </a:moveTo>
                <a:lnTo>
                  <a:pt x="979635" y="0"/>
                </a:lnTo>
                <a:lnTo>
                  <a:pt x="979635" y="1989107"/>
                </a:lnTo>
                <a:lnTo>
                  <a:pt x="0" y="1989107"/>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
        <p:nvSpPr>
          <p:cNvPr id="93" name="Google Shape;93;p1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4" name="Google Shape;94;p1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5" name="Google Shape;95;p1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1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8" name="Google Shape;98;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99" name="Google Shape;99;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0" name="Google Shape;100;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1" name="Google Shape;101;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4" name="Google Shape;104;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05" name="Google Shape;105;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6" name="Google Shape;106;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7" name="Google Shape;107;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p15"/>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0" name="Google Shape;110;p15"/>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111" name="Google Shape;111;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3" name="Google Shape;113;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6" name="Google Shape;116;p16"/>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17" name="Google Shape;117;p16"/>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18" name="Google Shape;118;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9" name="Google Shape;119;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0" name="Google Shape;120;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3" name="Google Shape;123;p17"/>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24" name="Google Shape;124;p17"/>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25" name="Google Shape;125;p17"/>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26" name="Google Shape;126;p17"/>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27" name="Google Shape;127;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8" name="Google Shape;128;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9" name="Google Shape;129;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2" name="Google Shape;13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3" name="Google Shape;13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4" name="Google Shape;13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5" name="Shape 135"/>
        <p:cNvGrpSpPr/>
        <p:nvPr/>
      </p:nvGrpSpPr>
      <p:grpSpPr>
        <a:xfrm>
          <a:off x="0" y="0"/>
          <a:ext cx="0" cy="0"/>
          <a:chOff x="0" y="0"/>
          <a:chExt cx="0" cy="0"/>
        </a:xfrm>
      </p:grpSpPr>
      <p:sp>
        <p:nvSpPr>
          <p:cNvPr id="136" name="Google Shape;136;p19"/>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7" name="Google Shape;137;p19"/>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38" name="Google Shape;138;p19"/>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39" name="Google Shape;139;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0" name="Google Shape;140;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1" name="Google Shape;141;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2" name="Shape 142"/>
        <p:cNvGrpSpPr/>
        <p:nvPr/>
      </p:nvGrpSpPr>
      <p:grpSpPr>
        <a:xfrm>
          <a:off x="0" y="0"/>
          <a:ext cx="0" cy="0"/>
          <a:chOff x="0" y="0"/>
          <a:chExt cx="0" cy="0"/>
        </a:xfrm>
      </p:grpSpPr>
      <p:sp>
        <p:nvSpPr>
          <p:cNvPr id="143" name="Google Shape;143;p20"/>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4" name="Google Shape;144;p20"/>
          <p:cNvSpPr/>
          <p:nvPr>
            <p:ph idx="2" type="pic"/>
          </p:nvPr>
        </p:nvSpPr>
        <p:spPr>
          <a:xfrm>
            <a:off x="896144" y="306388"/>
            <a:ext cx="2743200" cy="2057400"/>
          </a:xfrm>
          <a:prstGeom prst="rect">
            <a:avLst/>
          </a:prstGeom>
          <a:noFill/>
          <a:ln>
            <a:noFill/>
          </a:ln>
        </p:spPr>
      </p:sp>
      <p:sp>
        <p:nvSpPr>
          <p:cNvPr id="145" name="Google Shape;145;p20"/>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46" name="Google Shape;14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7" name="Google Shape;14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8" name="Google Shape;14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9" name="Shape 149"/>
        <p:cNvGrpSpPr/>
        <p:nvPr/>
      </p:nvGrpSpPr>
      <p:grpSpPr>
        <a:xfrm>
          <a:off x="0" y="0"/>
          <a:ext cx="0" cy="0"/>
          <a:chOff x="0" y="0"/>
          <a:chExt cx="0" cy="0"/>
        </a:xfrm>
      </p:grpSpPr>
      <p:sp>
        <p:nvSpPr>
          <p:cNvPr id="150" name="Google Shape;150;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51" name="Google Shape;151;p21"/>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52" name="Google Shape;152;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3" name="Google Shape;153;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4" name="Google Shape;154;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p:nvPr/>
        </p:nvSpPr>
        <p:spPr>
          <a:xfrm>
            <a:off x="7401251" y="-505025"/>
            <a:ext cx="2691099" cy="1725667"/>
          </a:xfrm>
          <a:custGeom>
            <a:rect b="b" l="l" r="r" t="t"/>
            <a:pathLst>
              <a:path extrusionOk="0" h="1816492" w="2832736">
                <a:moveTo>
                  <a:pt x="0" y="0"/>
                </a:moveTo>
                <a:lnTo>
                  <a:pt x="2832736" y="0"/>
                </a:lnTo>
                <a:lnTo>
                  <a:pt x="2832736" y="1816492"/>
                </a:lnTo>
                <a:lnTo>
                  <a:pt x="0" y="1816492"/>
                </a:lnTo>
                <a:lnTo>
                  <a:pt x="0" y="0"/>
                </a:lnTo>
                <a:close/>
              </a:path>
            </a:pathLst>
          </a:custGeom>
          <a:blipFill rotWithShape="1">
            <a:blip r:embed="rId2">
              <a:alphaModFix/>
            </a:blip>
            <a:stretch>
              <a:fillRect b="0" l="0" r="0" t="0"/>
            </a:stretch>
          </a:blipFill>
          <a:ln>
            <a:noFill/>
          </a:ln>
        </p:spPr>
      </p:sp>
      <p:sp>
        <p:nvSpPr>
          <p:cNvPr id="21" name="Google Shape;21;p3"/>
          <p:cNvSpPr/>
          <p:nvPr/>
        </p:nvSpPr>
        <p:spPr>
          <a:xfrm>
            <a:off x="-266412" y="4109238"/>
            <a:ext cx="2689057" cy="1401671"/>
          </a:xfrm>
          <a:custGeom>
            <a:rect b="b" l="l" r="r" t="t"/>
            <a:pathLst>
              <a:path extrusionOk="0" h="1479336" w="2838055">
                <a:moveTo>
                  <a:pt x="0" y="0"/>
                </a:moveTo>
                <a:lnTo>
                  <a:pt x="2838055" y="0"/>
                </a:lnTo>
                <a:lnTo>
                  <a:pt x="2838055" y="1479336"/>
                </a:lnTo>
                <a:lnTo>
                  <a:pt x="0" y="1479336"/>
                </a:lnTo>
                <a:lnTo>
                  <a:pt x="0" y="0"/>
                </a:lnTo>
                <a:close/>
              </a:path>
            </a:pathLst>
          </a:custGeom>
          <a:blipFill rotWithShape="1">
            <a:blip r:embed="rId3">
              <a:alphaModFix/>
            </a:blip>
            <a:stretch>
              <a:fillRect b="0" l="0" r="0" t="0"/>
            </a:stretch>
          </a:blipFill>
          <a:ln>
            <a:noFill/>
          </a:ln>
        </p:spPr>
      </p:sp>
      <p:sp>
        <p:nvSpPr>
          <p:cNvPr id="22" name="Google Shape;22;p3"/>
          <p:cNvSpPr/>
          <p:nvPr/>
        </p:nvSpPr>
        <p:spPr>
          <a:xfrm>
            <a:off x="5539699" y="3107751"/>
            <a:ext cx="2152943" cy="2112576"/>
          </a:xfrm>
          <a:custGeom>
            <a:rect b="b" l="l" r="r" t="t"/>
            <a:pathLst>
              <a:path extrusionOk="0" h="2435246" w="2481779">
                <a:moveTo>
                  <a:pt x="0" y="0"/>
                </a:moveTo>
                <a:lnTo>
                  <a:pt x="2481779" y="0"/>
                </a:lnTo>
                <a:lnTo>
                  <a:pt x="2481779" y="2435246"/>
                </a:lnTo>
                <a:lnTo>
                  <a:pt x="0" y="2435246"/>
                </a:lnTo>
                <a:lnTo>
                  <a:pt x="0" y="0"/>
                </a:lnTo>
                <a:close/>
              </a:path>
            </a:pathLst>
          </a:custGeom>
          <a:blipFill rotWithShape="1">
            <a:blip r:embed="rId4">
              <a:alphaModFix/>
            </a:blip>
            <a:stretch>
              <a:fillRect b="0" l="0" r="0" t="0"/>
            </a:stretch>
          </a:blipFill>
          <a:ln>
            <a:noFill/>
          </a:ln>
        </p:spPr>
      </p:sp>
      <p:sp>
        <p:nvSpPr>
          <p:cNvPr id="23" name="Google Shape;23;p3"/>
          <p:cNvSpPr/>
          <p:nvPr/>
        </p:nvSpPr>
        <p:spPr>
          <a:xfrm>
            <a:off x="250699" y="170301"/>
            <a:ext cx="1123428" cy="1143438"/>
          </a:xfrm>
          <a:custGeom>
            <a:rect b="b" l="l" r="r" t="t"/>
            <a:pathLst>
              <a:path extrusionOk="0" h="1593642" w="1565753">
                <a:moveTo>
                  <a:pt x="0" y="0"/>
                </a:moveTo>
                <a:lnTo>
                  <a:pt x="1565754" y="0"/>
                </a:lnTo>
                <a:lnTo>
                  <a:pt x="1565754" y="1593641"/>
                </a:lnTo>
                <a:lnTo>
                  <a:pt x="0" y="1593641"/>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5" name="Shape 155"/>
        <p:cNvGrpSpPr/>
        <p:nvPr/>
      </p:nvGrpSpPr>
      <p:grpSpPr>
        <a:xfrm>
          <a:off x="0" y="0"/>
          <a:ext cx="0" cy="0"/>
          <a:chOff x="0" y="0"/>
          <a:chExt cx="0" cy="0"/>
        </a:xfrm>
      </p:grpSpPr>
      <p:sp>
        <p:nvSpPr>
          <p:cNvPr id="156" name="Google Shape;156;p22"/>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57" name="Google Shape;157;p22"/>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58" name="Google Shape;158;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9" name="Google Shape;159;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60" name="Google Shape;160;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4"/>
          <p:cNvSpPr/>
          <p:nvPr/>
        </p:nvSpPr>
        <p:spPr>
          <a:xfrm>
            <a:off x="4731928" y="1760809"/>
            <a:ext cx="3810468" cy="2548251"/>
          </a:xfrm>
          <a:custGeom>
            <a:rect b="b" l="l" r="r" t="t"/>
            <a:pathLst>
              <a:path extrusionOk="0" h="2046788" w="3060617">
                <a:moveTo>
                  <a:pt x="0" y="0"/>
                </a:moveTo>
                <a:lnTo>
                  <a:pt x="3060617" y="0"/>
                </a:lnTo>
                <a:lnTo>
                  <a:pt x="3060617" y="2046787"/>
                </a:lnTo>
                <a:lnTo>
                  <a:pt x="0" y="2046787"/>
                </a:lnTo>
                <a:lnTo>
                  <a:pt x="0" y="0"/>
                </a:lnTo>
                <a:close/>
              </a:path>
            </a:pathLst>
          </a:custGeom>
          <a:blipFill rotWithShape="1">
            <a:blip r:embed="rId2">
              <a:alphaModFix/>
            </a:blip>
            <a:stretch>
              <a:fillRect b="0" l="0" r="0" t="0"/>
            </a:stretch>
          </a:blipFill>
          <a:ln>
            <a:noFill/>
          </a:ln>
        </p:spPr>
      </p:sp>
      <p:sp>
        <p:nvSpPr>
          <p:cNvPr id="29" name="Google Shape;29;p4"/>
          <p:cNvSpPr/>
          <p:nvPr/>
        </p:nvSpPr>
        <p:spPr>
          <a:xfrm>
            <a:off x="7011377" y="-720505"/>
            <a:ext cx="3334715" cy="1738220"/>
          </a:xfrm>
          <a:custGeom>
            <a:rect b="b" l="l" r="r" t="t"/>
            <a:pathLst>
              <a:path extrusionOk="0" h="1479336" w="2838055">
                <a:moveTo>
                  <a:pt x="0" y="0"/>
                </a:moveTo>
                <a:lnTo>
                  <a:pt x="2838055" y="0"/>
                </a:lnTo>
                <a:lnTo>
                  <a:pt x="2838055" y="1479336"/>
                </a:lnTo>
                <a:lnTo>
                  <a:pt x="0" y="1479336"/>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5" name="Google Shape;35;p5"/>
          <p:cNvSpPr/>
          <p:nvPr/>
        </p:nvSpPr>
        <p:spPr>
          <a:xfrm>
            <a:off x="4370439" y="2874607"/>
            <a:ext cx="2527163" cy="2059637"/>
          </a:xfrm>
          <a:custGeom>
            <a:rect b="b" l="l" r="r" t="t"/>
            <a:pathLst>
              <a:path extrusionOk="0" h="2004513" w="2459526">
                <a:moveTo>
                  <a:pt x="0" y="0"/>
                </a:moveTo>
                <a:lnTo>
                  <a:pt x="2459525" y="0"/>
                </a:lnTo>
                <a:lnTo>
                  <a:pt x="2459525" y="2004513"/>
                </a:lnTo>
                <a:lnTo>
                  <a:pt x="0" y="2004513"/>
                </a:lnTo>
                <a:lnTo>
                  <a:pt x="0" y="0"/>
                </a:lnTo>
                <a:close/>
              </a:path>
            </a:pathLst>
          </a:custGeom>
          <a:blipFill rotWithShape="1">
            <a:blip r:embed="rId2">
              <a:alphaModFix/>
            </a:blip>
            <a:stretch>
              <a:fillRect b="0" l="0" r="0" t="0"/>
            </a:stretch>
          </a:blipFill>
          <a:ln>
            <a:noFill/>
          </a:ln>
        </p:spPr>
      </p:sp>
      <p:sp>
        <p:nvSpPr>
          <p:cNvPr id="36" name="Google Shape;36;p5"/>
          <p:cNvSpPr/>
          <p:nvPr/>
        </p:nvSpPr>
        <p:spPr>
          <a:xfrm>
            <a:off x="6987559" y="681324"/>
            <a:ext cx="2597863" cy="1010805"/>
          </a:xfrm>
          <a:custGeom>
            <a:rect b="b" l="l" r="r" t="t"/>
            <a:pathLst>
              <a:path extrusionOk="0" h="1330007" w="3418241">
                <a:moveTo>
                  <a:pt x="0" y="0"/>
                </a:moveTo>
                <a:lnTo>
                  <a:pt x="3418241" y="0"/>
                </a:lnTo>
                <a:lnTo>
                  <a:pt x="3418241" y="1330006"/>
                </a:lnTo>
                <a:lnTo>
                  <a:pt x="0" y="1330006"/>
                </a:lnTo>
                <a:lnTo>
                  <a:pt x="0" y="0"/>
                </a:lnTo>
                <a:close/>
              </a:path>
            </a:pathLst>
          </a:custGeom>
          <a:blipFill rotWithShape="1">
            <a:blip r:embed="rId3">
              <a:alphaModFix/>
            </a:blip>
            <a:stretch>
              <a:fillRect b="0" l="0" r="0" t="0"/>
            </a:stretch>
          </a:blipFill>
          <a:ln>
            <a:noFill/>
          </a:ln>
        </p:spPr>
      </p:sp>
      <p:sp>
        <p:nvSpPr>
          <p:cNvPr id="37" name="Google Shape;37;p5"/>
          <p:cNvSpPr/>
          <p:nvPr/>
        </p:nvSpPr>
        <p:spPr>
          <a:xfrm>
            <a:off x="-749326" y="-756669"/>
            <a:ext cx="2706624" cy="1241664"/>
          </a:xfrm>
          <a:custGeom>
            <a:rect b="b" l="l" r="r" t="t"/>
            <a:pathLst>
              <a:path extrusionOk="0" h="1677924" w="3657600">
                <a:moveTo>
                  <a:pt x="0" y="0"/>
                </a:moveTo>
                <a:lnTo>
                  <a:pt x="3657600" y="0"/>
                </a:lnTo>
                <a:lnTo>
                  <a:pt x="3657600" y="1677924"/>
                </a:lnTo>
                <a:lnTo>
                  <a:pt x="0" y="1677924"/>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1" name="Google Shape;41;p6"/>
          <p:cNvSpPr/>
          <p:nvPr/>
        </p:nvSpPr>
        <p:spPr>
          <a:xfrm>
            <a:off x="6408397" y="2524621"/>
            <a:ext cx="2117091" cy="2352323"/>
          </a:xfrm>
          <a:custGeom>
            <a:rect b="b" l="l" r="r" t="t"/>
            <a:pathLst>
              <a:path extrusionOk="0" h="3115660" w="2804094">
                <a:moveTo>
                  <a:pt x="0" y="0"/>
                </a:moveTo>
                <a:lnTo>
                  <a:pt x="2804094" y="0"/>
                </a:lnTo>
                <a:lnTo>
                  <a:pt x="2804094" y="3115660"/>
                </a:lnTo>
                <a:lnTo>
                  <a:pt x="0" y="3115660"/>
                </a:lnTo>
                <a:lnTo>
                  <a:pt x="0" y="0"/>
                </a:lnTo>
                <a:close/>
              </a:path>
            </a:pathLst>
          </a:custGeom>
          <a:blipFill rotWithShape="1">
            <a:blip r:embed="rId2">
              <a:alphaModFix/>
            </a:blip>
            <a:stretch>
              <a:fillRect b="0" l="0" r="0" t="0"/>
            </a:stretch>
          </a:blipFill>
          <a:ln>
            <a:noFill/>
          </a:ln>
        </p:spPr>
      </p:sp>
      <p:sp>
        <p:nvSpPr>
          <p:cNvPr id="42" name="Google Shape;42;p6"/>
          <p:cNvSpPr/>
          <p:nvPr/>
        </p:nvSpPr>
        <p:spPr>
          <a:xfrm>
            <a:off x="-596183" y="1017723"/>
            <a:ext cx="2114351" cy="1102105"/>
          </a:xfrm>
          <a:custGeom>
            <a:rect b="b" l="l" r="r" t="t"/>
            <a:pathLst>
              <a:path extrusionOk="0" h="1479336" w="2838055">
                <a:moveTo>
                  <a:pt x="0" y="0"/>
                </a:moveTo>
                <a:lnTo>
                  <a:pt x="2838055" y="0"/>
                </a:lnTo>
                <a:lnTo>
                  <a:pt x="2838055" y="1479336"/>
                </a:lnTo>
                <a:lnTo>
                  <a:pt x="0" y="1479336"/>
                </a:lnTo>
                <a:lnTo>
                  <a:pt x="0" y="0"/>
                </a:lnTo>
                <a:close/>
              </a:path>
            </a:pathLst>
          </a:custGeom>
          <a:blipFill rotWithShape="1">
            <a:blip r:embed="rId3">
              <a:alphaModFix/>
            </a:blip>
            <a:stretch>
              <a:fillRect b="0" l="0" r="0" t="0"/>
            </a:stretch>
          </a:blipFill>
          <a:ln>
            <a:noFill/>
          </a:ln>
        </p:spPr>
      </p:sp>
      <p:sp>
        <p:nvSpPr>
          <p:cNvPr id="43" name="Google Shape;43;p6"/>
          <p:cNvSpPr/>
          <p:nvPr/>
        </p:nvSpPr>
        <p:spPr>
          <a:xfrm>
            <a:off x="6880867" y="916144"/>
            <a:ext cx="2614031" cy="1062428"/>
          </a:xfrm>
          <a:custGeom>
            <a:rect b="b" l="l" r="r" t="t"/>
            <a:pathLst>
              <a:path extrusionOk="0" h="1496377" w="3681734">
                <a:moveTo>
                  <a:pt x="0" y="0"/>
                </a:moveTo>
                <a:lnTo>
                  <a:pt x="3681734" y="0"/>
                </a:lnTo>
                <a:lnTo>
                  <a:pt x="3681734" y="1496378"/>
                </a:lnTo>
                <a:lnTo>
                  <a:pt x="0" y="1496378"/>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sp>
        <p:nvSpPr>
          <p:cNvPr id="45" name="Google Shape;45;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6" name="Google Shape;4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7"/>
          <p:cNvSpPr/>
          <p:nvPr/>
        </p:nvSpPr>
        <p:spPr>
          <a:xfrm>
            <a:off x="5209943" y="2720575"/>
            <a:ext cx="3119978" cy="2078685"/>
          </a:xfrm>
          <a:custGeom>
            <a:rect b="b" l="l" r="r" t="t"/>
            <a:pathLst>
              <a:path extrusionOk="0" h="2094393" w="3143555">
                <a:moveTo>
                  <a:pt x="0" y="0"/>
                </a:moveTo>
                <a:lnTo>
                  <a:pt x="3143555" y="0"/>
                </a:lnTo>
                <a:lnTo>
                  <a:pt x="3143555" y="2094393"/>
                </a:lnTo>
                <a:lnTo>
                  <a:pt x="0" y="2094393"/>
                </a:lnTo>
                <a:lnTo>
                  <a:pt x="0" y="0"/>
                </a:lnTo>
                <a:close/>
              </a:path>
            </a:pathLst>
          </a:custGeom>
          <a:blipFill rotWithShape="1">
            <a:blip r:embed="rId2">
              <a:alphaModFix/>
            </a:blip>
            <a:stretch>
              <a:fillRect b="0" l="0" r="0" t="0"/>
            </a:stretch>
          </a:blipFill>
          <a:ln>
            <a:noFill/>
          </a:ln>
        </p:spPr>
      </p:sp>
      <p:sp>
        <p:nvSpPr>
          <p:cNvPr id="48" name="Google Shape;48;p7"/>
          <p:cNvSpPr/>
          <p:nvPr/>
        </p:nvSpPr>
        <p:spPr>
          <a:xfrm rot="-4014892">
            <a:off x="1423635" y="685960"/>
            <a:ext cx="208965" cy="1759705"/>
          </a:xfrm>
          <a:custGeom>
            <a:rect b="b" l="l" r="r" t="t"/>
            <a:pathLst>
              <a:path extrusionOk="0" h="3538346" w="420179">
                <a:moveTo>
                  <a:pt x="0" y="0"/>
                </a:moveTo>
                <a:lnTo>
                  <a:pt x="420179" y="0"/>
                </a:lnTo>
                <a:lnTo>
                  <a:pt x="420179" y="3538346"/>
                </a:lnTo>
                <a:lnTo>
                  <a:pt x="0" y="3538346"/>
                </a:lnTo>
                <a:lnTo>
                  <a:pt x="0" y="0"/>
                </a:lnTo>
                <a:close/>
              </a:path>
            </a:pathLst>
          </a:custGeom>
          <a:blipFill rotWithShape="1">
            <a:blip r:embed="rId3">
              <a:alphaModFix/>
            </a:blip>
            <a:stretch>
              <a:fillRect b="0" l="0" r="0" t="0"/>
            </a:stretch>
          </a:blipFill>
          <a:ln>
            <a:noFill/>
          </a:ln>
        </p:spPr>
      </p:sp>
      <p:sp>
        <p:nvSpPr>
          <p:cNvPr id="49" name="Google Shape;49;p7"/>
          <p:cNvSpPr/>
          <p:nvPr/>
        </p:nvSpPr>
        <p:spPr>
          <a:xfrm flipH="1" rot="1713950">
            <a:off x="389324" y="3749592"/>
            <a:ext cx="864124" cy="1592855"/>
          </a:xfrm>
          <a:custGeom>
            <a:rect b="b" l="l" r="r" t="t"/>
            <a:pathLst>
              <a:path extrusionOk="0" h="2072525" w="1124345">
                <a:moveTo>
                  <a:pt x="1124345" y="0"/>
                </a:moveTo>
                <a:lnTo>
                  <a:pt x="0" y="0"/>
                </a:lnTo>
                <a:lnTo>
                  <a:pt x="0" y="2072525"/>
                </a:lnTo>
                <a:lnTo>
                  <a:pt x="1124345" y="2072525"/>
                </a:lnTo>
                <a:lnTo>
                  <a:pt x="1124345"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3" name="Google Shape;53;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4" name="Google Shape;54;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8"/>
          <p:cNvSpPr/>
          <p:nvPr/>
        </p:nvSpPr>
        <p:spPr>
          <a:xfrm>
            <a:off x="3805101" y="3267656"/>
            <a:ext cx="1713711" cy="2190046"/>
          </a:xfrm>
          <a:custGeom>
            <a:rect b="b" l="l" r="r" t="t"/>
            <a:pathLst>
              <a:path extrusionOk="0" h="2929828" w="2292590">
                <a:moveTo>
                  <a:pt x="0" y="0"/>
                </a:moveTo>
                <a:lnTo>
                  <a:pt x="2292590" y="0"/>
                </a:lnTo>
                <a:lnTo>
                  <a:pt x="2292590" y="2929828"/>
                </a:lnTo>
                <a:lnTo>
                  <a:pt x="0" y="2929828"/>
                </a:lnTo>
                <a:lnTo>
                  <a:pt x="0" y="0"/>
                </a:lnTo>
                <a:close/>
              </a:path>
            </a:pathLst>
          </a:custGeom>
          <a:blipFill rotWithShape="1">
            <a:blip r:embed="rId2">
              <a:alphaModFix/>
            </a:blip>
            <a:stretch>
              <a:fillRect b="0" l="0" r="0" t="0"/>
            </a:stretch>
          </a:blipFill>
          <a:ln>
            <a:noFill/>
          </a:ln>
        </p:spPr>
      </p:sp>
      <p:sp>
        <p:nvSpPr>
          <p:cNvPr id="57" name="Google Shape;57;p8"/>
          <p:cNvSpPr/>
          <p:nvPr/>
        </p:nvSpPr>
        <p:spPr>
          <a:xfrm>
            <a:off x="3744220" y="-383845"/>
            <a:ext cx="937569" cy="1107910"/>
          </a:xfrm>
          <a:custGeom>
            <a:rect b="b" l="l" r="r" t="t"/>
            <a:pathLst>
              <a:path extrusionOk="0" h="1765594" w="1494134">
                <a:moveTo>
                  <a:pt x="0" y="0"/>
                </a:moveTo>
                <a:lnTo>
                  <a:pt x="1494134" y="0"/>
                </a:lnTo>
                <a:lnTo>
                  <a:pt x="1494134" y="1765593"/>
                </a:lnTo>
                <a:lnTo>
                  <a:pt x="0" y="1765593"/>
                </a:lnTo>
                <a:lnTo>
                  <a:pt x="0" y="0"/>
                </a:lnTo>
                <a:close/>
              </a:path>
            </a:pathLst>
          </a:custGeom>
          <a:blipFill rotWithShape="1">
            <a:blip r:embed="rId3">
              <a:alphaModFix/>
            </a:blip>
            <a:stretch>
              <a:fillRect b="0" l="0" r="0" t="0"/>
            </a:stretch>
          </a:blipFill>
          <a:ln>
            <a:noFill/>
          </a:ln>
        </p:spPr>
      </p:sp>
      <p:sp>
        <p:nvSpPr>
          <p:cNvPr id="58" name="Google Shape;58;p8"/>
          <p:cNvSpPr/>
          <p:nvPr/>
        </p:nvSpPr>
        <p:spPr>
          <a:xfrm>
            <a:off x="-3" y="-260855"/>
            <a:ext cx="1038866" cy="984325"/>
          </a:xfrm>
          <a:custGeom>
            <a:rect b="b" l="l" r="r" t="t"/>
            <a:pathLst>
              <a:path extrusionOk="0" h="1600529" w="1689213">
                <a:moveTo>
                  <a:pt x="0" y="0"/>
                </a:moveTo>
                <a:lnTo>
                  <a:pt x="1689213" y="0"/>
                </a:lnTo>
                <a:lnTo>
                  <a:pt x="1689213" y="1600529"/>
                </a:lnTo>
                <a:lnTo>
                  <a:pt x="0" y="1600529"/>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 name="Shape 59"/>
        <p:cNvGrpSpPr/>
        <p:nvPr/>
      </p:nvGrpSpPr>
      <p:grpSpPr>
        <a:xfrm>
          <a:off x="0" y="0"/>
          <a:ext cx="0" cy="0"/>
          <a:chOff x="0" y="0"/>
          <a:chExt cx="0" cy="0"/>
        </a:xfrm>
      </p:grpSpPr>
      <p:sp>
        <p:nvSpPr>
          <p:cNvPr id="60" name="Google Shape;60;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1" name="Google Shape;6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9"/>
          <p:cNvSpPr/>
          <p:nvPr/>
        </p:nvSpPr>
        <p:spPr>
          <a:xfrm>
            <a:off x="6742501" y="3932490"/>
            <a:ext cx="1729955" cy="1520198"/>
          </a:xfrm>
          <a:custGeom>
            <a:rect b="b" l="l" r="r" t="t"/>
            <a:pathLst>
              <a:path extrusionOk="0" h="2020197" w="2298944">
                <a:moveTo>
                  <a:pt x="0" y="0"/>
                </a:moveTo>
                <a:lnTo>
                  <a:pt x="2298944" y="0"/>
                </a:lnTo>
                <a:lnTo>
                  <a:pt x="2298944" y="2020197"/>
                </a:lnTo>
                <a:lnTo>
                  <a:pt x="0" y="2020197"/>
                </a:lnTo>
                <a:lnTo>
                  <a:pt x="0" y="0"/>
                </a:lnTo>
                <a:close/>
              </a:path>
            </a:pathLst>
          </a:custGeom>
          <a:blipFill rotWithShape="1">
            <a:blip r:embed="rId2">
              <a:alphaModFix/>
            </a:blip>
            <a:stretch>
              <a:fillRect b="0" l="0" r="0" t="0"/>
            </a:stretch>
          </a:blipFill>
          <a:ln>
            <a:noFill/>
          </a:ln>
        </p:spPr>
      </p:sp>
      <p:sp>
        <p:nvSpPr>
          <p:cNvPr id="63" name="Google Shape;63;p9"/>
          <p:cNvSpPr/>
          <p:nvPr/>
        </p:nvSpPr>
        <p:spPr>
          <a:xfrm>
            <a:off x="5369731" y="119957"/>
            <a:ext cx="3994681" cy="1623569"/>
          </a:xfrm>
          <a:custGeom>
            <a:rect b="b" l="l" r="r" t="t"/>
            <a:pathLst>
              <a:path extrusionOk="0" h="1496377" w="3681734">
                <a:moveTo>
                  <a:pt x="0" y="0"/>
                </a:moveTo>
                <a:lnTo>
                  <a:pt x="3681734" y="0"/>
                </a:lnTo>
                <a:lnTo>
                  <a:pt x="3681734" y="1496378"/>
                </a:lnTo>
                <a:lnTo>
                  <a:pt x="0" y="1496378"/>
                </a:lnTo>
                <a:lnTo>
                  <a:pt x="0" y="0"/>
                </a:lnTo>
                <a:close/>
              </a:path>
            </a:pathLst>
          </a:custGeom>
          <a:blipFill rotWithShape="1">
            <a:blip r:embed="rId3">
              <a:alphaModFix/>
            </a:blip>
            <a:stretch>
              <a:fillRect b="0" l="0" r="0" t="0"/>
            </a:stretch>
          </a:blipFill>
          <a:ln>
            <a:noFill/>
          </a:ln>
        </p:spPr>
      </p:sp>
      <p:sp>
        <p:nvSpPr>
          <p:cNvPr id="64" name="Google Shape;64;p9"/>
          <p:cNvSpPr/>
          <p:nvPr/>
        </p:nvSpPr>
        <p:spPr>
          <a:xfrm>
            <a:off x="-496259" y="1151184"/>
            <a:ext cx="2256254" cy="1176072"/>
          </a:xfrm>
          <a:custGeom>
            <a:rect b="b" l="l" r="r" t="t"/>
            <a:pathLst>
              <a:path extrusionOk="0" h="1479336" w="2838055">
                <a:moveTo>
                  <a:pt x="0" y="0"/>
                </a:moveTo>
                <a:lnTo>
                  <a:pt x="2838055" y="0"/>
                </a:lnTo>
                <a:lnTo>
                  <a:pt x="2838055" y="1479336"/>
                </a:lnTo>
                <a:lnTo>
                  <a:pt x="0" y="1479336"/>
                </a:lnTo>
                <a:lnTo>
                  <a:pt x="0" y="0"/>
                </a:lnTo>
                <a:close/>
              </a:path>
            </a:pathLst>
          </a:custGeom>
          <a:blipFill rotWithShape="1">
            <a:blip r:embed="rId4">
              <a:alphaModFix/>
            </a:blip>
            <a:stretch>
              <a:fillRect b="0" l="0" r="0" t="0"/>
            </a:stretch>
          </a:blipFill>
          <a:ln>
            <a:noFill/>
          </a:ln>
        </p:spPr>
      </p:sp>
      <p:sp>
        <p:nvSpPr>
          <p:cNvPr id="65" name="Google Shape;65;p9"/>
          <p:cNvSpPr/>
          <p:nvPr/>
        </p:nvSpPr>
        <p:spPr>
          <a:xfrm>
            <a:off x="4214469" y="4081480"/>
            <a:ext cx="1094553" cy="1222251"/>
          </a:xfrm>
          <a:custGeom>
            <a:rect b="b" l="l" r="r" t="t"/>
            <a:pathLst>
              <a:path extrusionOk="0" h="2144300" w="1920268">
                <a:moveTo>
                  <a:pt x="0" y="0"/>
                </a:moveTo>
                <a:lnTo>
                  <a:pt x="1920269" y="0"/>
                </a:lnTo>
                <a:lnTo>
                  <a:pt x="1920269" y="2144300"/>
                </a:lnTo>
                <a:lnTo>
                  <a:pt x="0" y="2144300"/>
                </a:lnTo>
                <a:lnTo>
                  <a:pt x="0" y="0"/>
                </a:lnTo>
                <a:close/>
              </a:path>
            </a:pathLst>
          </a:custGeom>
          <a:blipFill rotWithShape="1">
            <a:blip r:embed="rId5">
              <a:alphaModFix/>
            </a:blip>
            <a:stretch>
              <a:fillRect b="0" l="0" r="0" t="0"/>
            </a:stretch>
          </a:blipFill>
          <a:ln>
            <a:noFill/>
          </a:ln>
        </p:spPr>
      </p:sp>
      <p:sp>
        <p:nvSpPr>
          <p:cNvPr id="66" name="Google Shape;66;p9"/>
          <p:cNvSpPr/>
          <p:nvPr/>
        </p:nvSpPr>
        <p:spPr>
          <a:xfrm rot="-1228821">
            <a:off x="183828" y="209707"/>
            <a:ext cx="548670" cy="665055"/>
          </a:xfrm>
          <a:custGeom>
            <a:rect b="b" l="l" r="r" t="t"/>
            <a:pathLst>
              <a:path extrusionOk="0" h="1501248" w="1238529">
                <a:moveTo>
                  <a:pt x="0" y="0"/>
                </a:moveTo>
                <a:lnTo>
                  <a:pt x="1238529" y="0"/>
                </a:lnTo>
                <a:lnTo>
                  <a:pt x="1238529" y="1501247"/>
                </a:lnTo>
                <a:lnTo>
                  <a:pt x="0" y="1501247"/>
                </a:lnTo>
                <a:lnTo>
                  <a:pt x="0" y="0"/>
                </a:lnTo>
                <a:close/>
              </a:path>
            </a:pathLst>
          </a:custGeom>
          <a:blipFill rotWithShape="1">
            <a:blip r:embed="rId6">
              <a:alphaModFix/>
            </a:blip>
            <a:stretch>
              <a:fillRect b="0" l="0" r="0" t="0"/>
            </a:stretch>
          </a:blipFill>
          <a:ln>
            <a:noFill/>
          </a:ln>
        </p:spPr>
      </p:sp>
      <p:sp>
        <p:nvSpPr>
          <p:cNvPr id="67" name="Google Shape;67;p9"/>
          <p:cNvSpPr/>
          <p:nvPr/>
        </p:nvSpPr>
        <p:spPr>
          <a:xfrm rot="-9160350">
            <a:off x="7141023" y="-144773"/>
            <a:ext cx="933023" cy="895702"/>
          </a:xfrm>
          <a:custGeom>
            <a:rect b="b" l="l" r="r" t="t"/>
            <a:pathLst>
              <a:path extrusionOk="0" h="1522946" w="1586402">
                <a:moveTo>
                  <a:pt x="0" y="0"/>
                </a:moveTo>
                <a:lnTo>
                  <a:pt x="1586402" y="0"/>
                </a:lnTo>
                <a:lnTo>
                  <a:pt x="1586402" y="1522946"/>
                </a:lnTo>
                <a:lnTo>
                  <a:pt x="0" y="1522946"/>
                </a:lnTo>
                <a:lnTo>
                  <a:pt x="0" y="0"/>
                </a:lnTo>
                <a:close/>
              </a:path>
            </a:pathLst>
          </a:custGeom>
          <a:blipFill rotWithShape="1">
            <a:blip r:embed="rId7">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10"/>
          <p:cNvSpPr/>
          <p:nvPr/>
        </p:nvSpPr>
        <p:spPr>
          <a:xfrm rot="-1593903">
            <a:off x="107093" y="4053604"/>
            <a:ext cx="675616" cy="1452939"/>
          </a:xfrm>
          <a:custGeom>
            <a:rect b="b" l="l" r="r" t="t"/>
            <a:pathLst>
              <a:path extrusionOk="0" h="1780203" w="827794">
                <a:moveTo>
                  <a:pt x="0" y="0"/>
                </a:moveTo>
                <a:lnTo>
                  <a:pt x="827794" y="0"/>
                </a:lnTo>
                <a:lnTo>
                  <a:pt x="827794" y="1780202"/>
                </a:lnTo>
                <a:lnTo>
                  <a:pt x="0" y="1780202"/>
                </a:lnTo>
                <a:lnTo>
                  <a:pt x="0" y="0"/>
                </a:lnTo>
                <a:close/>
              </a:path>
            </a:pathLst>
          </a:custGeom>
          <a:blipFill rotWithShape="1">
            <a:blip r:embed="rId2">
              <a:alphaModFix/>
            </a:blip>
            <a:stretch>
              <a:fillRect b="0" l="0" r="0" t="0"/>
            </a:stretch>
          </a:blipFill>
          <a:ln>
            <a:noFill/>
          </a:ln>
        </p:spPr>
      </p:sp>
      <p:sp>
        <p:nvSpPr>
          <p:cNvPr id="70" name="Google Shape;7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1" name="Google Shape;71;p10"/>
          <p:cNvSpPr/>
          <p:nvPr/>
        </p:nvSpPr>
        <p:spPr>
          <a:xfrm>
            <a:off x="956635" y="4279507"/>
            <a:ext cx="696097" cy="777309"/>
          </a:xfrm>
          <a:custGeom>
            <a:rect b="b" l="l" r="r" t="t"/>
            <a:pathLst>
              <a:path extrusionOk="0" h="2144300" w="1920268">
                <a:moveTo>
                  <a:pt x="0" y="0"/>
                </a:moveTo>
                <a:lnTo>
                  <a:pt x="1920269" y="0"/>
                </a:lnTo>
                <a:lnTo>
                  <a:pt x="1920269" y="2144300"/>
                </a:lnTo>
                <a:lnTo>
                  <a:pt x="0" y="2144300"/>
                </a:lnTo>
                <a:lnTo>
                  <a:pt x="0" y="0"/>
                </a:lnTo>
                <a:close/>
              </a:path>
            </a:pathLst>
          </a:custGeom>
          <a:blipFill rotWithShape="1">
            <a:blip r:embed="rId3">
              <a:alphaModFix/>
            </a:blip>
            <a:stretch>
              <a:fillRect b="0" l="0" r="0" t="0"/>
            </a:stretch>
          </a:blipFill>
          <a:ln>
            <a:noFill/>
          </a:ln>
        </p:spPr>
      </p:sp>
      <p:sp>
        <p:nvSpPr>
          <p:cNvPr id="72" name="Google Shape;72;p10"/>
          <p:cNvSpPr/>
          <p:nvPr/>
        </p:nvSpPr>
        <p:spPr>
          <a:xfrm rot="1703218">
            <a:off x="8039612" y="2064212"/>
            <a:ext cx="696865" cy="844685"/>
          </a:xfrm>
          <a:custGeom>
            <a:rect b="b" l="l" r="r" t="t"/>
            <a:pathLst>
              <a:path extrusionOk="0" h="1501248" w="1238529">
                <a:moveTo>
                  <a:pt x="0" y="0"/>
                </a:moveTo>
                <a:lnTo>
                  <a:pt x="1238529" y="0"/>
                </a:lnTo>
                <a:lnTo>
                  <a:pt x="1238529" y="1501247"/>
                </a:lnTo>
                <a:lnTo>
                  <a:pt x="0" y="1501247"/>
                </a:lnTo>
                <a:lnTo>
                  <a:pt x="0" y="0"/>
                </a:lnTo>
                <a:close/>
              </a:path>
            </a:pathLst>
          </a:custGeom>
          <a:blipFill rotWithShape="1">
            <a:blip r:embed="rId4">
              <a:alphaModFix/>
            </a:blip>
            <a:stretch>
              <a:fillRect b="0" l="0" r="0" t="0"/>
            </a:stretch>
          </a:blipFill>
          <a:ln>
            <a:noFill/>
          </a:ln>
        </p:spPr>
      </p:sp>
      <p:sp>
        <p:nvSpPr>
          <p:cNvPr id="73" name="Google Shape;73;p10"/>
          <p:cNvSpPr/>
          <p:nvPr/>
        </p:nvSpPr>
        <p:spPr>
          <a:xfrm rot="9763832">
            <a:off x="7507568" y="1054227"/>
            <a:ext cx="801575" cy="769512"/>
          </a:xfrm>
          <a:custGeom>
            <a:rect b="b" l="l" r="r" t="t"/>
            <a:pathLst>
              <a:path extrusionOk="0" h="1522946" w="1586402">
                <a:moveTo>
                  <a:pt x="0" y="0"/>
                </a:moveTo>
                <a:lnTo>
                  <a:pt x="1586402" y="0"/>
                </a:lnTo>
                <a:lnTo>
                  <a:pt x="1586402" y="1522946"/>
                </a:lnTo>
                <a:lnTo>
                  <a:pt x="0" y="1522946"/>
                </a:lnTo>
                <a:lnTo>
                  <a:pt x="0" y="0"/>
                </a:lnTo>
                <a:close/>
              </a:path>
            </a:pathLst>
          </a:custGeom>
          <a:blipFill rotWithShape="1">
            <a:blip r:embed="rId5">
              <a:alphaModFix/>
            </a:blip>
            <a:stretch>
              <a:fillRect b="0" l="0" r="0" t="0"/>
            </a:stretch>
          </a:blipFill>
          <a:ln>
            <a:noFill/>
          </a:ln>
        </p:spPr>
      </p:sp>
      <p:sp>
        <p:nvSpPr>
          <p:cNvPr id="74" name="Google Shape;74;p10"/>
          <p:cNvSpPr/>
          <p:nvPr/>
        </p:nvSpPr>
        <p:spPr>
          <a:xfrm>
            <a:off x="6728776" y="4270187"/>
            <a:ext cx="548596" cy="1113900"/>
          </a:xfrm>
          <a:custGeom>
            <a:rect b="b" l="l" r="r" t="t"/>
            <a:pathLst>
              <a:path extrusionOk="0" h="1989107" w="979635">
                <a:moveTo>
                  <a:pt x="0" y="0"/>
                </a:moveTo>
                <a:lnTo>
                  <a:pt x="979635" y="0"/>
                </a:lnTo>
                <a:lnTo>
                  <a:pt x="979635" y="1989107"/>
                </a:lnTo>
                <a:lnTo>
                  <a:pt x="0" y="1989107"/>
                </a:lnTo>
                <a:lnTo>
                  <a:pt x="0" y="0"/>
                </a:lnTo>
                <a:close/>
              </a:path>
            </a:pathLst>
          </a:custGeom>
          <a:blipFill rotWithShape="1">
            <a:blip r:embed="rId6">
              <a:alphaModFix/>
            </a:blip>
            <a:stretch>
              <a:fillRect b="0" l="0" r="0" t="0"/>
            </a:stretch>
          </a:blipFill>
          <a:ln>
            <a:noFill/>
          </a:ln>
        </p:spPr>
      </p:sp>
      <p:sp>
        <p:nvSpPr>
          <p:cNvPr id="75" name="Google Shape;75;p10"/>
          <p:cNvSpPr/>
          <p:nvPr/>
        </p:nvSpPr>
        <p:spPr>
          <a:xfrm>
            <a:off x="5073076" y="-472950"/>
            <a:ext cx="2400744" cy="1539477"/>
          </a:xfrm>
          <a:custGeom>
            <a:rect b="b" l="l" r="r" t="t"/>
            <a:pathLst>
              <a:path extrusionOk="0" h="1816492" w="2832736">
                <a:moveTo>
                  <a:pt x="0" y="0"/>
                </a:moveTo>
                <a:lnTo>
                  <a:pt x="2832736" y="0"/>
                </a:lnTo>
                <a:lnTo>
                  <a:pt x="2832736" y="1816492"/>
                </a:lnTo>
                <a:lnTo>
                  <a:pt x="0" y="1816492"/>
                </a:lnTo>
                <a:lnTo>
                  <a:pt x="0" y="0"/>
                </a:lnTo>
                <a:close/>
              </a:path>
            </a:pathLst>
          </a:custGeom>
          <a:blipFill rotWithShape="1">
            <a:blip r:embed="rId7">
              <a:alphaModFix/>
            </a:blip>
            <a:stretch>
              <a:fillRect b="0" l="0" r="0" t="0"/>
            </a:stretch>
          </a:blipFill>
          <a:ln>
            <a:noFill/>
          </a:ln>
        </p:spPr>
      </p:sp>
      <p:sp>
        <p:nvSpPr>
          <p:cNvPr id="76" name="Google Shape;76;p10"/>
          <p:cNvSpPr/>
          <p:nvPr/>
        </p:nvSpPr>
        <p:spPr>
          <a:xfrm>
            <a:off x="1220802" y="99250"/>
            <a:ext cx="2540059" cy="1324006"/>
          </a:xfrm>
          <a:custGeom>
            <a:rect b="b" l="l" r="r" t="t"/>
            <a:pathLst>
              <a:path extrusionOk="0" h="1479336" w="2838055">
                <a:moveTo>
                  <a:pt x="0" y="0"/>
                </a:moveTo>
                <a:lnTo>
                  <a:pt x="2838055" y="0"/>
                </a:lnTo>
                <a:lnTo>
                  <a:pt x="2838055" y="1479336"/>
                </a:lnTo>
                <a:lnTo>
                  <a:pt x="0" y="1479336"/>
                </a:lnTo>
                <a:lnTo>
                  <a:pt x="0" y="0"/>
                </a:lnTo>
                <a:close/>
              </a:path>
            </a:pathLst>
          </a:custGeom>
          <a:blipFill rotWithShape="1">
            <a:blip r:embed="rId8">
              <a:alphaModFix/>
            </a:blip>
            <a:stretch>
              <a:fillRect b="0" l="0" r="0" t="0"/>
            </a:stretch>
          </a:blipFill>
          <a:ln>
            <a:noFill/>
          </a:ln>
        </p:spPr>
      </p:sp>
      <p:sp>
        <p:nvSpPr>
          <p:cNvPr id="77" name="Google Shape;77;p10"/>
          <p:cNvSpPr/>
          <p:nvPr/>
        </p:nvSpPr>
        <p:spPr>
          <a:xfrm>
            <a:off x="-709901" y="874068"/>
            <a:ext cx="2081111" cy="1225254"/>
          </a:xfrm>
          <a:custGeom>
            <a:rect b="b" l="l" r="r" t="t"/>
            <a:pathLst>
              <a:path extrusionOk="0" h="1424714" w="2419897">
                <a:moveTo>
                  <a:pt x="0" y="0"/>
                </a:moveTo>
                <a:lnTo>
                  <a:pt x="2419896" y="0"/>
                </a:lnTo>
                <a:lnTo>
                  <a:pt x="2419896" y="1424714"/>
                </a:lnTo>
                <a:lnTo>
                  <a:pt x="0" y="1424714"/>
                </a:lnTo>
                <a:lnTo>
                  <a:pt x="0" y="0"/>
                </a:lnTo>
                <a:close/>
              </a:path>
            </a:pathLst>
          </a:custGeom>
          <a:blipFill rotWithShape="1">
            <a:blip r:embed="rId9">
              <a:alphaModFix/>
            </a:blip>
            <a:stretch>
              <a:fillRect b="0" l="0" r="0" t="0"/>
            </a:stretch>
          </a:blipFill>
          <a:ln>
            <a:noFill/>
          </a:ln>
        </p:spPr>
      </p:sp>
      <p:sp>
        <p:nvSpPr>
          <p:cNvPr id="78" name="Google Shape;78;p10"/>
          <p:cNvSpPr/>
          <p:nvPr/>
        </p:nvSpPr>
        <p:spPr>
          <a:xfrm>
            <a:off x="7983276" y="1224842"/>
            <a:ext cx="1527048" cy="700533"/>
          </a:xfrm>
          <a:custGeom>
            <a:rect b="b" l="l" r="r" t="t"/>
            <a:pathLst>
              <a:path extrusionOk="0" h="1677924" w="3657600">
                <a:moveTo>
                  <a:pt x="0" y="0"/>
                </a:moveTo>
                <a:lnTo>
                  <a:pt x="3657600" y="0"/>
                </a:lnTo>
                <a:lnTo>
                  <a:pt x="3657600" y="1677924"/>
                </a:lnTo>
                <a:lnTo>
                  <a:pt x="0" y="1677924"/>
                </a:lnTo>
                <a:lnTo>
                  <a:pt x="0" y="0"/>
                </a:lnTo>
                <a:close/>
              </a:path>
            </a:pathLst>
          </a:custGeom>
          <a:blipFill rotWithShape="1">
            <a:blip r:embed="rId10">
              <a:alphaModFix/>
            </a:blip>
            <a:stretch>
              <a:fillRect b="0" l="0" r="0" t="0"/>
            </a:stretch>
          </a:blipFill>
          <a:ln>
            <a:noFill/>
          </a:ln>
        </p:spPr>
      </p:sp>
      <p:sp>
        <p:nvSpPr>
          <p:cNvPr id="79" name="Google Shape;79;p10"/>
          <p:cNvSpPr/>
          <p:nvPr/>
        </p:nvSpPr>
        <p:spPr>
          <a:xfrm flipH="1">
            <a:off x="7613128" y="4099046"/>
            <a:ext cx="859320" cy="959574"/>
          </a:xfrm>
          <a:custGeom>
            <a:rect b="b" l="l" r="r" t="t"/>
            <a:pathLst>
              <a:path extrusionOk="0" h="2144300" w="1920268">
                <a:moveTo>
                  <a:pt x="0" y="0"/>
                </a:moveTo>
                <a:lnTo>
                  <a:pt x="1920269" y="0"/>
                </a:lnTo>
                <a:lnTo>
                  <a:pt x="1920269" y="2144300"/>
                </a:lnTo>
                <a:lnTo>
                  <a:pt x="0" y="2144300"/>
                </a:lnTo>
                <a:lnTo>
                  <a:pt x="0" y="0"/>
                </a:lnTo>
                <a:close/>
              </a:path>
            </a:pathLst>
          </a:custGeom>
          <a:blipFill rotWithShape="1">
            <a:blip r:embed="rId3">
              <a:alphaModFix/>
            </a:blip>
            <a:stretch>
              <a:fillRect b="0" l="0" r="0" t="0"/>
            </a:stretch>
          </a:blipFill>
          <a:ln>
            <a:noFill/>
          </a:ln>
        </p:spPr>
      </p:sp>
      <p:grpSp>
        <p:nvGrpSpPr>
          <p:cNvPr id="80" name="Google Shape;80;p10"/>
          <p:cNvGrpSpPr/>
          <p:nvPr/>
        </p:nvGrpSpPr>
        <p:grpSpPr>
          <a:xfrm>
            <a:off x="-322019" y="-86899"/>
            <a:ext cx="9788038" cy="960972"/>
            <a:chOff x="-54250" y="1"/>
            <a:chExt cx="9788038" cy="960972"/>
          </a:xfrm>
        </p:grpSpPr>
        <p:sp>
          <p:nvSpPr>
            <p:cNvPr id="81" name="Google Shape;81;p10"/>
            <p:cNvSpPr/>
            <p:nvPr/>
          </p:nvSpPr>
          <p:spPr>
            <a:xfrm>
              <a:off x="-54250" y="1"/>
              <a:ext cx="2493088" cy="960972"/>
            </a:xfrm>
            <a:custGeom>
              <a:rect b="b" l="l" r="r" t="t"/>
              <a:pathLst>
                <a:path extrusionOk="0" h="1316400" w="3415189">
                  <a:moveTo>
                    <a:pt x="0" y="0"/>
                  </a:moveTo>
                  <a:lnTo>
                    <a:pt x="3415189" y="0"/>
                  </a:lnTo>
                  <a:lnTo>
                    <a:pt x="3415189" y="1316400"/>
                  </a:lnTo>
                  <a:lnTo>
                    <a:pt x="0" y="1316400"/>
                  </a:lnTo>
                  <a:lnTo>
                    <a:pt x="0" y="0"/>
                  </a:lnTo>
                  <a:close/>
                </a:path>
              </a:pathLst>
            </a:custGeom>
            <a:blipFill rotWithShape="1">
              <a:blip r:embed="rId11">
                <a:alphaModFix/>
              </a:blip>
              <a:stretch>
                <a:fillRect b="0" l="0" r="0" t="0"/>
              </a:stretch>
            </a:blipFill>
            <a:ln>
              <a:noFill/>
            </a:ln>
          </p:spPr>
        </p:sp>
        <p:sp>
          <p:nvSpPr>
            <p:cNvPr id="82" name="Google Shape;82;p10"/>
            <p:cNvSpPr/>
            <p:nvPr/>
          </p:nvSpPr>
          <p:spPr>
            <a:xfrm>
              <a:off x="2377400" y="1"/>
              <a:ext cx="2493088" cy="960972"/>
            </a:xfrm>
            <a:custGeom>
              <a:rect b="b" l="l" r="r" t="t"/>
              <a:pathLst>
                <a:path extrusionOk="0" h="1316400" w="3415189">
                  <a:moveTo>
                    <a:pt x="0" y="0"/>
                  </a:moveTo>
                  <a:lnTo>
                    <a:pt x="3415189" y="0"/>
                  </a:lnTo>
                  <a:lnTo>
                    <a:pt x="3415189" y="1316400"/>
                  </a:lnTo>
                  <a:lnTo>
                    <a:pt x="0" y="1316400"/>
                  </a:lnTo>
                  <a:lnTo>
                    <a:pt x="0" y="0"/>
                  </a:lnTo>
                  <a:close/>
                </a:path>
              </a:pathLst>
            </a:custGeom>
            <a:blipFill rotWithShape="1">
              <a:blip r:embed="rId11">
                <a:alphaModFix/>
              </a:blip>
              <a:stretch>
                <a:fillRect b="0" l="0" r="0" t="0"/>
              </a:stretch>
            </a:blipFill>
            <a:ln>
              <a:noFill/>
            </a:ln>
          </p:spPr>
        </p:sp>
        <p:sp>
          <p:nvSpPr>
            <p:cNvPr id="83" name="Google Shape;83;p10"/>
            <p:cNvSpPr/>
            <p:nvPr/>
          </p:nvSpPr>
          <p:spPr>
            <a:xfrm>
              <a:off x="4809050" y="1"/>
              <a:ext cx="2493088" cy="960972"/>
            </a:xfrm>
            <a:custGeom>
              <a:rect b="b" l="l" r="r" t="t"/>
              <a:pathLst>
                <a:path extrusionOk="0" h="1316400" w="3415189">
                  <a:moveTo>
                    <a:pt x="0" y="0"/>
                  </a:moveTo>
                  <a:lnTo>
                    <a:pt x="3415189" y="0"/>
                  </a:lnTo>
                  <a:lnTo>
                    <a:pt x="3415189" y="1316400"/>
                  </a:lnTo>
                  <a:lnTo>
                    <a:pt x="0" y="1316400"/>
                  </a:lnTo>
                  <a:lnTo>
                    <a:pt x="0" y="0"/>
                  </a:lnTo>
                  <a:close/>
                </a:path>
              </a:pathLst>
            </a:custGeom>
            <a:blipFill rotWithShape="1">
              <a:blip r:embed="rId11">
                <a:alphaModFix/>
              </a:blip>
              <a:stretch>
                <a:fillRect b="0" l="0" r="0" t="0"/>
              </a:stretch>
            </a:blipFill>
            <a:ln>
              <a:noFill/>
            </a:ln>
          </p:spPr>
        </p:sp>
        <p:sp>
          <p:nvSpPr>
            <p:cNvPr id="84" name="Google Shape;84;p10"/>
            <p:cNvSpPr/>
            <p:nvPr/>
          </p:nvSpPr>
          <p:spPr>
            <a:xfrm>
              <a:off x="7240700" y="1"/>
              <a:ext cx="2493088" cy="960972"/>
            </a:xfrm>
            <a:custGeom>
              <a:rect b="b" l="l" r="r" t="t"/>
              <a:pathLst>
                <a:path extrusionOk="0" h="1316400" w="3415189">
                  <a:moveTo>
                    <a:pt x="0" y="0"/>
                  </a:moveTo>
                  <a:lnTo>
                    <a:pt x="3415189" y="0"/>
                  </a:lnTo>
                  <a:lnTo>
                    <a:pt x="3415189" y="1316400"/>
                  </a:lnTo>
                  <a:lnTo>
                    <a:pt x="0" y="1316400"/>
                  </a:lnTo>
                  <a:lnTo>
                    <a:pt x="0" y="0"/>
                  </a:lnTo>
                  <a:close/>
                </a:path>
              </a:pathLst>
            </a:custGeom>
            <a:blipFill rotWithShape="1">
              <a:blip r:embed="rId11">
                <a:alphaModFix/>
              </a:blip>
              <a:stretch>
                <a:fillRect b="0" l="0" r="0" t="0"/>
              </a:stretch>
            </a:blipFill>
            <a:ln>
              <a:noFill/>
            </a:ln>
          </p:spPr>
        </p:sp>
      </p:grpSp>
      <p:sp>
        <p:nvSpPr>
          <p:cNvPr id="85" name="Google Shape;85;p10"/>
          <p:cNvSpPr/>
          <p:nvPr/>
        </p:nvSpPr>
        <p:spPr>
          <a:xfrm rot="-8925372">
            <a:off x="1818383" y="1077854"/>
            <a:ext cx="717719" cy="839437"/>
          </a:xfrm>
          <a:custGeom>
            <a:rect b="b" l="l" r="r" t="t"/>
            <a:pathLst>
              <a:path extrusionOk="0" h="1913846" w="1636338">
                <a:moveTo>
                  <a:pt x="0" y="0"/>
                </a:moveTo>
                <a:lnTo>
                  <a:pt x="1636338" y="0"/>
                </a:lnTo>
                <a:lnTo>
                  <a:pt x="1636338" y="1913845"/>
                </a:lnTo>
                <a:lnTo>
                  <a:pt x="0" y="1913845"/>
                </a:lnTo>
                <a:lnTo>
                  <a:pt x="0" y="0"/>
                </a:lnTo>
                <a:close/>
              </a:path>
            </a:pathLst>
          </a:custGeom>
          <a:blipFill rotWithShape="1">
            <a:blip r:embed="rId12">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aytone One"/>
              <a:buChar char="●"/>
              <a:defRPr sz="1800">
                <a:solidFill>
                  <a:schemeClr val="dk2"/>
                </a:solidFill>
                <a:latin typeface="Paytone One"/>
                <a:ea typeface="Paytone One"/>
                <a:cs typeface="Paytone One"/>
                <a:sym typeface="Paytone One"/>
              </a:defRPr>
            </a:lvl1pPr>
            <a:lvl2pPr indent="-317500" lvl="1" marL="914400">
              <a:lnSpc>
                <a:spcPct val="115000"/>
              </a:lnSpc>
              <a:spcBef>
                <a:spcPts val="0"/>
              </a:spcBef>
              <a:spcAft>
                <a:spcPts val="0"/>
              </a:spcAft>
              <a:buClr>
                <a:schemeClr val="dk2"/>
              </a:buClr>
              <a:buSzPts val="1400"/>
              <a:buFont typeface="Arimo"/>
              <a:buChar char="○"/>
              <a:defRPr>
                <a:solidFill>
                  <a:schemeClr val="dk2"/>
                </a:solidFill>
                <a:latin typeface="Arimo"/>
                <a:ea typeface="Arimo"/>
                <a:cs typeface="Arimo"/>
                <a:sym typeface="Arimo"/>
              </a:defRPr>
            </a:lvl2pPr>
            <a:lvl3pPr indent="-317500" lvl="2" marL="1371600">
              <a:lnSpc>
                <a:spcPct val="115000"/>
              </a:lnSpc>
              <a:spcBef>
                <a:spcPts val="0"/>
              </a:spcBef>
              <a:spcAft>
                <a:spcPts val="0"/>
              </a:spcAft>
              <a:buClr>
                <a:schemeClr val="dk2"/>
              </a:buClr>
              <a:buSzPts val="1400"/>
              <a:buFont typeface="Arimo"/>
              <a:buChar char="■"/>
              <a:defRPr>
                <a:solidFill>
                  <a:schemeClr val="dk2"/>
                </a:solidFill>
                <a:latin typeface="Arimo"/>
                <a:ea typeface="Arimo"/>
                <a:cs typeface="Arimo"/>
                <a:sym typeface="Arimo"/>
              </a:defRPr>
            </a:lvl3pPr>
            <a:lvl4pPr indent="-317500" lvl="3" marL="1828800">
              <a:lnSpc>
                <a:spcPct val="115000"/>
              </a:lnSpc>
              <a:spcBef>
                <a:spcPts val="0"/>
              </a:spcBef>
              <a:spcAft>
                <a:spcPts val="0"/>
              </a:spcAft>
              <a:buClr>
                <a:schemeClr val="dk2"/>
              </a:buClr>
              <a:buSzPts val="1400"/>
              <a:buFont typeface="Arimo"/>
              <a:buChar char="●"/>
              <a:defRPr>
                <a:solidFill>
                  <a:schemeClr val="dk2"/>
                </a:solidFill>
                <a:latin typeface="Arimo"/>
                <a:ea typeface="Arimo"/>
                <a:cs typeface="Arimo"/>
                <a:sym typeface="Arimo"/>
              </a:defRPr>
            </a:lvl4pPr>
            <a:lvl5pPr indent="-317500" lvl="4" marL="2286000">
              <a:lnSpc>
                <a:spcPct val="115000"/>
              </a:lnSpc>
              <a:spcBef>
                <a:spcPts val="0"/>
              </a:spcBef>
              <a:spcAft>
                <a:spcPts val="0"/>
              </a:spcAft>
              <a:buClr>
                <a:schemeClr val="dk2"/>
              </a:buClr>
              <a:buSzPts val="1400"/>
              <a:buFont typeface="Arimo"/>
              <a:buChar char="○"/>
              <a:defRPr>
                <a:solidFill>
                  <a:schemeClr val="dk2"/>
                </a:solidFill>
                <a:latin typeface="Arimo"/>
                <a:ea typeface="Arimo"/>
                <a:cs typeface="Arimo"/>
                <a:sym typeface="Arimo"/>
              </a:defRPr>
            </a:lvl5pPr>
            <a:lvl6pPr indent="-317500" lvl="5" marL="2743200">
              <a:lnSpc>
                <a:spcPct val="115000"/>
              </a:lnSpc>
              <a:spcBef>
                <a:spcPts val="0"/>
              </a:spcBef>
              <a:spcAft>
                <a:spcPts val="0"/>
              </a:spcAft>
              <a:buClr>
                <a:schemeClr val="dk2"/>
              </a:buClr>
              <a:buSzPts val="1400"/>
              <a:buFont typeface="Arimo"/>
              <a:buChar char="■"/>
              <a:defRPr>
                <a:solidFill>
                  <a:schemeClr val="dk2"/>
                </a:solidFill>
                <a:latin typeface="Arimo"/>
                <a:ea typeface="Arimo"/>
                <a:cs typeface="Arimo"/>
                <a:sym typeface="Arimo"/>
              </a:defRPr>
            </a:lvl6pPr>
            <a:lvl7pPr indent="-317500" lvl="6" marL="3200400">
              <a:lnSpc>
                <a:spcPct val="115000"/>
              </a:lnSpc>
              <a:spcBef>
                <a:spcPts val="0"/>
              </a:spcBef>
              <a:spcAft>
                <a:spcPts val="0"/>
              </a:spcAft>
              <a:buClr>
                <a:schemeClr val="dk2"/>
              </a:buClr>
              <a:buSzPts val="1400"/>
              <a:buFont typeface="Arimo"/>
              <a:buChar char="●"/>
              <a:defRPr>
                <a:solidFill>
                  <a:schemeClr val="dk2"/>
                </a:solidFill>
                <a:latin typeface="Arimo"/>
                <a:ea typeface="Arimo"/>
                <a:cs typeface="Arimo"/>
                <a:sym typeface="Arimo"/>
              </a:defRPr>
            </a:lvl7pPr>
            <a:lvl8pPr indent="-317500" lvl="7" marL="3657600">
              <a:lnSpc>
                <a:spcPct val="115000"/>
              </a:lnSpc>
              <a:spcBef>
                <a:spcPts val="0"/>
              </a:spcBef>
              <a:spcAft>
                <a:spcPts val="0"/>
              </a:spcAft>
              <a:buClr>
                <a:schemeClr val="dk2"/>
              </a:buClr>
              <a:buSzPts val="1400"/>
              <a:buFont typeface="Arimo"/>
              <a:buChar char="○"/>
              <a:defRPr>
                <a:solidFill>
                  <a:schemeClr val="dk2"/>
                </a:solidFill>
                <a:latin typeface="Arimo"/>
                <a:ea typeface="Arimo"/>
                <a:cs typeface="Arimo"/>
                <a:sym typeface="Arimo"/>
              </a:defRPr>
            </a:lvl8pPr>
            <a:lvl9pPr indent="-317500" lvl="8" marL="4114800">
              <a:lnSpc>
                <a:spcPct val="115000"/>
              </a:lnSpc>
              <a:spcBef>
                <a:spcPts val="0"/>
              </a:spcBef>
              <a:spcAft>
                <a:spcPts val="0"/>
              </a:spcAft>
              <a:buClr>
                <a:schemeClr val="dk2"/>
              </a:buClr>
              <a:buSzPts val="1400"/>
              <a:buFont typeface="Arimo"/>
              <a:buChar char="■"/>
              <a:defRPr>
                <a:solidFill>
                  <a:schemeClr val="dk2"/>
                </a:solidFill>
                <a:latin typeface="Arimo"/>
                <a:ea typeface="Arimo"/>
                <a:cs typeface="Arimo"/>
                <a:sym typeface="Arim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sp>
        <p:nvSpPr>
          <p:cNvPr id="87" name="Google Shape;87;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88" name="Google Shape;88;p1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89" name="Google Shape;89;p1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90" name="Google Shape;90;p1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91" name="Google Shape;91;p1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png"/><Relationship Id="rId5"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64.jpg"/><Relationship Id="rId4" Type="http://schemas.openxmlformats.org/officeDocument/2006/relationships/image" Target="../media/image4.png"/><Relationship Id="rId5" Type="http://schemas.openxmlformats.org/officeDocument/2006/relationships/image" Target="../media/image61.jpg"/><Relationship Id="rId6" Type="http://schemas.openxmlformats.org/officeDocument/2006/relationships/image" Target="../media/image68.jpg"/><Relationship Id="rId7"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58.png"/><Relationship Id="rId5"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58.png"/><Relationship Id="rId5" Type="http://schemas.openxmlformats.org/officeDocument/2006/relationships/image" Target="../media/image17.png"/><Relationship Id="rId6"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58.png"/><Relationship Id="rId4" Type="http://schemas.openxmlformats.org/officeDocument/2006/relationships/image" Target="../media/image1.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58.png"/><Relationship Id="rId4" Type="http://schemas.openxmlformats.org/officeDocument/2006/relationships/image" Target="../media/image36.png"/><Relationship Id="rId5" Type="http://schemas.openxmlformats.org/officeDocument/2006/relationships/image" Target="../media/image71.jpg"/><Relationship Id="rId6" Type="http://schemas.openxmlformats.org/officeDocument/2006/relationships/image" Target="../media/image63.jpg"/><Relationship Id="rId7" Type="http://schemas.openxmlformats.org/officeDocument/2006/relationships/image" Target="../media/image6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68.jpg"/><Relationship Id="rId4" Type="http://schemas.openxmlformats.org/officeDocument/2006/relationships/image" Target="../media/image4.png"/><Relationship Id="rId5" Type="http://schemas.openxmlformats.org/officeDocument/2006/relationships/image" Target="../media/image58.png"/><Relationship Id="rId6" Type="http://schemas.openxmlformats.org/officeDocument/2006/relationships/image" Target="../media/image2.png"/><Relationship Id="rId7"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8.png"/><Relationship Id="rId6" Type="http://schemas.openxmlformats.org/officeDocument/2006/relationships/image" Target="../media/image4.png"/></Relationships>
</file>

<file path=ppt/slides/_rels/slide17.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23.png"/><Relationship Id="rId13" Type="http://schemas.openxmlformats.org/officeDocument/2006/relationships/image" Target="../media/image24.png"/><Relationship Id="rId12" Type="http://schemas.openxmlformats.org/officeDocument/2006/relationships/image" Target="../media/image18.png"/><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2.png"/><Relationship Id="rId15" Type="http://schemas.openxmlformats.org/officeDocument/2006/relationships/image" Target="../media/image2.png"/><Relationship Id="rId14" Type="http://schemas.openxmlformats.org/officeDocument/2006/relationships/image" Target="../media/image20.png"/><Relationship Id="rId17" Type="http://schemas.openxmlformats.org/officeDocument/2006/relationships/image" Target="../media/image15.png"/><Relationship Id="rId16"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37.png"/><Relationship Id="rId8" Type="http://schemas.openxmlformats.org/officeDocument/2006/relationships/image" Target="../media/image14.png"/></Relationships>
</file>

<file path=ppt/slides/_rels/slide18.xml.rels><?xml version="1.0" encoding="UTF-8" standalone="yes"?><Relationships xmlns="http://schemas.openxmlformats.org/package/2006/relationships"><Relationship Id="rId11" Type="http://schemas.openxmlformats.org/officeDocument/2006/relationships/image" Target="../media/image58.png"/><Relationship Id="rId10" Type="http://schemas.openxmlformats.org/officeDocument/2006/relationships/image" Target="../media/image6.png"/><Relationship Id="rId13" Type="http://schemas.openxmlformats.org/officeDocument/2006/relationships/image" Target="../media/image27.png"/><Relationship Id="rId12" Type="http://schemas.openxmlformats.org/officeDocument/2006/relationships/image" Target="../media/image12.png"/><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32.png"/><Relationship Id="rId15" Type="http://schemas.openxmlformats.org/officeDocument/2006/relationships/image" Target="../media/image11.png"/><Relationship Id="rId14" Type="http://schemas.openxmlformats.org/officeDocument/2006/relationships/image" Target="../media/image17.png"/><Relationship Id="rId16" Type="http://schemas.openxmlformats.org/officeDocument/2006/relationships/image" Target="../media/image36.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65.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8.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54.jpg"/><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3.png"/><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png"/><Relationship Id="rId10" Type="http://schemas.openxmlformats.org/officeDocument/2006/relationships/image" Target="../media/image51.png"/><Relationship Id="rId9" Type="http://schemas.openxmlformats.org/officeDocument/2006/relationships/image" Target="../media/image41.png"/><Relationship Id="rId5" Type="http://schemas.openxmlformats.org/officeDocument/2006/relationships/image" Target="../media/image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66.jpg"/><Relationship Id="rId4" Type="http://schemas.openxmlformats.org/officeDocument/2006/relationships/image" Target="../media/image32.png"/><Relationship Id="rId5" Type="http://schemas.openxmlformats.org/officeDocument/2006/relationships/image" Target="../media/image6.png"/><Relationship Id="rId6"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70.jpg"/><Relationship Id="rId4" Type="http://schemas.openxmlformats.org/officeDocument/2006/relationships/image" Target="../media/image23.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EFFF"/>
            </a:gs>
            <a:gs pos="100000">
              <a:srgbClr val="94B9FF"/>
            </a:gs>
          </a:gsLst>
          <a:lin ang="0" scaled="0"/>
        </a:gradFill>
      </p:bgPr>
    </p:bg>
    <p:spTree>
      <p:nvGrpSpPr>
        <p:cNvPr id="164" name="Shape 164"/>
        <p:cNvGrpSpPr/>
        <p:nvPr/>
      </p:nvGrpSpPr>
      <p:grpSpPr>
        <a:xfrm>
          <a:off x="0" y="0"/>
          <a:ext cx="0" cy="0"/>
          <a:chOff x="0" y="0"/>
          <a:chExt cx="0" cy="0"/>
        </a:xfrm>
      </p:grpSpPr>
      <p:sp>
        <p:nvSpPr>
          <p:cNvPr id="165" name="Google Shape;165;p23"/>
          <p:cNvSpPr/>
          <p:nvPr/>
        </p:nvSpPr>
        <p:spPr>
          <a:xfrm>
            <a:off x="6978301" y="2475531"/>
            <a:ext cx="3017520" cy="2057400"/>
          </a:xfrm>
          <a:custGeom>
            <a:rect b="b" l="l" r="r" t="t"/>
            <a:pathLst>
              <a:path extrusionOk="0" h="4114800" w="6035040">
                <a:moveTo>
                  <a:pt x="0" y="0"/>
                </a:moveTo>
                <a:lnTo>
                  <a:pt x="6035040" y="0"/>
                </a:lnTo>
                <a:lnTo>
                  <a:pt x="6035040" y="4114800"/>
                </a:lnTo>
                <a:lnTo>
                  <a:pt x="0" y="4114800"/>
                </a:lnTo>
                <a:lnTo>
                  <a:pt x="0" y="0"/>
                </a:lnTo>
                <a:close/>
              </a:path>
            </a:pathLst>
          </a:custGeom>
          <a:blipFill rotWithShape="1">
            <a:blip r:embed="rId3">
              <a:alphaModFix amt="58999"/>
            </a:blip>
            <a:stretch>
              <a:fillRect b="0" l="0" r="0" t="0"/>
            </a:stretch>
          </a:blipFill>
          <a:ln>
            <a:noFill/>
          </a:ln>
        </p:spPr>
      </p:sp>
      <p:sp>
        <p:nvSpPr>
          <p:cNvPr id="166" name="Google Shape;166;p23"/>
          <p:cNvSpPr/>
          <p:nvPr/>
        </p:nvSpPr>
        <p:spPr>
          <a:xfrm rot="10175231">
            <a:off x="-1501792" y="-630679"/>
            <a:ext cx="5661837" cy="2616094"/>
          </a:xfrm>
          <a:custGeom>
            <a:rect b="b" l="l" r="r" t="t"/>
            <a:pathLst>
              <a:path extrusionOk="0" h="5232187" w="11323674">
                <a:moveTo>
                  <a:pt x="0" y="0"/>
                </a:moveTo>
                <a:lnTo>
                  <a:pt x="11323674" y="0"/>
                </a:lnTo>
                <a:lnTo>
                  <a:pt x="11323674" y="5232187"/>
                </a:lnTo>
                <a:lnTo>
                  <a:pt x="0" y="5232187"/>
                </a:lnTo>
                <a:lnTo>
                  <a:pt x="0" y="0"/>
                </a:lnTo>
                <a:close/>
              </a:path>
            </a:pathLst>
          </a:custGeom>
          <a:blipFill rotWithShape="1">
            <a:blip r:embed="rId4">
              <a:alphaModFix amt="67000"/>
            </a:blip>
            <a:stretch>
              <a:fillRect b="0" l="0" r="0" t="0"/>
            </a:stretch>
          </a:blipFill>
          <a:ln>
            <a:noFill/>
          </a:ln>
        </p:spPr>
      </p:sp>
      <p:sp>
        <p:nvSpPr>
          <p:cNvPr id="167" name="Google Shape;167;p23"/>
          <p:cNvSpPr/>
          <p:nvPr/>
        </p:nvSpPr>
        <p:spPr>
          <a:xfrm>
            <a:off x="956921" y="273689"/>
            <a:ext cx="7230159" cy="3922361"/>
          </a:xfrm>
          <a:custGeom>
            <a:rect b="b" l="l" r="r" t="t"/>
            <a:pathLst>
              <a:path extrusionOk="0" h="7844722" w="14460317">
                <a:moveTo>
                  <a:pt x="0" y="0"/>
                </a:moveTo>
                <a:lnTo>
                  <a:pt x="14460316" y="0"/>
                </a:lnTo>
                <a:lnTo>
                  <a:pt x="14460316" y="7844722"/>
                </a:lnTo>
                <a:lnTo>
                  <a:pt x="0" y="7844722"/>
                </a:lnTo>
                <a:lnTo>
                  <a:pt x="0" y="0"/>
                </a:lnTo>
                <a:close/>
              </a:path>
            </a:pathLst>
          </a:custGeom>
          <a:blipFill rotWithShape="1">
            <a:blip r:embed="rId5">
              <a:alphaModFix/>
            </a:blip>
            <a:stretch>
              <a:fillRect b="0" l="0" r="0" t="0"/>
            </a:stretch>
          </a:blipFill>
          <a:ln>
            <a:noFill/>
          </a:ln>
        </p:spPr>
      </p:sp>
      <p:sp>
        <p:nvSpPr>
          <p:cNvPr id="168" name="Google Shape;168;p23"/>
          <p:cNvSpPr txBox="1"/>
          <p:nvPr/>
        </p:nvSpPr>
        <p:spPr>
          <a:xfrm>
            <a:off x="1014515" y="4196050"/>
            <a:ext cx="7114969" cy="673761"/>
          </a:xfrm>
          <a:prstGeom prst="rect">
            <a:avLst/>
          </a:prstGeom>
          <a:noFill/>
          <a:ln>
            <a:noFill/>
          </a:ln>
        </p:spPr>
        <p:txBody>
          <a:bodyPr anchorCtr="0" anchor="t" bIns="0" lIns="0" spcFirstLastPara="1" rIns="0" wrap="square" tIns="0">
            <a:spAutoFit/>
          </a:bodyPr>
          <a:lstStyle/>
          <a:p>
            <a:pPr indent="0" lvl="0" marL="0" marR="0" rtl="0" algn="r">
              <a:lnSpc>
                <a:spcPct val="119993"/>
              </a:lnSpc>
              <a:spcBef>
                <a:spcPts val="0"/>
              </a:spcBef>
              <a:spcAft>
                <a:spcPts val="0"/>
              </a:spcAft>
              <a:buNone/>
            </a:pPr>
            <a:r>
              <a:rPr b="0" i="0" lang="en" sz="4400" u="none" cap="none" strike="noStrike">
                <a:solidFill>
                  <a:srgbClr val="ED7843"/>
                </a:solidFill>
                <a:latin typeface="Paytone One"/>
                <a:ea typeface="Paytone One"/>
                <a:cs typeface="Paytone One"/>
                <a:sym typeface="Paytone One"/>
              </a:rPr>
              <a:t>Activities for Elementary</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EFFF"/>
            </a:gs>
            <a:gs pos="100000">
              <a:srgbClr val="94B9FF"/>
            </a:gs>
          </a:gsLst>
          <a:lin ang="0" scaled="0"/>
        </a:gradFill>
      </p:bgPr>
    </p:bg>
    <p:spTree>
      <p:nvGrpSpPr>
        <p:cNvPr id="286" name="Shape 286"/>
        <p:cNvGrpSpPr/>
        <p:nvPr/>
      </p:nvGrpSpPr>
      <p:grpSpPr>
        <a:xfrm>
          <a:off x="0" y="0"/>
          <a:ext cx="0" cy="0"/>
          <a:chOff x="0" y="0"/>
          <a:chExt cx="0" cy="0"/>
        </a:xfrm>
      </p:grpSpPr>
      <p:sp>
        <p:nvSpPr>
          <p:cNvPr id="287" name="Google Shape;287;p32"/>
          <p:cNvSpPr/>
          <p:nvPr/>
        </p:nvSpPr>
        <p:spPr>
          <a:xfrm>
            <a:off x="6050273" y="2070642"/>
            <a:ext cx="2921024" cy="2614494"/>
          </a:xfrm>
          <a:custGeom>
            <a:rect b="b" l="l" r="r" t="t"/>
            <a:pathLst>
              <a:path extrusionOk="0"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rotWithShape="1">
            <a:blip r:embed="rId3">
              <a:alphaModFix/>
            </a:blip>
            <a:stretch>
              <a:fillRect b="0" l="-32690" r="-6446"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88" name="Google Shape;288;p32"/>
          <p:cNvSpPr/>
          <p:nvPr/>
        </p:nvSpPr>
        <p:spPr>
          <a:xfrm>
            <a:off x="1740543" y="4224410"/>
            <a:ext cx="3657600" cy="1486568"/>
          </a:xfrm>
          <a:custGeom>
            <a:rect b="b" l="l" r="r" t="t"/>
            <a:pathLst>
              <a:path extrusionOk="0" h="2973137" w="7315200">
                <a:moveTo>
                  <a:pt x="0" y="0"/>
                </a:moveTo>
                <a:lnTo>
                  <a:pt x="7315200" y="0"/>
                </a:lnTo>
                <a:lnTo>
                  <a:pt x="7315200" y="2973137"/>
                </a:lnTo>
                <a:lnTo>
                  <a:pt x="0" y="2973137"/>
                </a:lnTo>
                <a:lnTo>
                  <a:pt x="0" y="0"/>
                </a:lnTo>
                <a:close/>
              </a:path>
            </a:pathLst>
          </a:custGeom>
          <a:blipFill rotWithShape="1">
            <a:blip r:embed="rId4">
              <a:alphaModFix/>
            </a:blip>
            <a:stretch>
              <a:fillRect b="0" l="0" r="0" t="0"/>
            </a:stretch>
          </a:blipFill>
          <a:ln>
            <a:noFill/>
          </a:ln>
        </p:spPr>
      </p:sp>
      <p:sp>
        <p:nvSpPr>
          <p:cNvPr id="289" name="Google Shape;289;p32"/>
          <p:cNvSpPr/>
          <p:nvPr/>
        </p:nvSpPr>
        <p:spPr>
          <a:xfrm>
            <a:off x="264711" y="2056879"/>
            <a:ext cx="2725363" cy="2623185"/>
          </a:xfrm>
          <a:custGeom>
            <a:rect b="b" l="l" r="r" t="t"/>
            <a:pathLst>
              <a:path extrusionOk="0" h="12259310" w="1273683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5">
              <a:alphaModFix/>
            </a:blip>
            <a:stretch>
              <a:fillRect b="5133" l="-20134" r="-19649" t="-5134"/>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0" name="Google Shape;290;p32"/>
          <p:cNvSpPr/>
          <p:nvPr/>
        </p:nvSpPr>
        <p:spPr>
          <a:xfrm>
            <a:off x="3227302" y="1878169"/>
            <a:ext cx="2679615" cy="2980606"/>
          </a:xfrm>
          <a:custGeom>
            <a:rect b="b" l="l" r="r" t="t"/>
            <a:pathLst>
              <a:path extrusionOk="0" h="12400280" w="11148061">
                <a:moveTo>
                  <a:pt x="9215120" y="1497330"/>
                </a:moveTo>
                <a:cubicBezTo>
                  <a:pt x="8773160" y="972820"/>
                  <a:pt x="8234680" y="508000"/>
                  <a:pt x="7590790" y="252730"/>
                </a:cubicBezTo>
                <a:cubicBezTo>
                  <a:pt x="7132320" y="71120"/>
                  <a:pt x="6633210" y="0"/>
                  <a:pt x="6139180" y="6350"/>
                </a:cubicBezTo>
                <a:cubicBezTo>
                  <a:pt x="4053840" y="36830"/>
                  <a:pt x="2157730" y="1490980"/>
                  <a:pt x="1289050" y="3346450"/>
                </a:cubicBezTo>
                <a:cubicBezTo>
                  <a:pt x="527050" y="4977130"/>
                  <a:pt x="0" y="7792720"/>
                  <a:pt x="680720" y="9457690"/>
                </a:cubicBezTo>
                <a:cubicBezTo>
                  <a:pt x="1360170" y="11122661"/>
                  <a:pt x="2499360" y="12005311"/>
                  <a:pt x="4248150" y="12081511"/>
                </a:cubicBezTo>
                <a:cubicBezTo>
                  <a:pt x="7001510" y="12400280"/>
                  <a:pt x="9088120" y="10502901"/>
                  <a:pt x="10118091" y="8309611"/>
                </a:cubicBezTo>
                <a:cubicBezTo>
                  <a:pt x="11148061" y="6116320"/>
                  <a:pt x="10782300" y="3361691"/>
                  <a:pt x="9215121" y="1497330"/>
                </a:cubicBezTo>
                <a:close/>
              </a:path>
            </a:pathLst>
          </a:custGeom>
          <a:blipFill rotWithShape="1">
            <a:blip r:embed="rId6">
              <a:alphaModFix/>
            </a:blip>
            <a:stretch>
              <a:fillRect b="2042" l="-51606" r="-24211" t="-2043"/>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1" name="Google Shape;291;p32"/>
          <p:cNvSpPr/>
          <p:nvPr/>
        </p:nvSpPr>
        <p:spPr>
          <a:xfrm>
            <a:off x="5398143" y="-657902"/>
            <a:ext cx="3657600" cy="1486569"/>
          </a:xfrm>
          <a:custGeom>
            <a:rect b="b" l="l" r="r" t="t"/>
            <a:pathLst>
              <a:path extrusionOk="0" h="2973137" w="7315200">
                <a:moveTo>
                  <a:pt x="0" y="0"/>
                </a:moveTo>
                <a:lnTo>
                  <a:pt x="7315200" y="0"/>
                </a:lnTo>
                <a:lnTo>
                  <a:pt x="7315200" y="2973137"/>
                </a:lnTo>
                <a:lnTo>
                  <a:pt x="0" y="2973137"/>
                </a:lnTo>
                <a:lnTo>
                  <a:pt x="0" y="0"/>
                </a:lnTo>
                <a:close/>
              </a:path>
            </a:pathLst>
          </a:custGeom>
          <a:blipFill rotWithShape="1">
            <a:blip r:embed="rId4">
              <a:alphaModFix/>
            </a:blip>
            <a:stretch>
              <a:fillRect b="0" l="0" r="0" t="0"/>
            </a:stretch>
          </a:blipFill>
          <a:ln>
            <a:noFill/>
          </a:ln>
        </p:spPr>
      </p:sp>
      <p:sp>
        <p:nvSpPr>
          <p:cNvPr id="292" name="Google Shape;292;p32"/>
          <p:cNvSpPr/>
          <p:nvPr/>
        </p:nvSpPr>
        <p:spPr>
          <a:xfrm>
            <a:off x="-1337253" y="-330660"/>
            <a:ext cx="3657600" cy="1690021"/>
          </a:xfrm>
          <a:custGeom>
            <a:rect b="b" l="l" r="r" t="t"/>
            <a:pathLst>
              <a:path extrusionOk="0" h="3380042" w="7315200">
                <a:moveTo>
                  <a:pt x="0" y="0"/>
                </a:moveTo>
                <a:lnTo>
                  <a:pt x="7315200" y="0"/>
                </a:lnTo>
                <a:lnTo>
                  <a:pt x="7315200" y="3380042"/>
                </a:lnTo>
                <a:lnTo>
                  <a:pt x="0" y="3380042"/>
                </a:lnTo>
                <a:lnTo>
                  <a:pt x="0" y="0"/>
                </a:lnTo>
                <a:close/>
              </a:path>
            </a:pathLst>
          </a:custGeom>
          <a:blipFill rotWithShape="1">
            <a:blip r:embed="rId7">
              <a:alphaModFix/>
            </a:blip>
            <a:stretch>
              <a:fillRect b="0" l="0" r="0" t="0"/>
            </a:stretch>
          </a:blipFill>
          <a:ln>
            <a:noFill/>
          </a:ln>
        </p:spPr>
      </p:sp>
      <p:sp>
        <p:nvSpPr>
          <p:cNvPr id="293" name="Google Shape;293;p32"/>
          <p:cNvSpPr txBox="1"/>
          <p:nvPr/>
        </p:nvSpPr>
        <p:spPr>
          <a:xfrm>
            <a:off x="2320346" y="514350"/>
            <a:ext cx="4503307" cy="685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ED7843"/>
                </a:solidFill>
                <a:latin typeface="Paytone One"/>
                <a:ea typeface="Paytone One"/>
                <a:cs typeface="Paytone One"/>
                <a:sym typeface="Paytone One"/>
              </a:rPr>
              <a:t>Gallery Image</a:t>
            </a:r>
            <a:endParaRPr sz="700"/>
          </a:p>
        </p:txBody>
      </p:sp>
      <p:sp>
        <p:nvSpPr>
          <p:cNvPr id="294" name="Google Shape;294;p32"/>
          <p:cNvSpPr txBox="1"/>
          <p:nvPr/>
        </p:nvSpPr>
        <p:spPr>
          <a:xfrm>
            <a:off x="1308482" y="1323967"/>
            <a:ext cx="6527035" cy="270192"/>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600" u="none" cap="none" strike="noStrike">
                <a:solidFill>
                  <a:srgbClr val="000000"/>
                </a:solidFill>
                <a:latin typeface="Arimo"/>
                <a:ea typeface="Arimo"/>
                <a:cs typeface="Arimo"/>
                <a:sym typeface="Arimo"/>
              </a:rPr>
              <a:t>What can you say about your projects? Share it here!</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EFFF"/>
            </a:gs>
            <a:gs pos="100000">
              <a:srgbClr val="94B9FF"/>
            </a:gs>
          </a:gsLst>
          <a:lin ang="0" scaled="0"/>
        </a:gradFill>
      </p:bgPr>
    </p:bg>
    <p:spTree>
      <p:nvGrpSpPr>
        <p:cNvPr id="298" name="Shape 298"/>
        <p:cNvGrpSpPr/>
        <p:nvPr/>
      </p:nvGrpSpPr>
      <p:grpSpPr>
        <a:xfrm>
          <a:off x="0" y="0"/>
          <a:ext cx="0" cy="0"/>
          <a:chOff x="0" y="0"/>
          <a:chExt cx="0" cy="0"/>
        </a:xfrm>
      </p:grpSpPr>
      <p:sp>
        <p:nvSpPr>
          <p:cNvPr id="299" name="Google Shape;299;p33"/>
          <p:cNvSpPr/>
          <p:nvPr/>
        </p:nvSpPr>
        <p:spPr>
          <a:xfrm>
            <a:off x="-1828800" y="0"/>
            <a:ext cx="3657600" cy="1486569"/>
          </a:xfrm>
          <a:custGeom>
            <a:rect b="b" l="l" r="r" t="t"/>
            <a:pathLst>
              <a:path extrusionOk="0" h="2973137" w="7315200">
                <a:moveTo>
                  <a:pt x="0" y="0"/>
                </a:moveTo>
                <a:lnTo>
                  <a:pt x="7315200" y="0"/>
                </a:lnTo>
                <a:lnTo>
                  <a:pt x="7315200" y="2973137"/>
                </a:lnTo>
                <a:lnTo>
                  <a:pt x="0" y="2973137"/>
                </a:lnTo>
                <a:lnTo>
                  <a:pt x="0" y="0"/>
                </a:lnTo>
                <a:close/>
              </a:path>
            </a:pathLst>
          </a:custGeom>
          <a:blipFill rotWithShape="1">
            <a:blip r:embed="rId3">
              <a:alphaModFix/>
            </a:blip>
            <a:stretch>
              <a:fillRect b="0" l="0" r="0" t="0"/>
            </a:stretch>
          </a:blipFill>
          <a:ln>
            <a:noFill/>
          </a:ln>
        </p:spPr>
      </p:sp>
      <p:sp>
        <p:nvSpPr>
          <p:cNvPr id="300" name="Google Shape;300;p33"/>
          <p:cNvSpPr/>
          <p:nvPr/>
        </p:nvSpPr>
        <p:spPr>
          <a:xfrm rot="10716083">
            <a:off x="1899868" y="-986048"/>
            <a:ext cx="5678814" cy="1972098"/>
          </a:xfrm>
          <a:custGeom>
            <a:rect b="b" l="l" r="r" t="t"/>
            <a:pathLst>
              <a:path extrusionOk="0" h="3944195" w="11357629">
                <a:moveTo>
                  <a:pt x="0" y="0"/>
                </a:moveTo>
                <a:lnTo>
                  <a:pt x="11357629" y="0"/>
                </a:lnTo>
                <a:lnTo>
                  <a:pt x="11357629" y="3944194"/>
                </a:lnTo>
                <a:lnTo>
                  <a:pt x="0" y="3944194"/>
                </a:lnTo>
                <a:lnTo>
                  <a:pt x="0" y="0"/>
                </a:lnTo>
                <a:close/>
              </a:path>
            </a:pathLst>
          </a:custGeom>
          <a:blipFill rotWithShape="1">
            <a:blip r:embed="rId4">
              <a:alphaModFix/>
            </a:blip>
            <a:stretch>
              <a:fillRect b="0" l="0" r="0" t="0"/>
            </a:stretch>
          </a:blipFill>
          <a:ln>
            <a:noFill/>
          </a:ln>
        </p:spPr>
      </p:sp>
      <p:sp>
        <p:nvSpPr>
          <p:cNvPr id="301" name="Google Shape;301;p33"/>
          <p:cNvSpPr/>
          <p:nvPr/>
        </p:nvSpPr>
        <p:spPr>
          <a:xfrm>
            <a:off x="3513821" y="2028599"/>
            <a:ext cx="5630179" cy="3765182"/>
          </a:xfrm>
          <a:custGeom>
            <a:rect b="b" l="l" r="r" t="t"/>
            <a:pathLst>
              <a:path extrusionOk="0" h="7530364" w="11260357">
                <a:moveTo>
                  <a:pt x="0" y="0"/>
                </a:moveTo>
                <a:lnTo>
                  <a:pt x="11260357" y="0"/>
                </a:lnTo>
                <a:lnTo>
                  <a:pt x="11260357" y="7530364"/>
                </a:lnTo>
                <a:lnTo>
                  <a:pt x="0" y="7530364"/>
                </a:lnTo>
                <a:lnTo>
                  <a:pt x="0" y="0"/>
                </a:lnTo>
                <a:close/>
              </a:path>
            </a:pathLst>
          </a:custGeom>
          <a:blipFill rotWithShape="1">
            <a:blip r:embed="rId5">
              <a:alphaModFix/>
            </a:blip>
            <a:stretch>
              <a:fillRect b="0" l="0" r="0" t="0"/>
            </a:stretch>
          </a:blipFill>
          <a:ln>
            <a:noFill/>
          </a:ln>
        </p:spPr>
      </p:sp>
      <p:sp>
        <p:nvSpPr>
          <p:cNvPr id="302" name="Google Shape;302;p33"/>
          <p:cNvSpPr txBox="1"/>
          <p:nvPr/>
        </p:nvSpPr>
        <p:spPr>
          <a:xfrm>
            <a:off x="679823" y="2028599"/>
            <a:ext cx="40596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500" u="none" cap="none" strike="noStrike">
                <a:solidFill>
                  <a:srgbClr val="538D6D"/>
                </a:solidFill>
                <a:latin typeface="Paytone One"/>
                <a:ea typeface="Paytone One"/>
                <a:cs typeface="Paytone One"/>
                <a:sym typeface="Paytone One"/>
              </a:rPr>
              <a:t>Add a Section Header</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EFFF"/>
            </a:gs>
            <a:gs pos="100000">
              <a:srgbClr val="94B9FF"/>
            </a:gs>
          </a:gsLst>
          <a:lin ang="0" scaled="0"/>
        </a:gradFill>
      </p:bgPr>
    </p:bg>
    <p:spTree>
      <p:nvGrpSpPr>
        <p:cNvPr id="306" name="Shape 306"/>
        <p:cNvGrpSpPr/>
        <p:nvPr/>
      </p:nvGrpSpPr>
      <p:grpSpPr>
        <a:xfrm>
          <a:off x="0" y="0"/>
          <a:ext cx="0" cy="0"/>
          <a:chOff x="0" y="0"/>
          <a:chExt cx="0" cy="0"/>
        </a:xfrm>
      </p:grpSpPr>
      <p:sp>
        <p:nvSpPr>
          <p:cNvPr id="307" name="Google Shape;307;p34"/>
          <p:cNvSpPr/>
          <p:nvPr/>
        </p:nvSpPr>
        <p:spPr>
          <a:xfrm>
            <a:off x="6218289" y="-44910"/>
            <a:ext cx="3657600" cy="1690021"/>
          </a:xfrm>
          <a:custGeom>
            <a:rect b="b" l="l" r="r" t="t"/>
            <a:pathLst>
              <a:path extrusionOk="0" h="3380042" w="7315200">
                <a:moveTo>
                  <a:pt x="0" y="0"/>
                </a:moveTo>
                <a:lnTo>
                  <a:pt x="7315200" y="0"/>
                </a:lnTo>
                <a:lnTo>
                  <a:pt x="7315200" y="3380042"/>
                </a:lnTo>
                <a:lnTo>
                  <a:pt x="0" y="3380042"/>
                </a:lnTo>
                <a:lnTo>
                  <a:pt x="0" y="0"/>
                </a:lnTo>
                <a:close/>
              </a:path>
            </a:pathLst>
          </a:custGeom>
          <a:blipFill rotWithShape="1">
            <a:blip r:embed="rId3">
              <a:alphaModFix/>
            </a:blip>
            <a:stretch>
              <a:fillRect b="0" l="0" r="0" t="0"/>
            </a:stretch>
          </a:blipFill>
          <a:ln>
            <a:noFill/>
          </a:ln>
        </p:spPr>
      </p:sp>
      <p:sp>
        <p:nvSpPr>
          <p:cNvPr id="308" name="Google Shape;308;p34"/>
          <p:cNvSpPr txBox="1"/>
          <p:nvPr/>
        </p:nvSpPr>
        <p:spPr>
          <a:xfrm>
            <a:off x="514350" y="514350"/>
            <a:ext cx="8115300" cy="57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3800" u="none" cap="none" strike="noStrike">
                <a:solidFill>
                  <a:srgbClr val="ED7843"/>
                </a:solidFill>
                <a:latin typeface="Paytone One"/>
                <a:ea typeface="Paytone One"/>
                <a:cs typeface="Paytone One"/>
                <a:sym typeface="Paytone One"/>
              </a:rPr>
              <a:t>Write Your Topic or Idea</a:t>
            </a:r>
            <a:endParaRPr sz="700"/>
          </a:p>
        </p:txBody>
      </p:sp>
      <p:graphicFrame>
        <p:nvGraphicFramePr>
          <p:cNvPr id="309" name="Google Shape;309;p34"/>
          <p:cNvGraphicFramePr/>
          <p:nvPr/>
        </p:nvGraphicFramePr>
        <p:xfrm>
          <a:off x="491928" y="1704104"/>
          <a:ext cx="3000000" cy="3000000"/>
        </p:xfrm>
        <a:graphic>
          <a:graphicData uri="http://schemas.openxmlformats.org/drawingml/2006/table">
            <a:tbl>
              <a:tblPr>
                <a:noFill/>
                <a:tableStyleId>{C49A8DA2-4DF7-42E5-9474-2727558F544D}</a:tableStyleId>
              </a:tblPr>
              <a:tblGrid>
                <a:gridCol w="2712575"/>
                <a:gridCol w="2712575"/>
                <a:gridCol w="2712575"/>
              </a:tblGrid>
              <a:tr h="1500625">
                <a:tc>
                  <a:txBody>
                    <a:bodyPr/>
                    <a:lstStyle/>
                    <a:p>
                      <a:pPr indent="0" lvl="0" marL="0" marR="0" rtl="0" algn="ctr">
                        <a:lnSpc>
                          <a:spcPct val="140013"/>
                        </a:lnSpc>
                        <a:spcBef>
                          <a:spcPts val="0"/>
                        </a:spcBef>
                        <a:spcAft>
                          <a:spcPts val="0"/>
                        </a:spcAft>
                        <a:buNone/>
                      </a:pPr>
                      <a:r>
                        <a:rPr b="1" lang="en" sz="1500" u="none" cap="none" strike="noStrike">
                          <a:solidFill>
                            <a:srgbClr val="FFFFFF"/>
                          </a:solidFill>
                          <a:latin typeface="Arimo"/>
                          <a:ea typeface="Arimo"/>
                          <a:cs typeface="Arimo"/>
                          <a:sym typeface="Arimo"/>
                        </a:rPr>
                        <a:t>Add a main point</a:t>
                      </a:r>
                      <a:endParaRPr sz="600" u="none" cap="none" strike="noStrike"/>
                    </a:p>
                    <a:p>
                      <a:pPr indent="0" lvl="0" marL="0" marR="0" rtl="0" algn="ctr">
                        <a:lnSpc>
                          <a:spcPct val="140000"/>
                        </a:lnSpc>
                        <a:spcBef>
                          <a:spcPts val="0"/>
                        </a:spcBef>
                        <a:spcAft>
                          <a:spcPts val="0"/>
                        </a:spcAft>
                        <a:buNone/>
                      </a:pPr>
                      <a:r>
                        <a:rPr lang="en" sz="1100" u="none" cap="none" strike="noStrike">
                          <a:solidFill>
                            <a:srgbClr val="FFFFFF"/>
                          </a:solidFill>
                          <a:latin typeface="Arimo"/>
                          <a:ea typeface="Arimo"/>
                          <a:cs typeface="Arimo"/>
                          <a:sym typeface="Arimo"/>
                        </a:rPr>
                        <a:t>Elaborate on what you want to discuss.</a:t>
                      </a:r>
                      <a:endParaRPr sz="700"/>
                    </a:p>
                  </a:txBody>
                  <a:tcPr marT="95250" marB="95250" marR="95250" marL="952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9D849"/>
                    </a:solidFill>
                  </a:tcPr>
                </a:tc>
                <a:tc>
                  <a:txBody>
                    <a:bodyPr/>
                    <a:lstStyle/>
                    <a:p>
                      <a:pPr indent="0" lvl="0" marL="0" marR="0" rtl="0" algn="ctr">
                        <a:lnSpc>
                          <a:spcPct val="140013"/>
                        </a:lnSpc>
                        <a:spcBef>
                          <a:spcPts val="0"/>
                        </a:spcBef>
                        <a:spcAft>
                          <a:spcPts val="0"/>
                        </a:spcAft>
                        <a:buNone/>
                      </a:pPr>
                      <a:r>
                        <a:rPr b="1" lang="en" sz="1500" u="none" cap="none" strike="noStrike">
                          <a:solidFill>
                            <a:srgbClr val="FFFFFF"/>
                          </a:solidFill>
                          <a:latin typeface="Arimo"/>
                          <a:ea typeface="Arimo"/>
                          <a:cs typeface="Arimo"/>
                          <a:sym typeface="Arimo"/>
                        </a:rPr>
                        <a:t>Add a main point</a:t>
                      </a:r>
                      <a:endParaRPr sz="600" u="none" cap="none" strike="noStrike"/>
                    </a:p>
                    <a:p>
                      <a:pPr indent="0" lvl="0" marL="0" marR="0" rtl="0" algn="ctr">
                        <a:lnSpc>
                          <a:spcPct val="140000"/>
                        </a:lnSpc>
                        <a:spcBef>
                          <a:spcPts val="0"/>
                        </a:spcBef>
                        <a:spcAft>
                          <a:spcPts val="0"/>
                        </a:spcAft>
                        <a:buNone/>
                      </a:pPr>
                      <a:r>
                        <a:rPr lang="en" sz="1100" u="none" cap="none" strike="noStrike">
                          <a:solidFill>
                            <a:srgbClr val="FFFFFF"/>
                          </a:solidFill>
                          <a:latin typeface="Arimo"/>
                          <a:ea typeface="Arimo"/>
                          <a:cs typeface="Arimo"/>
                          <a:sym typeface="Arimo"/>
                        </a:rPr>
                        <a:t>Elaborate on what you want to discuss.</a:t>
                      </a:r>
                      <a:endParaRPr sz="700"/>
                    </a:p>
                  </a:txBody>
                  <a:tcPr marT="95250" marB="95250" marR="95250" marL="952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EAB41"/>
                    </a:solidFill>
                  </a:tcPr>
                </a:tc>
                <a:tc>
                  <a:txBody>
                    <a:bodyPr/>
                    <a:lstStyle/>
                    <a:p>
                      <a:pPr indent="0" lvl="0" marL="0" marR="0" rtl="0" algn="ctr">
                        <a:lnSpc>
                          <a:spcPct val="140013"/>
                        </a:lnSpc>
                        <a:spcBef>
                          <a:spcPts val="0"/>
                        </a:spcBef>
                        <a:spcAft>
                          <a:spcPts val="0"/>
                        </a:spcAft>
                        <a:buNone/>
                      </a:pPr>
                      <a:r>
                        <a:rPr b="1" lang="en" sz="1500" u="none" cap="none" strike="noStrike">
                          <a:solidFill>
                            <a:srgbClr val="FFFFFF"/>
                          </a:solidFill>
                          <a:latin typeface="Arimo"/>
                          <a:ea typeface="Arimo"/>
                          <a:cs typeface="Arimo"/>
                          <a:sym typeface="Arimo"/>
                        </a:rPr>
                        <a:t>Add a main point</a:t>
                      </a:r>
                      <a:endParaRPr sz="600" u="none" cap="none" strike="noStrike"/>
                    </a:p>
                    <a:p>
                      <a:pPr indent="0" lvl="0" marL="0" marR="0" rtl="0" algn="ctr">
                        <a:lnSpc>
                          <a:spcPct val="140000"/>
                        </a:lnSpc>
                        <a:spcBef>
                          <a:spcPts val="0"/>
                        </a:spcBef>
                        <a:spcAft>
                          <a:spcPts val="0"/>
                        </a:spcAft>
                        <a:buNone/>
                      </a:pPr>
                      <a:r>
                        <a:rPr lang="en" sz="1100" u="none" cap="none" strike="noStrike">
                          <a:solidFill>
                            <a:srgbClr val="FFFFFF"/>
                          </a:solidFill>
                          <a:latin typeface="Arimo"/>
                          <a:ea typeface="Arimo"/>
                          <a:cs typeface="Arimo"/>
                          <a:sym typeface="Arimo"/>
                        </a:rPr>
                        <a:t>Elaborate on what you want to discuss.</a:t>
                      </a:r>
                      <a:endParaRPr sz="700"/>
                    </a:p>
                  </a:txBody>
                  <a:tcPr marT="95250" marB="95250" marR="95250" marL="952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9D849"/>
                    </a:solidFill>
                  </a:tcPr>
                </a:tc>
              </a:tr>
              <a:tr h="1500625">
                <a:tc>
                  <a:txBody>
                    <a:bodyPr/>
                    <a:lstStyle/>
                    <a:p>
                      <a:pPr indent="0" lvl="0" marL="0" marR="0" rtl="0" algn="ctr">
                        <a:lnSpc>
                          <a:spcPct val="140013"/>
                        </a:lnSpc>
                        <a:spcBef>
                          <a:spcPts val="0"/>
                        </a:spcBef>
                        <a:spcAft>
                          <a:spcPts val="0"/>
                        </a:spcAft>
                        <a:buNone/>
                      </a:pPr>
                      <a:r>
                        <a:rPr b="1" lang="en" sz="1500" u="none" cap="none" strike="noStrike">
                          <a:solidFill>
                            <a:srgbClr val="FFFFFF"/>
                          </a:solidFill>
                          <a:latin typeface="Arimo"/>
                          <a:ea typeface="Arimo"/>
                          <a:cs typeface="Arimo"/>
                          <a:sym typeface="Arimo"/>
                        </a:rPr>
                        <a:t>Add a main point</a:t>
                      </a:r>
                      <a:endParaRPr sz="600" u="none" cap="none" strike="noStrike"/>
                    </a:p>
                    <a:p>
                      <a:pPr indent="0" lvl="0" marL="0" marR="0" rtl="0" algn="ctr">
                        <a:lnSpc>
                          <a:spcPct val="140000"/>
                        </a:lnSpc>
                        <a:spcBef>
                          <a:spcPts val="0"/>
                        </a:spcBef>
                        <a:spcAft>
                          <a:spcPts val="0"/>
                        </a:spcAft>
                        <a:buNone/>
                      </a:pPr>
                      <a:r>
                        <a:rPr lang="en" sz="1100" u="none" cap="none" strike="noStrike">
                          <a:solidFill>
                            <a:srgbClr val="FFFFFF"/>
                          </a:solidFill>
                          <a:latin typeface="Arimo"/>
                          <a:ea typeface="Arimo"/>
                          <a:cs typeface="Arimo"/>
                          <a:sym typeface="Arimo"/>
                        </a:rPr>
                        <a:t>Elaborate on what you want to discuss.</a:t>
                      </a:r>
                      <a:endParaRPr sz="700"/>
                    </a:p>
                  </a:txBody>
                  <a:tcPr marT="95250" marB="95250" marR="95250" marL="952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EAB41"/>
                    </a:solidFill>
                  </a:tcPr>
                </a:tc>
                <a:tc>
                  <a:txBody>
                    <a:bodyPr/>
                    <a:lstStyle/>
                    <a:p>
                      <a:pPr indent="0" lvl="0" marL="0" marR="0" rtl="0" algn="ctr">
                        <a:lnSpc>
                          <a:spcPct val="140013"/>
                        </a:lnSpc>
                        <a:spcBef>
                          <a:spcPts val="0"/>
                        </a:spcBef>
                        <a:spcAft>
                          <a:spcPts val="0"/>
                        </a:spcAft>
                        <a:buNone/>
                      </a:pPr>
                      <a:r>
                        <a:rPr b="1" lang="en" sz="1500" u="none" cap="none" strike="noStrike">
                          <a:solidFill>
                            <a:srgbClr val="FFFFFF"/>
                          </a:solidFill>
                          <a:latin typeface="Arimo"/>
                          <a:ea typeface="Arimo"/>
                          <a:cs typeface="Arimo"/>
                          <a:sym typeface="Arimo"/>
                        </a:rPr>
                        <a:t>Add a main point</a:t>
                      </a:r>
                      <a:endParaRPr sz="600" u="none" cap="none" strike="noStrike"/>
                    </a:p>
                    <a:p>
                      <a:pPr indent="0" lvl="0" marL="0" marR="0" rtl="0" algn="ctr">
                        <a:lnSpc>
                          <a:spcPct val="140000"/>
                        </a:lnSpc>
                        <a:spcBef>
                          <a:spcPts val="0"/>
                        </a:spcBef>
                        <a:spcAft>
                          <a:spcPts val="0"/>
                        </a:spcAft>
                        <a:buNone/>
                      </a:pPr>
                      <a:r>
                        <a:rPr lang="en" sz="1100" u="none" cap="none" strike="noStrike">
                          <a:solidFill>
                            <a:srgbClr val="FFFFFF"/>
                          </a:solidFill>
                          <a:latin typeface="Arimo"/>
                          <a:ea typeface="Arimo"/>
                          <a:cs typeface="Arimo"/>
                          <a:sym typeface="Arimo"/>
                        </a:rPr>
                        <a:t>Elaborate on what you want to discuss.</a:t>
                      </a:r>
                      <a:endParaRPr sz="700"/>
                    </a:p>
                  </a:txBody>
                  <a:tcPr marT="95250" marB="95250" marR="95250" marL="952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9D849"/>
                    </a:solidFill>
                  </a:tcPr>
                </a:tc>
                <a:tc>
                  <a:txBody>
                    <a:bodyPr/>
                    <a:lstStyle/>
                    <a:p>
                      <a:pPr indent="0" lvl="0" marL="0" marR="0" rtl="0" algn="ctr">
                        <a:lnSpc>
                          <a:spcPct val="140013"/>
                        </a:lnSpc>
                        <a:spcBef>
                          <a:spcPts val="0"/>
                        </a:spcBef>
                        <a:spcAft>
                          <a:spcPts val="0"/>
                        </a:spcAft>
                        <a:buNone/>
                      </a:pPr>
                      <a:r>
                        <a:rPr b="1" lang="en" sz="1500" u="none" cap="none" strike="noStrike">
                          <a:solidFill>
                            <a:srgbClr val="FFFFFF"/>
                          </a:solidFill>
                          <a:latin typeface="Arimo"/>
                          <a:ea typeface="Arimo"/>
                          <a:cs typeface="Arimo"/>
                          <a:sym typeface="Arimo"/>
                        </a:rPr>
                        <a:t>Add a main point</a:t>
                      </a:r>
                      <a:endParaRPr sz="600" u="none" cap="none" strike="noStrike"/>
                    </a:p>
                    <a:p>
                      <a:pPr indent="0" lvl="0" marL="0" marR="0" rtl="0" algn="ctr">
                        <a:lnSpc>
                          <a:spcPct val="140000"/>
                        </a:lnSpc>
                        <a:spcBef>
                          <a:spcPts val="0"/>
                        </a:spcBef>
                        <a:spcAft>
                          <a:spcPts val="0"/>
                        </a:spcAft>
                        <a:buNone/>
                      </a:pPr>
                      <a:r>
                        <a:rPr lang="en" sz="1100" u="none" cap="none" strike="noStrike">
                          <a:solidFill>
                            <a:srgbClr val="FFFFFF"/>
                          </a:solidFill>
                          <a:latin typeface="Arimo"/>
                          <a:ea typeface="Arimo"/>
                          <a:cs typeface="Arimo"/>
                          <a:sym typeface="Arimo"/>
                        </a:rPr>
                        <a:t>Elaborate on what you want to discuss.</a:t>
                      </a:r>
                      <a:endParaRPr sz="700"/>
                    </a:p>
                  </a:txBody>
                  <a:tcPr marT="95250" marB="95250" marR="95250" marL="952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EAB41"/>
                    </a:solidFill>
                  </a:tcPr>
                </a:tc>
              </a:tr>
            </a:tbl>
          </a:graphicData>
        </a:graphic>
      </p:graphicFrame>
      <p:sp>
        <p:nvSpPr>
          <p:cNvPr id="310" name="Google Shape;310;p34"/>
          <p:cNvSpPr/>
          <p:nvPr/>
        </p:nvSpPr>
        <p:spPr>
          <a:xfrm flipH="1">
            <a:off x="-4202393" y="-392562"/>
            <a:ext cx="5678815" cy="1972098"/>
          </a:xfrm>
          <a:custGeom>
            <a:rect b="b" l="l" r="r" t="t"/>
            <a:pathLst>
              <a:path extrusionOk="0" h="3944195" w="11357629">
                <a:moveTo>
                  <a:pt x="11357630" y="0"/>
                </a:moveTo>
                <a:lnTo>
                  <a:pt x="0" y="0"/>
                </a:lnTo>
                <a:lnTo>
                  <a:pt x="0" y="3944195"/>
                </a:lnTo>
                <a:lnTo>
                  <a:pt x="11357630" y="3944195"/>
                </a:lnTo>
                <a:lnTo>
                  <a:pt x="11357630" y="0"/>
                </a:lnTo>
                <a:close/>
              </a:path>
            </a:pathLst>
          </a:custGeom>
          <a:blipFill rotWithShape="1">
            <a:blip r:embed="rId4">
              <a:alphaModFix/>
            </a:blip>
            <a:stretch>
              <a:fillRect b="0" l="0" r="0" t="0"/>
            </a:stretch>
          </a:blipFill>
          <a:ln>
            <a:noFill/>
          </a:ln>
        </p:spPr>
      </p:sp>
      <p:sp>
        <p:nvSpPr>
          <p:cNvPr id="311" name="Google Shape;311;p34"/>
          <p:cNvSpPr/>
          <p:nvPr/>
        </p:nvSpPr>
        <p:spPr>
          <a:xfrm rot="2149792">
            <a:off x="8116016" y="1234454"/>
            <a:ext cx="821568" cy="970834"/>
          </a:xfrm>
          <a:custGeom>
            <a:rect b="b" l="l" r="r" t="t"/>
            <a:pathLst>
              <a:path extrusionOk="0" h="1941668" w="1643136">
                <a:moveTo>
                  <a:pt x="0" y="0"/>
                </a:moveTo>
                <a:lnTo>
                  <a:pt x="1643136" y="0"/>
                </a:lnTo>
                <a:lnTo>
                  <a:pt x="1643136" y="1941668"/>
                </a:lnTo>
                <a:lnTo>
                  <a:pt x="0" y="1941668"/>
                </a:lnTo>
                <a:lnTo>
                  <a:pt x="0" y="0"/>
                </a:lnTo>
                <a:close/>
              </a:path>
            </a:pathLst>
          </a:custGeom>
          <a:blipFill rotWithShape="1">
            <a:blip r:embed="rId5">
              <a:alphaModFix/>
            </a:blip>
            <a:stretch>
              <a:fillRect b="0" l="0" r="0" t="0"/>
            </a:stretch>
          </a:blipFill>
          <a:ln>
            <a:noFill/>
          </a:ln>
        </p:spPr>
      </p:sp>
      <p:sp>
        <p:nvSpPr>
          <p:cNvPr id="312" name="Google Shape;312;p34"/>
          <p:cNvSpPr/>
          <p:nvPr/>
        </p:nvSpPr>
        <p:spPr>
          <a:xfrm rot="-1726642">
            <a:off x="-276359" y="4265315"/>
            <a:ext cx="928835" cy="880071"/>
          </a:xfrm>
          <a:custGeom>
            <a:rect b="b" l="l" r="r" t="t"/>
            <a:pathLst>
              <a:path extrusionOk="0" h="1760142" w="1857670">
                <a:moveTo>
                  <a:pt x="0" y="0"/>
                </a:moveTo>
                <a:lnTo>
                  <a:pt x="1857670" y="0"/>
                </a:lnTo>
                <a:lnTo>
                  <a:pt x="1857670" y="1760142"/>
                </a:lnTo>
                <a:lnTo>
                  <a:pt x="0" y="1760142"/>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EFFF"/>
            </a:gs>
            <a:gs pos="100000">
              <a:srgbClr val="94B9FF"/>
            </a:gs>
          </a:gsLst>
          <a:lin ang="0" scaled="0"/>
        </a:gradFill>
      </p:bgPr>
    </p:bg>
    <p:spTree>
      <p:nvGrpSpPr>
        <p:cNvPr id="316" name="Shape 316"/>
        <p:cNvGrpSpPr/>
        <p:nvPr/>
      </p:nvGrpSpPr>
      <p:grpSpPr>
        <a:xfrm>
          <a:off x="0" y="0"/>
          <a:ext cx="0" cy="0"/>
          <a:chOff x="0" y="0"/>
          <a:chExt cx="0" cy="0"/>
        </a:xfrm>
      </p:grpSpPr>
      <p:grpSp>
        <p:nvGrpSpPr>
          <p:cNvPr id="317" name="Google Shape;317;p35"/>
          <p:cNvGrpSpPr/>
          <p:nvPr/>
        </p:nvGrpSpPr>
        <p:grpSpPr>
          <a:xfrm>
            <a:off x="2815167" y="1155137"/>
            <a:ext cx="5431085" cy="2285258"/>
            <a:chOff x="0" y="-342903"/>
            <a:chExt cx="2860818" cy="1203758"/>
          </a:xfrm>
        </p:grpSpPr>
        <p:sp>
          <p:nvSpPr>
            <p:cNvPr id="318" name="Google Shape;318;p35"/>
            <p:cNvSpPr/>
            <p:nvPr/>
          </p:nvSpPr>
          <p:spPr>
            <a:xfrm>
              <a:off x="0" y="0"/>
              <a:ext cx="2860818" cy="860855"/>
            </a:xfrm>
            <a:custGeom>
              <a:rect b="b" l="l" r="r" t="t"/>
              <a:pathLst>
                <a:path extrusionOk="0" h="860855" w="2860818">
                  <a:moveTo>
                    <a:pt x="0" y="0"/>
                  </a:moveTo>
                  <a:lnTo>
                    <a:pt x="2860818" y="0"/>
                  </a:lnTo>
                  <a:lnTo>
                    <a:pt x="2860818" y="860855"/>
                  </a:lnTo>
                  <a:lnTo>
                    <a:pt x="0" y="860855"/>
                  </a:lnTo>
                  <a:close/>
                </a:path>
              </a:pathLst>
            </a:custGeom>
            <a:solidFill>
              <a:srgbClr val="000000">
                <a:alpha val="0"/>
              </a:srgbClr>
            </a:solidFill>
            <a:ln>
              <a:noFill/>
            </a:ln>
          </p:spPr>
        </p:sp>
        <p:sp>
          <p:nvSpPr>
            <p:cNvPr id="319" name="Google Shape;319;p35"/>
            <p:cNvSpPr txBox="1"/>
            <p:nvPr/>
          </p:nvSpPr>
          <p:spPr>
            <a:xfrm>
              <a:off x="15" y="-342903"/>
              <a:ext cx="2860800" cy="1155600"/>
            </a:xfrm>
            <a:prstGeom prst="rect">
              <a:avLst/>
            </a:prstGeom>
            <a:noFill/>
            <a:ln>
              <a:noFill/>
            </a:ln>
          </p:spPr>
          <p:txBody>
            <a:bodyPr anchorCtr="0" anchor="ctr" bIns="127000" lIns="127000" spcFirstLastPara="1" rIns="127000" wrap="square" tIns="127000">
              <a:noAutofit/>
            </a:bodyPr>
            <a:lstStyle/>
            <a:p>
              <a:pPr indent="0" lvl="0" marL="0" marR="0" rtl="0" algn="r">
                <a:lnSpc>
                  <a:spcPct val="149995"/>
                </a:lnSpc>
                <a:spcBef>
                  <a:spcPts val="0"/>
                </a:spcBef>
                <a:spcAft>
                  <a:spcPts val="0"/>
                </a:spcAft>
                <a:buNone/>
              </a:pPr>
              <a:r>
                <a:rPr b="0" i="0" lang="en" sz="6000" u="none" cap="none" strike="noStrike">
                  <a:solidFill>
                    <a:srgbClr val="F86D46"/>
                  </a:solidFill>
                  <a:latin typeface="Paytone One"/>
                  <a:ea typeface="Paytone One"/>
                  <a:cs typeface="Paytone One"/>
                  <a:sym typeface="Paytone One"/>
                </a:rPr>
                <a:t>123,456,789</a:t>
              </a:r>
              <a:endParaRPr sz="700"/>
            </a:p>
          </p:txBody>
        </p:sp>
      </p:grpSp>
      <p:sp>
        <p:nvSpPr>
          <p:cNvPr id="320" name="Google Shape;320;p35"/>
          <p:cNvSpPr txBox="1"/>
          <p:nvPr/>
        </p:nvSpPr>
        <p:spPr>
          <a:xfrm>
            <a:off x="4032576" y="3295141"/>
            <a:ext cx="4213676" cy="2762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 sz="1800" u="none" cap="none" strike="noStrike">
                <a:solidFill>
                  <a:srgbClr val="000000"/>
                </a:solidFill>
                <a:latin typeface="Arimo"/>
                <a:ea typeface="Arimo"/>
                <a:cs typeface="Arimo"/>
                <a:sym typeface="Arimo"/>
              </a:rPr>
              <a:t>Elaborate on the featured statistic.</a:t>
            </a:r>
            <a:endParaRPr sz="700"/>
          </a:p>
        </p:txBody>
      </p:sp>
      <p:sp>
        <p:nvSpPr>
          <p:cNvPr id="321" name="Google Shape;321;p35"/>
          <p:cNvSpPr/>
          <p:nvPr/>
        </p:nvSpPr>
        <p:spPr>
          <a:xfrm>
            <a:off x="6291540" y="3050001"/>
            <a:ext cx="6468739" cy="2246417"/>
          </a:xfrm>
          <a:custGeom>
            <a:rect b="b" l="l" r="r" t="t"/>
            <a:pathLst>
              <a:path extrusionOk="0" h="4492833" w="12937478">
                <a:moveTo>
                  <a:pt x="0" y="0"/>
                </a:moveTo>
                <a:lnTo>
                  <a:pt x="12937478" y="0"/>
                </a:lnTo>
                <a:lnTo>
                  <a:pt x="12937478" y="4492833"/>
                </a:lnTo>
                <a:lnTo>
                  <a:pt x="0" y="4492833"/>
                </a:lnTo>
                <a:lnTo>
                  <a:pt x="0" y="0"/>
                </a:lnTo>
                <a:close/>
              </a:path>
            </a:pathLst>
          </a:custGeom>
          <a:blipFill rotWithShape="1">
            <a:blip r:embed="rId3">
              <a:alphaModFix/>
            </a:blip>
            <a:stretch>
              <a:fillRect b="0" l="0" r="0" t="0"/>
            </a:stretch>
          </a:blipFill>
          <a:ln>
            <a:noFill/>
          </a:ln>
        </p:spPr>
      </p:sp>
      <p:sp>
        <p:nvSpPr>
          <p:cNvPr id="322" name="Google Shape;322;p35"/>
          <p:cNvSpPr/>
          <p:nvPr/>
        </p:nvSpPr>
        <p:spPr>
          <a:xfrm>
            <a:off x="-2136511" y="786025"/>
            <a:ext cx="3860205" cy="1340544"/>
          </a:xfrm>
          <a:custGeom>
            <a:rect b="b" l="l" r="r" t="t"/>
            <a:pathLst>
              <a:path extrusionOk="0" h="2681088" w="7720410">
                <a:moveTo>
                  <a:pt x="0" y="0"/>
                </a:moveTo>
                <a:lnTo>
                  <a:pt x="7720410" y="0"/>
                </a:lnTo>
                <a:lnTo>
                  <a:pt x="7720410" y="2681088"/>
                </a:lnTo>
                <a:lnTo>
                  <a:pt x="0" y="2681088"/>
                </a:lnTo>
                <a:lnTo>
                  <a:pt x="0" y="0"/>
                </a:lnTo>
                <a:close/>
              </a:path>
            </a:pathLst>
          </a:custGeom>
          <a:blipFill rotWithShape="1">
            <a:blip r:embed="rId3">
              <a:alphaModFix/>
            </a:blip>
            <a:stretch>
              <a:fillRect b="0" l="0" r="0" t="0"/>
            </a:stretch>
          </a:blipFill>
          <a:ln>
            <a:noFill/>
          </a:ln>
        </p:spPr>
      </p:sp>
      <p:sp>
        <p:nvSpPr>
          <p:cNvPr id="323" name="Google Shape;323;p35"/>
          <p:cNvSpPr/>
          <p:nvPr/>
        </p:nvSpPr>
        <p:spPr>
          <a:xfrm>
            <a:off x="2573413" y="-233724"/>
            <a:ext cx="3657600" cy="1690021"/>
          </a:xfrm>
          <a:custGeom>
            <a:rect b="b" l="l" r="r" t="t"/>
            <a:pathLst>
              <a:path extrusionOk="0" h="3380042" w="7315200">
                <a:moveTo>
                  <a:pt x="0" y="0"/>
                </a:moveTo>
                <a:lnTo>
                  <a:pt x="7315200" y="0"/>
                </a:lnTo>
                <a:lnTo>
                  <a:pt x="7315200" y="3380042"/>
                </a:lnTo>
                <a:lnTo>
                  <a:pt x="0" y="3380042"/>
                </a:lnTo>
                <a:lnTo>
                  <a:pt x="0" y="0"/>
                </a:lnTo>
                <a:close/>
              </a:path>
            </a:pathLst>
          </a:custGeom>
          <a:blipFill rotWithShape="1">
            <a:blip r:embed="rId4">
              <a:alphaModFix/>
            </a:blip>
            <a:stretch>
              <a:fillRect b="0" l="0" r="0" t="0"/>
            </a:stretch>
          </a:blipFill>
          <a:ln>
            <a:noFill/>
          </a:ln>
        </p:spPr>
      </p:sp>
      <p:sp>
        <p:nvSpPr>
          <p:cNvPr id="324" name="Google Shape;324;p35"/>
          <p:cNvSpPr/>
          <p:nvPr/>
        </p:nvSpPr>
        <p:spPr>
          <a:xfrm>
            <a:off x="-690944" y="2407216"/>
            <a:ext cx="4563808" cy="3040637"/>
          </a:xfrm>
          <a:custGeom>
            <a:rect b="b" l="l" r="r" t="t"/>
            <a:pathLst>
              <a:path extrusionOk="0" h="6081273" w="9127615">
                <a:moveTo>
                  <a:pt x="0" y="0"/>
                </a:moveTo>
                <a:lnTo>
                  <a:pt x="9127615" y="0"/>
                </a:lnTo>
                <a:lnTo>
                  <a:pt x="9127615" y="6081273"/>
                </a:lnTo>
                <a:lnTo>
                  <a:pt x="0" y="608127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EFFF"/>
            </a:gs>
            <a:gs pos="100000">
              <a:srgbClr val="94B9FF"/>
            </a:gs>
          </a:gsLst>
          <a:lin ang="0" scaled="0"/>
        </a:gradFill>
      </p:bgPr>
    </p:bg>
    <p:spTree>
      <p:nvGrpSpPr>
        <p:cNvPr id="328" name="Shape 328"/>
        <p:cNvGrpSpPr/>
        <p:nvPr/>
      </p:nvGrpSpPr>
      <p:grpSpPr>
        <a:xfrm>
          <a:off x="0" y="0"/>
          <a:ext cx="0" cy="0"/>
          <a:chOff x="0" y="0"/>
          <a:chExt cx="0" cy="0"/>
        </a:xfrm>
      </p:grpSpPr>
      <p:sp>
        <p:nvSpPr>
          <p:cNvPr id="329" name="Google Shape;329;p36"/>
          <p:cNvSpPr/>
          <p:nvPr/>
        </p:nvSpPr>
        <p:spPr>
          <a:xfrm>
            <a:off x="1861463" y="2783407"/>
            <a:ext cx="8126517" cy="2822118"/>
          </a:xfrm>
          <a:custGeom>
            <a:rect b="b" l="l" r="r" t="t"/>
            <a:pathLst>
              <a:path extrusionOk="0" h="5644235" w="16253034">
                <a:moveTo>
                  <a:pt x="0" y="0"/>
                </a:moveTo>
                <a:lnTo>
                  <a:pt x="16253034" y="0"/>
                </a:lnTo>
                <a:lnTo>
                  <a:pt x="16253034" y="5644235"/>
                </a:lnTo>
                <a:lnTo>
                  <a:pt x="0" y="5644235"/>
                </a:lnTo>
                <a:lnTo>
                  <a:pt x="0" y="0"/>
                </a:lnTo>
                <a:close/>
              </a:path>
            </a:pathLst>
          </a:custGeom>
          <a:blipFill rotWithShape="1">
            <a:blip r:embed="rId3">
              <a:alphaModFix/>
            </a:blip>
            <a:stretch>
              <a:fillRect b="0" l="0" r="0" t="0"/>
            </a:stretch>
          </a:blipFill>
          <a:ln>
            <a:noFill/>
          </a:ln>
        </p:spPr>
      </p:sp>
      <p:sp>
        <p:nvSpPr>
          <p:cNvPr id="330" name="Google Shape;330;p36"/>
          <p:cNvSpPr txBox="1"/>
          <p:nvPr/>
        </p:nvSpPr>
        <p:spPr>
          <a:xfrm>
            <a:off x="1085842" y="514350"/>
            <a:ext cx="6972316" cy="609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F86D46"/>
                </a:solidFill>
                <a:latin typeface="Paytone One"/>
                <a:ea typeface="Paytone One"/>
                <a:cs typeface="Paytone One"/>
                <a:sym typeface="Paytone One"/>
              </a:rPr>
              <a:t>Add a Student Page</a:t>
            </a:r>
            <a:endParaRPr sz="700"/>
          </a:p>
        </p:txBody>
      </p:sp>
      <p:sp>
        <p:nvSpPr>
          <p:cNvPr id="331" name="Google Shape;331;p36"/>
          <p:cNvSpPr/>
          <p:nvPr/>
        </p:nvSpPr>
        <p:spPr>
          <a:xfrm rot="10716083">
            <a:off x="-1825530" y="-986048"/>
            <a:ext cx="5678814" cy="1972098"/>
          </a:xfrm>
          <a:custGeom>
            <a:rect b="b" l="l" r="r" t="t"/>
            <a:pathLst>
              <a:path extrusionOk="0" h="3944195" w="11357629">
                <a:moveTo>
                  <a:pt x="0" y="0"/>
                </a:moveTo>
                <a:lnTo>
                  <a:pt x="11357629" y="0"/>
                </a:lnTo>
                <a:lnTo>
                  <a:pt x="11357629" y="3944194"/>
                </a:lnTo>
                <a:lnTo>
                  <a:pt x="0" y="3944194"/>
                </a:lnTo>
                <a:lnTo>
                  <a:pt x="0" y="0"/>
                </a:lnTo>
                <a:close/>
              </a:path>
            </a:pathLst>
          </a:custGeom>
          <a:blipFill rotWithShape="1">
            <a:blip r:embed="rId3">
              <a:alphaModFix/>
            </a:blip>
            <a:stretch>
              <a:fillRect b="0" l="0" r="0" t="0"/>
            </a:stretch>
          </a:blipFill>
          <a:ln>
            <a:noFill/>
          </a:ln>
        </p:spPr>
      </p:sp>
      <p:sp>
        <p:nvSpPr>
          <p:cNvPr id="332" name="Google Shape;332;p36"/>
          <p:cNvSpPr/>
          <p:nvPr/>
        </p:nvSpPr>
        <p:spPr>
          <a:xfrm rot="-716229">
            <a:off x="-519333" y="4319487"/>
            <a:ext cx="1331173" cy="1169768"/>
          </a:xfrm>
          <a:custGeom>
            <a:rect b="b" l="l" r="r" t="t"/>
            <a:pathLst>
              <a:path extrusionOk="0" h="2339536" w="2662346">
                <a:moveTo>
                  <a:pt x="0" y="0"/>
                </a:moveTo>
                <a:lnTo>
                  <a:pt x="2662346" y="0"/>
                </a:lnTo>
                <a:lnTo>
                  <a:pt x="2662346" y="2339537"/>
                </a:lnTo>
                <a:lnTo>
                  <a:pt x="0" y="2339537"/>
                </a:lnTo>
                <a:lnTo>
                  <a:pt x="0" y="0"/>
                </a:lnTo>
                <a:close/>
              </a:path>
            </a:pathLst>
          </a:custGeom>
          <a:blipFill rotWithShape="1">
            <a:blip r:embed="rId4">
              <a:alphaModFix/>
            </a:blip>
            <a:stretch>
              <a:fillRect b="0" l="0" r="0" t="0"/>
            </a:stretch>
          </a:blipFill>
          <a:ln>
            <a:noFill/>
          </a:ln>
        </p:spPr>
      </p:sp>
      <p:sp>
        <p:nvSpPr>
          <p:cNvPr id="333" name="Google Shape;333;p36"/>
          <p:cNvSpPr txBox="1"/>
          <p:nvPr/>
        </p:nvSpPr>
        <p:spPr>
          <a:xfrm>
            <a:off x="1491402" y="1181221"/>
            <a:ext cx="6161196" cy="292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800" u="none" cap="none" strike="noStrike">
                <a:solidFill>
                  <a:srgbClr val="000000"/>
                </a:solidFill>
                <a:latin typeface="Arimo"/>
                <a:ea typeface="Arimo"/>
                <a:cs typeface="Arimo"/>
                <a:sym typeface="Arimo"/>
              </a:rPr>
              <a:t>Elaborate on what you want to discuss. </a:t>
            </a:r>
            <a:endParaRPr sz="700"/>
          </a:p>
        </p:txBody>
      </p:sp>
      <p:sp>
        <p:nvSpPr>
          <p:cNvPr id="334" name="Google Shape;334;p36"/>
          <p:cNvSpPr/>
          <p:nvPr/>
        </p:nvSpPr>
        <p:spPr>
          <a:xfrm>
            <a:off x="397702" y="2158176"/>
            <a:ext cx="2623196" cy="262318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0" l="-16455" r="-82047"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5" name="Google Shape;335;p36"/>
          <p:cNvSpPr txBox="1"/>
          <p:nvPr/>
        </p:nvSpPr>
        <p:spPr>
          <a:xfrm>
            <a:off x="659481" y="1620959"/>
            <a:ext cx="2099640" cy="1905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1" i="0" lang="en" sz="1200" u="none" cap="none" strike="noStrike">
                <a:solidFill>
                  <a:srgbClr val="ED7843"/>
                </a:solidFill>
                <a:latin typeface="Arimo"/>
                <a:ea typeface="Arimo"/>
                <a:cs typeface="Arimo"/>
                <a:sym typeface="Arimo"/>
              </a:rPr>
              <a:t> Name</a:t>
            </a:r>
            <a:endParaRPr sz="700"/>
          </a:p>
        </p:txBody>
      </p:sp>
      <p:sp>
        <p:nvSpPr>
          <p:cNvPr id="336" name="Google Shape;336;p36"/>
          <p:cNvSpPr txBox="1"/>
          <p:nvPr/>
        </p:nvSpPr>
        <p:spPr>
          <a:xfrm>
            <a:off x="659481" y="1886714"/>
            <a:ext cx="2099640" cy="1905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1200" u="none" cap="none" strike="noStrike">
                <a:solidFill>
                  <a:srgbClr val="191919"/>
                </a:solidFill>
                <a:latin typeface="Arimo"/>
                <a:ea typeface="Arimo"/>
                <a:cs typeface="Arimo"/>
                <a:sym typeface="Arimo"/>
              </a:rPr>
              <a:t>Title or Position</a:t>
            </a:r>
            <a:endParaRPr sz="700"/>
          </a:p>
        </p:txBody>
      </p:sp>
      <p:sp>
        <p:nvSpPr>
          <p:cNvPr id="337" name="Google Shape;337;p36"/>
          <p:cNvSpPr txBox="1"/>
          <p:nvPr/>
        </p:nvSpPr>
        <p:spPr>
          <a:xfrm>
            <a:off x="6384880" y="1620959"/>
            <a:ext cx="2099640" cy="1905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1" i="0" lang="en" sz="1200" u="none" cap="none" strike="noStrike">
                <a:solidFill>
                  <a:srgbClr val="ED7843"/>
                </a:solidFill>
                <a:latin typeface="Arimo"/>
                <a:ea typeface="Arimo"/>
                <a:cs typeface="Arimo"/>
                <a:sym typeface="Arimo"/>
              </a:rPr>
              <a:t> Name</a:t>
            </a:r>
            <a:endParaRPr sz="700"/>
          </a:p>
        </p:txBody>
      </p:sp>
      <p:sp>
        <p:nvSpPr>
          <p:cNvPr id="338" name="Google Shape;338;p36"/>
          <p:cNvSpPr txBox="1"/>
          <p:nvPr/>
        </p:nvSpPr>
        <p:spPr>
          <a:xfrm>
            <a:off x="6384880" y="1886714"/>
            <a:ext cx="2099640" cy="1905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1200" u="none" cap="none" strike="noStrike">
                <a:solidFill>
                  <a:srgbClr val="191919"/>
                </a:solidFill>
                <a:latin typeface="Arimo"/>
                <a:ea typeface="Arimo"/>
                <a:cs typeface="Arimo"/>
                <a:sym typeface="Arimo"/>
              </a:rPr>
              <a:t>Title or Position</a:t>
            </a:r>
            <a:endParaRPr sz="700"/>
          </a:p>
        </p:txBody>
      </p:sp>
      <p:sp>
        <p:nvSpPr>
          <p:cNvPr id="339" name="Google Shape;339;p36"/>
          <p:cNvSpPr/>
          <p:nvPr/>
        </p:nvSpPr>
        <p:spPr>
          <a:xfrm>
            <a:off x="6123102" y="2158176"/>
            <a:ext cx="2623196" cy="262318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b="-22602" l="0" r="-120653" t="-24683"/>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40" name="Google Shape;340;p36"/>
          <p:cNvSpPr txBox="1"/>
          <p:nvPr/>
        </p:nvSpPr>
        <p:spPr>
          <a:xfrm>
            <a:off x="3522180" y="1620959"/>
            <a:ext cx="2099640" cy="1905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1" i="0" lang="en" sz="1200" u="none" cap="none" strike="noStrike">
                <a:solidFill>
                  <a:srgbClr val="ED7843"/>
                </a:solidFill>
                <a:latin typeface="Arimo"/>
                <a:ea typeface="Arimo"/>
                <a:cs typeface="Arimo"/>
                <a:sym typeface="Arimo"/>
              </a:rPr>
              <a:t> Name</a:t>
            </a:r>
            <a:endParaRPr sz="700"/>
          </a:p>
        </p:txBody>
      </p:sp>
      <p:sp>
        <p:nvSpPr>
          <p:cNvPr id="341" name="Google Shape;341;p36"/>
          <p:cNvSpPr txBox="1"/>
          <p:nvPr/>
        </p:nvSpPr>
        <p:spPr>
          <a:xfrm>
            <a:off x="3522180" y="1886714"/>
            <a:ext cx="2099640" cy="190500"/>
          </a:xfrm>
          <a:prstGeom prst="rect">
            <a:avLst/>
          </a:prstGeom>
          <a:noFill/>
          <a:ln>
            <a:noFill/>
          </a:ln>
        </p:spPr>
        <p:txBody>
          <a:bodyPr anchorCtr="0" anchor="t" bIns="0" lIns="0" spcFirstLastPara="1" rIns="0" wrap="square" tIns="0">
            <a:spAutoFit/>
          </a:bodyPr>
          <a:lstStyle/>
          <a:p>
            <a:pPr indent="0" lvl="0" marL="0" marR="0" rtl="0" algn="ctr">
              <a:lnSpc>
                <a:spcPct val="120008"/>
              </a:lnSpc>
              <a:spcBef>
                <a:spcPts val="0"/>
              </a:spcBef>
              <a:spcAft>
                <a:spcPts val="0"/>
              </a:spcAft>
              <a:buNone/>
            </a:pPr>
            <a:r>
              <a:rPr b="0" i="0" lang="en" sz="1200" u="none" cap="none" strike="noStrike">
                <a:solidFill>
                  <a:srgbClr val="191919"/>
                </a:solidFill>
                <a:latin typeface="Arimo"/>
                <a:ea typeface="Arimo"/>
                <a:cs typeface="Arimo"/>
                <a:sym typeface="Arimo"/>
              </a:rPr>
              <a:t>Title or Position</a:t>
            </a:r>
            <a:endParaRPr sz="700"/>
          </a:p>
        </p:txBody>
      </p:sp>
      <p:sp>
        <p:nvSpPr>
          <p:cNvPr id="342" name="Google Shape;342;p36"/>
          <p:cNvSpPr/>
          <p:nvPr/>
        </p:nvSpPr>
        <p:spPr>
          <a:xfrm>
            <a:off x="3260402" y="2162938"/>
            <a:ext cx="2623196" cy="262318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7">
              <a:alphaModFix/>
            </a:blip>
            <a:stretch>
              <a:fillRect b="-129856" l="0" r="-76787" t="-35487"/>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EFFF"/>
            </a:gs>
            <a:gs pos="100000">
              <a:srgbClr val="94B9FF"/>
            </a:gs>
          </a:gsLst>
          <a:lin ang="0" scaled="0"/>
        </a:gradFill>
      </p:bgPr>
    </p:bg>
    <p:spTree>
      <p:nvGrpSpPr>
        <p:cNvPr id="346" name="Shape 346"/>
        <p:cNvGrpSpPr/>
        <p:nvPr/>
      </p:nvGrpSpPr>
      <p:grpSpPr>
        <a:xfrm>
          <a:off x="0" y="0"/>
          <a:ext cx="0" cy="0"/>
          <a:chOff x="0" y="0"/>
          <a:chExt cx="0" cy="0"/>
        </a:xfrm>
      </p:grpSpPr>
      <p:sp>
        <p:nvSpPr>
          <p:cNvPr id="347" name="Google Shape;347;p37"/>
          <p:cNvSpPr/>
          <p:nvPr/>
        </p:nvSpPr>
        <p:spPr>
          <a:xfrm>
            <a:off x="682239" y="823657"/>
            <a:ext cx="3287071" cy="3287058"/>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27516" l="-76192" r="-15202"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348" name="Google Shape;348;p37"/>
          <p:cNvGrpSpPr/>
          <p:nvPr/>
        </p:nvGrpSpPr>
        <p:grpSpPr>
          <a:xfrm>
            <a:off x="4222760" y="1366283"/>
            <a:ext cx="4406890" cy="2357510"/>
            <a:chOff x="0" y="0"/>
            <a:chExt cx="11751707" cy="6286695"/>
          </a:xfrm>
        </p:grpSpPr>
        <p:sp>
          <p:nvSpPr>
            <p:cNvPr id="349" name="Google Shape;349;p37"/>
            <p:cNvSpPr txBox="1"/>
            <p:nvPr/>
          </p:nvSpPr>
          <p:spPr>
            <a:xfrm>
              <a:off x="0" y="0"/>
              <a:ext cx="11751707" cy="182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F86D46"/>
                  </a:solidFill>
                  <a:latin typeface="Paytone One"/>
                  <a:ea typeface="Paytone One"/>
                  <a:cs typeface="Paytone One"/>
                  <a:sym typeface="Paytone One"/>
                </a:rPr>
                <a:t>Our Teacher</a:t>
              </a:r>
              <a:endParaRPr sz="700"/>
            </a:p>
          </p:txBody>
        </p:sp>
        <p:sp>
          <p:nvSpPr>
            <p:cNvPr id="350" name="Google Shape;350;p37"/>
            <p:cNvSpPr txBox="1"/>
            <p:nvPr/>
          </p:nvSpPr>
          <p:spPr>
            <a:xfrm>
              <a:off x="2778946" y="2748848"/>
              <a:ext cx="6193814" cy="6762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538D6D"/>
                  </a:solidFill>
                  <a:latin typeface="Arimo SemiBold"/>
                  <a:ea typeface="Arimo SemiBold"/>
                  <a:cs typeface="Arimo SemiBold"/>
                  <a:sym typeface="Arimo SemiBold"/>
                </a:rPr>
                <a:t>Name Surname</a:t>
              </a:r>
              <a:endParaRPr sz="700"/>
            </a:p>
          </p:txBody>
        </p:sp>
        <p:sp>
          <p:nvSpPr>
            <p:cNvPr id="351" name="Google Shape;351;p37"/>
            <p:cNvSpPr txBox="1"/>
            <p:nvPr/>
          </p:nvSpPr>
          <p:spPr>
            <a:xfrm>
              <a:off x="1740611" y="4316595"/>
              <a:ext cx="8270400" cy="1970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Lato"/>
                  <a:ea typeface="Lato"/>
                  <a:cs typeface="Lato"/>
                  <a:sym typeface="Lato"/>
                </a:rPr>
                <a:t>Presentations are communication tools that can be used as demonstrations, lectures, speeches, reports, and more. It is mostly presented before an audience. </a:t>
              </a:r>
              <a:endParaRPr sz="700"/>
            </a:p>
          </p:txBody>
        </p:sp>
      </p:grpSp>
      <p:sp>
        <p:nvSpPr>
          <p:cNvPr id="352" name="Google Shape;352;p37"/>
          <p:cNvSpPr/>
          <p:nvPr/>
        </p:nvSpPr>
        <p:spPr>
          <a:xfrm>
            <a:off x="-1780953" y="3885866"/>
            <a:ext cx="3657600" cy="1486568"/>
          </a:xfrm>
          <a:custGeom>
            <a:rect b="b" l="l" r="r" t="t"/>
            <a:pathLst>
              <a:path extrusionOk="0" h="2973137" w="7315200">
                <a:moveTo>
                  <a:pt x="0" y="0"/>
                </a:moveTo>
                <a:lnTo>
                  <a:pt x="7315200" y="0"/>
                </a:lnTo>
                <a:lnTo>
                  <a:pt x="7315200" y="2973136"/>
                </a:lnTo>
                <a:lnTo>
                  <a:pt x="0" y="2973136"/>
                </a:lnTo>
                <a:lnTo>
                  <a:pt x="0" y="0"/>
                </a:lnTo>
                <a:close/>
              </a:path>
            </a:pathLst>
          </a:custGeom>
          <a:blipFill rotWithShape="1">
            <a:blip r:embed="rId4">
              <a:alphaModFix/>
            </a:blip>
            <a:stretch>
              <a:fillRect b="0" l="0" r="0" t="0"/>
            </a:stretch>
          </a:blipFill>
          <a:ln>
            <a:noFill/>
          </a:ln>
        </p:spPr>
      </p:sp>
      <p:sp>
        <p:nvSpPr>
          <p:cNvPr id="353" name="Google Shape;353;p37"/>
          <p:cNvSpPr/>
          <p:nvPr/>
        </p:nvSpPr>
        <p:spPr>
          <a:xfrm rot="10716083">
            <a:off x="1899868" y="-986048"/>
            <a:ext cx="5678814" cy="1972098"/>
          </a:xfrm>
          <a:custGeom>
            <a:rect b="b" l="l" r="r" t="t"/>
            <a:pathLst>
              <a:path extrusionOk="0" h="3944195" w="11357629">
                <a:moveTo>
                  <a:pt x="0" y="0"/>
                </a:moveTo>
                <a:lnTo>
                  <a:pt x="11357629" y="0"/>
                </a:lnTo>
                <a:lnTo>
                  <a:pt x="11357629" y="3944194"/>
                </a:lnTo>
                <a:lnTo>
                  <a:pt x="0" y="3944194"/>
                </a:lnTo>
                <a:lnTo>
                  <a:pt x="0" y="0"/>
                </a:lnTo>
                <a:close/>
              </a:path>
            </a:pathLst>
          </a:custGeom>
          <a:blipFill rotWithShape="1">
            <a:blip r:embed="rId5">
              <a:alphaModFix/>
            </a:blip>
            <a:stretch>
              <a:fillRect b="0" l="0" r="0" t="0"/>
            </a:stretch>
          </a:blipFill>
          <a:ln>
            <a:noFill/>
          </a:ln>
        </p:spPr>
      </p:sp>
      <p:sp>
        <p:nvSpPr>
          <p:cNvPr id="354" name="Google Shape;354;p37"/>
          <p:cNvSpPr/>
          <p:nvPr/>
        </p:nvSpPr>
        <p:spPr>
          <a:xfrm rot="-7104330">
            <a:off x="655510" y="-957054"/>
            <a:ext cx="1198790" cy="2578043"/>
          </a:xfrm>
          <a:custGeom>
            <a:rect b="b" l="l" r="r" t="t"/>
            <a:pathLst>
              <a:path extrusionOk="0" h="5156085" w="2397580">
                <a:moveTo>
                  <a:pt x="0" y="0"/>
                </a:moveTo>
                <a:lnTo>
                  <a:pt x="2397580" y="0"/>
                </a:lnTo>
                <a:lnTo>
                  <a:pt x="2397580" y="5156085"/>
                </a:lnTo>
                <a:lnTo>
                  <a:pt x="0" y="5156085"/>
                </a:lnTo>
                <a:lnTo>
                  <a:pt x="0" y="0"/>
                </a:lnTo>
                <a:close/>
              </a:path>
            </a:pathLst>
          </a:custGeom>
          <a:blipFill rotWithShape="1">
            <a:blip r:embed="rId6">
              <a:alphaModFix/>
            </a:blip>
            <a:stretch>
              <a:fillRect b="0" l="0" r="0" t="0"/>
            </a:stretch>
          </a:blipFill>
          <a:ln>
            <a:noFill/>
          </a:ln>
        </p:spPr>
      </p:sp>
      <p:sp>
        <p:nvSpPr>
          <p:cNvPr id="355" name="Google Shape;355;p37"/>
          <p:cNvSpPr/>
          <p:nvPr/>
        </p:nvSpPr>
        <p:spPr>
          <a:xfrm rot="-1271851">
            <a:off x="7989308" y="3316883"/>
            <a:ext cx="2073658" cy="2425331"/>
          </a:xfrm>
          <a:custGeom>
            <a:rect b="b" l="l" r="r" t="t"/>
            <a:pathLst>
              <a:path extrusionOk="0" h="4850662" w="4147316">
                <a:moveTo>
                  <a:pt x="0" y="0"/>
                </a:moveTo>
                <a:lnTo>
                  <a:pt x="4147316" y="0"/>
                </a:lnTo>
                <a:lnTo>
                  <a:pt x="4147316" y="4850663"/>
                </a:lnTo>
                <a:lnTo>
                  <a:pt x="0" y="4850663"/>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EFFF"/>
            </a:gs>
            <a:gs pos="100000">
              <a:srgbClr val="94B9FF"/>
            </a:gs>
          </a:gsLst>
          <a:lin ang="0" scaled="0"/>
        </a:gradFill>
      </p:bgPr>
    </p:bg>
    <p:spTree>
      <p:nvGrpSpPr>
        <p:cNvPr id="359" name="Shape 359"/>
        <p:cNvGrpSpPr/>
        <p:nvPr/>
      </p:nvGrpSpPr>
      <p:grpSpPr>
        <a:xfrm>
          <a:off x="0" y="0"/>
          <a:ext cx="0" cy="0"/>
          <a:chOff x="0" y="0"/>
          <a:chExt cx="0" cy="0"/>
        </a:xfrm>
      </p:grpSpPr>
      <p:sp>
        <p:nvSpPr>
          <p:cNvPr id="360" name="Google Shape;360;p38"/>
          <p:cNvSpPr/>
          <p:nvPr/>
        </p:nvSpPr>
        <p:spPr>
          <a:xfrm>
            <a:off x="465342" y="1254003"/>
            <a:ext cx="2823653" cy="3608502"/>
          </a:xfrm>
          <a:custGeom>
            <a:rect b="b" l="l" r="r" t="t"/>
            <a:pathLst>
              <a:path extrusionOk="0" h="7217003" w="5647305">
                <a:moveTo>
                  <a:pt x="0" y="0"/>
                </a:moveTo>
                <a:lnTo>
                  <a:pt x="5647305" y="0"/>
                </a:lnTo>
                <a:lnTo>
                  <a:pt x="5647305" y="7217003"/>
                </a:lnTo>
                <a:lnTo>
                  <a:pt x="0" y="7217003"/>
                </a:lnTo>
                <a:lnTo>
                  <a:pt x="0" y="0"/>
                </a:lnTo>
                <a:close/>
              </a:path>
            </a:pathLst>
          </a:custGeom>
          <a:blipFill rotWithShape="1">
            <a:blip r:embed="rId3">
              <a:alphaModFix/>
            </a:blip>
            <a:stretch>
              <a:fillRect b="0" l="0" r="0" t="0"/>
            </a:stretch>
          </a:blipFill>
          <a:ln>
            <a:noFill/>
          </a:ln>
        </p:spPr>
      </p:sp>
      <p:sp>
        <p:nvSpPr>
          <p:cNvPr id="361" name="Google Shape;361;p38"/>
          <p:cNvSpPr txBox="1"/>
          <p:nvPr/>
        </p:nvSpPr>
        <p:spPr>
          <a:xfrm>
            <a:off x="3348254" y="2001401"/>
            <a:ext cx="5414927" cy="685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500" u="none" cap="none" strike="noStrike">
                <a:solidFill>
                  <a:srgbClr val="ED7843"/>
                </a:solidFill>
                <a:latin typeface="Paytone One"/>
                <a:ea typeface="Paytone One"/>
                <a:cs typeface="Paytone One"/>
                <a:sym typeface="Paytone One"/>
              </a:rPr>
              <a:t>Thank you!</a:t>
            </a:r>
            <a:endParaRPr sz="700"/>
          </a:p>
        </p:txBody>
      </p:sp>
      <p:sp>
        <p:nvSpPr>
          <p:cNvPr id="362" name="Google Shape;362;p38"/>
          <p:cNvSpPr txBox="1"/>
          <p:nvPr/>
        </p:nvSpPr>
        <p:spPr>
          <a:xfrm>
            <a:off x="3348254" y="2792514"/>
            <a:ext cx="4939117" cy="2921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800" u="none" cap="none" strike="noStrike">
                <a:solidFill>
                  <a:srgbClr val="000000"/>
                </a:solidFill>
                <a:latin typeface="Arimo"/>
                <a:ea typeface="Arimo"/>
                <a:cs typeface="Arimo"/>
                <a:sym typeface="Arimo"/>
              </a:rPr>
              <a:t>Write a closing statement or call-to-action here.</a:t>
            </a:r>
            <a:endParaRPr sz="700"/>
          </a:p>
        </p:txBody>
      </p:sp>
      <p:sp>
        <p:nvSpPr>
          <p:cNvPr id="363" name="Google Shape;363;p38"/>
          <p:cNvSpPr/>
          <p:nvPr/>
        </p:nvSpPr>
        <p:spPr>
          <a:xfrm>
            <a:off x="-1089860" y="-1234163"/>
            <a:ext cx="3208421" cy="2057400"/>
          </a:xfrm>
          <a:custGeom>
            <a:rect b="b" l="l" r="r" t="t"/>
            <a:pathLst>
              <a:path extrusionOk="0" h="4114800" w="6416842">
                <a:moveTo>
                  <a:pt x="0" y="0"/>
                </a:moveTo>
                <a:lnTo>
                  <a:pt x="6416842" y="0"/>
                </a:lnTo>
                <a:lnTo>
                  <a:pt x="6416842" y="4114800"/>
                </a:lnTo>
                <a:lnTo>
                  <a:pt x="0" y="4114800"/>
                </a:lnTo>
                <a:lnTo>
                  <a:pt x="0" y="0"/>
                </a:lnTo>
                <a:close/>
              </a:path>
            </a:pathLst>
          </a:custGeom>
          <a:blipFill rotWithShape="1">
            <a:blip r:embed="rId4">
              <a:alphaModFix/>
            </a:blip>
            <a:stretch>
              <a:fillRect b="0" l="0" r="0" t="0"/>
            </a:stretch>
          </a:blipFill>
          <a:ln>
            <a:noFill/>
          </a:ln>
        </p:spPr>
      </p:sp>
      <p:sp>
        <p:nvSpPr>
          <p:cNvPr id="364" name="Google Shape;364;p38"/>
          <p:cNvSpPr/>
          <p:nvPr/>
        </p:nvSpPr>
        <p:spPr>
          <a:xfrm rot="102936">
            <a:off x="4646646" y="4026715"/>
            <a:ext cx="5678815" cy="1972098"/>
          </a:xfrm>
          <a:custGeom>
            <a:rect b="b" l="l" r="r" t="t"/>
            <a:pathLst>
              <a:path extrusionOk="0" h="3944195" w="11357629">
                <a:moveTo>
                  <a:pt x="0" y="0"/>
                </a:moveTo>
                <a:lnTo>
                  <a:pt x="11357630" y="0"/>
                </a:lnTo>
                <a:lnTo>
                  <a:pt x="11357630" y="3944195"/>
                </a:lnTo>
                <a:lnTo>
                  <a:pt x="0" y="3944195"/>
                </a:lnTo>
                <a:lnTo>
                  <a:pt x="0" y="0"/>
                </a:lnTo>
                <a:close/>
              </a:path>
            </a:pathLst>
          </a:custGeom>
          <a:blipFill rotWithShape="1">
            <a:blip r:embed="rId5">
              <a:alphaModFix/>
            </a:blip>
            <a:stretch>
              <a:fillRect b="0" l="0" r="0" t="0"/>
            </a:stretch>
          </a:blipFill>
          <a:ln>
            <a:noFill/>
          </a:ln>
        </p:spPr>
      </p:sp>
      <p:sp>
        <p:nvSpPr>
          <p:cNvPr id="365" name="Google Shape;365;p38"/>
          <p:cNvSpPr/>
          <p:nvPr/>
        </p:nvSpPr>
        <p:spPr>
          <a:xfrm flipH="1">
            <a:off x="5952845" y="79952"/>
            <a:ext cx="3657600" cy="1486569"/>
          </a:xfrm>
          <a:custGeom>
            <a:rect b="b" l="l" r="r" t="t"/>
            <a:pathLst>
              <a:path extrusionOk="0" h="2973137" w="7315200">
                <a:moveTo>
                  <a:pt x="7315200" y="0"/>
                </a:moveTo>
                <a:lnTo>
                  <a:pt x="0" y="0"/>
                </a:lnTo>
                <a:lnTo>
                  <a:pt x="0" y="2973137"/>
                </a:lnTo>
                <a:lnTo>
                  <a:pt x="7315200" y="2973137"/>
                </a:lnTo>
                <a:lnTo>
                  <a:pt x="7315200" y="0"/>
                </a:lnTo>
                <a:close/>
              </a:path>
            </a:pathLst>
          </a:custGeom>
          <a:blipFill rotWithShape="1">
            <a:blip r:embed="rId6">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D6C6"/>
        </a:solidFill>
      </p:bgPr>
    </p:bg>
    <p:spTree>
      <p:nvGrpSpPr>
        <p:cNvPr id="369" name="Shape 369"/>
        <p:cNvGrpSpPr/>
        <p:nvPr/>
      </p:nvGrpSpPr>
      <p:grpSpPr>
        <a:xfrm>
          <a:off x="0" y="0"/>
          <a:ext cx="0" cy="0"/>
          <a:chOff x="0" y="0"/>
          <a:chExt cx="0" cy="0"/>
        </a:xfrm>
      </p:grpSpPr>
      <p:cxnSp>
        <p:nvCxnSpPr>
          <p:cNvPr id="370" name="Google Shape;370;p39"/>
          <p:cNvCxnSpPr/>
          <p:nvPr/>
        </p:nvCxnSpPr>
        <p:spPr>
          <a:xfrm rot="-5400000">
            <a:off x="896008" y="2573141"/>
            <a:ext cx="5128764" cy="0"/>
          </a:xfrm>
          <a:prstGeom prst="straightConnector1">
            <a:avLst/>
          </a:prstGeom>
          <a:noFill/>
          <a:ln cap="rnd" cmpd="sng" w="9525">
            <a:solidFill>
              <a:srgbClr val="000000">
                <a:alpha val="29803"/>
              </a:srgbClr>
            </a:solidFill>
            <a:prstDash val="solid"/>
            <a:round/>
            <a:headEnd len="sm" w="sm" type="none"/>
            <a:tailEnd len="sm" w="sm" type="none"/>
          </a:ln>
        </p:spPr>
      </p:cxnSp>
      <p:sp>
        <p:nvSpPr>
          <p:cNvPr id="371" name="Google Shape;371;p39"/>
          <p:cNvSpPr txBox="1"/>
          <p:nvPr/>
        </p:nvSpPr>
        <p:spPr>
          <a:xfrm>
            <a:off x="514350" y="387638"/>
            <a:ext cx="2529600" cy="1169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800" u="none" cap="none" strike="noStrike">
                <a:solidFill>
                  <a:srgbClr val="000000"/>
                </a:solidFill>
                <a:latin typeface="Paytone One"/>
                <a:ea typeface="Paytone One"/>
                <a:cs typeface="Paytone One"/>
                <a:sym typeface="Paytone One"/>
              </a:rPr>
              <a:t>Resource </a:t>
            </a:r>
            <a:endParaRPr sz="700"/>
          </a:p>
          <a:p>
            <a:pPr indent="0" lvl="0" marL="0" marR="0" rtl="0" algn="l">
              <a:lnSpc>
                <a:spcPct val="100000"/>
              </a:lnSpc>
              <a:spcBef>
                <a:spcPts val="0"/>
              </a:spcBef>
              <a:spcAft>
                <a:spcPts val="0"/>
              </a:spcAft>
              <a:buNone/>
            </a:pPr>
            <a:r>
              <a:rPr b="0" i="0" lang="en" sz="3800" u="none" cap="none" strike="noStrike">
                <a:solidFill>
                  <a:srgbClr val="000000"/>
                </a:solidFill>
                <a:latin typeface="Paytone One"/>
                <a:ea typeface="Paytone One"/>
                <a:cs typeface="Paytone One"/>
                <a:sym typeface="Paytone One"/>
              </a:rPr>
              <a:t>Page</a:t>
            </a:r>
            <a:endParaRPr sz="700"/>
          </a:p>
        </p:txBody>
      </p:sp>
      <p:sp>
        <p:nvSpPr>
          <p:cNvPr id="372" name="Google Shape;372;p39"/>
          <p:cNvSpPr txBox="1"/>
          <p:nvPr/>
        </p:nvSpPr>
        <p:spPr>
          <a:xfrm>
            <a:off x="514350" y="1696403"/>
            <a:ext cx="25296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Use these design resources in your Canva Presentation.</a:t>
            </a:r>
            <a:endParaRPr sz="700"/>
          </a:p>
          <a:p>
            <a:pPr indent="0" lvl="0" marL="0" marR="0" rtl="0" algn="l">
              <a:lnSpc>
                <a:spcPct val="100000"/>
              </a:lnSpc>
              <a:spcBef>
                <a:spcPts val="0"/>
              </a:spcBef>
              <a:spcAft>
                <a:spcPts val="0"/>
              </a:spcAft>
              <a:buNone/>
            </a:pPr>
            <a:r>
              <a:t/>
            </a:r>
            <a:endParaRPr b="0" i="0" sz="12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You can find these fonts online too. Happy designing! </a:t>
            </a:r>
            <a:endParaRPr sz="700"/>
          </a:p>
          <a:p>
            <a:pPr indent="0" lvl="0" marL="0" marR="0" rtl="0" algn="l">
              <a:lnSpc>
                <a:spcPct val="100000"/>
              </a:lnSpc>
              <a:spcBef>
                <a:spcPts val="0"/>
              </a:spcBef>
              <a:spcAft>
                <a:spcPts val="0"/>
              </a:spcAft>
              <a:buNone/>
            </a:pPr>
            <a:r>
              <a:t/>
            </a:r>
            <a:endParaRPr b="0" i="0" sz="12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Don't forget to delete this page before presenting. </a:t>
            </a:r>
            <a:endParaRPr sz="700"/>
          </a:p>
        </p:txBody>
      </p:sp>
      <p:sp>
        <p:nvSpPr>
          <p:cNvPr id="373" name="Google Shape;373;p39"/>
          <p:cNvSpPr txBox="1"/>
          <p:nvPr/>
        </p:nvSpPr>
        <p:spPr>
          <a:xfrm>
            <a:off x="514350" y="2342483"/>
            <a:ext cx="23385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This presentation template uses the following free fonts:</a:t>
            </a:r>
            <a:endParaRPr sz="700"/>
          </a:p>
        </p:txBody>
      </p:sp>
      <p:sp>
        <p:nvSpPr>
          <p:cNvPr id="374" name="Google Shape;374;p39"/>
          <p:cNvSpPr txBox="1"/>
          <p:nvPr/>
        </p:nvSpPr>
        <p:spPr>
          <a:xfrm>
            <a:off x="514350" y="2973110"/>
            <a:ext cx="2529600" cy="369300"/>
          </a:xfrm>
          <a:prstGeom prst="rect">
            <a:avLst/>
          </a:prstGeom>
          <a:noFill/>
          <a:ln>
            <a:noFill/>
          </a:ln>
        </p:spPr>
        <p:txBody>
          <a:bodyPr anchorCtr="0" anchor="t" bIns="0" lIns="0" spcFirstLastPara="1" rIns="0" wrap="square" tIns="0">
            <a:spAutoFit/>
          </a:bodyPr>
          <a:lstStyle/>
          <a:p>
            <a:pPr indent="-88900" lvl="1" marL="177800" marR="0" rtl="0" algn="l">
              <a:lnSpc>
                <a:spcPct val="100000"/>
              </a:lnSpc>
              <a:spcBef>
                <a:spcPts val="0"/>
              </a:spcBef>
              <a:spcAft>
                <a:spcPts val="0"/>
              </a:spcAft>
              <a:buClr>
                <a:srgbClr val="000000"/>
              </a:buClr>
              <a:buSzPts val="800"/>
              <a:buFont typeface="Arial"/>
              <a:buChar char="•"/>
            </a:pPr>
            <a:r>
              <a:rPr b="0" i="0" lang="en" sz="800" u="none" cap="none" strike="noStrike">
                <a:solidFill>
                  <a:srgbClr val="000000"/>
                </a:solidFill>
                <a:latin typeface="Arimo"/>
                <a:ea typeface="Arimo"/>
                <a:cs typeface="Arimo"/>
                <a:sym typeface="Arimo"/>
              </a:rPr>
              <a:t>Titles: </a:t>
            </a:r>
            <a:r>
              <a:rPr b="0" i="0" lang="en" sz="800" u="none" cap="none" strike="noStrike">
                <a:solidFill>
                  <a:srgbClr val="FF4F63"/>
                </a:solidFill>
                <a:latin typeface="Arimo"/>
                <a:ea typeface="Arimo"/>
                <a:cs typeface="Arimo"/>
                <a:sym typeface="Arimo"/>
              </a:rPr>
              <a:t>Paytone One</a:t>
            </a:r>
            <a:endParaRPr sz="700"/>
          </a:p>
          <a:p>
            <a:pPr indent="-88900" lvl="1" marL="177800" marR="0" rtl="0" algn="l">
              <a:lnSpc>
                <a:spcPct val="100000"/>
              </a:lnSpc>
              <a:spcBef>
                <a:spcPts val="0"/>
              </a:spcBef>
              <a:spcAft>
                <a:spcPts val="0"/>
              </a:spcAft>
              <a:buClr>
                <a:srgbClr val="000000"/>
              </a:buClr>
              <a:buSzPts val="800"/>
              <a:buFont typeface="Arial"/>
              <a:buChar char="•"/>
            </a:pPr>
            <a:r>
              <a:rPr b="0" i="0" lang="en" sz="800" u="none" cap="none" strike="noStrike">
                <a:solidFill>
                  <a:srgbClr val="000000"/>
                </a:solidFill>
                <a:latin typeface="Arimo"/>
                <a:ea typeface="Arimo"/>
                <a:cs typeface="Arimo"/>
                <a:sym typeface="Arimo"/>
              </a:rPr>
              <a:t>Headers: </a:t>
            </a:r>
            <a:r>
              <a:rPr b="0" i="0" lang="en" sz="800" u="none" cap="none" strike="noStrike">
                <a:solidFill>
                  <a:srgbClr val="FF4F63"/>
                </a:solidFill>
                <a:latin typeface="Arimo"/>
                <a:ea typeface="Arimo"/>
                <a:cs typeface="Arimo"/>
                <a:sym typeface="Arimo"/>
              </a:rPr>
              <a:t>Arim﻿o</a:t>
            </a:r>
            <a:endParaRPr sz="700"/>
          </a:p>
          <a:p>
            <a:pPr indent="-88900" lvl="1" marL="177800" marR="0" rtl="0" algn="l">
              <a:lnSpc>
                <a:spcPct val="100000"/>
              </a:lnSpc>
              <a:spcBef>
                <a:spcPts val="0"/>
              </a:spcBef>
              <a:spcAft>
                <a:spcPts val="0"/>
              </a:spcAft>
              <a:buClr>
                <a:srgbClr val="000000"/>
              </a:buClr>
              <a:buSzPts val="800"/>
              <a:buFont typeface="Arial"/>
              <a:buChar char="•"/>
            </a:pPr>
            <a:r>
              <a:rPr b="0" i="0" lang="en" sz="800" u="none" cap="none" strike="noStrike">
                <a:solidFill>
                  <a:srgbClr val="000000"/>
                </a:solidFill>
                <a:latin typeface="Arimo"/>
                <a:ea typeface="Arimo"/>
                <a:cs typeface="Arimo"/>
                <a:sym typeface="Arimo"/>
              </a:rPr>
              <a:t>Body Copy: </a:t>
            </a:r>
            <a:r>
              <a:rPr b="0" i="0" lang="en" sz="800" u="none" cap="none" strike="noStrike">
                <a:solidFill>
                  <a:srgbClr val="FF4F63"/>
                </a:solidFill>
                <a:latin typeface="Arimo"/>
                <a:ea typeface="Arimo"/>
                <a:cs typeface="Arimo"/>
                <a:sym typeface="Arimo"/>
              </a:rPr>
              <a:t>Arimo</a:t>
            </a:r>
            <a:endParaRPr sz="700"/>
          </a:p>
        </p:txBody>
      </p:sp>
      <p:sp>
        <p:nvSpPr>
          <p:cNvPr id="375" name="Google Shape;375;p39"/>
          <p:cNvSpPr/>
          <p:nvPr/>
        </p:nvSpPr>
        <p:spPr>
          <a:xfrm>
            <a:off x="6329847" y="657720"/>
            <a:ext cx="1229763" cy="1002257"/>
          </a:xfrm>
          <a:custGeom>
            <a:rect b="b" l="l" r="r" t="t"/>
            <a:pathLst>
              <a:path extrusionOk="0" h="2004513" w="2459526">
                <a:moveTo>
                  <a:pt x="0" y="0"/>
                </a:moveTo>
                <a:lnTo>
                  <a:pt x="2459525" y="0"/>
                </a:lnTo>
                <a:lnTo>
                  <a:pt x="2459525" y="2004513"/>
                </a:lnTo>
                <a:lnTo>
                  <a:pt x="0" y="2004513"/>
                </a:lnTo>
                <a:lnTo>
                  <a:pt x="0" y="0"/>
                </a:lnTo>
                <a:close/>
              </a:path>
            </a:pathLst>
          </a:custGeom>
          <a:blipFill rotWithShape="1">
            <a:blip r:embed="rId3">
              <a:alphaModFix/>
            </a:blip>
            <a:stretch>
              <a:fillRect b="0" l="0" r="0" t="0"/>
            </a:stretch>
          </a:blipFill>
          <a:ln>
            <a:noFill/>
          </a:ln>
        </p:spPr>
      </p:sp>
      <p:sp>
        <p:nvSpPr>
          <p:cNvPr id="376" name="Google Shape;376;p39"/>
          <p:cNvSpPr/>
          <p:nvPr/>
        </p:nvSpPr>
        <p:spPr>
          <a:xfrm>
            <a:off x="7669579" y="442354"/>
            <a:ext cx="1240890" cy="1217623"/>
          </a:xfrm>
          <a:custGeom>
            <a:rect b="b" l="l" r="r" t="t"/>
            <a:pathLst>
              <a:path extrusionOk="0" h="2435246" w="2481779">
                <a:moveTo>
                  <a:pt x="0" y="0"/>
                </a:moveTo>
                <a:lnTo>
                  <a:pt x="2481779" y="0"/>
                </a:lnTo>
                <a:lnTo>
                  <a:pt x="2481779" y="2435246"/>
                </a:lnTo>
                <a:lnTo>
                  <a:pt x="0" y="2435246"/>
                </a:lnTo>
                <a:lnTo>
                  <a:pt x="0" y="0"/>
                </a:lnTo>
                <a:close/>
              </a:path>
            </a:pathLst>
          </a:custGeom>
          <a:blipFill rotWithShape="1">
            <a:blip r:embed="rId4">
              <a:alphaModFix/>
            </a:blip>
            <a:stretch>
              <a:fillRect b="0" l="0" r="0" t="0"/>
            </a:stretch>
          </a:blipFill>
          <a:ln>
            <a:noFill/>
          </a:ln>
        </p:spPr>
      </p:sp>
      <p:sp>
        <p:nvSpPr>
          <p:cNvPr id="377" name="Google Shape;377;p39"/>
          <p:cNvSpPr/>
          <p:nvPr/>
        </p:nvSpPr>
        <p:spPr>
          <a:xfrm>
            <a:off x="3545185" y="195063"/>
            <a:ext cx="1146295" cy="1464914"/>
          </a:xfrm>
          <a:custGeom>
            <a:rect b="b" l="l" r="r" t="t"/>
            <a:pathLst>
              <a:path extrusionOk="0" h="2929828" w="2292590">
                <a:moveTo>
                  <a:pt x="0" y="0"/>
                </a:moveTo>
                <a:lnTo>
                  <a:pt x="2292590" y="0"/>
                </a:lnTo>
                <a:lnTo>
                  <a:pt x="2292590" y="2929828"/>
                </a:lnTo>
                <a:lnTo>
                  <a:pt x="0" y="2929828"/>
                </a:lnTo>
                <a:lnTo>
                  <a:pt x="0" y="0"/>
                </a:lnTo>
                <a:close/>
              </a:path>
            </a:pathLst>
          </a:custGeom>
          <a:blipFill rotWithShape="1">
            <a:blip r:embed="rId5">
              <a:alphaModFix/>
            </a:blip>
            <a:stretch>
              <a:fillRect b="0" l="0" r="0" t="0"/>
            </a:stretch>
          </a:blipFill>
          <a:ln>
            <a:noFill/>
          </a:ln>
        </p:spPr>
      </p:sp>
      <p:sp>
        <p:nvSpPr>
          <p:cNvPr id="378" name="Google Shape;378;p39"/>
          <p:cNvSpPr/>
          <p:nvPr/>
        </p:nvSpPr>
        <p:spPr>
          <a:xfrm>
            <a:off x="4818263" y="102147"/>
            <a:ext cx="1402047" cy="1557830"/>
          </a:xfrm>
          <a:custGeom>
            <a:rect b="b" l="l" r="r" t="t"/>
            <a:pathLst>
              <a:path extrusionOk="0" h="3115660" w="2804094">
                <a:moveTo>
                  <a:pt x="0" y="0"/>
                </a:moveTo>
                <a:lnTo>
                  <a:pt x="2804094" y="0"/>
                </a:lnTo>
                <a:lnTo>
                  <a:pt x="2804094" y="3115660"/>
                </a:lnTo>
                <a:lnTo>
                  <a:pt x="0" y="3115660"/>
                </a:lnTo>
                <a:lnTo>
                  <a:pt x="0" y="0"/>
                </a:lnTo>
                <a:close/>
              </a:path>
            </a:pathLst>
          </a:custGeom>
          <a:blipFill rotWithShape="1">
            <a:blip r:embed="rId6">
              <a:alphaModFix/>
            </a:blip>
            <a:stretch>
              <a:fillRect b="0" l="0" r="0" t="0"/>
            </a:stretch>
          </a:blipFill>
          <a:ln>
            <a:noFill/>
          </a:ln>
        </p:spPr>
      </p:sp>
      <p:sp>
        <p:nvSpPr>
          <p:cNvPr id="379" name="Google Shape;379;p39"/>
          <p:cNvSpPr/>
          <p:nvPr/>
        </p:nvSpPr>
        <p:spPr>
          <a:xfrm>
            <a:off x="5773088" y="2304076"/>
            <a:ext cx="1530309" cy="1023394"/>
          </a:xfrm>
          <a:custGeom>
            <a:rect b="b" l="l" r="r" t="t"/>
            <a:pathLst>
              <a:path extrusionOk="0" h="2046788" w="3060617">
                <a:moveTo>
                  <a:pt x="0" y="0"/>
                </a:moveTo>
                <a:lnTo>
                  <a:pt x="3060617" y="0"/>
                </a:lnTo>
                <a:lnTo>
                  <a:pt x="3060617" y="2046787"/>
                </a:lnTo>
                <a:lnTo>
                  <a:pt x="0" y="2046787"/>
                </a:lnTo>
                <a:lnTo>
                  <a:pt x="0" y="0"/>
                </a:lnTo>
                <a:close/>
              </a:path>
            </a:pathLst>
          </a:custGeom>
          <a:blipFill rotWithShape="1">
            <a:blip r:embed="rId7">
              <a:alphaModFix/>
            </a:blip>
            <a:stretch>
              <a:fillRect b="0" l="0" r="0" t="0"/>
            </a:stretch>
          </a:blipFill>
          <a:ln>
            <a:noFill/>
          </a:ln>
        </p:spPr>
      </p:sp>
      <p:sp>
        <p:nvSpPr>
          <p:cNvPr id="380" name="Google Shape;380;p39"/>
          <p:cNvSpPr/>
          <p:nvPr/>
        </p:nvSpPr>
        <p:spPr>
          <a:xfrm>
            <a:off x="7408787" y="2314833"/>
            <a:ext cx="1571777" cy="1047197"/>
          </a:xfrm>
          <a:custGeom>
            <a:rect b="b" l="l" r="r" t="t"/>
            <a:pathLst>
              <a:path extrusionOk="0" h="2094393" w="3143555">
                <a:moveTo>
                  <a:pt x="0" y="0"/>
                </a:moveTo>
                <a:lnTo>
                  <a:pt x="3143555" y="0"/>
                </a:lnTo>
                <a:lnTo>
                  <a:pt x="3143555" y="2094393"/>
                </a:lnTo>
                <a:lnTo>
                  <a:pt x="0" y="2094393"/>
                </a:lnTo>
                <a:lnTo>
                  <a:pt x="0" y="0"/>
                </a:lnTo>
                <a:close/>
              </a:path>
            </a:pathLst>
          </a:custGeom>
          <a:blipFill rotWithShape="1">
            <a:blip r:embed="rId8">
              <a:alphaModFix/>
            </a:blip>
            <a:stretch>
              <a:fillRect b="0" l="0" r="0" t="0"/>
            </a:stretch>
          </a:blipFill>
          <a:ln>
            <a:noFill/>
          </a:ln>
        </p:spPr>
      </p:sp>
      <p:sp>
        <p:nvSpPr>
          <p:cNvPr id="381" name="Google Shape;381;p39"/>
          <p:cNvSpPr/>
          <p:nvPr/>
        </p:nvSpPr>
        <p:spPr>
          <a:xfrm>
            <a:off x="3528893" y="4047233"/>
            <a:ext cx="1947318" cy="1056420"/>
          </a:xfrm>
          <a:custGeom>
            <a:rect b="b" l="l" r="r" t="t"/>
            <a:pathLst>
              <a:path extrusionOk="0" h="2112839" w="3894635">
                <a:moveTo>
                  <a:pt x="0" y="0"/>
                </a:moveTo>
                <a:lnTo>
                  <a:pt x="3894635" y="0"/>
                </a:lnTo>
                <a:lnTo>
                  <a:pt x="3894635" y="2112839"/>
                </a:lnTo>
                <a:lnTo>
                  <a:pt x="0" y="2112839"/>
                </a:lnTo>
                <a:lnTo>
                  <a:pt x="0" y="0"/>
                </a:lnTo>
                <a:close/>
              </a:path>
            </a:pathLst>
          </a:custGeom>
          <a:blipFill rotWithShape="1">
            <a:blip r:embed="rId9">
              <a:alphaModFix/>
            </a:blip>
            <a:stretch>
              <a:fillRect b="0" l="0" r="0" t="0"/>
            </a:stretch>
          </a:blipFill>
          <a:ln>
            <a:noFill/>
          </a:ln>
        </p:spPr>
      </p:sp>
      <p:sp>
        <p:nvSpPr>
          <p:cNvPr id="382" name="Google Shape;382;p39"/>
          <p:cNvSpPr/>
          <p:nvPr/>
        </p:nvSpPr>
        <p:spPr>
          <a:xfrm>
            <a:off x="5961985" y="3848763"/>
            <a:ext cx="1707595" cy="658200"/>
          </a:xfrm>
          <a:custGeom>
            <a:rect b="b" l="l" r="r" t="t"/>
            <a:pathLst>
              <a:path extrusionOk="0" h="1316400" w="3415189">
                <a:moveTo>
                  <a:pt x="0" y="0"/>
                </a:moveTo>
                <a:lnTo>
                  <a:pt x="3415189" y="0"/>
                </a:lnTo>
                <a:lnTo>
                  <a:pt x="3415189" y="1316400"/>
                </a:lnTo>
                <a:lnTo>
                  <a:pt x="0" y="1316400"/>
                </a:lnTo>
                <a:lnTo>
                  <a:pt x="0" y="0"/>
                </a:lnTo>
                <a:close/>
              </a:path>
            </a:pathLst>
          </a:custGeom>
          <a:blipFill rotWithShape="1">
            <a:blip r:embed="rId10">
              <a:alphaModFix/>
            </a:blip>
            <a:stretch>
              <a:fillRect b="0" l="0" r="0" t="0"/>
            </a:stretch>
          </a:blipFill>
          <a:ln>
            <a:noFill/>
          </a:ln>
        </p:spPr>
      </p:sp>
      <p:sp>
        <p:nvSpPr>
          <p:cNvPr id="383" name="Google Shape;383;p39"/>
          <p:cNvSpPr/>
          <p:nvPr/>
        </p:nvSpPr>
        <p:spPr>
          <a:xfrm rot="-5400000">
            <a:off x="6610070" y="3979086"/>
            <a:ext cx="210089" cy="1769173"/>
          </a:xfrm>
          <a:custGeom>
            <a:rect b="b" l="l" r="r" t="t"/>
            <a:pathLst>
              <a:path extrusionOk="0" h="3538346" w="420179">
                <a:moveTo>
                  <a:pt x="0" y="0"/>
                </a:moveTo>
                <a:lnTo>
                  <a:pt x="420179" y="0"/>
                </a:lnTo>
                <a:lnTo>
                  <a:pt x="420179" y="3538346"/>
                </a:lnTo>
                <a:lnTo>
                  <a:pt x="0" y="3538346"/>
                </a:lnTo>
                <a:lnTo>
                  <a:pt x="0" y="0"/>
                </a:lnTo>
                <a:close/>
              </a:path>
            </a:pathLst>
          </a:custGeom>
          <a:blipFill rotWithShape="1">
            <a:blip r:embed="rId11">
              <a:alphaModFix/>
            </a:blip>
            <a:stretch>
              <a:fillRect b="0" l="0" r="0" t="0"/>
            </a:stretch>
          </a:blipFill>
          <a:ln>
            <a:noFill/>
          </a:ln>
        </p:spPr>
      </p:sp>
      <p:sp>
        <p:nvSpPr>
          <p:cNvPr id="384" name="Google Shape;384;p39"/>
          <p:cNvSpPr/>
          <p:nvPr/>
        </p:nvSpPr>
        <p:spPr>
          <a:xfrm>
            <a:off x="7820403" y="3973256"/>
            <a:ext cx="960134" cy="1072150"/>
          </a:xfrm>
          <a:custGeom>
            <a:rect b="b" l="l" r="r" t="t"/>
            <a:pathLst>
              <a:path extrusionOk="0" h="2144300" w="1920268">
                <a:moveTo>
                  <a:pt x="0" y="0"/>
                </a:moveTo>
                <a:lnTo>
                  <a:pt x="1920269" y="0"/>
                </a:lnTo>
                <a:lnTo>
                  <a:pt x="1920269" y="2144300"/>
                </a:lnTo>
                <a:lnTo>
                  <a:pt x="0" y="2144300"/>
                </a:lnTo>
                <a:lnTo>
                  <a:pt x="0" y="0"/>
                </a:lnTo>
                <a:close/>
              </a:path>
            </a:pathLst>
          </a:custGeom>
          <a:blipFill rotWithShape="1">
            <a:blip r:embed="rId12">
              <a:alphaModFix/>
            </a:blip>
            <a:stretch>
              <a:fillRect b="0" l="0" r="0" t="0"/>
            </a:stretch>
          </a:blipFill>
          <a:ln>
            <a:noFill/>
          </a:ln>
        </p:spPr>
      </p:sp>
      <p:sp>
        <p:nvSpPr>
          <p:cNvPr id="385" name="Google Shape;385;p39"/>
          <p:cNvSpPr/>
          <p:nvPr/>
        </p:nvSpPr>
        <p:spPr>
          <a:xfrm>
            <a:off x="3597467" y="1939521"/>
            <a:ext cx="619264" cy="750624"/>
          </a:xfrm>
          <a:custGeom>
            <a:rect b="b" l="l" r="r" t="t"/>
            <a:pathLst>
              <a:path extrusionOk="0" h="1501248" w="1238529">
                <a:moveTo>
                  <a:pt x="0" y="0"/>
                </a:moveTo>
                <a:lnTo>
                  <a:pt x="1238529" y="0"/>
                </a:lnTo>
                <a:lnTo>
                  <a:pt x="1238529" y="1501247"/>
                </a:lnTo>
                <a:lnTo>
                  <a:pt x="0" y="1501247"/>
                </a:lnTo>
                <a:lnTo>
                  <a:pt x="0" y="0"/>
                </a:lnTo>
                <a:close/>
              </a:path>
            </a:pathLst>
          </a:custGeom>
          <a:blipFill rotWithShape="1">
            <a:blip r:embed="rId13">
              <a:alphaModFix/>
            </a:blip>
            <a:stretch>
              <a:fillRect b="0" l="0" r="0" t="0"/>
            </a:stretch>
          </a:blipFill>
          <a:ln>
            <a:noFill/>
          </a:ln>
        </p:spPr>
      </p:sp>
      <p:sp>
        <p:nvSpPr>
          <p:cNvPr id="386" name="Google Shape;386;p39"/>
          <p:cNvSpPr/>
          <p:nvPr/>
        </p:nvSpPr>
        <p:spPr>
          <a:xfrm>
            <a:off x="3510498" y="2793294"/>
            <a:ext cx="793201" cy="761473"/>
          </a:xfrm>
          <a:custGeom>
            <a:rect b="b" l="l" r="r" t="t"/>
            <a:pathLst>
              <a:path extrusionOk="0" h="1522946" w="1586402">
                <a:moveTo>
                  <a:pt x="0" y="0"/>
                </a:moveTo>
                <a:lnTo>
                  <a:pt x="1586402" y="0"/>
                </a:lnTo>
                <a:lnTo>
                  <a:pt x="1586402" y="1522946"/>
                </a:lnTo>
                <a:lnTo>
                  <a:pt x="0" y="1522946"/>
                </a:lnTo>
                <a:lnTo>
                  <a:pt x="0" y="0"/>
                </a:lnTo>
                <a:close/>
              </a:path>
            </a:pathLst>
          </a:custGeom>
          <a:blipFill rotWithShape="1">
            <a:blip r:embed="rId14">
              <a:alphaModFix/>
            </a:blip>
            <a:stretch>
              <a:fillRect b="0" l="0" r="0" t="0"/>
            </a:stretch>
          </a:blipFill>
          <a:ln>
            <a:noFill/>
          </a:ln>
        </p:spPr>
      </p:sp>
      <p:sp>
        <p:nvSpPr>
          <p:cNvPr id="387" name="Google Shape;387;p39"/>
          <p:cNvSpPr/>
          <p:nvPr/>
        </p:nvSpPr>
        <p:spPr>
          <a:xfrm rot="-1600396">
            <a:off x="4502551" y="2759803"/>
            <a:ext cx="413897" cy="890102"/>
          </a:xfrm>
          <a:custGeom>
            <a:rect b="b" l="l" r="r" t="t"/>
            <a:pathLst>
              <a:path extrusionOk="0" h="1780203" w="827794">
                <a:moveTo>
                  <a:pt x="0" y="0"/>
                </a:moveTo>
                <a:lnTo>
                  <a:pt x="827794" y="0"/>
                </a:lnTo>
                <a:lnTo>
                  <a:pt x="827794" y="1780202"/>
                </a:lnTo>
                <a:lnTo>
                  <a:pt x="0" y="1780202"/>
                </a:lnTo>
                <a:lnTo>
                  <a:pt x="0" y="0"/>
                </a:lnTo>
                <a:close/>
              </a:path>
            </a:pathLst>
          </a:custGeom>
          <a:blipFill rotWithShape="1">
            <a:blip r:embed="rId15">
              <a:alphaModFix/>
            </a:blip>
            <a:stretch>
              <a:fillRect b="0" l="0" r="0" t="0"/>
            </a:stretch>
          </a:blipFill>
          <a:ln>
            <a:noFill/>
          </a:ln>
        </p:spPr>
      </p:sp>
      <p:sp>
        <p:nvSpPr>
          <p:cNvPr id="388" name="Google Shape;388;p39"/>
          <p:cNvSpPr/>
          <p:nvPr/>
        </p:nvSpPr>
        <p:spPr>
          <a:xfrm>
            <a:off x="4350081" y="1836371"/>
            <a:ext cx="818169" cy="956923"/>
          </a:xfrm>
          <a:custGeom>
            <a:rect b="b" l="l" r="r" t="t"/>
            <a:pathLst>
              <a:path extrusionOk="0" h="1913846" w="1636338">
                <a:moveTo>
                  <a:pt x="0" y="0"/>
                </a:moveTo>
                <a:lnTo>
                  <a:pt x="1636338" y="0"/>
                </a:lnTo>
                <a:lnTo>
                  <a:pt x="1636338" y="1913845"/>
                </a:lnTo>
                <a:lnTo>
                  <a:pt x="0" y="1913845"/>
                </a:lnTo>
                <a:lnTo>
                  <a:pt x="0" y="0"/>
                </a:lnTo>
                <a:close/>
              </a:path>
            </a:pathLst>
          </a:custGeom>
          <a:blipFill rotWithShape="1">
            <a:blip r:embed="rId16">
              <a:alphaModFix/>
            </a:blip>
            <a:stretch>
              <a:fillRect b="0" l="0" r="0" t="0"/>
            </a:stretch>
          </a:blipFill>
          <a:ln>
            <a:noFill/>
          </a:ln>
        </p:spPr>
      </p:sp>
      <p:sp>
        <p:nvSpPr>
          <p:cNvPr id="389" name="Google Shape;389;p39"/>
          <p:cNvSpPr/>
          <p:nvPr/>
        </p:nvSpPr>
        <p:spPr>
          <a:xfrm>
            <a:off x="5231301" y="2304075"/>
            <a:ext cx="489818" cy="994554"/>
          </a:xfrm>
          <a:custGeom>
            <a:rect b="b" l="l" r="r" t="t"/>
            <a:pathLst>
              <a:path extrusionOk="0" h="1989107" w="979635">
                <a:moveTo>
                  <a:pt x="0" y="0"/>
                </a:moveTo>
                <a:lnTo>
                  <a:pt x="979635" y="0"/>
                </a:lnTo>
                <a:lnTo>
                  <a:pt x="979635" y="1989107"/>
                </a:lnTo>
                <a:lnTo>
                  <a:pt x="0" y="1989107"/>
                </a:lnTo>
                <a:lnTo>
                  <a:pt x="0" y="0"/>
                </a:lnTo>
                <a:close/>
              </a:path>
            </a:pathLst>
          </a:custGeom>
          <a:blipFill rotWithShape="1">
            <a:blip r:embed="rId17">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D6C6"/>
        </a:solidFill>
      </p:bgPr>
    </p:bg>
    <p:spTree>
      <p:nvGrpSpPr>
        <p:cNvPr id="393" name="Shape 393"/>
        <p:cNvGrpSpPr/>
        <p:nvPr/>
      </p:nvGrpSpPr>
      <p:grpSpPr>
        <a:xfrm>
          <a:off x="0" y="0"/>
          <a:ext cx="0" cy="0"/>
          <a:chOff x="0" y="0"/>
          <a:chExt cx="0" cy="0"/>
        </a:xfrm>
      </p:grpSpPr>
      <p:cxnSp>
        <p:nvCxnSpPr>
          <p:cNvPr id="394" name="Google Shape;394;p40"/>
          <p:cNvCxnSpPr/>
          <p:nvPr/>
        </p:nvCxnSpPr>
        <p:spPr>
          <a:xfrm rot="-5400000">
            <a:off x="896008" y="2573141"/>
            <a:ext cx="5128764" cy="0"/>
          </a:xfrm>
          <a:prstGeom prst="straightConnector1">
            <a:avLst/>
          </a:prstGeom>
          <a:noFill/>
          <a:ln cap="rnd" cmpd="sng" w="9525">
            <a:solidFill>
              <a:srgbClr val="000000">
                <a:alpha val="29803"/>
              </a:srgbClr>
            </a:solidFill>
            <a:prstDash val="solid"/>
            <a:round/>
            <a:headEnd len="sm" w="sm" type="none"/>
            <a:tailEnd len="sm" w="sm" type="none"/>
          </a:ln>
        </p:spPr>
      </p:cxnSp>
      <p:sp>
        <p:nvSpPr>
          <p:cNvPr id="395" name="Google Shape;395;p40"/>
          <p:cNvSpPr txBox="1"/>
          <p:nvPr/>
        </p:nvSpPr>
        <p:spPr>
          <a:xfrm>
            <a:off x="514350" y="387638"/>
            <a:ext cx="2529600" cy="1169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800" u="none" cap="none" strike="noStrike">
                <a:solidFill>
                  <a:srgbClr val="000000"/>
                </a:solidFill>
                <a:latin typeface="Paytone One"/>
                <a:ea typeface="Paytone One"/>
                <a:cs typeface="Paytone One"/>
                <a:sym typeface="Paytone One"/>
              </a:rPr>
              <a:t>Resource </a:t>
            </a:r>
            <a:endParaRPr sz="700"/>
          </a:p>
          <a:p>
            <a:pPr indent="0" lvl="0" marL="0" marR="0" rtl="0" algn="l">
              <a:lnSpc>
                <a:spcPct val="100000"/>
              </a:lnSpc>
              <a:spcBef>
                <a:spcPts val="0"/>
              </a:spcBef>
              <a:spcAft>
                <a:spcPts val="0"/>
              </a:spcAft>
              <a:buNone/>
            </a:pPr>
            <a:r>
              <a:rPr b="0" i="0" lang="en" sz="3800" u="none" cap="none" strike="noStrike">
                <a:solidFill>
                  <a:srgbClr val="000000"/>
                </a:solidFill>
                <a:latin typeface="Paytone One"/>
                <a:ea typeface="Paytone One"/>
                <a:cs typeface="Paytone One"/>
                <a:sym typeface="Paytone One"/>
              </a:rPr>
              <a:t>Page</a:t>
            </a:r>
            <a:endParaRPr sz="700"/>
          </a:p>
        </p:txBody>
      </p:sp>
      <p:sp>
        <p:nvSpPr>
          <p:cNvPr id="396" name="Google Shape;396;p40"/>
          <p:cNvSpPr txBox="1"/>
          <p:nvPr/>
        </p:nvSpPr>
        <p:spPr>
          <a:xfrm>
            <a:off x="514350" y="1696403"/>
            <a:ext cx="25296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Use these design resources in your Canva Presentation.</a:t>
            </a:r>
            <a:endParaRPr sz="700"/>
          </a:p>
          <a:p>
            <a:pPr indent="0" lvl="0" marL="0" marR="0" rtl="0" algn="l">
              <a:lnSpc>
                <a:spcPct val="100000"/>
              </a:lnSpc>
              <a:spcBef>
                <a:spcPts val="0"/>
              </a:spcBef>
              <a:spcAft>
                <a:spcPts val="0"/>
              </a:spcAft>
              <a:buNone/>
            </a:pPr>
            <a:r>
              <a:t/>
            </a:r>
            <a:endParaRPr b="0" i="0" sz="12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You can find these fonts online too. Happy designing! </a:t>
            </a:r>
            <a:endParaRPr sz="700"/>
          </a:p>
          <a:p>
            <a:pPr indent="0" lvl="0" marL="0" marR="0" rtl="0" algn="l">
              <a:lnSpc>
                <a:spcPct val="100000"/>
              </a:lnSpc>
              <a:spcBef>
                <a:spcPts val="0"/>
              </a:spcBef>
              <a:spcAft>
                <a:spcPts val="0"/>
              </a:spcAft>
              <a:buNone/>
            </a:pPr>
            <a:r>
              <a:t/>
            </a:r>
            <a:endParaRPr b="0" i="0" sz="1200" u="none" cap="none" strike="noStrike">
              <a:solidFill>
                <a:srgbClr val="000000"/>
              </a:solidFill>
              <a:latin typeface="Arimo"/>
              <a:ea typeface="Arimo"/>
              <a:cs typeface="Arimo"/>
              <a:sym typeface="Arimo"/>
            </a:endParaRPr>
          </a:p>
          <a:p>
            <a:pPr indent="0" lvl="0" marL="0" marR="0" rtl="0" algn="l">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Don't forget to delete this page before presenting. </a:t>
            </a:r>
            <a:endParaRPr sz="700"/>
          </a:p>
        </p:txBody>
      </p:sp>
      <p:sp>
        <p:nvSpPr>
          <p:cNvPr id="397" name="Google Shape;397;p40"/>
          <p:cNvSpPr txBox="1"/>
          <p:nvPr/>
        </p:nvSpPr>
        <p:spPr>
          <a:xfrm>
            <a:off x="514350" y="2342483"/>
            <a:ext cx="23385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This presentation template uses the following free fonts:</a:t>
            </a:r>
            <a:endParaRPr sz="700"/>
          </a:p>
        </p:txBody>
      </p:sp>
      <p:sp>
        <p:nvSpPr>
          <p:cNvPr id="398" name="Google Shape;398;p40"/>
          <p:cNvSpPr txBox="1"/>
          <p:nvPr/>
        </p:nvSpPr>
        <p:spPr>
          <a:xfrm>
            <a:off x="514350" y="2973110"/>
            <a:ext cx="2529600" cy="369300"/>
          </a:xfrm>
          <a:prstGeom prst="rect">
            <a:avLst/>
          </a:prstGeom>
          <a:noFill/>
          <a:ln>
            <a:noFill/>
          </a:ln>
        </p:spPr>
        <p:txBody>
          <a:bodyPr anchorCtr="0" anchor="t" bIns="0" lIns="0" spcFirstLastPara="1" rIns="0" wrap="square" tIns="0">
            <a:spAutoFit/>
          </a:bodyPr>
          <a:lstStyle/>
          <a:p>
            <a:pPr indent="-88900" lvl="1" marL="177800" marR="0" rtl="0" algn="l">
              <a:lnSpc>
                <a:spcPct val="100000"/>
              </a:lnSpc>
              <a:spcBef>
                <a:spcPts val="0"/>
              </a:spcBef>
              <a:spcAft>
                <a:spcPts val="0"/>
              </a:spcAft>
              <a:buClr>
                <a:srgbClr val="000000"/>
              </a:buClr>
              <a:buSzPts val="800"/>
              <a:buFont typeface="Arial"/>
              <a:buChar char="•"/>
            </a:pPr>
            <a:r>
              <a:rPr b="0" i="0" lang="en" sz="800" u="none" cap="none" strike="noStrike">
                <a:solidFill>
                  <a:srgbClr val="000000"/>
                </a:solidFill>
                <a:latin typeface="Arimo"/>
                <a:ea typeface="Arimo"/>
                <a:cs typeface="Arimo"/>
                <a:sym typeface="Arimo"/>
              </a:rPr>
              <a:t>Titles: </a:t>
            </a:r>
            <a:r>
              <a:rPr b="0" i="0" lang="en" sz="800" u="none" cap="none" strike="noStrike">
                <a:solidFill>
                  <a:srgbClr val="FF4F63"/>
                </a:solidFill>
                <a:latin typeface="Arimo"/>
                <a:ea typeface="Arimo"/>
                <a:cs typeface="Arimo"/>
                <a:sym typeface="Arimo"/>
              </a:rPr>
              <a:t>Paytone One</a:t>
            </a:r>
            <a:endParaRPr sz="700"/>
          </a:p>
          <a:p>
            <a:pPr indent="-88900" lvl="1" marL="177800" marR="0" rtl="0" algn="l">
              <a:lnSpc>
                <a:spcPct val="100000"/>
              </a:lnSpc>
              <a:spcBef>
                <a:spcPts val="0"/>
              </a:spcBef>
              <a:spcAft>
                <a:spcPts val="0"/>
              </a:spcAft>
              <a:buClr>
                <a:srgbClr val="000000"/>
              </a:buClr>
              <a:buSzPts val="800"/>
              <a:buFont typeface="Arial"/>
              <a:buChar char="•"/>
            </a:pPr>
            <a:r>
              <a:rPr b="0" i="0" lang="en" sz="800" u="none" cap="none" strike="noStrike">
                <a:solidFill>
                  <a:srgbClr val="000000"/>
                </a:solidFill>
                <a:latin typeface="Arimo"/>
                <a:ea typeface="Arimo"/>
                <a:cs typeface="Arimo"/>
                <a:sym typeface="Arimo"/>
              </a:rPr>
              <a:t>Headers: </a:t>
            </a:r>
            <a:r>
              <a:rPr b="0" i="0" lang="en" sz="800" u="none" cap="none" strike="noStrike">
                <a:solidFill>
                  <a:srgbClr val="FF4F63"/>
                </a:solidFill>
                <a:latin typeface="Arimo"/>
                <a:ea typeface="Arimo"/>
                <a:cs typeface="Arimo"/>
                <a:sym typeface="Arimo"/>
              </a:rPr>
              <a:t>Arim﻿o</a:t>
            </a:r>
            <a:endParaRPr sz="700"/>
          </a:p>
          <a:p>
            <a:pPr indent="-88900" lvl="1" marL="177800" marR="0" rtl="0" algn="l">
              <a:lnSpc>
                <a:spcPct val="100000"/>
              </a:lnSpc>
              <a:spcBef>
                <a:spcPts val="0"/>
              </a:spcBef>
              <a:spcAft>
                <a:spcPts val="0"/>
              </a:spcAft>
              <a:buClr>
                <a:srgbClr val="000000"/>
              </a:buClr>
              <a:buSzPts val="800"/>
              <a:buFont typeface="Arial"/>
              <a:buChar char="•"/>
            </a:pPr>
            <a:r>
              <a:rPr b="0" i="0" lang="en" sz="800" u="none" cap="none" strike="noStrike">
                <a:solidFill>
                  <a:srgbClr val="000000"/>
                </a:solidFill>
                <a:latin typeface="Arimo"/>
                <a:ea typeface="Arimo"/>
                <a:cs typeface="Arimo"/>
                <a:sym typeface="Arimo"/>
              </a:rPr>
              <a:t>Body Copy: </a:t>
            </a:r>
            <a:r>
              <a:rPr b="0" i="0" lang="en" sz="800" u="none" cap="none" strike="noStrike">
                <a:solidFill>
                  <a:srgbClr val="FF4F63"/>
                </a:solidFill>
                <a:latin typeface="Arimo"/>
                <a:ea typeface="Arimo"/>
                <a:cs typeface="Arimo"/>
                <a:sym typeface="Arimo"/>
              </a:rPr>
              <a:t>Arimo</a:t>
            </a:r>
            <a:endParaRPr sz="700"/>
          </a:p>
        </p:txBody>
      </p:sp>
      <p:sp>
        <p:nvSpPr>
          <p:cNvPr id="399" name="Google Shape;399;p40"/>
          <p:cNvSpPr/>
          <p:nvPr/>
        </p:nvSpPr>
        <p:spPr>
          <a:xfrm>
            <a:off x="5644203" y="289073"/>
            <a:ext cx="1389882" cy="947647"/>
          </a:xfrm>
          <a:custGeom>
            <a:rect b="b" l="l" r="r" t="t"/>
            <a:pathLst>
              <a:path extrusionOk="0" h="1895294" w="2779765">
                <a:moveTo>
                  <a:pt x="0" y="0"/>
                </a:moveTo>
                <a:lnTo>
                  <a:pt x="2779765" y="0"/>
                </a:lnTo>
                <a:lnTo>
                  <a:pt x="2779765" y="1895294"/>
                </a:lnTo>
                <a:lnTo>
                  <a:pt x="0" y="1895294"/>
                </a:lnTo>
                <a:lnTo>
                  <a:pt x="0" y="0"/>
                </a:lnTo>
                <a:close/>
              </a:path>
            </a:pathLst>
          </a:custGeom>
          <a:blipFill rotWithShape="1">
            <a:blip r:embed="rId3">
              <a:alphaModFix/>
            </a:blip>
            <a:stretch>
              <a:fillRect b="0" l="0" r="0" t="0"/>
            </a:stretch>
          </a:blipFill>
          <a:ln>
            <a:noFill/>
          </a:ln>
        </p:spPr>
      </p:sp>
      <p:sp>
        <p:nvSpPr>
          <p:cNvPr id="400" name="Google Shape;400;p40"/>
          <p:cNvSpPr/>
          <p:nvPr/>
        </p:nvSpPr>
        <p:spPr>
          <a:xfrm>
            <a:off x="3591623" y="289073"/>
            <a:ext cx="1672493" cy="772788"/>
          </a:xfrm>
          <a:custGeom>
            <a:rect b="b" l="l" r="r" t="t"/>
            <a:pathLst>
              <a:path extrusionOk="0" h="1545575" w="3344986">
                <a:moveTo>
                  <a:pt x="0" y="0"/>
                </a:moveTo>
                <a:lnTo>
                  <a:pt x="3344986" y="0"/>
                </a:lnTo>
                <a:lnTo>
                  <a:pt x="3344986" y="1545575"/>
                </a:lnTo>
                <a:lnTo>
                  <a:pt x="0" y="1545575"/>
                </a:lnTo>
                <a:lnTo>
                  <a:pt x="0" y="0"/>
                </a:lnTo>
                <a:close/>
              </a:path>
            </a:pathLst>
          </a:custGeom>
          <a:blipFill rotWithShape="1">
            <a:blip r:embed="rId4">
              <a:alphaModFix/>
            </a:blip>
            <a:stretch>
              <a:fillRect b="0" l="0" r="0" t="0"/>
            </a:stretch>
          </a:blipFill>
          <a:ln>
            <a:noFill/>
          </a:ln>
        </p:spPr>
      </p:sp>
      <p:sp>
        <p:nvSpPr>
          <p:cNvPr id="401" name="Google Shape;401;p40"/>
          <p:cNvSpPr/>
          <p:nvPr/>
        </p:nvSpPr>
        <p:spPr>
          <a:xfrm>
            <a:off x="7414173" y="289073"/>
            <a:ext cx="1416368" cy="908246"/>
          </a:xfrm>
          <a:custGeom>
            <a:rect b="b" l="l" r="r" t="t"/>
            <a:pathLst>
              <a:path extrusionOk="0" h="1816492" w="2832736">
                <a:moveTo>
                  <a:pt x="0" y="0"/>
                </a:moveTo>
                <a:lnTo>
                  <a:pt x="2832736" y="0"/>
                </a:lnTo>
                <a:lnTo>
                  <a:pt x="2832736" y="1816492"/>
                </a:lnTo>
                <a:lnTo>
                  <a:pt x="0" y="1816492"/>
                </a:lnTo>
                <a:lnTo>
                  <a:pt x="0" y="0"/>
                </a:lnTo>
                <a:close/>
              </a:path>
            </a:pathLst>
          </a:custGeom>
          <a:blipFill rotWithShape="1">
            <a:blip r:embed="rId5">
              <a:alphaModFix/>
            </a:blip>
            <a:stretch>
              <a:fillRect b="0" l="0" r="0" t="0"/>
            </a:stretch>
          </a:blipFill>
          <a:ln>
            <a:noFill/>
          </a:ln>
        </p:spPr>
      </p:sp>
      <p:sp>
        <p:nvSpPr>
          <p:cNvPr id="402" name="Google Shape;402;p40"/>
          <p:cNvSpPr/>
          <p:nvPr/>
        </p:nvSpPr>
        <p:spPr>
          <a:xfrm>
            <a:off x="3718355" y="1363291"/>
            <a:ext cx="1419028" cy="739668"/>
          </a:xfrm>
          <a:custGeom>
            <a:rect b="b" l="l" r="r" t="t"/>
            <a:pathLst>
              <a:path extrusionOk="0" h="1479336" w="2838055">
                <a:moveTo>
                  <a:pt x="0" y="0"/>
                </a:moveTo>
                <a:lnTo>
                  <a:pt x="2838055" y="0"/>
                </a:lnTo>
                <a:lnTo>
                  <a:pt x="2838055" y="1479336"/>
                </a:lnTo>
                <a:lnTo>
                  <a:pt x="0" y="1479336"/>
                </a:lnTo>
                <a:lnTo>
                  <a:pt x="0" y="0"/>
                </a:lnTo>
                <a:close/>
              </a:path>
            </a:pathLst>
          </a:custGeom>
          <a:blipFill rotWithShape="1">
            <a:blip r:embed="rId6">
              <a:alphaModFix/>
            </a:blip>
            <a:stretch>
              <a:fillRect b="0" l="0" r="0" t="0"/>
            </a:stretch>
          </a:blipFill>
          <a:ln>
            <a:noFill/>
          </a:ln>
        </p:spPr>
      </p:sp>
      <p:sp>
        <p:nvSpPr>
          <p:cNvPr id="403" name="Google Shape;403;p40"/>
          <p:cNvSpPr/>
          <p:nvPr/>
        </p:nvSpPr>
        <p:spPr>
          <a:xfrm>
            <a:off x="5254097" y="1400624"/>
            <a:ext cx="1709121" cy="665004"/>
          </a:xfrm>
          <a:custGeom>
            <a:rect b="b" l="l" r="r" t="t"/>
            <a:pathLst>
              <a:path extrusionOk="0" h="1330007" w="3418241">
                <a:moveTo>
                  <a:pt x="0" y="0"/>
                </a:moveTo>
                <a:lnTo>
                  <a:pt x="3418241" y="0"/>
                </a:lnTo>
                <a:lnTo>
                  <a:pt x="3418241" y="1330006"/>
                </a:lnTo>
                <a:lnTo>
                  <a:pt x="0" y="1330006"/>
                </a:lnTo>
                <a:lnTo>
                  <a:pt x="0" y="0"/>
                </a:lnTo>
                <a:close/>
              </a:path>
            </a:pathLst>
          </a:custGeom>
          <a:blipFill rotWithShape="1">
            <a:blip r:embed="rId7">
              <a:alphaModFix/>
            </a:blip>
            <a:stretch>
              <a:fillRect b="0" l="0" r="0" t="0"/>
            </a:stretch>
          </a:blipFill>
          <a:ln>
            <a:noFill/>
          </a:ln>
        </p:spPr>
      </p:sp>
      <p:sp>
        <p:nvSpPr>
          <p:cNvPr id="404" name="Google Shape;404;p40"/>
          <p:cNvSpPr/>
          <p:nvPr/>
        </p:nvSpPr>
        <p:spPr>
          <a:xfrm>
            <a:off x="7079932" y="1359031"/>
            <a:ext cx="1840867" cy="748189"/>
          </a:xfrm>
          <a:custGeom>
            <a:rect b="b" l="l" r="r" t="t"/>
            <a:pathLst>
              <a:path extrusionOk="0" h="1496377" w="3681734">
                <a:moveTo>
                  <a:pt x="0" y="0"/>
                </a:moveTo>
                <a:lnTo>
                  <a:pt x="3681734" y="0"/>
                </a:lnTo>
                <a:lnTo>
                  <a:pt x="3681734" y="1496378"/>
                </a:lnTo>
                <a:lnTo>
                  <a:pt x="0" y="1496378"/>
                </a:lnTo>
                <a:lnTo>
                  <a:pt x="0" y="0"/>
                </a:lnTo>
                <a:close/>
              </a:path>
            </a:pathLst>
          </a:custGeom>
          <a:blipFill rotWithShape="1">
            <a:blip r:embed="rId8">
              <a:alphaModFix/>
            </a:blip>
            <a:stretch>
              <a:fillRect b="0" l="0" r="0" t="0"/>
            </a:stretch>
          </a:blipFill>
          <a:ln>
            <a:noFill/>
          </a:ln>
        </p:spPr>
      </p:sp>
      <p:sp>
        <p:nvSpPr>
          <p:cNvPr id="405" name="Google Shape;405;p40"/>
          <p:cNvSpPr/>
          <p:nvPr/>
        </p:nvSpPr>
        <p:spPr>
          <a:xfrm>
            <a:off x="3603604" y="2592384"/>
            <a:ext cx="1209949" cy="712357"/>
          </a:xfrm>
          <a:custGeom>
            <a:rect b="b" l="l" r="r" t="t"/>
            <a:pathLst>
              <a:path extrusionOk="0" h="1424714" w="2419897">
                <a:moveTo>
                  <a:pt x="0" y="0"/>
                </a:moveTo>
                <a:lnTo>
                  <a:pt x="2419896" y="0"/>
                </a:lnTo>
                <a:lnTo>
                  <a:pt x="2419896" y="1424714"/>
                </a:lnTo>
                <a:lnTo>
                  <a:pt x="0" y="1424714"/>
                </a:lnTo>
                <a:lnTo>
                  <a:pt x="0" y="0"/>
                </a:lnTo>
                <a:close/>
              </a:path>
            </a:pathLst>
          </a:custGeom>
          <a:blipFill rotWithShape="1">
            <a:blip r:embed="rId9">
              <a:alphaModFix/>
            </a:blip>
            <a:stretch>
              <a:fillRect b="0" l="0" r="0" t="0"/>
            </a:stretch>
          </a:blipFill>
          <a:ln>
            <a:noFill/>
          </a:ln>
        </p:spPr>
      </p:sp>
      <p:sp>
        <p:nvSpPr>
          <p:cNvPr id="406" name="Google Shape;406;p40"/>
          <p:cNvSpPr/>
          <p:nvPr/>
        </p:nvSpPr>
        <p:spPr>
          <a:xfrm>
            <a:off x="7207957" y="2529081"/>
            <a:ext cx="1828800" cy="838962"/>
          </a:xfrm>
          <a:custGeom>
            <a:rect b="b" l="l" r="r" t="t"/>
            <a:pathLst>
              <a:path extrusionOk="0" h="1677924" w="3657600">
                <a:moveTo>
                  <a:pt x="0" y="0"/>
                </a:moveTo>
                <a:lnTo>
                  <a:pt x="3657600" y="0"/>
                </a:lnTo>
                <a:lnTo>
                  <a:pt x="3657600" y="1677924"/>
                </a:lnTo>
                <a:lnTo>
                  <a:pt x="0" y="1677924"/>
                </a:lnTo>
                <a:lnTo>
                  <a:pt x="0" y="0"/>
                </a:lnTo>
                <a:close/>
              </a:path>
            </a:pathLst>
          </a:custGeom>
          <a:blipFill rotWithShape="1">
            <a:blip r:embed="rId10">
              <a:alphaModFix/>
            </a:blip>
            <a:stretch>
              <a:fillRect b="0" l="0" r="0" t="0"/>
            </a:stretch>
          </a:blipFill>
          <a:ln>
            <a:noFill/>
          </a:ln>
        </p:spPr>
      </p:sp>
      <p:sp>
        <p:nvSpPr>
          <p:cNvPr id="407" name="Google Shape;407;p40"/>
          <p:cNvSpPr/>
          <p:nvPr/>
        </p:nvSpPr>
        <p:spPr>
          <a:xfrm flipH="1">
            <a:off x="5104700" y="2633914"/>
            <a:ext cx="1812109" cy="629296"/>
          </a:xfrm>
          <a:custGeom>
            <a:rect b="b" l="l" r="r" t="t"/>
            <a:pathLst>
              <a:path extrusionOk="0" h="1258592" w="3624218">
                <a:moveTo>
                  <a:pt x="3624218" y="0"/>
                </a:moveTo>
                <a:lnTo>
                  <a:pt x="0" y="0"/>
                </a:lnTo>
                <a:lnTo>
                  <a:pt x="0" y="1258592"/>
                </a:lnTo>
                <a:lnTo>
                  <a:pt x="3624218" y="1258592"/>
                </a:lnTo>
                <a:lnTo>
                  <a:pt x="3624218" y="0"/>
                </a:lnTo>
                <a:close/>
              </a:path>
            </a:pathLst>
          </a:custGeom>
          <a:blipFill rotWithShape="1">
            <a:blip r:embed="rId11">
              <a:alphaModFix/>
            </a:blip>
            <a:stretch>
              <a:fillRect b="0" l="0" r="0" t="0"/>
            </a:stretch>
          </a:blipFill>
          <a:ln>
            <a:noFill/>
          </a:ln>
        </p:spPr>
      </p:sp>
      <p:sp>
        <p:nvSpPr>
          <p:cNvPr id="408" name="Google Shape;408;p40"/>
          <p:cNvSpPr/>
          <p:nvPr/>
        </p:nvSpPr>
        <p:spPr>
          <a:xfrm>
            <a:off x="4622728" y="3911627"/>
            <a:ext cx="782876" cy="796821"/>
          </a:xfrm>
          <a:custGeom>
            <a:rect b="b" l="l" r="r" t="t"/>
            <a:pathLst>
              <a:path extrusionOk="0" h="1593642" w="1565753">
                <a:moveTo>
                  <a:pt x="0" y="0"/>
                </a:moveTo>
                <a:lnTo>
                  <a:pt x="1565754" y="0"/>
                </a:lnTo>
                <a:lnTo>
                  <a:pt x="1565754" y="1593641"/>
                </a:lnTo>
                <a:lnTo>
                  <a:pt x="0" y="1593641"/>
                </a:lnTo>
                <a:lnTo>
                  <a:pt x="0" y="0"/>
                </a:lnTo>
                <a:close/>
              </a:path>
            </a:pathLst>
          </a:custGeom>
          <a:blipFill rotWithShape="1">
            <a:blip r:embed="rId12">
              <a:alphaModFix/>
            </a:blip>
            <a:stretch>
              <a:fillRect b="0" l="0" r="0" t="0"/>
            </a:stretch>
          </a:blipFill>
          <a:ln>
            <a:noFill/>
          </a:ln>
        </p:spPr>
      </p:sp>
      <p:sp>
        <p:nvSpPr>
          <p:cNvPr id="409" name="Google Shape;409;p40"/>
          <p:cNvSpPr/>
          <p:nvPr/>
        </p:nvSpPr>
        <p:spPr>
          <a:xfrm flipH="1">
            <a:off x="3877108" y="3791906"/>
            <a:ext cx="562172" cy="1036263"/>
          </a:xfrm>
          <a:custGeom>
            <a:rect b="b" l="l" r="r" t="t"/>
            <a:pathLst>
              <a:path extrusionOk="0" h="2072525" w="1124345">
                <a:moveTo>
                  <a:pt x="1124345" y="0"/>
                </a:moveTo>
                <a:lnTo>
                  <a:pt x="0" y="0"/>
                </a:lnTo>
                <a:lnTo>
                  <a:pt x="0" y="2072525"/>
                </a:lnTo>
                <a:lnTo>
                  <a:pt x="1124345" y="2072525"/>
                </a:lnTo>
                <a:lnTo>
                  <a:pt x="1124345" y="0"/>
                </a:lnTo>
                <a:close/>
              </a:path>
            </a:pathLst>
          </a:custGeom>
          <a:blipFill rotWithShape="1">
            <a:blip r:embed="rId13">
              <a:alphaModFix/>
            </a:blip>
            <a:stretch>
              <a:fillRect b="0" l="0" r="0" t="0"/>
            </a:stretch>
          </a:blipFill>
          <a:ln>
            <a:noFill/>
          </a:ln>
        </p:spPr>
      </p:sp>
      <p:sp>
        <p:nvSpPr>
          <p:cNvPr id="410" name="Google Shape;410;p40"/>
          <p:cNvSpPr/>
          <p:nvPr/>
        </p:nvSpPr>
        <p:spPr>
          <a:xfrm>
            <a:off x="6617107" y="3868639"/>
            <a:ext cx="747067" cy="882797"/>
          </a:xfrm>
          <a:custGeom>
            <a:rect b="b" l="l" r="r" t="t"/>
            <a:pathLst>
              <a:path extrusionOk="0" h="1765594" w="1494134">
                <a:moveTo>
                  <a:pt x="0" y="0"/>
                </a:moveTo>
                <a:lnTo>
                  <a:pt x="1494134" y="0"/>
                </a:lnTo>
                <a:lnTo>
                  <a:pt x="1494134" y="1765593"/>
                </a:lnTo>
                <a:lnTo>
                  <a:pt x="0" y="1765593"/>
                </a:lnTo>
                <a:lnTo>
                  <a:pt x="0" y="0"/>
                </a:lnTo>
                <a:close/>
              </a:path>
            </a:pathLst>
          </a:custGeom>
          <a:blipFill rotWithShape="1">
            <a:blip r:embed="rId14">
              <a:alphaModFix/>
            </a:blip>
            <a:stretch>
              <a:fillRect b="0" l="0" r="0" t="0"/>
            </a:stretch>
          </a:blipFill>
          <a:ln>
            <a:noFill/>
          </a:ln>
        </p:spPr>
      </p:sp>
      <p:sp>
        <p:nvSpPr>
          <p:cNvPr id="411" name="Google Shape;411;p40"/>
          <p:cNvSpPr/>
          <p:nvPr/>
        </p:nvSpPr>
        <p:spPr>
          <a:xfrm>
            <a:off x="5589053" y="3909905"/>
            <a:ext cx="844607" cy="800265"/>
          </a:xfrm>
          <a:custGeom>
            <a:rect b="b" l="l" r="r" t="t"/>
            <a:pathLst>
              <a:path extrusionOk="0" h="1600529" w="1689213">
                <a:moveTo>
                  <a:pt x="0" y="0"/>
                </a:moveTo>
                <a:lnTo>
                  <a:pt x="1689213" y="0"/>
                </a:lnTo>
                <a:lnTo>
                  <a:pt x="1689213" y="1600529"/>
                </a:lnTo>
                <a:lnTo>
                  <a:pt x="0" y="1600529"/>
                </a:lnTo>
                <a:lnTo>
                  <a:pt x="0" y="0"/>
                </a:lnTo>
                <a:close/>
              </a:path>
            </a:pathLst>
          </a:custGeom>
          <a:blipFill rotWithShape="1">
            <a:blip r:embed="rId15">
              <a:alphaModFix/>
            </a:blip>
            <a:stretch>
              <a:fillRect b="0" l="0" r="0" t="0"/>
            </a:stretch>
          </a:blipFill>
          <a:ln>
            <a:noFill/>
          </a:ln>
        </p:spPr>
      </p:sp>
      <p:sp>
        <p:nvSpPr>
          <p:cNvPr id="412" name="Google Shape;412;p40"/>
          <p:cNvSpPr/>
          <p:nvPr/>
        </p:nvSpPr>
        <p:spPr>
          <a:xfrm>
            <a:off x="7547621" y="3804988"/>
            <a:ext cx="1149472" cy="1010099"/>
          </a:xfrm>
          <a:custGeom>
            <a:rect b="b" l="l" r="r" t="t"/>
            <a:pathLst>
              <a:path extrusionOk="0" h="2020197" w="2298944">
                <a:moveTo>
                  <a:pt x="0" y="0"/>
                </a:moveTo>
                <a:lnTo>
                  <a:pt x="2298944" y="0"/>
                </a:lnTo>
                <a:lnTo>
                  <a:pt x="2298944" y="2020197"/>
                </a:lnTo>
                <a:lnTo>
                  <a:pt x="0" y="2020197"/>
                </a:lnTo>
                <a:lnTo>
                  <a:pt x="0" y="0"/>
                </a:lnTo>
                <a:close/>
              </a:path>
            </a:pathLst>
          </a:custGeom>
          <a:blipFill rotWithShape="1">
            <a:blip r:embed="rId16">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EFFF"/>
            </a:gs>
            <a:gs pos="100000">
              <a:srgbClr val="94B9FF"/>
            </a:gs>
          </a:gsLst>
          <a:lin ang="0" scaled="0"/>
        </a:gradFill>
      </p:bgPr>
    </p:bg>
    <p:spTree>
      <p:nvGrpSpPr>
        <p:cNvPr id="416" name="Shape 416"/>
        <p:cNvGrpSpPr/>
        <p:nvPr/>
      </p:nvGrpSpPr>
      <p:grpSpPr>
        <a:xfrm>
          <a:off x="0" y="0"/>
          <a:ext cx="0" cy="0"/>
          <a:chOff x="0" y="0"/>
          <a:chExt cx="0" cy="0"/>
        </a:xfrm>
      </p:grpSpPr>
      <p:sp>
        <p:nvSpPr>
          <p:cNvPr id="417" name="Google Shape;417;p41"/>
          <p:cNvSpPr txBox="1"/>
          <p:nvPr/>
        </p:nvSpPr>
        <p:spPr>
          <a:xfrm>
            <a:off x="2640468" y="597590"/>
            <a:ext cx="3863064" cy="5143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3300" u="none" cap="none" strike="noStrike">
                <a:solidFill>
                  <a:srgbClr val="F86D46"/>
                </a:solidFill>
                <a:latin typeface="Paytone One"/>
                <a:ea typeface="Paytone One"/>
                <a:cs typeface="Paytone One"/>
                <a:sym typeface="Paytone One"/>
              </a:rPr>
              <a:t>Credits</a:t>
            </a:r>
            <a:endParaRPr sz="700"/>
          </a:p>
        </p:txBody>
      </p:sp>
      <p:sp>
        <p:nvSpPr>
          <p:cNvPr id="418" name="Google Shape;418;p41"/>
          <p:cNvSpPr txBox="1"/>
          <p:nvPr/>
        </p:nvSpPr>
        <p:spPr>
          <a:xfrm>
            <a:off x="1571849" y="2541950"/>
            <a:ext cx="59052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100" u="none" cap="none" strike="noStrike">
                <a:solidFill>
                  <a:srgbClr val="000000"/>
                </a:solidFill>
                <a:latin typeface="Arimo"/>
                <a:ea typeface="Arimo"/>
                <a:cs typeface="Arimo"/>
                <a:sym typeface="Arimo"/>
              </a:rPr>
              <a:t>This presentation template is free for everyone to use thanks to the following:</a:t>
            </a:r>
            <a:endParaRPr sz="700"/>
          </a:p>
        </p:txBody>
      </p:sp>
      <p:sp>
        <p:nvSpPr>
          <p:cNvPr id="419" name="Google Shape;419;p41"/>
          <p:cNvSpPr txBox="1"/>
          <p:nvPr/>
        </p:nvSpPr>
        <p:spPr>
          <a:xfrm>
            <a:off x="1409013" y="3626182"/>
            <a:ext cx="6326100" cy="38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SlidesCarnival for the presentation template</a:t>
            </a:r>
            <a:endParaRPr sz="700"/>
          </a:p>
          <a:p>
            <a:pPr indent="0" lvl="0" marL="0" marR="0" rtl="0" algn="ctr">
              <a:lnSpc>
                <a:spcPct val="100000"/>
              </a:lnSpc>
              <a:spcBef>
                <a:spcPts val="0"/>
              </a:spcBef>
              <a:spcAft>
                <a:spcPts val="0"/>
              </a:spcAft>
              <a:buNone/>
            </a:pPr>
            <a:r>
              <a:rPr b="0" i="0" lang="en" sz="1300" u="none" cap="none" strike="noStrike">
                <a:solidFill>
                  <a:srgbClr val="000000"/>
                </a:solidFill>
                <a:latin typeface="Arimo"/>
                <a:ea typeface="Arimo"/>
                <a:cs typeface="Arimo"/>
                <a:sym typeface="Arimo"/>
              </a:rPr>
              <a:t>Pexels for the photos</a:t>
            </a:r>
            <a:endParaRPr sz="700"/>
          </a:p>
        </p:txBody>
      </p:sp>
      <p:sp>
        <p:nvSpPr>
          <p:cNvPr id="420" name="Google Shape;420;p41"/>
          <p:cNvSpPr txBox="1"/>
          <p:nvPr/>
        </p:nvSpPr>
        <p:spPr>
          <a:xfrm>
            <a:off x="1409013" y="4345319"/>
            <a:ext cx="6325974" cy="2825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800" u="none" cap="none" strike="noStrike">
                <a:solidFill>
                  <a:srgbClr val="ED7843"/>
                </a:solidFill>
                <a:latin typeface="Paytone One"/>
                <a:ea typeface="Paytone One"/>
                <a:cs typeface="Paytone One"/>
                <a:sym typeface="Paytone One"/>
              </a:rPr>
              <a:t>Happy designing! </a:t>
            </a:r>
            <a:endParaRPr sz="700"/>
          </a:p>
        </p:txBody>
      </p:sp>
      <p:sp>
        <p:nvSpPr>
          <p:cNvPr id="421" name="Google Shape;421;p41"/>
          <p:cNvSpPr/>
          <p:nvPr/>
        </p:nvSpPr>
        <p:spPr>
          <a:xfrm>
            <a:off x="3065628" y="1464914"/>
            <a:ext cx="3012743" cy="753186"/>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sp>
      <p:sp>
        <p:nvSpPr>
          <p:cNvPr id="422" name="Google Shape;422;p41"/>
          <p:cNvSpPr/>
          <p:nvPr/>
        </p:nvSpPr>
        <p:spPr>
          <a:xfrm flipH="1">
            <a:off x="6503532" y="3743298"/>
            <a:ext cx="3208421" cy="2057400"/>
          </a:xfrm>
          <a:custGeom>
            <a:rect b="b" l="l" r="r" t="t"/>
            <a:pathLst>
              <a:path extrusionOk="0" h="4114800" w="6416842">
                <a:moveTo>
                  <a:pt x="6416842" y="0"/>
                </a:moveTo>
                <a:lnTo>
                  <a:pt x="0" y="0"/>
                </a:lnTo>
                <a:lnTo>
                  <a:pt x="0" y="4114800"/>
                </a:lnTo>
                <a:lnTo>
                  <a:pt x="6416842" y="4114800"/>
                </a:lnTo>
                <a:lnTo>
                  <a:pt x="6416842" y="0"/>
                </a:lnTo>
                <a:close/>
              </a:path>
            </a:pathLst>
          </a:custGeom>
          <a:blipFill rotWithShape="1">
            <a:blip r:embed="rId4">
              <a:alphaModFix/>
            </a:blip>
            <a:stretch>
              <a:fillRect b="0" l="0" r="0" t="0"/>
            </a:stretch>
          </a:blipFill>
          <a:ln>
            <a:noFill/>
          </a:ln>
        </p:spPr>
      </p:sp>
      <p:sp>
        <p:nvSpPr>
          <p:cNvPr id="423" name="Google Shape;423;p41"/>
          <p:cNvSpPr/>
          <p:nvPr/>
        </p:nvSpPr>
        <p:spPr>
          <a:xfrm>
            <a:off x="-1702519" y="3236976"/>
            <a:ext cx="3657600" cy="1906524"/>
          </a:xfrm>
          <a:custGeom>
            <a:rect b="b" l="l" r="r" t="t"/>
            <a:pathLst>
              <a:path extrusionOk="0" h="3813048" w="7315200">
                <a:moveTo>
                  <a:pt x="0" y="0"/>
                </a:moveTo>
                <a:lnTo>
                  <a:pt x="7315200" y="0"/>
                </a:lnTo>
                <a:lnTo>
                  <a:pt x="7315200" y="3813048"/>
                </a:lnTo>
                <a:lnTo>
                  <a:pt x="0" y="3813048"/>
                </a:lnTo>
                <a:lnTo>
                  <a:pt x="0" y="0"/>
                </a:lnTo>
                <a:close/>
              </a:path>
            </a:pathLst>
          </a:custGeom>
          <a:blipFill rotWithShape="1">
            <a:blip r:embed="rId5">
              <a:alphaModFix/>
            </a:blip>
            <a:stretch>
              <a:fillRect b="0" l="0" r="0" t="0"/>
            </a:stretch>
          </a:blipFill>
          <a:ln>
            <a:noFill/>
          </a:ln>
        </p:spPr>
      </p:sp>
      <p:sp>
        <p:nvSpPr>
          <p:cNvPr id="424" name="Google Shape;424;p41"/>
          <p:cNvSpPr/>
          <p:nvPr/>
        </p:nvSpPr>
        <p:spPr>
          <a:xfrm flipH="1" rot="10800000">
            <a:off x="5285050" y="-1087668"/>
            <a:ext cx="3657600" cy="1690021"/>
          </a:xfrm>
          <a:custGeom>
            <a:rect b="b" l="l" r="r" t="t"/>
            <a:pathLst>
              <a:path extrusionOk="0" h="3380042" w="7315200">
                <a:moveTo>
                  <a:pt x="0" y="3380042"/>
                </a:moveTo>
                <a:lnTo>
                  <a:pt x="7315200" y="3380042"/>
                </a:lnTo>
                <a:lnTo>
                  <a:pt x="7315200" y="0"/>
                </a:lnTo>
                <a:lnTo>
                  <a:pt x="0" y="0"/>
                </a:lnTo>
                <a:lnTo>
                  <a:pt x="0" y="3380042"/>
                </a:lnTo>
                <a:close/>
              </a:path>
            </a:pathLst>
          </a:custGeom>
          <a:blipFill rotWithShape="1">
            <a:blip r:embed="rId6">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EFFF"/>
            </a:gs>
            <a:gs pos="100000">
              <a:srgbClr val="94B9FF"/>
            </a:gs>
          </a:gsLst>
          <a:lin ang="0" scaled="0"/>
        </a:gradFill>
      </p:bgPr>
    </p:bg>
    <p:spTree>
      <p:nvGrpSpPr>
        <p:cNvPr id="172" name="Shape 172"/>
        <p:cNvGrpSpPr/>
        <p:nvPr/>
      </p:nvGrpSpPr>
      <p:grpSpPr>
        <a:xfrm>
          <a:off x="0" y="0"/>
          <a:ext cx="0" cy="0"/>
          <a:chOff x="0" y="0"/>
          <a:chExt cx="0" cy="0"/>
        </a:xfrm>
      </p:grpSpPr>
      <p:sp>
        <p:nvSpPr>
          <p:cNvPr id="173" name="Google Shape;173;p24"/>
          <p:cNvSpPr/>
          <p:nvPr/>
        </p:nvSpPr>
        <p:spPr>
          <a:xfrm>
            <a:off x="6339161" y="3909389"/>
            <a:ext cx="3017520" cy="2057400"/>
          </a:xfrm>
          <a:custGeom>
            <a:rect b="b" l="l" r="r" t="t"/>
            <a:pathLst>
              <a:path extrusionOk="0" h="4114800" w="6035040">
                <a:moveTo>
                  <a:pt x="0" y="0"/>
                </a:moveTo>
                <a:lnTo>
                  <a:pt x="6035040" y="0"/>
                </a:lnTo>
                <a:lnTo>
                  <a:pt x="6035040" y="4114800"/>
                </a:lnTo>
                <a:lnTo>
                  <a:pt x="0" y="4114800"/>
                </a:lnTo>
                <a:lnTo>
                  <a:pt x="0" y="0"/>
                </a:lnTo>
                <a:close/>
              </a:path>
            </a:pathLst>
          </a:custGeom>
          <a:blipFill rotWithShape="1">
            <a:blip r:embed="rId3">
              <a:alphaModFix/>
            </a:blip>
            <a:stretch>
              <a:fillRect b="0" l="0" r="0" t="0"/>
            </a:stretch>
          </a:blipFill>
          <a:ln>
            <a:noFill/>
          </a:ln>
        </p:spPr>
      </p:sp>
      <p:sp>
        <p:nvSpPr>
          <p:cNvPr id="174" name="Google Shape;174;p24"/>
          <p:cNvSpPr/>
          <p:nvPr/>
        </p:nvSpPr>
        <p:spPr>
          <a:xfrm>
            <a:off x="-101269" y="-1416775"/>
            <a:ext cx="3208421" cy="2057400"/>
          </a:xfrm>
          <a:custGeom>
            <a:rect b="b" l="l" r="r" t="t"/>
            <a:pathLst>
              <a:path extrusionOk="0" h="4114800" w="6416842">
                <a:moveTo>
                  <a:pt x="0" y="0"/>
                </a:moveTo>
                <a:lnTo>
                  <a:pt x="6416843" y="0"/>
                </a:lnTo>
                <a:lnTo>
                  <a:pt x="6416843" y="4114800"/>
                </a:lnTo>
                <a:lnTo>
                  <a:pt x="0" y="4114800"/>
                </a:lnTo>
                <a:lnTo>
                  <a:pt x="0" y="0"/>
                </a:lnTo>
                <a:close/>
              </a:path>
            </a:pathLst>
          </a:custGeom>
          <a:blipFill rotWithShape="1">
            <a:blip r:embed="rId4">
              <a:alphaModFix/>
            </a:blip>
            <a:stretch>
              <a:fillRect b="0" l="0" r="0" t="0"/>
            </a:stretch>
          </a:blipFill>
          <a:ln>
            <a:noFill/>
          </a:ln>
        </p:spPr>
      </p:sp>
      <p:sp>
        <p:nvSpPr>
          <p:cNvPr id="175" name="Google Shape;175;p24"/>
          <p:cNvSpPr txBox="1"/>
          <p:nvPr/>
        </p:nvSpPr>
        <p:spPr>
          <a:xfrm>
            <a:off x="271178" y="514350"/>
            <a:ext cx="8601645" cy="685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ED7843"/>
                </a:solidFill>
                <a:latin typeface="Paytone One"/>
                <a:ea typeface="Paytone One"/>
                <a:cs typeface="Paytone One"/>
                <a:sym typeface="Paytone One"/>
              </a:rPr>
              <a:t>How to Use This Presentation</a:t>
            </a:r>
            <a:endParaRPr sz="700"/>
          </a:p>
        </p:txBody>
      </p:sp>
      <p:sp>
        <p:nvSpPr>
          <p:cNvPr id="176" name="Google Shape;176;p24"/>
          <p:cNvSpPr txBox="1"/>
          <p:nvPr/>
        </p:nvSpPr>
        <p:spPr>
          <a:xfrm>
            <a:off x="406342" y="2178602"/>
            <a:ext cx="2831100" cy="203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Click on the "Google Slides" button below this presentation preview. Make sure to sign in to your Google account. Click on "Make a copy." Start editing your presentation.</a:t>
            </a:r>
            <a:endParaRPr sz="700"/>
          </a:p>
          <a:p>
            <a:pPr indent="0" lvl="0" marL="0" marR="0" rtl="0" algn="ctr">
              <a:lnSpc>
                <a:spcPct val="100000"/>
              </a:lnSpc>
              <a:spcBef>
                <a:spcPts val="0"/>
              </a:spcBef>
              <a:spcAft>
                <a:spcPts val="0"/>
              </a:spcAft>
              <a:buNone/>
            </a:pPr>
            <a:r>
              <a:rPr b="0" i="0" lang="en" sz="1200" u="sng" cap="none" strike="noStrike">
                <a:solidFill>
                  <a:srgbClr val="000000"/>
                </a:solidFill>
                <a:latin typeface="Arimo"/>
                <a:ea typeface="Arimo"/>
                <a:cs typeface="Arimo"/>
                <a:sym typeface="Arimo"/>
              </a:rPr>
              <a:t>Alternative:</a:t>
            </a:r>
            <a:r>
              <a:rPr b="0" i="0" lang="en" sz="1200" u="none" cap="none" strike="noStrike">
                <a:solidFill>
                  <a:srgbClr val="000000"/>
                </a:solidFill>
                <a:latin typeface="Arimo"/>
                <a:ea typeface="Arimo"/>
                <a:cs typeface="Arimo"/>
                <a:sym typeface="Arimo"/>
              </a:rPr>
              <a:t>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177" name="Google Shape;177;p24"/>
          <p:cNvSpPr txBox="1"/>
          <p:nvPr/>
        </p:nvSpPr>
        <p:spPr>
          <a:xfrm>
            <a:off x="536501" y="1622213"/>
            <a:ext cx="2570650" cy="292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800" u="none" cap="none" strike="noStrike">
                <a:solidFill>
                  <a:srgbClr val="37735B"/>
                </a:solidFill>
                <a:latin typeface="Arimo"/>
                <a:ea typeface="Arimo"/>
                <a:cs typeface="Arimo"/>
                <a:sym typeface="Arimo"/>
              </a:rPr>
              <a:t>Google Slides</a:t>
            </a:r>
            <a:endParaRPr sz="700"/>
          </a:p>
        </p:txBody>
      </p:sp>
      <p:sp>
        <p:nvSpPr>
          <p:cNvPr id="178" name="Google Shape;178;p24"/>
          <p:cNvSpPr txBox="1"/>
          <p:nvPr/>
        </p:nvSpPr>
        <p:spPr>
          <a:xfrm>
            <a:off x="3621777" y="2178602"/>
            <a:ext cx="2717400" cy="1662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Click on the "PowerPoint" button below this presentation preview. Start editing your presentation.</a:t>
            </a:r>
            <a:endParaRPr sz="700"/>
          </a:p>
          <a:p>
            <a:pPr indent="0" lvl="0" marL="0" marR="0" rtl="0" algn="ctr">
              <a:lnSpc>
                <a:spcPct val="100000"/>
              </a:lnSpc>
              <a:spcBef>
                <a:spcPts val="0"/>
              </a:spcBef>
              <a:spcAft>
                <a:spcPts val="0"/>
              </a:spcAft>
              <a:buNone/>
            </a:pPr>
            <a:r>
              <a:rPr b="0" i="0" lang="en" sz="1200" u="sng" cap="none" strike="noStrike">
                <a:solidFill>
                  <a:srgbClr val="000000"/>
                </a:solidFill>
                <a:latin typeface="Arimo"/>
                <a:ea typeface="Arimo"/>
                <a:cs typeface="Arimo"/>
                <a:sym typeface="Arimo"/>
              </a:rPr>
              <a:t>Alternative:</a:t>
            </a:r>
            <a:r>
              <a:rPr b="0" i="0" lang="en" sz="1200" u="none" cap="none" strike="noStrike">
                <a:solidFill>
                  <a:srgbClr val="000000"/>
                </a:solidFill>
                <a:latin typeface="Arimo"/>
                <a:ea typeface="Arimo"/>
                <a:cs typeface="Arimo"/>
                <a:sym typeface="Arimo"/>
              </a:rPr>
              <a:t> From Canva template file, Click on the "Share" button on the top right corner in Canva and click on "More" at the bottom of the menu. Enter "PowerPoint" in the search bar and click on the PowerPoint icon to download.</a:t>
            </a:r>
            <a:endParaRPr sz="700"/>
          </a:p>
        </p:txBody>
      </p:sp>
      <p:sp>
        <p:nvSpPr>
          <p:cNvPr id="179" name="Google Shape;179;p24"/>
          <p:cNvSpPr txBox="1"/>
          <p:nvPr/>
        </p:nvSpPr>
        <p:spPr>
          <a:xfrm>
            <a:off x="3695143" y="1622213"/>
            <a:ext cx="2570651" cy="292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800" u="none" cap="none" strike="noStrike">
                <a:solidFill>
                  <a:srgbClr val="37735B"/>
                </a:solidFill>
                <a:latin typeface="Arimo"/>
                <a:ea typeface="Arimo"/>
                <a:cs typeface="Arimo"/>
                <a:sym typeface="Arimo"/>
              </a:rPr>
              <a:t>PowerPoint</a:t>
            </a:r>
            <a:endParaRPr sz="700"/>
          </a:p>
        </p:txBody>
      </p:sp>
      <p:sp>
        <p:nvSpPr>
          <p:cNvPr id="180" name="Google Shape;180;p24"/>
          <p:cNvSpPr txBox="1"/>
          <p:nvPr/>
        </p:nvSpPr>
        <p:spPr>
          <a:xfrm>
            <a:off x="6820966" y="2178602"/>
            <a:ext cx="21600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Click on the "Canva" button under this presentation preview. Start editing your presentation. You need to sign in to your Canva account.</a:t>
            </a:r>
            <a:endParaRPr sz="700"/>
          </a:p>
        </p:txBody>
      </p:sp>
      <p:sp>
        <p:nvSpPr>
          <p:cNvPr id="181" name="Google Shape;181;p24"/>
          <p:cNvSpPr txBox="1"/>
          <p:nvPr/>
        </p:nvSpPr>
        <p:spPr>
          <a:xfrm>
            <a:off x="6615672" y="1622213"/>
            <a:ext cx="2570651" cy="292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800" u="none" cap="none" strike="noStrike">
                <a:solidFill>
                  <a:srgbClr val="37735B"/>
                </a:solidFill>
                <a:latin typeface="Arimo"/>
                <a:ea typeface="Arimo"/>
                <a:cs typeface="Arimo"/>
                <a:sym typeface="Arimo"/>
              </a:rPr>
              <a:t>Canva</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EFFF"/>
            </a:gs>
            <a:gs pos="100000">
              <a:srgbClr val="94B9FF"/>
            </a:gs>
          </a:gsLst>
          <a:lin ang="0" scaled="0"/>
        </a:gradFill>
      </p:bgPr>
    </p:bg>
    <p:spTree>
      <p:nvGrpSpPr>
        <p:cNvPr id="185" name="Shape 185"/>
        <p:cNvGrpSpPr/>
        <p:nvPr/>
      </p:nvGrpSpPr>
      <p:grpSpPr>
        <a:xfrm>
          <a:off x="0" y="0"/>
          <a:ext cx="0" cy="0"/>
          <a:chOff x="0" y="0"/>
          <a:chExt cx="0" cy="0"/>
        </a:xfrm>
      </p:grpSpPr>
      <p:sp>
        <p:nvSpPr>
          <p:cNvPr id="186" name="Google Shape;186;p25"/>
          <p:cNvSpPr txBox="1"/>
          <p:nvPr/>
        </p:nvSpPr>
        <p:spPr>
          <a:xfrm>
            <a:off x="1839310" y="3657211"/>
            <a:ext cx="4578298" cy="35718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2300" u="none" cap="none" strike="noStrike">
                <a:solidFill>
                  <a:srgbClr val="000000"/>
                </a:solidFill>
                <a:latin typeface="Arimo"/>
                <a:ea typeface="Arimo"/>
                <a:cs typeface="Arimo"/>
                <a:sym typeface="Arimo"/>
              </a:rPr>
              <a:t>Write an agenda here.</a:t>
            </a:r>
            <a:endParaRPr sz="700"/>
          </a:p>
        </p:txBody>
      </p:sp>
      <p:sp>
        <p:nvSpPr>
          <p:cNvPr id="187" name="Google Shape;187;p25"/>
          <p:cNvSpPr txBox="1"/>
          <p:nvPr/>
        </p:nvSpPr>
        <p:spPr>
          <a:xfrm>
            <a:off x="1839310" y="2017580"/>
            <a:ext cx="4578298" cy="35718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2300" u="none" cap="none" strike="noStrike">
                <a:solidFill>
                  <a:srgbClr val="000000"/>
                </a:solidFill>
                <a:latin typeface="Arimo"/>
                <a:ea typeface="Arimo"/>
                <a:cs typeface="Arimo"/>
                <a:sym typeface="Arimo"/>
              </a:rPr>
              <a:t>Write an agenda here.</a:t>
            </a:r>
            <a:endParaRPr sz="700"/>
          </a:p>
        </p:txBody>
      </p:sp>
      <p:sp>
        <p:nvSpPr>
          <p:cNvPr id="188" name="Google Shape;188;p25"/>
          <p:cNvSpPr txBox="1"/>
          <p:nvPr/>
        </p:nvSpPr>
        <p:spPr>
          <a:xfrm>
            <a:off x="1839310" y="3247636"/>
            <a:ext cx="4578298" cy="35718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2300" u="none" cap="none" strike="noStrike">
                <a:solidFill>
                  <a:srgbClr val="000000"/>
                </a:solidFill>
                <a:latin typeface="Arimo"/>
                <a:ea typeface="Arimo"/>
                <a:cs typeface="Arimo"/>
                <a:sym typeface="Arimo"/>
              </a:rPr>
              <a:t>Write an agenda here.</a:t>
            </a:r>
            <a:endParaRPr sz="700"/>
          </a:p>
        </p:txBody>
      </p:sp>
      <p:sp>
        <p:nvSpPr>
          <p:cNvPr id="189" name="Google Shape;189;p25"/>
          <p:cNvSpPr txBox="1"/>
          <p:nvPr/>
        </p:nvSpPr>
        <p:spPr>
          <a:xfrm>
            <a:off x="1839310" y="2428486"/>
            <a:ext cx="4578298" cy="35718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2300" u="none" cap="none" strike="noStrike">
                <a:solidFill>
                  <a:srgbClr val="000000"/>
                </a:solidFill>
                <a:latin typeface="Arimo"/>
                <a:ea typeface="Arimo"/>
                <a:cs typeface="Arimo"/>
                <a:sym typeface="Arimo"/>
              </a:rPr>
              <a:t>Write an agenda here.</a:t>
            </a:r>
            <a:endParaRPr sz="700"/>
          </a:p>
        </p:txBody>
      </p:sp>
      <p:sp>
        <p:nvSpPr>
          <p:cNvPr id="190" name="Google Shape;190;p25"/>
          <p:cNvSpPr txBox="1"/>
          <p:nvPr/>
        </p:nvSpPr>
        <p:spPr>
          <a:xfrm>
            <a:off x="1839310" y="2838061"/>
            <a:ext cx="4578298" cy="35718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2300" u="none" cap="none" strike="noStrike">
                <a:solidFill>
                  <a:srgbClr val="000000"/>
                </a:solidFill>
                <a:latin typeface="Arimo"/>
                <a:ea typeface="Arimo"/>
                <a:cs typeface="Arimo"/>
                <a:sym typeface="Arimo"/>
              </a:rPr>
              <a:t>Write an agenda here.</a:t>
            </a:r>
            <a:endParaRPr sz="700"/>
          </a:p>
        </p:txBody>
      </p:sp>
      <p:sp>
        <p:nvSpPr>
          <p:cNvPr id="191" name="Google Shape;191;p25"/>
          <p:cNvSpPr/>
          <p:nvPr/>
        </p:nvSpPr>
        <p:spPr>
          <a:xfrm>
            <a:off x="5921990" y="1843064"/>
            <a:ext cx="3952382" cy="3221191"/>
          </a:xfrm>
          <a:custGeom>
            <a:rect b="b" l="l" r="r" t="t"/>
            <a:pathLst>
              <a:path extrusionOk="0" h="6442382" w="7904764">
                <a:moveTo>
                  <a:pt x="0" y="0"/>
                </a:moveTo>
                <a:lnTo>
                  <a:pt x="7904763" y="0"/>
                </a:lnTo>
                <a:lnTo>
                  <a:pt x="7904763" y="6442382"/>
                </a:lnTo>
                <a:lnTo>
                  <a:pt x="0" y="6442382"/>
                </a:lnTo>
                <a:lnTo>
                  <a:pt x="0" y="0"/>
                </a:lnTo>
                <a:close/>
              </a:path>
            </a:pathLst>
          </a:custGeom>
          <a:blipFill rotWithShape="1">
            <a:blip r:embed="rId3">
              <a:alphaModFix/>
            </a:blip>
            <a:stretch>
              <a:fillRect b="0" l="0" r="0" t="0"/>
            </a:stretch>
          </a:blipFill>
          <a:ln>
            <a:noFill/>
          </a:ln>
        </p:spPr>
      </p:sp>
      <p:sp>
        <p:nvSpPr>
          <p:cNvPr id="192" name="Google Shape;192;p25"/>
          <p:cNvSpPr/>
          <p:nvPr/>
        </p:nvSpPr>
        <p:spPr>
          <a:xfrm>
            <a:off x="-1089860" y="3796560"/>
            <a:ext cx="3208421" cy="2057400"/>
          </a:xfrm>
          <a:custGeom>
            <a:rect b="b" l="l" r="r" t="t"/>
            <a:pathLst>
              <a:path extrusionOk="0" h="4114800" w="6416842">
                <a:moveTo>
                  <a:pt x="0" y="0"/>
                </a:moveTo>
                <a:lnTo>
                  <a:pt x="6416842" y="0"/>
                </a:lnTo>
                <a:lnTo>
                  <a:pt x="6416842" y="4114800"/>
                </a:lnTo>
                <a:lnTo>
                  <a:pt x="0" y="4114800"/>
                </a:lnTo>
                <a:lnTo>
                  <a:pt x="0" y="0"/>
                </a:lnTo>
                <a:close/>
              </a:path>
            </a:pathLst>
          </a:custGeom>
          <a:blipFill rotWithShape="1">
            <a:blip r:embed="rId4">
              <a:alphaModFix/>
            </a:blip>
            <a:stretch>
              <a:fillRect b="0" l="0" r="0" t="0"/>
            </a:stretch>
          </a:blipFill>
          <a:ln>
            <a:noFill/>
          </a:ln>
        </p:spPr>
      </p:sp>
      <p:sp>
        <p:nvSpPr>
          <p:cNvPr id="193" name="Google Shape;193;p25"/>
          <p:cNvSpPr/>
          <p:nvPr/>
        </p:nvSpPr>
        <p:spPr>
          <a:xfrm>
            <a:off x="7668262" y="-732606"/>
            <a:ext cx="3657600" cy="1906524"/>
          </a:xfrm>
          <a:custGeom>
            <a:rect b="b" l="l" r="r" t="t"/>
            <a:pathLst>
              <a:path extrusionOk="0" h="3813048" w="7315200">
                <a:moveTo>
                  <a:pt x="0" y="0"/>
                </a:moveTo>
                <a:lnTo>
                  <a:pt x="7315200" y="0"/>
                </a:lnTo>
                <a:lnTo>
                  <a:pt x="7315200" y="3813048"/>
                </a:lnTo>
                <a:lnTo>
                  <a:pt x="0" y="3813048"/>
                </a:lnTo>
                <a:lnTo>
                  <a:pt x="0" y="0"/>
                </a:lnTo>
                <a:close/>
              </a:path>
            </a:pathLst>
          </a:custGeom>
          <a:blipFill rotWithShape="1">
            <a:blip r:embed="rId5">
              <a:alphaModFix/>
            </a:blip>
            <a:stretch>
              <a:fillRect b="0" l="0" r="0" t="0"/>
            </a:stretch>
          </a:blipFill>
          <a:ln>
            <a:noFill/>
          </a:ln>
        </p:spPr>
      </p:sp>
      <p:sp>
        <p:nvSpPr>
          <p:cNvPr id="194" name="Google Shape;194;p25"/>
          <p:cNvSpPr/>
          <p:nvPr/>
        </p:nvSpPr>
        <p:spPr>
          <a:xfrm>
            <a:off x="126281" y="-1002003"/>
            <a:ext cx="3657600" cy="1690021"/>
          </a:xfrm>
          <a:custGeom>
            <a:rect b="b" l="l" r="r" t="t"/>
            <a:pathLst>
              <a:path extrusionOk="0" h="3380042" w="7315200">
                <a:moveTo>
                  <a:pt x="0" y="0"/>
                </a:moveTo>
                <a:lnTo>
                  <a:pt x="7315200" y="0"/>
                </a:lnTo>
                <a:lnTo>
                  <a:pt x="7315200" y="3380041"/>
                </a:lnTo>
                <a:lnTo>
                  <a:pt x="0" y="3380041"/>
                </a:lnTo>
                <a:lnTo>
                  <a:pt x="0" y="0"/>
                </a:lnTo>
                <a:close/>
              </a:path>
            </a:pathLst>
          </a:custGeom>
          <a:blipFill rotWithShape="1">
            <a:blip r:embed="rId6">
              <a:alphaModFix/>
            </a:blip>
            <a:stretch>
              <a:fillRect b="0" l="0" r="0" t="0"/>
            </a:stretch>
          </a:blipFill>
          <a:ln>
            <a:noFill/>
          </a:ln>
        </p:spPr>
      </p:sp>
      <p:sp>
        <p:nvSpPr>
          <p:cNvPr id="195" name="Google Shape;195;p25"/>
          <p:cNvSpPr/>
          <p:nvPr/>
        </p:nvSpPr>
        <p:spPr>
          <a:xfrm>
            <a:off x="327560" y="739892"/>
            <a:ext cx="1362918" cy="1387194"/>
          </a:xfrm>
          <a:custGeom>
            <a:rect b="b" l="l" r="r" t="t"/>
            <a:pathLst>
              <a:path extrusionOk="0" h="2774388" w="2725836">
                <a:moveTo>
                  <a:pt x="0" y="0"/>
                </a:moveTo>
                <a:lnTo>
                  <a:pt x="2725837" y="0"/>
                </a:lnTo>
                <a:lnTo>
                  <a:pt x="2725837" y="2774388"/>
                </a:lnTo>
                <a:lnTo>
                  <a:pt x="0" y="2774388"/>
                </a:lnTo>
                <a:lnTo>
                  <a:pt x="0" y="0"/>
                </a:lnTo>
                <a:close/>
              </a:path>
            </a:pathLst>
          </a:custGeom>
          <a:blipFill rotWithShape="1">
            <a:blip r:embed="rId7">
              <a:alphaModFix/>
            </a:blip>
            <a:stretch>
              <a:fillRect b="0" l="0" r="0" t="0"/>
            </a:stretch>
          </a:blipFill>
          <a:ln>
            <a:noFill/>
          </a:ln>
        </p:spPr>
      </p:sp>
      <p:sp>
        <p:nvSpPr>
          <p:cNvPr id="196" name="Google Shape;196;p25"/>
          <p:cNvSpPr txBox="1"/>
          <p:nvPr/>
        </p:nvSpPr>
        <p:spPr>
          <a:xfrm>
            <a:off x="1839311" y="898853"/>
            <a:ext cx="6967533" cy="685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4500" u="none" cap="none" strike="noStrike">
                <a:solidFill>
                  <a:srgbClr val="F86D46"/>
                </a:solidFill>
                <a:latin typeface="Paytone One"/>
                <a:ea typeface="Paytone One"/>
                <a:cs typeface="Paytone One"/>
                <a:sym typeface="Paytone One"/>
              </a:rPr>
              <a:t>Add an Agenda Page</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EFFF"/>
            </a:gs>
            <a:gs pos="100000">
              <a:srgbClr val="94B9FF"/>
            </a:gs>
          </a:gsLst>
          <a:lin ang="0" scaled="0"/>
        </a:gradFill>
      </p:bgPr>
    </p:bg>
    <p:spTree>
      <p:nvGrpSpPr>
        <p:cNvPr id="200" name="Shape 200"/>
        <p:cNvGrpSpPr/>
        <p:nvPr/>
      </p:nvGrpSpPr>
      <p:grpSpPr>
        <a:xfrm>
          <a:off x="0" y="0"/>
          <a:ext cx="0" cy="0"/>
          <a:chOff x="0" y="0"/>
          <a:chExt cx="0" cy="0"/>
        </a:xfrm>
      </p:grpSpPr>
      <p:sp>
        <p:nvSpPr>
          <p:cNvPr id="201" name="Google Shape;201;p26"/>
          <p:cNvSpPr/>
          <p:nvPr/>
        </p:nvSpPr>
        <p:spPr>
          <a:xfrm>
            <a:off x="340134" y="694992"/>
            <a:ext cx="3830265" cy="3830249"/>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25045" r="-25045"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02" name="Google Shape;202;p26"/>
          <p:cNvSpPr/>
          <p:nvPr/>
        </p:nvSpPr>
        <p:spPr>
          <a:xfrm rot="-9176731">
            <a:off x="7268124" y="-55362"/>
            <a:ext cx="2142870" cy="2057155"/>
          </a:xfrm>
          <a:custGeom>
            <a:rect b="b" l="l" r="r" t="t"/>
            <a:pathLst>
              <a:path extrusionOk="0" h="4114309" w="4285739">
                <a:moveTo>
                  <a:pt x="0" y="0"/>
                </a:moveTo>
                <a:lnTo>
                  <a:pt x="4285739" y="0"/>
                </a:lnTo>
                <a:lnTo>
                  <a:pt x="4285739" y="4114309"/>
                </a:lnTo>
                <a:lnTo>
                  <a:pt x="0" y="4114309"/>
                </a:lnTo>
                <a:lnTo>
                  <a:pt x="0" y="0"/>
                </a:lnTo>
                <a:close/>
              </a:path>
            </a:pathLst>
          </a:custGeom>
          <a:blipFill rotWithShape="1">
            <a:blip r:embed="rId4">
              <a:alphaModFix/>
            </a:blip>
            <a:stretch>
              <a:fillRect b="0" l="0" r="0" t="0"/>
            </a:stretch>
          </a:blipFill>
          <a:ln>
            <a:noFill/>
          </a:ln>
        </p:spPr>
      </p:sp>
      <p:sp>
        <p:nvSpPr>
          <p:cNvPr id="203" name="Google Shape;203;p26"/>
          <p:cNvSpPr/>
          <p:nvPr/>
        </p:nvSpPr>
        <p:spPr>
          <a:xfrm>
            <a:off x="3354548" y="3973363"/>
            <a:ext cx="1174543" cy="1311573"/>
          </a:xfrm>
          <a:custGeom>
            <a:rect b="b" l="l" r="r" t="t"/>
            <a:pathLst>
              <a:path extrusionOk="0" h="2623146" w="2349086">
                <a:moveTo>
                  <a:pt x="0" y="0"/>
                </a:moveTo>
                <a:lnTo>
                  <a:pt x="2349086" y="0"/>
                </a:lnTo>
                <a:lnTo>
                  <a:pt x="2349086" y="2623146"/>
                </a:lnTo>
                <a:lnTo>
                  <a:pt x="0" y="2623146"/>
                </a:lnTo>
                <a:lnTo>
                  <a:pt x="0" y="0"/>
                </a:lnTo>
                <a:close/>
              </a:path>
            </a:pathLst>
          </a:custGeom>
          <a:blipFill rotWithShape="1">
            <a:blip r:embed="rId5">
              <a:alphaModFix/>
            </a:blip>
            <a:stretch>
              <a:fillRect b="0" l="0" r="0" t="0"/>
            </a:stretch>
          </a:blipFill>
          <a:ln>
            <a:noFill/>
          </a:ln>
        </p:spPr>
      </p:sp>
      <p:sp>
        <p:nvSpPr>
          <p:cNvPr id="204" name="Google Shape;204;p26"/>
          <p:cNvSpPr/>
          <p:nvPr/>
        </p:nvSpPr>
        <p:spPr>
          <a:xfrm>
            <a:off x="-1314450" y="4310216"/>
            <a:ext cx="3657600" cy="1423139"/>
          </a:xfrm>
          <a:custGeom>
            <a:rect b="b" l="l" r="r" t="t"/>
            <a:pathLst>
              <a:path extrusionOk="0" h="2846278" w="7315200">
                <a:moveTo>
                  <a:pt x="0" y="0"/>
                </a:moveTo>
                <a:lnTo>
                  <a:pt x="7315200" y="0"/>
                </a:lnTo>
                <a:lnTo>
                  <a:pt x="7315200" y="2846278"/>
                </a:lnTo>
                <a:lnTo>
                  <a:pt x="0" y="2846278"/>
                </a:lnTo>
                <a:lnTo>
                  <a:pt x="0" y="0"/>
                </a:lnTo>
                <a:close/>
              </a:path>
            </a:pathLst>
          </a:custGeom>
          <a:blipFill rotWithShape="1">
            <a:blip r:embed="rId6">
              <a:alphaModFix/>
            </a:blip>
            <a:stretch>
              <a:fillRect b="0" l="0" r="0" t="0"/>
            </a:stretch>
          </a:blipFill>
          <a:ln>
            <a:noFill/>
          </a:ln>
        </p:spPr>
      </p:sp>
      <p:sp>
        <p:nvSpPr>
          <p:cNvPr id="205" name="Google Shape;205;p26"/>
          <p:cNvSpPr/>
          <p:nvPr/>
        </p:nvSpPr>
        <p:spPr>
          <a:xfrm>
            <a:off x="3694300" y="-995029"/>
            <a:ext cx="3657600" cy="1690021"/>
          </a:xfrm>
          <a:custGeom>
            <a:rect b="b" l="l" r="r" t="t"/>
            <a:pathLst>
              <a:path extrusionOk="0" h="3380042" w="7315200">
                <a:moveTo>
                  <a:pt x="0" y="0"/>
                </a:moveTo>
                <a:lnTo>
                  <a:pt x="7315200" y="0"/>
                </a:lnTo>
                <a:lnTo>
                  <a:pt x="7315200" y="3380042"/>
                </a:lnTo>
                <a:lnTo>
                  <a:pt x="0" y="3380042"/>
                </a:lnTo>
                <a:lnTo>
                  <a:pt x="0" y="0"/>
                </a:lnTo>
                <a:close/>
              </a:path>
            </a:pathLst>
          </a:custGeom>
          <a:blipFill rotWithShape="1">
            <a:blip r:embed="rId7">
              <a:alphaModFix/>
            </a:blip>
            <a:stretch>
              <a:fillRect b="0" l="0" r="0" t="0"/>
            </a:stretch>
          </a:blipFill>
          <a:ln>
            <a:noFill/>
          </a:ln>
        </p:spPr>
      </p:sp>
      <p:sp>
        <p:nvSpPr>
          <p:cNvPr id="206" name="Google Shape;206;p26"/>
          <p:cNvSpPr txBox="1"/>
          <p:nvPr/>
        </p:nvSpPr>
        <p:spPr>
          <a:xfrm>
            <a:off x="4529091" y="2778459"/>
            <a:ext cx="3962506" cy="6858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 sz="4500" u="none" cap="none" strike="noStrike">
                <a:solidFill>
                  <a:srgbClr val="ED7843"/>
                </a:solidFill>
                <a:latin typeface="Paytone One"/>
                <a:ea typeface="Paytone One"/>
                <a:cs typeface="Paytone One"/>
                <a:sym typeface="Paytone One"/>
              </a:rPr>
              <a:t>Hello there!</a:t>
            </a:r>
            <a:endParaRPr sz="700"/>
          </a:p>
        </p:txBody>
      </p:sp>
      <p:sp>
        <p:nvSpPr>
          <p:cNvPr id="207" name="Google Shape;207;p26"/>
          <p:cNvSpPr txBox="1"/>
          <p:nvPr/>
        </p:nvSpPr>
        <p:spPr>
          <a:xfrm>
            <a:off x="4529091" y="3661641"/>
            <a:ext cx="3962400" cy="8313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 sz="1800" u="none" cap="none" strike="noStrike">
                <a:solidFill>
                  <a:srgbClr val="000000"/>
                </a:solidFill>
                <a:latin typeface="Arimo"/>
                <a:ea typeface="Arimo"/>
                <a:cs typeface="Arimo"/>
                <a:sym typeface="Arimo"/>
              </a:rPr>
              <a:t>I'm Rain, and I'll be sharing with you my beautiful ideas. Follow me at @reallygreatsite to learn more. </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EFFF"/>
            </a:gs>
            <a:gs pos="100000">
              <a:srgbClr val="94B9FF"/>
            </a:gs>
          </a:gsLst>
          <a:lin ang="0" scaled="0"/>
        </a:gradFill>
      </p:bgPr>
    </p:bg>
    <p:spTree>
      <p:nvGrpSpPr>
        <p:cNvPr id="211" name="Shape 211"/>
        <p:cNvGrpSpPr/>
        <p:nvPr/>
      </p:nvGrpSpPr>
      <p:grpSpPr>
        <a:xfrm>
          <a:off x="0" y="0"/>
          <a:ext cx="0" cy="0"/>
          <a:chOff x="0" y="0"/>
          <a:chExt cx="0" cy="0"/>
        </a:xfrm>
      </p:grpSpPr>
      <p:grpSp>
        <p:nvGrpSpPr>
          <p:cNvPr id="212" name="Google Shape;212;p27"/>
          <p:cNvGrpSpPr/>
          <p:nvPr/>
        </p:nvGrpSpPr>
        <p:grpSpPr>
          <a:xfrm>
            <a:off x="946859" y="1942170"/>
            <a:ext cx="1536164" cy="1543050"/>
            <a:chOff x="1813" y="0"/>
            <a:chExt cx="809173" cy="812800"/>
          </a:xfrm>
        </p:grpSpPr>
        <p:sp>
          <p:nvSpPr>
            <p:cNvPr id="213" name="Google Shape;213;p2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BB1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4" name="Google Shape;214;p27"/>
            <p:cNvSpPr txBox="1"/>
            <p:nvPr/>
          </p:nvSpPr>
          <p:spPr>
            <a:xfrm>
              <a:off x="76200" y="19050"/>
              <a:ext cx="660400" cy="71755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5" name="Google Shape;215;p27"/>
          <p:cNvGrpSpPr/>
          <p:nvPr/>
        </p:nvGrpSpPr>
        <p:grpSpPr>
          <a:xfrm>
            <a:off x="3803917" y="1800225"/>
            <a:ext cx="1536164" cy="1543050"/>
            <a:chOff x="1813" y="0"/>
            <a:chExt cx="809173" cy="812800"/>
          </a:xfrm>
        </p:grpSpPr>
        <p:sp>
          <p:nvSpPr>
            <p:cNvPr id="216" name="Google Shape;216;p2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BB1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7" name="Google Shape;217;p27"/>
            <p:cNvSpPr txBox="1"/>
            <p:nvPr/>
          </p:nvSpPr>
          <p:spPr>
            <a:xfrm>
              <a:off x="76200" y="19050"/>
              <a:ext cx="660400" cy="71755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8" name="Google Shape;218;p27"/>
          <p:cNvGrpSpPr/>
          <p:nvPr/>
        </p:nvGrpSpPr>
        <p:grpSpPr>
          <a:xfrm>
            <a:off x="6715536" y="1885316"/>
            <a:ext cx="1536164" cy="1543050"/>
            <a:chOff x="1813" y="0"/>
            <a:chExt cx="809173" cy="812800"/>
          </a:xfrm>
        </p:grpSpPr>
        <p:sp>
          <p:nvSpPr>
            <p:cNvPr id="219" name="Google Shape;219;p2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ABB17"/>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0" name="Google Shape;220;p27"/>
            <p:cNvSpPr txBox="1"/>
            <p:nvPr/>
          </p:nvSpPr>
          <p:spPr>
            <a:xfrm>
              <a:off x="76200" y="19050"/>
              <a:ext cx="660400" cy="71755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1" name="Google Shape;221;p27"/>
          <p:cNvSpPr/>
          <p:nvPr/>
        </p:nvSpPr>
        <p:spPr>
          <a:xfrm rot="4005840">
            <a:off x="9167764" y="-569698"/>
            <a:ext cx="335935" cy="2828925"/>
          </a:xfrm>
          <a:custGeom>
            <a:rect b="b" l="l" r="r" t="t"/>
            <a:pathLst>
              <a:path extrusionOk="0" h="5657850" w="671870">
                <a:moveTo>
                  <a:pt x="0" y="0"/>
                </a:moveTo>
                <a:lnTo>
                  <a:pt x="671870" y="0"/>
                </a:lnTo>
                <a:lnTo>
                  <a:pt x="671870" y="5657850"/>
                </a:lnTo>
                <a:lnTo>
                  <a:pt x="0" y="5657850"/>
                </a:lnTo>
                <a:lnTo>
                  <a:pt x="0" y="0"/>
                </a:lnTo>
                <a:close/>
              </a:path>
            </a:pathLst>
          </a:custGeom>
          <a:blipFill rotWithShape="1">
            <a:blip r:embed="rId3">
              <a:alphaModFix/>
            </a:blip>
            <a:stretch>
              <a:fillRect b="0" l="0" r="0" t="0"/>
            </a:stretch>
          </a:blipFill>
          <a:ln>
            <a:noFill/>
          </a:ln>
        </p:spPr>
      </p:sp>
      <p:sp>
        <p:nvSpPr>
          <p:cNvPr id="222" name="Google Shape;222;p27"/>
          <p:cNvSpPr txBox="1"/>
          <p:nvPr/>
        </p:nvSpPr>
        <p:spPr>
          <a:xfrm>
            <a:off x="830066" y="840003"/>
            <a:ext cx="7483868" cy="67151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400" u="none" cap="none" strike="noStrike">
                <a:solidFill>
                  <a:srgbClr val="F86D46"/>
                </a:solidFill>
                <a:latin typeface="Paytone One"/>
                <a:ea typeface="Paytone One"/>
                <a:cs typeface="Paytone One"/>
                <a:sym typeface="Paytone One"/>
              </a:rPr>
              <a:t>Write your topic or idea</a:t>
            </a:r>
            <a:endParaRPr sz="700"/>
          </a:p>
        </p:txBody>
      </p:sp>
      <p:sp>
        <p:nvSpPr>
          <p:cNvPr id="223" name="Google Shape;223;p27"/>
          <p:cNvSpPr/>
          <p:nvPr/>
        </p:nvSpPr>
        <p:spPr>
          <a:xfrm rot="-7104330">
            <a:off x="584278" y="-404605"/>
            <a:ext cx="854628" cy="1837910"/>
          </a:xfrm>
          <a:custGeom>
            <a:rect b="b" l="l" r="r" t="t"/>
            <a:pathLst>
              <a:path extrusionOk="0" h="3675820" w="1709256">
                <a:moveTo>
                  <a:pt x="0" y="0"/>
                </a:moveTo>
                <a:lnTo>
                  <a:pt x="1709256" y="0"/>
                </a:lnTo>
                <a:lnTo>
                  <a:pt x="1709256" y="3675820"/>
                </a:lnTo>
                <a:lnTo>
                  <a:pt x="0" y="3675820"/>
                </a:lnTo>
                <a:lnTo>
                  <a:pt x="0" y="0"/>
                </a:lnTo>
                <a:close/>
              </a:path>
            </a:pathLst>
          </a:custGeom>
          <a:blipFill rotWithShape="1">
            <a:blip r:embed="rId4">
              <a:alphaModFix/>
            </a:blip>
            <a:stretch>
              <a:fillRect b="0" l="0" r="0" t="0"/>
            </a:stretch>
          </a:blipFill>
          <a:ln>
            <a:noFill/>
          </a:ln>
        </p:spPr>
      </p:sp>
      <p:sp>
        <p:nvSpPr>
          <p:cNvPr id="224" name="Google Shape;224;p27"/>
          <p:cNvSpPr/>
          <p:nvPr/>
        </p:nvSpPr>
        <p:spPr>
          <a:xfrm rot="1200310">
            <a:off x="-719993" y="3763580"/>
            <a:ext cx="1480125" cy="1731140"/>
          </a:xfrm>
          <a:custGeom>
            <a:rect b="b" l="l" r="r" t="t"/>
            <a:pathLst>
              <a:path extrusionOk="0" h="3462279" w="2960249">
                <a:moveTo>
                  <a:pt x="0" y="0"/>
                </a:moveTo>
                <a:lnTo>
                  <a:pt x="2960249" y="0"/>
                </a:lnTo>
                <a:lnTo>
                  <a:pt x="2960249" y="3462280"/>
                </a:lnTo>
                <a:lnTo>
                  <a:pt x="0" y="3462280"/>
                </a:lnTo>
                <a:lnTo>
                  <a:pt x="0" y="0"/>
                </a:lnTo>
                <a:close/>
              </a:path>
            </a:pathLst>
          </a:custGeom>
          <a:blipFill rotWithShape="1">
            <a:blip r:embed="rId5">
              <a:alphaModFix/>
            </a:blip>
            <a:stretch>
              <a:fillRect b="0" l="0" r="0" t="0"/>
            </a:stretch>
          </a:blipFill>
          <a:ln>
            <a:noFill/>
          </a:ln>
        </p:spPr>
      </p:sp>
      <p:sp>
        <p:nvSpPr>
          <p:cNvPr id="225" name="Google Shape;225;p27"/>
          <p:cNvSpPr/>
          <p:nvPr/>
        </p:nvSpPr>
        <p:spPr>
          <a:xfrm>
            <a:off x="4597544" y="-560699"/>
            <a:ext cx="3657600" cy="1486569"/>
          </a:xfrm>
          <a:custGeom>
            <a:rect b="b" l="l" r="r" t="t"/>
            <a:pathLst>
              <a:path extrusionOk="0" h="2973137" w="7315200">
                <a:moveTo>
                  <a:pt x="0" y="0"/>
                </a:moveTo>
                <a:lnTo>
                  <a:pt x="7315200" y="0"/>
                </a:lnTo>
                <a:lnTo>
                  <a:pt x="7315200" y="2973137"/>
                </a:lnTo>
                <a:lnTo>
                  <a:pt x="0" y="2973137"/>
                </a:lnTo>
                <a:lnTo>
                  <a:pt x="0" y="0"/>
                </a:lnTo>
                <a:close/>
              </a:path>
            </a:pathLst>
          </a:custGeom>
          <a:blipFill rotWithShape="1">
            <a:blip r:embed="rId6">
              <a:alphaModFix/>
            </a:blip>
            <a:stretch>
              <a:fillRect b="0" l="0" r="0" t="0"/>
            </a:stretch>
          </a:blipFill>
          <a:ln>
            <a:noFill/>
          </a:ln>
        </p:spPr>
      </p:sp>
      <p:sp>
        <p:nvSpPr>
          <p:cNvPr id="226" name="Google Shape;226;p27"/>
          <p:cNvSpPr/>
          <p:nvPr/>
        </p:nvSpPr>
        <p:spPr>
          <a:xfrm>
            <a:off x="1522117" y="4160479"/>
            <a:ext cx="3208421" cy="2057400"/>
          </a:xfrm>
          <a:custGeom>
            <a:rect b="b" l="l" r="r" t="t"/>
            <a:pathLst>
              <a:path extrusionOk="0" h="4114800" w="6416842">
                <a:moveTo>
                  <a:pt x="0" y="0"/>
                </a:moveTo>
                <a:lnTo>
                  <a:pt x="6416842" y="0"/>
                </a:lnTo>
                <a:lnTo>
                  <a:pt x="6416842" y="4114800"/>
                </a:lnTo>
                <a:lnTo>
                  <a:pt x="0" y="4114800"/>
                </a:lnTo>
                <a:lnTo>
                  <a:pt x="0" y="0"/>
                </a:lnTo>
                <a:close/>
              </a:path>
            </a:pathLst>
          </a:custGeom>
          <a:blipFill rotWithShape="1">
            <a:blip r:embed="rId7">
              <a:alphaModFix/>
            </a:blip>
            <a:stretch>
              <a:fillRect b="0" l="0" r="0" t="0"/>
            </a:stretch>
          </a:blipFill>
          <a:ln>
            <a:noFill/>
          </a:ln>
        </p:spPr>
      </p:sp>
      <p:sp>
        <p:nvSpPr>
          <p:cNvPr id="227" name="Google Shape;227;p27"/>
          <p:cNvSpPr/>
          <p:nvPr/>
        </p:nvSpPr>
        <p:spPr>
          <a:xfrm>
            <a:off x="1059233" y="2279457"/>
            <a:ext cx="1311419" cy="1049135"/>
          </a:xfrm>
          <a:custGeom>
            <a:rect b="b" l="l" r="r" t="t"/>
            <a:pathLst>
              <a:path extrusionOk="0" h="2098270" w="2622838">
                <a:moveTo>
                  <a:pt x="0" y="0"/>
                </a:moveTo>
                <a:lnTo>
                  <a:pt x="2622838" y="0"/>
                </a:lnTo>
                <a:lnTo>
                  <a:pt x="2622838" y="2098270"/>
                </a:lnTo>
                <a:lnTo>
                  <a:pt x="0" y="2098270"/>
                </a:lnTo>
                <a:lnTo>
                  <a:pt x="0" y="0"/>
                </a:lnTo>
                <a:close/>
              </a:path>
            </a:pathLst>
          </a:custGeom>
          <a:blipFill rotWithShape="1">
            <a:blip r:embed="rId8">
              <a:alphaModFix/>
            </a:blip>
            <a:stretch>
              <a:fillRect b="0" l="0" r="0" t="0"/>
            </a:stretch>
          </a:blipFill>
          <a:ln>
            <a:noFill/>
          </a:ln>
        </p:spPr>
      </p:sp>
      <p:sp>
        <p:nvSpPr>
          <p:cNvPr id="228" name="Google Shape;228;p27"/>
          <p:cNvSpPr/>
          <p:nvPr/>
        </p:nvSpPr>
        <p:spPr>
          <a:xfrm>
            <a:off x="4142752" y="2057400"/>
            <a:ext cx="858497" cy="1028700"/>
          </a:xfrm>
          <a:custGeom>
            <a:rect b="b" l="l" r="r" t="t"/>
            <a:pathLst>
              <a:path extrusionOk="0" h="2057400" w="1716994">
                <a:moveTo>
                  <a:pt x="0" y="0"/>
                </a:moveTo>
                <a:lnTo>
                  <a:pt x="1716994" y="0"/>
                </a:lnTo>
                <a:lnTo>
                  <a:pt x="1716994" y="2057400"/>
                </a:lnTo>
                <a:lnTo>
                  <a:pt x="0" y="2057400"/>
                </a:lnTo>
                <a:lnTo>
                  <a:pt x="0" y="0"/>
                </a:lnTo>
                <a:close/>
              </a:path>
            </a:pathLst>
          </a:custGeom>
          <a:blipFill rotWithShape="1">
            <a:blip r:embed="rId9">
              <a:alphaModFix/>
            </a:blip>
            <a:stretch>
              <a:fillRect b="0" l="0" r="0" t="0"/>
            </a:stretch>
          </a:blipFill>
          <a:ln>
            <a:noFill/>
          </a:ln>
        </p:spPr>
      </p:sp>
      <p:sp>
        <p:nvSpPr>
          <p:cNvPr id="229" name="Google Shape;229;p27"/>
          <p:cNvSpPr/>
          <p:nvPr/>
        </p:nvSpPr>
        <p:spPr>
          <a:xfrm>
            <a:off x="6928384" y="2057400"/>
            <a:ext cx="1041349" cy="1213436"/>
          </a:xfrm>
          <a:custGeom>
            <a:rect b="b" l="l" r="r" t="t"/>
            <a:pathLst>
              <a:path extrusionOk="0" h="2426873" w="2082699">
                <a:moveTo>
                  <a:pt x="0" y="0"/>
                </a:moveTo>
                <a:lnTo>
                  <a:pt x="2082699" y="0"/>
                </a:lnTo>
                <a:lnTo>
                  <a:pt x="2082699" y="2426873"/>
                </a:lnTo>
                <a:lnTo>
                  <a:pt x="0" y="2426873"/>
                </a:lnTo>
                <a:lnTo>
                  <a:pt x="0" y="0"/>
                </a:lnTo>
                <a:close/>
              </a:path>
            </a:pathLst>
          </a:custGeom>
          <a:blipFill rotWithShape="1">
            <a:blip r:embed="rId10">
              <a:alphaModFix/>
            </a:blip>
            <a:stretch>
              <a:fillRect b="0" l="0" r="0" t="0"/>
            </a:stretch>
          </a:blipFill>
          <a:ln>
            <a:noFill/>
          </a:ln>
        </p:spPr>
      </p:sp>
      <p:sp>
        <p:nvSpPr>
          <p:cNvPr id="230" name="Google Shape;230;p27"/>
          <p:cNvSpPr txBox="1"/>
          <p:nvPr/>
        </p:nvSpPr>
        <p:spPr>
          <a:xfrm>
            <a:off x="514350" y="3661432"/>
            <a:ext cx="2292063" cy="257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0DAAAE"/>
                </a:solidFill>
                <a:latin typeface="Arimo"/>
                <a:ea typeface="Arimo"/>
                <a:cs typeface="Arimo"/>
                <a:sym typeface="Arimo"/>
              </a:rPr>
              <a:t>Add a main point</a:t>
            </a:r>
            <a:endParaRPr sz="700"/>
          </a:p>
        </p:txBody>
      </p:sp>
      <p:sp>
        <p:nvSpPr>
          <p:cNvPr id="231" name="Google Shape;231;p27"/>
          <p:cNvSpPr txBox="1"/>
          <p:nvPr/>
        </p:nvSpPr>
        <p:spPr>
          <a:xfrm>
            <a:off x="3425969" y="3661432"/>
            <a:ext cx="2292063" cy="257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0DAAAE"/>
                </a:solidFill>
                <a:latin typeface="Arimo"/>
                <a:ea typeface="Arimo"/>
                <a:cs typeface="Arimo"/>
                <a:sym typeface="Arimo"/>
              </a:rPr>
              <a:t>Add a main point</a:t>
            </a:r>
            <a:endParaRPr sz="700"/>
          </a:p>
        </p:txBody>
      </p:sp>
      <p:sp>
        <p:nvSpPr>
          <p:cNvPr id="232" name="Google Shape;232;p27"/>
          <p:cNvSpPr txBox="1"/>
          <p:nvPr/>
        </p:nvSpPr>
        <p:spPr>
          <a:xfrm>
            <a:off x="6337588" y="3661432"/>
            <a:ext cx="2292063" cy="257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0DAAAE"/>
                </a:solidFill>
                <a:latin typeface="Arimo"/>
                <a:ea typeface="Arimo"/>
                <a:cs typeface="Arimo"/>
                <a:sym typeface="Arimo"/>
              </a:rPr>
              <a:t>Add a main point</a:t>
            </a:r>
            <a:endParaRPr sz="700"/>
          </a:p>
        </p:txBody>
      </p:sp>
      <p:sp>
        <p:nvSpPr>
          <p:cNvPr id="233" name="Google Shape;233;p27"/>
          <p:cNvSpPr txBox="1"/>
          <p:nvPr/>
        </p:nvSpPr>
        <p:spPr>
          <a:xfrm>
            <a:off x="514350" y="4067960"/>
            <a:ext cx="22920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Briefly elaborate on what you want to discuss. </a:t>
            </a:r>
            <a:endParaRPr sz="700"/>
          </a:p>
        </p:txBody>
      </p:sp>
      <p:sp>
        <p:nvSpPr>
          <p:cNvPr id="234" name="Google Shape;234;p27"/>
          <p:cNvSpPr txBox="1"/>
          <p:nvPr/>
        </p:nvSpPr>
        <p:spPr>
          <a:xfrm>
            <a:off x="3425969" y="4067960"/>
            <a:ext cx="22920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Briefly elaborate on what you want to discuss. </a:t>
            </a:r>
            <a:endParaRPr sz="700"/>
          </a:p>
        </p:txBody>
      </p:sp>
      <p:sp>
        <p:nvSpPr>
          <p:cNvPr id="235" name="Google Shape;235;p27"/>
          <p:cNvSpPr txBox="1"/>
          <p:nvPr/>
        </p:nvSpPr>
        <p:spPr>
          <a:xfrm>
            <a:off x="6337588" y="4067960"/>
            <a:ext cx="22920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Briefly elaborate on what you want to discuss. </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EFFF"/>
            </a:gs>
            <a:gs pos="100000">
              <a:srgbClr val="94B9FF"/>
            </a:gs>
          </a:gsLst>
          <a:lin ang="0" scaled="0"/>
        </a:gradFill>
      </p:bgPr>
    </p:bg>
    <p:spTree>
      <p:nvGrpSpPr>
        <p:cNvPr id="239" name="Shape 239"/>
        <p:cNvGrpSpPr/>
        <p:nvPr/>
      </p:nvGrpSpPr>
      <p:grpSpPr>
        <a:xfrm>
          <a:off x="0" y="0"/>
          <a:ext cx="0" cy="0"/>
          <a:chOff x="0" y="0"/>
          <a:chExt cx="0" cy="0"/>
        </a:xfrm>
      </p:grpSpPr>
      <p:sp>
        <p:nvSpPr>
          <p:cNvPr id="240" name="Google Shape;240;p28"/>
          <p:cNvSpPr/>
          <p:nvPr/>
        </p:nvSpPr>
        <p:spPr>
          <a:xfrm>
            <a:off x="4195904" y="235604"/>
            <a:ext cx="4672311" cy="4672291"/>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47770" l="0" r="0" t="-2318"/>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1" name="Google Shape;241;p28"/>
          <p:cNvSpPr/>
          <p:nvPr/>
        </p:nvSpPr>
        <p:spPr>
          <a:xfrm>
            <a:off x="389921" y="3757212"/>
            <a:ext cx="3494523" cy="2057400"/>
          </a:xfrm>
          <a:custGeom>
            <a:rect b="b" l="l" r="r" t="t"/>
            <a:pathLst>
              <a:path extrusionOk="0" h="4114800" w="6989045">
                <a:moveTo>
                  <a:pt x="0" y="0"/>
                </a:moveTo>
                <a:lnTo>
                  <a:pt x="6989044" y="0"/>
                </a:lnTo>
                <a:lnTo>
                  <a:pt x="6989044" y="4114800"/>
                </a:lnTo>
                <a:lnTo>
                  <a:pt x="0" y="4114800"/>
                </a:lnTo>
                <a:lnTo>
                  <a:pt x="0" y="0"/>
                </a:lnTo>
                <a:close/>
              </a:path>
            </a:pathLst>
          </a:custGeom>
          <a:blipFill rotWithShape="1">
            <a:blip r:embed="rId4">
              <a:alphaModFix/>
            </a:blip>
            <a:stretch>
              <a:fillRect b="0" l="0" r="0" t="0"/>
            </a:stretch>
          </a:blipFill>
          <a:ln>
            <a:noFill/>
          </a:ln>
        </p:spPr>
      </p:sp>
      <p:sp>
        <p:nvSpPr>
          <p:cNvPr id="242" name="Google Shape;242;p28"/>
          <p:cNvSpPr/>
          <p:nvPr/>
        </p:nvSpPr>
        <p:spPr>
          <a:xfrm>
            <a:off x="-531927" y="0"/>
            <a:ext cx="3657600" cy="1677924"/>
          </a:xfrm>
          <a:custGeom>
            <a:rect b="b" l="l" r="r" t="t"/>
            <a:pathLst>
              <a:path extrusionOk="0" h="3355848" w="7315200">
                <a:moveTo>
                  <a:pt x="0" y="0"/>
                </a:moveTo>
                <a:lnTo>
                  <a:pt x="7315200" y="0"/>
                </a:lnTo>
                <a:lnTo>
                  <a:pt x="7315200" y="3355848"/>
                </a:lnTo>
                <a:lnTo>
                  <a:pt x="0" y="3355848"/>
                </a:lnTo>
                <a:lnTo>
                  <a:pt x="0" y="0"/>
                </a:lnTo>
                <a:close/>
              </a:path>
            </a:pathLst>
          </a:custGeom>
          <a:blipFill rotWithShape="1">
            <a:blip r:embed="rId5">
              <a:alphaModFix/>
            </a:blip>
            <a:stretch>
              <a:fillRect b="0" l="0" r="0" t="0"/>
            </a:stretch>
          </a:blipFill>
          <a:ln>
            <a:noFill/>
          </a:ln>
        </p:spPr>
      </p:sp>
      <p:sp>
        <p:nvSpPr>
          <p:cNvPr id="243" name="Google Shape;243;p28"/>
          <p:cNvSpPr/>
          <p:nvPr/>
        </p:nvSpPr>
        <p:spPr>
          <a:xfrm flipH="1" rot="-7554977">
            <a:off x="3836164" y="3059395"/>
            <a:ext cx="1116139" cy="2057400"/>
          </a:xfrm>
          <a:custGeom>
            <a:rect b="b" l="l" r="r" t="t"/>
            <a:pathLst>
              <a:path extrusionOk="0" h="4114800" w="2232279">
                <a:moveTo>
                  <a:pt x="2232279" y="0"/>
                </a:moveTo>
                <a:lnTo>
                  <a:pt x="0" y="0"/>
                </a:lnTo>
                <a:lnTo>
                  <a:pt x="0" y="4114800"/>
                </a:lnTo>
                <a:lnTo>
                  <a:pt x="2232279" y="4114800"/>
                </a:lnTo>
                <a:lnTo>
                  <a:pt x="2232279" y="0"/>
                </a:lnTo>
                <a:close/>
              </a:path>
            </a:pathLst>
          </a:custGeom>
          <a:blipFill rotWithShape="1">
            <a:blip r:embed="rId6">
              <a:alphaModFix/>
            </a:blip>
            <a:stretch>
              <a:fillRect b="0" l="0" r="0" t="0"/>
            </a:stretch>
          </a:blipFill>
          <a:ln>
            <a:noFill/>
          </a:ln>
        </p:spPr>
      </p:sp>
      <p:sp>
        <p:nvSpPr>
          <p:cNvPr id="244" name="Google Shape;244;p28"/>
          <p:cNvSpPr txBox="1"/>
          <p:nvPr/>
        </p:nvSpPr>
        <p:spPr>
          <a:xfrm>
            <a:off x="514350" y="1821856"/>
            <a:ext cx="3681600" cy="1169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800" u="none" cap="none" strike="noStrike">
                <a:solidFill>
                  <a:srgbClr val="F86D46"/>
                </a:solidFill>
                <a:latin typeface="Paytone One"/>
                <a:ea typeface="Paytone One"/>
                <a:cs typeface="Paytone One"/>
                <a:sym typeface="Paytone One"/>
              </a:rPr>
              <a:t>Write Your Topic or Idea</a:t>
            </a:r>
            <a:endParaRPr sz="700"/>
          </a:p>
        </p:txBody>
      </p:sp>
      <p:sp>
        <p:nvSpPr>
          <p:cNvPr id="245" name="Google Shape;245;p28"/>
          <p:cNvSpPr txBox="1"/>
          <p:nvPr/>
        </p:nvSpPr>
        <p:spPr>
          <a:xfrm>
            <a:off x="553107" y="3193739"/>
            <a:ext cx="3063631" cy="21145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 sz="1200" u="none" cap="none" strike="noStrike">
                <a:solidFill>
                  <a:srgbClr val="000000"/>
                </a:solidFill>
                <a:latin typeface="Arimo"/>
                <a:ea typeface="Arimo"/>
                <a:cs typeface="Arimo"/>
                <a:sym typeface="Arimo"/>
              </a:rPr>
              <a:t>Elaborate on what you want to discuss. </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EFFF"/>
            </a:gs>
            <a:gs pos="100000">
              <a:srgbClr val="94B9FF"/>
            </a:gs>
          </a:gsLst>
          <a:lin ang="0" scaled="0"/>
        </a:gradFill>
      </p:bgPr>
    </p:bg>
    <p:spTree>
      <p:nvGrpSpPr>
        <p:cNvPr id="249" name="Shape 249"/>
        <p:cNvGrpSpPr/>
        <p:nvPr/>
      </p:nvGrpSpPr>
      <p:grpSpPr>
        <a:xfrm>
          <a:off x="0" y="0"/>
          <a:ext cx="0" cy="0"/>
          <a:chOff x="0" y="0"/>
          <a:chExt cx="0" cy="0"/>
        </a:xfrm>
      </p:grpSpPr>
      <p:sp>
        <p:nvSpPr>
          <p:cNvPr id="250" name="Google Shape;250;p29"/>
          <p:cNvSpPr/>
          <p:nvPr/>
        </p:nvSpPr>
        <p:spPr>
          <a:xfrm rot="-1266336">
            <a:off x="8140496" y="4015474"/>
            <a:ext cx="711017" cy="861839"/>
          </a:xfrm>
          <a:custGeom>
            <a:rect b="b" l="l" r="r" t="t"/>
            <a:pathLst>
              <a:path extrusionOk="0" h="1723678" w="1422034">
                <a:moveTo>
                  <a:pt x="0" y="0"/>
                </a:moveTo>
                <a:lnTo>
                  <a:pt x="1422034" y="0"/>
                </a:lnTo>
                <a:lnTo>
                  <a:pt x="1422034" y="1723679"/>
                </a:lnTo>
                <a:lnTo>
                  <a:pt x="0" y="1723679"/>
                </a:lnTo>
                <a:lnTo>
                  <a:pt x="0" y="0"/>
                </a:lnTo>
                <a:close/>
              </a:path>
            </a:pathLst>
          </a:custGeom>
          <a:blipFill rotWithShape="1">
            <a:blip r:embed="rId3">
              <a:alphaModFix/>
            </a:blip>
            <a:stretch>
              <a:fillRect b="0" l="0" r="0" t="0"/>
            </a:stretch>
          </a:blipFill>
          <a:ln>
            <a:noFill/>
          </a:ln>
        </p:spPr>
      </p:sp>
      <p:sp>
        <p:nvSpPr>
          <p:cNvPr id="251" name="Google Shape;251;p29"/>
          <p:cNvSpPr/>
          <p:nvPr/>
        </p:nvSpPr>
        <p:spPr>
          <a:xfrm rot="-7845682">
            <a:off x="7502541" y="-396376"/>
            <a:ext cx="1013270" cy="2057400"/>
          </a:xfrm>
          <a:custGeom>
            <a:rect b="b" l="l" r="r" t="t"/>
            <a:pathLst>
              <a:path extrusionOk="0" h="4114800" w="2026539">
                <a:moveTo>
                  <a:pt x="0" y="0"/>
                </a:moveTo>
                <a:lnTo>
                  <a:pt x="2026539" y="0"/>
                </a:lnTo>
                <a:lnTo>
                  <a:pt x="2026539" y="4114800"/>
                </a:lnTo>
                <a:lnTo>
                  <a:pt x="0" y="4114800"/>
                </a:lnTo>
                <a:lnTo>
                  <a:pt x="0" y="0"/>
                </a:lnTo>
                <a:close/>
              </a:path>
            </a:pathLst>
          </a:custGeom>
          <a:blipFill rotWithShape="1">
            <a:blip r:embed="rId4">
              <a:alphaModFix/>
            </a:blip>
            <a:stretch>
              <a:fillRect b="0" l="0" r="0" t="0"/>
            </a:stretch>
          </a:blipFill>
          <a:ln>
            <a:noFill/>
          </a:ln>
        </p:spPr>
      </p:sp>
      <p:sp>
        <p:nvSpPr>
          <p:cNvPr id="252" name="Google Shape;252;p29"/>
          <p:cNvSpPr txBox="1"/>
          <p:nvPr/>
        </p:nvSpPr>
        <p:spPr>
          <a:xfrm>
            <a:off x="2540697" y="1794510"/>
            <a:ext cx="40626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500" u="none" cap="none" strike="noStrike">
                <a:solidFill>
                  <a:srgbClr val="F86D46"/>
                </a:solidFill>
                <a:latin typeface="Paytone One"/>
                <a:ea typeface="Paytone One"/>
                <a:cs typeface="Paytone One"/>
                <a:sym typeface="Paytone One"/>
              </a:rPr>
              <a:t>Write Your Topic or Idea</a:t>
            </a:r>
            <a:endParaRPr sz="700"/>
          </a:p>
        </p:txBody>
      </p:sp>
      <p:sp>
        <p:nvSpPr>
          <p:cNvPr id="253" name="Google Shape;253;p29"/>
          <p:cNvSpPr txBox="1"/>
          <p:nvPr/>
        </p:nvSpPr>
        <p:spPr>
          <a:xfrm>
            <a:off x="2841081" y="3284250"/>
            <a:ext cx="3461839" cy="2076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000000"/>
                </a:solidFill>
                <a:latin typeface="Arimo"/>
                <a:ea typeface="Arimo"/>
                <a:cs typeface="Arimo"/>
                <a:sym typeface="Arimo"/>
              </a:rPr>
              <a:t>Elaborate on what you want to discuss. </a:t>
            </a:r>
            <a:endParaRPr sz="700"/>
          </a:p>
        </p:txBody>
      </p:sp>
      <p:sp>
        <p:nvSpPr>
          <p:cNvPr id="254" name="Google Shape;254;p29"/>
          <p:cNvSpPr/>
          <p:nvPr/>
        </p:nvSpPr>
        <p:spPr>
          <a:xfrm>
            <a:off x="-675014" y="1794510"/>
            <a:ext cx="3727246" cy="4141384"/>
          </a:xfrm>
          <a:custGeom>
            <a:rect b="b" l="l" r="r" t="t"/>
            <a:pathLst>
              <a:path extrusionOk="0" h="8282768" w="7454491">
                <a:moveTo>
                  <a:pt x="0" y="0"/>
                </a:moveTo>
                <a:lnTo>
                  <a:pt x="7454491" y="0"/>
                </a:lnTo>
                <a:lnTo>
                  <a:pt x="7454491" y="8282768"/>
                </a:lnTo>
                <a:lnTo>
                  <a:pt x="0" y="8282768"/>
                </a:lnTo>
                <a:lnTo>
                  <a:pt x="0" y="0"/>
                </a:lnTo>
                <a:close/>
              </a:path>
            </a:pathLst>
          </a:custGeom>
          <a:blipFill rotWithShape="1">
            <a:blip r:embed="rId5">
              <a:alphaModFix/>
            </a:blip>
            <a:stretch>
              <a:fillRect b="0" l="0" r="0" t="0"/>
            </a:stretch>
          </a:blipFill>
          <a:ln>
            <a:noFill/>
          </a:ln>
        </p:spPr>
      </p:sp>
      <p:sp>
        <p:nvSpPr>
          <p:cNvPr id="255" name="Google Shape;255;p29"/>
          <p:cNvSpPr/>
          <p:nvPr/>
        </p:nvSpPr>
        <p:spPr>
          <a:xfrm flipH="1">
            <a:off x="3991044" y="4097169"/>
            <a:ext cx="3657600" cy="1423139"/>
          </a:xfrm>
          <a:custGeom>
            <a:rect b="b" l="l" r="r" t="t"/>
            <a:pathLst>
              <a:path extrusionOk="0" h="2846278" w="7315200">
                <a:moveTo>
                  <a:pt x="7315200" y="0"/>
                </a:moveTo>
                <a:lnTo>
                  <a:pt x="0" y="0"/>
                </a:lnTo>
                <a:lnTo>
                  <a:pt x="0" y="2846278"/>
                </a:lnTo>
                <a:lnTo>
                  <a:pt x="7315200" y="2846278"/>
                </a:lnTo>
                <a:lnTo>
                  <a:pt x="7315200" y="0"/>
                </a:lnTo>
                <a:close/>
              </a:path>
            </a:pathLst>
          </a:custGeom>
          <a:blipFill rotWithShape="1">
            <a:blip r:embed="rId6">
              <a:alphaModFix/>
            </a:blip>
            <a:stretch>
              <a:fillRect b="0" l="0" r="0" t="0"/>
            </a:stretch>
          </a:blipFill>
          <a:ln>
            <a:noFill/>
          </a:ln>
        </p:spPr>
      </p:sp>
      <p:sp>
        <p:nvSpPr>
          <p:cNvPr id="256" name="Google Shape;256;p29"/>
          <p:cNvSpPr/>
          <p:nvPr/>
        </p:nvSpPr>
        <p:spPr>
          <a:xfrm rot="10175231">
            <a:off x="392800" y="-1631209"/>
            <a:ext cx="5661837" cy="2616094"/>
          </a:xfrm>
          <a:custGeom>
            <a:rect b="b" l="l" r="r" t="t"/>
            <a:pathLst>
              <a:path extrusionOk="0" h="5232187" w="11323674">
                <a:moveTo>
                  <a:pt x="0" y="0"/>
                </a:moveTo>
                <a:lnTo>
                  <a:pt x="11323674" y="0"/>
                </a:lnTo>
                <a:lnTo>
                  <a:pt x="11323674" y="5232187"/>
                </a:lnTo>
                <a:lnTo>
                  <a:pt x="0" y="5232187"/>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EFFF"/>
            </a:gs>
            <a:gs pos="100000">
              <a:srgbClr val="94B9FF"/>
            </a:gs>
          </a:gsLst>
          <a:lin ang="0" scaled="0"/>
        </a:gradFill>
      </p:bgPr>
    </p:bg>
    <p:spTree>
      <p:nvGrpSpPr>
        <p:cNvPr id="260" name="Shape 260"/>
        <p:cNvGrpSpPr/>
        <p:nvPr/>
      </p:nvGrpSpPr>
      <p:grpSpPr>
        <a:xfrm>
          <a:off x="0" y="0"/>
          <a:ext cx="0" cy="0"/>
          <a:chOff x="0" y="0"/>
          <a:chExt cx="0" cy="0"/>
        </a:xfrm>
      </p:grpSpPr>
      <p:pic>
        <p:nvPicPr>
          <p:cNvPr id="261" name="Google Shape;261;p30"/>
          <p:cNvPicPr preferRelativeResize="0"/>
          <p:nvPr/>
        </p:nvPicPr>
        <p:blipFill rotWithShape="1">
          <a:blip r:embed="rId3">
            <a:alphaModFix/>
          </a:blip>
          <a:srcRect b="10917" l="0" r="0" t="10917"/>
          <a:stretch/>
        </p:blipFill>
        <p:spPr>
          <a:xfrm>
            <a:off x="4759841" y="0"/>
            <a:ext cx="4384159" cy="5143500"/>
          </a:xfrm>
          <a:prstGeom prst="rect">
            <a:avLst/>
          </a:prstGeom>
          <a:noFill/>
          <a:ln>
            <a:noFill/>
          </a:ln>
        </p:spPr>
      </p:pic>
      <p:sp>
        <p:nvSpPr>
          <p:cNvPr id="262" name="Google Shape;262;p30"/>
          <p:cNvSpPr/>
          <p:nvPr/>
        </p:nvSpPr>
        <p:spPr>
          <a:xfrm>
            <a:off x="560646" y="-91701"/>
            <a:ext cx="3657600" cy="1409839"/>
          </a:xfrm>
          <a:custGeom>
            <a:rect b="b" l="l" r="r" t="t"/>
            <a:pathLst>
              <a:path extrusionOk="0" h="2819677" w="7315200">
                <a:moveTo>
                  <a:pt x="0" y="0"/>
                </a:moveTo>
                <a:lnTo>
                  <a:pt x="7315200" y="0"/>
                </a:lnTo>
                <a:lnTo>
                  <a:pt x="7315200" y="2819677"/>
                </a:lnTo>
                <a:lnTo>
                  <a:pt x="0" y="2819677"/>
                </a:lnTo>
                <a:lnTo>
                  <a:pt x="0" y="0"/>
                </a:lnTo>
                <a:close/>
              </a:path>
            </a:pathLst>
          </a:custGeom>
          <a:blipFill rotWithShape="1">
            <a:blip r:embed="rId4">
              <a:alphaModFix/>
            </a:blip>
            <a:stretch>
              <a:fillRect b="0" l="0" r="0" t="0"/>
            </a:stretch>
          </a:blipFill>
          <a:ln>
            <a:noFill/>
          </a:ln>
        </p:spPr>
      </p:sp>
      <p:sp>
        <p:nvSpPr>
          <p:cNvPr id="263" name="Google Shape;263;p30"/>
          <p:cNvSpPr/>
          <p:nvPr/>
        </p:nvSpPr>
        <p:spPr>
          <a:xfrm>
            <a:off x="7014183" y="4172167"/>
            <a:ext cx="3598317" cy="1400072"/>
          </a:xfrm>
          <a:custGeom>
            <a:rect b="b" l="l" r="r" t="t"/>
            <a:pathLst>
              <a:path extrusionOk="0" h="2800145" w="7196634">
                <a:moveTo>
                  <a:pt x="0" y="0"/>
                </a:moveTo>
                <a:lnTo>
                  <a:pt x="7196634" y="0"/>
                </a:lnTo>
                <a:lnTo>
                  <a:pt x="7196634" y="2800145"/>
                </a:lnTo>
                <a:lnTo>
                  <a:pt x="0" y="2800145"/>
                </a:lnTo>
                <a:lnTo>
                  <a:pt x="0" y="0"/>
                </a:lnTo>
                <a:close/>
              </a:path>
            </a:pathLst>
          </a:custGeom>
          <a:blipFill rotWithShape="1">
            <a:blip r:embed="rId5">
              <a:alphaModFix/>
            </a:blip>
            <a:stretch>
              <a:fillRect b="0" l="0" r="0" t="0"/>
            </a:stretch>
          </a:blipFill>
          <a:ln>
            <a:noFill/>
          </a:ln>
        </p:spPr>
      </p:sp>
      <p:sp>
        <p:nvSpPr>
          <p:cNvPr id="264" name="Google Shape;264;p30"/>
          <p:cNvSpPr txBox="1"/>
          <p:nvPr/>
        </p:nvSpPr>
        <p:spPr>
          <a:xfrm>
            <a:off x="530234" y="1428750"/>
            <a:ext cx="3718500" cy="1169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800" u="none" cap="none" strike="noStrike">
                <a:solidFill>
                  <a:srgbClr val="F68E5D"/>
                </a:solidFill>
                <a:latin typeface="Paytone One"/>
                <a:ea typeface="Paytone One"/>
                <a:cs typeface="Paytone One"/>
                <a:sym typeface="Paytone One"/>
              </a:rPr>
              <a:t>Write your topic or idea</a:t>
            </a:r>
            <a:endParaRPr sz="700"/>
          </a:p>
        </p:txBody>
      </p:sp>
      <p:sp>
        <p:nvSpPr>
          <p:cNvPr id="265" name="Google Shape;265;p30"/>
          <p:cNvSpPr txBox="1"/>
          <p:nvPr/>
        </p:nvSpPr>
        <p:spPr>
          <a:xfrm>
            <a:off x="307412" y="2867731"/>
            <a:ext cx="1752864" cy="257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37735B"/>
                </a:solidFill>
                <a:latin typeface="Arimo SemiBold"/>
                <a:ea typeface="Arimo SemiBold"/>
                <a:cs typeface="Arimo SemiBold"/>
                <a:sym typeface="Arimo SemiBold"/>
              </a:rPr>
              <a:t>Topic One</a:t>
            </a:r>
            <a:endParaRPr sz="700"/>
          </a:p>
        </p:txBody>
      </p:sp>
      <p:sp>
        <p:nvSpPr>
          <p:cNvPr id="266" name="Google Shape;266;p30"/>
          <p:cNvSpPr txBox="1"/>
          <p:nvPr/>
        </p:nvSpPr>
        <p:spPr>
          <a:xfrm>
            <a:off x="307412" y="3217082"/>
            <a:ext cx="17529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Elaborate on what you want to discuss. </a:t>
            </a:r>
            <a:endParaRPr sz="700"/>
          </a:p>
        </p:txBody>
      </p:sp>
      <p:sp>
        <p:nvSpPr>
          <p:cNvPr id="267" name="Google Shape;267;p30"/>
          <p:cNvSpPr txBox="1"/>
          <p:nvPr/>
        </p:nvSpPr>
        <p:spPr>
          <a:xfrm>
            <a:off x="307412" y="3914992"/>
            <a:ext cx="1883641" cy="257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37735B"/>
                </a:solidFill>
                <a:latin typeface="Arimo SemiBold"/>
                <a:ea typeface="Arimo SemiBold"/>
                <a:cs typeface="Arimo SemiBold"/>
                <a:sym typeface="Arimo SemiBold"/>
              </a:rPr>
              <a:t>Topic Two</a:t>
            </a:r>
            <a:endParaRPr sz="700"/>
          </a:p>
        </p:txBody>
      </p:sp>
      <p:sp>
        <p:nvSpPr>
          <p:cNvPr id="268" name="Google Shape;268;p30"/>
          <p:cNvSpPr txBox="1"/>
          <p:nvPr/>
        </p:nvSpPr>
        <p:spPr>
          <a:xfrm>
            <a:off x="307412" y="4264343"/>
            <a:ext cx="18081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Elaborate on what you want to discuss. </a:t>
            </a:r>
            <a:endParaRPr sz="700"/>
          </a:p>
        </p:txBody>
      </p:sp>
      <p:sp>
        <p:nvSpPr>
          <p:cNvPr id="269" name="Google Shape;269;p30"/>
          <p:cNvSpPr txBox="1"/>
          <p:nvPr/>
        </p:nvSpPr>
        <p:spPr>
          <a:xfrm>
            <a:off x="2514605" y="2867731"/>
            <a:ext cx="1806288" cy="257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37735B"/>
                </a:solidFill>
                <a:latin typeface="Arimo SemiBold"/>
                <a:ea typeface="Arimo SemiBold"/>
                <a:cs typeface="Arimo SemiBold"/>
                <a:sym typeface="Arimo SemiBold"/>
              </a:rPr>
              <a:t>Topic Three</a:t>
            </a:r>
            <a:endParaRPr sz="700"/>
          </a:p>
        </p:txBody>
      </p:sp>
      <p:sp>
        <p:nvSpPr>
          <p:cNvPr id="270" name="Google Shape;270;p30"/>
          <p:cNvSpPr txBox="1"/>
          <p:nvPr/>
        </p:nvSpPr>
        <p:spPr>
          <a:xfrm>
            <a:off x="2514605" y="3217082"/>
            <a:ext cx="18573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Elaborate on what you want to discuss. </a:t>
            </a:r>
            <a:endParaRPr sz="700"/>
          </a:p>
        </p:txBody>
      </p:sp>
      <p:sp>
        <p:nvSpPr>
          <p:cNvPr id="271" name="Google Shape;271;p30"/>
          <p:cNvSpPr txBox="1"/>
          <p:nvPr/>
        </p:nvSpPr>
        <p:spPr>
          <a:xfrm>
            <a:off x="2514605" y="3914992"/>
            <a:ext cx="1850456" cy="257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37735B"/>
                </a:solidFill>
                <a:latin typeface="Arimo SemiBold"/>
                <a:ea typeface="Arimo SemiBold"/>
                <a:cs typeface="Arimo SemiBold"/>
                <a:sym typeface="Arimo SemiBold"/>
              </a:rPr>
              <a:t>Topic Four</a:t>
            </a:r>
            <a:endParaRPr sz="700"/>
          </a:p>
        </p:txBody>
      </p:sp>
      <p:sp>
        <p:nvSpPr>
          <p:cNvPr id="272" name="Google Shape;272;p30"/>
          <p:cNvSpPr txBox="1"/>
          <p:nvPr/>
        </p:nvSpPr>
        <p:spPr>
          <a:xfrm>
            <a:off x="2514605" y="4264343"/>
            <a:ext cx="18264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Arimo"/>
                <a:ea typeface="Arimo"/>
                <a:cs typeface="Arimo"/>
                <a:sym typeface="Arimo"/>
              </a:rPr>
              <a:t>Elaborate on what you want to discuss. </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DEFFF"/>
            </a:gs>
            <a:gs pos="100000">
              <a:srgbClr val="94B9FF"/>
            </a:gs>
          </a:gsLst>
          <a:lin ang="0" scaled="0"/>
        </a:gradFill>
      </p:bgPr>
    </p:bg>
    <p:spTree>
      <p:nvGrpSpPr>
        <p:cNvPr id="276" name="Shape 276"/>
        <p:cNvGrpSpPr/>
        <p:nvPr/>
      </p:nvGrpSpPr>
      <p:grpSpPr>
        <a:xfrm>
          <a:off x="0" y="0"/>
          <a:ext cx="0" cy="0"/>
          <a:chOff x="0" y="0"/>
          <a:chExt cx="0" cy="0"/>
        </a:xfrm>
      </p:grpSpPr>
      <p:sp>
        <p:nvSpPr>
          <p:cNvPr id="277" name="Google Shape;277;p31"/>
          <p:cNvSpPr/>
          <p:nvPr/>
        </p:nvSpPr>
        <p:spPr>
          <a:xfrm>
            <a:off x="4841625" y="1092619"/>
            <a:ext cx="4193427" cy="4114800"/>
          </a:xfrm>
          <a:custGeom>
            <a:rect b="b" l="l" r="r" t="t"/>
            <a:pathLst>
              <a:path extrusionOk="0" h="8229600" w="8386854">
                <a:moveTo>
                  <a:pt x="0" y="0"/>
                </a:moveTo>
                <a:lnTo>
                  <a:pt x="8386853" y="0"/>
                </a:lnTo>
                <a:lnTo>
                  <a:pt x="8386853" y="8229600"/>
                </a:lnTo>
                <a:lnTo>
                  <a:pt x="0" y="8229600"/>
                </a:lnTo>
                <a:lnTo>
                  <a:pt x="0" y="0"/>
                </a:lnTo>
                <a:close/>
              </a:path>
            </a:pathLst>
          </a:custGeom>
          <a:blipFill rotWithShape="1">
            <a:blip r:embed="rId3">
              <a:alphaModFix/>
            </a:blip>
            <a:stretch>
              <a:fillRect b="0" l="0" r="0" t="0"/>
            </a:stretch>
          </a:blipFill>
          <a:ln>
            <a:noFill/>
          </a:ln>
        </p:spPr>
      </p:sp>
      <p:sp>
        <p:nvSpPr>
          <p:cNvPr id="278" name="Google Shape;278;p31"/>
          <p:cNvSpPr txBox="1"/>
          <p:nvPr/>
        </p:nvSpPr>
        <p:spPr>
          <a:xfrm>
            <a:off x="385060" y="1294663"/>
            <a:ext cx="5710200" cy="207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500" u="none" cap="none" strike="noStrike">
                <a:solidFill>
                  <a:srgbClr val="ED7843"/>
                </a:solidFill>
                <a:latin typeface="Paytone One"/>
                <a:ea typeface="Paytone One"/>
                <a:cs typeface="Paytone One"/>
                <a:sym typeface="Paytone One"/>
              </a:rPr>
              <a:t>Write an original statement or inspiring quote</a:t>
            </a:r>
            <a:endParaRPr sz="700"/>
          </a:p>
        </p:txBody>
      </p:sp>
      <p:sp>
        <p:nvSpPr>
          <p:cNvPr id="279" name="Google Shape;279;p31"/>
          <p:cNvSpPr/>
          <p:nvPr/>
        </p:nvSpPr>
        <p:spPr>
          <a:xfrm rot="-2312006">
            <a:off x="282932" y="4229576"/>
            <a:ext cx="504349" cy="1084622"/>
          </a:xfrm>
          <a:custGeom>
            <a:rect b="b" l="l" r="r" t="t"/>
            <a:pathLst>
              <a:path extrusionOk="0" h="2169244" w="1008699">
                <a:moveTo>
                  <a:pt x="0" y="0"/>
                </a:moveTo>
                <a:lnTo>
                  <a:pt x="1008698" y="0"/>
                </a:lnTo>
                <a:lnTo>
                  <a:pt x="1008698" y="2169245"/>
                </a:lnTo>
                <a:lnTo>
                  <a:pt x="0" y="2169245"/>
                </a:lnTo>
                <a:lnTo>
                  <a:pt x="0" y="0"/>
                </a:lnTo>
                <a:close/>
              </a:path>
            </a:pathLst>
          </a:custGeom>
          <a:blipFill rotWithShape="1">
            <a:blip r:embed="rId4">
              <a:alphaModFix/>
            </a:blip>
            <a:stretch>
              <a:fillRect b="0" l="0" r="0" t="0"/>
            </a:stretch>
          </a:blipFill>
          <a:ln>
            <a:noFill/>
          </a:ln>
        </p:spPr>
      </p:sp>
      <p:sp>
        <p:nvSpPr>
          <p:cNvPr id="280" name="Google Shape;280;p31"/>
          <p:cNvSpPr/>
          <p:nvPr/>
        </p:nvSpPr>
        <p:spPr>
          <a:xfrm>
            <a:off x="7315200" y="0"/>
            <a:ext cx="3657600" cy="1690021"/>
          </a:xfrm>
          <a:custGeom>
            <a:rect b="b" l="l" r="r" t="t"/>
            <a:pathLst>
              <a:path extrusionOk="0" h="3380042" w="7315200">
                <a:moveTo>
                  <a:pt x="0" y="0"/>
                </a:moveTo>
                <a:lnTo>
                  <a:pt x="7315200" y="0"/>
                </a:lnTo>
                <a:lnTo>
                  <a:pt x="7315200" y="3380042"/>
                </a:lnTo>
                <a:lnTo>
                  <a:pt x="0" y="3380042"/>
                </a:lnTo>
                <a:lnTo>
                  <a:pt x="0" y="0"/>
                </a:lnTo>
                <a:close/>
              </a:path>
            </a:pathLst>
          </a:custGeom>
          <a:blipFill rotWithShape="1">
            <a:blip r:embed="rId5">
              <a:alphaModFix/>
            </a:blip>
            <a:stretch>
              <a:fillRect b="0" l="0" r="0" t="0"/>
            </a:stretch>
          </a:blipFill>
          <a:ln>
            <a:noFill/>
          </a:ln>
        </p:spPr>
      </p:sp>
      <p:sp>
        <p:nvSpPr>
          <p:cNvPr id="281" name="Google Shape;281;p31"/>
          <p:cNvSpPr/>
          <p:nvPr/>
        </p:nvSpPr>
        <p:spPr>
          <a:xfrm rot="10716083">
            <a:off x="149843" y="-1196097"/>
            <a:ext cx="5678814" cy="1972098"/>
          </a:xfrm>
          <a:custGeom>
            <a:rect b="b" l="l" r="r" t="t"/>
            <a:pathLst>
              <a:path extrusionOk="0" h="3944195" w="11357629">
                <a:moveTo>
                  <a:pt x="0" y="0"/>
                </a:moveTo>
                <a:lnTo>
                  <a:pt x="11357629" y="0"/>
                </a:lnTo>
                <a:lnTo>
                  <a:pt x="11357629" y="3944195"/>
                </a:lnTo>
                <a:lnTo>
                  <a:pt x="0" y="3944195"/>
                </a:lnTo>
                <a:lnTo>
                  <a:pt x="0" y="0"/>
                </a:lnTo>
                <a:close/>
              </a:path>
            </a:pathLst>
          </a:custGeom>
          <a:blipFill rotWithShape="1">
            <a:blip r:embed="rId6">
              <a:alphaModFix/>
            </a:blip>
            <a:stretch>
              <a:fillRect b="0" l="0" r="0" t="0"/>
            </a:stretch>
          </a:blipFill>
          <a:ln>
            <a:noFill/>
          </a:ln>
        </p:spPr>
      </p:sp>
      <p:sp>
        <p:nvSpPr>
          <p:cNvPr id="282" name="Google Shape;282;p31"/>
          <p:cNvSpPr txBox="1"/>
          <p:nvPr/>
        </p:nvSpPr>
        <p:spPr>
          <a:xfrm>
            <a:off x="217666" y="3732115"/>
            <a:ext cx="6402382" cy="32099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800" u="none" cap="none" strike="noStrike">
                <a:solidFill>
                  <a:srgbClr val="000000"/>
                </a:solidFill>
                <a:latin typeface="Arimo"/>
                <a:ea typeface="Arimo"/>
                <a:cs typeface="Arimo"/>
                <a:sym typeface="Arimo"/>
              </a:rPr>
              <a:t>— Include a credit, citation, or supporting message</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F86D46"/>
      </a:dk1>
      <a:lt1>
        <a:srgbClr val="CDEFFF"/>
      </a:lt1>
      <a:dk2>
        <a:srgbClr val="191919"/>
      </a:dk2>
      <a:lt2>
        <a:srgbClr val="FABB17"/>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