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Lato"/>
      <p:regular r:id="rId26"/>
      <p:bold r:id="rId27"/>
      <p:italic r:id="rId28"/>
      <p:boldItalic r:id="rId29"/>
    </p:embeddedFont>
    <p:embeddedFont>
      <p:font typeface="Lato Black"/>
      <p:bold r:id="rId30"/>
      <p:boldItalic r:id="rId31"/>
    </p:embeddedFont>
    <p:embeddedFont>
      <p:font typeface="Shrikhand"/>
      <p:regular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slide" Target="slides/slide20.xml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Black-boldItalic.fntdata"/><Relationship Id="rId30" Type="http://schemas.openxmlformats.org/officeDocument/2006/relationships/font" Target="fonts/LatoBlack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Shrikhand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7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2526" y="1998934"/>
            <a:ext cx="15942973" cy="60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 rotWithShape="1">
          <a:blip r:embed="rId3">
            <a:alphaModFix/>
          </a:blip>
          <a:srcRect b="49543" l="0" r="51076" t="0"/>
          <a:stretch/>
        </p:blipFill>
        <p:spPr>
          <a:xfrm>
            <a:off x="15329500" y="7242175"/>
            <a:ext cx="2958501" cy="304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"/>
          <p:cNvPicPr preferRelativeResize="0"/>
          <p:nvPr/>
        </p:nvPicPr>
        <p:blipFill rotWithShape="1">
          <a:blip r:embed="rId4">
            <a:alphaModFix/>
          </a:blip>
          <a:srcRect b="0" l="56018" r="0" t="44552"/>
          <a:stretch/>
        </p:blipFill>
        <p:spPr>
          <a:xfrm>
            <a:off x="0" y="0"/>
            <a:ext cx="2714949" cy="3429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3"/>
          <p:cNvGrpSpPr/>
          <p:nvPr/>
        </p:nvGrpSpPr>
        <p:grpSpPr>
          <a:xfrm>
            <a:off x="3971525" y="1138813"/>
            <a:ext cx="10344950" cy="1417932"/>
            <a:chOff x="0" y="-95250"/>
            <a:chExt cx="2601129" cy="356524"/>
          </a:xfrm>
        </p:grpSpPr>
        <p:sp>
          <p:nvSpPr>
            <p:cNvPr id="14" name="Google Shape;14;p3"/>
            <p:cNvSpPr/>
            <p:nvPr/>
          </p:nvSpPr>
          <p:spPr>
            <a:xfrm>
              <a:off x="0" y="0"/>
              <a:ext cx="2601129" cy="261274"/>
            </a:xfrm>
            <a:custGeom>
              <a:rect b="b" l="l" r="r" t="t"/>
              <a:pathLst>
                <a:path extrusionOk="0" h="261274" w="2601129">
                  <a:moveTo>
                    <a:pt x="0" y="0"/>
                  </a:moveTo>
                  <a:lnTo>
                    <a:pt x="2601129" y="0"/>
                  </a:lnTo>
                  <a:lnTo>
                    <a:pt x="2601129" y="261274"/>
                  </a:lnTo>
                  <a:lnTo>
                    <a:pt x="0" y="261274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5" name="Google Shape;15;p3"/>
            <p:cNvSpPr txBox="1"/>
            <p:nvPr/>
          </p:nvSpPr>
          <p:spPr>
            <a:xfrm>
              <a:off x="0" y="-95250"/>
              <a:ext cx="2601000" cy="35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6;p3"/>
          <p:cNvSpPr txBox="1"/>
          <p:nvPr>
            <p:ph type="title"/>
          </p:nvPr>
        </p:nvSpPr>
        <p:spPr>
          <a:xfrm>
            <a:off x="2185350" y="2752600"/>
            <a:ext cx="13917300" cy="431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278BF"/>
              </a:buClr>
              <a:buSzPts val="14600"/>
              <a:buNone/>
              <a:defRPr sz="14600">
                <a:solidFill>
                  <a:srgbClr val="4278BF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4174750" y="1693746"/>
            <a:ext cx="9938400" cy="60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700"/>
              <a:buNone/>
              <a:defRPr b="1" sz="3700"/>
            </a:lvl1pPr>
            <a:lvl2pPr lvl="1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2" type="subTitle"/>
          </p:nvPr>
        </p:nvSpPr>
        <p:spPr>
          <a:xfrm>
            <a:off x="4174750" y="8766696"/>
            <a:ext cx="9938400" cy="60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950"/>
              <a:buNone/>
              <a:defRPr b="1" sz="395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3" type="subTitle"/>
          </p:nvPr>
        </p:nvSpPr>
        <p:spPr>
          <a:xfrm>
            <a:off x="2472800" y="6520732"/>
            <a:ext cx="13342200" cy="98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D8630"/>
              </a:buClr>
              <a:buSzPts val="5550"/>
              <a:buFont typeface="Shrikhand"/>
              <a:buNone/>
              <a:defRPr b="1" sz="5550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-431100" y="561697"/>
            <a:ext cx="19150200" cy="215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"/>
          <p:cNvSpPr/>
          <p:nvPr/>
        </p:nvSpPr>
        <p:spPr>
          <a:xfrm>
            <a:off x="3155367" y="2773627"/>
            <a:ext cx="11977266" cy="6707269"/>
          </a:xfrm>
          <a:custGeom>
            <a:rect b="b" l="l" r="r" t="t"/>
            <a:pathLst>
              <a:path extrusionOk="0" h="6707269" w="11977266">
                <a:moveTo>
                  <a:pt x="0" y="0"/>
                </a:moveTo>
                <a:lnTo>
                  <a:pt x="11977266" y="0"/>
                </a:lnTo>
                <a:lnTo>
                  <a:pt x="11977266" y="6707268"/>
                </a:lnTo>
                <a:lnTo>
                  <a:pt x="0" y="6707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4"/>
          <p:cNvSpPr txBox="1"/>
          <p:nvPr/>
        </p:nvSpPr>
        <p:spPr>
          <a:xfrm>
            <a:off x="4905776" y="3352343"/>
            <a:ext cx="1207800" cy="55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3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01</a:t>
            </a:r>
            <a:endParaRPr/>
          </a:p>
          <a:p>
            <a:pPr indent="0" lvl="0" marL="0" marR="0" rtl="0" algn="ctr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3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02</a:t>
            </a:r>
            <a:endParaRPr/>
          </a:p>
          <a:p>
            <a:pPr indent="0" lvl="0" marL="0" marR="0" rtl="0" algn="ctr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3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03</a:t>
            </a:r>
            <a:endParaRPr/>
          </a:p>
          <a:p>
            <a:pPr indent="0" lvl="0" marL="0" marR="0" rtl="0" algn="ctr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3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04</a:t>
            </a:r>
            <a:endParaRPr/>
          </a:p>
        </p:txBody>
      </p:sp>
      <p:grpSp>
        <p:nvGrpSpPr>
          <p:cNvPr id="24" name="Google Shape;24;p4"/>
          <p:cNvGrpSpPr/>
          <p:nvPr/>
        </p:nvGrpSpPr>
        <p:grpSpPr>
          <a:xfrm>
            <a:off x="0" y="-378819"/>
            <a:ext cx="410986" cy="10665819"/>
            <a:chOff x="0" y="-95250"/>
            <a:chExt cx="103338" cy="2681808"/>
          </a:xfrm>
        </p:grpSpPr>
        <p:sp>
          <p:nvSpPr>
            <p:cNvPr id="25" name="Google Shape;25;p4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26" name="Google Shape;26;p4"/>
            <p:cNvSpPr txBox="1"/>
            <p:nvPr/>
          </p:nvSpPr>
          <p:spPr>
            <a:xfrm>
              <a:off x="0" y="-95250"/>
              <a:ext cx="103200" cy="26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oogle Shape;27;p4"/>
          <p:cNvGrpSpPr/>
          <p:nvPr/>
        </p:nvGrpSpPr>
        <p:grpSpPr>
          <a:xfrm>
            <a:off x="17877015" y="-378819"/>
            <a:ext cx="410986" cy="10665819"/>
            <a:chOff x="0" y="-95250"/>
            <a:chExt cx="103338" cy="2681808"/>
          </a:xfrm>
        </p:grpSpPr>
        <p:sp>
          <p:nvSpPr>
            <p:cNvPr id="28" name="Google Shape;28;p4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29" name="Google Shape;29;p4"/>
            <p:cNvSpPr txBox="1"/>
            <p:nvPr/>
          </p:nvSpPr>
          <p:spPr>
            <a:xfrm>
              <a:off x="0" y="-95250"/>
              <a:ext cx="103200" cy="26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4"/>
          <p:cNvSpPr txBox="1"/>
          <p:nvPr>
            <p:ph idx="1" type="subTitle"/>
          </p:nvPr>
        </p:nvSpPr>
        <p:spPr>
          <a:xfrm>
            <a:off x="6649525" y="3388025"/>
            <a:ext cx="8824200" cy="82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640"/>
              </a:spcBef>
              <a:spcAft>
                <a:spcPts val="0"/>
              </a:spcAft>
              <a:buClr>
                <a:srgbClr val="4278BF"/>
              </a:buClr>
              <a:buSzPts val="4700"/>
              <a:buNone/>
              <a:defRPr b="1" sz="4700">
                <a:solidFill>
                  <a:srgbClr val="4278BF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4700"/>
              <a:buNone/>
              <a:defRPr sz="4700"/>
            </a:lvl2pPr>
            <a:lvl3pPr lvl="2">
              <a:spcBef>
                <a:spcPts val="480"/>
              </a:spcBef>
              <a:spcAft>
                <a:spcPts val="0"/>
              </a:spcAft>
              <a:buSzPts val="4700"/>
              <a:buNone/>
              <a:defRPr sz="4700"/>
            </a:lvl3pPr>
            <a:lvl4pPr lvl="3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4pPr>
            <a:lvl5pPr lvl="4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5pPr>
            <a:lvl6pPr lvl="5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6pPr>
            <a:lvl7pPr lvl="6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7pPr>
            <a:lvl8pPr lvl="7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8pPr>
            <a:lvl9pPr lvl="8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31" name="Google Shape;31;p4"/>
          <p:cNvSpPr txBox="1"/>
          <p:nvPr>
            <p:ph idx="2" type="subTitle"/>
          </p:nvPr>
        </p:nvSpPr>
        <p:spPr>
          <a:xfrm>
            <a:off x="6649525" y="4887450"/>
            <a:ext cx="8824200" cy="82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Clr>
                <a:srgbClr val="4278BF"/>
              </a:buClr>
              <a:buSzPts val="4700"/>
              <a:buNone/>
              <a:defRPr b="1" sz="4700">
                <a:solidFill>
                  <a:srgbClr val="4278B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4700"/>
              <a:buNone/>
              <a:defRPr sz="4700"/>
            </a:lvl2pPr>
            <a:lvl3pPr lvl="2" rtl="0">
              <a:spcBef>
                <a:spcPts val="480"/>
              </a:spcBef>
              <a:spcAft>
                <a:spcPts val="0"/>
              </a:spcAft>
              <a:buSzPts val="4700"/>
              <a:buNone/>
              <a:defRPr sz="4700"/>
            </a:lvl3pPr>
            <a:lvl4pPr lvl="3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4pPr>
            <a:lvl5pPr lvl="4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5pPr>
            <a:lvl6pPr lvl="5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6pPr>
            <a:lvl7pPr lvl="6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7pPr>
            <a:lvl8pPr lvl="7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8pPr>
            <a:lvl9pPr lvl="8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32" name="Google Shape;32;p4"/>
          <p:cNvSpPr txBox="1"/>
          <p:nvPr>
            <p:ph idx="3" type="subTitle"/>
          </p:nvPr>
        </p:nvSpPr>
        <p:spPr>
          <a:xfrm>
            <a:off x="6649525" y="6504900"/>
            <a:ext cx="8824200" cy="82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Clr>
                <a:srgbClr val="4278BF"/>
              </a:buClr>
              <a:buSzPts val="4700"/>
              <a:buNone/>
              <a:defRPr b="1" sz="4700">
                <a:solidFill>
                  <a:srgbClr val="4278B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4700"/>
              <a:buNone/>
              <a:defRPr sz="4700"/>
            </a:lvl2pPr>
            <a:lvl3pPr lvl="2" rtl="0">
              <a:spcBef>
                <a:spcPts val="480"/>
              </a:spcBef>
              <a:spcAft>
                <a:spcPts val="0"/>
              </a:spcAft>
              <a:buSzPts val="4700"/>
              <a:buNone/>
              <a:defRPr sz="4700"/>
            </a:lvl3pPr>
            <a:lvl4pPr lvl="3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4pPr>
            <a:lvl5pPr lvl="4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5pPr>
            <a:lvl6pPr lvl="5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6pPr>
            <a:lvl7pPr lvl="6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7pPr>
            <a:lvl8pPr lvl="7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8pPr>
            <a:lvl9pPr lvl="8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33" name="Google Shape;33;p4"/>
          <p:cNvSpPr txBox="1"/>
          <p:nvPr>
            <p:ph idx="4" type="subTitle"/>
          </p:nvPr>
        </p:nvSpPr>
        <p:spPr>
          <a:xfrm>
            <a:off x="6649525" y="8049150"/>
            <a:ext cx="8824200" cy="82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Clr>
                <a:srgbClr val="4278BF"/>
              </a:buClr>
              <a:buSzPts val="4700"/>
              <a:buNone/>
              <a:defRPr b="1" sz="4700">
                <a:solidFill>
                  <a:srgbClr val="4278B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4700"/>
              <a:buNone/>
              <a:defRPr sz="4700"/>
            </a:lvl2pPr>
            <a:lvl3pPr lvl="2" rtl="0">
              <a:spcBef>
                <a:spcPts val="480"/>
              </a:spcBef>
              <a:spcAft>
                <a:spcPts val="0"/>
              </a:spcAft>
              <a:buSzPts val="4700"/>
              <a:buNone/>
              <a:defRPr sz="4700"/>
            </a:lvl3pPr>
            <a:lvl4pPr lvl="3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4pPr>
            <a:lvl5pPr lvl="4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5pPr>
            <a:lvl6pPr lvl="5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6pPr>
            <a:lvl7pPr lvl="6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7pPr>
            <a:lvl8pPr lvl="7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8pPr>
            <a:lvl9pPr lvl="8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410975" y="1903425"/>
            <a:ext cx="9448500" cy="215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/>
          <p:nvPr/>
        </p:nvSpPr>
        <p:spPr>
          <a:xfrm>
            <a:off x="9859576" y="601258"/>
            <a:ext cx="7399724" cy="9084483"/>
          </a:xfrm>
          <a:custGeom>
            <a:rect b="b" l="l" r="r" t="t"/>
            <a:pathLst>
              <a:path extrusionOk="0" h="9084483" w="7399724">
                <a:moveTo>
                  <a:pt x="0" y="0"/>
                </a:moveTo>
                <a:lnTo>
                  <a:pt x="7399724" y="0"/>
                </a:lnTo>
                <a:lnTo>
                  <a:pt x="7399724" y="9084484"/>
                </a:lnTo>
                <a:lnTo>
                  <a:pt x="0" y="9084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7" name="Google Shape;37;p5"/>
          <p:cNvGrpSpPr/>
          <p:nvPr/>
        </p:nvGrpSpPr>
        <p:grpSpPr>
          <a:xfrm>
            <a:off x="0" y="-378819"/>
            <a:ext cx="410986" cy="10665819"/>
            <a:chOff x="0" y="-95250"/>
            <a:chExt cx="103338" cy="2681808"/>
          </a:xfrm>
        </p:grpSpPr>
        <p:sp>
          <p:nvSpPr>
            <p:cNvPr id="38" name="Google Shape;38;p5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39" name="Google Shape;39;p5"/>
            <p:cNvSpPr txBox="1"/>
            <p:nvPr/>
          </p:nvSpPr>
          <p:spPr>
            <a:xfrm>
              <a:off x="0" y="-95250"/>
              <a:ext cx="103200" cy="26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5"/>
          <p:cNvGrpSpPr/>
          <p:nvPr/>
        </p:nvGrpSpPr>
        <p:grpSpPr>
          <a:xfrm>
            <a:off x="17877015" y="-378819"/>
            <a:ext cx="410986" cy="10665819"/>
            <a:chOff x="0" y="-95250"/>
            <a:chExt cx="103338" cy="2681808"/>
          </a:xfrm>
        </p:grpSpPr>
        <p:sp>
          <p:nvSpPr>
            <p:cNvPr id="41" name="Google Shape;41;p5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42" name="Google Shape;42;p5"/>
            <p:cNvSpPr txBox="1"/>
            <p:nvPr/>
          </p:nvSpPr>
          <p:spPr>
            <a:xfrm>
              <a:off x="0" y="-95250"/>
              <a:ext cx="103200" cy="26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43;p5"/>
          <p:cNvSpPr txBox="1"/>
          <p:nvPr>
            <p:ph idx="1" type="body"/>
          </p:nvPr>
        </p:nvSpPr>
        <p:spPr>
          <a:xfrm>
            <a:off x="1981175" y="5571215"/>
            <a:ext cx="6308100" cy="381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0050" lvl="0" marL="45720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1pPr>
            <a:lvl2pPr indent="-368300" lvl="1" marL="91440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2pPr>
            <a:lvl3pPr indent="-368300" lvl="2" marL="137160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3pPr>
            <a:lvl4pPr indent="-368300" lvl="3" marL="18288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68300" lvl="4" marL="22860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»"/>
              <a:defRPr>
                <a:solidFill>
                  <a:schemeClr val="lt1"/>
                </a:solidFill>
              </a:defRPr>
            </a:lvl5pPr>
            <a:lvl6pPr indent="-368300" lvl="5" marL="27432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6pPr>
            <a:lvl7pPr indent="-368300" lvl="6" marL="32004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7pPr>
            <a:lvl8pPr indent="-368300" lvl="7" marL="36576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8pPr>
            <a:lvl9pPr indent="-368300" lvl="8" marL="41148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5"/>
          <p:cNvSpPr/>
          <p:nvPr>
            <p:ph idx="2" type="pic"/>
          </p:nvPr>
        </p:nvSpPr>
        <p:spPr>
          <a:xfrm>
            <a:off x="10351700" y="2336325"/>
            <a:ext cx="6398100" cy="56250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5"/>
          <p:cNvSpPr txBox="1"/>
          <p:nvPr>
            <p:ph idx="3" type="subTitle"/>
          </p:nvPr>
        </p:nvSpPr>
        <p:spPr>
          <a:xfrm>
            <a:off x="11636750" y="8318025"/>
            <a:ext cx="3828000" cy="68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4278BF"/>
              </a:buClr>
              <a:buSzPts val="2700"/>
              <a:buNone/>
              <a:defRPr b="1" sz="2700">
                <a:solidFill>
                  <a:srgbClr val="4278BF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4" type="subTitle"/>
          </p:nvPr>
        </p:nvSpPr>
        <p:spPr>
          <a:xfrm>
            <a:off x="11636750" y="1452832"/>
            <a:ext cx="3828000" cy="68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D8630"/>
              </a:buClr>
              <a:buSzPts val="2950"/>
              <a:buFont typeface="Shrikhand"/>
              <a:buNone/>
              <a:defRPr b="1" sz="2950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6377598" y="2821604"/>
            <a:ext cx="5532831" cy="7465435"/>
            <a:chOff x="0" y="0"/>
            <a:chExt cx="660400" cy="891076"/>
          </a:xfrm>
        </p:grpSpPr>
        <p:sp>
          <p:nvSpPr>
            <p:cNvPr id="49" name="Google Shape;49;p6"/>
            <p:cNvSpPr/>
            <p:nvPr/>
          </p:nvSpPr>
          <p:spPr>
            <a:xfrm>
              <a:off x="0" y="0"/>
              <a:ext cx="660400" cy="891076"/>
            </a:xfrm>
            <a:custGeom>
              <a:rect b="b" l="l" r="r" t="t"/>
              <a:pathLst>
                <a:path extrusionOk="0" h="891076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241"/>
                  </a:cubicBezTo>
                  <a:lnTo>
                    <a:pt x="660400" y="891076"/>
                  </a:lnTo>
                  <a:lnTo>
                    <a:pt x="0" y="891076"/>
                  </a:lnTo>
                  <a:lnTo>
                    <a:pt x="0" y="33065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6"/>
            <p:cNvSpPr txBox="1"/>
            <p:nvPr/>
          </p:nvSpPr>
          <p:spPr>
            <a:xfrm>
              <a:off x="0" y="31750"/>
              <a:ext cx="660300" cy="85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51;p6"/>
          <p:cNvGrpSpPr/>
          <p:nvPr/>
        </p:nvGrpSpPr>
        <p:grpSpPr>
          <a:xfrm>
            <a:off x="410985" y="2821604"/>
            <a:ext cx="5532831" cy="7465435"/>
            <a:chOff x="0" y="0"/>
            <a:chExt cx="660400" cy="891076"/>
          </a:xfrm>
        </p:grpSpPr>
        <p:sp>
          <p:nvSpPr>
            <p:cNvPr id="52" name="Google Shape;52;p6"/>
            <p:cNvSpPr/>
            <p:nvPr/>
          </p:nvSpPr>
          <p:spPr>
            <a:xfrm>
              <a:off x="0" y="0"/>
              <a:ext cx="660400" cy="891076"/>
            </a:xfrm>
            <a:custGeom>
              <a:rect b="b" l="l" r="r" t="t"/>
              <a:pathLst>
                <a:path extrusionOk="0" h="891076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241"/>
                  </a:cubicBezTo>
                  <a:lnTo>
                    <a:pt x="660400" y="891076"/>
                  </a:lnTo>
                  <a:lnTo>
                    <a:pt x="0" y="891076"/>
                  </a:lnTo>
                  <a:lnTo>
                    <a:pt x="0" y="33065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6"/>
            <p:cNvSpPr txBox="1"/>
            <p:nvPr/>
          </p:nvSpPr>
          <p:spPr>
            <a:xfrm>
              <a:off x="0" y="31750"/>
              <a:ext cx="660300" cy="85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6"/>
          <p:cNvGrpSpPr/>
          <p:nvPr/>
        </p:nvGrpSpPr>
        <p:grpSpPr>
          <a:xfrm>
            <a:off x="12348552" y="2821604"/>
            <a:ext cx="5532831" cy="7465435"/>
            <a:chOff x="0" y="0"/>
            <a:chExt cx="660400" cy="891076"/>
          </a:xfrm>
        </p:grpSpPr>
        <p:sp>
          <p:nvSpPr>
            <p:cNvPr id="55" name="Google Shape;55;p6"/>
            <p:cNvSpPr/>
            <p:nvPr/>
          </p:nvSpPr>
          <p:spPr>
            <a:xfrm>
              <a:off x="0" y="0"/>
              <a:ext cx="660400" cy="891076"/>
            </a:xfrm>
            <a:custGeom>
              <a:rect b="b" l="l" r="r" t="t"/>
              <a:pathLst>
                <a:path extrusionOk="0" h="891076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241"/>
                  </a:cubicBezTo>
                  <a:lnTo>
                    <a:pt x="660400" y="891076"/>
                  </a:lnTo>
                  <a:lnTo>
                    <a:pt x="0" y="891076"/>
                  </a:lnTo>
                  <a:lnTo>
                    <a:pt x="0" y="33065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6"/>
            <p:cNvSpPr txBox="1"/>
            <p:nvPr/>
          </p:nvSpPr>
          <p:spPr>
            <a:xfrm>
              <a:off x="0" y="31750"/>
              <a:ext cx="660300" cy="85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6"/>
          <p:cNvGrpSpPr/>
          <p:nvPr/>
        </p:nvGrpSpPr>
        <p:grpSpPr>
          <a:xfrm>
            <a:off x="7600950" y="3719324"/>
            <a:ext cx="3086120" cy="1176659"/>
            <a:chOff x="0" y="-95250"/>
            <a:chExt cx="812800" cy="309900"/>
          </a:xfrm>
        </p:grpSpPr>
        <p:sp>
          <p:nvSpPr>
            <p:cNvPr id="58" name="Google Shape;58;p6"/>
            <p:cNvSpPr/>
            <p:nvPr/>
          </p:nvSpPr>
          <p:spPr>
            <a:xfrm>
              <a:off x="0" y="0"/>
              <a:ext cx="812800" cy="214632"/>
            </a:xfrm>
            <a:custGeom>
              <a:rect b="b" l="l" r="r" t="t"/>
              <a:pathLst>
                <a:path extrusionOk="0" h="21463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14632"/>
                  </a:lnTo>
                  <a:lnTo>
                    <a:pt x="0" y="214632"/>
                  </a:lnTo>
                  <a:close/>
                </a:path>
              </a:pathLst>
            </a:custGeom>
            <a:solidFill>
              <a:srgbClr val="4278BF"/>
            </a:solidFill>
            <a:ln>
              <a:noFill/>
            </a:ln>
          </p:spPr>
        </p:sp>
        <p:sp>
          <p:nvSpPr>
            <p:cNvPr id="59" name="Google Shape;59;p6"/>
            <p:cNvSpPr txBox="1"/>
            <p:nvPr/>
          </p:nvSpPr>
          <p:spPr>
            <a:xfrm>
              <a:off x="0" y="-95250"/>
              <a:ext cx="8127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6"/>
          <p:cNvGrpSpPr/>
          <p:nvPr/>
        </p:nvGrpSpPr>
        <p:grpSpPr>
          <a:xfrm>
            <a:off x="1634337" y="3719324"/>
            <a:ext cx="3086120" cy="1176659"/>
            <a:chOff x="0" y="-95250"/>
            <a:chExt cx="812800" cy="309900"/>
          </a:xfrm>
        </p:grpSpPr>
        <p:sp>
          <p:nvSpPr>
            <p:cNvPr id="61" name="Google Shape;61;p6"/>
            <p:cNvSpPr/>
            <p:nvPr/>
          </p:nvSpPr>
          <p:spPr>
            <a:xfrm>
              <a:off x="0" y="0"/>
              <a:ext cx="812800" cy="214632"/>
            </a:xfrm>
            <a:custGeom>
              <a:rect b="b" l="l" r="r" t="t"/>
              <a:pathLst>
                <a:path extrusionOk="0" h="21463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14632"/>
                  </a:lnTo>
                  <a:lnTo>
                    <a:pt x="0" y="214632"/>
                  </a:lnTo>
                  <a:close/>
                </a:path>
              </a:pathLst>
            </a:custGeom>
            <a:solidFill>
              <a:srgbClr val="4278BF"/>
            </a:solidFill>
            <a:ln>
              <a:noFill/>
            </a:ln>
          </p:spPr>
        </p:sp>
        <p:sp>
          <p:nvSpPr>
            <p:cNvPr id="62" name="Google Shape;62;p6"/>
            <p:cNvSpPr txBox="1"/>
            <p:nvPr/>
          </p:nvSpPr>
          <p:spPr>
            <a:xfrm>
              <a:off x="0" y="-95250"/>
              <a:ext cx="8127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6"/>
          <p:cNvGrpSpPr/>
          <p:nvPr/>
        </p:nvGrpSpPr>
        <p:grpSpPr>
          <a:xfrm>
            <a:off x="13571904" y="3719324"/>
            <a:ext cx="3086120" cy="1176659"/>
            <a:chOff x="0" y="-95250"/>
            <a:chExt cx="812800" cy="309900"/>
          </a:xfrm>
        </p:grpSpPr>
        <p:sp>
          <p:nvSpPr>
            <p:cNvPr id="64" name="Google Shape;64;p6"/>
            <p:cNvSpPr/>
            <p:nvPr/>
          </p:nvSpPr>
          <p:spPr>
            <a:xfrm>
              <a:off x="0" y="0"/>
              <a:ext cx="812800" cy="214632"/>
            </a:xfrm>
            <a:custGeom>
              <a:rect b="b" l="l" r="r" t="t"/>
              <a:pathLst>
                <a:path extrusionOk="0" h="21463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14632"/>
                  </a:lnTo>
                  <a:lnTo>
                    <a:pt x="0" y="214632"/>
                  </a:lnTo>
                  <a:close/>
                </a:path>
              </a:pathLst>
            </a:custGeom>
            <a:solidFill>
              <a:srgbClr val="4278BF"/>
            </a:solidFill>
            <a:ln>
              <a:noFill/>
            </a:ln>
          </p:spPr>
        </p:sp>
        <p:sp>
          <p:nvSpPr>
            <p:cNvPr id="65" name="Google Shape;65;p6"/>
            <p:cNvSpPr txBox="1"/>
            <p:nvPr/>
          </p:nvSpPr>
          <p:spPr>
            <a:xfrm>
              <a:off x="0" y="-95250"/>
              <a:ext cx="8127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6"/>
          <p:cNvGrpSpPr/>
          <p:nvPr/>
        </p:nvGrpSpPr>
        <p:grpSpPr>
          <a:xfrm>
            <a:off x="2016325" y="5220113"/>
            <a:ext cx="2322088" cy="2376512"/>
            <a:chOff x="0" y="-19050"/>
            <a:chExt cx="812800" cy="831850"/>
          </a:xfrm>
        </p:grpSpPr>
        <p:sp>
          <p:nvSpPr>
            <p:cNvPr id="67" name="Google Shape;67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6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6"/>
          <p:cNvGrpSpPr/>
          <p:nvPr/>
        </p:nvGrpSpPr>
        <p:grpSpPr>
          <a:xfrm>
            <a:off x="7982938" y="5220113"/>
            <a:ext cx="2322088" cy="2376512"/>
            <a:chOff x="0" y="-19050"/>
            <a:chExt cx="812800" cy="831850"/>
          </a:xfrm>
        </p:grpSpPr>
        <p:sp>
          <p:nvSpPr>
            <p:cNvPr id="70" name="Google Shape;70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6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6"/>
          <p:cNvGrpSpPr/>
          <p:nvPr/>
        </p:nvGrpSpPr>
        <p:grpSpPr>
          <a:xfrm>
            <a:off x="13953893" y="5220113"/>
            <a:ext cx="2322088" cy="2376512"/>
            <a:chOff x="0" y="-19050"/>
            <a:chExt cx="812800" cy="831850"/>
          </a:xfrm>
        </p:grpSpPr>
        <p:sp>
          <p:nvSpPr>
            <p:cNvPr id="73" name="Google Shape;73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6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6"/>
          <p:cNvGrpSpPr/>
          <p:nvPr/>
        </p:nvGrpSpPr>
        <p:grpSpPr>
          <a:xfrm>
            <a:off x="0" y="-378819"/>
            <a:ext cx="410986" cy="10665819"/>
            <a:chOff x="0" y="-95250"/>
            <a:chExt cx="103338" cy="2681808"/>
          </a:xfrm>
        </p:grpSpPr>
        <p:sp>
          <p:nvSpPr>
            <p:cNvPr id="76" name="Google Shape;76;p6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77" name="Google Shape;77;p6"/>
            <p:cNvSpPr txBox="1"/>
            <p:nvPr/>
          </p:nvSpPr>
          <p:spPr>
            <a:xfrm>
              <a:off x="0" y="-95250"/>
              <a:ext cx="103200" cy="26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6"/>
          <p:cNvGrpSpPr/>
          <p:nvPr/>
        </p:nvGrpSpPr>
        <p:grpSpPr>
          <a:xfrm>
            <a:off x="17877015" y="-378819"/>
            <a:ext cx="410986" cy="10665819"/>
            <a:chOff x="0" y="-95250"/>
            <a:chExt cx="103338" cy="2681808"/>
          </a:xfrm>
        </p:grpSpPr>
        <p:sp>
          <p:nvSpPr>
            <p:cNvPr id="79" name="Google Shape;79;p6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80" name="Google Shape;80;p6"/>
            <p:cNvSpPr txBox="1"/>
            <p:nvPr/>
          </p:nvSpPr>
          <p:spPr>
            <a:xfrm>
              <a:off x="0" y="-95250"/>
              <a:ext cx="103200" cy="26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" name="Google Shape;81;p6"/>
          <p:cNvSpPr/>
          <p:nvPr/>
        </p:nvSpPr>
        <p:spPr>
          <a:xfrm>
            <a:off x="2445161" y="5723000"/>
            <a:ext cx="1388251" cy="1406147"/>
          </a:xfrm>
          <a:custGeom>
            <a:rect b="b" l="l" r="r" t="t"/>
            <a:pathLst>
              <a:path extrusionOk="0" h="1406147" w="1388251">
                <a:moveTo>
                  <a:pt x="0" y="0"/>
                </a:moveTo>
                <a:lnTo>
                  <a:pt x="1388251" y="0"/>
                </a:lnTo>
                <a:lnTo>
                  <a:pt x="1388251" y="1406147"/>
                </a:lnTo>
                <a:lnTo>
                  <a:pt x="0" y="1406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6"/>
          <p:cNvSpPr/>
          <p:nvPr/>
        </p:nvSpPr>
        <p:spPr>
          <a:xfrm>
            <a:off x="8537223" y="5723000"/>
            <a:ext cx="1217896" cy="1425197"/>
          </a:xfrm>
          <a:custGeom>
            <a:rect b="b" l="l" r="r" t="t"/>
            <a:pathLst>
              <a:path extrusionOk="0" h="1425197" w="1217896">
                <a:moveTo>
                  <a:pt x="0" y="0"/>
                </a:moveTo>
                <a:lnTo>
                  <a:pt x="1217895" y="0"/>
                </a:lnTo>
                <a:lnTo>
                  <a:pt x="1217895" y="1425197"/>
                </a:lnTo>
                <a:lnTo>
                  <a:pt x="0" y="1425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6"/>
          <p:cNvSpPr/>
          <p:nvPr/>
        </p:nvSpPr>
        <p:spPr>
          <a:xfrm>
            <a:off x="14586168" y="5837344"/>
            <a:ext cx="1057573" cy="1177459"/>
          </a:xfrm>
          <a:custGeom>
            <a:rect b="b" l="l" r="r" t="t"/>
            <a:pathLst>
              <a:path extrusionOk="0" h="1177459" w="1057573">
                <a:moveTo>
                  <a:pt x="0" y="0"/>
                </a:moveTo>
                <a:lnTo>
                  <a:pt x="1057572" y="0"/>
                </a:lnTo>
                <a:lnTo>
                  <a:pt x="1057572" y="1177460"/>
                </a:lnTo>
                <a:lnTo>
                  <a:pt x="0" y="1177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" name="Google Shape;84;p6"/>
          <p:cNvSpPr txBox="1"/>
          <p:nvPr>
            <p:ph idx="1" type="subTitle"/>
          </p:nvPr>
        </p:nvSpPr>
        <p:spPr>
          <a:xfrm>
            <a:off x="3509850" y="2084725"/>
            <a:ext cx="11268300" cy="3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50"/>
              <a:buNone/>
              <a:defRPr sz="2450">
                <a:solidFill>
                  <a:schemeClr val="lt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85" name="Google Shape;85;p6"/>
          <p:cNvSpPr txBox="1"/>
          <p:nvPr>
            <p:ph idx="2" type="body"/>
          </p:nvPr>
        </p:nvSpPr>
        <p:spPr>
          <a:xfrm>
            <a:off x="842125" y="7980625"/>
            <a:ext cx="4670400" cy="199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>
              <a:spcBef>
                <a:spcPts val="640"/>
              </a:spcBef>
              <a:spcAft>
                <a:spcPts val="0"/>
              </a:spcAft>
              <a:buSzPts val="2200"/>
              <a:buChar char="•"/>
              <a:defRPr/>
            </a:lvl1pPr>
            <a:lvl2pPr indent="-368300" lvl="1" marL="914400">
              <a:spcBef>
                <a:spcPts val="560"/>
              </a:spcBef>
              <a:spcAft>
                <a:spcPts val="0"/>
              </a:spcAft>
              <a:buSzPts val="2200"/>
              <a:buChar char="–"/>
              <a:defRPr/>
            </a:lvl2pPr>
            <a:lvl3pPr indent="-368300" lvl="2" marL="1371600">
              <a:spcBef>
                <a:spcPts val="480"/>
              </a:spcBef>
              <a:spcAft>
                <a:spcPts val="0"/>
              </a:spcAft>
              <a:buSzPts val="2200"/>
              <a:buChar char="•"/>
              <a:defRPr/>
            </a:lvl3pPr>
            <a:lvl4pPr indent="-368300" lvl="3" marL="182880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68300" lvl="4" marL="2286000">
              <a:spcBef>
                <a:spcPts val="400"/>
              </a:spcBef>
              <a:spcAft>
                <a:spcPts val="0"/>
              </a:spcAft>
              <a:buSzPts val="2200"/>
              <a:buChar char="»"/>
              <a:defRPr/>
            </a:lvl5pPr>
            <a:lvl6pPr indent="-368300" lvl="5" marL="27432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6pPr>
            <a:lvl7pPr indent="-368300" lvl="6" marL="32004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7pPr>
            <a:lvl8pPr indent="-368300" lvl="7" marL="36576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8pPr>
            <a:lvl9pPr indent="-368300" lvl="8" marL="41148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/>
        </p:txBody>
      </p:sp>
      <p:sp>
        <p:nvSpPr>
          <p:cNvPr id="86" name="Google Shape;86;p6"/>
          <p:cNvSpPr txBox="1"/>
          <p:nvPr>
            <p:ph idx="3" type="body"/>
          </p:nvPr>
        </p:nvSpPr>
        <p:spPr>
          <a:xfrm>
            <a:off x="6808725" y="7980625"/>
            <a:ext cx="4670400" cy="199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/>
        </p:txBody>
      </p:sp>
      <p:sp>
        <p:nvSpPr>
          <p:cNvPr id="87" name="Google Shape;87;p6"/>
          <p:cNvSpPr txBox="1"/>
          <p:nvPr>
            <p:ph idx="4" type="body"/>
          </p:nvPr>
        </p:nvSpPr>
        <p:spPr>
          <a:xfrm>
            <a:off x="12775500" y="7980625"/>
            <a:ext cx="4670400" cy="199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/>
        </p:txBody>
      </p:sp>
      <p:sp>
        <p:nvSpPr>
          <p:cNvPr id="88" name="Google Shape;88;p6"/>
          <p:cNvSpPr txBox="1"/>
          <p:nvPr>
            <p:ph type="title"/>
          </p:nvPr>
        </p:nvSpPr>
        <p:spPr>
          <a:xfrm>
            <a:off x="-431100" y="376003"/>
            <a:ext cx="19150200" cy="160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6"/>
          <p:cNvSpPr txBox="1"/>
          <p:nvPr>
            <p:ph idx="5" type="subTitle"/>
          </p:nvPr>
        </p:nvSpPr>
        <p:spPr>
          <a:xfrm>
            <a:off x="1466500" y="4203825"/>
            <a:ext cx="3421800" cy="54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Shrikhand"/>
              <a:buNone/>
              <a:defRPr sz="4700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4700"/>
              <a:buNone/>
              <a:defRPr sz="4700"/>
            </a:lvl2pPr>
            <a:lvl3pPr lvl="2" rtl="0">
              <a:spcBef>
                <a:spcPts val="480"/>
              </a:spcBef>
              <a:spcAft>
                <a:spcPts val="0"/>
              </a:spcAft>
              <a:buSzPts val="4700"/>
              <a:buNone/>
              <a:defRPr sz="4700"/>
            </a:lvl3pPr>
            <a:lvl4pPr lvl="3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4pPr>
            <a:lvl5pPr lvl="4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5pPr>
            <a:lvl6pPr lvl="5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6pPr>
            <a:lvl7pPr lvl="6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7pPr>
            <a:lvl8pPr lvl="7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8pPr>
            <a:lvl9pPr lvl="8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90" name="Google Shape;90;p6"/>
          <p:cNvSpPr txBox="1"/>
          <p:nvPr>
            <p:ph idx="6" type="subTitle"/>
          </p:nvPr>
        </p:nvSpPr>
        <p:spPr>
          <a:xfrm>
            <a:off x="7433025" y="4203825"/>
            <a:ext cx="3421800" cy="54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Shrikhand"/>
              <a:buNone/>
              <a:defRPr sz="4700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4700"/>
              <a:buNone/>
              <a:defRPr sz="4700"/>
            </a:lvl2pPr>
            <a:lvl3pPr lvl="2" rtl="0">
              <a:spcBef>
                <a:spcPts val="480"/>
              </a:spcBef>
              <a:spcAft>
                <a:spcPts val="0"/>
              </a:spcAft>
              <a:buSzPts val="4700"/>
              <a:buNone/>
              <a:defRPr sz="4700"/>
            </a:lvl3pPr>
            <a:lvl4pPr lvl="3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4pPr>
            <a:lvl5pPr lvl="4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5pPr>
            <a:lvl6pPr lvl="5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6pPr>
            <a:lvl7pPr lvl="6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7pPr>
            <a:lvl8pPr lvl="7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8pPr>
            <a:lvl9pPr lvl="8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91" name="Google Shape;91;p6"/>
          <p:cNvSpPr txBox="1"/>
          <p:nvPr>
            <p:ph idx="7" type="subTitle"/>
          </p:nvPr>
        </p:nvSpPr>
        <p:spPr>
          <a:xfrm>
            <a:off x="13399725" y="4203825"/>
            <a:ext cx="3421800" cy="54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Shrikhand"/>
              <a:buNone/>
              <a:defRPr sz="4700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4700"/>
              <a:buNone/>
              <a:defRPr sz="4700"/>
            </a:lvl2pPr>
            <a:lvl3pPr lvl="2" rtl="0">
              <a:spcBef>
                <a:spcPts val="480"/>
              </a:spcBef>
              <a:spcAft>
                <a:spcPts val="0"/>
              </a:spcAft>
              <a:buSzPts val="4700"/>
              <a:buNone/>
              <a:defRPr sz="4700"/>
            </a:lvl3pPr>
            <a:lvl4pPr lvl="3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4pPr>
            <a:lvl5pPr lvl="4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5pPr>
            <a:lvl6pPr lvl="5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6pPr>
            <a:lvl7pPr lvl="6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7pPr>
            <a:lvl8pPr lvl="7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8pPr>
            <a:lvl9pPr lvl="8" rtl="0">
              <a:spcBef>
                <a:spcPts val="40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7"/>
          <p:cNvGrpSpPr/>
          <p:nvPr/>
        </p:nvGrpSpPr>
        <p:grpSpPr>
          <a:xfrm>
            <a:off x="838200" y="2816988"/>
            <a:ext cx="3086120" cy="3447965"/>
            <a:chOff x="0" y="-95250"/>
            <a:chExt cx="812800" cy="908100"/>
          </a:xfrm>
        </p:grpSpPr>
        <p:sp>
          <p:nvSpPr>
            <p:cNvPr id="94" name="Google Shape;94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95" name="Google Shape;95;p7"/>
            <p:cNvSpPr txBox="1"/>
            <p:nvPr/>
          </p:nvSpPr>
          <p:spPr>
            <a:xfrm>
              <a:off x="0" y="-95250"/>
              <a:ext cx="812700" cy="9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7"/>
          <p:cNvGrpSpPr/>
          <p:nvPr/>
        </p:nvGrpSpPr>
        <p:grpSpPr>
          <a:xfrm>
            <a:off x="6683888" y="2816988"/>
            <a:ext cx="3086120" cy="3447965"/>
            <a:chOff x="0" y="-95250"/>
            <a:chExt cx="812800" cy="908100"/>
          </a:xfrm>
        </p:grpSpPr>
        <p:sp>
          <p:nvSpPr>
            <p:cNvPr id="97" name="Google Shape;97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98" name="Google Shape;98;p7"/>
            <p:cNvSpPr txBox="1"/>
            <p:nvPr/>
          </p:nvSpPr>
          <p:spPr>
            <a:xfrm>
              <a:off x="0" y="-95250"/>
              <a:ext cx="812700" cy="9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7"/>
          <p:cNvGrpSpPr/>
          <p:nvPr/>
        </p:nvGrpSpPr>
        <p:grpSpPr>
          <a:xfrm>
            <a:off x="12529576" y="2816988"/>
            <a:ext cx="3086120" cy="3447965"/>
            <a:chOff x="0" y="-95250"/>
            <a:chExt cx="812800" cy="908100"/>
          </a:xfrm>
        </p:grpSpPr>
        <p:sp>
          <p:nvSpPr>
            <p:cNvPr id="100" name="Google Shape;100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01" name="Google Shape;101;p7"/>
            <p:cNvSpPr txBox="1"/>
            <p:nvPr/>
          </p:nvSpPr>
          <p:spPr>
            <a:xfrm>
              <a:off x="0" y="-95250"/>
              <a:ext cx="812700" cy="9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7"/>
          <p:cNvGrpSpPr/>
          <p:nvPr/>
        </p:nvGrpSpPr>
        <p:grpSpPr>
          <a:xfrm>
            <a:off x="1028700" y="2990324"/>
            <a:ext cx="4539223" cy="6215472"/>
            <a:chOff x="0" y="-95250"/>
            <a:chExt cx="1141340" cy="1562815"/>
          </a:xfrm>
        </p:grpSpPr>
        <p:sp>
          <p:nvSpPr>
            <p:cNvPr id="103" name="Google Shape;103;p7"/>
            <p:cNvSpPr/>
            <p:nvPr/>
          </p:nvSpPr>
          <p:spPr>
            <a:xfrm>
              <a:off x="0" y="0"/>
              <a:ext cx="1141340" cy="1467565"/>
            </a:xfrm>
            <a:custGeom>
              <a:rect b="b" l="l" r="r" t="t"/>
              <a:pathLst>
                <a:path extrusionOk="0" h="1467565" w="1141340">
                  <a:moveTo>
                    <a:pt x="0" y="0"/>
                  </a:moveTo>
                  <a:lnTo>
                    <a:pt x="1141340" y="0"/>
                  </a:lnTo>
                  <a:lnTo>
                    <a:pt x="1141340" y="1467565"/>
                  </a:lnTo>
                  <a:lnTo>
                    <a:pt x="0" y="1467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4" name="Google Shape;104;p7"/>
            <p:cNvSpPr txBox="1"/>
            <p:nvPr/>
          </p:nvSpPr>
          <p:spPr>
            <a:xfrm>
              <a:off x="0" y="-95250"/>
              <a:ext cx="1141200" cy="15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7"/>
          <p:cNvGrpSpPr/>
          <p:nvPr/>
        </p:nvGrpSpPr>
        <p:grpSpPr>
          <a:xfrm>
            <a:off x="6874388" y="2990324"/>
            <a:ext cx="4539223" cy="6215472"/>
            <a:chOff x="0" y="-95250"/>
            <a:chExt cx="1141340" cy="1562815"/>
          </a:xfrm>
        </p:grpSpPr>
        <p:sp>
          <p:nvSpPr>
            <p:cNvPr id="106" name="Google Shape;106;p7"/>
            <p:cNvSpPr/>
            <p:nvPr/>
          </p:nvSpPr>
          <p:spPr>
            <a:xfrm>
              <a:off x="0" y="0"/>
              <a:ext cx="1141340" cy="1467565"/>
            </a:xfrm>
            <a:custGeom>
              <a:rect b="b" l="l" r="r" t="t"/>
              <a:pathLst>
                <a:path extrusionOk="0" h="1467565" w="1141340">
                  <a:moveTo>
                    <a:pt x="0" y="0"/>
                  </a:moveTo>
                  <a:lnTo>
                    <a:pt x="1141340" y="0"/>
                  </a:lnTo>
                  <a:lnTo>
                    <a:pt x="1141340" y="1467565"/>
                  </a:lnTo>
                  <a:lnTo>
                    <a:pt x="0" y="1467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7" name="Google Shape;107;p7"/>
            <p:cNvSpPr txBox="1"/>
            <p:nvPr/>
          </p:nvSpPr>
          <p:spPr>
            <a:xfrm>
              <a:off x="0" y="-95250"/>
              <a:ext cx="1141200" cy="15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7"/>
          <p:cNvGrpSpPr/>
          <p:nvPr/>
        </p:nvGrpSpPr>
        <p:grpSpPr>
          <a:xfrm>
            <a:off x="12720076" y="2990324"/>
            <a:ext cx="4539223" cy="6215472"/>
            <a:chOff x="0" y="-95250"/>
            <a:chExt cx="1141340" cy="1562815"/>
          </a:xfrm>
        </p:grpSpPr>
        <p:sp>
          <p:nvSpPr>
            <p:cNvPr id="109" name="Google Shape;109;p7"/>
            <p:cNvSpPr/>
            <p:nvPr/>
          </p:nvSpPr>
          <p:spPr>
            <a:xfrm>
              <a:off x="0" y="0"/>
              <a:ext cx="1141340" cy="1467565"/>
            </a:xfrm>
            <a:custGeom>
              <a:rect b="b" l="l" r="r" t="t"/>
              <a:pathLst>
                <a:path extrusionOk="0" h="1467565" w="1141340">
                  <a:moveTo>
                    <a:pt x="0" y="0"/>
                  </a:moveTo>
                  <a:lnTo>
                    <a:pt x="1141340" y="0"/>
                  </a:lnTo>
                  <a:lnTo>
                    <a:pt x="1141340" y="1467565"/>
                  </a:lnTo>
                  <a:lnTo>
                    <a:pt x="0" y="1467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0" name="Google Shape;110;p7"/>
            <p:cNvSpPr txBox="1"/>
            <p:nvPr/>
          </p:nvSpPr>
          <p:spPr>
            <a:xfrm>
              <a:off x="0" y="-95250"/>
              <a:ext cx="1141200" cy="15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7"/>
          <p:cNvSpPr/>
          <p:nvPr>
            <p:ph idx="2" type="pic"/>
          </p:nvPr>
        </p:nvSpPr>
        <p:spPr>
          <a:xfrm>
            <a:off x="1021200" y="3369125"/>
            <a:ext cx="4539300" cy="58365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7"/>
          <p:cNvSpPr/>
          <p:nvPr>
            <p:ph idx="3" type="pic"/>
          </p:nvPr>
        </p:nvSpPr>
        <p:spPr>
          <a:xfrm>
            <a:off x="6874350" y="3369125"/>
            <a:ext cx="4539300" cy="58365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7"/>
          <p:cNvSpPr/>
          <p:nvPr>
            <p:ph idx="4" type="pic"/>
          </p:nvPr>
        </p:nvSpPr>
        <p:spPr>
          <a:xfrm>
            <a:off x="12720075" y="3369125"/>
            <a:ext cx="4539300" cy="5836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7"/>
          <p:cNvSpPr txBox="1"/>
          <p:nvPr>
            <p:ph type="title"/>
          </p:nvPr>
        </p:nvSpPr>
        <p:spPr>
          <a:xfrm>
            <a:off x="-431075" y="346500"/>
            <a:ext cx="19150200" cy="136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7"/>
          <p:cNvSpPr txBox="1"/>
          <p:nvPr>
            <p:ph idx="1" type="subTitle"/>
          </p:nvPr>
        </p:nvSpPr>
        <p:spPr>
          <a:xfrm>
            <a:off x="1630188" y="2345475"/>
            <a:ext cx="3336300" cy="39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116" name="Google Shape;116;p7"/>
          <p:cNvSpPr txBox="1"/>
          <p:nvPr>
            <p:ph idx="5" type="subTitle"/>
          </p:nvPr>
        </p:nvSpPr>
        <p:spPr>
          <a:xfrm>
            <a:off x="7475788" y="2345475"/>
            <a:ext cx="3336300" cy="39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117" name="Google Shape;117;p7"/>
          <p:cNvSpPr txBox="1"/>
          <p:nvPr>
            <p:ph idx="6" type="subTitle"/>
          </p:nvPr>
        </p:nvSpPr>
        <p:spPr>
          <a:xfrm>
            <a:off x="13321388" y="2345475"/>
            <a:ext cx="3336300" cy="39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118" name="Google Shape;118;p7"/>
          <p:cNvSpPr txBox="1"/>
          <p:nvPr>
            <p:ph idx="7" type="title"/>
          </p:nvPr>
        </p:nvSpPr>
        <p:spPr>
          <a:xfrm>
            <a:off x="1538650" y="9030425"/>
            <a:ext cx="3535200" cy="51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highlight>
                  <a:srgbClr val="FD8630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9pPr>
          </a:lstStyle>
          <a:p/>
        </p:txBody>
      </p:sp>
      <p:sp>
        <p:nvSpPr>
          <p:cNvPr id="119" name="Google Shape;119;p7"/>
          <p:cNvSpPr txBox="1"/>
          <p:nvPr>
            <p:ph idx="8" type="title"/>
          </p:nvPr>
        </p:nvSpPr>
        <p:spPr>
          <a:xfrm>
            <a:off x="7376400" y="9030425"/>
            <a:ext cx="3535200" cy="51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highlight>
                  <a:srgbClr val="FD8630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9pPr>
          </a:lstStyle>
          <a:p/>
        </p:txBody>
      </p:sp>
      <p:sp>
        <p:nvSpPr>
          <p:cNvPr id="120" name="Google Shape;120;p7"/>
          <p:cNvSpPr txBox="1"/>
          <p:nvPr>
            <p:ph idx="9" type="title"/>
          </p:nvPr>
        </p:nvSpPr>
        <p:spPr>
          <a:xfrm>
            <a:off x="13214175" y="9030425"/>
            <a:ext cx="3535200" cy="51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highlight>
                  <a:srgbClr val="FD8630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D8630"/>
                </a:highlight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-431100" y="-194750"/>
            <a:ext cx="19150200" cy="215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Shrikhand"/>
              <a:buNone/>
              <a:defRPr i="0" sz="10000" u="none" cap="none" strike="noStrike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21752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Char char="•"/>
              <a:defRPr i="0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683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Char char="–"/>
              <a:defRPr i="0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683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Char char="•"/>
              <a:defRPr i="0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683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Char char="–"/>
              <a:defRPr i="0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683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Char char="»"/>
              <a:defRPr i="0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683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Char char="•"/>
              <a:defRPr i="0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683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Char char="•"/>
              <a:defRPr i="0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683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Char char="•"/>
              <a:defRPr i="0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683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Char char="•"/>
              <a:defRPr i="0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7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Relationship Id="rId6" Type="http://schemas.openxmlformats.org/officeDocument/2006/relationships/image" Target="../media/image6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4.png"/><Relationship Id="rId6" Type="http://schemas.openxmlformats.org/officeDocument/2006/relationships/image" Target="../media/image33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52.png"/><Relationship Id="rId8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jpg"/><Relationship Id="rId4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Relationship Id="rId4" Type="http://schemas.openxmlformats.org/officeDocument/2006/relationships/image" Target="../media/image4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Relationship Id="rId4" Type="http://schemas.openxmlformats.org/officeDocument/2006/relationships/image" Target="../media/image65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66.png"/><Relationship Id="rId11" Type="http://schemas.openxmlformats.org/officeDocument/2006/relationships/image" Target="../media/image11.png"/><Relationship Id="rId22" Type="http://schemas.openxmlformats.org/officeDocument/2006/relationships/image" Target="../media/image62.png"/><Relationship Id="rId10" Type="http://schemas.openxmlformats.org/officeDocument/2006/relationships/image" Target="../media/image6.png"/><Relationship Id="rId21" Type="http://schemas.openxmlformats.org/officeDocument/2006/relationships/image" Target="../media/image63.png"/><Relationship Id="rId13" Type="http://schemas.openxmlformats.org/officeDocument/2006/relationships/image" Target="../media/image9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16.png"/><Relationship Id="rId15" Type="http://schemas.openxmlformats.org/officeDocument/2006/relationships/image" Target="../media/image51.png"/><Relationship Id="rId14" Type="http://schemas.openxmlformats.org/officeDocument/2006/relationships/image" Target="../media/image29.png"/><Relationship Id="rId17" Type="http://schemas.openxmlformats.org/officeDocument/2006/relationships/image" Target="../media/image39.png"/><Relationship Id="rId16" Type="http://schemas.openxmlformats.org/officeDocument/2006/relationships/image" Target="../media/image34.png"/><Relationship Id="rId5" Type="http://schemas.openxmlformats.org/officeDocument/2006/relationships/image" Target="../media/image10.png"/><Relationship Id="rId19" Type="http://schemas.openxmlformats.org/officeDocument/2006/relationships/image" Target="../media/image64.png"/><Relationship Id="rId6" Type="http://schemas.openxmlformats.org/officeDocument/2006/relationships/image" Target="../media/image5.png"/><Relationship Id="rId18" Type="http://schemas.openxmlformats.org/officeDocument/2006/relationships/image" Target="../media/image41.png"/><Relationship Id="rId7" Type="http://schemas.openxmlformats.org/officeDocument/2006/relationships/image" Target="../media/image61.png"/><Relationship Id="rId8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12.png"/><Relationship Id="rId5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7" Type="http://schemas.openxmlformats.org/officeDocument/2006/relationships/image" Target="../media/image5.png"/><Relationship Id="rId8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526" y="1998934"/>
            <a:ext cx="15942973" cy="60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8"/>
          <p:cNvPicPr preferRelativeResize="0"/>
          <p:nvPr/>
        </p:nvPicPr>
        <p:blipFill rotWithShape="1">
          <a:blip r:embed="rId4">
            <a:alphaModFix/>
          </a:blip>
          <a:srcRect b="49543" l="0" r="51076" t="0"/>
          <a:stretch/>
        </p:blipFill>
        <p:spPr>
          <a:xfrm>
            <a:off x="15329500" y="7242175"/>
            <a:ext cx="2958501" cy="304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8"/>
          <p:cNvPicPr preferRelativeResize="0"/>
          <p:nvPr/>
        </p:nvPicPr>
        <p:blipFill rotWithShape="1">
          <a:blip r:embed="rId5">
            <a:alphaModFix/>
          </a:blip>
          <a:srcRect b="0" l="56018" r="0" t="44552"/>
          <a:stretch/>
        </p:blipFill>
        <p:spPr>
          <a:xfrm>
            <a:off x="0" y="0"/>
            <a:ext cx="2714949" cy="342982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8"/>
          <p:cNvSpPr txBox="1"/>
          <p:nvPr/>
        </p:nvSpPr>
        <p:spPr>
          <a:xfrm>
            <a:off x="2923617" y="2928799"/>
            <a:ext cx="12440700" cy="3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649" u="none" cap="none" strike="noStrike">
                <a:solidFill>
                  <a:srgbClr val="4278BF"/>
                </a:solidFill>
                <a:latin typeface="Shrikhand"/>
                <a:ea typeface="Shrikhand"/>
                <a:cs typeface="Shrikhand"/>
                <a:sym typeface="Shrikhand"/>
              </a:rPr>
              <a:t>Back to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649" u="none" cap="none" strike="noStrike">
                <a:solidFill>
                  <a:srgbClr val="4278BF"/>
                </a:solidFill>
                <a:latin typeface="Shrikhand"/>
                <a:ea typeface="Shrikhand"/>
                <a:cs typeface="Shrikhand"/>
                <a:sym typeface="Shrikhand"/>
              </a:rPr>
              <a:t>School Night</a:t>
            </a:r>
            <a:endParaRPr/>
          </a:p>
        </p:txBody>
      </p:sp>
      <p:grpSp>
        <p:nvGrpSpPr>
          <p:cNvPr id="129" name="Google Shape;129;p8"/>
          <p:cNvGrpSpPr/>
          <p:nvPr/>
        </p:nvGrpSpPr>
        <p:grpSpPr>
          <a:xfrm>
            <a:off x="3971525" y="1138814"/>
            <a:ext cx="10344951" cy="1417930"/>
            <a:chOff x="0" y="-95250"/>
            <a:chExt cx="2601129" cy="356524"/>
          </a:xfrm>
        </p:grpSpPr>
        <p:sp>
          <p:nvSpPr>
            <p:cNvPr id="130" name="Google Shape;130;p8"/>
            <p:cNvSpPr/>
            <p:nvPr/>
          </p:nvSpPr>
          <p:spPr>
            <a:xfrm>
              <a:off x="0" y="0"/>
              <a:ext cx="2601129" cy="261274"/>
            </a:xfrm>
            <a:custGeom>
              <a:rect b="b" l="l" r="r" t="t"/>
              <a:pathLst>
                <a:path extrusionOk="0" h="261274" w="2601129">
                  <a:moveTo>
                    <a:pt x="0" y="0"/>
                  </a:moveTo>
                  <a:lnTo>
                    <a:pt x="2601129" y="0"/>
                  </a:lnTo>
                  <a:lnTo>
                    <a:pt x="2601129" y="261274"/>
                  </a:lnTo>
                  <a:lnTo>
                    <a:pt x="0" y="261274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31" name="Google Shape;131;p8"/>
            <p:cNvSpPr txBox="1"/>
            <p:nvPr/>
          </p:nvSpPr>
          <p:spPr>
            <a:xfrm>
              <a:off x="0" y="-95250"/>
              <a:ext cx="2601129" cy="3565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p8"/>
          <p:cNvSpPr txBox="1"/>
          <p:nvPr/>
        </p:nvSpPr>
        <p:spPr>
          <a:xfrm>
            <a:off x="3736775" y="6686685"/>
            <a:ext cx="10814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99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Sept 11  5:30PM</a:t>
            </a:r>
            <a:endParaRPr/>
          </a:p>
        </p:txBody>
      </p:sp>
      <p:sp>
        <p:nvSpPr>
          <p:cNvPr id="133" name="Google Shape;133;p8"/>
          <p:cNvSpPr txBox="1"/>
          <p:nvPr/>
        </p:nvSpPr>
        <p:spPr>
          <a:xfrm>
            <a:off x="4262198" y="1752696"/>
            <a:ext cx="97635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23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WELCOME BACK STUDENTS &amp; PARENTS</a:t>
            </a:r>
            <a:endParaRPr/>
          </a:p>
        </p:txBody>
      </p:sp>
      <p:sp>
        <p:nvSpPr>
          <p:cNvPr id="134" name="Google Shape;134;p8"/>
          <p:cNvSpPr txBox="1"/>
          <p:nvPr/>
        </p:nvSpPr>
        <p:spPr>
          <a:xfrm>
            <a:off x="3057734" y="8520473"/>
            <a:ext cx="12172532" cy="7378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58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HORIZON VALLEY HIGH SCHOOL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17"/>
          <p:cNvPicPr preferRelativeResize="0"/>
          <p:nvPr/>
        </p:nvPicPr>
        <p:blipFill rotWithShape="1">
          <a:blip r:embed="rId3">
            <a:alphaModFix/>
          </a:blip>
          <a:srcRect b="0" l="74362" r="0" t="0"/>
          <a:stretch/>
        </p:blipFill>
        <p:spPr>
          <a:xfrm>
            <a:off x="4" y="3059050"/>
            <a:ext cx="993225" cy="388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7422" y="2677963"/>
            <a:ext cx="4648999" cy="46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19500" y="2677963"/>
            <a:ext cx="4648999" cy="46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65241" y="2677963"/>
            <a:ext cx="4648999" cy="464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7"/>
          <p:cNvSpPr txBox="1"/>
          <p:nvPr/>
        </p:nvSpPr>
        <p:spPr>
          <a:xfrm>
            <a:off x="2473818" y="854117"/>
            <a:ext cx="13340400" cy="15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54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Important Charts</a:t>
            </a:r>
            <a:endParaRPr/>
          </a:p>
        </p:txBody>
      </p:sp>
      <p:sp>
        <p:nvSpPr>
          <p:cNvPr id="359" name="Google Shape;359;p17"/>
          <p:cNvSpPr txBox="1"/>
          <p:nvPr/>
        </p:nvSpPr>
        <p:spPr>
          <a:xfrm>
            <a:off x="2667980" y="4704521"/>
            <a:ext cx="3058383" cy="7387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99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85%</a:t>
            </a:r>
            <a:endParaRPr/>
          </a:p>
        </p:txBody>
      </p:sp>
      <p:sp>
        <p:nvSpPr>
          <p:cNvPr id="360" name="Google Shape;360;p17"/>
          <p:cNvSpPr txBox="1"/>
          <p:nvPr/>
        </p:nvSpPr>
        <p:spPr>
          <a:xfrm>
            <a:off x="7710058" y="4704521"/>
            <a:ext cx="3058383" cy="7387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99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70%</a:t>
            </a:r>
            <a:endParaRPr/>
          </a:p>
        </p:txBody>
      </p:sp>
      <p:sp>
        <p:nvSpPr>
          <p:cNvPr id="361" name="Google Shape;361;p17"/>
          <p:cNvSpPr txBox="1"/>
          <p:nvPr/>
        </p:nvSpPr>
        <p:spPr>
          <a:xfrm>
            <a:off x="12755799" y="4704521"/>
            <a:ext cx="3058383" cy="7387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99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95%</a:t>
            </a:r>
            <a:endParaRPr/>
          </a:p>
        </p:txBody>
      </p:sp>
      <p:sp>
        <p:nvSpPr>
          <p:cNvPr id="362" name="Google Shape;362;p17"/>
          <p:cNvSpPr txBox="1"/>
          <p:nvPr/>
        </p:nvSpPr>
        <p:spPr>
          <a:xfrm>
            <a:off x="2260089" y="7348388"/>
            <a:ext cx="3683666" cy="1463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63" name="Google Shape;363;p17"/>
          <p:cNvSpPr txBox="1"/>
          <p:nvPr/>
        </p:nvSpPr>
        <p:spPr>
          <a:xfrm>
            <a:off x="7302167" y="7348388"/>
            <a:ext cx="3683666" cy="1463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64" name="Google Shape;364;p17"/>
          <p:cNvSpPr txBox="1"/>
          <p:nvPr/>
        </p:nvSpPr>
        <p:spPr>
          <a:xfrm>
            <a:off x="12347908" y="7348388"/>
            <a:ext cx="3683666" cy="1463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grpSp>
        <p:nvGrpSpPr>
          <p:cNvPr id="365" name="Google Shape;365;p17"/>
          <p:cNvGrpSpPr/>
          <p:nvPr/>
        </p:nvGrpSpPr>
        <p:grpSpPr>
          <a:xfrm rot="-5400000">
            <a:off x="8749099" y="-9127917"/>
            <a:ext cx="410985" cy="18666819"/>
            <a:chOff x="0" y="-95250"/>
            <a:chExt cx="103338" cy="4693576"/>
          </a:xfrm>
        </p:grpSpPr>
        <p:sp>
          <p:nvSpPr>
            <p:cNvPr id="366" name="Google Shape;366;p17"/>
            <p:cNvSpPr/>
            <p:nvPr/>
          </p:nvSpPr>
          <p:spPr>
            <a:xfrm>
              <a:off x="0" y="0"/>
              <a:ext cx="103338" cy="4598326"/>
            </a:xfrm>
            <a:custGeom>
              <a:rect b="b" l="l" r="r" t="t"/>
              <a:pathLst>
                <a:path extrusionOk="0" h="4598326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4598326"/>
                  </a:lnTo>
                  <a:lnTo>
                    <a:pt x="0" y="4598326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367" name="Google Shape;367;p17"/>
            <p:cNvSpPr txBox="1"/>
            <p:nvPr/>
          </p:nvSpPr>
          <p:spPr>
            <a:xfrm>
              <a:off x="0" y="-95250"/>
              <a:ext cx="103338" cy="469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8" name="Google Shape;368;p17"/>
          <p:cNvPicPr preferRelativeResize="0"/>
          <p:nvPr/>
        </p:nvPicPr>
        <p:blipFill rotWithShape="1">
          <a:blip r:embed="rId3">
            <a:alphaModFix/>
          </a:blip>
          <a:srcRect b="0" l="74362" r="0" t="0"/>
          <a:stretch/>
        </p:blipFill>
        <p:spPr>
          <a:xfrm rot="10800000">
            <a:off x="17294779" y="3059050"/>
            <a:ext cx="993225" cy="388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18"/>
          <p:cNvPicPr preferRelativeResize="0"/>
          <p:nvPr/>
        </p:nvPicPr>
        <p:blipFill rotWithShape="1">
          <a:blip r:embed="rId3">
            <a:alphaModFix/>
          </a:blip>
          <a:srcRect b="14870" l="0" r="0" t="75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" name="Google Shape;374;p18"/>
          <p:cNvGrpSpPr/>
          <p:nvPr/>
        </p:nvGrpSpPr>
        <p:grpSpPr>
          <a:xfrm>
            <a:off x="1774944" y="1511470"/>
            <a:ext cx="14738115" cy="5391352"/>
            <a:chOff x="0" y="-95250"/>
            <a:chExt cx="3881643" cy="1419945"/>
          </a:xfrm>
        </p:grpSpPr>
        <p:sp>
          <p:nvSpPr>
            <p:cNvPr id="375" name="Google Shape;375;p18"/>
            <p:cNvSpPr/>
            <p:nvPr/>
          </p:nvSpPr>
          <p:spPr>
            <a:xfrm>
              <a:off x="0" y="0"/>
              <a:ext cx="3881643" cy="1324695"/>
            </a:xfrm>
            <a:custGeom>
              <a:rect b="b" l="l" r="r" t="t"/>
              <a:pathLst>
                <a:path extrusionOk="0" h="1324695" w="3881643">
                  <a:moveTo>
                    <a:pt x="16284" y="0"/>
                  </a:moveTo>
                  <a:lnTo>
                    <a:pt x="3865358" y="0"/>
                  </a:lnTo>
                  <a:cubicBezTo>
                    <a:pt x="3874352" y="0"/>
                    <a:pt x="3881643" y="7291"/>
                    <a:pt x="3881643" y="16284"/>
                  </a:cubicBezTo>
                  <a:lnTo>
                    <a:pt x="3881643" y="1308410"/>
                  </a:lnTo>
                  <a:cubicBezTo>
                    <a:pt x="3881643" y="1317404"/>
                    <a:pt x="3874352" y="1324695"/>
                    <a:pt x="3865358" y="1324695"/>
                  </a:cubicBezTo>
                  <a:lnTo>
                    <a:pt x="16284" y="1324695"/>
                  </a:lnTo>
                  <a:cubicBezTo>
                    <a:pt x="7291" y="1324695"/>
                    <a:pt x="0" y="1317404"/>
                    <a:pt x="0" y="1308410"/>
                  </a:cubicBezTo>
                  <a:lnTo>
                    <a:pt x="0" y="16284"/>
                  </a:lnTo>
                  <a:cubicBezTo>
                    <a:pt x="0" y="7291"/>
                    <a:pt x="7291" y="0"/>
                    <a:pt x="16284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8"/>
            <p:cNvSpPr txBox="1"/>
            <p:nvPr/>
          </p:nvSpPr>
          <p:spPr>
            <a:xfrm>
              <a:off x="0" y="-95250"/>
              <a:ext cx="3881642" cy="1419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p18"/>
          <p:cNvGrpSpPr/>
          <p:nvPr/>
        </p:nvGrpSpPr>
        <p:grpSpPr>
          <a:xfrm>
            <a:off x="1774944" y="6938661"/>
            <a:ext cx="14738115" cy="1475217"/>
            <a:chOff x="0" y="-95250"/>
            <a:chExt cx="3881643" cy="388534"/>
          </a:xfrm>
        </p:grpSpPr>
        <p:sp>
          <p:nvSpPr>
            <p:cNvPr id="378" name="Google Shape;378;p18"/>
            <p:cNvSpPr/>
            <p:nvPr/>
          </p:nvSpPr>
          <p:spPr>
            <a:xfrm>
              <a:off x="0" y="0"/>
              <a:ext cx="3881643" cy="293284"/>
            </a:xfrm>
            <a:custGeom>
              <a:rect b="b" l="l" r="r" t="t"/>
              <a:pathLst>
                <a:path extrusionOk="0" h="293284" w="3881643">
                  <a:moveTo>
                    <a:pt x="16284" y="0"/>
                  </a:moveTo>
                  <a:lnTo>
                    <a:pt x="3865358" y="0"/>
                  </a:lnTo>
                  <a:cubicBezTo>
                    <a:pt x="3874352" y="0"/>
                    <a:pt x="3881643" y="7291"/>
                    <a:pt x="3881643" y="16284"/>
                  </a:cubicBezTo>
                  <a:lnTo>
                    <a:pt x="3881643" y="277000"/>
                  </a:lnTo>
                  <a:cubicBezTo>
                    <a:pt x="3881643" y="285994"/>
                    <a:pt x="3874352" y="293284"/>
                    <a:pt x="3865358" y="293284"/>
                  </a:cubicBezTo>
                  <a:lnTo>
                    <a:pt x="16284" y="293284"/>
                  </a:lnTo>
                  <a:cubicBezTo>
                    <a:pt x="7291" y="293284"/>
                    <a:pt x="0" y="285994"/>
                    <a:pt x="0" y="277000"/>
                  </a:cubicBezTo>
                  <a:lnTo>
                    <a:pt x="0" y="16284"/>
                  </a:lnTo>
                  <a:cubicBezTo>
                    <a:pt x="0" y="7291"/>
                    <a:pt x="7291" y="0"/>
                    <a:pt x="16284" y="0"/>
                  </a:cubicBezTo>
                  <a:close/>
                </a:path>
              </a:pathLst>
            </a:custGeom>
            <a:solidFill>
              <a:srgbClr val="427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8"/>
            <p:cNvSpPr txBox="1"/>
            <p:nvPr/>
          </p:nvSpPr>
          <p:spPr>
            <a:xfrm>
              <a:off x="0" y="-95250"/>
              <a:ext cx="3881642" cy="3885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" name="Google Shape;380;p18"/>
          <p:cNvSpPr txBox="1"/>
          <p:nvPr/>
        </p:nvSpPr>
        <p:spPr>
          <a:xfrm>
            <a:off x="3485932" y="2483383"/>
            <a:ext cx="11316000" cy="3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58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81" name="Google Shape;381;p18"/>
          <p:cNvSpPr txBox="1"/>
          <p:nvPr/>
        </p:nvSpPr>
        <p:spPr>
          <a:xfrm>
            <a:off x="6100047" y="7563640"/>
            <a:ext cx="60879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68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-John Doe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9"/>
          <p:cNvSpPr/>
          <p:nvPr/>
        </p:nvSpPr>
        <p:spPr>
          <a:xfrm>
            <a:off x="12427648" y="6142825"/>
            <a:ext cx="5624575" cy="5624575"/>
          </a:xfrm>
          <a:custGeom>
            <a:rect b="b" l="l" r="r" t="t"/>
            <a:pathLst>
              <a:path extrusionOk="0" h="5624575" w="5624575">
                <a:moveTo>
                  <a:pt x="0" y="0"/>
                </a:moveTo>
                <a:lnTo>
                  <a:pt x="5624575" y="0"/>
                </a:lnTo>
                <a:lnTo>
                  <a:pt x="5624575" y="5624575"/>
                </a:lnTo>
                <a:lnTo>
                  <a:pt x="0" y="5624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19"/>
          <p:cNvSpPr/>
          <p:nvPr/>
        </p:nvSpPr>
        <p:spPr>
          <a:xfrm>
            <a:off x="13296138" y="7011315"/>
            <a:ext cx="3887596" cy="388759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278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8" name="Google Shape;38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96150" y="7011325"/>
            <a:ext cx="3887700" cy="3887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89" name="Google Shape;389;p19"/>
          <p:cNvSpPr/>
          <p:nvPr/>
        </p:nvSpPr>
        <p:spPr>
          <a:xfrm>
            <a:off x="-553997" y="6057100"/>
            <a:ext cx="6158088" cy="6158088"/>
          </a:xfrm>
          <a:custGeom>
            <a:rect b="b" l="l" r="r" t="t"/>
            <a:pathLst>
              <a:path extrusionOk="0" h="6158088" w="6158088">
                <a:moveTo>
                  <a:pt x="0" y="0"/>
                </a:moveTo>
                <a:lnTo>
                  <a:pt x="6158088" y="0"/>
                </a:lnTo>
                <a:lnTo>
                  <a:pt x="6158088" y="6158088"/>
                </a:lnTo>
                <a:lnTo>
                  <a:pt x="0" y="6158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19"/>
          <p:cNvSpPr/>
          <p:nvPr/>
        </p:nvSpPr>
        <p:spPr>
          <a:xfrm>
            <a:off x="396872" y="7007969"/>
            <a:ext cx="4256350" cy="425635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278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862" y="7014306"/>
            <a:ext cx="4256400" cy="4243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2" name="Google Shape;392;p19"/>
          <p:cNvSpPr/>
          <p:nvPr/>
        </p:nvSpPr>
        <p:spPr>
          <a:xfrm>
            <a:off x="13510414" y="-2202895"/>
            <a:ext cx="6158088" cy="6158088"/>
          </a:xfrm>
          <a:custGeom>
            <a:rect b="b" l="l" r="r" t="t"/>
            <a:pathLst>
              <a:path extrusionOk="0" h="6158088" w="6158088">
                <a:moveTo>
                  <a:pt x="0" y="0"/>
                </a:moveTo>
                <a:lnTo>
                  <a:pt x="6158088" y="0"/>
                </a:lnTo>
                <a:lnTo>
                  <a:pt x="6158088" y="6158087"/>
                </a:lnTo>
                <a:lnTo>
                  <a:pt x="0" y="61580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93" name="Google Shape;39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61325" y="-1203766"/>
            <a:ext cx="4256400" cy="42564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94" name="Google Shape;394;p19"/>
          <p:cNvGrpSpPr/>
          <p:nvPr/>
        </p:nvGrpSpPr>
        <p:grpSpPr>
          <a:xfrm>
            <a:off x="2909740" y="-506523"/>
            <a:ext cx="3486963" cy="3568689"/>
            <a:chOff x="0" y="-19050"/>
            <a:chExt cx="812800" cy="831850"/>
          </a:xfrm>
        </p:grpSpPr>
        <p:sp>
          <p:nvSpPr>
            <p:cNvPr id="395" name="Google Shape;395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7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9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" name="Google Shape;397;p19"/>
          <p:cNvSpPr/>
          <p:nvPr/>
        </p:nvSpPr>
        <p:spPr>
          <a:xfrm>
            <a:off x="2130752" y="-1203785"/>
            <a:ext cx="5044939" cy="5044939"/>
          </a:xfrm>
          <a:custGeom>
            <a:rect b="b" l="l" r="r" t="t"/>
            <a:pathLst>
              <a:path extrusionOk="0" h="5044939" w="5044939">
                <a:moveTo>
                  <a:pt x="0" y="0"/>
                </a:moveTo>
                <a:lnTo>
                  <a:pt x="5044939" y="0"/>
                </a:lnTo>
                <a:lnTo>
                  <a:pt x="5044939" y="5044939"/>
                </a:lnTo>
                <a:lnTo>
                  <a:pt x="0" y="5044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98" name="Google Shape;39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68141" y="-466391"/>
            <a:ext cx="3570300" cy="3570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9" name="Google Shape;399;p19"/>
          <p:cNvSpPr txBox="1"/>
          <p:nvPr/>
        </p:nvSpPr>
        <p:spPr>
          <a:xfrm>
            <a:off x="3048064" y="5898118"/>
            <a:ext cx="12191872" cy="5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6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This year, we will cover the following curriculum:</a:t>
            </a:r>
            <a:endParaRPr/>
          </a:p>
        </p:txBody>
      </p:sp>
      <p:sp>
        <p:nvSpPr>
          <p:cNvPr id="400" name="Google Shape;400;p19"/>
          <p:cNvSpPr txBox="1"/>
          <p:nvPr/>
        </p:nvSpPr>
        <p:spPr>
          <a:xfrm>
            <a:off x="1291340" y="3698017"/>
            <a:ext cx="15705321" cy="2304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5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Our Curriculum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0"/>
          <p:cNvSpPr/>
          <p:nvPr/>
        </p:nvSpPr>
        <p:spPr>
          <a:xfrm>
            <a:off x="751410" y="3757755"/>
            <a:ext cx="3027562" cy="1987181"/>
          </a:xfrm>
          <a:custGeom>
            <a:rect b="b" l="l" r="r" t="t"/>
            <a:pathLst>
              <a:path extrusionOk="0" h="1987181" w="3027562">
                <a:moveTo>
                  <a:pt x="0" y="0"/>
                </a:moveTo>
                <a:lnTo>
                  <a:pt x="3027562" y="0"/>
                </a:lnTo>
                <a:lnTo>
                  <a:pt x="3027562" y="1987181"/>
                </a:lnTo>
                <a:lnTo>
                  <a:pt x="0" y="1987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20"/>
          <p:cNvSpPr/>
          <p:nvPr/>
        </p:nvSpPr>
        <p:spPr>
          <a:xfrm>
            <a:off x="4190815" y="3757755"/>
            <a:ext cx="3027562" cy="1987181"/>
          </a:xfrm>
          <a:custGeom>
            <a:rect b="b" l="l" r="r" t="t"/>
            <a:pathLst>
              <a:path extrusionOk="0" h="1987181" w="3027562">
                <a:moveTo>
                  <a:pt x="0" y="0"/>
                </a:moveTo>
                <a:lnTo>
                  <a:pt x="3027561" y="0"/>
                </a:lnTo>
                <a:lnTo>
                  <a:pt x="3027561" y="1987181"/>
                </a:lnTo>
                <a:lnTo>
                  <a:pt x="0" y="1987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7" name="Google Shape;407;p20"/>
          <p:cNvSpPr/>
          <p:nvPr/>
        </p:nvSpPr>
        <p:spPr>
          <a:xfrm>
            <a:off x="7630219" y="3757755"/>
            <a:ext cx="3027562" cy="1987181"/>
          </a:xfrm>
          <a:custGeom>
            <a:rect b="b" l="l" r="r" t="t"/>
            <a:pathLst>
              <a:path extrusionOk="0" h="1987181" w="3027562">
                <a:moveTo>
                  <a:pt x="0" y="0"/>
                </a:moveTo>
                <a:lnTo>
                  <a:pt x="3027562" y="0"/>
                </a:lnTo>
                <a:lnTo>
                  <a:pt x="3027562" y="1987181"/>
                </a:lnTo>
                <a:lnTo>
                  <a:pt x="0" y="1987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8" name="Google Shape;408;p20"/>
          <p:cNvSpPr/>
          <p:nvPr/>
        </p:nvSpPr>
        <p:spPr>
          <a:xfrm>
            <a:off x="11069624" y="3757755"/>
            <a:ext cx="3027562" cy="1987181"/>
          </a:xfrm>
          <a:custGeom>
            <a:rect b="b" l="l" r="r" t="t"/>
            <a:pathLst>
              <a:path extrusionOk="0" h="1987181" w="3027562">
                <a:moveTo>
                  <a:pt x="0" y="0"/>
                </a:moveTo>
                <a:lnTo>
                  <a:pt x="3027561" y="0"/>
                </a:lnTo>
                <a:lnTo>
                  <a:pt x="3027561" y="1987181"/>
                </a:lnTo>
                <a:lnTo>
                  <a:pt x="0" y="1987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9" name="Google Shape;409;p20"/>
          <p:cNvSpPr/>
          <p:nvPr/>
        </p:nvSpPr>
        <p:spPr>
          <a:xfrm>
            <a:off x="14509028" y="3757755"/>
            <a:ext cx="3027562" cy="1987181"/>
          </a:xfrm>
          <a:custGeom>
            <a:rect b="b" l="l" r="r" t="t"/>
            <a:pathLst>
              <a:path extrusionOk="0" h="1987181" w="3027562">
                <a:moveTo>
                  <a:pt x="0" y="0"/>
                </a:moveTo>
                <a:lnTo>
                  <a:pt x="3027562" y="0"/>
                </a:lnTo>
                <a:lnTo>
                  <a:pt x="3027562" y="1987181"/>
                </a:lnTo>
                <a:lnTo>
                  <a:pt x="0" y="1987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10" name="Google Shape;410;p20"/>
          <p:cNvGrpSpPr/>
          <p:nvPr/>
        </p:nvGrpSpPr>
        <p:grpSpPr>
          <a:xfrm>
            <a:off x="7630219" y="5723204"/>
            <a:ext cx="3027562" cy="1675556"/>
            <a:chOff x="0" y="-95250"/>
            <a:chExt cx="797382" cy="441298"/>
          </a:xfrm>
        </p:grpSpPr>
        <p:sp>
          <p:nvSpPr>
            <p:cNvPr id="411" name="Google Shape;411;p20"/>
            <p:cNvSpPr/>
            <p:nvPr/>
          </p:nvSpPr>
          <p:spPr>
            <a:xfrm>
              <a:off x="0" y="0"/>
              <a:ext cx="797382" cy="346048"/>
            </a:xfrm>
            <a:custGeom>
              <a:rect b="b" l="l" r="r" t="t"/>
              <a:pathLst>
                <a:path extrusionOk="0" h="346048" w="797382">
                  <a:moveTo>
                    <a:pt x="0" y="0"/>
                  </a:moveTo>
                  <a:lnTo>
                    <a:pt x="797382" y="0"/>
                  </a:lnTo>
                  <a:lnTo>
                    <a:pt x="797382" y="346048"/>
                  </a:lnTo>
                  <a:lnTo>
                    <a:pt x="0" y="346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12" name="Google Shape;412;p20"/>
            <p:cNvSpPr txBox="1"/>
            <p:nvPr/>
          </p:nvSpPr>
          <p:spPr>
            <a:xfrm>
              <a:off x="0" y="-95250"/>
              <a:ext cx="797382" cy="441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20"/>
          <p:cNvGrpSpPr/>
          <p:nvPr/>
        </p:nvGrpSpPr>
        <p:grpSpPr>
          <a:xfrm>
            <a:off x="4190815" y="5723204"/>
            <a:ext cx="3027562" cy="1675556"/>
            <a:chOff x="0" y="-95250"/>
            <a:chExt cx="797382" cy="441298"/>
          </a:xfrm>
        </p:grpSpPr>
        <p:sp>
          <p:nvSpPr>
            <p:cNvPr id="414" name="Google Shape;414;p20"/>
            <p:cNvSpPr/>
            <p:nvPr/>
          </p:nvSpPr>
          <p:spPr>
            <a:xfrm>
              <a:off x="0" y="0"/>
              <a:ext cx="797382" cy="346048"/>
            </a:xfrm>
            <a:custGeom>
              <a:rect b="b" l="l" r="r" t="t"/>
              <a:pathLst>
                <a:path extrusionOk="0" h="346048" w="797382">
                  <a:moveTo>
                    <a:pt x="0" y="0"/>
                  </a:moveTo>
                  <a:lnTo>
                    <a:pt x="797382" y="0"/>
                  </a:lnTo>
                  <a:lnTo>
                    <a:pt x="797382" y="346048"/>
                  </a:lnTo>
                  <a:lnTo>
                    <a:pt x="0" y="346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15" name="Google Shape;415;p20"/>
            <p:cNvSpPr txBox="1"/>
            <p:nvPr/>
          </p:nvSpPr>
          <p:spPr>
            <a:xfrm>
              <a:off x="0" y="-95250"/>
              <a:ext cx="797382" cy="441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Google Shape;416;p20"/>
          <p:cNvGrpSpPr/>
          <p:nvPr/>
        </p:nvGrpSpPr>
        <p:grpSpPr>
          <a:xfrm>
            <a:off x="753678" y="5723204"/>
            <a:ext cx="3027562" cy="1675556"/>
            <a:chOff x="0" y="-95250"/>
            <a:chExt cx="797382" cy="441298"/>
          </a:xfrm>
        </p:grpSpPr>
        <p:sp>
          <p:nvSpPr>
            <p:cNvPr id="417" name="Google Shape;417;p20"/>
            <p:cNvSpPr/>
            <p:nvPr/>
          </p:nvSpPr>
          <p:spPr>
            <a:xfrm>
              <a:off x="0" y="0"/>
              <a:ext cx="797382" cy="346048"/>
            </a:xfrm>
            <a:custGeom>
              <a:rect b="b" l="l" r="r" t="t"/>
              <a:pathLst>
                <a:path extrusionOk="0" h="346048" w="797382">
                  <a:moveTo>
                    <a:pt x="0" y="0"/>
                  </a:moveTo>
                  <a:lnTo>
                    <a:pt x="797382" y="0"/>
                  </a:lnTo>
                  <a:lnTo>
                    <a:pt x="797382" y="346048"/>
                  </a:lnTo>
                  <a:lnTo>
                    <a:pt x="0" y="346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18" name="Google Shape;418;p20"/>
            <p:cNvSpPr txBox="1"/>
            <p:nvPr/>
          </p:nvSpPr>
          <p:spPr>
            <a:xfrm>
              <a:off x="0" y="-95250"/>
              <a:ext cx="797382" cy="441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20"/>
          <p:cNvGrpSpPr/>
          <p:nvPr/>
        </p:nvGrpSpPr>
        <p:grpSpPr>
          <a:xfrm>
            <a:off x="753678" y="7377027"/>
            <a:ext cx="3027562" cy="1675556"/>
            <a:chOff x="0" y="-95250"/>
            <a:chExt cx="797382" cy="441298"/>
          </a:xfrm>
        </p:grpSpPr>
        <p:sp>
          <p:nvSpPr>
            <p:cNvPr id="420" name="Google Shape;420;p20"/>
            <p:cNvSpPr/>
            <p:nvPr/>
          </p:nvSpPr>
          <p:spPr>
            <a:xfrm>
              <a:off x="0" y="0"/>
              <a:ext cx="797382" cy="346048"/>
            </a:xfrm>
            <a:custGeom>
              <a:rect b="b" l="l" r="r" t="t"/>
              <a:pathLst>
                <a:path extrusionOk="0" h="346048" w="797382">
                  <a:moveTo>
                    <a:pt x="0" y="0"/>
                  </a:moveTo>
                  <a:lnTo>
                    <a:pt x="797382" y="0"/>
                  </a:lnTo>
                  <a:lnTo>
                    <a:pt x="797382" y="346048"/>
                  </a:lnTo>
                  <a:lnTo>
                    <a:pt x="0" y="346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21" name="Google Shape;421;p20"/>
            <p:cNvSpPr txBox="1"/>
            <p:nvPr/>
          </p:nvSpPr>
          <p:spPr>
            <a:xfrm>
              <a:off x="0" y="-95250"/>
              <a:ext cx="797382" cy="441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4190815" y="7377027"/>
            <a:ext cx="3027562" cy="1675556"/>
            <a:chOff x="0" y="-95250"/>
            <a:chExt cx="797382" cy="441298"/>
          </a:xfrm>
        </p:grpSpPr>
        <p:sp>
          <p:nvSpPr>
            <p:cNvPr id="423" name="Google Shape;423;p20"/>
            <p:cNvSpPr/>
            <p:nvPr/>
          </p:nvSpPr>
          <p:spPr>
            <a:xfrm>
              <a:off x="0" y="0"/>
              <a:ext cx="797382" cy="346048"/>
            </a:xfrm>
            <a:custGeom>
              <a:rect b="b" l="l" r="r" t="t"/>
              <a:pathLst>
                <a:path extrusionOk="0" h="346048" w="797382">
                  <a:moveTo>
                    <a:pt x="0" y="0"/>
                  </a:moveTo>
                  <a:lnTo>
                    <a:pt x="797382" y="0"/>
                  </a:lnTo>
                  <a:lnTo>
                    <a:pt x="797382" y="346048"/>
                  </a:lnTo>
                  <a:lnTo>
                    <a:pt x="0" y="346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24" name="Google Shape;424;p20"/>
            <p:cNvSpPr txBox="1"/>
            <p:nvPr/>
          </p:nvSpPr>
          <p:spPr>
            <a:xfrm>
              <a:off x="0" y="-95250"/>
              <a:ext cx="797382" cy="441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20"/>
          <p:cNvGrpSpPr/>
          <p:nvPr/>
        </p:nvGrpSpPr>
        <p:grpSpPr>
          <a:xfrm>
            <a:off x="7630219" y="7377027"/>
            <a:ext cx="3027562" cy="1675556"/>
            <a:chOff x="0" y="-95250"/>
            <a:chExt cx="797382" cy="441298"/>
          </a:xfrm>
        </p:grpSpPr>
        <p:sp>
          <p:nvSpPr>
            <p:cNvPr id="426" name="Google Shape;426;p20"/>
            <p:cNvSpPr/>
            <p:nvPr/>
          </p:nvSpPr>
          <p:spPr>
            <a:xfrm>
              <a:off x="0" y="0"/>
              <a:ext cx="797382" cy="346048"/>
            </a:xfrm>
            <a:custGeom>
              <a:rect b="b" l="l" r="r" t="t"/>
              <a:pathLst>
                <a:path extrusionOk="0" h="346048" w="797382">
                  <a:moveTo>
                    <a:pt x="0" y="0"/>
                  </a:moveTo>
                  <a:lnTo>
                    <a:pt x="797382" y="0"/>
                  </a:lnTo>
                  <a:lnTo>
                    <a:pt x="797382" y="346048"/>
                  </a:lnTo>
                  <a:lnTo>
                    <a:pt x="0" y="346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27" name="Google Shape;427;p20"/>
            <p:cNvSpPr txBox="1"/>
            <p:nvPr/>
          </p:nvSpPr>
          <p:spPr>
            <a:xfrm>
              <a:off x="0" y="-95250"/>
              <a:ext cx="797382" cy="441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Google Shape;428;p20"/>
          <p:cNvGrpSpPr/>
          <p:nvPr/>
        </p:nvGrpSpPr>
        <p:grpSpPr>
          <a:xfrm>
            <a:off x="11069624" y="7377027"/>
            <a:ext cx="3027562" cy="1675556"/>
            <a:chOff x="0" y="-95250"/>
            <a:chExt cx="797382" cy="441298"/>
          </a:xfrm>
        </p:grpSpPr>
        <p:sp>
          <p:nvSpPr>
            <p:cNvPr id="429" name="Google Shape;429;p20"/>
            <p:cNvSpPr/>
            <p:nvPr/>
          </p:nvSpPr>
          <p:spPr>
            <a:xfrm>
              <a:off x="0" y="0"/>
              <a:ext cx="797382" cy="346048"/>
            </a:xfrm>
            <a:custGeom>
              <a:rect b="b" l="l" r="r" t="t"/>
              <a:pathLst>
                <a:path extrusionOk="0" h="346048" w="797382">
                  <a:moveTo>
                    <a:pt x="0" y="0"/>
                  </a:moveTo>
                  <a:lnTo>
                    <a:pt x="797382" y="0"/>
                  </a:lnTo>
                  <a:lnTo>
                    <a:pt x="797382" y="346048"/>
                  </a:lnTo>
                  <a:lnTo>
                    <a:pt x="0" y="346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0" name="Google Shape;430;p20"/>
            <p:cNvSpPr txBox="1"/>
            <p:nvPr/>
          </p:nvSpPr>
          <p:spPr>
            <a:xfrm>
              <a:off x="0" y="-95250"/>
              <a:ext cx="797382" cy="441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p20"/>
          <p:cNvGrpSpPr/>
          <p:nvPr/>
        </p:nvGrpSpPr>
        <p:grpSpPr>
          <a:xfrm>
            <a:off x="11069624" y="5723204"/>
            <a:ext cx="3027562" cy="1675556"/>
            <a:chOff x="0" y="-95250"/>
            <a:chExt cx="797382" cy="441298"/>
          </a:xfrm>
        </p:grpSpPr>
        <p:sp>
          <p:nvSpPr>
            <p:cNvPr id="432" name="Google Shape;432;p20"/>
            <p:cNvSpPr/>
            <p:nvPr/>
          </p:nvSpPr>
          <p:spPr>
            <a:xfrm>
              <a:off x="0" y="0"/>
              <a:ext cx="797382" cy="346048"/>
            </a:xfrm>
            <a:custGeom>
              <a:rect b="b" l="l" r="r" t="t"/>
              <a:pathLst>
                <a:path extrusionOk="0" h="346048" w="797382">
                  <a:moveTo>
                    <a:pt x="0" y="0"/>
                  </a:moveTo>
                  <a:lnTo>
                    <a:pt x="797382" y="0"/>
                  </a:lnTo>
                  <a:lnTo>
                    <a:pt x="797382" y="346048"/>
                  </a:lnTo>
                  <a:lnTo>
                    <a:pt x="0" y="346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3" name="Google Shape;433;p20"/>
            <p:cNvSpPr txBox="1"/>
            <p:nvPr/>
          </p:nvSpPr>
          <p:spPr>
            <a:xfrm>
              <a:off x="0" y="-95250"/>
              <a:ext cx="797382" cy="441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20"/>
          <p:cNvGrpSpPr/>
          <p:nvPr/>
        </p:nvGrpSpPr>
        <p:grpSpPr>
          <a:xfrm>
            <a:off x="14506116" y="5723204"/>
            <a:ext cx="3027562" cy="1675556"/>
            <a:chOff x="0" y="-95250"/>
            <a:chExt cx="797382" cy="441298"/>
          </a:xfrm>
        </p:grpSpPr>
        <p:sp>
          <p:nvSpPr>
            <p:cNvPr id="435" name="Google Shape;435;p20"/>
            <p:cNvSpPr/>
            <p:nvPr/>
          </p:nvSpPr>
          <p:spPr>
            <a:xfrm>
              <a:off x="0" y="0"/>
              <a:ext cx="797382" cy="346048"/>
            </a:xfrm>
            <a:custGeom>
              <a:rect b="b" l="l" r="r" t="t"/>
              <a:pathLst>
                <a:path extrusionOk="0" h="346048" w="797382">
                  <a:moveTo>
                    <a:pt x="0" y="0"/>
                  </a:moveTo>
                  <a:lnTo>
                    <a:pt x="797382" y="0"/>
                  </a:lnTo>
                  <a:lnTo>
                    <a:pt x="797382" y="346048"/>
                  </a:lnTo>
                  <a:lnTo>
                    <a:pt x="0" y="346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6" name="Google Shape;436;p20"/>
            <p:cNvSpPr txBox="1"/>
            <p:nvPr/>
          </p:nvSpPr>
          <p:spPr>
            <a:xfrm>
              <a:off x="0" y="-95250"/>
              <a:ext cx="797382" cy="441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20"/>
          <p:cNvGrpSpPr/>
          <p:nvPr/>
        </p:nvGrpSpPr>
        <p:grpSpPr>
          <a:xfrm>
            <a:off x="14506116" y="7377027"/>
            <a:ext cx="3027562" cy="1675556"/>
            <a:chOff x="0" y="-95250"/>
            <a:chExt cx="797382" cy="441298"/>
          </a:xfrm>
        </p:grpSpPr>
        <p:sp>
          <p:nvSpPr>
            <p:cNvPr id="438" name="Google Shape;438;p20"/>
            <p:cNvSpPr/>
            <p:nvPr/>
          </p:nvSpPr>
          <p:spPr>
            <a:xfrm>
              <a:off x="0" y="0"/>
              <a:ext cx="797382" cy="346048"/>
            </a:xfrm>
            <a:custGeom>
              <a:rect b="b" l="l" r="r" t="t"/>
              <a:pathLst>
                <a:path extrusionOk="0" h="346048" w="797382">
                  <a:moveTo>
                    <a:pt x="0" y="0"/>
                  </a:moveTo>
                  <a:lnTo>
                    <a:pt x="797382" y="0"/>
                  </a:lnTo>
                  <a:lnTo>
                    <a:pt x="797382" y="346048"/>
                  </a:lnTo>
                  <a:lnTo>
                    <a:pt x="0" y="346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9" name="Google Shape;439;p20"/>
            <p:cNvSpPr txBox="1"/>
            <p:nvPr/>
          </p:nvSpPr>
          <p:spPr>
            <a:xfrm>
              <a:off x="0" y="-95250"/>
              <a:ext cx="797382" cy="441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20"/>
          <p:cNvSpPr txBox="1"/>
          <p:nvPr/>
        </p:nvSpPr>
        <p:spPr>
          <a:xfrm>
            <a:off x="-312700" y="596260"/>
            <a:ext cx="189135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Curriculum Overview</a:t>
            </a:r>
            <a:endParaRPr/>
          </a:p>
        </p:txBody>
      </p:sp>
      <p:sp>
        <p:nvSpPr>
          <p:cNvPr id="441" name="Google Shape;441;p20"/>
          <p:cNvSpPr txBox="1"/>
          <p:nvPr/>
        </p:nvSpPr>
        <p:spPr>
          <a:xfrm>
            <a:off x="4327736" y="2338108"/>
            <a:ext cx="9632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Description of the curriculum structure, key subjects, and unique programs.</a:t>
            </a:r>
            <a:endParaRPr/>
          </a:p>
        </p:txBody>
      </p:sp>
      <p:sp>
        <p:nvSpPr>
          <p:cNvPr id="442" name="Google Shape;442;p20"/>
          <p:cNvSpPr txBox="1"/>
          <p:nvPr/>
        </p:nvSpPr>
        <p:spPr>
          <a:xfrm>
            <a:off x="1597473" y="4997514"/>
            <a:ext cx="1335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ENGLISH</a:t>
            </a:r>
            <a:endParaRPr/>
          </a:p>
        </p:txBody>
      </p:sp>
      <p:sp>
        <p:nvSpPr>
          <p:cNvPr id="443" name="Google Shape;443;p20"/>
          <p:cNvSpPr txBox="1"/>
          <p:nvPr/>
        </p:nvSpPr>
        <p:spPr>
          <a:xfrm>
            <a:off x="959071" y="6382138"/>
            <a:ext cx="26121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INTRODUCTION TO LITERATURE</a:t>
            </a:r>
            <a:endParaRPr/>
          </a:p>
        </p:txBody>
      </p:sp>
      <p:sp>
        <p:nvSpPr>
          <p:cNvPr id="444" name="Google Shape;444;p20"/>
          <p:cNvSpPr txBox="1"/>
          <p:nvPr/>
        </p:nvSpPr>
        <p:spPr>
          <a:xfrm>
            <a:off x="959071" y="8035961"/>
            <a:ext cx="26121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GRAMMAR AND COMPOSITION</a:t>
            </a:r>
            <a:endParaRPr/>
          </a:p>
        </p:txBody>
      </p:sp>
      <p:sp>
        <p:nvSpPr>
          <p:cNvPr id="445" name="Google Shape;445;p20"/>
          <p:cNvSpPr txBox="1"/>
          <p:nvPr/>
        </p:nvSpPr>
        <p:spPr>
          <a:xfrm>
            <a:off x="4396208" y="8035961"/>
            <a:ext cx="26121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GEOMETRY BASICS</a:t>
            </a:r>
            <a:endParaRPr/>
          </a:p>
        </p:txBody>
      </p:sp>
      <p:sp>
        <p:nvSpPr>
          <p:cNvPr id="446" name="Google Shape;446;p20"/>
          <p:cNvSpPr txBox="1"/>
          <p:nvPr/>
        </p:nvSpPr>
        <p:spPr>
          <a:xfrm>
            <a:off x="7969227" y="8035961"/>
            <a:ext cx="23451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EARTH SCIENCE</a:t>
            </a:r>
            <a:endParaRPr/>
          </a:p>
        </p:txBody>
      </p:sp>
      <p:sp>
        <p:nvSpPr>
          <p:cNvPr id="447" name="Google Shape;447;p20"/>
          <p:cNvSpPr txBox="1"/>
          <p:nvPr/>
        </p:nvSpPr>
        <p:spPr>
          <a:xfrm>
            <a:off x="11408632" y="8035961"/>
            <a:ext cx="23451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ANCIENT CIVILIZATIONS</a:t>
            </a:r>
            <a:endParaRPr/>
          </a:p>
        </p:txBody>
      </p:sp>
      <p:sp>
        <p:nvSpPr>
          <p:cNvPr id="448" name="Google Shape;448;p20"/>
          <p:cNvSpPr txBox="1"/>
          <p:nvPr/>
        </p:nvSpPr>
        <p:spPr>
          <a:xfrm>
            <a:off x="5226783" y="4997514"/>
            <a:ext cx="955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MATH</a:t>
            </a:r>
            <a:endParaRPr/>
          </a:p>
        </p:txBody>
      </p:sp>
      <p:sp>
        <p:nvSpPr>
          <p:cNvPr id="449" name="Google Shape;449;p20"/>
          <p:cNvSpPr txBox="1"/>
          <p:nvPr/>
        </p:nvSpPr>
        <p:spPr>
          <a:xfrm>
            <a:off x="4902895" y="6556131"/>
            <a:ext cx="1603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ALGEBRA I</a:t>
            </a:r>
            <a:endParaRPr/>
          </a:p>
        </p:txBody>
      </p:sp>
      <p:sp>
        <p:nvSpPr>
          <p:cNvPr id="450" name="Google Shape;450;p20"/>
          <p:cNvSpPr txBox="1"/>
          <p:nvPr/>
        </p:nvSpPr>
        <p:spPr>
          <a:xfrm>
            <a:off x="7973763" y="4997514"/>
            <a:ext cx="2340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SCIENCE</a:t>
            </a:r>
            <a:endParaRPr/>
          </a:p>
        </p:txBody>
      </p:sp>
      <p:sp>
        <p:nvSpPr>
          <p:cNvPr id="451" name="Google Shape;451;p20"/>
          <p:cNvSpPr txBox="1"/>
          <p:nvPr/>
        </p:nvSpPr>
        <p:spPr>
          <a:xfrm>
            <a:off x="7973763" y="6334513"/>
            <a:ext cx="23406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GENERAL SCIENCE</a:t>
            </a:r>
            <a:endParaRPr/>
          </a:p>
        </p:txBody>
      </p:sp>
      <p:sp>
        <p:nvSpPr>
          <p:cNvPr id="452" name="Google Shape;452;p20"/>
          <p:cNvSpPr txBox="1"/>
          <p:nvPr/>
        </p:nvSpPr>
        <p:spPr>
          <a:xfrm>
            <a:off x="11410256" y="4997514"/>
            <a:ext cx="2340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HISTORY</a:t>
            </a:r>
            <a:endParaRPr/>
          </a:p>
        </p:txBody>
      </p:sp>
      <p:sp>
        <p:nvSpPr>
          <p:cNvPr id="453" name="Google Shape;453;p20"/>
          <p:cNvSpPr txBox="1"/>
          <p:nvPr/>
        </p:nvSpPr>
        <p:spPr>
          <a:xfrm>
            <a:off x="11410256" y="6334513"/>
            <a:ext cx="23406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WORLD HISTORY</a:t>
            </a:r>
            <a:endParaRPr/>
          </a:p>
        </p:txBody>
      </p:sp>
      <p:sp>
        <p:nvSpPr>
          <p:cNvPr id="454" name="Google Shape;454;p20"/>
          <p:cNvSpPr txBox="1"/>
          <p:nvPr/>
        </p:nvSpPr>
        <p:spPr>
          <a:xfrm>
            <a:off x="14849660" y="4997514"/>
            <a:ext cx="2340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ELECTIVES</a:t>
            </a:r>
            <a:endParaRPr/>
          </a:p>
        </p:txBody>
      </p:sp>
      <p:sp>
        <p:nvSpPr>
          <p:cNvPr id="455" name="Google Shape;455;p20"/>
          <p:cNvSpPr txBox="1"/>
          <p:nvPr/>
        </p:nvSpPr>
        <p:spPr>
          <a:xfrm>
            <a:off x="14849660" y="6556131"/>
            <a:ext cx="2340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ART</a:t>
            </a:r>
            <a:endParaRPr/>
          </a:p>
        </p:txBody>
      </p:sp>
      <p:sp>
        <p:nvSpPr>
          <p:cNvPr id="456" name="Google Shape;456;p20"/>
          <p:cNvSpPr txBox="1"/>
          <p:nvPr/>
        </p:nvSpPr>
        <p:spPr>
          <a:xfrm>
            <a:off x="14849660" y="7962304"/>
            <a:ext cx="23406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PHYSICAL EDUCATION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1"/>
          <p:cNvSpPr/>
          <p:nvPr/>
        </p:nvSpPr>
        <p:spPr>
          <a:xfrm>
            <a:off x="7413263" y="2747914"/>
            <a:ext cx="3461474" cy="3461474"/>
          </a:xfrm>
          <a:custGeom>
            <a:rect b="b" l="l" r="r" t="t"/>
            <a:pathLst>
              <a:path extrusionOk="0" h="3461474" w="3461474">
                <a:moveTo>
                  <a:pt x="0" y="0"/>
                </a:moveTo>
                <a:lnTo>
                  <a:pt x="3461474" y="0"/>
                </a:lnTo>
                <a:lnTo>
                  <a:pt x="3461474" y="3461473"/>
                </a:lnTo>
                <a:lnTo>
                  <a:pt x="0" y="3461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21"/>
          <p:cNvSpPr/>
          <p:nvPr/>
        </p:nvSpPr>
        <p:spPr>
          <a:xfrm>
            <a:off x="2050465" y="2747914"/>
            <a:ext cx="3461474" cy="3461474"/>
          </a:xfrm>
          <a:custGeom>
            <a:rect b="b" l="l" r="r" t="t"/>
            <a:pathLst>
              <a:path extrusionOk="0" h="3461474" w="3461474">
                <a:moveTo>
                  <a:pt x="0" y="0"/>
                </a:moveTo>
                <a:lnTo>
                  <a:pt x="3461473" y="0"/>
                </a:lnTo>
                <a:lnTo>
                  <a:pt x="3461473" y="3461473"/>
                </a:lnTo>
                <a:lnTo>
                  <a:pt x="0" y="3461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3" name="Google Shape;463;p21"/>
          <p:cNvSpPr/>
          <p:nvPr/>
        </p:nvSpPr>
        <p:spPr>
          <a:xfrm>
            <a:off x="12757946" y="2832190"/>
            <a:ext cx="3497555" cy="3395808"/>
          </a:xfrm>
          <a:custGeom>
            <a:rect b="b" l="l" r="r" t="t"/>
            <a:pathLst>
              <a:path extrusionOk="0" h="3395808" w="3497555">
                <a:moveTo>
                  <a:pt x="0" y="0"/>
                </a:moveTo>
                <a:lnTo>
                  <a:pt x="3497556" y="0"/>
                </a:lnTo>
                <a:lnTo>
                  <a:pt x="3497556" y="3395808"/>
                </a:lnTo>
                <a:lnTo>
                  <a:pt x="0" y="3395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4" name="Google Shape;464;p21"/>
          <p:cNvSpPr txBox="1"/>
          <p:nvPr/>
        </p:nvSpPr>
        <p:spPr>
          <a:xfrm>
            <a:off x="2913046" y="6618523"/>
            <a:ext cx="1736311" cy="4874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Tutoring</a:t>
            </a:r>
            <a:endParaRPr/>
          </a:p>
        </p:txBody>
      </p:sp>
      <p:sp>
        <p:nvSpPr>
          <p:cNvPr id="465" name="Google Shape;465;p21"/>
          <p:cNvSpPr txBox="1"/>
          <p:nvPr/>
        </p:nvSpPr>
        <p:spPr>
          <a:xfrm>
            <a:off x="7282617" y="6618523"/>
            <a:ext cx="3722767" cy="4874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Counseling</a:t>
            </a:r>
            <a:endParaRPr/>
          </a:p>
        </p:txBody>
      </p:sp>
      <p:sp>
        <p:nvSpPr>
          <p:cNvPr id="466" name="Google Shape;466;p21"/>
          <p:cNvSpPr txBox="1"/>
          <p:nvPr/>
        </p:nvSpPr>
        <p:spPr>
          <a:xfrm>
            <a:off x="12482736" y="6618523"/>
            <a:ext cx="4048125" cy="4874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Education Resources</a:t>
            </a:r>
            <a:endParaRPr/>
          </a:p>
        </p:txBody>
      </p:sp>
      <p:sp>
        <p:nvSpPr>
          <p:cNvPr id="467" name="Google Shape;467;p21"/>
          <p:cNvSpPr txBox="1"/>
          <p:nvPr/>
        </p:nvSpPr>
        <p:spPr>
          <a:xfrm>
            <a:off x="0" y="622831"/>
            <a:ext cx="18288000" cy="1642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Student Support Services</a:t>
            </a:r>
            <a:endParaRPr/>
          </a:p>
        </p:txBody>
      </p:sp>
      <p:sp>
        <p:nvSpPr>
          <p:cNvPr id="468" name="Google Shape;468;p21"/>
          <p:cNvSpPr txBox="1"/>
          <p:nvPr/>
        </p:nvSpPr>
        <p:spPr>
          <a:xfrm>
            <a:off x="1479990" y="7369414"/>
            <a:ext cx="4602300" cy="19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Our tutoring services offer personalized academic support through one-on-one or group sessions to boost students' understanding, confidence, and performance in various subjects.</a:t>
            </a:r>
            <a:endParaRPr/>
          </a:p>
        </p:txBody>
      </p:sp>
      <p:sp>
        <p:nvSpPr>
          <p:cNvPr id="469" name="Google Shape;469;p21"/>
          <p:cNvSpPr txBox="1"/>
          <p:nvPr/>
        </p:nvSpPr>
        <p:spPr>
          <a:xfrm>
            <a:off x="6888968" y="7369414"/>
            <a:ext cx="4510200" cy="19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Our counseling services provide emotional and mental health support to students, helping them navigate personal challenges, cope with stress, and develop essential life skills. </a:t>
            </a:r>
            <a:endParaRPr/>
          </a:p>
        </p:txBody>
      </p:sp>
      <p:sp>
        <p:nvSpPr>
          <p:cNvPr id="470" name="Google Shape;470;p21"/>
          <p:cNvSpPr txBox="1"/>
          <p:nvPr/>
        </p:nvSpPr>
        <p:spPr>
          <a:xfrm>
            <a:off x="12482587" y="7369414"/>
            <a:ext cx="4048200" cy="19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We provide diverse educational resources like study guides, academic workshops, online databases, and research materials to help students succeed academically.</a:t>
            </a:r>
            <a:endParaRPr/>
          </a:p>
        </p:txBody>
      </p:sp>
      <p:grpSp>
        <p:nvGrpSpPr>
          <p:cNvPr id="471" name="Google Shape;471;p21"/>
          <p:cNvGrpSpPr/>
          <p:nvPr/>
        </p:nvGrpSpPr>
        <p:grpSpPr>
          <a:xfrm rot="-5400000">
            <a:off x="8749099" y="-9127917"/>
            <a:ext cx="410985" cy="18666819"/>
            <a:chOff x="0" y="-95250"/>
            <a:chExt cx="103338" cy="4693576"/>
          </a:xfrm>
        </p:grpSpPr>
        <p:sp>
          <p:nvSpPr>
            <p:cNvPr id="472" name="Google Shape;472;p21"/>
            <p:cNvSpPr/>
            <p:nvPr/>
          </p:nvSpPr>
          <p:spPr>
            <a:xfrm>
              <a:off x="0" y="0"/>
              <a:ext cx="103338" cy="4598326"/>
            </a:xfrm>
            <a:custGeom>
              <a:rect b="b" l="l" r="r" t="t"/>
              <a:pathLst>
                <a:path extrusionOk="0" h="4598326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4598326"/>
                  </a:lnTo>
                  <a:lnTo>
                    <a:pt x="0" y="4598326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473" name="Google Shape;473;p21"/>
            <p:cNvSpPr txBox="1"/>
            <p:nvPr/>
          </p:nvSpPr>
          <p:spPr>
            <a:xfrm>
              <a:off x="0" y="-95250"/>
              <a:ext cx="103338" cy="469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4" name="Google Shape;47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2542" y="3606976"/>
            <a:ext cx="1417294" cy="15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9601" y="3606987"/>
            <a:ext cx="1650675" cy="15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95760" y="3666267"/>
            <a:ext cx="1821905" cy="16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22"/>
          <p:cNvPicPr preferRelativeResize="0"/>
          <p:nvPr/>
        </p:nvPicPr>
        <p:blipFill rotWithShape="1">
          <a:blip r:embed="rId3">
            <a:alphaModFix/>
          </a:blip>
          <a:srcRect b="21399" l="1596" r="0" t="19801"/>
          <a:stretch/>
        </p:blipFill>
        <p:spPr>
          <a:xfrm>
            <a:off x="0" y="1501060"/>
            <a:ext cx="18288000" cy="72848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" name="Google Shape;482;p22"/>
          <p:cNvGrpSpPr/>
          <p:nvPr/>
        </p:nvGrpSpPr>
        <p:grpSpPr>
          <a:xfrm>
            <a:off x="0" y="8424288"/>
            <a:ext cx="18288000" cy="1862712"/>
            <a:chOff x="0" y="-95250"/>
            <a:chExt cx="4816593" cy="490591"/>
          </a:xfrm>
        </p:grpSpPr>
        <p:sp>
          <p:nvSpPr>
            <p:cNvPr id="483" name="Google Shape;483;p22"/>
            <p:cNvSpPr/>
            <p:nvPr/>
          </p:nvSpPr>
          <p:spPr>
            <a:xfrm>
              <a:off x="0" y="0"/>
              <a:ext cx="4816592" cy="395341"/>
            </a:xfrm>
            <a:custGeom>
              <a:rect b="b" l="l" r="r" t="t"/>
              <a:pathLst>
                <a:path extrusionOk="0" h="39534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395341"/>
                  </a:lnTo>
                  <a:lnTo>
                    <a:pt x="0" y="395341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484" name="Google Shape;484;p22"/>
            <p:cNvSpPr txBox="1"/>
            <p:nvPr/>
          </p:nvSpPr>
          <p:spPr>
            <a:xfrm>
              <a:off x="0" y="-95250"/>
              <a:ext cx="4816593" cy="490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5" name="Google Shape;485;p22"/>
          <p:cNvSpPr txBox="1"/>
          <p:nvPr/>
        </p:nvSpPr>
        <p:spPr>
          <a:xfrm>
            <a:off x="3233347" y="9272635"/>
            <a:ext cx="11821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43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Encourage parents to ask questions and provide a platform for discussion.</a:t>
            </a:r>
            <a:endParaRPr/>
          </a:p>
        </p:txBody>
      </p:sp>
      <p:pic>
        <p:nvPicPr>
          <p:cNvPr id="486" name="Google Shape;486;p22"/>
          <p:cNvPicPr preferRelativeResize="0"/>
          <p:nvPr/>
        </p:nvPicPr>
        <p:blipFill rotWithShape="1">
          <a:blip r:embed="rId4">
            <a:alphaModFix/>
          </a:blip>
          <a:srcRect b="0" l="0" r="0" t="46461"/>
          <a:stretch/>
        </p:blipFill>
        <p:spPr>
          <a:xfrm>
            <a:off x="5666600" y="0"/>
            <a:ext cx="6954726" cy="372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2"/>
          <p:cNvSpPr txBox="1"/>
          <p:nvPr/>
        </p:nvSpPr>
        <p:spPr>
          <a:xfrm>
            <a:off x="6427946" y="188287"/>
            <a:ext cx="5432100" cy="21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288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Q&amp;A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2" name="Google Shape;492;p23"/>
          <p:cNvCxnSpPr/>
          <p:nvPr/>
        </p:nvCxnSpPr>
        <p:spPr>
          <a:xfrm>
            <a:off x="8052294" y="3873938"/>
            <a:ext cx="2183413" cy="0"/>
          </a:xfrm>
          <a:prstGeom prst="straightConnector1">
            <a:avLst/>
          </a:prstGeom>
          <a:noFill/>
          <a:ln cap="flat" cmpd="sng" w="18097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93" name="Google Shape;493;p23"/>
          <p:cNvCxnSpPr/>
          <p:nvPr/>
        </p:nvCxnSpPr>
        <p:spPr>
          <a:xfrm>
            <a:off x="8052294" y="8137635"/>
            <a:ext cx="2183413" cy="0"/>
          </a:xfrm>
          <a:prstGeom prst="straightConnector1">
            <a:avLst/>
          </a:prstGeom>
          <a:noFill/>
          <a:ln cap="flat" cmpd="sng" w="18097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94" name="Google Shape;494;p23"/>
          <p:cNvCxnSpPr/>
          <p:nvPr/>
        </p:nvCxnSpPr>
        <p:spPr>
          <a:xfrm rot="10800000">
            <a:off x="11778756" y="4237531"/>
            <a:ext cx="0" cy="1739507"/>
          </a:xfrm>
          <a:prstGeom prst="straightConnector1">
            <a:avLst/>
          </a:prstGeom>
          <a:noFill/>
          <a:ln cap="flat" cmpd="sng" w="18097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95" name="Google Shape;495;p23"/>
          <p:cNvCxnSpPr/>
          <p:nvPr/>
        </p:nvCxnSpPr>
        <p:spPr>
          <a:xfrm rot="10800000">
            <a:off x="6388373" y="5699956"/>
            <a:ext cx="0" cy="1739507"/>
          </a:xfrm>
          <a:prstGeom prst="straightConnector1">
            <a:avLst/>
          </a:prstGeom>
          <a:noFill/>
          <a:ln cap="flat" cmpd="sng" w="18097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96" name="Google Shape;496;p23"/>
          <p:cNvCxnSpPr/>
          <p:nvPr/>
        </p:nvCxnSpPr>
        <p:spPr>
          <a:xfrm rot="10800000">
            <a:off x="6407423" y="5896075"/>
            <a:ext cx="5078416" cy="0"/>
          </a:xfrm>
          <a:prstGeom prst="straightConnector1">
            <a:avLst/>
          </a:prstGeom>
          <a:noFill/>
          <a:ln cap="flat" cmpd="sng" w="18097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497" name="Google Shape;497;p23"/>
          <p:cNvGrpSpPr/>
          <p:nvPr/>
        </p:nvGrpSpPr>
        <p:grpSpPr>
          <a:xfrm>
            <a:off x="4864373" y="2264294"/>
            <a:ext cx="3086100" cy="2974456"/>
            <a:chOff x="0" y="-95250"/>
            <a:chExt cx="812800" cy="783396"/>
          </a:xfrm>
        </p:grpSpPr>
        <p:sp>
          <p:nvSpPr>
            <p:cNvPr id="498" name="Google Shape;498;p23"/>
            <p:cNvSpPr/>
            <p:nvPr/>
          </p:nvSpPr>
          <p:spPr>
            <a:xfrm>
              <a:off x="0" y="0"/>
              <a:ext cx="812800" cy="688146"/>
            </a:xfrm>
            <a:custGeom>
              <a:rect b="b" l="l" r="r" t="t"/>
              <a:pathLst>
                <a:path extrusionOk="0" h="688146" w="812800">
                  <a:moveTo>
                    <a:pt x="75259" y="0"/>
                  </a:moveTo>
                  <a:lnTo>
                    <a:pt x="737541" y="0"/>
                  </a:lnTo>
                  <a:cubicBezTo>
                    <a:pt x="779105" y="0"/>
                    <a:pt x="812800" y="33695"/>
                    <a:pt x="812800" y="75259"/>
                  </a:cubicBezTo>
                  <a:lnTo>
                    <a:pt x="812800" y="612887"/>
                  </a:lnTo>
                  <a:cubicBezTo>
                    <a:pt x="812800" y="632847"/>
                    <a:pt x="804871" y="651989"/>
                    <a:pt x="790757" y="666103"/>
                  </a:cubicBezTo>
                  <a:cubicBezTo>
                    <a:pt x="776643" y="680217"/>
                    <a:pt x="757501" y="688146"/>
                    <a:pt x="737541" y="688146"/>
                  </a:cubicBezTo>
                  <a:lnTo>
                    <a:pt x="75259" y="688146"/>
                  </a:lnTo>
                  <a:cubicBezTo>
                    <a:pt x="33695" y="688146"/>
                    <a:pt x="0" y="654451"/>
                    <a:pt x="0" y="612887"/>
                  </a:cubicBezTo>
                  <a:lnTo>
                    <a:pt x="0" y="75259"/>
                  </a:lnTo>
                  <a:cubicBezTo>
                    <a:pt x="0" y="33695"/>
                    <a:pt x="33695" y="0"/>
                    <a:pt x="75259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3"/>
            <p:cNvSpPr txBox="1"/>
            <p:nvPr/>
          </p:nvSpPr>
          <p:spPr>
            <a:xfrm>
              <a:off x="0" y="-95250"/>
              <a:ext cx="812800" cy="783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oogle Shape;500;p23"/>
          <p:cNvGrpSpPr/>
          <p:nvPr/>
        </p:nvGrpSpPr>
        <p:grpSpPr>
          <a:xfrm>
            <a:off x="4864373" y="6379094"/>
            <a:ext cx="3086100" cy="2974456"/>
            <a:chOff x="0" y="-95250"/>
            <a:chExt cx="812800" cy="783396"/>
          </a:xfrm>
        </p:grpSpPr>
        <p:sp>
          <p:nvSpPr>
            <p:cNvPr id="501" name="Google Shape;501;p23"/>
            <p:cNvSpPr/>
            <p:nvPr/>
          </p:nvSpPr>
          <p:spPr>
            <a:xfrm>
              <a:off x="0" y="0"/>
              <a:ext cx="812800" cy="688146"/>
            </a:xfrm>
            <a:custGeom>
              <a:rect b="b" l="l" r="r" t="t"/>
              <a:pathLst>
                <a:path extrusionOk="0" h="688146" w="812800">
                  <a:moveTo>
                    <a:pt x="75259" y="0"/>
                  </a:moveTo>
                  <a:lnTo>
                    <a:pt x="737541" y="0"/>
                  </a:lnTo>
                  <a:cubicBezTo>
                    <a:pt x="779105" y="0"/>
                    <a:pt x="812800" y="33695"/>
                    <a:pt x="812800" y="75259"/>
                  </a:cubicBezTo>
                  <a:lnTo>
                    <a:pt x="812800" y="612887"/>
                  </a:lnTo>
                  <a:cubicBezTo>
                    <a:pt x="812800" y="632847"/>
                    <a:pt x="804871" y="651989"/>
                    <a:pt x="790757" y="666103"/>
                  </a:cubicBezTo>
                  <a:cubicBezTo>
                    <a:pt x="776643" y="680217"/>
                    <a:pt x="757501" y="688146"/>
                    <a:pt x="737541" y="688146"/>
                  </a:cubicBezTo>
                  <a:lnTo>
                    <a:pt x="75259" y="688146"/>
                  </a:lnTo>
                  <a:cubicBezTo>
                    <a:pt x="33695" y="688146"/>
                    <a:pt x="0" y="654451"/>
                    <a:pt x="0" y="612887"/>
                  </a:cubicBezTo>
                  <a:lnTo>
                    <a:pt x="0" y="75259"/>
                  </a:lnTo>
                  <a:cubicBezTo>
                    <a:pt x="0" y="33695"/>
                    <a:pt x="33695" y="0"/>
                    <a:pt x="75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3"/>
            <p:cNvSpPr txBox="1"/>
            <p:nvPr/>
          </p:nvSpPr>
          <p:spPr>
            <a:xfrm>
              <a:off x="0" y="-95250"/>
              <a:ext cx="812800" cy="783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3" name="Google Shape;503;p23"/>
          <p:cNvGrpSpPr/>
          <p:nvPr/>
        </p:nvGrpSpPr>
        <p:grpSpPr>
          <a:xfrm>
            <a:off x="10235706" y="2264294"/>
            <a:ext cx="3086100" cy="2974456"/>
            <a:chOff x="0" y="-95250"/>
            <a:chExt cx="812800" cy="783396"/>
          </a:xfrm>
        </p:grpSpPr>
        <p:sp>
          <p:nvSpPr>
            <p:cNvPr id="504" name="Google Shape;504;p23"/>
            <p:cNvSpPr/>
            <p:nvPr/>
          </p:nvSpPr>
          <p:spPr>
            <a:xfrm>
              <a:off x="0" y="0"/>
              <a:ext cx="812800" cy="688146"/>
            </a:xfrm>
            <a:custGeom>
              <a:rect b="b" l="l" r="r" t="t"/>
              <a:pathLst>
                <a:path extrusionOk="0" h="688146" w="812800">
                  <a:moveTo>
                    <a:pt x="75259" y="0"/>
                  </a:moveTo>
                  <a:lnTo>
                    <a:pt x="737541" y="0"/>
                  </a:lnTo>
                  <a:cubicBezTo>
                    <a:pt x="779105" y="0"/>
                    <a:pt x="812800" y="33695"/>
                    <a:pt x="812800" y="75259"/>
                  </a:cubicBezTo>
                  <a:lnTo>
                    <a:pt x="812800" y="612887"/>
                  </a:lnTo>
                  <a:cubicBezTo>
                    <a:pt x="812800" y="632847"/>
                    <a:pt x="804871" y="651989"/>
                    <a:pt x="790757" y="666103"/>
                  </a:cubicBezTo>
                  <a:cubicBezTo>
                    <a:pt x="776643" y="680217"/>
                    <a:pt x="757501" y="688146"/>
                    <a:pt x="737541" y="688146"/>
                  </a:cubicBezTo>
                  <a:lnTo>
                    <a:pt x="75259" y="688146"/>
                  </a:lnTo>
                  <a:cubicBezTo>
                    <a:pt x="33695" y="688146"/>
                    <a:pt x="0" y="654451"/>
                    <a:pt x="0" y="612887"/>
                  </a:cubicBezTo>
                  <a:lnTo>
                    <a:pt x="0" y="75259"/>
                  </a:lnTo>
                  <a:cubicBezTo>
                    <a:pt x="0" y="33695"/>
                    <a:pt x="33695" y="0"/>
                    <a:pt x="75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3"/>
            <p:cNvSpPr txBox="1"/>
            <p:nvPr/>
          </p:nvSpPr>
          <p:spPr>
            <a:xfrm>
              <a:off x="0" y="-95250"/>
              <a:ext cx="812800" cy="783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6" name="Google Shape;506;p23"/>
          <p:cNvGrpSpPr/>
          <p:nvPr/>
        </p:nvGrpSpPr>
        <p:grpSpPr>
          <a:xfrm>
            <a:off x="10235706" y="6379094"/>
            <a:ext cx="3086100" cy="2974456"/>
            <a:chOff x="0" y="-95250"/>
            <a:chExt cx="812800" cy="783396"/>
          </a:xfrm>
        </p:grpSpPr>
        <p:sp>
          <p:nvSpPr>
            <p:cNvPr id="507" name="Google Shape;507;p23"/>
            <p:cNvSpPr/>
            <p:nvPr/>
          </p:nvSpPr>
          <p:spPr>
            <a:xfrm>
              <a:off x="0" y="0"/>
              <a:ext cx="812800" cy="688146"/>
            </a:xfrm>
            <a:custGeom>
              <a:rect b="b" l="l" r="r" t="t"/>
              <a:pathLst>
                <a:path extrusionOk="0" h="688146" w="812800">
                  <a:moveTo>
                    <a:pt x="75259" y="0"/>
                  </a:moveTo>
                  <a:lnTo>
                    <a:pt x="737541" y="0"/>
                  </a:lnTo>
                  <a:cubicBezTo>
                    <a:pt x="779105" y="0"/>
                    <a:pt x="812800" y="33695"/>
                    <a:pt x="812800" y="75259"/>
                  </a:cubicBezTo>
                  <a:lnTo>
                    <a:pt x="812800" y="612887"/>
                  </a:lnTo>
                  <a:cubicBezTo>
                    <a:pt x="812800" y="632847"/>
                    <a:pt x="804871" y="651989"/>
                    <a:pt x="790757" y="666103"/>
                  </a:cubicBezTo>
                  <a:cubicBezTo>
                    <a:pt x="776643" y="680217"/>
                    <a:pt x="757501" y="688146"/>
                    <a:pt x="737541" y="688146"/>
                  </a:cubicBezTo>
                  <a:lnTo>
                    <a:pt x="75259" y="688146"/>
                  </a:lnTo>
                  <a:cubicBezTo>
                    <a:pt x="33695" y="688146"/>
                    <a:pt x="0" y="654451"/>
                    <a:pt x="0" y="612887"/>
                  </a:cubicBezTo>
                  <a:lnTo>
                    <a:pt x="0" y="75259"/>
                  </a:lnTo>
                  <a:cubicBezTo>
                    <a:pt x="0" y="33695"/>
                    <a:pt x="33695" y="0"/>
                    <a:pt x="75259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3"/>
            <p:cNvSpPr txBox="1"/>
            <p:nvPr/>
          </p:nvSpPr>
          <p:spPr>
            <a:xfrm>
              <a:off x="0" y="-95250"/>
              <a:ext cx="812800" cy="783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9" name="Google Shape;509;p23"/>
          <p:cNvSpPr txBox="1"/>
          <p:nvPr/>
        </p:nvSpPr>
        <p:spPr>
          <a:xfrm>
            <a:off x="0" y="551036"/>
            <a:ext cx="18288000" cy="1642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Our Process</a:t>
            </a:r>
            <a:endParaRPr/>
          </a:p>
        </p:txBody>
      </p:sp>
      <p:sp>
        <p:nvSpPr>
          <p:cNvPr id="510" name="Google Shape;510;p23"/>
          <p:cNvSpPr txBox="1"/>
          <p:nvPr/>
        </p:nvSpPr>
        <p:spPr>
          <a:xfrm>
            <a:off x="4864373" y="3372287"/>
            <a:ext cx="3086100" cy="936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Step 1</a:t>
            </a:r>
            <a:endParaRPr/>
          </a:p>
        </p:txBody>
      </p:sp>
      <p:sp>
        <p:nvSpPr>
          <p:cNvPr id="511" name="Google Shape;511;p23"/>
          <p:cNvSpPr txBox="1"/>
          <p:nvPr/>
        </p:nvSpPr>
        <p:spPr>
          <a:xfrm>
            <a:off x="4864373" y="7563287"/>
            <a:ext cx="30861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4278BF"/>
                </a:solidFill>
                <a:latin typeface="Shrikhand"/>
                <a:ea typeface="Shrikhand"/>
                <a:cs typeface="Shrikhand"/>
                <a:sym typeface="Shrikhand"/>
              </a:rPr>
              <a:t>Step 4</a:t>
            </a:r>
            <a:endParaRPr/>
          </a:p>
        </p:txBody>
      </p:sp>
      <p:sp>
        <p:nvSpPr>
          <p:cNvPr id="512" name="Google Shape;512;p23"/>
          <p:cNvSpPr txBox="1"/>
          <p:nvPr/>
        </p:nvSpPr>
        <p:spPr>
          <a:xfrm>
            <a:off x="10235706" y="3372287"/>
            <a:ext cx="3086100" cy="936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4278BF"/>
                </a:solidFill>
                <a:latin typeface="Shrikhand"/>
                <a:ea typeface="Shrikhand"/>
                <a:cs typeface="Shrikhand"/>
                <a:sym typeface="Shrikhand"/>
              </a:rPr>
              <a:t>Step 2</a:t>
            </a:r>
            <a:endParaRPr/>
          </a:p>
        </p:txBody>
      </p:sp>
      <p:sp>
        <p:nvSpPr>
          <p:cNvPr id="513" name="Google Shape;513;p23"/>
          <p:cNvSpPr txBox="1"/>
          <p:nvPr/>
        </p:nvSpPr>
        <p:spPr>
          <a:xfrm>
            <a:off x="10235706" y="7563287"/>
            <a:ext cx="30861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Step 3</a:t>
            </a:r>
            <a:endParaRPr/>
          </a:p>
        </p:txBody>
      </p:sp>
      <p:sp>
        <p:nvSpPr>
          <p:cNvPr id="514" name="Google Shape;514;p23"/>
          <p:cNvSpPr txBox="1"/>
          <p:nvPr/>
        </p:nvSpPr>
        <p:spPr>
          <a:xfrm>
            <a:off x="758459" y="3167363"/>
            <a:ext cx="3683666" cy="1463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15" name="Google Shape;515;p23"/>
          <p:cNvSpPr txBox="1"/>
          <p:nvPr/>
        </p:nvSpPr>
        <p:spPr>
          <a:xfrm>
            <a:off x="13845876" y="3167363"/>
            <a:ext cx="3683666" cy="1463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16" name="Google Shape;516;p23"/>
          <p:cNvSpPr txBox="1"/>
          <p:nvPr/>
        </p:nvSpPr>
        <p:spPr>
          <a:xfrm>
            <a:off x="758459" y="7282163"/>
            <a:ext cx="3683666" cy="1463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17" name="Google Shape;517;p23"/>
          <p:cNvSpPr txBox="1"/>
          <p:nvPr/>
        </p:nvSpPr>
        <p:spPr>
          <a:xfrm>
            <a:off x="13845876" y="7282163"/>
            <a:ext cx="3683666" cy="1463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grpSp>
        <p:nvGrpSpPr>
          <p:cNvPr id="518" name="Google Shape;518;p23"/>
          <p:cNvGrpSpPr/>
          <p:nvPr/>
        </p:nvGrpSpPr>
        <p:grpSpPr>
          <a:xfrm rot="-5400000">
            <a:off x="8749099" y="-9127917"/>
            <a:ext cx="410985" cy="18666819"/>
            <a:chOff x="0" y="-95250"/>
            <a:chExt cx="103338" cy="4693576"/>
          </a:xfrm>
        </p:grpSpPr>
        <p:sp>
          <p:nvSpPr>
            <p:cNvPr id="519" name="Google Shape;519;p23"/>
            <p:cNvSpPr/>
            <p:nvPr/>
          </p:nvSpPr>
          <p:spPr>
            <a:xfrm>
              <a:off x="0" y="0"/>
              <a:ext cx="103338" cy="4598326"/>
            </a:xfrm>
            <a:custGeom>
              <a:rect b="b" l="l" r="r" t="t"/>
              <a:pathLst>
                <a:path extrusionOk="0" h="4598326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4598326"/>
                  </a:lnTo>
                  <a:lnTo>
                    <a:pt x="0" y="4598326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520" name="Google Shape;520;p23"/>
            <p:cNvSpPr txBox="1"/>
            <p:nvPr/>
          </p:nvSpPr>
          <p:spPr>
            <a:xfrm>
              <a:off x="0" y="-95250"/>
              <a:ext cx="103338" cy="469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"/>
          <p:cNvSpPr/>
          <p:nvPr/>
        </p:nvSpPr>
        <p:spPr>
          <a:xfrm>
            <a:off x="12820906" y="2192970"/>
            <a:ext cx="4198623" cy="4198623"/>
          </a:xfrm>
          <a:custGeom>
            <a:rect b="b" l="l" r="r" t="t"/>
            <a:pathLst>
              <a:path extrusionOk="0" h="4198623" w="4198623">
                <a:moveTo>
                  <a:pt x="0" y="0"/>
                </a:moveTo>
                <a:lnTo>
                  <a:pt x="4198623" y="0"/>
                </a:lnTo>
                <a:lnTo>
                  <a:pt x="4198623" y="4198623"/>
                </a:lnTo>
                <a:lnTo>
                  <a:pt x="0" y="4198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26" name="Google Shape;526;p24"/>
          <p:cNvGrpSpPr/>
          <p:nvPr/>
        </p:nvGrpSpPr>
        <p:grpSpPr>
          <a:xfrm>
            <a:off x="7486601" y="3022601"/>
            <a:ext cx="8392152" cy="6745121"/>
            <a:chOff x="0" y="0"/>
            <a:chExt cx="7467600" cy="6002020"/>
          </a:xfrm>
        </p:grpSpPr>
        <p:sp>
          <p:nvSpPr>
            <p:cNvPr id="527" name="Google Shape;527;p24"/>
            <p:cNvSpPr/>
            <p:nvPr/>
          </p:nvSpPr>
          <p:spPr>
            <a:xfrm>
              <a:off x="0" y="0"/>
              <a:ext cx="7467600" cy="4513580"/>
            </a:xfrm>
            <a:custGeom>
              <a:rect b="b" l="l" r="r" t="t"/>
              <a:pathLst>
                <a:path extrusionOk="0" h="4513580" w="746760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0" y="4514850"/>
              <a:ext cx="7467600" cy="695960"/>
            </a:xfrm>
            <a:custGeom>
              <a:rect b="b" l="l" r="r" t="t"/>
              <a:pathLst>
                <a:path extrusionOk="0" h="695960" w="746760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2429510" y="5210810"/>
              <a:ext cx="2606040" cy="791210"/>
            </a:xfrm>
            <a:custGeom>
              <a:rect b="b" l="l" r="r" t="t"/>
              <a:pathLst>
                <a:path extrusionOk="0" h="791210" w="260604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14960" y="353060"/>
              <a:ext cx="6827520" cy="3835400"/>
            </a:xfrm>
            <a:custGeom>
              <a:rect b="b" l="l" r="r" t="t"/>
              <a:pathLst>
                <a:path extrusionOk="0" h="3835400" w="682752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8674" l="0" r="0" t="0"/>
              </a:stretch>
            </a:blipFill>
            <a:ln>
              <a:noFill/>
            </a:ln>
          </p:spPr>
        </p:sp>
      </p:grpSp>
      <p:sp>
        <p:nvSpPr>
          <p:cNvPr id="531" name="Google Shape;531;p24"/>
          <p:cNvSpPr txBox="1"/>
          <p:nvPr/>
        </p:nvSpPr>
        <p:spPr>
          <a:xfrm>
            <a:off x="1509564" y="370520"/>
            <a:ext cx="15268873" cy="16986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How to Stay Connected</a:t>
            </a:r>
            <a:endParaRPr/>
          </a:p>
        </p:txBody>
      </p:sp>
      <p:sp>
        <p:nvSpPr>
          <p:cNvPr id="532" name="Google Shape;532;p24"/>
          <p:cNvSpPr txBox="1"/>
          <p:nvPr/>
        </p:nvSpPr>
        <p:spPr>
          <a:xfrm>
            <a:off x="1638248" y="3474834"/>
            <a:ext cx="4621090" cy="3232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6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Stay in the loop, folks! Parents and students, keep your eyes peeled on social media, newsletters, and the school website for all the juicy updates!</a:t>
            </a:r>
            <a:endParaRPr/>
          </a:p>
        </p:txBody>
      </p:sp>
      <p:sp>
        <p:nvSpPr>
          <p:cNvPr id="533" name="Google Shape;533;p24"/>
          <p:cNvSpPr txBox="1"/>
          <p:nvPr/>
        </p:nvSpPr>
        <p:spPr>
          <a:xfrm>
            <a:off x="1139787" y="7749657"/>
            <a:ext cx="5618012" cy="1060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6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schoolwebsite.com</a:t>
            </a:r>
            <a:endParaRPr/>
          </a:p>
          <a:p>
            <a:pPr indent="0" lvl="0" marL="0" marR="0" rtl="0" algn="ctr">
              <a:lnSpc>
                <a:spcPct val="157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6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123-456-789</a:t>
            </a:r>
            <a:endParaRPr/>
          </a:p>
        </p:txBody>
      </p:sp>
      <p:grpSp>
        <p:nvGrpSpPr>
          <p:cNvPr id="534" name="Google Shape;534;p24"/>
          <p:cNvGrpSpPr/>
          <p:nvPr/>
        </p:nvGrpSpPr>
        <p:grpSpPr>
          <a:xfrm>
            <a:off x="0" y="-378819"/>
            <a:ext cx="410985" cy="10665819"/>
            <a:chOff x="0" y="-95250"/>
            <a:chExt cx="103338" cy="2681808"/>
          </a:xfrm>
        </p:grpSpPr>
        <p:sp>
          <p:nvSpPr>
            <p:cNvPr id="535" name="Google Shape;535;p24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536" name="Google Shape;536;p24"/>
            <p:cNvSpPr txBox="1"/>
            <p:nvPr/>
          </p:nvSpPr>
          <p:spPr>
            <a:xfrm>
              <a:off x="0" y="-95250"/>
              <a:ext cx="103338" cy="26818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4"/>
          <p:cNvGrpSpPr/>
          <p:nvPr/>
        </p:nvGrpSpPr>
        <p:grpSpPr>
          <a:xfrm>
            <a:off x="17877015" y="-378819"/>
            <a:ext cx="410985" cy="10665819"/>
            <a:chOff x="0" y="-95250"/>
            <a:chExt cx="103338" cy="2681808"/>
          </a:xfrm>
        </p:grpSpPr>
        <p:sp>
          <p:nvSpPr>
            <p:cNvPr id="538" name="Google Shape;538;p24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539" name="Google Shape;539;p24"/>
            <p:cNvSpPr txBox="1"/>
            <p:nvPr/>
          </p:nvSpPr>
          <p:spPr>
            <a:xfrm>
              <a:off x="0" y="-95250"/>
              <a:ext cx="103338" cy="26818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16705"/>
            <a:ext cx="18288000" cy="517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5"/>
          <p:cNvPicPr preferRelativeResize="0"/>
          <p:nvPr/>
        </p:nvPicPr>
        <p:blipFill rotWithShape="1">
          <a:blip r:embed="rId4">
            <a:alphaModFix/>
          </a:blip>
          <a:srcRect b="14878" l="0" r="0" t="22578"/>
          <a:stretch/>
        </p:blipFill>
        <p:spPr>
          <a:xfrm>
            <a:off x="0" y="2661959"/>
            <a:ext cx="18288000" cy="7625041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25"/>
          <p:cNvSpPr txBox="1"/>
          <p:nvPr/>
        </p:nvSpPr>
        <p:spPr>
          <a:xfrm>
            <a:off x="1928792" y="723558"/>
            <a:ext cx="144303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6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Thank You</a:t>
            </a:r>
            <a:endParaRPr/>
          </a:p>
        </p:txBody>
      </p:sp>
      <p:grpSp>
        <p:nvGrpSpPr>
          <p:cNvPr id="547" name="Google Shape;547;p25"/>
          <p:cNvGrpSpPr/>
          <p:nvPr/>
        </p:nvGrpSpPr>
        <p:grpSpPr>
          <a:xfrm rot="-5400000">
            <a:off x="8749099" y="-9127917"/>
            <a:ext cx="410985" cy="18666819"/>
            <a:chOff x="0" y="-95250"/>
            <a:chExt cx="103338" cy="4693576"/>
          </a:xfrm>
        </p:grpSpPr>
        <p:sp>
          <p:nvSpPr>
            <p:cNvPr id="548" name="Google Shape;548;p25"/>
            <p:cNvSpPr/>
            <p:nvPr/>
          </p:nvSpPr>
          <p:spPr>
            <a:xfrm>
              <a:off x="0" y="0"/>
              <a:ext cx="103338" cy="4598326"/>
            </a:xfrm>
            <a:custGeom>
              <a:rect b="b" l="l" r="r" t="t"/>
              <a:pathLst>
                <a:path extrusionOk="0" h="4598326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4598326"/>
                  </a:lnTo>
                  <a:lnTo>
                    <a:pt x="0" y="4598326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549" name="Google Shape;549;p25"/>
            <p:cNvSpPr txBox="1"/>
            <p:nvPr/>
          </p:nvSpPr>
          <p:spPr>
            <a:xfrm>
              <a:off x="0" y="-95250"/>
              <a:ext cx="103338" cy="469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6"/>
          <p:cNvSpPr txBox="1"/>
          <p:nvPr/>
        </p:nvSpPr>
        <p:spPr>
          <a:xfrm>
            <a:off x="2017851" y="499010"/>
            <a:ext cx="14252400" cy="16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43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Resource Page</a:t>
            </a:r>
            <a:endParaRPr/>
          </a:p>
        </p:txBody>
      </p:sp>
      <p:sp>
        <p:nvSpPr>
          <p:cNvPr id="555" name="Google Shape;555;p26"/>
          <p:cNvSpPr txBox="1"/>
          <p:nvPr/>
        </p:nvSpPr>
        <p:spPr>
          <a:xfrm>
            <a:off x="2590508" y="2127682"/>
            <a:ext cx="13106983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Use these design resources in your Canva Presentation.</a:t>
            </a:r>
            <a:endParaRPr/>
          </a:p>
        </p:txBody>
      </p:sp>
      <p:grpSp>
        <p:nvGrpSpPr>
          <p:cNvPr id="556" name="Google Shape;556;p26"/>
          <p:cNvGrpSpPr/>
          <p:nvPr/>
        </p:nvGrpSpPr>
        <p:grpSpPr>
          <a:xfrm>
            <a:off x="1390399" y="8234851"/>
            <a:ext cx="1407487" cy="747094"/>
            <a:chOff x="0" y="-9525"/>
            <a:chExt cx="343811" cy="182495"/>
          </a:xfrm>
        </p:grpSpPr>
        <p:sp>
          <p:nvSpPr>
            <p:cNvPr id="557" name="Google Shape;557;p26"/>
            <p:cNvSpPr/>
            <p:nvPr/>
          </p:nvSpPr>
          <p:spPr>
            <a:xfrm>
              <a:off x="0" y="0"/>
              <a:ext cx="343811" cy="172970"/>
            </a:xfrm>
            <a:custGeom>
              <a:rect b="b" l="l" r="r" t="t"/>
              <a:pathLst>
                <a:path extrusionOk="0" h="172970" w="343811">
                  <a:moveTo>
                    <a:pt x="0" y="0"/>
                  </a:moveTo>
                  <a:lnTo>
                    <a:pt x="343811" y="0"/>
                  </a:lnTo>
                  <a:lnTo>
                    <a:pt x="343811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558" name="Google Shape;558;p26"/>
            <p:cNvSpPr txBox="1"/>
            <p:nvPr/>
          </p:nvSpPr>
          <p:spPr>
            <a:xfrm>
              <a:off x="0" y="-9525"/>
              <a:ext cx="343811" cy="182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#FD8630</a:t>
              </a:r>
              <a:endParaRPr/>
            </a:p>
          </p:txBody>
        </p:sp>
      </p:grpSp>
      <p:grpSp>
        <p:nvGrpSpPr>
          <p:cNvPr id="559" name="Google Shape;559;p26"/>
          <p:cNvGrpSpPr/>
          <p:nvPr/>
        </p:nvGrpSpPr>
        <p:grpSpPr>
          <a:xfrm>
            <a:off x="3088850" y="8234851"/>
            <a:ext cx="1407487" cy="747094"/>
            <a:chOff x="0" y="-9525"/>
            <a:chExt cx="343811" cy="182495"/>
          </a:xfrm>
        </p:grpSpPr>
        <p:sp>
          <p:nvSpPr>
            <p:cNvPr id="560" name="Google Shape;560;p26"/>
            <p:cNvSpPr/>
            <p:nvPr/>
          </p:nvSpPr>
          <p:spPr>
            <a:xfrm>
              <a:off x="0" y="0"/>
              <a:ext cx="343811" cy="172970"/>
            </a:xfrm>
            <a:custGeom>
              <a:rect b="b" l="l" r="r" t="t"/>
              <a:pathLst>
                <a:path extrusionOk="0" h="172970" w="343811">
                  <a:moveTo>
                    <a:pt x="0" y="0"/>
                  </a:moveTo>
                  <a:lnTo>
                    <a:pt x="343811" y="0"/>
                  </a:lnTo>
                  <a:lnTo>
                    <a:pt x="343811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4278B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1" name="Google Shape;561;p26"/>
            <p:cNvSpPr txBox="1"/>
            <p:nvPr/>
          </p:nvSpPr>
          <p:spPr>
            <a:xfrm>
              <a:off x="0" y="-9525"/>
              <a:ext cx="343811" cy="182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#4278BF</a:t>
              </a:r>
              <a:endParaRPr/>
            </a:p>
          </p:txBody>
        </p:sp>
      </p:grpSp>
      <p:sp>
        <p:nvSpPr>
          <p:cNvPr id="562" name="Google Shape;562;p26"/>
          <p:cNvSpPr txBox="1"/>
          <p:nvPr/>
        </p:nvSpPr>
        <p:spPr>
          <a:xfrm>
            <a:off x="1390399" y="6610315"/>
            <a:ext cx="4363202" cy="337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56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You can find these fonts online too.</a:t>
            </a:r>
            <a:endParaRPr/>
          </a:p>
        </p:txBody>
      </p:sp>
      <p:sp>
        <p:nvSpPr>
          <p:cNvPr id="563" name="Google Shape;563;p26"/>
          <p:cNvSpPr txBox="1"/>
          <p:nvPr/>
        </p:nvSpPr>
        <p:spPr>
          <a:xfrm>
            <a:off x="1390399" y="7566863"/>
            <a:ext cx="3396902" cy="4498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Colors</a:t>
            </a:r>
            <a:endParaRPr/>
          </a:p>
        </p:txBody>
      </p:sp>
      <p:sp>
        <p:nvSpPr>
          <p:cNvPr id="564" name="Google Shape;564;p26"/>
          <p:cNvSpPr txBox="1"/>
          <p:nvPr/>
        </p:nvSpPr>
        <p:spPr>
          <a:xfrm>
            <a:off x="1390399" y="3646193"/>
            <a:ext cx="4608698" cy="784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This presentation template</a:t>
            </a:r>
            <a:endParaRPr/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uses the following free fonts:</a:t>
            </a:r>
            <a:endParaRPr/>
          </a:p>
        </p:txBody>
      </p:sp>
      <p:sp>
        <p:nvSpPr>
          <p:cNvPr id="565" name="Google Shape;565;p26"/>
          <p:cNvSpPr txBox="1"/>
          <p:nvPr/>
        </p:nvSpPr>
        <p:spPr>
          <a:xfrm>
            <a:off x="1390399" y="4777057"/>
            <a:ext cx="1889496" cy="13587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Titles</a:t>
            </a:r>
            <a:endParaRPr/>
          </a:p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Headers</a:t>
            </a:r>
            <a:endParaRPr/>
          </a:p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Body Copy</a:t>
            </a:r>
            <a:endParaRPr/>
          </a:p>
        </p:txBody>
      </p:sp>
      <p:sp>
        <p:nvSpPr>
          <p:cNvPr id="566" name="Google Shape;566;p26"/>
          <p:cNvSpPr txBox="1"/>
          <p:nvPr/>
        </p:nvSpPr>
        <p:spPr>
          <a:xfrm>
            <a:off x="3569724" y="4784817"/>
            <a:ext cx="2542051" cy="13587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Shrikhand</a:t>
            </a:r>
            <a:endParaRPr/>
          </a:p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Lato</a:t>
            </a:r>
            <a:endParaRPr/>
          </a:p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Lato</a:t>
            </a:r>
            <a:endParaRPr/>
          </a:p>
        </p:txBody>
      </p:sp>
      <p:sp>
        <p:nvSpPr>
          <p:cNvPr id="567" name="Google Shape;567;p26"/>
          <p:cNvSpPr txBox="1"/>
          <p:nvPr/>
        </p:nvSpPr>
        <p:spPr>
          <a:xfrm>
            <a:off x="1390399" y="3139237"/>
            <a:ext cx="3396902" cy="4498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FONTS</a:t>
            </a:r>
            <a:endParaRPr/>
          </a:p>
        </p:txBody>
      </p:sp>
      <p:grpSp>
        <p:nvGrpSpPr>
          <p:cNvPr id="568" name="Google Shape;568;p26"/>
          <p:cNvGrpSpPr/>
          <p:nvPr/>
        </p:nvGrpSpPr>
        <p:grpSpPr>
          <a:xfrm rot="-5400000">
            <a:off x="8749099" y="-9127917"/>
            <a:ext cx="410985" cy="18666819"/>
            <a:chOff x="0" y="-95250"/>
            <a:chExt cx="103338" cy="4693576"/>
          </a:xfrm>
        </p:grpSpPr>
        <p:sp>
          <p:nvSpPr>
            <p:cNvPr id="569" name="Google Shape;569;p26"/>
            <p:cNvSpPr/>
            <p:nvPr/>
          </p:nvSpPr>
          <p:spPr>
            <a:xfrm>
              <a:off x="0" y="0"/>
              <a:ext cx="103338" cy="4598326"/>
            </a:xfrm>
            <a:custGeom>
              <a:rect b="b" l="l" r="r" t="t"/>
              <a:pathLst>
                <a:path extrusionOk="0" h="4598326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4598326"/>
                  </a:lnTo>
                  <a:lnTo>
                    <a:pt x="0" y="4598326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570" name="Google Shape;570;p26"/>
            <p:cNvSpPr txBox="1"/>
            <p:nvPr/>
          </p:nvSpPr>
          <p:spPr>
            <a:xfrm>
              <a:off x="0" y="-95250"/>
              <a:ext cx="103338" cy="469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1" name="Google Shape;571;p26"/>
          <p:cNvGrpSpPr/>
          <p:nvPr/>
        </p:nvGrpSpPr>
        <p:grpSpPr>
          <a:xfrm rot="-5400000">
            <a:off x="8749099" y="748099"/>
            <a:ext cx="410985" cy="18666819"/>
            <a:chOff x="0" y="-95250"/>
            <a:chExt cx="103338" cy="4693576"/>
          </a:xfrm>
        </p:grpSpPr>
        <p:sp>
          <p:nvSpPr>
            <p:cNvPr id="572" name="Google Shape;572;p26"/>
            <p:cNvSpPr/>
            <p:nvPr/>
          </p:nvSpPr>
          <p:spPr>
            <a:xfrm>
              <a:off x="0" y="0"/>
              <a:ext cx="103338" cy="4598326"/>
            </a:xfrm>
            <a:custGeom>
              <a:rect b="b" l="l" r="r" t="t"/>
              <a:pathLst>
                <a:path extrusionOk="0" h="4598326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4598326"/>
                  </a:lnTo>
                  <a:lnTo>
                    <a:pt x="0" y="4598326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573" name="Google Shape;573;p26"/>
            <p:cNvSpPr txBox="1"/>
            <p:nvPr/>
          </p:nvSpPr>
          <p:spPr>
            <a:xfrm>
              <a:off x="0" y="-95250"/>
              <a:ext cx="103338" cy="469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4" name="Google Shape;574;p26"/>
          <p:cNvSpPr/>
          <p:nvPr/>
        </p:nvSpPr>
        <p:spPr>
          <a:xfrm>
            <a:off x="7959147" y="6566430"/>
            <a:ext cx="2138969" cy="805030"/>
          </a:xfrm>
          <a:custGeom>
            <a:rect b="b" l="l" r="r" t="t"/>
            <a:pathLst>
              <a:path extrusionOk="0" h="805030" w="2138969">
                <a:moveTo>
                  <a:pt x="0" y="0"/>
                </a:moveTo>
                <a:lnTo>
                  <a:pt x="2138968" y="0"/>
                </a:lnTo>
                <a:lnTo>
                  <a:pt x="2138968" y="805030"/>
                </a:lnTo>
                <a:lnTo>
                  <a:pt x="0" y="805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5" name="Google Shape;575;p26"/>
          <p:cNvSpPr/>
          <p:nvPr/>
        </p:nvSpPr>
        <p:spPr>
          <a:xfrm>
            <a:off x="13535051" y="6511146"/>
            <a:ext cx="1634996" cy="915598"/>
          </a:xfrm>
          <a:custGeom>
            <a:rect b="b" l="l" r="r" t="t"/>
            <a:pathLst>
              <a:path extrusionOk="0" h="915598" w="1634996">
                <a:moveTo>
                  <a:pt x="0" y="0"/>
                </a:moveTo>
                <a:lnTo>
                  <a:pt x="1634996" y="0"/>
                </a:lnTo>
                <a:lnTo>
                  <a:pt x="1634996" y="915598"/>
                </a:lnTo>
                <a:lnTo>
                  <a:pt x="0" y="915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6" name="Google Shape;576;p26"/>
          <p:cNvSpPr/>
          <p:nvPr/>
        </p:nvSpPr>
        <p:spPr>
          <a:xfrm>
            <a:off x="16004111" y="6348891"/>
            <a:ext cx="1010124" cy="1240107"/>
          </a:xfrm>
          <a:custGeom>
            <a:rect b="b" l="l" r="r" t="t"/>
            <a:pathLst>
              <a:path extrusionOk="0" h="1240107" w="1010124">
                <a:moveTo>
                  <a:pt x="0" y="0"/>
                </a:moveTo>
                <a:lnTo>
                  <a:pt x="1010124" y="0"/>
                </a:lnTo>
                <a:lnTo>
                  <a:pt x="1010124" y="1240108"/>
                </a:lnTo>
                <a:lnTo>
                  <a:pt x="0" y="124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7" name="Google Shape;577;p26"/>
          <p:cNvSpPr/>
          <p:nvPr/>
        </p:nvSpPr>
        <p:spPr>
          <a:xfrm>
            <a:off x="14323324" y="3123507"/>
            <a:ext cx="1177929" cy="1193114"/>
          </a:xfrm>
          <a:custGeom>
            <a:rect b="b" l="l" r="r" t="t"/>
            <a:pathLst>
              <a:path extrusionOk="0" h="1193114" w="1177929">
                <a:moveTo>
                  <a:pt x="0" y="0"/>
                </a:moveTo>
                <a:lnTo>
                  <a:pt x="1177929" y="0"/>
                </a:lnTo>
                <a:lnTo>
                  <a:pt x="1177929" y="1193114"/>
                </a:lnTo>
                <a:lnTo>
                  <a:pt x="0" y="1193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8" name="Google Shape;578;p26"/>
          <p:cNvSpPr/>
          <p:nvPr/>
        </p:nvSpPr>
        <p:spPr>
          <a:xfrm>
            <a:off x="12716626" y="3115425"/>
            <a:ext cx="1033383" cy="1209278"/>
          </a:xfrm>
          <a:custGeom>
            <a:rect b="b" l="l" r="r" t="t"/>
            <a:pathLst>
              <a:path extrusionOk="0" h="1209278" w="1033383">
                <a:moveTo>
                  <a:pt x="0" y="0"/>
                </a:moveTo>
                <a:lnTo>
                  <a:pt x="1033384" y="0"/>
                </a:lnTo>
                <a:lnTo>
                  <a:pt x="1033384" y="1209278"/>
                </a:lnTo>
                <a:lnTo>
                  <a:pt x="0" y="12092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9" name="Google Shape;579;p26"/>
          <p:cNvSpPr/>
          <p:nvPr/>
        </p:nvSpPr>
        <p:spPr>
          <a:xfrm>
            <a:off x="11245963" y="3220527"/>
            <a:ext cx="897349" cy="999073"/>
          </a:xfrm>
          <a:custGeom>
            <a:rect b="b" l="l" r="r" t="t"/>
            <a:pathLst>
              <a:path extrusionOk="0" h="999073" w="897349">
                <a:moveTo>
                  <a:pt x="0" y="0"/>
                </a:moveTo>
                <a:lnTo>
                  <a:pt x="897349" y="0"/>
                </a:lnTo>
                <a:lnTo>
                  <a:pt x="897349" y="999073"/>
                </a:lnTo>
                <a:lnTo>
                  <a:pt x="0" y="999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0" name="Google Shape;580;p26"/>
          <p:cNvSpPr/>
          <p:nvPr/>
        </p:nvSpPr>
        <p:spPr>
          <a:xfrm>
            <a:off x="7920405" y="4920091"/>
            <a:ext cx="978521" cy="964288"/>
          </a:xfrm>
          <a:custGeom>
            <a:rect b="b" l="l" r="r" t="t"/>
            <a:pathLst>
              <a:path extrusionOk="0" h="964288" w="978521">
                <a:moveTo>
                  <a:pt x="0" y="0"/>
                </a:moveTo>
                <a:lnTo>
                  <a:pt x="978521" y="0"/>
                </a:lnTo>
                <a:lnTo>
                  <a:pt x="978521" y="964288"/>
                </a:lnTo>
                <a:lnTo>
                  <a:pt x="0" y="964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1" name="Google Shape;581;p26"/>
          <p:cNvSpPr/>
          <p:nvPr/>
        </p:nvSpPr>
        <p:spPr>
          <a:xfrm>
            <a:off x="9547545" y="4827249"/>
            <a:ext cx="978521" cy="1149972"/>
          </a:xfrm>
          <a:custGeom>
            <a:rect b="b" l="l" r="r" t="t"/>
            <a:pathLst>
              <a:path extrusionOk="0" h="1149972" w="978521">
                <a:moveTo>
                  <a:pt x="0" y="0"/>
                </a:moveTo>
                <a:lnTo>
                  <a:pt x="978522" y="0"/>
                </a:lnTo>
                <a:lnTo>
                  <a:pt x="978522" y="1149972"/>
                </a:lnTo>
                <a:lnTo>
                  <a:pt x="0" y="1149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2" name="Google Shape;582;p26"/>
          <p:cNvSpPr/>
          <p:nvPr/>
        </p:nvSpPr>
        <p:spPr>
          <a:xfrm>
            <a:off x="16074567" y="3195233"/>
            <a:ext cx="881716" cy="1049662"/>
          </a:xfrm>
          <a:custGeom>
            <a:rect b="b" l="l" r="r" t="t"/>
            <a:pathLst>
              <a:path extrusionOk="0" h="1049662" w="881716">
                <a:moveTo>
                  <a:pt x="0" y="0"/>
                </a:moveTo>
                <a:lnTo>
                  <a:pt x="881716" y="0"/>
                </a:lnTo>
                <a:lnTo>
                  <a:pt x="881716" y="1049662"/>
                </a:lnTo>
                <a:lnTo>
                  <a:pt x="0" y="1049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3" name="Google Shape;583;p26"/>
          <p:cNvSpPr/>
          <p:nvPr/>
        </p:nvSpPr>
        <p:spPr>
          <a:xfrm>
            <a:off x="14213612" y="4956977"/>
            <a:ext cx="1212337" cy="890516"/>
          </a:xfrm>
          <a:custGeom>
            <a:rect b="b" l="l" r="r" t="t"/>
            <a:pathLst>
              <a:path extrusionOk="0" h="890516" w="1212337">
                <a:moveTo>
                  <a:pt x="0" y="0"/>
                </a:moveTo>
                <a:lnTo>
                  <a:pt x="1212337" y="0"/>
                </a:lnTo>
                <a:lnTo>
                  <a:pt x="1212337" y="890516"/>
                </a:lnTo>
                <a:lnTo>
                  <a:pt x="0" y="890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4" name="Google Shape;584;p26"/>
          <p:cNvSpPr/>
          <p:nvPr/>
        </p:nvSpPr>
        <p:spPr>
          <a:xfrm>
            <a:off x="11174685" y="4902699"/>
            <a:ext cx="986358" cy="999073"/>
          </a:xfrm>
          <a:custGeom>
            <a:rect b="b" l="l" r="r" t="t"/>
            <a:pathLst>
              <a:path extrusionOk="0" h="999073" w="986358">
                <a:moveTo>
                  <a:pt x="0" y="0"/>
                </a:moveTo>
                <a:lnTo>
                  <a:pt x="986358" y="0"/>
                </a:lnTo>
                <a:lnTo>
                  <a:pt x="986358" y="999073"/>
                </a:lnTo>
                <a:lnTo>
                  <a:pt x="0" y="999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5" name="Google Shape;585;p26"/>
          <p:cNvSpPr/>
          <p:nvPr/>
        </p:nvSpPr>
        <p:spPr>
          <a:xfrm>
            <a:off x="12809662" y="4921411"/>
            <a:ext cx="755331" cy="961648"/>
          </a:xfrm>
          <a:custGeom>
            <a:rect b="b" l="l" r="r" t="t"/>
            <a:pathLst>
              <a:path extrusionOk="0" h="961648" w="755331">
                <a:moveTo>
                  <a:pt x="0" y="0"/>
                </a:moveTo>
                <a:lnTo>
                  <a:pt x="755331" y="0"/>
                </a:lnTo>
                <a:lnTo>
                  <a:pt x="755331" y="961648"/>
                </a:lnTo>
                <a:lnTo>
                  <a:pt x="0" y="961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6" name="Google Shape;586;p26"/>
          <p:cNvSpPr/>
          <p:nvPr/>
        </p:nvSpPr>
        <p:spPr>
          <a:xfrm>
            <a:off x="12290746" y="7963550"/>
            <a:ext cx="1228991" cy="1228991"/>
          </a:xfrm>
          <a:custGeom>
            <a:rect b="b" l="l" r="r" t="t"/>
            <a:pathLst>
              <a:path extrusionOk="0" h="1228991" w="1228991">
                <a:moveTo>
                  <a:pt x="0" y="0"/>
                </a:moveTo>
                <a:lnTo>
                  <a:pt x="1228991" y="0"/>
                </a:lnTo>
                <a:lnTo>
                  <a:pt x="1228991" y="1228991"/>
                </a:lnTo>
                <a:lnTo>
                  <a:pt x="0" y="1228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7" name="Google Shape;587;p26"/>
          <p:cNvSpPr/>
          <p:nvPr/>
        </p:nvSpPr>
        <p:spPr>
          <a:xfrm>
            <a:off x="15486057" y="8076525"/>
            <a:ext cx="1528178" cy="1003040"/>
          </a:xfrm>
          <a:custGeom>
            <a:rect b="b" l="l" r="r" t="t"/>
            <a:pathLst>
              <a:path extrusionOk="0" h="1003040" w="1528178">
                <a:moveTo>
                  <a:pt x="0" y="0"/>
                </a:moveTo>
                <a:lnTo>
                  <a:pt x="1528178" y="0"/>
                </a:lnTo>
                <a:lnTo>
                  <a:pt x="1528178" y="1003040"/>
                </a:lnTo>
                <a:lnTo>
                  <a:pt x="0" y="1003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8" name="Google Shape;588;p26"/>
          <p:cNvSpPr/>
          <p:nvPr/>
        </p:nvSpPr>
        <p:spPr>
          <a:xfrm>
            <a:off x="9336868" y="8022517"/>
            <a:ext cx="1111056" cy="1111056"/>
          </a:xfrm>
          <a:custGeom>
            <a:rect b="b" l="l" r="r" t="t"/>
            <a:pathLst>
              <a:path extrusionOk="0" h="1111056" w="1111056">
                <a:moveTo>
                  <a:pt x="0" y="0"/>
                </a:moveTo>
                <a:lnTo>
                  <a:pt x="1111056" y="0"/>
                </a:lnTo>
                <a:lnTo>
                  <a:pt x="1111056" y="1111056"/>
                </a:lnTo>
                <a:lnTo>
                  <a:pt x="0" y="1111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9" name="Google Shape;589;p26"/>
          <p:cNvSpPr/>
          <p:nvPr/>
        </p:nvSpPr>
        <p:spPr>
          <a:xfrm>
            <a:off x="10813807" y="8022517"/>
            <a:ext cx="1111056" cy="1111056"/>
          </a:xfrm>
          <a:custGeom>
            <a:rect b="b" l="l" r="r" t="t"/>
            <a:pathLst>
              <a:path extrusionOk="0" h="1111056" w="1111056">
                <a:moveTo>
                  <a:pt x="0" y="0"/>
                </a:moveTo>
                <a:lnTo>
                  <a:pt x="1111056" y="0"/>
                </a:lnTo>
                <a:lnTo>
                  <a:pt x="1111056" y="1111056"/>
                </a:lnTo>
                <a:lnTo>
                  <a:pt x="0" y="1111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0" name="Google Shape;590;p26"/>
          <p:cNvSpPr/>
          <p:nvPr/>
        </p:nvSpPr>
        <p:spPr>
          <a:xfrm>
            <a:off x="7848347" y="8033056"/>
            <a:ext cx="1122637" cy="1089979"/>
          </a:xfrm>
          <a:custGeom>
            <a:rect b="b" l="l" r="r" t="t"/>
            <a:pathLst>
              <a:path extrusionOk="0" h="1089979" w="1122637">
                <a:moveTo>
                  <a:pt x="0" y="0"/>
                </a:moveTo>
                <a:lnTo>
                  <a:pt x="1122637" y="0"/>
                </a:lnTo>
                <a:lnTo>
                  <a:pt x="1122637" y="1089979"/>
                </a:lnTo>
                <a:lnTo>
                  <a:pt x="0" y="10899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1" name="Google Shape;591;p26"/>
          <p:cNvSpPr/>
          <p:nvPr/>
        </p:nvSpPr>
        <p:spPr>
          <a:xfrm>
            <a:off x="9472241" y="3158055"/>
            <a:ext cx="1200408" cy="1124018"/>
          </a:xfrm>
          <a:custGeom>
            <a:rect b="b" l="l" r="r" t="t"/>
            <a:pathLst>
              <a:path extrusionOk="0" h="1124018" w="1200408">
                <a:moveTo>
                  <a:pt x="0" y="0"/>
                </a:moveTo>
                <a:lnTo>
                  <a:pt x="1200408" y="0"/>
                </a:lnTo>
                <a:lnTo>
                  <a:pt x="1200408" y="1124018"/>
                </a:lnTo>
                <a:lnTo>
                  <a:pt x="0" y="11240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p26"/>
          <p:cNvSpPr/>
          <p:nvPr/>
        </p:nvSpPr>
        <p:spPr>
          <a:xfrm>
            <a:off x="16074567" y="4929838"/>
            <a:ext cx="869211" cy="944795"/>
          </a:xfrm>
          <a:custGeom>
            <a:rect b="b" l="l" r="r" t="t"/>
            <a:pathLst>
              <a:path extrusionOk="0" h="944795" w="869211">
                <a:moveTo>
                  <a:pt x="0" y="0"/>
                </a:moveTo>
                <a:lnTo>
                  <a:pt x="869212" y="0"/>
                </a:lnTo>
                <a:lnTo>
                  <a:pt x="869212" y="944794"/>
                </a:lnTo>
                <a:lnTo>
                  <a:pt x="0" y="944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3" name="Google Shape;593;p26"/>
          <p:cNvSpPr/>
          <p:nvPr/>
        </p:nvSpPr>
        <p:spPr>
          <a:xfrm>
            <a:off x="7721501" y="3189152"/>
            <a:ext cx="1177426" cy="1061824"/>
          </a:xfrm>
          <a:custGeom>
            <a:rect b="b" l="l" r="r" t="t"/>
            <a:pathLst>
              <a:path extrusionOk="0" h="1061824" w="1177426">
                <a:moveTo>
                  <a:pt x="0" y="0"/>
                </a:moveTo>
                <a:lnTo>
                  <a:pt x="1177425" y="0"/>
                </a:lnTo>
                <a:lnTo>
                  <a:pt x="1177425" y="1061824"/>
                </a:lnTo>
                <a:lnTo>
                  <a:pt x="0" y="1061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4" name="Google Shape;594;p26"/>
          <p:cNvSpPr/>
          <p:nvPr/>
        </p:nvSpPr>
        <p:spPr>
          <a:xfrm>
            <a:off x="13885620" y="7960768"/>
            <a:ext cx="1234554" cy="1234554"/>
          </a:xfrm>
          <a:custGeom>
            <a:rect b="b" l="l" r="r" t="t"/>
            <a:pathLst>
              <a:path extrusionOk="0" h="1234554" w="1234554">
                <a:moveTo>
                  <a:pt x="0" y="0"/>
                </a:moveTo>
                <a:lnTo>
                  <a:pt x="1234554" y="0"/>
                </a:lnTo>
                <a:lnTo>
                  <a:pt x="1234554" y="1234554"/>
                </a:lnTo>
                <a:lnTo>
                  <a:pt x="0" y="1234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5" name="Google Shape;595;p26"/>
          <p:cNvSpPr/>
          <p:nvPr/>
        </p:nvSpPr>
        <p:spPr>
          <a:xfrm>
            <a:off x="10932179" y="6449559"/>
            <a:ext cx="1768808" cy="1038773"/>
          </a:xfrm>
          <a:custGeom>
            <a:rect b="b" l="l" r="r" t="t"/>
            <a:pathLst>
              <a:path extrusionOk="0" h="1038773" w="1768808">
                <a:moveTo>
                  <a:pt x="0" y="0"/>
                </a:moveTo>
                <a:lnTo>
                  <a:pt x="1768808" y="0"/>
                </a:lnTo>
                <a:lnTo>
                  <a:pt x="1768808" y="1038772"/>
                </a:lnTo>
                <a:lnTo>
                  <a:pt x="0" y="1038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/>
          <p:nvPr/>
        </p:nvSpPr>
        <p:spPr>
          <a:xfrm>
            <a:off x="3155367" y="2773627"/>
            <a:ext cx="11977266" cy="6707269"/>
          </a:xfrm>
          <a:custGeom>
            <a:rect b="b" l="l" r="r" t="t"/>
            <a:pathLst>
              <a:path extrusionOk="0" h="6707269" w="11977266">
                <a:moveTo>
                  <a:pt x="0" y="0"/>
                </a:moveTo>
                <a:lnTo>
                  <a:pt x="11977266" y="0"/>
                </a:lnTo>
                <a:lnTo>
                  <a:pt x="11977266" y="6707268"/>
                </a:lnTo>
                <a:lnTo>
                  <a:pt x="0" y="6707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9"/>
          <p:cNvSpPr txBox="1"/>
          <p:nvPr/>
        </p:nvSpPr>
        <p:spPr>
          <a:xfrm>
            <a:off x="6562116" y="3347295"/>
            <a:ext cx="7522767" cy="51122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03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Welcome and Introduction</a:t>
            </a:r>
            <a:endParaRPr/>
          </a:p>
          <a:p>
            <a:pPr indent="0" lvl="0" marL="0" marR="0" rtl="0" algn="l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03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Meet the Teachers</a:t>
            </a:r>
            <a:endParaRPr/>
          </a:p>
          <a:p>
            <a:pPr indent="0" lvl="0" marL="0" marR="0" rtl="0" algn="l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03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Curriculum Overview</a:t>
            </a:r>
            <a:endParaRPr/>
          </a:p>
          <a:p>
            <a:pPr indent="0" lvl="0" marL="0" marR="0" rtl="0" algn="l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03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Extracurricular Activities</a:t>
            </a:r>
            <a:endParaRPr/>
          </a:p>
        </p:txBody>
      </p:sp>
      <p:sp>
        <p:nvSpPr>
          <p:cNvPr id="141" name="Google Shape;141;p9"/>
          <p:cNvSpPr txBox="1"/>
          <p:nvPr/>
        </p:nvSpPr>
        <p:spPr>
          <a:xfrm>
            <a:off x="4905776" y="3352343"/>
            <a:ext cx="1207787" cy="51021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3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01</a:t>
            </a:r>
            <a:endParaRPr/>
          </a:p>
          <a:p>
            <a:pPr indent="0" lvl="0" marL="0" marR="0" rtl="0" algn="ctr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3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02</a:t>
            </a:r>
            <a:endParaRPr/>
          </a:p>
          <a:p>
            <a:pPr indent="0" lvl="0" marL="0" marR="0" rtl="0" algn="ctr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3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03</a:t>
            </a:r>
            <a:endParaRPr/>
          </a:p>
          <a:p>
            <a:pPr indent="0" lvl="0" marL="0" marR="0" rtl="0" algn="ctr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3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04</a:t>
            </a:r>
            <a:endParaRPr/>
          </a:p>
        </p:txBody>
      </p:sp>
      <p:sp>
        <p:nvSpPr>
          <p:cNvPr id="142" name="Google Shape;142;p9"/>
          <p:cNvSpPr txBox="1"/>
          <p:nvPr/>
        </p:nvSpPr>
        <p:spPr>
          <a:xfrm>
            <a:off x="3246809" y="582094"/>
            <a:ext cx="11794382" cy="17074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Tonight’s Agenda</a:t>
            </a:r>
            <a:endParaRPr/>
          </a:p>
        </p:txBody>
      </p:sp>
      <p:grpSp>
        <p:nvGrpSpPr>
          <p:cNvPr id="143" name="Google Shape;143;p9"/>
          <p:cNvGrpSpPr/>
          <p:nvPr/>
        </p:nvGrpSpPr>
        <p:grpSpPr>
          <a:xfrm>
            <a:off x="0" y="-378819"/>
            <a:ext cx="410985" cy="10665819"/>
            <a:chOff x="0" y="-95250"/>
            <a:chExt cx="103338" cy="2681808"/>
          </a:xfrm>
        </p:grpSpPr>
        <p:sp>
          <p:nvSpPr>
            <p:cNvPr id="144" name="Google Shape;144;p9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45" name="Google Shape;145;p9"/>
            <p:cNvSpPr txBox="1"/>
            <p:nvPr/>
          </p:nvSpPr>
          <p:spPr>
            <a:xfrm>
              <a:off x="0" y="-95250"/>
              <a:ext cx="103338" cy="26818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9"/>
          <p:cNvGrpSpPr/>
          <p:nvPr/>
        </p:nvGrpSpPr>
        <p:grpSpPr>
          <a:xfrm>
            <a:off x="17877015" y="-378819"/>
            <a:ext cx="410985" cy="10665819"/>
            <a:chOff x="0" y="-95250"/>
            <a:chExt cx="103338" cy="2681808"/>
          </a:xfrm>
        </p:grpSpPr>
        <p:sp>
          <p:nvSpPr>
            <p:cNvPr id="147" name="Google Shape;147;p9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48" name="Google Shape;148;p9"/>
            <p:cNvSpPr txBox="1"/>
            <p:nvPr/>
          </p:nvSpPr>
          <p:spPr>
            <a:xfrm>
              <a:off x="0" y="-95250"/>
              <a:ext cx="103338" cy="26818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2675" y="5219351"/>
            <a:ext cx="5702650" cy="1431999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7"/>
          <p:cNvSpPr txBox="1"/>
          <p:nvPr/>
        </p:nvSpPr>
        <p:spPr>
          <a:xfrm>
            <a:off x="3960607" y="733425"/>
            <a:ext cx="10366785" cy="2668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13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Credits</a:t>
            </a:r>
            <a:endParaRPr/>
          </a:p>
        </p:txBody>
      </p:sp>
      <p:sp>
        <p:nvSpPr>
          <p:cNvPr id="602" name="Google Shape;602;p27"/>
          <p:cNvSpPr txBox="1"/>
          <p:nvPr/>
        </p:nvSpPr>
        <p:spPr>
          <a:xfrm>
            <a:off x="4639320" y="3480650"/>
            <a:ext cx="9009359" cy="1093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This presentation template is free for</a:t>
            </a:r>
            <a:endParaRPr/>
          </a:p>
          <a:p>
            <a:pPr indent="0" lvl="0" marL="0" marR="0" rtl="0" algn="ctr">
              <a:lnSpc>
                <a:spcPct val="165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everyone to use thanks to the following:</a:t>
            </a:r>
            <a:endParaRPr/>
          </a:p>
        </p:txBody>
      </p:sp>
      <p:sp>
        <p:nvSpPr>
          <p:cNvPr id="603" name="Google Shape;603;p27"/>
          <p:cNvSpPr txBox="1"/>
          <p:nvPr/>
        </p:nvSpPr>
        <p:spPr>
          <a:xfrm>
            <a:off x="6292667" y="8611866"/>
            <a:ext cx="5702666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 the photos</a:t>
            </a:r>
            <a:endParaRPr/>
          </a:p>
        </p:txBody>
      </p:sp>
      <p:sp>
        <p:nvSpPr>
          <p:cNvPr id="604" name="Google Shape;604;p27"/>
          <p:cNvSpPr txBox="1"/>
          <p:nvPr/>
        </p:nvSpPr>
        <p:spPr>
          <a:xfrm>
            <a:off x="4783542" y="8026742"/>
            <a:ext cx="8720916" cy="588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92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Pexels &amp; Pixabay</a:t>
            </a:r>
            <a:endParaRPr/>
          </a:p>
        </p:txBody>
      </p:sp>
      <p:sp>
        <p:nvSpPr>
          <p:cNvPr id="605" name="Google Shape;605;p27"/>
          <p:cNvSpPr txBox="1"/>
          <p:nvPr/>
        </p:nvSpPr>
        <p:spPr>
          <a:xfrm>
            <a:off x="5892095" y="6737841"/>
            <a:ext cx="650381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 the presentation template</a:t>
            </a:r>
            <a:endParaRPr/>
          </a:p>
        </p:txBody>
      </p:sp>
      <p:grpSp>
        <p:nvGrpSpPr>
          <p:cNvPr id="606" name="Google Shape;606;p27"/>
          <p:cNvGrpSpPr/>
          <p:nvPr/>
        </p:nvGrpSpPr>
        <p:grpSpPr>
          <a:xfrm rot="-5400000">
            <a:off x="8749099" y="-9127917"/>
            <a:ext cx="410985" cy="18666819"/>
            <a:chOff x="0" y="-95250"/>
            <a:chExt cx="103338" cy="4693576"/>
          </a:xfrm>
        </p:grpSpPr>
        <p:sp>
          <p:nvSpPr>
            <p:cNvPr id="607" name="Google Shape;607;p27"/>
            <p:cNvSpPr/>
            <p:nvPr/>
          </p:nvSpPr>
          <p:spPr>
            <a:xfrm>
              <a:off x="0" y="0"/>
              <a:ext cx="103338" cy="4598326"/>
            </a:xfrm>
            <a:custGeom>
              <a:rect b="b" l="l" r="r" t="t"/>
              <a:pathLst>
                <a:path extrusionOk="0" h="4598326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4598326"/>
                  </a:lnTo>
                  <a:lnTo>
                    <a:pt x="0" y="4598326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608" name="Google Shape;608;p27"/>
            <p:cNvSpPr txBox="1"/>
            <p:nvPr/>
          </p:nvSpPr>
          <p:spPr>
            <a:xfrm>
              <a:off x="0" y="-95250"/>
              <a:ext cx="103338" cy="469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9" name="Google Shape;609;p27"/>
          <p:cNvGrpSpPr/>
          <p:nvPr/>
        </p:nvGrpSpPr>
        <p:grpSpPr>
          <a:xfrm rot="-5400000">
            <a:off x="8749099" y="748099"/>
            <a:ext cx="410985" cy="18666819"/>
            <a:chOff x="0" y="-95250"/>
            <a:chExt cx="103338" cy="4693576"/>
          </a:xfrm>
        </p:grpSpPr>
        <p:sp>
          <p:nvSpPr>
            <p:cNvPr id="610" name="Google Shape;610;p27"/>
            <p:cNvSpPr/>
            <p:nvPr/>
          </p:nvSpPr>
          <p:spPr>
            <a:xfrm>
              <a:off x="0" y="0"/>
              <a:ext cx="103338" cy="4598326"/>
            </a:xfrm>
            <a:custGeom>
              <a:rect b="b" l="l" r="r" t="t"/>
              <a:pathLst>
                <a:path extrusionOk="0" h="4598326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4598326"/>
                  </a:lnTo>
                  <a:lnTo>
                    <a:pt x="0" y="4598326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611" name="Google Shape;611;p27"/>
            <p:cNvSpPr txBox="1"/>
            <p:nvPr/>
          </p:nvSpPr>
          <p:spPr>
            <a:xfrm>
              <a:off x="0" y="-95250"/>
              <a:ext cx="103338" cy="469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"/>
          <p:cNvSpPr/>
          <p:nvPr/>
        </p:nvSpPr>
        <p:spPr>
          <a:xfrm>
            <a:off x="9859576" y="601258"/>
            <a:ext cx="7399724" cy="9084483"/>
          </a:xfrm>
          <a:custGeom>
            <a:rect b="b" l="l" r="r" t="t"/>
            <a:pathLst>
              <a:path extrusionOk="0" h="9084483" w="7399724">
                <a:moveTo>
                  <a:pt x="0" y="0"/>
                </a:moveTo>
                <a:lnTo>
                  <a:pt x="7399724" y="0"/>
                </a:lnTo>
                <a:lnTo>
                  <a:pt x="7399724" y="9084484"/>
                </a:lnTo>
                <a:lnTo>
                  <a:pt x="0" y="9084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0"/>
          <p:cNvSpPr txBox="1"/>
          <p:nvPr/>
        </p:nvSpPr>
        <p:spPr>
          <a:xfrm>
            <a:off x="835950" y="1929410"/>
            <a:ext cx="8308200" cy="30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Welcome Message</a:t>
            </a:r>
            <a:endParaRPr/>
          </a:p>
        </p:txBody>
      </p:sp>
      <p:sp>
        <p:nvSpPr>
          <p:cNvPr id="155" name="Google Shape;155;p10"/>
          <p:cNvSpPr txBox="1"/>
          <p:nvPr/>
        </p:nvSpPr>
        <p:spPr>
          <a:xfrm>
            <a:off x="2236920" y="5386789"/>
            <a:ext cx="5506110" cy="2110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1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56" name="Google Shape;156;p10"/>
          <p:cNvSpPr txBox="1"/>
          <p:nvPr/>
        </p:nvSpPr>
        <p:spPr>
          <a:xfrm>
            <a:off x="11748579" y="1441730"/>
            <a:ext cx="3621717" cy="563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John doe</a:t>
            </a:r>
            <a:endParaRPr/>
          </a:p>
        </p:txBody>
      </p:sp>
      <p:sp>
        <p:nvSpPr>
          <p:cNvPr id="157" name="Google Shape;157;p10"/>
          <p:cNvSpPr txBox="1"/>
          <p:nvPr/>
        </p:nvSpPr>
        <p:spPr>
          <a:xfrm>
            <a:off x="11748579" y="8213728"/>
            <a:ext cx="3621717" cy="5103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19" u="none" cap="none" strike="noStrike">
                <a:solidFill>
                  <a:srgbClr val="4278BF"/>
                </a:solidFill>
                <a:latin typeface="Lato"/>
                <a:ea typeface="Lato"/>
                <a:cs typeface="Lato"/>
                <a:sym typeface="Lato"/>
              </a:rPr>
              <a:t>Title/Position</a:t>
            </a:r>
            <a:endParaRPr/>
          </a:p>
        </p:txBody>
      </p:sp>
      <p:pic>
        <p:nvPicPr>
          <p:cNvPr id="158" name="Google Shape;158;p10"/>
          <p:cNvPicPr preferRelativeResize="0"/>
          <p:nvPr/>
        </p:nvPicPr>
        <p:blipFill rotWithShape="1">
          <a:blip r:embed="rId4">
            <a:alphaModFix/>
          </a:blip>
          <a:srcRect b="38885" l="0" r="0" t="2533"/>
          <a:stretch/>
        </p:blipFill>
        <p:spPr>
          <a:xfrm>
            <a:off x="10363936" y="2350305"/>
            <a:ext cx="6391004" cy="56157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10"/>
          <p:cNvGrpSpPr/>
          <p:nvPr/>
        </p:nvGrpSpPr>
        <p:grpSpPr>
          <a:xfrm>
            <a:off x="0" y="-378819"/>
            <a:ext cx="410985" cy="10665819"/>
            <a:chOff x="0" y="-95250"/>
            <a:chExt cx="103338" cy="2681808"/>
          </a:xfrm>
        </p:grpSpPr>
        <p:sp>
          <p:nvSpPr>
            <p:cNvPr id="160" name="Google Shape;160;p10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61" name="Google Shape;161;p10"/>
            <p:cNvSpPr txBox="1"/>
            <p:nvPr/>
          </p:nvSpPr>
          <p:spPr>
            <a:xfrm>
              <a:off x="0" y="-95250"/>
              <a:ext cx="103338" cy="26818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10"/>
          <p:cNvGrpSpPr/>
          <p:nvPr/>
        </p:nvGrpSpPr>
        <p:grpSpPr>
          <a:xfrm>
            <a:off x="17877015" y="-378819"/>
            <a:ext cx="410985" cy="10665819"/>
            <a:chOff x="0" y="-95250"/>
            <a:chExt cx="103338" cy="2681808"/>
          </a:xfrm>
        </p:grpSpPr>
        <p:sp>
          <p:nvSpPr>
            <p:cNvPr id="163" name="Google Shape;163;p10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64" name="Google Shape;164;p10"/>
            <p:cNvSpPr txBox="1"/>
            <p:nvPr/>
          </p:nvSpPr>
          <p:spPr>
            <a:xfrm>
              <a:off x="0" y="-95250"/>
              <a:ext cx="103338" cy="26818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11"/>
          <p:cNvGrpSpPr/>
          <p:nvPr/>
        </p:nvGrpSpPr>
        <p:grpSpPr>
          <a:xfrm>
            <a:off x="838200" y="2816991"/>
            <a:ext cx="3086100" cy="3447752"/>
            <a:chOff x="0" y="-95250"/>
            <a:chExt cx="812800" cy="908050"/>
          </a:xfrm>
        </p:grpSpPr>
        <p:sp>
          <p:nvSpPr>
            <p:cNvPr id="170" name="Google Shape;170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71" name="Google Shape;171;p11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11"/>
          <p:cNvGrpSpPr/>
          <p:nvPr/>
        </p:nvGrpSpPr>
        <p:grpSpPr>
          <a:xfrm>
            <a:off x="6683888" y="2816991"/>
            <a:ext cx="3086100" cy="3447752"/>
            <a:chOff x="0" y="-95250"/>
            <a:chExt cx="812800" cy="908050"/>
          </a:xfrm>
        </p:grpSpPr>
        <p:sp>
          <p:nvSpPr>
            <p:cNvPr id="173" name="Google Shape;173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74" name="Google Shape;174;p11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11"/>
          <p:cNvGrpSpPr/>
          <p:nvPr/>
        </p:nvGrpSpPr>
        <p:grpSpPr>
          <a:xfrm>
            <a:off x="12529576" y="2816991"/>
            <a:ext cx="3086100" cy="3447752"/>
            <a:chOff x="0" y="-95250"/>
            <a:chExt cx="812800" cy="908050"/>
          </a:xfrm>
        </p:grpSpPr>
        <p:sp>
          <p:nvSpPr>
            <p:cNvPr id="176" name="Google Shape;176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77" name="Google Shape;177;p11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11"/>
          <p:cNvGrpSpPr/>
          <p:nvPr/>
        </p:nvGrpSpPr>
        <p:grpSpPr>
          <a:xfrm>
            <a:off x="1028700" y="2990324"/>
            <a:ext cx="4539224" cy="6215471"/>
            <a:chOff x="0" y="-95250"/>
            <a:chExt cx="1141340" cy="1562815"/>
          </a:xfrm>
        </p:grpSpPr>
        <p:sp>
          <p:nvSpPr>
            <p:cNvPr id="179" name="Google Shape;179;p11"/>
            <p:cNvSpPr/>
            <p:nvPr/>
          </p:nvSpPr>
          <p:spPr>
            <a:xfrm>
              <a:off x="0" y="0"/>
              <a:ext cx="1141340" cy="1467565"/>
            </a:xfrm>
            <a:custGeom>
              <a:rect b="b" l="l" r="r" t="t"/>
              <a:pathLst>
                <a:path extrusionOk="0" h="1467565" w="1141340">
                  <a:moveTo>
                    <a:pt x="0" y="0"/>
                  </a:moveTo>
                  <a:lnTo>
                    <a:pt x="1141340" y="0"/>
                  </a:lnTo>
                  <a:lnTo>
                    <a:pt x="1141340" y="1467565"/>
                  </a:lnTo>
                  <a:lnTo>
                    <a:pt x="0" y="1467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0" name="Google Shape;180;p11"/>
            <p:cNvSpPr txBox="1"/>
            <p:nvPr/>
          </p:nvSpPr>
          <p:spPr>
            <a:xfrm>
              <a:off x="0" y="-95250"/>
              <a:ext cx="1141340" cy="15628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11"/>
          <p:cNvGrpSpPr/>
          <p:nvPr/>
        </p:nvGrpSpPr>
        <p:grpSpPr>
          <a:xfrm>
            <a:off x="6874388" y="2990324"/>
            <a:ext cx="4539224" cy="6215471"/>
            <a:chOff x="0" y="-95250"/>
            <a:chExt cx="1141340" cy="1562815"/>
          </a:xfrm>
        </p:grpSpPr>
        <p:sp>
          <p:nvSpPr>
            <p:cNvPr id="182" name="Google Shape;182;p11"/>
            <p:cNvSpPr/>
            <p:nvPr/>
          </p:nvSpPr>
          <p:spPr>
            <a:xfrm>
              <a:off x="0" y="0"/>
              <a:ext cx="1141340" cy="1467565"/>
            </a:xfrm>
            <a:custGeom>
              <a:rect b="b" l="l" r="r" t="t"/>
              <a:pathLst>
                <a:path extrusionOk="0" h="1467565" w="1141340">
                  <a:moveTo>
                    <a:pt x="0" y="0"/>
                  </a:moveTo>
                  <a:lnTo>
                    <a:pt x="1141340" y="0"/>
                  </a:lnTo>
                  <a:lnTo>
                    <a:pt x="1141340" y="1467565"/>
                  </a:lnTo>
                  <a:lnTo>
                    <a:pt x="0" y="1467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" name="Google Shape;183;p11"/>
            <p:cNvSpPr txBox="1"/>
            <p:nvPr/>
          </p:nvSpPr>
          <p:spPr>
            <a:xfrm>
              <a:off x="0" y="-95250"/>
              <a:ext cx="1141340" cy="15628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11"/>
          <p:cNvGrpSpPr/>
          <p:nvPr/>
        </p:nvGrpSpPr>
        <p:grpSpPr>
          <a:xfrm>
            <a:off x="12720076" y="2990324"/>
            <a:ext cx="4539224" cy="6215471"/>
            <a:chOff x="0" y="-95250"/>
            <a:chExt cx="1141340" cy="1562815"/>
          </a:xfrm>
        </p:grpSpPr>
        <p:sp>
          <p:nvSpPr>
            <p:cNvPr id="185" name="Google Shape;185;p11"/>
            <p:cNvSpPr/>
            <p:nvPr/>
          </p:nvSpPr>
          <p:spPr>
            <a:xfrm>
              <a:off x="0" y="0"/>
              <a:ext cx="1141340" cy="1467565"/>
            </a:xfrm>
            <a:custGeom>
              <a:rect b="b" l="l" r="r" t="t"/>
              <a:pathLst>
                <a:path extrusionOk="0" h="1467565" w="1141340">
                  <a:moveTo>
                    <a:pt x="0" y="0"/>
                  </a:moveTo>
                  <a:lnTo>
                    <a:pt x="1141340" y="0"/>
                  </a:lnTo>
                  <a:lnTo>
                    <a:pt x="1141340" y="1467565"/>
                  </a:lnTo>
                  <a:lnTo>
                    <a:pt x="0" y="1467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6" name="Google Shape;186;p11"/>
            <p:cNvSpPr txBox="1"/>
            <p:nvPr/>
          </p:nvSpPr>
          <p:spPr>
            <a:xfrm>
              <a:off x="0" y="-95250"/>
              <a:ext cx="1141340" cy="15628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7" name="Google Shape;187;p11"/>
          <p:cNvPicPr preferRelativeResize="0"/>
          <p:nvPr/>
        </p:nvPicPr>
        <p:blipFill rotWithShape="1">
          <a:blip r:embed="rId3">
            <a:alphaModFix/>
          </a:blip>
          <a:srcRect b="23793" l="3405" r="8713" t="851"/>
          <a:stretch/>
        </p:blipFill>
        <p:spPr>
          <a:xfrm>
            <a:off x="1028700" y="3369143"/>
            <a:ext cx="4539224" cy="5836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11"/>
          <p:cNvGrpSpPr/>
          <p:nvPr/>
        </p:nvGrpSpPr>
        <p:grpSpPr>
          <a:xfrm>
            <a:off x="1429689" y="8508229"/>
            <a:ext cx="3737245" cy="1033480"/>
            <a:chOff x="0" y="-95250"/>
            <a:chExt cx="984295" cy="272192"/>
          </a:xfrm>
        </p:grpSpPr>
        <p:sp>
          <p:nvSpPr>
            <p:cNvPr id="189" name="Google Shape;189;p11"/>
            <p:cNvSpPr/>
            <p:nvPr/>
          </p:nvSpPr>
          <p:spPr>
            <a:xfrm>
              <a:off x="0" y="0"/>
              <a:ext cx="984295" cy="176942"/>
            </a:xfrm>
            <a:custGeom>
              <a:rect b="b" l="l" r="r" t="t"/>
              <a:pathLst>
                <a:path extrusionOk="0" h="176942" w="984295">
                  <a:moveTo>
                    <a:pt x="0" y="0"/>
                  </a:moveTo>
                  <a:lnTo>
                    <a:pt x="984295" y="0"/>
                  </a:lnTo>
                  <a:lnTo>
                    <a:pt x="984295" y="176942"/>
                  </a:lnTo>
                  <a:lnTo>
                    <a:pt x="0" y="176942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90" name="Google Shape;190;p11"/>
            <p:cNvSpPr txBox="1"/>
            <p:nvPr/>
          </p:nvSpPr>
          <p:spPr>
            <a:xfrm>
              <a:off x="0" y="-95250"/>
              <a:ext cx="984295" cy="272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1" name="Google Shape;191;p11"/>
          <p:cNvPicPr preferRelativeResize="0"/>
          <p:nvPr/>
        </p:nvPicPr>
        <p:blipFill rotWithShape="1">
          <a:blip r:embed="rId4">
            <a:alphaModFix/>
          </a:blip>
          <a:srcRect b="23053" l="26385" r="13770" t="0"/>
          <a:stretch/>
        </p:blipFill>
        <p:spPr>
          <a:xfrm>
            <a:off x="6874388" y="3369143"/>
            <a:ext cx="4539224" cy="583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 rotWithShape="1">
          <a:blip r:embed="rId5">
            <a:alphaModFix/>
          </a:blip>
          <a:srcRect b="49820" l="26214" r="22748" t="6346"/>
          <a:stretch/>
        </p:blipFill>
        <p:spPr>
          <a:xfrm>
            <a:off x="12720076" y="3369143"/>
            <a:ext cx="4539224" cy="5836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11"/>
          <p:cNvGrpSpPr/>
          <p:nvPr/>
        </p:nvGrpSpPr>
        <p:grpSpPr>
          <a:xfrm>
            <a:off x="7906162" y="8508229"/>
            <a:ext cx="2475676" cy="1033480"/>
            <a:chOff x="0" y="-95250"/>
            <a:chExt cx="652030" cy="272192"/>
          </a:xfrm>
        </p:grpSpPr>
        <p:sp>
          <p:nvSpPr>
            <p:cNvPr id="194" name="Google Shape;194;p11"/>
            <p:cNvSpPr/>
            <p:nvPr/>
          </p:nvSpPr>
          <p:spPr>
            <a:xfrm>
              <a:off x="0" y="0"/>
              <a:ext cx="652030" cy="176942"/>
            </a:xfrm>
            <a:custGeom>
              <a:rect b="b" l="l" r="r" t="t"/>
              <a:pathLst>
                <a:path extrusionOk="0" h="176942" w="652030">
                  <a:moveTo>
                    <a:pt x="0" y="0"/>
                  </a:moveTo>
                  <a:lnTo>
                    <a:pt x="652030" y="0"/>
                  </a:lnTo>
                  <a:lnTo>
                    <a:pt x="652030" y="176942"/>
                  </a:lnTo>
                  <a:lnTo>
                    <a:pt x="0" y="176942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95" name="Google Shape;195;p11"/>
            <p:cNvSpPr txBox="1"/>
            <p:nvPr/>
          </p:nvSpPr>
          <p:spPr>
            <a:xfrm>
              <a:off x="0" y="-95250"/>
              <a:ext cx="652030" cy="272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11"/>
          <p:cNvGrpSpPr/>
          <p:nvPr/>
        </p:nvGrpSpPr>
        <p:grpSpPr>
          <a:xfrm>
            <a:off x="13321749" y="8508229"/>
            <a:ext cx="3335878" cy="1033480"/>
            <a:chOff x="0" y="-95250"/>
            <a:chExt cx="878585" cy="272192"/>
          </a:xfrm>
        </p:grpSpPr>
        <p:sp>
          <p:nvSpPr>
            <p:cNvPr id="197" name="Google Shape;197;p11"/>
            <p:cNvSpPr/>
            <p:nvPr/>
          </p:nvSpPr>
          <p:spPr>
            <a:xfrm>
              <a:off x="0" y="0"/>
              <a:ext cx="878585" cy="176942"/>
            </a:xfrm>
            <a:custGeom>
              <a:rect b="b" l="l" r="r" t="t"/>
              <a:pathLst>
                <a:path extrusionOk="0" h="176942" w="878585">
                  <a:moveTo>
                    <a:pt x="0" y="0"/>
                  </a:moveTo>
                  <a:lnTo>
                    <a:pt x="878585" y="0"/>
                  </a:lnTo>
                  <a:lnTo>
                    <a:pt x="878585" y="176942"/>
                  </a:lnTo>
                  <a:lnTo>
                    <a:pt x="0" y="176942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198" name="Google Shape;198;p11"/>
            <p:cNvSpPr txBox="1"/>
            <p:nvPr/>
          </p:nvSpPr>
          <p:spPr>
            <a:xfrm>
              <a:off x="0" y="-95250"/>
              <a:ext cx="878585" cy="272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1"/>
          <p:cNvSpPr txBox="1"/>
          <p:nvPr/>
        </p:nvSpPr>
        <p:spPr>
          <a:xfrm>
            <a:off x="8158758" y="8998587"/>
            <a:ext cx="1970484" cy="430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37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John Smith</a:t>
            </a:r>
            <a:endParaRPr/>
          </a:p>
        </p:txBody>
      </p:sp>
      <p:sp>
        <p:nvSpPr>
          <p:cNvPr id="200" name="Google Shape;200;p11"/>
          <p:cNvSpPr txBox="1"/>
          <p:nvPr/>
        </p:nvSpPr>
        <p:spPr>
          <a:xfrm>
            <a:off x="13715570" y="8998587"/>
            <a:ext cx="2548235" cy="430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37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Emily Johnson</a:t>
            </a:r>
            <a:endParaRPr/>
          </a:p>
        </p:txBody>
      </p:sp>
      <p:sp>
        <p:nvSpPr>
          <p:cNvPr id="201" name="Google Shape;201;p11"/>
          <p:cNvSpPr txBox="1"/>
          <p:nvPr/>
        </p:nvSpPr>
        <p:spPr>
          <a:xfrm>
            <a:off x="3021471" y="401323"/>
            <a:ext cx="12245057" cy="1708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Meet the Teachers</a:t>
            </a:r>
            <a:endParaRPr/>
          </a:p>
        </p:txBody>
      </p:sp>
      <p:sp>
        <p:nvSpPr>
          <p:cNvPr id="202" name="Google Shape;202;p11"/>
          <p:cNvSpPr txBox="1"/>
          <p:nvPr/>
        </p:nvSpPr>
        <p:spPr>
          <a:xfrm>
            <a:off x="1946692" y="8998587"/>
            <a:ext cx="2703240" cy="430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37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Sarah Williams</a:t>
            </a:r>
            <a:endParaRPr/>
          </a:p>
        </p:txBody>
      </p:sp>
      <p:sp>
        <p:nvSpPr>
          <p:cNvPr id="203" name="Google Shape;203;p11"/>
          <p:cNvSpPr txBox="1"/>
          <p:nvPr/>
        </p:nvSpPr>
        <p:spPr>
          <a:xfrm>
            <a:off x="1151200" y="2440050"/>
            <a:ext cx="4294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English Literature</a:t>
            </a:r>
            <a:endParaRPr/>
          </a:p>
        </p:txBody>
      </p:sp>
      <p:sp>
        <p:nvSpPr>
          <p:cNvPr id="204" name="Google Shape;204;p11"/>
          <p:cNvSpPr txBox="1"/>
          <p:nvPr/>
        </p:nvSpPr>
        <p:spPr>
          <a:xfrm>
            <a:off x="7458125" y="2440050"/>
            <a:ext cx="337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Mathematics</a:t>
            </a:r>
            <a:endParaRPr/>
          </a:p>
        </p:txBody>
      </p:sp>
      <p:sp>
        <p:nvSpPr>
          <p:cNvPr id="205" name="Google Shape;205;p11"/>
          <p:cNvSpPr txBox="1"/>
          <p:nvPr/>
        </p:nvSpPr>
        <p:spPr>
          <a:xfrm>
            <a:off x="14493333" y="2440055"/>
            <a:ext cx="992710" cy="443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Science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12"/>
          <p:cNvGrpSpPr/>
          <p:nvPr/>
        </p:nvGrpSpPr>
        <p:grpSpPr>
          <a:xfrm>
            <a:off x="6377598" y="2821604"/>
            <a:ext cx="5532804" cy="7465396"/>
            <a:chOff x="0" y="0"/>
            <a:chExt cx="660400" cy="891076"/>
          </a:xfrm>
        </p:grpSpPr>
        <p:sp>
          <p:nvSpPr>
            <p:cNvPr id="211" name="Google Shape;211;p12"/>
            <p:cNvSpPr/>
            <p:nvPr/>
          </p:nvSpPr>
          <p:spPr>
            <a:xfrm>
              <a:off x="0" y="0"/>
              <a:ext cx="660400" cy="891076"/>
            </a:xfrm>
            <a:custGeom>
              <a:rect b="b" l="l" r="r" t="t"/>
              <a:pathLst>
                <a:path extrusionOk="0" h="891076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241"/>
                  </a:cubicBezTo>
                  <a:lnTo>
                    <a:pt x="660400" y="891076"/>
                  </a:lnTo>
                  <a:lnTo>
                    <a:pt x="0" y="891076"/>
                  </a:lnTo>
                  <a:lnTo>
                    <a:pt x="0" y="33065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2"/>
            <p:cNvSpPr txBox="1"/>
            <p:nvPr/>
          </p:nvSpPr>
          <p:spPr>
            <a:xfrm>
              <a:off x="0" y="31750"/>
              <a:ext cx="660400" cy="859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12"/>
          <p:cNvGrpSpPr/>
          <p:nvPr/>
        </p:nvGrpSpPr>
        <p:grpSpPr>
          <a:xfrm>
            <a:off x="410985" y="2821604"/>
            <a:ext cx="5532804" cy="7465396"/>
            <a:chOff x="0" y="0"/>
            <a:chExt cx="660400" cy="891076"/>
          </a:xfrm>
        </p:grpSpPr>
        <p:sp>
          <p:nvSpPr>
            <p:cNvPr id="214" name="Google Shape;214;p12"/>
            <p:cNvSpPr/>
            <p:nvPr/>
          </p:nvSpPr>
          <p:spPr>
            <a:xfrm>
              <a:off x="0" y="0"/>
              <a:ext cx="660400" cy="891076"/>
            </a:xfrm>
            <a:custGeom>
              <a:rect b="b" l="l" r="r" t="t"/>
              <a:pathLst>
                <a:path extrusionOk="0" h="891076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241"/>
                  </a:cubicBezTo>
                  <a:lnTo>
                    <a:pt x="660400" y="891076"/>
                  </a:lnTo>
                  <a:lnTo>
                    <a:pt x="0" y="891076"/>
                  </a:lnTo>
                  <a:lnTo>
                    <a:pt x="0" y="33065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2"/>
            <p:cNvSpPr txBox="1"/>
            <p:nvPr/>
          </p:nvSpPr>
          <p:spPr>
            <a:xfrm>
              <a:off x="0" y="31750"/>
              <a:ext cx="660400" cy="859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12"/>
          <p:cNvGrpSpPr/>
          <p:nvPr/>
        </p:nvGrpSpPr>
        <p:grpSpPr>
          <a:xfrm>
            <a:off x="12348552" y="2821604"/>
            <a:ext cx="5532804" cy="7465396"/>
            <a:chOff x="0" y="0"/>
            <a:chExt cx="660400" cy="891076"/>
          </a:xfrm>
        </p:grpSpPr>
        <p:sp>
          <p:nvSpPr>
            <p:cNvPr id="217" name="Google Shape;217;p12"/>
            <p:cNvSpPr/>
            <p:nvPr/>
          </p:nvSpPr>
          <p:spPr>
            <a:xfrm>
              <a:off x="0" y="0"/>
              <a:ext cx="660400" cy="891076"/>
            </a:xfrm>
            <a:custGeom>
              <a:rect b="b" l="l" r="r" t="t"/>
              <a:pathLst>
                <a:path extrusionOk="0" h="891076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241"/>
                  </a:cubicBezTo>
                  <a:lnTo>
                    <a:pt x="660400" y="891076"/>
                  </a:lnTo>
                  <a:lnTo>
                    <a:pt x="0" y="891076"/>
                  </a:lnTo>
                  <a:lnTo>
                    <a:pt x="0" y="33065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2"/>
            <p:cNvSpPr txBox="1"/>
            <p:nvPr/>
          </p:nvSpPr>
          <p:spPr>
            <a:xfrm>
              <a:off x="0" y="31750"/>
              <a:ext cx="660400" cy="859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12"/>
          <p:cNvGrpSpPr/>
          <p:nvPr/>
        </p:nvGrpSpPr>
        <p:grpSpPr>
          <a:xfrm>
            <a:off x="7600950" y="3719327"/>
            <a:ext cx="3086100" cy="1176583"/>
            <a:chOff x="0" y="-95250"/>
            <a:chExt cx="812800" cy="309882"/>
          </a:xfrm>
        </p:grpSpPr>
        <p:sp>
          <p:nvSpPr>
            <p:cNvPr id="220" name="Google Shape;220;p12"/>
            <p:cNvSpPr/>
            <p:nvPr/>
          </p:nvSpPr>
          <p:spPr>
            <a:xfrm>
              <a:off x="0" y="0"/>
              <a:ext cx="812800" cy="214632"/>
            </a:xfrm>
            <a:custGeom>
              <a:rect b="b" l="l" r="r" t="t"/>
              <a:pathLst>
                <a:path extrusionOk="0" h="21463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14632"/>
                  </a:lnTo>
                  <a:lnTo>
                    <a:pt x="0" y="214632"/>
                  </a:lnTo>
                  <a:close/>
                </a:path>
              </a:pathLst>
            </a:custGeom>
            <a:solidFill>
              <a:srgbClr val="4278BF"/>
            </a:solidFill>
            <a:ln>
              <a:noFill/>
            </a:ln>
          </p:spPr>
        </p:sp>
        <p:sp>
          <p:nvSpPr>
            <p:cNvPr id="221" name="Google Shape;221;p12"/>
            <p:cNvSpPr txBox="1"/>
            <p:nvPr/>
          </p:nvSpPr>
          <p:spPr>
            <a:xfrm>
              <a:off x="0" y="-95250"/>
              <a:ext cx="812800" cy="3098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12"/>
          <p:cNvGrpSpPr/>
          <p:nvPr/>
        </p:nvGrpSpPr>
        <p:grpSpPr>
          <a:xfrm>
            <a:off x="1634337" y="3719327"/>
            <a:ext cx="3086100" cy="1176583"/>
            <a:chOff x="0" y="-95250"/>
            <a:chExt cx="812800" cy="309882"/>
          </a:xfrm>
        </p:grpSpPr>
        <p:sp>
          <p:nvSpPr>
            <p:cNvPr id="223" name="Google Shape;223;p12"/>
            <p:cNvSpPr/>
            <p:nvPr/>
          </p:nvSpPr>
          <p:spPr>
            <a:xfrm>
              <a:off x="0" y="0"/>
              <a:ext cx="812800" cy="214632"/>
            </a:xfrm>
            <a:custGeom>
              <a:rect b="b" l="l" r="r" t="t"/>
              <a:pathLst>
                <a:path extrusionOk="0" h="21463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14632"/>
                  </a:lnTo>
                  <a:lnTo>
                    <a:pt x="0" y="214632"/>
                  </a:lnTo>
                  <a:close/>
                </a:path>
              </a:pathLst>
            </a:custGeom>
            <a:solidFill>
              <a:srgbClr val="4278BF"/>
            </a:solidFill>
            <a:ln>
              <a:noFill/>
            </a:ln>
          </p:spPr>
        </p:sp>
        <p:sp>
          <p:nvSpPr>
            <p:cNvPr id="224" name="Google Shape;224;p12"/>
            <p:cNvSpPr txBox="1"/>
            <p:nvPr/>
          </p:nvSpPr>
          <p:spPr>
            <a:xfrm>
              <a:off x="0" y="-95250"/>
              <a:ext cx="812800" cy="3098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>
            <a:off x="13571904" y="3719327"/>
            <a:ext cx="3086100" cy="1176583"/>
            <a:chOff x="0" y="-95250"/>
            <a:chExt cx="812800" cy="309882"/>
          </a:xfrm>
        </p:grpSpPr>
        <p:sp>
          <p:nvSpPr>
            <p:cNvPr id="226" name="Google Shape;226;p12"/>
            <p:cNvSpPr/>
            <p:nvPr/>
          </p:nvSpPr>
          <p:spPr>
            <a:xfrm>
              <a:off x="0" y="0"/>
              <a:ext cx="812800" cy="214632"/>
            </a:xfrm>
            <a:custGeom>
              <a:rect b="b" l="l" r="r" t="t"/>
              <a:pathLst>
                <a:path extrusionOk="0" h="21463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14632"/>
                  </a:lnTo>
                  <a:lnTo>
                    <a:pt x="0" y="214632"/>
                  </a:lnTo>
                  <a:close/>
                </a:path>
              </a:pathLst>
            </a:custGeom>
            <a:solidFill>
              <a:srgbClr val="4278BF"/>
            </a:solidFill>
            <a:ln>
              <a:noFill/>
            </a:ln>
          </p:spPr>
        </p:sp>
        <p:sp>
          <p:nvSpPr>
            <p:cNvPr id="227" name="Google Shape;227;p12"/>
            <p:cNvSpPr txBox="1"/>
            <p:nvPr/>
          </p:nvSpPr>
          <p:spPr>
            <a:xfrm>
              <a:off x="0" y="-95250"/>
              <a:ext cx="812800" cy="3098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>
            <a:off x="2016325" y="5220112"/>
            <a:ext cx="2322123" cy="2376548"/>
            <a:chOff x="0" y="-19050"/>
            <a:chExt cx="812800" cy="831850"/>
          </a:xfrm>
        </p:grpSpPr>
        <p:sp>
          <p:nvSpPr>
            <p:cNvPr id="229" name="Google Shape;22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2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2"/>
          <p:cNvGrpSpPr/>
          <p:nvPr/>
        </p:nvGrpSpPr>
        <p:grpSpPr>
          <a:xfrm>
            <a:off x="7982938" y="5220112"/>
            <a:ext cx="2322123" cy="2376548"/>
            <a:chOff x="0" y="-19050"/>
            <a:chExt cx="812800" cy="831850"/>
          </a:xfrm>
        </p:grpSpPr>
        <p:sp>
          <p:nvSpPr>
            <p:cNvPr id="232" name="Google Shape;232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2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2"/>
          <p:cNvGrpSpPr/>
          <p:nvPr/>
        </p:nvGrpSpPr>
        <p:grpSpPr>
          <a:xfrm>
            <a:off x="13953893" y="5220112"/>
            <a:ext cx="2322123" cy="2376548"/>
            <a:chOff x="0" y="-19050"/>
            <a:chExt cx="812800" cy="831850"/>
          </a:xfrm>
        </p:grpSpPr>
        <p:sp>
          <p:nvSpPr>
            <p:cNvPr id="235" name="Google Shape;235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2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12"/>
          <p:cNvGrpSpPr/>
          <p:nvPr/>
        </p:nvGrpSpPr>
        <p:grpSpPr>
          <a:xfrm>
            <a:off x="0" y="-378819"/>
            <a:ext cx="410985" cy="10665819"/>
            <a:chOff x="0" y="-95250"/>
            <a:chExt cx="103338" cy="2681808"/>
          </a:xfrm>
        </p:grpSpPr>
        <p:sp>
          <p:nvSpPr>
            <p:cNvPr id="238" name="Google Shape;238;p12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239" name="Google Shape;239;p12"/>
            <p:cNvSpPr txBox="1"/>
            <p:nvPr/>
          </p:nvSpPr>
          <p:spPr>
            <a:xfrm>
              <a:off x="0" y="-95250"/>
              <a:ext cx="103338" cy="26818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2"/>
          <p:cNvGrpSpPr/>
          <p:nvPr/>
        </p:nvGrpSpPr>
        <p:grpSpPr>
          <a:xfrm>
            <a:off x="17877015" y="-378819"/>
            <a:ext cx="410985" cy="10665819"/>
            <a:chOff x="0" y="-95250"/>
            <a:chExt cx="103338" cy="2681808"/>
          </a:xfrm>
        </p:grpSpPr>
        <p:sp>
          <p:nvSpPr>
            <p:cNvPr id="241" name="Google Shape;241;p12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242" name="Google Shape;242;p12"/>
            <p:cNvSpPr txBox="1"/>
            <p:nvPr/>
          </p:nvSpPr>
          <p:spPr>
            <a:xfrm>
              <a:off x="0" y="-95250"/>
              <a:ext cx="103338" cy="26818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p12"/>
          <p:cNvSpPr/>
          <p:nvPr/>
        </p:nvSpPr>
        <p:spPr>
          <a:xfrm>
            <a:off x="2445161" y="5723000"/>
            <a:ext cx="1388251" cy="1406147"/>
          </a:xfrm>
          <a:custGeom>
            <a:rect b="b" l="l" r="r" t="t"/>
            <a:pathLst>
              <a:path extrusionOk="0" h="1406147" w="1388251">
                <a:moveTo>
                  <a:pt x="0" y="0"/>
                </a:moveTo>
                <a:lnTo>
                  <a:pt x="1388251" y="0"/>
                </a:lnTo>
                <a:lnTo>
                  <a:pt x="1388251" y="1406147"/>
                </a:lnTo>
                <a:lnTo>
                  <a:pt x="0" y="1406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12"/>
          <p:cNvSpPr/>
          <p:nvPr/>
        </p:nvSpPr>
        <p:spPr>
          <a:xfrm>
            <a:off x="8537223" y="5723000"/>
            <a:ext cx="1217896" cy="1425197"/>
          </a:xfrm>
          <a:custGeom>
            <a:rect b="b" l="l" r="r" t="t"/>
            <a:pathLst>
              <a:path extrusionOk="0" h="1425197" w="1217896">
                <a:moveTo>
                  <a:pt x="0" y="0"/>
                </a:moveTo>
                <a:lnTo>
                  <a:pt x="1217895" y="0"/>
                </a:lnTo>
                <a:lnTo>
                  <a:pt x="1217895" y="1425197"/>
                </a:lnTo>
                <a:lnTo>
                  <a:pt x="0" y="1425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12"/>
          <p:cNvSpPr/>
          <p:nvPr/>
        </p:nvSpPr>
        <p:spPr>
          <a:xfrm>
            <a:off x="14586168" y="5837344"/>
            <a:ext cx="1057573" cy="1177459"/>
          </a:xfrm>
          <a:custGeom>
            <a:rect b="b" l="l" r="r" t="t"/>
            <a:pathLst>
              <a:path extrusionOk="0" h="1177459" w="1057573">
                <a:moveTo>
                  <a:pt x="0" y="0"/>
                </a:moveTo>
                <a:lnTo>
                  <a:pt x="1057572" y="0"/>
                </a:lnTo>
                <a:lnTo>
                  <a:pt x="1057572" y="1177460"/>
                </a:lnTo>
                <a:lnTo>
                  <a:pt x="0" y="1177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12"/>
          <p:cNvSpPr txBox="1"/>
          <p:nvPr/>
        </p:nvSpPr>
        <p:spPr>
          <a:xfrm>
            <a:off x="3592783" y="443539"/>
            <a:ext cx="11102433" cy="17086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School Overview</a:t>
            </a:r>
            <a:endParaRPr/>
          </a:p>
        </p:txBody>
      </p:sp>
      <p:sp>
        <p:nvSpPr>
          <p:cNvPr id="247" name="Google Shape;247;p12"/>
          <p:cNvSpPr txBox="1"/>
          <p:nvPr/>
        </p:nvSpPr>
        <p:spPr>
          <a:xfrm>
            <a:off x="5129585" y="2073259"/>
            <a:ext cx="8028831" cy="473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Brief history, location, key achievements, and core values.</a:t>
            </a:r>
            <a:endParaRPr/>
          </a:p>
        </p:txBody>
      </p:sp>
      <p:sp>
        <p:nvSpPr>
          <p:cNvPr id="248" name="Google Shape;248;p12"/>
          <p:cNvSpPr txBox="1"/>
          <p:nvPr/>
        </p:nvSpPr>
        <p:spPr>
          <a:xfrm>
            <a:off x="1980616" y="4112223"/>
            <a:ext cx="23934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3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Idea 1</a:t>
            </a:r>
            <a:endParaRPr/>
          </a:p>
        </p:txBody>
      </p:sp>
      <p:sp>
        <p:nvSpPr>
          <p:cNvPr id="249" name="Google Shape;249;p12"/>
          <p:cNvSpPr txBox="1"/>
          <p:nvPr/>
        </p:nvSpPr>
        <p:spPr>
          <a:xfrm>
            <a:off x="7947229" y="4112223"/>
            <a:ext cx="23934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3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Idea 2</a:t>
            </a:r>
            <a:endParaRPr/>
          </a:p>
        </p:txBody>
      </p:sp>
      <p:sp>
        <p:nvSpPr>
          <p:cNvPr id="250" name="Google Shape;250;p12"/>
          <p:cNvSpPr txBox="1"/>
          <p:nvPr/>
        </p:nvSpPr>
        <p:spPr>
          <a:xfrm>
            <a:off x="13918183" y="4112223"/>
            <a:ext cx="23934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2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3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Idea 3</a:t>
            </a:r>
            <a:endParaRPr/>
          </a:p>
        </p:txBody>
      </p:sp>
      <p:sp>
        <p:nvSpPr>
          <p:cNvPr id="251" name="Google Shape;251;p12"/>
          <p:cNvSpPr txBox="1"/>
          <p:nvPr/>
        </p:nvSpPr>
        <p:spPr>
          <a:xfrm>
            <a:off x="978648" y="7941321"/>
            <a:ext cx="4397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52" name="Google Shape;252;p12"/>
          <p:cNvSpPr txBox="1"/>
          <p:nvPr/>
        </p:nvSpPr>
        <p:spPr>
          <a:xfrm>
            <a:off x="6945262" y="7941321"/>
            <a:ext cx="4397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53" name="Google Shape;253;p12"/>
          <p:cNvSpPr txBox="1"/>
          <p:nvPr/>
        </p:nvSpPr>
        <p:spPr>
          <a:xfrm>
            <a:off x="12916216" y="7941321"/>
            <a:ext cx="4397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 txBox="1"/>
          <p:nvPr/>
        </p:nvSpPr>
        <p:spPr>
          <a:xfrm>
            <a:off x="-645218" y="1253886"/>
            <a:ext cx="10427953" cy="2230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41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 Ms. Doe</a:t>
            </a:r>
            <a:endParaRPr/>
          </a:p>
        </p:txBody>
      </p:sp>
      <p:pic>
        <p:nvPicPr>
          <p:cNvPr id="259" name="Google Shape;259;p13"/>
          <p:cNvPicPr preferRelativeResize="0"/>
          <p:nvPr/>
        </p:nvPicPr>
        <p:blipFill rotWithShape="1">
          <a:blip r:embed="rId3">
            <a:alphaModFix/>
          </a:blip>
          <a:srcRect b="39235" l="46659" r="8976" t="0"/>
          <a:stretch/>
        </p:blipFill>
        <p:spPr>
          <a:xfrm flipH="1">
            <a:off x="392618" y="2416549"/>
            <a:ext cx="8619376" cy="7870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13"/>
          <p:cNvGrpSpPr/>
          <p:nvPr/>
        </p:nvGrpSpPr>
        <p:grpSpPr>
          <a:xfrm>
            <a:off x="9426685" y="202744"/>
            <a:ext cx="8611309" cy="3141187"/>
            <a:chOff x="0" y="-95250"/>
            <a:chExt cx="2267999" cy="827309"/>
          </a:xfrm>
        </p:grpSpPr>
        <p:sp>
          <p:nvSpPr>
            <p:cNvPr id="261" name="Google Shape;261;p13"/>
            <p:cNvSpPr/>
            <p:nvPr/>
          </p:nvSpPr>
          <p:spPr>
            <a:xfrm>
              <a:off x="0" y="0"/>
              <a:ext cx="2267999" cy="732059"/>
            </a:xfrm>
            <a:custGeom>
              <a:rect b="b" l="l" r="r" t="t"/>
              <a:pathLst>
                <a:path extrusionOk="0" h="732059" w="2267999">
                  <a:moveTo>
                    <a:pt x="45851" y="0"/>
                  </a:moveTo>
                  <a:lnTo>
                    <a:pt x="2222148" y="0"/>
                  </a:lnTo>
                  <a:cubicBezTo>
                    <a:pt x="2247471" y="0"/>
                    <a:pt x="2267999" y="20528"/>
                    <a:pt x="2267999" y="45851"/>
                  </a:cubicBezTo>
                  <a:lnTo>
                    <a:pt x="2267999" y="686208"/>
                  </a:lnTo>
                  <a:cubicBezTo>
                    <a:pt x="2267999" y="711530"/>
                    <a:pt x="2247471" y="732059"/>
                    <a:pt x="2222148" y="732059"/>
                  </a:cubicBezTo>
                  <a:lnTo>
                    <a:pt x="45851" y="732059"/>
                  </a:lnTo>
                  <a:cubicBezTo>
                    <a:pt x="20528" y="732059"/>
                    <a:pt x="0" y="711530"/>
                    <a:pt x="0" y="686208"/>
                  </a:cubicBezTo>
                  <a:lnTo>
                    <a:pt x="0" y="45851"/>
                  </a:lnTo>
                  <a:cubicBezTo>
                    <a:pt x="0" y="20528"/>
                    <a:pt x="20528" y="0"/>
                    <a:pt x="458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3"/>
            <p:cNvSpPr txBox="1"/>
            <p:nvPr/>
          </p:nvSpPr>
          <p:spPr>
            <a:xfrm>
              <a:off x="0" y="-95250"/>
              <a:ext cx="2267999" cy="827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13"/>
          <p:cNvGrpSpPr/>
          <p:nvPr/>
        </p:nvGrpSpPr>
        <p:grpSpPr>
          <a:xfrm>
            <a:off x="9426685" y="3392080"/>
            <a:ext cx="8611309" cy="3141187"/>
            <a:chOff x="0" y="-95250"/>
            <a:chExt cx="2267999" cy="827309"/>
          </a:xfrm>
        </p:grpSpPr>
        <p:sp>
          <p:nvSpPr>
            <p:cNvPr id="264" name="Google Shape;264;p13"/>
            <p:cNvSpPr/>
            <p:nvPr/>
          </p:nvSpPr>
          <p:spPr>
            <a:xfrm>
              <a:off x="0" y="0"/>
              <a:ext cx="2267999" cy="732059"/>
            </a:xfrm>
            <a:custGeom>
              <a:rect b="b" l="l" r="r" t="t"/>
              <a:pathLst>
                <a:path extrusionOk="0" h="732059" w="2267999">
                  <a:moveTo>
                    <a:pt x="45851" y="0"/>
                  </a:moveTo>
                  <a:lnTo>
                    <a:pt x="2222148" y="0"/>
                  </a:lnTo>
                  <a:cubicBezTo>
                    <a:pt x="2247471" y="0"/>
                    <a:pt x="2267999" y="20528"/>
                    <a:pt x="2267999" y="45851"/>
                  </a:cubicBezTo>
                  <a:lnTo>
                    <a:pt x="2267999" y="686208"/>
                  </a:lnTo>
                  <a:cubicBezTo>
                    <a:pt x="2267999" y="711530"/>
                    <a:pt x="2247471" y="732059"/>
                    <a:pt x="2222148" y="732059"/>
                  </a:cubicBezTo>
                  <a:lnTo>
                    <a:pt x="45851" y="732059"/>
                  </a:lnTo>
                  <a:cubicBezTo>
                    <a:pt x="20528" y="732059"/>
                    <a:pt x="0" y="711530"/>
                    <a:pt x="0" y="686208"/>
                  </a:cubicBezTo>
                  <a:lnTo>
                    <a:pt x="0" y="45851"/>
                  </a:lnTo>
                  <a:cubicBezTo>
                    <a:pt x="0" y="20528"/>
                    <a:pt x="20528" y="0"/>
                    <a:pt x="458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3"/>
            <p:cNvSpPr txBox="1"/>
            <p:nvPr/>
          </p:nvSpPr>
          <p:spPr>
            <a:xfrm>
              <a:off x="0" y="-95250"/>
              <a:ext cx="2267999" cy="827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13"/>
          <p:cNvGrpSpPr/>
          <p:nvPr/>
        </p:nvGrpSpPr>
        <p:grpSpPr>
          <a:xfrm>
            <a:off x="9426685" y="6581417"/>
            <a:ext cx="8611309" cy="3141187"/>
            <a:chOff x="0" y="-95250"/>
            <a:chExt cx="2267999" cy="827309"/>
          </a:xfrm>
        </p:grpSpPr>
        <p:sp>
          <p:nvSpPr>
            <p:cNvPr id="267" name="Google Shape;267;p13"/>
            <p:cNvSpPr/>
            <p:nvPr/>
          </p:nvSpPr>
          <p:spPr>
            <a:xfrm>
              <a:off x="0" y="0"/>
              <a:ext cx="2267999" cy="732059"/>
            </a:xfrm>
            <a:custGeom>
              <a:rect b="b" l="l" r="r" t="t"/>
              <a:pathLst>
                <a:path extrusionOk="0" h="732059" w="2267999">
                  <a:moveTo>
                    <a:pt x="45851" y="0"/>
                  </a:moveTo>
                  <a:lnTo>
                    <a:pt x="2222148" y="0"/>
                  </a:lnTo>
                  <a:cubicBezTo>
                    <a:pt x="2247471" y="0"/>
                    <a:pt x="2267999" y="20528"/>
                    <a:pt x="2267999" y="45851"/>
                  </a:cubicBezTo>
                  <a:lnTo>
                    <a:pt x="2267999" y="686208"/>
                  </a:lnTo>
                  <a:cubicBezTo>
                    <a:pt x="2267999" y="711530"/>
                    <a:pt x="2247471" y="732059"/>
                    <a:pt x="2222148" y="732059"/>
                  </a:cubicBezTo>
                  <a:lnTo>
                    <a:pt x="45851" y="732059"/>
                  </a:lnTo>
                  <a:cubicBezTo>
                    <a:pt x="20528" y="732059"/>
                    <a:pt x="0" y="711530"/>
                    <a:pt x="0" y="686208"/>
                  </a:cubicBezTo>
                  <a:lnTo>
                    <a:pt x="0" y="45851"/>
                  </a:lnTo>
                  <a:cubicBezTo>
                    <a:pt x="0" y="20528"/>
                    <a:pt x="20528" y="0"/>
                    <a:pt x="458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3"/>
            <p:cNvSpPr txBox="1"/>
            <p:nvPr/>
          </p:nvSpPr>
          <p:spPr>
            <a:xfrm>
              <a:off x="0" y="-95250"/>
              <a:ext cx="2267999" cy="827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" name="Google Shape;269;p13"/>
          <p:cNvGrpSpPr/>
          <p:nvPr/>
        </p:nvGrpSpPr>
        <p:grpSpPr>
          <a:xfrm>
            <a:off x="-234873" y="8583373"/>
            <a:ext cx="6398036" cy="974022"/>
            <a:chOff x="0" y="-95250"/>
            <a:chExt cx="1685079" cy="256533"/>
          </a:xfrm>
        </p:grpSpPr>
        <p:sp>
          <p:nvSpPr>
            <p:cNvPr id="270" name="Google Shape;270;p13"/>
            <p:cNvSpPr/>
            <p:nvPr/>
          </p:nvSpPr>
          <p:spPr>
            <a:xfrm>
              <a:off x="0" y="0"/>
              <a:ext cx="1685079" cy="161283"/>
            </a:xfrm>
            <a:custGeom>
              <a:rect b="b" l="l" r="r" t="t"/>
              <a:pathLst>
                <a:path extrusionOk="0" h="161283" w="1685079">
                  <a:moveTo>
                    <a:pt x="0" y="0"/>
                  </a:moveTo>
                  <a:lnTo>
                    <a:pt x="1685079" y="0"/>
                  </a:lnTo>
                  <a:lnTo>
                    <a:pt x="1685079" y="161283"/>
                  </a:lnTo>
                  <a:lnTo>
                    <a:pt x="0" y="161283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271" name="Google Shape;271;p13"/>
            <p:cNvSpPr txBox="1"/>
            <p:nvPr/>
          </p:nvSpPr>
          <p:spPr>
            <a:xfrm>
              <a:off x="0" y="-95250"/>
              <a:ext cx="1685079" cy="256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2" name="Google Shape;272;p13"/>
          <p:cNvSpPr txBox="1"/>
          <p:nvPr/>
        </p:nvSpPr>
        <p:spPr>
          <a:xfrm>
            <a:off x="12251293" y="911214"/>
            <a:ext cx="296209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Background</a:t>
            </a:r>
            <a:endParaRPr/>
          </a:p>
        </p:txBody>
      </p:sp>
      <p:sp>
        <p:nvSpPr>
          <p:cNvPr id="273" name="Google Shape;273;p13"/>
          <p:cNvSpPr txBox="1"/>
          <p:nvPr/>
        </p:nvSpPr>
        <p:spPr>
          <a:xfrm>
            <a:off x="12251293" y="4007724"/>
            <a:ext cx="296209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Experience</a:t>
            </a:r>
            <a:endParaRPr/>
          </a:p>
        </p:txBody>
      </p:sp>
      <p:sp>
        <p:nvSpPr>
          <p:cNvPr id="274" name="Google Shape;274;p13"/>
          <p:cNvSpPr txBox="1"/>
          <p:nvPr/>
        </p:nvSpPr>
        <p:spPr>
          <a:xfrm>
            <a:off x="10840654" y="7347788"/>
            <a:ext cx="578337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D8630"/>
                </a:solidFill>
                <a:latin typeface="Shrikhand"/>
                <a:ea typeface="Shrikhand"/>
                <a:cs typeface="Shrikhand"/>
                <a:sym typeface="Shrikhand"/>
              </a:rPr>
              <a:t>Teaching Philosophy</a:t>
            </a:r>
            <a:endParaRPr/>
          </a:p>
        </p:txBody>
      </p:sp>
      <p:sp>
        <p:nvSpPr>
          <p:cNvPr id="275" name="Google Shape;275;p13"/>
          <p:cNvSpPr txBox="1"/>
          <p:nvPr/>
        </p:nvSpPr>
        <p:spPr>
          <a:xfrm>
            <a:off x="392618" y="9037856"/>
            <a:ext cx="5143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will be teaching your child this year.</a:t>
            </a:r>
            <a:endParaRPr/>
          </a:p>
        </p:txBody>
      </p:sp>
      <p:sp>
        <p:nvSpPr>
          <p:cNvPr id="276" name="Google Shape;276;p13"/>
          <p:cNvSpPr txBox="1"/>
          <p:nvPr/>
        </p:nvSpPr>
        <p:spPr>
          <a:xfrm>
            <a:off x="2974354" y="679182"/>
            <a:ext cx="3188808" cy="7972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4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MY NAME IS</a:t>
            </a:r>
            <a:endParaRPr/>
          </a:p>
        </p:txBody>
      </p:sp>
      <p:sp>
        <p:nvSpPr>
          <p:cNvPr id="277" name="Google Shape;277;p13"/>
          <p:cNvSpPr txBox="1"/>
          <p:nvPr/>
        </p:nvSpPr>
        <p:spPr>
          <a:xfrm>
            <a:off x="10865436" y="1574117"/>
            <a:ext cx="57339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have a Bachelor's degree in Education from University XYZ and a Master's in Curriculum and Instruction from ABC College.</a:t>
            </a:r>
            <a:endParaRPr/>
          </a:p>
        </p:txBody>
      </p:sp>
      <p:sp>
        <p:nvSpPr>
          <p:cNvPr id="278" name="Google Shape;278;p13"/>
          <p:cNvSpPr txBox="1"/>
          <p:nvPr/>
        </p:nvSpPr>
        <p:spPr>
          <a:xfrm>
            <a:off x="10865436" y="4633983"/>
            <a:ext cx="57339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With over 10 years of teaching experience, I have taught various subjects, focusing primarily on English and Social Studies.</a:t>
            </a:r>
            <a:endParaRPr/>
          </a:p>
        </p:txBody>
      </p:sp>
      <p:sp>
        <p:nvSpPr>
          <p:cNvPr id="279" name="Google Shape;279;p13"/>
          <p:cNvSpPr txBox="1"/>
          <p:nvPr/>
        </p:nvSpPr>
        <p:spPr>
          <a:xfrm>
            <a:off x="10865436" y="8008328"/>
            <a:ext cx="57339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believe in creating an inclusive and engaging learning environment where every student feels valued and motivated to learn.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14"/>
          <p:cNvGrpSpPr/>
          <p:nvPr/>
        </p:nvGrpSpPr>
        <p:grpSpPr>
          <a:xfrm>
            <a:off x="795021" y="2503935"/>
            <a:ext cx="2094331" cy="2143417"/>
            <a:chOff x="0" y="-19050"/>
            <a:chExt cx="812800" cy="831850"/>
          </a:xfrm>
        </p:grpSpPr>
        <p:sp>
          <p:nvSpPr>
            <p:cNvPr id="285" name="Google Shape;285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14"/>
          <p:cNvGrpSpPr/>
          <p:nvPr/>
        </p:nvGrpSpPr>
        <p:grpSpPr>
          <a:xfrm>
            <a:off x="9881055" y="2503935"/>
            <a:ext cx="2094331" cy="2143417"/>
            <a:chOff x="0" y="-19050"/>
            <a:chExt cx="812800" cy="831850"/>
          </a:xfrm>
        </p:grpSpPr>
        <p:sp>
          <p:nvSpPr>
            <p:cNvPr id="288" name="Google Shape;288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14"/>
          <p:cNvGrpSpPr/>
          <p:nvPr/>
        </p:nvGrpSpPr>
        <p:grpSpPr>
          <a:xfrm>
            <a:off x="795021" y="5055466"/>
            <a:ext cx="2094331" cy="2143417"/>
            <a:chOff x="0" y="-19050"/>
            <a:chExt cx="812800" cy="831850"/>
          </a:xfrm>
        </p:grpSpPr>
        <p:sp>
          <p:nvSpPr>
            <p:cNvPr id="291" name="Google Shape;291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14"/>
          <p:cNvGrpSpPr/>
          <p:nvPr/>
        </p:nvGrpSpPr>
        <p:grpSpPr>
          <a:xfrm>
            <a:off x="9881055" y="5055466"/>
            <a:ext cx="2094331" cy="2143417"/>
            <a:chOff x="0" y="-19050"/>
            <a:chExt cx="812800" cy="831850"/>
          </a:xfrm>
        </p:grpSpPr>
        <p:sp>
          <p:nvSpPr>
            <p:cNvPr id="294" name="Google Shape;294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14"/>
          <p:cNvGrpSpPr/>
          <p:nvPr/>
        </p:nvGrpSpPr>
        <p:grpSpPr>
          <a:xfrm>
            <a:off x="795021" y="7606996"/>
            <a:ext cx="2094331" cy="2143417"/>
            <a:chOff x="0" y="-19050"/>
            <a:chExt cx="812800" cy="831850"/>
          </a:xfrm>
        </p:grpSpPr>
        <p:sp>
          <p:nvSpPr>
            <p:cNvPr id="297" name="Google Shape;297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14"/>
          <p:cNvGrpSpPr/>
          <p:nvPr/>
        </p:nvGrpSpPr>
        <p:grpSpPr>
          <a:xfrm>
            <a:off x="9881055" y="7606996"/>
            <a:ext cx="2094331" cy="2143417"/>
            <a:chOff x="0" y="-19050"/>
            <a:chExt cx="812800" cy="831850"/>
          </a:xfrm>
        </p:grpSpPr>
        <p:sp>
          <p:nvSpPr>
            <p:cNvPr id="300" name="Google Shape;300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" name="Google Shape;302;p14"/>
          <p:cNvSpPr/>
          <p:nvPr/>
        </p:nvSpPr>
        <p:spPr>
          <a:xfrm>
            <a:off x="10351601" y="5583485"/>
            <a:ext cx="1153238" cy="1136464"/>
          </a:xfrm>
          <a:custGeom>
            <a:rect b="b" l="l" r="r" t="t"/>
            <a:pathLst>
              <a:path extrusionOk="0" h="1136464" w="1153238">
                <a:moveTo>
                  <a:pt x="0" y="0"/>
                </a:moveTo>
                <a:lnTo>
                  <a:pt x="1153238" y="0"/>
                </a:lnTo>
                <a:lnTo>
                  <a:pt x="1153238" y="1136464"/>
                </a:lnTo>
                <a:lnTo>
                  <a:pt x="0" y="1136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3" name="Google Shape;303;p14"/>
          <p:cNvSpPr/>
          <p:nvPr/>
        </p:nvSpPr>
        <p:spPr>
          <a:xfrm>
            <a:off x="10351601" y="2865385"/>
            <a:ext cx="1153238" cy="1355301"/>
          </a:xfrm>
          <a:custGeom>
            <a:rect b="b" l="l" r="r" t="t"/>
            <a:pathLst>
              <a:path extrusionOk="0" h="1355301" w="1153238">
                <a:moveTo>
                  <a:pt x="0" y="0"/>
                </a:moveTo>
                <a:lnTo>
                  <a:pt x="1153238" y="0"/>
                </a:lnTo>
                <a:lnTo>
                  <a:pt x="1153238" y="1355302"/>
                </a:lnTo>
                <a:lnTo>
                  <a:pt x="0" y="1355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14"/>
          <p:cNvSpPr/>
          <p:nvPr/>
        </p:nvSpPr>
        <p:spPr>
          <a:xfrm>
            <a:off x="10507951" y="8084707"/>
            <a:ext cx="1039148" cy="1237081"/>
          </a:xfrm>
          <a:custGeom>
            <a:rect b="b" l="l" r="r" t="t"/>
            <a:pathLst>
              <a:path extrusionOk="0" h="1237081" w="1039148">
                <a:moveTo>
                  <a:pt x="0" y="0"/>
                </a:moveTo>
                <a:lnTo>
                  <a:pt x="1039148" y="0"/>
                </a:lnTo>
                <a:lnTo>
                  <a:pt x="1039148" y="1237081"/>
                </a:lnTo>
                <a:lnTo>
                  <a:pt x="0" y="1237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5" name="Google Shape;305;p14"/>
          <p:cNvSpPr/>
          <p:nvPr/>
        </p:nvSpPr>
        <p:spPr>
          <a:xfrm>
            <a:off x="1127786" y="5626957"/>
            <a:ext cx="1428802" cy="1049520"/>
          </a:xfrm>
          <a:custGeom>
            <a:rect b="b" l="l" r="r" t="t"/>
            <a:pathLst>
              <a:path extrusionOk="0" h="1049520" w="1428802">
                <a:moveTo>
                  <a:pt x="0" y="0"/>
                </a:moveTo>
                <a:lnTo>
                  <a:pt x="1428801" y="0"/>
                </a:lnTo>
                <a:lnTo>
                  <a:pt x="1428801" y="1049520"/>
                </a:lnTo>
                <a:lnTo>
                  <a:pt x="0" y="1049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p14"/>
          <p:cNvSpPr/>
          <p:nvPr/>
        </p:nvSpPr>
        <p:spPr>
          <a:xfrm>
            <a:off x="1260950" y="2954306"/>
            <a:ext cx="1162474" cy="1177459"/>
          </a:xfrm>
          <a:custGeom>
            <a:rect b="b" l="l" r="r" t="t"/>
            <a:pathLst>
              <a:path extrusionOk="0" h="1177459" w="1162474">
                <a:moveTo>
                  <a:pt x="0" y="0"/>
                </a:moveTo>
                <a:lnTo>
                  <a:pt x="1162473" y="0"/>
                </a:lnTo>
                <a:lnTo>
                  <a:pt x="1162473" y="1177460"/>
                </a:lnTo>
                <a:lnTo>
                  <a:pt x="0" y="1177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14"/>
          <p:cNvSpPr/>
          <p:nvPr/>
        </p:nvSpPr>
        <p:spPr>
          <a:xfrm>
            <a:off x="1397088" y="8084707"/>
            <a:ext cx="890197" cy="1133352"/>
          </a:xfrm>
          <a:custGeom>
            <a:rect b="b" l="l" r="r" t="t"/>
            <a:pathLst>
              <a:path extrusionOk="0" h="1133352" w="890197">
                <a:moveTo>
                  <a:pt x="0" y="0"/>
                </a:moveTo>
                <a:lnTo>
                  <a:pt x="890197" y="0"/>
                </a:lnTo>
                <a:lnTo>
                  <a:pt x="890197" y="1133353"/>
                </a:lnTo>
                <a:lnTo>
                  <a:pt x="0" y="11333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14"/>
          <p:cNvSpPr txBox="1"/>
          <p:nvPr/>
        </p:nvSpPr>
        <p:spPr>
          <a:xfrm>
            <a:off x="2716374" y="380375"/>
            <a:ext cx="12855253" cy="16997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54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Classroom Policies</a:t>
            </a:r>
            <a:endParaRPr/>
          </a:p>
        </p:txBody>
      </p:sp>
      <p:sp>
        <p:nvSpPr>
          <p:cNvPr id="309" name="Google Shape;309;p14"/>
          <p:cNvSpPr txBox="1"/>
          <p:nvPr/>
        </p:nvSpPr>
        <p:spPr>
          <a:xfrm>
            <a:off x="3411923" y="2674550"/>
            <a:ext cx="4829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Respect and Responsibility</a:t>
            </a:r>
            <a:endParaRPr/>
          </a:p>
        </p:txBody>
      </p:sp>
      <p:sp>
        <p:nvSpPr>
          <p:cNvPr id="310" name="Google Shape;310;p14"/>
          <p:cNvSpPr txBox="1"/>
          <p:nvPr/>
        </p:nvSpPr>
        <p:spPr>
          <a:xfrm>
            <a:off x="12286023" y="2674550"/>
            <a:ext cx="35829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Attendance</a:t>
            </a:r>
            <a:endParaRPr/>
          </a:p>
        </p:txBody>
      </p:sp>
      <p:sp>
        <p:nvSpPr>
          <p:cNvPr id="311" name="Google Shape;311;p14"/>
          <p:cNvSpPr txBox="1"/>
          <p:nvPr/>
        </p:nvSpPr>
        <p:spPr>
          <a:xfrm>
            <a:off x="3411920" y="5165300"/>
            <a:ext cx="2608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Homework</a:t>
            </a:r>
            <a:endParaRPr/>
          </a:p>
        </p:txBody>
      </p:sp>
      <p:sp>
        <p:nvSpPr>
          <p:cNvPr id="312" name="Google Shape;312;p14"/>
          <p:cNvSpPr txBox="1"/>
          <p:nvPr/>
        </p:nvSpPr>
        <p:spPr>
          <a:xfrm>
            <a:off x="12286023" y="5165300"/>
            <a:ext cx="35829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Participation</a:t>
            </a:r>
            <a:endParaRPr/>
          </a:p>
        </p:txBody>
      </p:sp>
      <p:sp>
        <p:nvSpPr>
          <p:cNvPr id="313" name="Google Shape;313;p14"/>
          <p:cNvSpPr txBox="1"/>
          <p:nvPr/>
        </p:nvSpPr>
        <p:spPr>
          <a:xfrm>
            <a:off x="3411916" y="7640325"/>
            <a:ext cx="2608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Behavior</a:t>
            </a:r>
            <a:endParaRPr/>
          </a:p>
        </p:txBody>
      </p:sp>
      <p:sp>
        <p:nvSpPr>
          <p:cNvPr id="314" name="Google Shape;314;p14"/>
          <p:cNvSpPr txBox="1"/>
          <p:nvPr/>
        </p:nvSpPr>
        <p:spPr>
          <a:xfrm>
            <a:off x="12286027" y="7640335"/>
            <a:ext cx="2271861" cy="473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Technology Use</a:t>
            </a:r>
            <a:endParaRPr/>
          </a:p>
        </p:txBody>
      </p:sp>
      <p:sp>
        <p:nvSpPr>
          <p:cNvPr id="315" name="Google Shape;315;p14"/>
          <p:cNvSpPr txBox="1"/>
          <p:nvPr/>
        </p:nvSpPr>
        <p:spPr>
          <a:xfrm>
            <a:off x="3411933" y="3219694"/>
            <a:ext cx="58713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We expect all students to treat each other and their teachers with respect. Everyone is responsible for creating a positive learning environment.</a:t>
            </a:r>
            <a:endParaRPr/>
          </a:p>
        </p:txBody>
      </p:sp>
      <p:sp>
        <p:nvSpPr>
          <p:cNvPr id="316" name="Google Shape;316;p14"/>
          <p:cNvSpPr txBox="1"/>
          <p:nvPr/>
        </p:nvSpPr>
        <p:spPr>
          <a:xfrm>
            <a:off x="3411933" y="5714580"/>
            <a:ext cx="51258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Homework reinforces classroom learning and should be completed on time. If any issues arise, communicate with the teacher.</a:t>
            </a:r>
            <a:endParaRPr/>
          </a:p>
        </p:txBody>
      </p:sp>
      <p:sp>
        <p:nvSpPr>
          <p:cNvPr id="317" name="Google Shape;317;p14"/>
          <p:cNvSpPr txBox="1"/>
          <p:nvPr/>
        </p:nvSpPr>
        <p:spPr>
          <a:xfrm>
            <a:off x="12286027" y="5714580"/>
            <a:ext cx="51639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Active participation is encouraged. Students are expected to engage in discussions, group work, and other class activities.</a:t>
            </a:r>
            <a:endParaRPr/>
          </a:p>
        </p:txBody>
      </p:sp>
      <p:sp>
        <p:nvSpPr>
          <p:cNvPr id="318" name="Google Shape;318;p14"/>
          <p:cNvSpPr txBox="1"/>
          <p:nvPr/>
        </p:nvSpPr>
        <p:spPr>
          <a:xfrm>
            <a:off x="12286027" y="3219694"/>
            <a:ext cx="48297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Regular attendance is crucial for success. Please ensure your child arrives on time and is prepared for each class.</a:t>
            </a:r>
            <a:endParaRPr/>
          </a:p>
        </p:txBody>
      </p:sp>
      <p:sp>
        <p:nvSpPr>
          <p:cNvPr id="319" name="Google Shape;319;p14"/>
          <p:cNvSpPr txBox="1"/>
          <p:nvPr/>
        </p:nvSpPr>
        <p:spPr>
          <a:xfrm>
            <a:off x="3411933" y="8189610"/>
            <a:ext cx="53820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To maintain a productive classroom environment, positive behavior is rewarded, and disruptive behavior is addressed promptly.</a:t>
            </a:r>
            <a:endParaRPr/>
          </a:p>
        </p:txBody>
      </p:sp>
      <p:sp>
        <p:nvSpPr>
          <p:cNvPr id="320" name="Google Shape;320;p14"/>
          <p:cNvSpPr txBox="1"/>
          <p:nvPr/>
        </p:nvSpPr>
        <p:spPr>
          <a:xfrm>
            <a:off x="12286027" y="8189610"/>
            <a:ext cx="54246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Technology is a valuable tool for learning but should be used appropriately for educational purposes only during class time.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5"/>
          <p:cNvPicPr preferRelativeResize="0"/>
          <p:nvPr/>
        </p:nvPicPr>
        <p:blipFill rotWithShape="1">
          <a:blip r:embed="rId3">
            <a:alphaModFix/>
          </a:blip>
          <a:srcRect b="24328" l="0" r="37578" t="0"/>
          <a:stretch/>
        </p:blipFill>
        <p:spPr>
          <a:xfrm>
            <a:off x="11559575" y="4543150"/>
            <a:ext cx="6728426" cy="574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5"/>
          <p:cNvPicPr preferRelativeResize="0"/>
          <p:nvPr/>
        </p:nvPicPr>
        <p:blipFill rotWithShape="1">
          <a:blip r:embed="rId4">
            <a:alphaModFix/>
          </a:blip>
          <a:srcRect b="0" l="40252" r="0" t="39430"/>
          <a:stretch/>
        </p:blipFill>
        <p:spPr>
          <a:xfrm>
            <a:off x="0" y="1"/>
            <a:ext cx="5784901" cy="5114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15"/>
          <p:cNvGrpSpPr/>
          <p:nvPr/>
        </p:nvGrpSpPr>
        <p:grpSpPr>
          <a:xfrm>
            <a:off x="2911570" y="4988696"/>
            <a:ext cx="12464859" cy="2495224"/>
            <a:chOff x="0" y="-95250"/>
            <a:chExt cx="3063579" cy="613269"/>
          </a:xfrm>
        </p:grpSpPr>
        <p:sp>
          <p:nvSpPr>
            <p:cNvPr id="328" name="Google Shape;328;p15"/>
            <p:cNvSpPr/>
            <p:nvPr/>
          </p:nvSpPr>
          <p:spPr>
            <a:xfrm>
              <a:off x="0" y="0"/>
              <a:ext cx="3063579" cy="518019"/>
            </a:xfrm>
            <a:custGeom>
              <a:rect b="b" l="l" r="r" t="t"/>
              <a:pathLst>
                <a:path extrusionOk="0" h="518019" w="3063579">
                  <a:moveTo>
                    <a:pt x="0" y="0"/>
                  </a:moveTo>
                  <a:lnTo>
                    <a:pt x="3063579" y="0"/>
                  </a:lnTo>
                  <a:lnTo>
                    <a:pt x="3063579" y="518019"/>
                  </a:lnTo>
                  <a:lnTo>
                    <a:pt x="0" y="518019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329" name="Google Shape;329;p15"/>
            <p:cNvSpPr txBox="1"/>
            <p:nvPr/>
          </p:nvSpPr>
          <p:spPr>
            <a:xfrm>
              <a:off x="0" y="-95250"/>
              <a:ext cx="3063579" cy="613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15"/>
          <p:cNvGrpSpPr/>
          <p:nvPr/>
        </p:nvGrpSpPr>
        <p:grpSpPr>
          <a:xfrm>
            <a:off x="2291957" y="2415534"/>
            <a:ext cx="13704087" cy="2495224"/>
            <a:chOff x="0" y="-95250"/>
            <a:chExt cx="3368153" cy="613269"/>
          </a:xfrm>
        </p:grpSpPr>
        <p:sp>
          <p:nvSpPr>
            <p:cNvPr id="331" name="Google Shape;331;p15"/>
            <p:cNvSpPr/>
            <p:nvPr/>
          </p:nvSpPr>
          <p:spPr>
            <a:xfrm>
              <a:off x="0" y="0"/>
              <a:ext cx="3368153" cy="518019"/>
            </a:xfrm>
            <a:custGeom>
              <a:rect b="b" l="l" r="r" t="t"/>
              <a:pathLst>
                <a:path extrusionOk="0" h="518019" w="3368153">
                  <a:moveTo>
                    <a:pt x="0" y="0"/>
                  </a:moveTo>
                  <a:lnTo>
                    <a:pt x="3368153" y="0"/>
                  </a:lnTo>
                  <a:lnTo>
                    <a:pt x="3368153" y="518019"/>
                  </a:lnTo>
                  <a:lnTo>
                    <a:pt x="0" y="518019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332" name="Google Shape;332;p15"/>
            <p:cNvSpPr txBox="1"/>
            <p:nvPr/>
          </p:nvSpPr>
          <p:spPr>
            <a:xfrm>
              <a:off x="0" y="-95250"/>
              <a:ext cx="3368153" cy="613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15"/>
          <p:cNvSpPr txBox="1"/>
          <p:nvPr/>
        </p:nvSpPr>
        <p:spPr>
          <a:xfrm>
            <a:off x="2291957" y="2911970"/>
            <a:ext cx="13704000" cy="43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36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Where Learning Comes to Life!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78BF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6"/>
          <p:cNvPicPr preferRelativeResize="0"/>
          <p:nvPr/>
        </p:nvPicPr>
        <p:blipFill rotWithShape="1">
          <a:blip r:embed="rId3">
            <a:alphaModFix/>
          </a:blip>
          <a:srcRect b="2022" l="0" r="0" t="15294"/>
          <a:stretch/>
        </p:blipFill>
        <p:spPr>
          <a:xfrm>
            <a:off x="0" y="5136202"/>
            <a:ext cx="9344614" cy="5150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6"/>
          <p:cNvPicPr preferRelativeResize="0"/>
          <p:nvPr/>
        </p:nvPicPr>
        <p:blipFill rotWithShape="1">
          <a:blip r:embed="rId4">
            <a:alphaModFix/>
          </a:blip>
          <a:srcRect b="8659" l="0" r="0" t="8659"/>
          <a:stretch/>
        </p:blipFill>
        <p:spPr>
          <a:xfrm>
            <a:off x="0" y="0"/>
            <a:ext cx="9344614" cy="515079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6"/>
          <p:cNvSpPr txBox="1"/>
          <p:nvPr/>
        </p:nvSpPr>
        <p:spPr>
          <a:xfrm>
            <a:off x="9714588" y="620953"/>
            <a:ext cx="7803389" cy="14956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25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Future Plans</a:t>
            </a:r>
            <a:endParaRPr/>
          </a:p>
        </p:txBody>
      </p:sp>
      <p:sp>
        <p:nvSpPr>
          <p:cNvPr id="341" name="Google Shape;341;p16"/>
          <p:cNvSpPr txBox="1"/>
          <p:nvPr/>
        </p:nvSpPr>
        <p:spPr>
          <a:xfrm>
            <a:off x="12076764" y="2645415"/>
            <a:ext cx="3079037" cy="473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Future Plan 1</a:t>
            </a:r>
            <a:endParaRPr/>
          </a:p>
        </p:txBody>
      </p:sp>
      <p:sp>
        <p:nvSpPr>
          <p:cNvPr id="342" name="Google Shape;342;p16"/>
          <p:cNvSpPr txBox="1"/>
          <p:nvPr/>
        </p:nvSpPr>
        <p:spPr>
          <a:xfrm>
            <a:off x="11201472" y="3316370"/>
            <a:ext cx="48297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43" name="Google Shape;343;p16"/>
          <p:cNvSpPr txBox="1"/>
          <p:nvPr/>
        </p:nvSpPr>
        <p:spPr>
          <a:xfrm>
            <a:off x="11781469" y="7621662"/>
            <a:ext cx="3669627" cy="473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Future Plan 3</a:t>
            </a:r>
            <a:endParaRPr/>
          </a:p>
        </p:txBody>
      </p:sp>
      <p:sp>
        <p:nvSpPr>
          <p:cNvPr id="344" name="Google Shape;344;p16"/>
          <p:cNvSpPr txBox="1"/>
          <p:nvPr/>
        </p:nvSpPr>
        <p:spPr>
          <a:xfrm>
            <a:off x="11201472" y="8292616"/>
            <a:ext cx="48297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45" name="Google Shape;345;p16"/>
          <p:cNvSpPr txBox="1"/>
          <p:nvPr/>
        </p:nvSpPr>
        <p:spPr>
          <a:xfrm>
            <a:off x="12194882" y="5133538"/>
            <a:ext cx="2842801" cy="473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Future Plan 2</a:t>
            </a:r>
            <a:endParaRPr/>
          </a:p>
        </p:txBody>
      </p:sp>
      <p:sp>
        <p:nvSpPr>
          <p:cNvPr id="346" name="Google Shape;346;p16"/>
          <p:cNvSpPr txBox="1"/>
          <p:nvPr/>
        </p:nvSpPr>
        <p:spPr>
          <a:xfrm>
            <a:off x="11201472" y="5804493"/>
            <a:ext cx="48297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1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grpSp>
        <p:nvGrpSpPr>
          <p:cNvPr id="347" name="Google Shape;347;p16"/>
          <p:cNvGrpSpPr/>
          <p:nvPr/>
        </p:nvGrpSpPr>
        <p:grpSpPr>
          <a:xfrm>
            <a:off x="17877015" y="-378819"/>
            <a:ext cx="410985" cy="10665819"/>
            <a:chOff x="0" y="-95250"/>
            <a:chExt cx="103338" cy="2681808"/>
          </a:xfrm>
        </p:grpSpPr>
        <p:sp>
          <p:nvSpPr>
            <p:cNvPr id="348" name="Google Shape;348;p16"/>
            <p:cNvSpPr/>
            <p:nvPr/>
          </p:nvSpPr>
          <p:spPr>
            <a:xfrm>
              <a:off x="0" y="0"/>
              <a:ext cx="103338" cy="2586558"/>
            </a:xfrm>
            <a:custGeom>
              <a:rect b="b" l="l" r="r" t="t"/>
              <a:pathLst>
                <a:path extrusionOk="0" h="2586558" w="103338">
                  <a:moveTo>
                    <a:pt x="0" y="0"/>
                  </a:moveTo>
                  <a:lnTo>
                    <a:pt x="103338" y="0"/>
                  </a:lnTo>
                  <a:lnTo>
                    <a:pt x="103338" y="2586558"/>
                  </a:lnTo>
                  <a:lnTo>
                    <a:pt x="0" y="2586558"/>
                  </a:lnTo>
                  <a:close/>
                </a:path>
              </a:pathLst>
            </a:custGeom>
            <a:solidFill>
              <a:srgbClr val="FD8630"/>
            </a:solidFill>
            <a:ln>
              <a:noFill/>
            </a:ln>
          </p:spPr>
        </p:sp>
        <p:sp>
          <p:nvSpPr>
            <p:cNvPr id="349" name="Google Shape;349;p16"/>
            <p:cNvSpPr txBox="1"/>
            <p:nvPr/>
          </p:nvSpPr>
          <p:spPr>
            <a:xfrm>
              <a:off x="0" y="-95250"/>
              <a:ext cx="103338" cy="26818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