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10287000" cx="18288000"/>
  <p:notesSz cx="6858000" cy="9144000"/>
  <p:embeddedFontLst>
    <p:embeddedFont>
      <p:font typeface="Montserrat SemiBold"/>
      <p:regular r:id="rId25"/>
      <p:bold r:id="rId26"/>
      <p:italic r:id="rId27"/>
      <p:boldItalic r:id="rId28"/>
    </p:embeddedFont>
    <p:embeddedFont>
      <p:font typeface="Concert One"/>
      <p:regular r:id="rId29"/>
    </p:embeddedFont>
    <p:embeddedFont>
      <p:font typeface="Montserrat Black"/>
      <p:bold r:id="rId30"/>
      <p:boldItalic r:id="rId31"/>
    </p:embeddedFont>
    <p:embeddedFont>
      <p:font typeface="Montserrat"/>
      <p:regular r:id="rId32"/>
      <p:bold r:id="rId33"/>
      <p:italic r:id="rId34"/>
      <p:boldItalic r:id="rId35"/>
    </p:embeddedFont>
    <p:embeddedFont>
      <p:font typeface="Montserrat Medium"/>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38ADC0F-3BC4-4B62-AE70-6BDBCA85C448}">
  <a:tblStyle styleId="{838ADC0F-3BC4-4B62-AE70-6BDBCA85C44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SemiBold-bold.fntdata"/><Relationship Id="rId25" Type="http://schemas.openxmlformats.org/officeDocument/2006/relationships/font" Target="fonts/MontserratSemiBold-regular.fntdata"/><Relationship Id="rId28" Type="http://schemas.openxmlformats.org/officeDocument/2006/relationships/font" Target="fonts/MontserratSemiBold-boldItalic.fntdata"/><Relationship Id="rId27" Type="http://schemas.openxmlformats.org/officeDocument/2006/relationships/font" Target="fonts/MontserratSemi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oncertOne-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Black-boldItalic.fntdata"/><Relationship Id="rId30" Type="http://schemas.openxmlformats.org/officeDocument/2006/relationships/font" Target="fonts/MontserratBlack-bold.fntdata"/><Relationship Id="rId11" Type="http://schemas.openxmlformats.org/officeDocument/2006/relationships/slide" Target="slides/slide5.xml"/><Relationship Id="rId33" Type="http://schemas.openxmlformats.org/officeDocument/2006/relationships/font" Target="fonts/Montserrat-bold.fntdata"/><Relationship Id="rId10" Type="http://schemas.openxmlformats.org/officeDocument/2006/relationships/slide" Target="slides/slide4.xml"/><Relationship Id="rId32" Type="http://schemas.openxmlformats.org/officeDocument/2006/relationships/font" Target="fonts/Montserrat-regular.fntdata"/><Relationship Id="rId13" Type="http://schemas.openxmlformats.org/officeDocument/2006/relationships/slide" Target="slides/slide7.xml"/><Relationship Id="rId35" Type="http://schemas.openxmlformats.org/officeDocument/2006/relationships/font" Target="fonts/Montserrat-boldItalic.fntdata"/><Relationship Id="rId12" Type="http://schemas.openxmlformats.org/officeDocument/2006/relationships/slide" Target="slides/slide6.xml"/><Relationship Id="rId34" Type="http://schemas.openxmlformats.org/officeDocument/2006/relationships/font" Target="fonts/Montserrat-italic.fntdata"/><Relationship Id="rId15" Type="http://schemas.openxmlformats.org/officeDocument/2006/relationships/slide" Target="slides/slide9.xml"/><Relationship Id="rId37" Type="http://schemas.openxmlformats.org/officeDocument/2006/relationships/font" Target="fonts/MontserratMedium-bold.fntdata"/><Relationship Id="rId14" Type="http://schemas.openxmlformats.org/officeDocument/2006/relationships/slide" Target="slides/slide8.xml"/><Relationship Id="rId36" Type="http://schemas.openxmlformats.org/officeDocument/2006/relationships/font" Target="fonts/MontserratMedium-regular.fntdata"/><Relationship Id="rId17" Type="http://schemas.openxmlformats.org/officeDocument/2006/relationships/slide" Target="slides/slide11.xml"/><Relationship Id="rId39" Type="http://schemas.openxmlformats.org/officeDocument/2006/relationships/font" Target="fonts/MontserratMedium-boldItalic.fntdata"/><Relationship Id="rId16" Type="http://schemas.openxmlformats.org/officeDocument/2006/relationships/slide" Target="slides/slide10.xml"/><Relationship Id="rId38" Type="http://schemas.openxmlformats.org/officeDocument/2006/relationships/font" Target="fonts/MontserratMedium-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9.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8.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F2B1DF"/>
        </a:solid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1322825" y="2627550"/>
            <a:ext cx="15642300" cy="4599300"/>
          </a:xfrm>
          <a:prstGeom prst="rect">
            <a:avLst/>
          </a:prstGeom>
        </p:spPr>
        <p:txBody>
          <a:bodyPr anchorCtr="0" anchor="ctr" bIns="45700" lIns="91425" spcFirstLastPara="1" rIns="91425" wrap="square" tIns="45700">
            <a:normAutofit/>
          </a:bodyPr>
          <a:lstStyle>
            <a:lvl1pPr lvl="0" algn="ctr">
              <a:spcBef>
                <a:spcPts val="0"/>
              </a:spcBef>
              <a:spcAft>
                <a:spcPts val="0"/>
              </a:spcAft>
              <a:buClr>
                <a:srgbClr val="F54C2E"/>
              </a:buClr>
              <a:buSzPts val="20400"/>
              <a:buNone/>
              <a:defRPr sz="20400">
                <a:solidFill>
                  <a:srgbClr val="F54C2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1" name="Google Shape;11;p3"/>
          <p:cNvPicPr preferRelativeResize="0"/>
          <p:nvPr/>
        </p:nvPicPr>
        <p:blipFill rotWithShape="1">
          <a:blip r:embed="rId2">
            <a:alphaModFix/>
          </a:blip>
          <a:srcRect b="0" l="45319" r="0" t="17992"/>
          <a:stretch/>
        </p:blipFill>
        <p:spPr>
          <a:xfrm>
            <a:off x="0" y="-19825"/>
            <a:ext cx="2416225" cy="3657449"/>
          </a:xfrm>
          <a:prstGeom prst="rect">
            <a:avLst/>
          </a:prstGeom>
          <a:noFill/>
          <a:ln>
            <a:noFill/>
          </a:ln>
        </p:spPr>
      </p:pic>
      <p:pic>
        <p:nvPicPr>
          <p:cNvPr id="12" name="Google Shape;12;p3"/>
          <p:cNvPicPr preferRelativeResize="0"/>
          <p:nvPr/>
        </p:nvPicPr>
        <p:blipFill rotWithShape="1">
          <a:blip r:embed="rId3">
            <a:alphaModFix/>
          </a:blip>
          <a:srcRect b="0" l="0" r="24110" t="21004"/>
          <a:stretch/>
        </p:blipFill>
        <p:spPr>
          <a:xfrm>
            <a:off x="13869200" y="-19825"/>
            <a:ext cx="4418800" cy="4599274"/>
          </a:xfrm>
          <a:prstGeom prst="rect">
            <a:avLst/>
          </a:prstGeom>
          <a:noFill/>
          <a:ln>
            <a:noFill/>
          </a:ln>
        </p:spPr>
      </p:pic>
      <p:pic>
        <p:nvPicPr>
          <p:cNvPr id="13" name="Google Shape;13;p3"/>
          <p:cNvPicPr preferRelativeResize="0"/>
          <p:nvPr/>
        </p:nvPicPr>
        <p:blipFill rotWithShape="1">
          <a:blip r:embed="rId4">
            <a:alphaModFix/>
          </a:blip>
          <a:srcRect b="12457" l="0" r="16770" t="0"/>
          <a:stretch/>
        </p:blipFill>
        <p:spPr>
          <a:xfrm>
            <a:off x="13623600" y="5226000"/>
            <a:ext cx="4664400" cy="5061001"/>
          </a:xfrm>
          <a:prstGeom prst="rect">
            <a:avLst/>
          </a:prstGeom>
          <a:noFill/>
          <a:ln>
            <a:noFill/>
          </a:ln>
        </p:spPr>
      </p:pic>
      <p:pic>
        <p:nvPicPr>
          <p:cNvPr id="14" name="Google Shape;14;p3"/>
          <p:cNvPicPr preferRelativeResize="0"/>
          <p:nvPr/>
        </p:nvPicPr>
        <p:blipFill rotWithShape="1">
          <a:blip r:embed="rId5">
            <a:alphaModFix/>
          </a:blip>
          <a:srcRect b="0" l="17898" r="0" t="0"/>
          <a:stretch/>
        </p:blipFill>
        <p:spPr>
          <a:xfrm>
            <a:off x="-2" y="5141900"/>
            <a:ext cx="3848951" cy="4599275"/>
          </a:xfrm>
          <a:prstGeom prst="rect">
            <a:avLst/>
          </a:prstGeom>
          <a:noFill/>
          <a:ln>
            <a:noFill/>
          </a:ln>
        </p:spPr>
      </p:pic>
      <p:grpSp>
        <p:nvGrpSpPr>
          <p:cNvPr id="15" name="Google Shape;15;p3"/>
          <p:cNvGrpSpPr/>
          <p:nvPr/>
        </p:nvGrpSpPr>
        <p:grpSpPr>
          <a:xfrm>
            <a:off x="5659522" y="7916055"/>
            <a:ext cx="6969337" cy="1512251"/>
            <a:chOff x="0" y="-85725"/>
            <a:chExt cx="2268000" cy="492125"/>
          </a:xfrm>
        </p:grpSpPr>
        <p:sp>
          <p:nvSpPr>
            <p:cNvPr id="16" name="Google Shape;16;p3"/>
            <p:cNvSpPr/>
            <p:nvPr/>
          </p:nvSpPr>
          <p:spPr>
            <a:xfrm>
              <a:off x="0" y="0"/>
              <a:ext cx="2267864" cy="406400"/>
            </a:xfrm>
            <a:custGeom>
              <a:rect b="b" l="l" r="r" t="t"/>
              <a:pathLst>
                <a:path extrusionOk="0" h="406400" w="2267864">
                  <a:moveTo>
                    <a:pt x="2064664" y="0"/>
                  </a:moveTo>
                  <a:cubicBezTo>
                    <a:pt x="2176889" y="0"/>
                    <a:pt x="2267864" y="90976"/>
                    <a:pt x="2267864" y="203200"/>
                  </a:cubicBezTo>
                  <a:cubicBezTo>
                    <a:pt x="2267864" y="315424"/>
                    <a:pt x="2176889" y="406400"/>
                    <a:pt x="2064664" y="406400"/>
                  </a:cubicBezTo>
                  <a:lnTo>
                    <a:pt x="203200" y="406400"/>
                  </a:lnTo>
                  <a:cubicBezTo>
                    <a:pt x="90976" y="406400"/>
                    <a:pt x="0" y="315424"/>
                    <a:pt x="0" y="203200"/>
                  </a:cubicBezTo>
                  <a:cubicBezTo>
                    <a:pt x="0" y="90976"/>
                    <a:pt x="90976" y="0"/>
                    <a:pt x="203200" y="0"/>
                  </a:cubicBez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nvSpPr>
          <p:spPr>
            <a:xfrm>
              <a:off x="0" y="-85725"/>
              <a:ext cx="2268000" cy="492000"/>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 name="Google Shape;18;p3"/>
          <p:cNvGrpSpPr/>
          <p:nvPr/>
        </p:nvGrpSpPr>
        <p:grpSpPr>
          <a:xfrm>
            <a:off x="5447662" y="1134248"/>
            <a:ext cx="7392676" cy="1023531"/>
            <a:chOff x="0" y="0"/>
            <a:chExt cx="9856902" cy="1364708"/>
          </a:xfrm>
        </p:grpSpPr>
        <p:sp>
          <p:nvSpPr>
            <p:cNvPr id="19" name="Google Shape;19;p3"/>
            <p:cNvSpPr/>
            <p:nvPr/>
          </p:nvSpPr>
          <p:spPr>
            <a:xfrm>
              <a:off x="0" y="0"/>
              <a:ext cx="5863981" cy="1364708"/>
            </a:xfrm>
            <a:custGeom>
              <a:rect b="b" l="l" r="r" t="t"/>
              <a:pathLst>
                <a:path extrusionOk="0" h="1364708" w="5863981">
                  <a:moveTo>
                    <a:pt x="0" y="0"/>
                  </a:moveTo>
                  <a:lnTo>
                    <a:pt x="5863981" y="0"/>
                  </a:lnTo>
                  <a:lnTo>
                    <a:pt x="5863981" y="1364708"/>
                  </a:lnTo>
                  <a:lnTo>
                    <a:pt x="0" y="1364708"/>
                  </a:lnTo>
                  <a:lnTo>
                    <a:pt x="0" y="0"/>
                  </a:lnTo>
                  <a:close/>
                </a:path>
              </a:pathLst>
            </a:custGeom>
            <a:blipFill rotWithShape="1">
              <a:blip r:embed="rId6">
                <a:alphaModFix/>
              </a:blip>
              <a:stretch>
                <a:fillRect b="0" l="0" r="0" t="0"/>
              </a:stretch>
            </a:blipFill>
            <a:ln>
              <a:noFill/>
            </a:ln>
          </p:spPr>
        </p:sp>
        <p:sp>
          <p:nvSpPr>
            <p:cNvPr id="20" name="Google Shape;20;p3"/>
            <p:cNvSpPr/>
            <p:nvPr/>
          </p:nvSpPr>
          <p:spPr>
            <a:xfrm>
              <a:off x="3992921" y="0"/>
              <a:ext cx="5863981" cy="1364708"/>
            </a:xfrm>
            <a:custGeom>
              <a:rect b="b" l="l" r="r" t="t"/>
              <a:pathLst>
                <a:path extrusionOk="0" h="1364708" w="5863981">
                  <a:moveTo>
                    <a:pt x="0" y="0"/>
                  </a:moveTo>
                  <a:lnTo>
                    <a:pt x="5863981" y="0"/>
                  </a:lnTo>
                  <a:lnTo>
                    <a:pt x="5863981" y="1364708"/>
                  </a:lnTo>
                  <a:lnTo>
                    <a:pt x="0" y="1364708"/>
                  </a:lnTo>
                  <a:lnTo>
                    <a:pt x="0" y="0"/>
                  </a:lnTo>
                  <a:close/>
                </a:path>
              </a:pathLst>
            </a:custGeom>
            <a:blipFill rotWithShape="1">
              <a:blip r:embed="rId6">
                <a:alphaModFix/>
              </a:blip>
              <a:stretch>
                <a:fillRect b="0" l="0" r="0" t="0"/>
              </a:stretch>
            </a:blipFill>
            <a:ln>
              <a:noFill/>
            </a:ln>
          </p:spPr>
        </p:sp>
      </p:grpSp>
      <p:sp>
        <p:nvSpPr>
          <p:cNvPr id="21" name="Google Shape;21;p3"/>
          <p:cNvSpPr txBox="1"/>
          <p:nvPr>
            <p:ph idx="1" type="subTitle"/>
          </p:nvPr>
        </p:nvSpPr>
        <p:spPr>
          <a:xfrm>
            <a:off x="6045125" y="1150844"/>
            <a:ext cx="6197700" cy="8844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F5F5F5"/>
              </a:buClr>
              <a:buSzPts val="5350"/>
              <a:buFont typeface="Montserrat Black"/>
              <a:buNone/>
              <a:defRPr sz="5350">
                <a:solidFill>
                  <a:srgbClr val="F5F5F5"/>
                </a:solidFill>
                <a:latin typeface="Montserrat Black"/>
                <a:ea typeface="Montserrat Black"/>
                <a:cs typeface="Montserrat Black"/>
                <a:sym typeface="Montserrat Black"/>
              </a:defRPr>
            </a:lvl1pPr>
            <a:lvl2pPr lvl="1">
              <a:spcBef>
                <a:spcPts val="560"/>
              </a:spcBef>
              <a:spcAft>
                <a:spcPts val="0"/>
              </a:spcAft>
              <a:buClr>
                <a:srgbClr val="F5F5F5"/>
              </a:buClr>
              <a:buSzPts val="2200"/>
              <a:buNone/>
              <a:defRPr>
                <a:solidFill>
                  <a:srgbClr val="F5F5F5"/>
                </a:solidFill>
              </a:defRPr>
            </a:lvl2pPr>
            <a:lvl3pPr lvl="2">
              <a:spcBef>
                <a:spcPts val="480"/>
              </a:spcBef>
              <a:spcAft>
                <a:spcPts val="0"/>
              </a:spcAft>
              <a:buClr>
                <a:srgbClr val="F5F5F5"/>
              </a:buClr>
              <a:buSzPts val="2200"/>
              <a:buNone/>
              <a:defRPr>
                <a:solidFill>
                  <a:srgbClr val="F5F5F5"/>
                </a:solidFill>
              </a:defRPr>
            </a:lvl3pPr>
            <a:lvl4pPr lvl="3">
              <a:spcBef>
                <a:spcPts val="400"/>
              </a:spcBef>
              <a:spcAft>
                <a:spcPts val="0"/>
              </a:spcAft>
              <a:buClr>
                <a:srgbClr val="F5F5F5"/>
              </a:buClr>
              <a:buSzPts val="2200"/>
              <a:buNone/>
              <a:defRPr>
                <a:solidFill>
                  <a:srgbClr val="F5F5F5"/>
                </a:solidFill>
              </a:defRPr>
            </a:lvl4pPr>
            <a:lvl5pPr lvl="4">
              <a:spcBef>
                <a:spcPts val="400"/>
              </a:spcBef>
              <a:spcAft>
                <a:spcPts val="0"/>
              </a:spcAft>
              <a:buClr>
                <a:srgbClr val="F5F5F5"/>
              </a:buClr>
              <a:buSzPts val="2200"/>
              <a:buNone/>
              <a:defRPr>
                <a:solidFill>
                  <a:srgbClr val="F5F5F5"/>
                </a:solidFill>
              </a:defRPr>
            </a:lvl5pPr>
            <a:lvl6pPr lvl="5">
              <a:spcBef>
                <a:spcPts val="400"/>
              </a:spcBef>
              <a:spcAft>
                <a:spcPts val="0"/>
              </a:spcAft>
              <a:buClr>
                <a:srgbClr val="F5F5F5"/>
              </a:buClr>
              <a:buSzPts val="2200"/>
              <a:buNone/>
              <a:defRPr>
                <a:solidFill>
                  <a:srgbClr val="F5F5F5"/>
                </a:solidFill>
              </a:defRPr>
            </a:lvl6pPr>
            <a:lvl7pPr lvl="6">
              <a:spcBef>
                <a:spcPts val="400"/>
              </a:spcBef>
              <a:spcAft>
                <a:spcPts val="0"/>
              </a:spcAft>
              <a:buClr>
                <a:srgbClr val="F5F5F5"/>
              </a:buClr>
              <a:buSzPts val="2200"/>
              <a:buNone/>
              <a:defRPr>
                <a:solidFill>
                  <a:srgbClr val="F5F5F5"/>
                </a:solidFill>
              </a:defRPr>
            </a:lvl7pPr>
            <a:lvl8pPr lvl="7">
              <a:spcBef>
                <a:spcPts val="400"/>
              </a:spcBef>
              <a:spcAft>
                <a:spcPts val="0"/>
              </a:spcAft>
              <a:buClr>
                <a:srgbClr val="F5F5F5"/>
              </a:buClr>
              <a:buSzPts val="2200"/>
              <a:buNone/>
              <a:defRPr>
                <a:solidFill>
                  <a:srgbClr val="F5F5F5"/>
                </a:solidFill>
              </a:defRPr>
            </a:lvl8pPr>
            <a:lvl9pPr lvl="8">
              <a:spcBef>
                <a:spcPts val="400"/>
              </a:spcBef>
              <a:spcAft>
                <a:spcPts val="0"/>
              </a:spcAft>
              <a:buClr>
                <a:srgbClr val="F5F5F5"/>
              </a:buClr>
              <a:buSzPts val="2200"/>
              <a:buNone/>
              <a:defRPr>
                <a:solidFill>
                  <a:srgbClr val="F5F5F5"/>
                </a:solidFill>
              </a:defRPr>
            </a:lvl9pPr>
          </a:lstStyle>
          <a:p/>
        </p:txBody>
      </p:sp>
      <p:sp>
        <p:nvSpPr>
          <p:cNvPr id="22" name="Google Shape;22;p3"/>
          <p:cNvSpPr txBox="1"/>
          <p:nvPr>
            <p:ph idx="2" type="subTitle"/>
          </p:nvPr>
        </p:nvSpPr>
        <p:spPr>
          <a:xfrm>
            <a:off x="6045125" y="8298567"/>
            <a:ext cx="6197700" cy="884400"/>
          </a:xfrm>
          <a:prstGeom prst="rect">
            <a:avLst/>
          </a:prstGeom>
        </p:spPr>
        <p:txBody>
          <a:bodyPr anchorCtr="0" anchor="t" bIns="45700" lIns="91425" spcFirstLastPara="1" rIns="91425" wrap="square" tIns="45700">
            <a:normAutofit/>
          </a:bodyPr>
          <a:lstStyle>
            <a:lvl1pPr lvl="0" rtl="0" algn="ctr">
              <a:spcBef>
                <a:spcPts val="640"/>
              </a:spcBef>
              <a:spcAft>
                <a:spcPts val="0"/>
              </a:spcAft>
              <a:buClr>
                <a:srgbClr val="59BBD6"/>
              </a:buClr>
              <a:buSzPts val="5700"/>
              <a:buFont typeface="Montserrat Black"/>
              <a:buNone/>
              <a:defRPr sz="5700">
                <a:solidFill>
                  <a:srgbClr val="59BBD6"/>
                </a:solidFill>
                <a:latin typeface="Montserrat Black"/>
                <a:ea typeface="Montserrat Black"/>
                <a:cs typeface="Montserrat Black"/>
                <a:sym typeface="Montserrat Black"/>
              </a:defRPr>
            </a:lvl1pPr>
            <a:lvl2pPr lvl="1" rtl="0">
              <a:spcBef>
                <a:spcPts val="560"/>
              </a:spcBef>
              <a:spcAft>
                <a:spcPts val="0"/>
              </a:spcAft>
              <a:buClr>
                <a:srgbClr val="59BBD6"/>
              </a:buClr>
              <a:buSzPts val="5700"/>
              <a:buNone/>
              <a:defRPr sz="5700">
                <a:solidFill>
                  <a:srgbClr val="59BBD6"/>
                </a:solidFill>
              </a:defRPr>
            </a:lvl2pPr>
            <a:lvl3pPr lvl="2" rtl="0">
              <a:spcBef>
                <a:spcPts val="480"/>
              </a:spcBef>
              <a:spcAft>
                <a:spcPts val="0"/>
              </a:spcAft>
              <a:buClr>
                <a:srgbClr val="59BBD6"/>
              </a:buClr>
              <a:buSzPts val="5700"/>
              <a:buNone/>
              <a:defRPr sz="5700">
                <a:solidFill>
                  <a:srgbClr val="59BBD6"/>
                </a:solidFill>
              </a:defRPr>
            </a:lvl3pPr>
            <a:lvl4pPr lvl="3" rtl="0">
              <a:spcBef>
                <a:spcPts val="400"/>
              </a:spcBef>
              <a:spcAft>
                <a:spcPts val="0"/>
              </a:spcAft>
              <a:buClr>
                <a:srgbClr val="59BBD6"/>
              </a:buClr>
              <a:buSzPts val="5700"/>
              <a:buNone/>
              <a:defRPr sz="5700">
                <a:solidFill>
                  <a:srgbClr val="59BBD6"/>
                </a:solidFill>
              </a:defRPr>
            </a:lvl4pPr>
            <a:lvl5pPr lvl="4" rtl="0">
              <a:spcBef>
                <a:spcPts val="400"/>
              </a:spcBef>
              <a:spcAft>
                <a:spcPts val="0"/>
              </a:spcAft>
              <a:buClr>
                <a:srgbClr val="59BBD6"/>
              </a:buClr>
              <a:buSzPts val="5700"/>
              <a:buNone/>
              <a:defRPr sz="5700">
                <a:solidFill>
                  <a:srgbClr val="59BBD6"/>
                </a:solidFill>
              </a:defRPr>
            </a:lvl5pPr>
            <a:lvl6pPr lvl="5" rtl="0">
              <a:spcBef>
                <a:spcPts val="400"/>
              </a:spcBef>
              <a:spcAft>
                <a:spcPts val="0"/>
              </a:spcAft>
              <a:buClr>
                <a:srgbClr val="59BBD6"/>
              </a:buClr>
              <a:buSzPts val="5700"/>
              <a:buNone/>
              <a:defRPr sz="5700">
                <a:solidFill>
                  <a:srgbClr val="59BBD6"/>
                </a:solidFill>
              </a:defRPr>
            </a:lvl6pPr>
            <a:lvl7pPr lvl="6" rtl="0">
              <a:spcBef>
                <a:spcPts val="400"/>
              </a:spcBef>
              <a:spcAft>
                <a:spcPts val="0"/>
              </a:spcAft>
              <a:buClr>
                <a:srgbClr val="59BBD6"/>
              </a:buClr>
              <a:buSzPts val="5700"/>
              <a:buNone/>
              <a:defRPr sz="5700">
                <a:solidFill>
                  <a:srgbClr val="59BBD6"/>
                </a:solidFill>
              </a:defRPr>
            </a:lvl7pPr>
            <a:lvl8pPr lvl="7" rtl="0">
              <a:spcBef>
                <a:spcPts val="400"/>
              </a:spcBef>
              <a:spcAft>
                <a:spcPts val="0"/>
              </a:spcAft>
              <a:buClr>
                <a:srgbClr val="59BBD6"/>
              </a:buClr>
              <a:buSzPts val="5700"/>
              <a:buNone/>
              <a:defRPr sz="5700">
                <a:solidFill>
                  <a:srgbClr val="59BBD6"/>
                </a:solidFill>
              </a:defRPr>
            </a:lvl8pPr>
            <a:lvl9pPr lvl="8" rtl="0">
              <a:spcBef>
                <a:spcPts val="400"/>
              </a:spcBef>
              <a:spcAft>
                <a:spcPts val="0"/>
              </a:spcAft>
              <a:buClr>
                <a:srgbClr val="59BBD6"/>
              </a:buClr>
              <a:buSzPts val="5700"/>
              <a:buNone/>
              <a:defRPr sz="5700">
                <a:solidFill>
                  <a:srgbClr val="59BBD6"/>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solidFill>
          <a:srgbClr val="59BBD6"/>
        </a:solidFill>
      </p:bgPr>
    </p:bg>
    <p:spTree>
      <p:nvGrpSpPr>
        <p:cNvPr id="23"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b="0" l="8675" r="0" t="0"/>
          <a:stretch/>
        </p:blipFill>
        <p:spPr>
          <a:xfrm>
            <a:off x="0" y="2227400"/>
            <a:ext cx="6237725" cy="5814926"/>
          </a:xfrm>
          <a:prstGeom prst="rect">
            <a:avLst/>
          </a:prstGeom>
          <a:noFill/>
          <a:ln>
            <a:noFill/>
          </a:ln>
        </p:spPr>
      </p:pic>
      <p:pic>
        <p:nvPicPr>
          <p:cNvPr id="25" name="Google Shape;25;p4"/>
          <p:cNvPicPr preferRelativeResize="0"/>
          <p:nvPr/>
        </p:nvPicPr>
        <p:blipFill rotWithShape="1">
          <a:blip r:embed="rId3">
            <a:alphaModFix/>
          </a:blip>
          <a:srcRect b="32732" l="0" r="13591" t="0"/>
          <a:stretch/>
        </p:blipFill>
        <p:spPr>
          <a:xfrm>
            <a:off x="5906500" y="-5875"/>
            <a:ext cx="12381498" cy="10287002"/>
          </a:xfrm>
          <a:prstGeom prst="rect">
            <a:avLst/>
          </a:prstGeom>
          <a:noFill/>
          <a:ln>
            <a:noFill/>
          </a:ln>
        </p:spPr>
      </p:pic>
      <p:sp>
        <p:nvSpPr>
          <p:cNvPr id="26" name="Google Shape;26;p4"/>
          <p:cNvSpPr txBox="1"/>
          <p:nvPr>
            <p:ph type="title"/>
          </p:nvPr>
        </p:nvSpPr>
        <p:spPr>
          <a:xfrm rot="-182010">
            <a:off x="8966979" y="1854371"/>
            <a:ext cx="7590736" cy="2652734"/>
          </a:xfrm>
          <a:prstGeom prst="rect">
            <a:avLst/>
          </a:prstGeom>
        </p:spPr>
        <p:txBody>
          <a:bodyPr anchorCtr="0" anchor="ctr" bIns="45700" lIns="91425" spcFirstLastPara="1" rIns="91425" wrap="square" tIns="45700">
            <a:normAutofit/>
          </a:bodyPr>
          <a:lstStyle>
            <a:lvl1pPr lvl="0" algn="ctr">
              <a:spcBef>
                <a:spcPts val="0"/>
              </a:spcBef>
              <a:spcAft>
                <a:spcPts val="0"/>
              </a:spcAft>
              <a:buClr>
                <a:srgbClr val="59BBD6"/>
              </a:buClr>
              <a:buSzPts val="11600"/>
              <a:buNone/>
              <a:defRPr sz="11600">
                <a:solidFill>
                  <a:srgbClr val="59BBD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85548" y="2611218"/>
            <a:ext cx="5159700" cy="5018100"/>
          </a:xfrm>
          <a:prstGeom prst="rect">
            <a:avLst/>
          </a:prstGeom>
        </p:spPr>
        <p:txBody>
          <a:bodyPr anchorCtr="0" anchor="ctr" bIns="45700" lIns="91425" spcFirstLastPara="1" rIns="91425" wrap="square" tIns="45700">
            <a:normAutofit/>
          </a:bodyPr>
          <a:lstStyle>
            <a:lvl1pPr indent="-374650" lvl="0" marL="457200">
              <a:spcBef>
                <a:spcPts val="640"/>
              </a:spcBef>
              <a:spcAft>
                <a:spcPts val="0"/>
              </a:spcAft>
              <a:buSzPts val="2300"/>
              <a:buChar char="•"/>
              <a:defRPr sz="2300"/>
            </a:lvl1pPr>
            <a:lvl2pPr indent="-374650" lvl="1" marL="914400">
              <a:spcBef>
                <a:spcPts val="560"/>
              </a:spcBef>
              <a:spcAft>
                <a:spcPts val="0"/>
              </a:spcAft>
              <a:buSzPts val="2300"/>
              <a:buChar char="–"/>
              <a:defRPr sz="2300"/>
            </a:lvl2pPr>
            <a:lvl3pPr indent="-374650" lvl="2" marL="1371600">
              <a:spcBef>
                <a:spcPts val="480"/>
              </a:spcBef>
              <a:spcAft>
                <a:spcPts val="0"/>
              </a:spcAft>
              <a:buSzPts val="2300"/>
              <a:buChar char="•"/>
              <a:defRPr sz="2300"/>
            </a:lvl3pPr>
            <a:lvl4pPr indent="-374650" lvl="3" marL="1828800">
              <a:spcBef>
                <a:spcPts val="400"/>
              </a:spcBef>
              <a:spcAft>
                <a:spcPts val="0"/>
              </a:spcAft>
              <a:buSzPts val="2300"/>
              <a:buChar char="–"/>
              <a:defRPr sz="2300"/>
            </a:lvl4pPr>
            <a:lvl5pPr indent="-374650" lvl="4" marL="2286000">
              <a:spcBef>
                <a:spcPts val="400"/>
              </a:spcBef>
              <a:spcAft>
                <a:spcPts val="0"/>
              </a:spcAft>
              <a:buSzPts val="2300"/>
              <a:buChar char="»"/>
              <a:defRPr sz="2300"/>
            </a:lvl5pPr>
            <a:lvl6pPr indent="-374650" lvl="5" marL="2743200">
              <a:spcBef>
                <a:spcPts val="400"/>
              </a:spcBef>
              <a:spcAft>
                <a:spcPts val="0"/>
              </a:spcAft>
              <a:buSzPts val="2300"/>
              <a:buChar char="•"/>
              <a:defRPr sz="2300"/>
            </a:lvl6pPr>
            <a:lvl7pPr indent="-374650" lvl="6" marL="3200400">
              <a:spcBef>
                <a:spcPts val="400"/>
              </a:spcBef>
              <a:spcAft>
                <a:spcPts val="0"/>
              </a:spcAft>
              <a:buSzPts val="2300"/>
              <a:buChar char="•"/>
              <a:defRPr sz="2300"/>
            </a:lvl7pPr>
            <a:lvl8pPr indent="-374650" lvl="7" marL="3657600">
              <a:spcBef>
                <a:spcPts val="400"/>
              </a:spcBef>
              <a:spcAft>
                <a:spcPts val="0"/>
              </a:spcAft>
              <a:buSzPts val="2300"/>
              <a:buChar char="•"/>
              <a:defRPr sz="2300"/>
            </a:lvl8pPr>
            <a:lvl9pPr indent="-374650" lvl="8" marL="4114800">
              <a:spcBef>
                <a:spcPts val="400"/>
              </a:spcBef>
              <a:spcAft>
                <a:spcPts val="0"/>
              </a:spcAft>
              <a:buSzPts val="2300"/>
              <a:buChar char="•"/>
              <a:defRPr sz="23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bg>
      <p:bgPr>
        <a:solidFill>
          <a:srgbClr val="F2B1DF"/>
        </a:solidFill>
      </p:bgPr>
    </p:bg>
    <p:spTree>
      <p:nvGrpSpPr>
        <p:cNvPr id="28" name="Shape 28"/>
        <p:cNvGrpSpPr/>
        <p:nvPr/>
      </p:nvGrpSpPr>
      <p:grpSpPr>
        <a:xfrm>
          <a:off x="0" y="0"/>
          <a:ext cx="0" cy="0"/>
          <a:chOff x="0" y="0"/>
          <a:chExt cx="0" cy="0"/>
        </a:xfrm>
      </p:grpSpPr>
      <p:sp>
        <p:nvSpPr>
          <p:cNvPr id="29" name="Google Shape;29;p5"/>
          <p:cNvSpPr txBox="1"/>
          <p:nvPr>
            <p:ph type="title"/>
          </p:nvPr>
        </p:nvSpPr>
        <p:spPr>
          <a:xfrm>
            <a:off x="1322825" y="435425"/>
            <a:ext cx="15642300" cy="4884600"/>
          </a:xfrm>
          <a:prstGeom prst="rect">
            <a:avLst/>
          </a:prstGeom>
        </p:spPr>
        <p:txBody>
          <a:bodyPr anchorCtr="0" anchor="t" bIns="45700" lIns="91425" spcFirstLastPara="1" rIns="91425" wrap="square" tIns="45700">
            <a:normAutofit/>
          </a:bodyPr>
          <a:lstStyle>
            <a:lvl1pPr lvl="0" algn="ctr">
              <a:spcBef>
                <a:spcPts val="0"/>
              </a:spcBef>
              <a:spcAft>
                <a:spcPts val="0"/>
              </a:spcAft>
              <a:buClr>
                <a:srgbClr val="F54C2E"/>
              </a:buClr>
              <a:buSzPts val="18500"/>
              <a:buNone/>
              <a:defRPr sz="18500">
                <a:solidFill>
                  <a:srgbClr val="F54C2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0" name="Google Shape;30;p5"/>
          <p:cNvPicPr preferRelativeResize="0"/>
          <p:nvPr/>
        </p:nvPicPr>
        <p:blipFill rotWithShape="1">
          <a:blip r:embed="rId2">
            <a:alphaModFix/>
          </a:blip>
          <a:srcRect b="0" l="29681" r="0" t="0"/>
          <a:stretch/>
        </p:blipFill>
        <p:spPr>
          <a:xfrm>
            <a:off x="0" y="987825"/>
            <a:ext cx="3126875" cy="8148076"/>
          </a:xfrm>
          <a:prstGeom prst="rect">
            <a:avLst/>
          </a:prstGeom>
          <a:noFill/>
          <a:ln>
            <a:noFill/>
          </a:ln>
        </p:spPr>
      </p:pic>
      <p:pic>
        <p:nvPicPr>
          <p:cNvPr id="31" name="Google Shape;31;p5"/>
          <p:cNvPicPr preferRelativeResize="0"/>
          <p:nvPr/>
        </p:nvPicPr>
        <p:blipFill rotWithShape="1">
          <a:blip r:embed="rId3">
            <a:alphaModFix/>
          </a:blip>
          <a:srcRect b="0" l="0" r="21942" t="0"/>
          <a:stretch/>
        </p:blipFill>
        <p:spPr>
          <a:xfrm>
            <a:off x="15244525" y="888975"/>
            <a:ext cx="3043475" cy="8356649"/>
          </a:xfrm>
          <a:prstGeom prst="rect">
            <a:avLst/>
          </a:prstGeom>
          <a:noFill/>
          <a:ln>
            <a:noFill/>
          </a:ln>
        </p:spPr>
      </p:pic>
      <p:pic>
        <p:nvPicPr>
          <p:cNvPr id="32" name="Google Shape;32;p5"/>
          <p:cNvPicPr preferRelativeResize="0"/>
          <p:nvPr/>
        </p:nvPicPr>
        <p:blipFill rotWithShape="1">
          <a:blip r:embed="rId4">
            <a:alphaModFix/>
          </a:blip>
          <a:srcRect b="53617" l="0" r="0" t="0"/>
          <a:stretch/>
        </p:blipFill>
        <p:spPr>
          <a:xfrm>
            <a:off x="1102600" y="4731375"/>
            <a:ext cx="16419927" cy="555562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bg>
      <p:bgPr>
        <a:solidFill>
          <a:srgbClr val="226F43"/>
        </a:solidFill>
      </p:bgPr>
    </p:bg>
    <p:spTree>
      <p:nvGrpSpPr>
        <p:cNvPr id="33" name="Shape 33"/>
        <p:cNvGrpSpPr/>
        <p:nvPr/>
      </p:nvGrpSpPr>
      <p:grpSpPr>
        <a:xfrm>
          <a:off x="0" y="0"/>
          <a:ext cx="0" cy="0"/>
          <a:chOff x="0" y="0"/>
          <a:chExt cx="0" cy="0"/>
        </a:xfrm>
      </p:grpSpPr>
      <p:grpSp>
        <p:nvGrpSpPr>
          <p:cNvPr id="34" name="Google Shape;34;p6"/>
          <p:cNvGrpSpPr/>
          <p:nvPr/>
        </p:nvGrpSpPr>
        <p:grpSpPr>
          <a:xfrm>
            <a:off x="935981" y="5094735"/>
            <a:ext cx="4161292" cy="4210057"/>
            <a:chOff x="0" y="-9525"/>
            <a:chExt cx="812800" cy="822325"/>
          </a:xfrm>
        </p:grpSpPr>
        <p:sp>
          <p:nvSpPr>
            <p:cNvPr id="35" name="Google Shape;3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1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6"/>
            <p:cNvSpPr txBox="1"/>
            <p:nvPr/>
          </p:nvSpPr>
          <p:spPr>
            <a:xfrm>
              <a:off x="76200" y="-9525"/>
              <a:ext cx="660300" cy="746100"/>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 name="Google Shape;37;p6"/>
          <p:cNvSpPr/>
          <p:nvPr>
            <p:ph idx="2" type="pic"/>
          </p:nvPr>
        </p:nvSpPr>
        <p:spPr>
          <a:xfrm>
            <a:off x="935975" y="5119113"/>
            <a:ext cx="4161300" cy="4161300"/>
          </a:xfrm>
          <a:prstGeom prst="ellipse">
            <a:avLst/>
          </a:prstGeom>
          <a:noFill/>
          <a:ln>
            <a:noFill/>
          </a:ln>
        </p:spPr>
      </p:sp>
      <p:sp>
        <p:nvSpPr>
          <p:cNvPr id="38" name="Google Shape;38;p6"/>
          <p:cNvSpPr txBox="1"/>
          <p:nvPr>
            <p:ph type="title"/>
          </p:nvPr>
        </p:nvSpPr>
        <p:spPr>
          <a:xfrm>
            <a:off x="935975" y="583600"/>
            <a:ext cx="9560700" cy="4210200"/>
          </a:xfrm>
          <a:prstGeom prst="rect">
            <a:avLst/>
          </a:prstGeom>
        </p:spPr>
        <p:txBody>
          <a:bodyPr anchorCtr="0" anchor="t" bIns="45700" lIns="91425" spcFirstLastPara="1" rIns="91425" wrap="square" tIns="45700">
            <a:normAutofit/>
          </a:bodyPr>
          <a:lstStyle>
            <a:lvl1pPr lvl="0">
              <a:spcBef>
                <a:spcPts val="0"/>
              </a:spcBef>
              <a:spcAft>
                <a:spcPts val="0"/>
              </a:spcAft>
              <a:buSzPts val="144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9" name="Google Shape;39;p6"/>
          <p:cNvPicPr preferRelativeResize="0"/>
          <p:nvPr/>
        </p:nvPicPr>
        <p:blipFill rotWithShape="1">
          <a:blip r:embed="rId2">
            <a:alphaModFix/>
          </a:blip>
          <a:srcRect b="0" l="0" r="0" t="38176"/>
          <a:stretch/>
        </p:blipFill>
        <p:spPr>
          <a:xfrm>
            <a:off x="10496550" y="0"/>
            <a:ext cx="4876800" cy="3031699"/>
          </a:xfrm>
          <a:prstGeom prst="rect">
            <a:avLst/>
          </a:prstGeom>
          <a:noFill/>
          <a:ln>
            <a:noFill/>
          </a:ln>
        </p:spPr>
      </p:pic>
      <p:pic>
        <p:nvPicPr>
          <p:cNvPr id="40" name="Google Shape;40;p6"/>
          <p:cNvPicPr preferRelativeResize="0"/>
          <p:nvPr/>
        </p:nvPicPr>
        <p:blipFill rotWithShape="1">
          <a:blip r:embed="rId3">
            <a:alphaModFix/>
          </a:blip>
          <a:srcRect b="19191" l="0" r="9828" t="0"/>
          <a:stretch/>
        </p:blipFill>
        <p:spPr>
          <a:xfrm>
            <a:off x="13914225" y="6377550"/>
            <a:ext cx="4373776" cy="3909449"/>
          </a:xfrm>
          <a:prstGeom prst="rect">
            <a:avLst/>
          </a:prstGeom>
          <a:noFill/>
          <a:ln>
            <a:noFill/>
          </a:ln>
        </p:spPr>
      </p:pic>
      <p:grpSp>
        <p:nvGrpSpPr>
          <p:cNvPr id="41" name="Google Shape;41;p6"/>
          <p:cNvGrpSpPr/>
          <p:nvPr/>
        </p:nvGrpSpPr>
        <p:grpSpPr>
          <a:xfrm>
            <a:off x="13060451" y="307254"/>
            <a:ext cx="4161292" cy="4210057"/>
            <a:chOff x="0" y="-9525"/>
            <a:chExt cx="812800" cy="822325"/>
          </a:xfrm>
        </p:grpSpPr>
        <p:sp>
          <p:nvSpPr>
            <p:cNvPr id="42" name="Google Shape;4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4C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6"/>
            <p:cNvSpPr txBox="1"/>
            <p:nvPr/>
          </p:nvSpPr>
          <p:spPr>
            <a:xfrm>
              <a:off x="76200" y="-9525"/>
              <a:ext cx="660300" cy="746100"/>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6"/>
          <p:cNvGrpSpPr/>
          <p:nvPr/>
        </p:nvGrpSpPr>
        <p:grpSpPr>
          <a:xfrm>
            <a:off x="7244137" y="3952410"/>
            <a:ext cx="5056104" cy="5115355"/>
            <a:chOff x="0" y="-9525"/>
            <a:chExt cx="812800" cy="822325"/>
          </a:xfrm>
        </p:grpSpPr>
        <p:sp>
          <p:nvSpPr>
            <p:cNvPr id="45" name="Google Shape;4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txBox="1"/>
            <p:nvPr/>
          </p:nvSpPr>
          <p:spPr>
            <a:xfrm>
              <a:off x="76200" y="-9525"/>
              <a:ext cx="660300" cy="746100"/>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 name="Google Shape;47;p6"/>
          <p:cNvSpPr/>
          <p:nvPr/>
        </p:nvSpPr>
        <p:spPr>
          <a:xfrm rot="885925">
            <a:off x="11288156" y="5128665"/>
            <a:ext cx="2400290" cy="2160261"/>
          </a:xfrm>
          <a:custGeom>
            <a:rect b="b" l="l" r="r" t="t"/>
            <a:pathLst>
              <a:path extrusionOk="0" h="2159094" w="2398993">
                <a:moveTo>
                  <a:pt x="0" y="0"/>
                </a:moveTo>
                <a:lnTo>
                  <a:pt x="2398993" y="0"/>
                </a:lnTo>
                <a:lnTo>
                  <a:pt x="2398993" y="2159094"/>
                </a:lnTo>
                <a:lnTo>
                  <a:pt x="0" y="2159094"/>
                </a:lnTo>
                <a:lnTo>
                  <a:pt x="0" y="0"/>
                </a:lnTo>
                <a:close/>
              </a:path>
            </a:pathLst>
          </a:custGeom>
          <a:blipFill rotWithShape="1">
            <a:blip r:embed="rId4">
              <a:alphaModFix/>
            </a:blip>
            <a:stretch>
              <a:fillRect b="0" l="0" r="0" t="0"/>
            </a:stretch>
          </a:blipFill>
          <a:ln>
            <a:noFill/>
          </a:ln>
        </p:spPr>
      </p:sp>
      <p:pic>
        <p:nvPicPr>
          <p:cNvPr id="48" name="Google Shape;48;p6"/>
          <p:cNvPicPr preferRelativeResize="0"/>
          <p:nvPr/>
        </p:nvPicPr>
        <p:blipFill rotWithShape="1">
          <a:blip r:embed="rId5">
            <a:alphaModFix/>
          </a:blip>
          <a:srcRect b="48604" l="51143" r="0" t="0"/>
          <a:stretch/>
        </p:blipFill>
        <p:spPr>
          <a:xfrm>
            <a:off x="0" y="6549350"/>
            <a:ext cx="3565276" cy="3737650"/>
          </a:xfrm>
          <a:prstGeom prst="rect">
            <a:avLst/>
          </a:prstGeom>
          <a:noFill/>
          <a:ln>
            <a:noFill/>
          </a:ln>
        </p:spPr>
      </p:pic>
      <p:sp>
        <p:nvSpPr>
          <p:cNvPr id="49" name="Google Shape;49;p6"/>
          <p:cNvSpPr/>
          <p:nvPr>
            <p:ph idx="3" type="pic"/>
          </p:nvPr>
        </p:nvSpPr>
        <p:spPr>
          <a:xfrm>
            <a:off x="13060450" y="346508"/>
            <a:ext cx="4161300" cy="4161300"/>
          </a:xfrm>
          <a:prstGeom prst="ellipse">
            <a:avLst/>
          </a:prstGeom>
          <a:noFill/>
          <a:ln>
            <a:noFill/>
          </a:ln>
        </p:spPr>
      </p:sp>
      <p:sp>
        <p:nvSpPr>
          <p:cNvPr id="50" name="Google Shape;50;p6"/>
          <p:cNvSpPr/>
          <p:nvPr>
            <p:ph idx="4" type="pic"/>
          </p:nvPr>
        </p:nvSpPr>
        <p:spPr>
          <a:xfrm>
            <a:off x="7244125" y="3982025"/>
            <a:ext cx="5056200" cy="5056200"/>
          </a:xfrm>
          <a:prstGeom prst="ellipse">
            <a:avLst/>
          </a:prstGeom>
          <a:noFill/>
          <a:ln>
            <a:noFill/>
          </a:ln>
        </p:spPr>
      </p:sp>
      <p:sp>
        <p:nvSpPr>
          <p:cNvPr id="51" name="Google Shape;51;p6"/>
          <p:cNvSpPr txBox="1"/>
          <p:nvPr>
            <p:ph idx="1" type="subTitle"/>
          </p:nvPr>
        </p:nvSpPr>
        <p:spPr>
          <a:xfrm>
            <a:off x="5171700" y="8237475"/>
            <a:ext cx="2284500" cy="4911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2300"/>
              <a:buFont typeface="Montserrat"/>
              <a:buNone/>
              <a:defRPr b="1" sz="2300">
                <a:solidFill>
                  <a:schemeClr val="lt1"/>
                </a:solidFill>
                <a:latin typeface="Montserrat"/>
                <a:ea typeface="Montserrat"/>
                <a:cs typeface="Montserrat"/>
                <a:sym typeface="Montserrat"/>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52" name="Google Shape;52;p6"/>
          <p:cNvSpPr txBox="1"/>
          <p:nvPr>
            <p:ph idx="5" type="subTitle"/>
          </p:nvPr>
        </p:nvSpPr>
        <p:spPr>
          <a:xfrm>
            <a:off x="5171700" y="8789325"/>
            <a:ext cx="1582200" cy="491100"/>
          </a:xfrm>
          <a:prstGeom prst="rect">
            <a:avLst/>
          </a:prstGeom>
        </p:spPr>
        <p:txBody>
          <a:bodyPr anchorCtr="0" anchor="t" bIns="45700" lIns="91425" spcFirstLastPara="1" rIns="91425" wrap="square" tIns="45700">
            <a:normAutofit/>
          </a:bodyPr>
          <a:lstStyle>
            <a:lvl1pPr lvl="0" rtl="0">
              <a:spcBef>
                <a:spcPts val="640"/>
              </a:spcBef>
              <a:spcAft>
                <a:spcPts val="0"/>
              </a:spcAft>
              <a:buClr>
                <a:schemeClr val="lt1"/>
              </a:buClr>
              <a:buSzPts val="2300"/>
              <a:buNone/>
              <a:defRPr sz="2300">
                <a:solidFill>
                  <a:schemeClr val="lt1"/>
                </a:solidFill>
              </a:defRPr>
            </a:lvl1pPr>
            <a:lvl2pPr lvl="1" rtl="0">
              <a:spcBef>
                <a:spcPts val="560"/>
              </a:spcBef>
              <a:spcAft>
                <a:spcPts val="0"/>
              </a:spcAft>
              <a:buSzPts val="2200"/>
              <a:buFont typeface="Montserrat"/>
              <a:buNone/>
              <a:defRPr b="1">
                <a:latin typeface="Montserrat"/>
                <a:ea typeface="Montserrat"/>
                <a:cs typeface="Montserrat"/>
                <a:sym typeface="Montserrat"/>
              </a:defRPr>
            </a:lvl2pPr>
            <a:lvl3pPr lvl="2" rtl="0">
              <a:spcBef>
                <a:spcPts val="480"/>
              </a:spcBef>
              <a:spcAft>
                <a:spcPts val="0"/>
              </a:spcAft>
              <a:buSzPts val="2200"/>
              <a:buFont typeface="Montserrat"/>
              <a:buNone/>
              <a:defRPr b="1">
                <a:latin typeface="Montserrat"/>
                <a:ea typeface="Montserrat"/>
                <a:cs typeface="Montserrat"/>
                <a:sym typeface="Montserrat"/>
              </a:defRPr>
            </a:lvl3pPr>
            <a:lvl4pPr lvl="3" rtl="0">
              <a:spcBef>
                <a:spcPts val="400"/>
              </a:spcBef>
              <a:spcAft>
                <a:spcPts val="0"/>
              </a:spcAft>
              <a:buSzPts val="2200"/>
              <a:buFont typeface="Montserrat"/>
              <a:buNone/>
              <a:defRPr b="1">
                <a:latin typeface="Montserrat"/>
                <a:ea typeface="Montserrat"/>
                <a:cs typeface="Montserrat"/>
                <a:sym typeface="Montserrat"/>
              </a:defRPr>
            </a:lvl4pPr>
            <a:lvl5pPr lvl="4" rtl="0">
              <a:spcBef>
                <a:spcPts val="400"/>
              </a:spcBef>
              <a:spcAft>
                <a:spcPts val="0"/>
              </a:spcAft>
              <a:buSzPts val="2200"/>
              <a:buFont typeface="Montserrat"/>
              <a:buNone/>
              <a:defRPr b="1">
                <a:latin typeface="Montserrat"/>
                <a:ea typeface="Montserrat"/>
                <a:cs typeface="Montserrat"/>
                <a:sym typeface="Montserrat"/>
              </a:defRPr>
            </a:lvl5pPr>
            <a:lvl6pPr lvl="5" rtl="0">
              <a:spcBef>
                <a:spcPts val="400"/>
              </a:spcBef>
              <a:spcAft>
                <a:spcPts val="0"/>
              </a:spcAft>
              <a:buSzPts val="2200"/>
              <a:buFont typeface="Montserrat"/>
              <a:buNone/>
              <a:defRPr b="1">
                <a:latin typeface="Montserrat"/>
                <a:ea typeface="Montserrat"/>
                <a:cs typeface="Montserrat"/>
                <a:sym typeface="Montserrat"/>
              </a:defRPr>
            </a:lvl6pPr>
            <a:lvl7pPr lvl="6" rtl="0">
              <a:spcBef>
                <a:spcPts val="400"/>
              </a:spcBef>
              <a:spcAft>
                <a:spcPts val="0"/>
              </a:spcAft>
              <a:buSzPts val="2200"/>
              <a:buFont typeface="Montserrat"/>
              <a:buNone/>
              <a:defRPr b="1">
                <a:latin typeface="Montserrat"/>
                <a:ea typeface="Montserrat"/>
                <a:cs typeface="Montserrat"/>
                <a:sym typeface="Montserrat"/>
              </a:defRPr>
            </a:lvl7pPr>
            <a:lvl8pPr lvl="7" rtl="0">
              <a:spcBef>
                <a:spcPts val="400"/>
              </a:spcBef>
              <a:spcAft>
                <a:spcPts val="0"/>
              </a:spcAft>
              <a:buSzPts val="2200"/>
              <a:buFont typeface="Montserrat"/>
              <a:buNone/>
              <a:defRPr b="1">
                <a:latin typeface="Montserrat"/>
                <a:ea typeface="Montserrat"/>
                <a:cs typeface="Montserrat"/>
                <a:sym typeface="Montserrat"/>
              </a:defRPr>
            </a:lvl8pPr>
            <a:lvl9pPr lvl="8" rtl="0">
              <a:spcBef>
                <a:spcPts val="400"/>
              </a:spcBef>
              <a:spcAft>
                <a:spcPts val="0"/>
              </a:spcAft>
              <a:buSzPts val="2200"/>
              <a:buFont typeface="Montserrat"/>
              <a:buNone/>
              <a:defRPr b="1">
                <a:latin typeface="Montserrat"/>
                <a:ea typeface="Montserrat"/>
                <a:cs typeface="Montserrat"/>
                <a:sym typeface="Montserrat"/>
              </a:defRPr>
            </a:lvl9pPr>
          </a:lstStyle>
          <a:p/>
        </p:txBody>
      </p:sp>
      <p:sp>
        <p:nvSpPr>
          <p:cNvPr id="53" name="Google Shape;53;p6"/>
          <p:cNvSpPr txBox="1"/>
          <p:nvPr>
            <p:ph idx="6" type="subTitle"/>
          </p:nvPr>
        </p:nvSpPr>
        <p:spPr>
          <a:xfrm>
            <a:off x="10172325" y="2715950"/>
            <a:ext cx="2284500" cy="491100"/>
          </a:xfrm>
          <a:prstGeom prst="rect">
            <a:avLst/>
          </a:prstGeom>
        </p:spPr>
        <p:txBody>
          <a:bodyPr anchorCtr="0" anchor="t" bIns="45700" lIns="91425" spcFirstLastPara="1" rIns="91425" wrap="square" tIns="45700">
            <a:normAutofit/>
          </a:bodyPr>
          <a:lstStyle>
            <a:lvl1pPr lvl="0" rtl="0">
              <a:spcBef>
                <a:spcPts val="640"/>
              </a:spcBef>
              <a:spcAft>
                <a:spcPts val="0"/>
              </a:spcAft>
              <a:buClr>
                <a:schemeClr val="lt1"/>
              </a:buClr>
              <a:buSzPts val="2300"/>
              <a:buFont typeface="Montserrat"/>
              <a:buNone/>
              <a:defRPr b="1" sz="2300">
                <a:solidFill>
                  <a:schemeClr val="lt1"/>
                </a:solidFill>
                <a:latin typeface="Montserrat"/>
                <a:ea typeface="Montserrat"/>
                <a:cs typeface="Montserrat"/>
                <a:sym typeface="Montserrat"/>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54" name="Google Shape;54;p6"/>
          <p:cNvSpPr txBox="1"/>
          <p:nvPr>
            <p:ph idx="7" type="subTitle"/>
          </p:nvPr>
        </p:nvSpPr>
        <p:spPr>
          <a:xfrm>
            <a:off x="10172325" y="3267800"/>
            <a:ext cx="1582200" cy="491100"/>
          </a:xfrm>
          <a:prstGeom prst="rect">
            <a:avLst/>
          </a:prstGeom>
        </p:spPr>
        <p:txBody>
          <a:bodyPr anchorCtr="0" anchor="t" bIns="45700" lIns="91425" spcFirstLastPara="1" rIns="91425" wrap="square" tIns="45700">
            <a:normAutofit/>
          </a:bodyPr>
          <a:lstStyle>
            <a:lvl1pPr lvl="0" rtl="0">
              <a:spcBef>
                <a:spcPts val="640"/>
              </a:spcBef>
              <a:spcAft>
                <a:spcPts val="0"/>
              </a:spcAft>
              <a:buClr>
                <a:schemeClr val="lt1"/>
              </a:buClr>
              <a:buSzPts val="2300"/>
              <a:buNone/>
              <a:defRPr sz="2300">
                <a:solidFill>
                  <a:schemeClr val="lt1"/>
                </a:solidFill>
              </a:defRPr>
            </a:lvl1pPr>
            <a:lvl2pPr lvl="1" rtl="0">
              <a:spcBef>
                <a:spcPts val="560"/>
              </a:spcBef>
              <a:spcAft>
                <a:spcPts val="0"/>
              </a:spcAft>
              <a:buSzPts val="2200"/>
              <a:buFont typeface="Montserrat"/>
              <a:buNone/>
              <a:defRPr b="1">
                <a:latin typeface="Montserrat"/>
                <a:ea typeface="Montserrat"/>
                <a:cs typeface="Montserrat"/>
                <a:sym typeface="Montserrat"/>
              </a:defRPr>
            </a:lvl2pPr>
            <a:lvl3pPr lvl="2" rtl="0">
              <a:spcBef>
                <a:spcPts val="480"/>
              </a:spcBef>
              <a:spcAft>
                <a:spcPts val="0"/>
              </a:spcAft>
              <a:buSzPts val="2200"/>
              <a:buFont typeface="Montserrat"/>
              <a:buNone/>
              <a:defRPr b="1">
                <a:latin typeface="Montserrat"/>
                <a:ea typeface="Montserrat"/>
                <a:cs typeface="Montserrat"/>
                <a:sym typeface="Montserrat"/>
              </a:defRPr>
            </a:lvl3pPr>
            <a:lvl4pPr lvl="3" rtl="0">
              <a:spcBef>
                <a:spcPts val="400"/>
              </a:spcBef>
              <a:spcAft>
                <a:spcPts val="0"/>
              </a:spcAft>
              <a:buSzPts val="2200"/>
              <a:buFont typeface="Montserrat"/>
              <a:buNone/>
              <a:defRPr b="1">
                <a:latin typeface="Montserrat"/>
                <a:ea typeface="Montserrat"/>
                <a:cs typeface="Montserrat"/>
                <a:sym typeface="Montserrat"/>
              </a:defRPr>
            </a:lvl4pPr>
            <a:lvl5pPr lvl="4" rtl="0">
              <a:spcBef>
                <a:spcPts val="400"/>
              </a:spcBef>
              <a:spcAft>
                <a:spcPts val="0"/>
              </a:spcAft>
              <a:buSzPts val="2200"/>
              <a:buFont typeface="Montserrat"/>
              <a:buNone/>
              <a:defRPr b="1">
                <a:latin typeface="Montserrat"/>
                <a:ea typeface="Montserrat"/>
                <a:cs typeface="Montserrat"/>
                <a:sym typeface="Montserrat"/>
              </a:defRPr>
            </a:lvl5pPr>
            <a:lvl6pPr lvl="5" rtl="0">
              <a:spcBef>
                <a:spcPts val="400"/>
              </a:spcBef>
              <a:spcAft>
                <a:spcPts val="0"/>
              </a:spcAft>
              <a:buSzPts val="2200"/>
              <a:buFont typeface="Montserrat"/>
              <a:buNone/>
              <a:defRPr b="1">
                <a:latin typeface="Montserrat"/>
                <a:ea typeface="Montserrat"/>
                <a:cs typeface="Montserrat"/>
                <a:sym typeface="Montserrat"/>
              </a:defRPr>
            </a:lvl6pPr>
            <a:lvl7pPr lvl="6" rtl="0">
              <a:spcBef>
                <a:spcPts val="400"/>
              </a:spcBef>
              <a:spcAft>
                <a:spcPts val="0"/>
              </a:spcAft>
              <a:buSzPts val="2200"/>
              <a:buFont typeface="Montserrat"/>
              <a:buNone/>
              <a:defRPr b="1">
                <a:latin typeface="Montserrat"/>
                <a:ea typeface="Montserrat"/>
                <a:cs typeface="Montserrat"/>
                <a:sym typeface="Montserrat"/>
              </a:defRPr>
            </a:lvl7pPr>
            <a:lvl8pPr lvl="7" rtl="0">
              <a:spcBef>
                <a:spcPts val="400"/>
              </a:spcBef>
              <a:spcAft>
                <a:spcPts val="0"/>
              </a:spcAft>
              <a:buSzPts val="2200"/>
              <a:buFont typeface="Montserrat"/>
              <a:buNone/>
              <a:defRPr b="1">
                <a:latin typeface="Montserrat"/>
                <a:ea typeface="Montserrat"/>
                <a:cs typeface="Montserrat"/>
                <a:sym typeface="Montserrat"/>
              </a:defRPr>
            </a:lvl8pPr>
            <a:lvl9pPr lvl="8" rtl="0">
              <a:spcBef>
                <a:spcPts val="400"/>
              </a:spcBef>
              <a:spcAft>
                <a:spcPts val="0"/>
              </a:spcAft>
              <a:buSzPts val="2200"/>
              <a:buFont typeface="Montserrat"/>
              <a:buNone/>
              <a:defRPr b="1">
                <a:latin typeface="Montserrat"/>
                <a:ea typeface="Montserrat"/>
                <a:cs typeface="Montserrat"/>
                <a:sym typeface="Montserrat"/>
              </a:defRPr>
            </a:lvl9pPr>
          </a:lstStyle>
          <a:p/>
        </p:txBody>
      </p:sp>
      <p:sp>
        <p:nvSpPr>
          <p:cNvPr id="55" name="Google Shape;55;p6"/>
          <p:cNvSpPr txBox="1"/>
          <p:nvPr>
            <p:ph idx="8" type="subTitle"/>
          </p:nvPr>
        </p:nvSpPr>
        <p:spPr>
          <a:xfrm>
            <a:off x="15455725" y="4710225"/>
            <a:ext cx="2284500" cy="491100"/>
          </a:xfrm>
          <a:prstGeom prst="rect">
            <a:avLst/>
          </a:prstGeom>
        </p:spPr>
        <p:txBody>
          <a:bodyPr anchorCtr="0" anchor="t" bIns="45700" lIns="91425" spcFirstLastPara="1" rIns="91425" wrap="square" tIns="45700">
            <a:normAutofit/>
          </a:bodyPr>
          <a:lstStyle>
            <a:lvl1pPr lvl="0" rtl="0">
              <a:spcBef>
                <a:spcPts val="640"/>
              </a:spcBef>
              <a:spcAft>
                <a:spcPts val="0"/>
              </a:spcAft>
              <a:buClr>
                <a:schemeClr val="lt1"/>
              </a:buClr>
              <a:buSzPts val="2300"/>
              <a:buFont typeface="Montserrat"/>
              <a:buNone/>
              <a:defRPr b="1" sz="2300">
                <a:solidFill>
                  <a:schemeClr val="lt1"/>
                </a:solidFill>
                <a:latin typeface="Montserrat"/>
                <a:ea typeface="Montserrat"/>
                <a:cs typeface="Montserrat"/>
                <a:sym typeface="Montserrat"/>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56" name="Google Shape;56;p6"/>
          <p:cNvSpPr txBox="1"/>
          <p:nvPr>
            <p:ph idx="9" type="subTitle"/>
          </p:nvPr>
        </p:nvSpPr>
        <p:spPr>
          <a:xfrm>
            <a:off x="15455725" y="5262075"/>
            <a:ext cx="1582200" cy="491100"/>
          </a:xfrm>
          <a:prstGeom prst="rect">
            <a:avLst/>
          </a:prstGeom>
        </p:spPr>
        <p:txBody>
          <a:bodyPr anchorCtr="0" anchor="t" bIns="45700" lIns="91425" spcFirstLastPara="1" rIns="91425" wrap="square" tIns="45700">
            <a:normAutofit/>
          </a:bodyPr>
          <a:lstStyle>
            <a:lvl1pPr lvl="0" rtl="0">
              <a:spcBef>
                <a:spcPts val="640"/>
              </a:spcBef>
              <a:spcAft>
                <a:spcPts val="0"/>
              </a:spcAft>
              <a:buClr>
                <a:schemeClr val="lt1"/>
              </a:buClr>
              <a:buSzPts val="2300"/>
              <a:buNone/>
              <a:defRPr sz="2300">
                <a:solidFill>
                  <a:schemeClr val="lt1"/>
                </a:solidFill>
              </a:defRPr>
            </a:lvl1pPr>
            <a:lvl2pPr lvl="1" rtl="0">
              <a:spcBef>
                <a:spcPts val="560"/>
              </a:spcBef>
              <a:spcAft>
                <a:spcPts val="0"/>
              </a:spcAft>
              <a:buSzPts val="2200"/>
              <a:buFont typeface="Montserrat"/>
              <a:buNone/>
              <a:defRPr b="1">
                <a:latin typeface="Montserrat"/>
                <a:ea typeface="Montserrat"/>
                <a:cs typeface="Montserrat"/>
                <a:sym typeface="Montserrat"/>
              </a:defRPr>
            </a:lvl2pPr>
            <a:lvl3pPr lvl="2" rtl="0">
              <a:spcBef>
                <a:spcPts val="480"/>
              </a:spcBef>
              <a:spcAft>
                <a:spcPts val="0"/>
              </a:spcAft>
              <a:buSzPts val="2200"/>
              <a:buFont typeface="Montserrat"/>
              <a:buNone/>
              <a:defRPr b="1">
                <a:latin typeface="Montserrat"/>
                <a:ea typeface="Montserrat"/>
                <a:cs typeface="Montserrat"/>
                <a:sym typeface="Montserrat"/>
              </a:defRPr>
            </a:lvl3pPr>
            <a:lvl4pPr lvl="3" rtl="0">
              <a:spcBef>
                <a:spcPts val="400"/>
              </a:spcBef>
              <a:spcAft>
                <a:spcPts val="0"/>
              </a:spcAft>
              <a:buSzPts val="2200"/>
              <a:buFont typeface="Montserrat"/>
              <a:buNone/>
              <a:defRPr b="1">
                <a:latin typeface="Montserrat"/>
                <a:ea typeface="Montserrat"/>
                <a:cs typeface="Montserrat"/>
                <a:sym typeface="Montserrat"/>
              </a:defRPr>
            </a:lvl4pPr>
            <a:lvl5pPr lvl="4" rtl="0">
              <a:spcBef>
                <a:spcPts val="400"/>
              </a:spcBef>
              <a:spcAft>
                <a:spcPts val="0"/>
              </a:spcAft>
              <a:buSzPts val="2200"/>
              <a:buFont typeface="Montserrat"/>
              <a:buNone/>
              <a:defRPr b="1">
                <a:latin typeface="Montserrat"/>
                <a:ea typeface="Montserrat"/>
                <a:cs typeface="Montserrat"/>
                <a:sym typeface="Montserrat"/>
              </a:defRPr>
            </a:lvl5pPr>
            <a:lvl6pPr lvl="5" rtl="0">
              <a:spcBef>
                <a:spcPts val="400"/>
              </a:spcBef>
              <a:spcAft>
                <a:spcPts val="0"/>
              </a:spcAft>
              <a:buSzPts val="2200"/>
              <a:buFont typeface="Montserrat"/>
              <a:buNone/>
              <a:defRPr b="1">
                <a:latin typeface="Montserrat"/>
                <a:ea typeface="Montserrat"/>
                <a:cs typeface="Montserrat"/>
                <a:sym typeface="Montserrat"/>
              </a:defRPr>
            </a:lvl6pPr>
            <a:lvl7pPr lvl="6" rtl="0">
              <a:spcBef>
                <a:spcPts val="400"/>
              </a:spcBef>
              <a:spcAft>
                <a:spcPts val="0"/>
              </a:spcAft>
              <a:buSzPts val="2200"/>
              <a:buFont typeface="Montserrat"/>
              <a:buNone/>
              <a:defRPr b="1">
                <a:latin typeface="Montserrat"/>
                <a:ea typeface="Montserrat"/>
                <a:cs typeface="Montserrat"/>
                <a:sym typeface="Montserrat"/>
              </a:defRPr>
            </a:lvl7pPr>
            <a:lvl8pPr lvl="7" rtl="0">
              <a:spcBef>
                <a:spcPts val="400"/>
              </a:spcBef>
              <a:spcAft>
                <a:spcPts val="0"/>
              </a:spcAft>
              <a:buSzPts val="2200"/>
              <a:buFont typeface="Montserrat"/>
              <a:buNone/>
              <a:defRPr b="1">
                <a:latin typeface="Montserrat"/>
                <a:ea typeface="Montserrat"/>
                <a:cs typeface="Montserrat"/>
                <a:sym typeface="Montserrat"/>
              </a:defRPr>
            </a:lvl8pPr>
            <a:lvl9pPr lvl="8" rtl="0">
              <a:spcBef>
                <a:spcPts val="400"/>
              </a:spcBef>
              <a:spcAft>
                <a:spcPts val="0"/>
              </a:spcAft>
              <a:buSzPts val="2200"/>
              <a:buFont typeface="Montserrat"/>
              <a:buNone/>
              <a:defRPr b="1">
                <a:latin typeface="Montserrat"/>
                <a:ea typeface="Montserrat"/>
                <a:cs typeface="Montserrat"/>
                <a:sym typeface="Montserra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bg>
      <p:bgPr>
        <a:solidFill>
          <a:srgbClr val="59BBD6"/>
        </a:solidFill>
      </p:bgPr>
    </p:bg>
    <p:spTree>
      <p:nvGrpSpPr>
        <p:cNvPr id="57" name="Shape 57"/>
        <p:cNvGrpSpPr/>
        <p:nvPr/>
      </p:nvGrpSpPr>
      <p:grpSpPr>
        <a:xfrm>
          <a:off x="0" y="0"/>
          <a:ext cx="0" cy="0"/>
          <a:chOff x="0" y="0"/>
          <a:chExt cx="0" cy="0"/>
        </a:xfrm>
      </p:grpSpPr>
      <p:sp>
        <p:nvSpPr>
          <p:cNvPr id="58" name="Google Shape;58;p7"/>
          <p:cNvSpPr/>
          <p:nvPr>
            <p:ph idx="2" type="pic"/>
          </p:nvPr>
        </p:nvSpPr>
        <p:spPr>
          <a:xfrm>
            <a:off x="12753925" y="3260475"/>
            <a:ext cx="5879700" cy="4017000"/>
          </a:xfrm>
          <a:prstGeom prst="roundRect">
            <a:avLst>
              <a:gd fmla="val 9120" name="adj"/>
            </a:avLst>
          </a:prstGeom>
          <a:noFill/>
          <a:ln>
            <a:noFill/>
          </a:ln>
        </p:spPr>
      </p:sp>
      <p:sp>
        <p:nvSpPr>
          <p:cNvPr id="59" name="Google Shape;59;p7"/>
          <p:cNvSpPr/>
          <p:nvPr>
            <p:ph idx="3" type="pic"/>
          </p:nvPr>
        </p:nvSpPr>
        <p:spPr>
          <a:xfrm>
            <a:off x="-323900" y="3260475"/>
            <a:ext cx="5879700" cy="4017000"/>
          </a:xfrm>
          <a:prstGeom prst="roundRect">
            <a:avLst>
              <a:gd fmla="val 9120" name="adj"/>
            </a:avLst>
          </a:prstGeom>
          <a:noFill/>
          <a:ln>
            <a:noFill/>
          </a:ln>
        </p:spPr>
      </p:sp>
      <p:sp>
        <p:nvSpPr>
          <p:cNvPr id="60" name="Google Shape;60;p7"/>
          <p:cNvSpPr/>
          <p:nvPr>
            <p:ph idx="4" type="pic"/>
          </p:nvPr>
        </p:nvSpPr>
        <p:spPr>
          <a:xfrm>
            <a:off x="6209575" y="3260475"/>
            <a:ext cx="5879700" cy="4017000"/>
          </a:xfrm>
          <a:prstGeom prst="roundRect">
            <a:avLst>
              <a:gd fmla="val 9120" name="adj"/>
            </a:avLst>
          </a:prstGeom>
          <a:noFill/>
          <a:ln>
            <a:noFill/>
          </a:ln>
        </p:spPr>
      </p:sp>
      <p:pic>
        <p:nvPicPr>
          <p:cNvPr id="61" name="Google Shape;61;p7"/>
          <p:cNvPicPr preferRelativeResize="0"/>
          <p:nvPr/>
        </p:nvPicPr>
        <p:blipFill rotWithShape="1">
          <a:blip r:embed="rId2">
            <a:alphaModFix/>
          </a:blip>
          <a:srcRect b="0" l="7961" r="0" t="0"/>
          <a:stretch/>
        </p:blipFill>
        <p:spPr>
          <a:xfrm>
            <a:off x="0" y="601575"/>
            <a:ext cx="9741374" cy="1833325"/>
          </a:xfrm>
          <a:prstGeom prst="rect">
            <a:avLst/>
          </a:prstGeom>
          <a:noFill/>
          <a:ln>
            <a:noFill/>
          </a:ln>
        </p:spPr>
      </p:pic>
      <p:pic>
        <p:nvPicPr>
          <p:cNvPr id="62" name="Google Shape;62;p7"/>
          <p:cNvPicPr preferRelativeResize="0"/>
          <p:nvPr/>
        </p:nvPicPr>
        <p:blipFill rotWithShape="1">
          <a:blip r:embed="rId3">
            <a:alphaModFix/>
          </a:blip>
          <a:srcRect b="0" l="0" r="22305" t="0"/>
          <a:stretch/>
        </p:blipFill>
        <p:spPr>
          <a:xfrm>
            <a:off x="13887025" y="386700"/>
            <a:ext cx="4400975" cy="2048200"/>
          </a:xfrm>
          <a:prstGeom prst="rect">
            <a:avLst/>
          </a:prstGeom>
          <a:noFill/>
          <a:ln>
            <a:noFill/>
          </a:ln>
        </p:spPr>
      </p:pic>
      <p:sp>
        <p:nvSpPr>
          <p:cNvPr id="63" name="Google Shape;63;p7"/>
          <p:cNvSpPr/>
          <p:nvPr/>
        </p:nvSpPr>
        <p:spPr>
          <a:xfrm>
            <a:off x="0" y="8525857"/>
            <a:ext cx="2227767" cy="1761143"/>
          </a:xfrm>
          <a:custGeom>
            <a:rect b="b" l="l" r="r" t="t"/>
            <a:pathLst>
              <a:path extrusionOk="0" h="1761143" w="2227767">
                <a:moveTo>
                  <a:pt x="0" y="0"/>
                </a:moveTo>
                <a:lnTo>
                  <a:pt x="2227767" y="0"/>
                </a:lnTo>
                <a:lnTo>
                  <a:pt x="2227767" y="1761143"/>
                </a:lnTo>
                <a:lnTo>
                  <a:pt x="0" y="1761143"/>
                </a:lnTo>
                <a:lnTo>
                  <a:pt x="0" y="0"/>
                </a:lnTo>
                <a:close/>
              </a:path>
            </a:pathLst>
          </a:custGeom>
          <a:blipFill rotWithShape="1">
            <a:blip r:embed="rId4">
              <a:alphaModFix/>
            </a:blip>
            <a:stretch>
              <a:fillRect b="-4389" l="-128076" r="0" t="0"/>
            </a:stretch>
          </a:blipFill>
          <a:ln>
            <a:noFill/>
          </a:ln>
        </p:spPr>
      </p:sp>
      <p:sp>
        <p:nvSpPr>
          <p:cNvPr id="64" name="Google Shape;64;p7"/>
          <p:cNvSpPr txBox="1"/>
          <p:nvPr>
            <p:ph type="title"/>
          </p:nvPr>
        </p:nvSpPr>
        <p:spPr>
          <a:xfrm>
            <a:off x="1028700" y="906250"/>
            <a:ext cx="8239800" cy="1224000"/>
          </a:xfrm>
          <a:prstGeom prst="rect">
            <a:avLst/>
          </a:prstGeom>
        </p:spPr>
        <p:txBody>
          <a:bodyPr anchorCtr="0" anchor="ctr" bIns="45700" lIns="91425" spcFirstLastPara="1" rIns="91425" wrap="square" tIns="45700">
            <a:normAutofit/>
          </a:bodyPr>
          <a:lstStyle>
            <a:lvl1pPr lvl="0">
              <a:spcBef>
                <a:spcPts val="0"/>
              </a:spcBef>
              <a:spcAft>
                <a:spcPts val="0"/>
              </a:spcAft>
              <a:buSzPts val="9100"/>
              <a:buNone/>
              <a:defRPr sz="9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7"/>
          <p:cNvSpPr txBox="1"/>
          <p:nvPr>
            <p:ph idx="1" type="body"/>
          </p:nvPr>
        </p:nvSpPr>
        <p:spPr>
          <a:xfrm>
            <a:off x="3260475" y="7784875"/>
            <a:ext cx="12529200" cy="2729400"/>
          </a:xfrm>
          <a:prstGeom prst="rect">
            <a:avLst/>
          </a:prstGeom>
        </p:spPr>
        <p:txBody>
          <a:bodyPr anchorCtr="0" anchor="t" bIns="45700" lIns="91425" spcFirstLastPara="1" rIns="91425" wrap="square" tIns="45700">
            <a:normAutofit/>
          </a:bodyPr>
          <a:lstStyle>
            <a:lvl1pPr indent="-381000" lvl="0" marL="457200" algn="ctr">
              <a:spcBef>
                <a:spcPts val="640"/>
              </a:spcBef>
              <a:spcAft>
                <a:spcPts val="0"/>
              </a:spcAft>
              <a:buSzPts val="2400"/>
              <a:buChar char="•"/>
              <a:defRPr sz="2400"/>
            </a:lvl1pPr>
            <a:lvl2pPr indent="-381000" lvl="1" marL="914400" algn="ctr">
              <a:spcBef>
                <a:spcPts val="560"/>
              </a:spcBef>
              <a:spcAft>
                <a:spcPts val="0"/>
              </a:spcAft>
              <a:buSzPts val="2400"/>
              <a:buChar char="–"/>
              <a:defRPr sz="2400"/>
            </a:lvl2pPr>
            <a:lvl3pPr indent="-381000" lvl="2" marL="1371600" algn="ctr">
              <a:spcBef>
                <a:spcPts val="480"/>
              </a:spcBef>
              <a:spcAft>
                <a:spcPts val="0"/>
              </a:spcAft>
              <a:buSzPts val="2400"/>
              <a:buChar char="•"/>
              <a:defRPr sz="2400"/>
            </a:lvl3pPr>
            <a:lvl4pPr indent="-381000" lvl="3" marL="1828800" algn="ctr">
              <a:spcBef>
                <a:spcPts val="400"/>
              </a:spcBef>
              <a:spcAft>
                <a:spcPts val="0"/>
              </a:spcAft>
              <a:buSzPts val="2400"/>
              <a:buChar char="–"/>
              <a:defRPr sz="2400"/>
            </a:lvl4pPr>
            <a:lvl5pPr indent="-381000" lvl="4" marL="2286000" algn="ctr">
              <a:spcBef>
                <a:spcPts val="400"/>
              </a:spcBef>
              <a:spcAft>
                <a:spcPts val="0"/>
              </a:spcAft>
              <a:buSzPts val="2400"/>
              <a:buChar char="»"/>
              <a:defRPr sz="2400"/>
            </a:lvl5pPr>
            <a:lvl6pPr indent="-381000" lvl="5" marL="2743200" algn="ctr">
              <a:spcBef>
                <a:spcPts val="400"/>
              </a:spcBef>
              <a:spcAft>
                <a:spcPts val="0"/>
              </a:spcAft>
              <a:buSzPts val="2400"/>
              <a:buChar char="•"/>
              <a:defRPr sz="2400"/>
            </a:lvl6pPr>
            <a:lvl7pPr indent="-381000" lvl="6" marL="3200400" algn="ctr">
              <a:spcBef>
                <a:spcPts val="400"/>
              </a:spcBef>
              <a:spcAft>
                <a:spcPts val="0"/>
              </a:spcAft>
              <a:buSzPts val="2400"/>
              <a:buChar char="•"/>
              <a:defRPr sz="2400"/>
            </a:lvl7pPr>
            <a:lvl8pPr indent="-381000" lvl="7" marL="3657600" algn="ctr">
              <a:spcBef>
                <a:spcPts val="400"/>
              </a:spcBef>
              <a:spcAft>
                <a:spcPts val="0"/>
              </a:spcAft>
              <a:buSzPts val="2400"/>
              <a:buChar char="•"/>
              <a:defRPr sz="2400"/>
            </a:lvl8pPr>
            <a:lvl9pPr indent="-381000" lvl="8" marL="4114800" algn="ctr">
              <a:spcBef>
                <a:spcPts val="400"/>
              </a:spcBef>
              <a:spcAft>
                <a:spcPts val="0"/>
              </a:spcAft>
              <a:buSzPts val="2400"/>
              <a:buChar char="•"/>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1087750"/>
            <a:ext cx="15642300" cy="2652600"/>
          </a:xfrm>
          <a:prstGeom prst="rect">
            <a:avLst/>
          </a:prstGeom>
          <a:noFill/>
          <a:ln>
            <a:noFill/>
          </a:ln>
        </p:spPr>
        <p:txBody>
          <a:bodyPr anchorCtr="0" anchor="ctr" bIns="45700" lIns="91425" spcFirstLastPara="1" rIns="91425" wrap="square" tIns="45700">
            <a:normAutofit/>
          </a:bodyPr>
          <a:lstStyle>
            <a:lvl1pPr lvl="0" marR="0" rtl="0">
              <a:lnSpc>
                <a:spcPct val="85000"/>
              </a:lnSpc>
              <a:spcBef>
                <a:spcPts val="0"/>
              </a:spcBef>
              <a:spcAft>
                <a:spcPts val="0"/>
              </a:spcAft>
              <a:buClr>
                <a:srgbClr val="F5F5F5"/>
              </a:buClr>
              <a:buSzPts val="14450"/>
              <a:buFont typeface="Concert One"/>
              <a:buNone/>
              <a:defRPr i="0" sz="14450" u="none" cap="none" strike="noStrike">
                <a:solidFill>
                  <a:srgbClr val="F5F5F5"/>
                </a:solidFill>
                <a:latin typeface="Concert One"/>
                <a:ea typeface="Concert One"/>
                <a:cs typeface="Concert One"/>
                <a:sym typeface="Concert One"/>
              </a:defRPr>
            </a:lvl1pPr>
            <a:lvl2pPr lvl="1">
              <a:spcBef>
                <a:spcPts val="0"/>
              </a:spcBef>
              <a:spcAft>
                <a:spcPts val="0"/>
              </a:spcAft>
              <a:buClr>
                <a:srgbClr val="F5F5F5"/>
              </a:buClr>
              <a:buSzPts val="1400"/>
              <a:buNone/>
              <a:defRPr sz="1800">
                <a:solidFill>
                  <a:srgbClr val="F5F5F5"/>
                </a:solidFill>
              </a:defRPr>
            </a:lvl2pPr>
            <a:lvl3pPr lvl="2">
              <a:spcBef>
                <a:spcPts val="0"/>
              </a:spcBef>
              <a:spcAft>
                <a:spcPts val="0"/>
              </a:spcAft>
              <a:buClr>
                <a:srgbClr val="F5F5F5"/>
              </a:buClr>
              <a:buSzPts val="1400"/>
              <a:buNone/>
              <a:defRPr sz="1800">
                <a:solidFill>
                  <a:srgbClr val="F5F5F5"/>
                </a:solidFill>
              </a:defRPr>
            </a:lvl3pPr>
            <a:lvl4pPr lvl="3">
              <a:spcBef>
                <a:spcPts val="0"/>
              </a:spcBef>
              <a:spcAft>
                <a:spcPts val="0"/>
              </a:spcAft>
              <a:buClr>
                <a:srgbClr val="F5F5F5"/>
              </a:buClr>
              <a:buSzPts val="1400"/>
              <a:buNone/>
              <a:defRPr sz="1800">
                <a:solidFill>
                  <a:srgbClr val="F5F5F5"/>
                </a:solidFill>
              </a:defRPr>
            </a:lvl4pPr>
            <a:lvl5pPr lvl="4">
              <a:spcBef>
                <a:spcPts val="0"/>
              </a:spcBef>
              <a:spcAft>
                <a:spcPts val="0"/>
              </a:spcAft>
              <a:buClr>
                <a:srgbClr val="F5F5F5"/>
              </a:buClr>
              <a:buSzPts val="1400"/>
              <a:buNone/>
              <a:defRPr sz="1800">
                <a:solidFill>
                  <a:srgbClr val="F5F5F5"/>
                </a:solidFill>
              </a:defRPr>
            </a:lvl5pPr>
            <a:lvl6pPr lvl="5">
              <a:spcBef>
                <a:spcPts val="0"/>
              </a:spcBef>
              <a:spcAft>
                <a:spcPts val="0"/>
              </a:spcAft>
              <a:buClr>
                <a:srgbClr val="F5F5F5"/>
              </a:buClr>
              <a:buSzPts val="1400"/>
              <a:buNone/>
              <a:defRPr sz="1800">
                <a:solidFill>
                  <a:srgbClr val="F5F5F5"/>
                </a:solidFill>
              </a:defRPr>
            </a:lvl6pPr>
            <a:lvl7pPr lvl="6">
              <a:spcBef>
                <a:spcPts val="0"/>
              </a:spcBef>
              <a:spcAft>
                <a:spcPts val="0"/>
              </a:spcAft>
              <a:buClr>
                <a:srgbClr val="F5F5F5"/>
              </a:buClr>
              <a:buSzPts val="1400"/>
              <a:buNone/>
              <a:defRPr sz="1800">
                <a:solidFill>
                  <a:srgbClr val="F5F5F5"/>
                </a:solidFill>
              </a:defRPr>
            </a:lvl7pPr>
            <a:lvl8pPr lvl="7">
              <a:spcBef>
                <a:spcPts val="0"/>
              </a:spcBef>
              <a:spcAft>
                <a:spcPts val="0"/>
              </a:spcAft>
              <a:buClr>
                <a:srgbClr val="F5F5F5"/>
              </a:buClr>
              <a:buSzPts val="1400"/>
              <a:buNone/>
              <a:defRPr sz="1800">
                <a:solidFill>
                  <a:srgbClr val="F5F5F5"/>
                </a:solidFill>
              </a:defRPr>
            </a:lvl8pPr>
            <a:lvl9pPr lvl="8">
              <a:spcBef>
                <a:spcPts val="0"/>
              </a:spcBef>
              <a:spcAft>
                <a:spcPts val="0"/>
              </a:spcAft>
              <a:buClr>
                <a:srgbClr val="F5F5F5"/>
              </a:buClr>
              <a:buSzPts val="1400"/>
              <a:buNone/>
              <a:defRPr sz="1800">
                <a:solidFill>
                  <a:srgbClr val="F5F5F5"/>
                </a:solidFill>
              </a:defRPr>
            </a:lvl9pPr>
          </a:lstStyle>
          <a:p/>
        </p:txBody>
      </p:sp>
      <p:sp>
        <p:nvSpPr>
          <p:cNvPr id="7" name="Google Shape;7;p1"/>
          <p:cNvSpPr txBox="1"/>
          <p:nvPr>
            <p:ph idx="1" type="body"/>
          </p:nvPr>
        </p:nvSpPr>
        <p:spPr>
          <a:xfrm>
            <a:off x="457200" y="5108175"/>
            <a:ext cx="8229600" cy="4526100"/>
          </a:xfrm>
          <a:prstGeom prst="rect">
            <a:avLst/>
          </a:prstGeom>
          <a:noFill/>
          <a:ln>
            <a:noFill/>
          </a:ln>
        </p:spPr>
        <p:txBody>
          <a:bodyPr anchorCtr="0" anchor="t" bIns="45700" lIns="91425" spcFirstLastPara="1" rIns="91425" wrap="square" tIns="45700">
            <a:normAutofit/>
          </a:bodyPr>
          <a:lstStyle>
            <a:lvl1pPr indent="-368300" lvl="0" marL="457200" marR="0" rtl="0" algn="l">
              <a:spcBef>
                <a:spcPts val="640"/>
              </a:spcBef>
              <a:spcAft>
                <a:spcPts val="0"/>
              </a:spcAft>
              <a:buClr>
                <a:schemeClr val="dk1"/>
              </a:buClr>
              <a:buSzPts val="2200"/>
              <a:buFont typeface="Montserrat Medium"/>
              <a:buChar char="•"/>
              <a:defRPr i="0" sz="2200" u="none" cap="none" strike="noStrike">
                <a:solidFill>
                  <a:schemeClr val="dk1"/>
                </a:solidFill>
                <a:latin typeface="Montserrat Medium"/>
                <a:ea typeface="Montserrat Medium"/>
                <a:cs typeface="Montserrat Medium"/>
                <a:sym typeface="Montserrat Medium"/>
              </a:defRPr>
            </a:lvl1pPr>
            <a:lvl2pPr indent="-368300" lvl="1" marL="914400" marR="0" rtl="0" algn="l">
              <a:spcBef>
                <a:spcPts val="560"/>
              </a:spcBef>
              <a:spcAft>
                <a:spcPts val="0"/>
              </a:spcAft>
              <a:buClr>
                <a:schemeClr val="dk1"/>
              </a:buClr>
              <a:buSzPts val="2200"/>
              <a:buFont typeface="Montserrat Medium"/>
              <a:buChar char="–"/>
              <a:defRPr i="0" sz="2200" u="none" cap="none" strike="noStrike">
                <a:solidFill>
                  <a:schemeClr val="dk1"/>
                </a:solidFill>
                <a:latin typeface="Montserrat Medium"/>
                <a:ea typeface="Montserrat Medium"/>
                <a:cs typeface="Montserrat Medium"/>
                <a:sym typeface="Montserrat Medium"/>
              </a:defRPr>
            </a:lvl2pPr>
            <a:lvl3pPr indent="-368300" lvl="2" marL="1371600" marR="0" rtl="0" algn="l">
              <a:spcBef>
                <a:spcPts val="480"/>
              </a:spcBef>
              <a:spcAft>
                <a:spcPts val="0"/>
              </a:spcAft>
              <a:buClr>
                <a:schemeClr val="dk1"/>
              </a:buClr>
              <a:buSzPts val="2200"/>
              <a:buFont typeface="Montserrat Medium"/>
              <a:buChar char="•"/>
              <a:defRPr i="0" sz="2200" u="none" cap="none" strike="noStrike">
                <a:solidFill>
                  <a:schemeClr val="dk1"/>
                </a:solidFill>
                <a:latin typeface="Montserrat Medium"/>
                <a:ea typeface="Montserrat Medium"/>
                <a:cs typeface="Montserrat Medium"/>
                <a:sym typeface="Montserrat Medium"/>
              </a:defRPr>
            </a:lvl3pPr>
            <a:lvl4pPr indent="-368300" lvl="3" marL="1828800" marR="0" rtl="0" algn="l">
              <a:spcBef>
                <a:spcPts val="400"/>
              </a:spcBef>
              <a:spcAft>
                <a:spcPts val="0"/>
              </a:spcAft>
              <a:buClr>
                <a:schemeClr val="dk1"/>
              </a:buClr>
              <a:buSzPts val="2200"/>
              <a:buFont typeface="Montserrat Medium"/>
              <a:buChar char="–"/>
              <a:defRPr i="0" sz="2200" u="none" cap="none" strike="noStrike">
                <a:solidFill>
                  <a:schemeClr val="dk1"/>
                </a:solidFill>
                <a:latin typeface="Montserrat Medium"/>
                <a:ea typeface="Montserrat Medium"/>
                <a:cs typeface="Montserrat Medium"/>
                <a:sym typeface="Montserrat Medium"/>
              </a:defRPr>
            </a:lvl4pPr>
            <a:lvl5pPr indent="-368300" lvl="4" marL="2286000" marR="0" rtl="0" algn="l">
              <a:spcBef>
                <a:spcPts val="400"/>
              </a:spcBef>
              <a:spcAft>
                <a:spcPts val="0"/>
              </a:spcAft>
              <a:buClr>
                <a:schemeClr val="dk1"/>
              </a:buClr>
              <a:buSzPts val="2200"/>
              <a:buFont typeface="Montserrat Medium"/>
              <a:buChar char="»"/>
              <a:defRPr i="0" sz="2200" u="none" cap="none" strike="noStrike">
                <a:solidFill>
                  <a:schemeClr val="dk1"/>
                </a:solidFill>
                <a:latin typeface="Montserrat Medium"/>
                <a:ea typeface="Montserrat Medium"/>
                <a:cs typeface="Montserrat Medium"/>
                <a:sym typeface="Montserrat Medium"/>
              </a:defRPr>
            </a:lvl5pPr>
            <a:lvl6pPr indent="-368300" lvl="5" marL="2743200" marR="0" rtl="0" algn="l">
              <a:spcBef>
                <a:spcPts val="400"/>
              </a:spcBef>
              <a:spcAft>
                <a:spcPts val="0"/>
              </a:spcAft>
              <a:buClr>
                <a:schemeClr val="dk1"/>
              </a:buClr>
              <a:buSzPts val="2200"/>
              <a:buFont typeface="Montserrat Medium"/>
              <a:buChar char="•"/>
              <a:defRPr i="0" sz="2200" u="none" cap="none" strike="noStrike">
                <a:solidFill>
                  <a:schemeClr val="dk1"/>
                </a:solidFill>
                <a:latin typeface="Montserrat Medium"/>
                <a:ea typeface="Montserrat Medium"/>
                <a:cs typeface="Montserrat Medium"/>
                <a:sym typeface="Montserrat Medium"/>
              </a:defRPr>
            </a:lvl6pPr>
            <a:lvl7pPr indent="-368300" lvl="6" marL="3200400" marR="0" rtl="0" algn="l">
              <a:spcBef>
                <a:spcPts val="400"/>
              </a:spcBef>
              <a:spcAft>
                <a:spcPts val="0"/>
              </a:spcAft>
              <a:buClr>
                <a:schemeClr val="dk1"/>
              </a:buClr>
              <a:buSzPts val="2200"/>
              <a:buFont typeface="Montserrat Medium"/>
              <a:buChar char="•"/>
              <a:defRPr i="0" sz="2200" u="none" cap="none" strike="noStrike">
                <a:solidFill>
                  <a:schemeClr val="dk1"/>
                </a:solidFill>
                <a:latin typeface="Montserrat Medium"/>
                <a:ea typeface="Montserrat Medium"/>
                <a:cs typeface="Montserrat Medium"/>
                <a:sym typeface="Montserrat Medium"/>
              </a:defRPr>
            </a:lvl7pPr>
            <a:lvl8pPr indent="-368300" lvl="7" marL="3657600" marR="0" rtl="0" algn="l">
              <a:spcBef>
                <a:spcPts val="400"/>
              </a:spcBef>
              <a:spcAft>
                <a:spcPts val="0"/>
              </a:spcAft>
              <a:buClr>
                <a:schemeClr val="dk1"/>
              </a:buClr>
              <a:buSzPts val="2200"/>
              <a:buFont typeface="Montserrat Medium"/>
              <a:buChar char="•"/>
              <a:defRPr i="0" sz="2200" u="none" cap="none" strike="noStrike">
                <a:solidFill>
                  <a:schemeClr val="dk1"/>
                </a:solidFill>
                <a:latin typeface="Montserrat Medium"/>
                <a:ea typeface="Montserrat Medium"/>
                <a:cs typeface="Montserrat Medium"/>
                <a:sym typeface="Montserrat Medium"/>
              </a:defRPr>
            </a:lvl8pPr>
            <a:lvl9pPr indent="-368300" lvl="8" marL="4114800" marR="0" rtl="0" algn="l">
              <a:spcBef>
                <a:spcPts val="400"/>
              </a:spcBef>
              <a:spcAft>
                <a:spcPts val="0"/>
              </a:spcAft>
              <a:buClr>
                <a:schemeClr val="dk1"/>
              </a:buClr>
              <a:buSzPts val="2200"/>
              <a:buFont typeface="Montserrat Medium"/>
              <a:buChar char="•"/>
              <a:defRPr i="0" sz="2200" u="none" cap="none" strike="noStrike">
                <a:solidFill>
                  <a:schemeClr val="dk1"/>
                </a:solidFill>
                <a:latin typeface="Montserrat Medium"/>
                <a:ea typeface="Montserrat Medium"/>
                <a:cs typeface="Montserrat Medium"/>
                <a:sym typeface="Montserrat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5.pn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92.png"/><Relationship Id="rId6" Type="http://schemas.openxmlformats.org/officeDocument/2006/relationships/image" Target="../media/image52.png"/><Relationship Id="rId7" Type="http://schemas.openxmlformats.org/officeDocument/2006/relationships/image" Target="../media/image50.png"/><Relationship Id="rId8"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6.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0.png"/><Relationship Id="rId4" Type="http://schemas.openxmlformats.org/officeDocument/2006/relationships/image" Target="../media/image54.png"/><Relationship Id="rId5" Type="http://schemas.openxmlformats.org/officeDocument/2006/relationships/image" Target="../media/image61.png"/><Relationship Id="rId6"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7.png"/><Relationship Id="rId4" Type="http://schemas.openxmlformats.org/officeDocument/2006/relationships/image" Target="../media/image56.png"/><Relationship Id="rId5" Type="http://schemas.openxmlformats.org/officeDocument/2006/relationships/image" Target="../media/image85.png"/><Relationship Id="rId6"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4.png"/><Relationship Id="rId4" Type="http://schemas.openxmlformats.org/officeDocument/2006/relationships/image" Target="../media/image94.png"/><Relationship Id="rId10" Type="http://schemas.openxmlformats.org/officeDocument/2006/relationships/image" Target="../media/image62.png"/><Relationship Id="rId9" Type="http://schemas.openxmlformats.org/officeDocument/2006/relationships/image" Target="../media/image93.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78.png"/><Relationship Id="rId8" Type="http://schemas.openxmlformats.org/officeDocument/2006/relationships/image" Target="../media/image71.png"/></Relationships>
</file>

<file path=ppt/slides/_rels/slide17.xml.rels><?xml version="1.0" encoding="UTF-8" standalone="yes"?><Relationships xmlns="http://schemas.openxmlformats.org/package/2006/relationships"><Relationship Id="rId20" Type="http://schemas.openxmlformats.org/officeDocument/2006/relationships/image" Target="../media/image87.png"/><Relationship Id="rId11" Type="http://schemas.openxmlformats.org/officeDocument/2006/relationships/image" Target="../media/image11.png"/><Relationship Id="rId10" Type="http://schemas.openxmlformats.org/officeDocument/2006/relationships/image" Target="../media/image8.png"/><Relationship Id="rId13" Type="http://schemas.openxmlformats.org/officeDocument/2006/relationships/image" Target="../media/image79.png"/><Relationship Id="rId12"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81.png"/><Relationship Id="rId15" Type="http://schemas.openxmlformats.org/officeDocument/2006/relationships/image" Target="../media/image35.png"/><Relationship Id="rId14" Type="http://schemas.openxmlformats.org/officeDocument/2006/relationships/image" Target="../media/image30.png"/><Relationship Id="rId17" Type="http://schemas.openxmlformats.org/officeDocument/2006/relationships/image" Target="../media/image89.png"/><Relationship Id="rId16" Type="http://schemas.openxmlformats.org/officeDocument/2006/relationships/image" Target="../media/image29.png"/><Relationship Id="rId5" Type="http://schemas.openxmlformats.org/officeDocument/2006/relationships/image" Target="../media/image88.png"/><Relationship Id="rId19" Type="http://schemas.openxmlformats.org/officeDocument/2006/relationships/image" Target="../media/image47.png"/><Relationship Id="rId6" Type="http://schemas.openxmlformats.org/officeDocument/2006/relationships/image" Target="../media/image70.png"/><Relationship Id="rId18" Type="http://schemas.openxmlformats.org/officeDocument/2006/relationships/image" Target="../media/image83.png"/><Relationship Id="rId7" Type="http://schemas.openxmlformats.org/officeDocument/2006/relationships/image" Target="../media/image4.png"/><Relationship Id="rId8" Type="http://schemas.openxmlformats.org/officeDocument/2006/relationships/image" Target="../media/image9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0.pn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14.png"/><Relationship Id="rId5" Type="http://schemas.openxmlformats.org/officeDocument/2006/relationships/image" Target="../media/image27.png"/><Relationship Id="rId6" Type="http://schemas.openxmlformats.org/officeDocument/2006/relationships/image" Target="../media/image40.png"/><Relationship Id="rId7" Type="http://schemas.openxmlformats.org/officeDocument/2006/relationships/image" Target="../media/image8.png"/><Relationship Id="rId8"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39.png"/><Relationship Id="rId6" Type="http://schemas.openxmlformats.org/officeDocument/2006/relationships/image" Target="../media/image21.png"/><Relationship Id="rId7" Type="http://schemas.openxmlformats.org/officeDocument/2006/relationships/image" Target="../media/image18.png"/><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3.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6.png"/><Relationship Id="rId11" Type="http://schemas.openxmlformats.org/officeDocument/2006/relationships/image" Target="../media/image32.png"/><Relationship Id="rId10" Type="http://schemas.openxmlformats.org/officeDocument/2006/relationships/image" Target="../media/image33.png"/><Relationship Id="rId12" Type="http://schemas.openxmlformats.org/officeDocument/2006/relationships/image" Target="../media/image30.png"/><Relationship Id="rId9" Type="http://schemas.openxmlformats.org/officeDocument/2006/relationships/image" Target="../media/image28.png"/><Relationship Id="rId5" Type="http://schemas.openxmlformats.org/officeDocument/2006/relationships/image" Target="../media/image44.png"/><Relationship Id="rId6" Type="http://schemas.openxmlformats.org/officeDocument/2006/relationships/image" Target="../media/image37.png"/><Relationship Id="rId7" Type="http://schemas.openxmlformats.org/officeDocument/2006/relationships/image" Target="../media/image23.png"/><Relationship Id="rId8"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35.png"/><Relationship Id="rId5"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5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B1DF"/>
        </a:solidFill>
      </p:bgPr>
    </p:bg>
    <p:spTree>
      <p:nvGrpSpPr>
        <p:cNvPr id="69" name="Shape 69"/>
        <p:cNvGrpSpPr/>
        <p:nvPr/>
      </p:nvGrpSpPr>
      <p:grpSpPr>
        <a:xfrm>
          <a:off x="0" y="0"/>
          <a:ext cx="0" cy="0"/>
          <a:chOff x="0" y="0"/>
          <a:chExt cx="0" cy="0"/>
        </a:xfrm>
      </p:grpSpPr>
      <p:pic>
        <p:nvPicPr>
          <p:cNvPr id="70" name="Google Shape;70;p8"/>
          <p:cNvPicPr preferRelativeResize="0"/>
          <p:nvPr/>
        </p:nvPicPr>
        <p:blipFill rotWithShape="1">
          <a:blip r:embed="rId3">
            <a:alphaModFix/>
          </a:blip>
          <a:srcRect b="0" l="45319" r="0" t="17992"/>
          <a:stretch/>
        </p:blipFill>
        <p:spPr>
          <a:xfrm>
            <a:off x="0" y="-19825"/>
            <a:ext cx="2416225" cy="3657449"/>
          </a:xfrm>
          <a:prstGeom prst="rect">
            <a:avLst/>
          </a:prstGeom>
          <a:noFill/>
          <a:ln>
            <a:noFill/>
          </a:ln>
        </p:spPr>
      </p:pic>
      <p:pic>
        <p:nvPicPr>
          <p:cNvPr id="71" name="Google Shape;71;p8"/>
          <p:cNvPicPr preferRelativeResize="0"/>
          <p:nvPr/>
        </p:nvPicPr>
        <p:blipFill rotWithShape="1">
          <a:blip r:embed="rId4">
            <a:alphaModFix/>
          </a:blip>
          <a:srcRect b="0" l="0" r="24110" t="21004"/>
          <a:stretch/>
        </p:blipFill>
        <p:spPr>
          <a:xfrm>
            <a:off x="13869200" y="-19825"/>
            <a:ext cx="4418800" cy="4599274"/>
          </a:xfrm>
          <a:prstGeom prst="rect">
            <a:avLst/>
          </a:prstGeom>
          <a:noFill/>
          <a:ln>
            <a:noFill/>
          </a:ln>
        </p:spPr>
      </p:pic>
      <p:pic>
        <p:nvPicPr>
          <p:cNvPr id="72" name="Google Shape;72;p8"/>
          <p:cNvPicPr preferRelativeResize="0"/>
          <p:nvPr/>
        </p:nvPicPr>
        <p:blipFill rotWithShape="1">
          <a:blip r:embed="rId5">
            <a:alphaModFix/>
          </a:blip>
          <a:srcRect b="12457" l="0" r="16770" t="0"/>
          <a:stretch/>
        </p:blipFill>
        <p:spPr>
          <a:xfrm>
            <a:off x="13623600" y="5226000"/>
            <a:ext cx="4664400" cy="5061001"/>
          </a:xfrm>
          <a:prstGeom prst="rect">
            <a:avLst/>
          </a:prstGeom>
          <a:noFill/>
          <a:ln>
            <a:noFill/>
          </a:ln>
        </p:spPr>
      </p:pic>
      <p:pic>
        <p:nvPicPr>
          <p:cNvPr id="73" name="Google Shape;73;p8"/>
          <p:cNvPicPr preferRelativeResize="0"/>
          <p:nvPr/>
        </p:nvPicPr>
        <p:blipFill rotWithShape="1">
          <a:blip r:embed="rId6">
            <a:alphaModFix/>
          </a:blip>
          <a:srcRect b="0" l="17898" r="0" t="0"/>
          <a:stretch/>
        </p:blipFill>
        <p:spPr>
          <a:xfrm>
            <a:off x="-2" y="5141900"/>
            <a:ext cx="3848951" cy="4599275"/>
          </a:xfrm>
          <a:prstGeom prst="rect">
            <a:avLst/>
          </a:prstGeom>
          <a:noFill/>
          <a:ln>
            <a:noFill/>
          </a:ln>
        </p:spPr>
      </p:pic>
      <p:grpSp>
        <p:nvGrpSpPr>
          <p:cNvPr id="74" name="Google Shape;74;p8"/>
          <p:cNvGrpSpPr/>
          <p:nvPr/>
        </p:nvGrpSpPr>
        <p:grpSpPr>
          <a:xfrm>
            <a:off x="5659522" y="7916053"/>
            <a:ext cx="6968956" cy="1512259"/>
            <a:chOff x="0" y="-85725"/>
            <a:chExt cx="2267864" cy="492125"/>
          </a:xfrm>
        </p:grpSpPr>
        <p:sp>
          <p:nvSpPr>
            <p:cNvPr id="75" name="Google Shape;75;p8"/>
            <p:cNvSpPr/>
            <p:nvPr/>
          </p:nvSpPr>
          <p:spPr>
            <a:xfrm>
              <a:off x="0" y="0"/>
              <a:ext cx="2267864" cy="406400"/>
            </a:xfrm>
            <a:custGeom>
              <a:rect b="b" l="l" r="r" t="t"/>
              <a:pathLst>
                <a:path extrusionOk="0" h="406400" w="2267864">
                  <a:moveTo>
                    <a:pt x="2064664" y="0"/>
                  </a:moveTo>
                  <a:cubicBezTo>
                    <a:pt x="2176889" y="0"/>
                    <a:pt x="2267864" y="90976"/>
                    <a:pt x="2267864" y="203200"/>
                  </a:cubicBezTo>
                  <a:cubicBezTo>
                    <a:pt x="2267864" y="315424"/>
                    <a:pt x="2176889" y="406400"/>
                    <a:pt x="2064664" y="406400"/>
                  </a:cubicBezTo>
                  <a:lnTo>
                    <a:pt x="203200" y="406400"/>
                  </a:lnTo>
                  <a:cubicBezTo>
                    <a:pt x="90976" y="406400"/>
                    <a:pt x="0" y="315424"/>
                    <a:pt x="0" y="203200"/>
                  </a:cubicBezTo>
                  <a:cubicBezTo>
                    <a:pt x="0" y="90976"/>
                    <a:pt x="90976" y="0"/>
                    <a:pt x="203200" y="0"/>
                  </a:cubicBez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txBox="1"/>
            <p:nvPr/>
          </p:nvSpPr>
          <p:spPr>
            <a:xfrm>
              <a:off x="0" y="-85725"/>
              <a:ext cx="2267864" cy="49212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 name="Google Shape;77;p8"/>
          <p:cNvSpPr txBox="1"/>
          <p:nvPr/>
        </p:nvSpPr>
        <p:spPr>
          <a:xfrm>
            <a:off x="1851273" y="2771469"/>
            <a:ext cx="14585400" cy="503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0445" u="none" cap="none" strike="noStrike">
                <a:solidFill>
                  <a:srgbClr val="F54C2E"/>
                </a:solidFill>
                <a:latin typeface="Concert One"/>
                <a:ea typeface="Concert One"/>
                <a:cs typeface="Concert One"/>
                <a:sym typeface="Concert One"/>
              </a:rPr>
              <a:t>ORIENTATION</a:t>
            </a:r>
            <a:endParaRPr/>
          </a:p>
          <a:p>
            <a:pPr indent="0" lvl="0" marL="0" marR="0" rtl="0" algn="ctr">
              <a:lnSpc>
                <a:spcPct val="80000"/>
              </a:lnSpc>
              <a:spcBef>
                <a:spcPts val="0"/>
              </a:spcBef>
              <a:spcAft>
                <a:spcPts val="0"/>
              </a:spcAft>
              <a:buNone/>
            </a:pPr>
            <a:r>
              <a:rPr b="0" i="0" lang="en-US" sz="20445" u="none" cap="none" strike="noStrike">
                <a:solidFill>
                  <a:srgbClr val="F54C2E"/>
                </a:solidFill>
                <a:latin typeface="Concert One"/>
                <a:ea typeface="Concert One"/>
                <a:cs typeface="Concert One"/>
                <a:sym typeface="Concert One"/>
              </a:rPr>
              <a:t>WEEK</a:t>
            </a:r>
            <a:endParaRPr/>
          </a:p>
        </p:txBody>
      </p:sp>
      <p:sp>
        <p:nvSpPr>
          <p:cNvPr id="78" name="Google Shape;78;p8"/>
          <p:cNvSpPr txBox="1"/>
          <p:nvPr/>
        </p:nvSpPr>
        <p:spPr>
          <a:xfrm>
            <a:off x="6045149" y="8373038"/>
            <a:ext cx="6197700" cy="884400"/>
          </a:xfrm>
          <a:prstGeom prst="rect">
            <a:avLst/>
          </a:prstGeom>
          <a:noFill/>
          <a:ln>
            <a:noFill/>
          </a:ln>
        </p:spPr>
        <p:txBody>
          <a:bodyPr anchorCtr="0" anchor="t" bIns="0" lIns="0" spcFirstLastPara="1" rIns="0" wrap="square" tIns="0">
            <a:spAutoFit/>
          </a:bodyPr>
          <a:lstStyle/>
          <a:p>
            <a:pPr indent="0" lvl="0" marL="0" marR="0" rtl="0" algn="ctr">
              <a:lnSpc>
                <a:spcPct val="148999"/>
              </a:lnSpc>
              <a:spcBef>
                <a:spcPts val="0"/>
              </a:spcBef>
              <a:spcAft>
                <a:spcPts val="0"/>
              </a:spcAft>
              <a:buNone/>
            </a:pPr>
            <a:r>
              <a:rPr b="1" i="0" lang="en-US" sz="5745" u="none" cap="none" strike="noStrike">
                <a:solidFill>
                  <a:srgbClr val="59BBD6"/>
                </a:solidFill>
                <a:latin typeface="Montserrat Black"/>
                <a:ea typeface="Montserrat Black"/>
                <a:cs typeface="Montserrat Black"/>
                <a:sym typeface="Montserrat Black"/>
              </a:rPr>
              <a:t>SEPT 9-11 2024</a:t>
            </a:r>
            <a:endParaRPr/>
          </a:p>
        </p:txBody>
      </p:sp>
      <p:grpSp>
        <p:nvGrpSpPr>
          <p:cNvPr id="79" name="Google Shape;79;p8"/>
          <p:cNvGrpSpPr/>
          <p:nvPr/>
        </p:nvGrpSpPr>
        <p:grpSpPr>
          <a:xfrm>
            <a:off x="5447662" y="1134248"/>
            <a:ext cx="7392676" cy="1023531"/>
            <a:chOff x="0" y="0"/>
            <a:chExt cx="9856902" cy="1364708"/>
          </a:xfrm>
        </p:grpSpPr>
        <p:sp>
          <p:nvSpPr>
            <p:cNvPr id="80" name="Google Shape;80;p8"/>
            <p:cNvSpPr/>
            <p:nvPr/>
          </p:nvSpPr>
          <p:spPr>
            <a:xfrm>
              <a:off x="0" y="0"/>
              <a:ext cx="5863981" cy="1364708"/>
            </a:xfrm>
            <a:custGeom>
              <a:rect b="b" l="l" r="r" t="t"/>
              <a:pathLst>
                <a:path extrusionOk="0" h="1364708" w="5863981">
                  <a:moveTo>
                    <a:pt x="0" y="0"/>
                  </a:moveTo>
                  <a:lnTo>
                    <a:pt x="5863981" y="0"/>
                  </a:lnTo>
                  <a:lnTo>
                    <a:pt x="5863981" y="1364708"/>
                  </a:lnTo>
                  <a:lnTo>
                    <a:pt x="0" y="1364708"/>
                  </a:lnTo>
                  <a:lnTo>
                    <a:pt x="0" y="0"/>
                  </a:lnTo>
                  <a:close/>
                </a:path>
              </a:pathLst>
            </a:custGeom>
            <a:blipFill rotWithShape="1">
              <a:blip r:embed="rId7">
                <a:alphaModFix/>
              </a:blip>
              <a:stretch>
                <a:fillRect b="0" l="0" r="0" t="0"/>
              </a:stretch>
            </a:blipFill>
            <a:ln>
              <a:noFill/>
            </a:ln>
          </p:spPr>
        </p:sp>
        <p:sp>
          <p:nvSpPr>
            <p:cNvPr id="81" name="Google Shape;81;p8"/>
            <p:cNvSpPr/>
            <p:nvPr/>
          </p:nvSpPr>
          <p:spPr>
            <a:xfrm>
              <a:off x="3992921" y="0"/>
              <a:ext cx="5863981" cy="1364708"/>
            </a:xfrm>
            <a:custGeom>
              <a:rect b="b" l="l" r="r" t="t"/>
              <a:pathLst>
                <a:path extrusionOk="0" h="1364708" w="5863981">
                  <a:moveTo>
                    <a:pt x="0" y="0"/>
                  </a:moveTo>
                  <a:lnTo>
                    <a:pt x="5863981" y="0"/>
                  </a:lnTo>
                  <a:lnTo>
                    <a:pt x="5863981" y="1364708"/>
                  </a:lnTo>
                  <a:lnTo>
                    <a:pt x="0" y="1364708"/>
                  </a:lnTo>
                  <a:lnTo>
                    <a:pt x="0" y="0"/>
                  </a:lnTo>
                  <a:close/>
                </a:path>
              </a:pathLst>
            </a:custGeom>
            <a:blipFill rotWithShape="1">
              <a:blip r:embed="rId7">
                <a:alphaModFix/>
              </a:blip>
              <a:stretch>
                <a:fillRect b="0" l="0" r="0" t="0"/>
              </a:stretch>
            </a:blipFill>
            <a:ln>
              <a:noFill/>
            </a:ln>
          </p:spPr>
        </p:sp>
        <p:sp>
          <p:nvSpPr>
            <p:cNvPr id="82" name="Google Shape;82;p8"/>
            <p:cNvSpPr txBox="1"/>
            <p:nvPr/>
          </p:nvSpPr>
          <p:spPr>
            <a:xfrm>
              <a:off x="282480" y="125050"/>
              <a:ext cx="9291900" cy="1098600"/>
            </a:xfrm>
            <a:prstGeom prst="rect">
              <a:avLst/>
            </a:prstGeom>
            <a:noFill/>
            <a:ln>
              <a:noFill/>
            </a:ln>
          </p:spPr>
          <p:txBody>
            <a:bodyPr anchorCtr="0" anchor="t" bIns="0" lIns="0" spcFirstLastPara="1" rIns="0" wrap="square" tIns="0">
              <a:spAutoFit/>
            </a:bodyPr>
            <a:lstStyle/>
            <a:p>
              <a:pPr indent="0" lvl="0" marL="0" marR="0" rtl="0" algn="ctr">
                <a:lnSpc>
                  <a:spcPct val="149019"/>
                </a:lnSpc>
                <a:spcBef>
                  <a:spcPts val="0"/>
                </a:spcBef>
                <a:spcAft>
                  <a:spcPts val="0"/>
                </a:spcAft>
                <a:buNone/>
              </a:pPr>
              <a:r>
                <a:rPr b="1" i="0" lang="en-US" sz="5353" u="none" cap="none" strike="noStrike">
                  <a:solidFill>
                    <a:srgbClr val="F5F5F5"/>
                  </a:solidFill>
                  <a:latin typeface="Montserrat Black"/>
                  <a:ea typeface="Montserrat Black"/>
                  <a:cs typeface="Montserrat Black"/>
                  <a:sym typeface="Montserrat Black"/>
                </a:rPr>
                <a:t>BACK TO SCHOOL</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4C2E"/>
        </a:solidFill>
      </p:bgPr>
    </p:bg>
    <p:spTree>
      <p:nvGrpSpPr>
        <p:cNvPr id="220" name="Shape 220"/>
        <p:cNvGrpSpPr/>
        <p:nvPr/>
      </p:nvGrpSpPr>
      <p:grpSpPr>
        <a:xfrm>
          <a:off x="0" y="0"/>
          <a:ext cx="0" cy="0"/>
          <a:chOff x="0" y="0"/>
          <a:chExt cx="0" cy="0"/>
        </a:xfrm>
      </p:grpSpPr>
      <p:pic>
        <p:nvPicPr>
          <p:cNvPr id="221" name="Google Shape;221;p17"/>
          <p:cNvPicPr preferRelativeResize="0"/>
          <p:nvPr/>
        </p:nvPicPr>
        <p:blipFill rotWithShape="1">
          <a:blip r:embed="rId3">
            <a:alphaModFix/>
          </a:blip>
          <a:srcRect b="13369" l="0" r="0" t="2596"/>
          <a:stretch/>
        </p:blipFill>
        <p:spPr>
          <a:xfrm>
            <a:off x="152125" y="0"/>
            <a:ext cx="12431251" cy="10287001"/>
          </a:xfrm>
          <a:prstGeom prst="rect">
            <a:avLst/>
          </a:prstGeom>
          <a:noFill/>
          <a:ln>
            <a:noFill/>
          </a:ln>
        </p:spPr>
      </p:pic>
      <p:pic>
        <p:nvPicPr>
          <p:cNvPr id="222" name="Google Shape;222;p17"/>
          <p:cNvPicPr preferRelativeResize="0"/>
          <p:nvPr/>
        </p:nvPicPr>
        <p:blipFill rotWithShape="1">
          <a:blip r:embed="rId4">
            <a:alphaModFix/>
          </a:blip>
          <a:srcRect b="0" l="10269" r="10269" t="0"/>
          <a:stretch/>
        </p:blipFill>
        <p:spPr>
          <a:xfrm>
            <a:off x="12838554" y="0"/>
            <a:ext cx="5449446" cy="10287000"/>
          </a:xfrm>
          <a:prstGeom prst="rect">
            <a:avLst/>
          </a:prstGeom>
          <a:noFill/>
          <a:ln>
            <a:noFill/>
          </a:ln>
        </p:spPr>
      </p:pic>
      <p:grpSp>
        <p:nvGrpSpPr>
          <p:cNvPr id="223" name="Google Shape;223;p17"/>
          <p:cNvGrpSpPr/>
          <p:nvPr/>
        </p:nvGrpSpPr>
        <p:grpSpPr>
          <a:xfrm>
            <a:off x="1172163" y="1537866"/>
            <a:ext cx="10458029" cy="6885782"/>
            <a:chOff x="0" y="-85725"/>
            <a:chExt cx="2754378" cy="1813539"/>
          </a:xfrm>
        </p:grpSpPr>
        <p:sp>
          <p:nvSpPr>
            <p:cNvPr id="224" name="Google Shape;224;p17"/>
            <p:cNvSpPr/>
            <p:nvPr/>
          </p:nvSpPr>
          <p:spPr>
            <a:xfrm>
              <a:off x="0" y="0"/>
              <a:ext cx="2754378" cy="1727814"/>
            </a:xfrm>
            <a:custGeom>
              <a:rect b="b" l="l" r="r" t="t"/>
              <a:pathLst>
                <a:path extrusionOk="0" h="1727814" w="2754378">
                  <a:moveTo>
                    <a:pt x="37755" y="0"/>
                  </a:moveTo>
                  <a:lnTo>
                    <a:pt x="2716624" y="0"/>
                  </a:lnTo>
                  <a:cubicBezTo>
                    <a:pt x="2737475" y="0"/>
                    <a:pt x="2754378" y="16903"/>
                    <a:pt x="2754378" y="37755"/>
                  </a:cubicBezTo>
                  <a:lnTo>
                    <a:pt x="2754378" y="1690060"/>
                  </a:lnTo>
                  <a:cubicBezTo>
                    <a:pt x="2754378" y="1710911"/>
                    <a:pt x="2737475" y="1727814"/>
                    <a:pt x="2716624" y="1727814"/>
                  </a:cubicBezTo>
                  <a:lnTo>
                    <a:pt x="37755" y="1727814"/>
                  </a:lnTo>
                  <a:cubicBezTo>
                    <a:pt x="16903" y="1727814"/>
                    <a:pt x="0" y="1710911"/>
                    <a:pt x="0" y="1690060"/>
                  </a:cubicBezTo>
                  <a:lnTo>
                    <a:pt x="0" y="37755"/>
                  </a:lnTo>
                  <a:cubicBezTo>
                    <a:pt x="0" y="16903"/>
                    <a:pt x="16903" y="0"/>
                    <a:pt x="37755" y="0"/>
                  </a:cubicBezTo>
                  <a:close/>
                </a:path>
              </a:pathLst>
            </a:custGeom>
            <a:solidFill>
              <a:srgbClr val="F2B1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7"/>
            <p:cNvSpPr txBox="1"/>
            <p:nvPr/>
          </p:nvSpPr>
          <p:spPr>
            <a:xfrm>
              <a:off x="0" y="-85725"/>
              <a:ext cx="2754378" cy="1813539"/>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17"/>
          <p:cNvSpPr txBox="1"/>
          <p:nvPr/>
        </p:nvSpPr>
        <p:spPr>
          <a:xfrm>
            <a:off x="2921958" y="2447171"/>
            <a:ext cx="6958441" cy="1885522"/>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0" i="0" lang="en-US" sz="14437" u="none" cap="none" strike="noStrike">
                <a:solidFill>
                  <a:srgbClr val="F54C2E"/>
                </a:solidFill>
                <a:latin typeface="Concert One"/>
                <a:ea typeface="Concert One"/>
                <a:cs typeface="Concert One"/>
                <a:sym typeface="Concert One"/>
              </a:rPr>
              <a:t>DAY TWO</a:t>
            </a:r>
            <a:endParaRPr/>
          </a:p>
        </p:txBody>
      </p:sp>
      <p:sp>
        <p:nvSpPr>
          <p:cNvPr id="227" name="Google Shape;227;p17"/>
          <p:cNvSpPr txBox="1"/>
          <p:nvPr/>
        </p:nvSpPr>
        <p:spPr>
          <a:xfrm>
            <a:off x="2032379" y="4914900"/>
            <a:ext cx="8737500" cy="2370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i="0" lang="en-US" sz="2200" u="none" cap="none" strike="noStrike">
                <a:solidFill>
                  <a:srgbClr val="000000"/>
                </a:solidFill>
                <a:latin typeface="Montserrat Medium"/>
                <a:ea typeface="Montserrat Medium"/>
                <a:cs typeface="Montserrat Medium"/>
                <a:sym typeface="Montserrat Medium"/>
              </a:rPr>
              <a:t>We're excited to start a week-long event introducing you to our school community and preparing you for the upcoming academic year. Participate in activities, meet students and staff, and learn about available resources for your success.</a:t>
            </a:r>
            <a:endParaRPr>
              <a:latin typeface="Montserrat Medium"/>
              <a:ea typeface="Montserrat Medium"/>
              <a:cs typeface="Montserrat Medium"/>
              <a:sym typeface="Montserrat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BBD6"/>
        </a:solidFill>
      </p:bgPr>
    </p:bg>
    <p:spTree>
      <p:nvGrpSpPr>
        <p:cNvPr id="231" name="Shape 231"/>
        <p:cNvGrpSpPr/>
        <p:nvPr/>
      </p:nvGrpSpPr>
      <p:grpSpPr>
        <a:xfrm>
          <a:off x="0" y="0"/>
          <a:ext cx="0" cy="0"/>
          <a:chOff x="0" y="0"/>
          <a:chExt cx="0" cy="0"/>
        </a:xfrm>
      </p:grpSpPr>
      <p:pic>
        <p:nvPicPr>
          <p:cNvPr id="232" name="Google Shape;232;p18"/>
          <p:cNvPicPr preferRelativeResize="0"/>
          <p:nvPr/>
        </p:nvPicPr>
        <p:blipFill rotWithShape="1">
          <a:blip r:embed="rId3">
            <a:alphaModFix/>
          </a:blip>
          <a:srcRect b="14510" l="0" r="5060" t="14396"/>
          <a:stretch/>
        </p:blipFill>
        <p:spPr>
          <a:xfrm>
            <a:off x="4333050" y="0"/>
            <a:ext cx="13954949" cy="10286998"/>
          </a:xfrm>
          <a:prstGeom prst="rect">
            <a:avLst/>
          </a:prstGeom>
          <a:noFill/>
          <a:ln>
            <a:noFill/>
          </a:ln>
        </p:spPr>
      </p:pic>
      <p:pic>
        <p:nvPicPr>
          <p:cNvPr id="233" name="Google Shape;233;p18"/>
          <p:cNvPicPr preferRelativeResize="0"/>
          <p:nvPr/>
        </p:nvPicPr>
        <p:blipFill rotWithShape="1">
          <a:blip r:embed="rId4">
            <a:alphaModFix/>
          </a:blip>
          <a:srcRect b="0" l="41489" r="23194" t="0"/>
          <a:stretch/>
        </p:blipFill>
        <p:spPr>
          <a:xfrm>
            <a:off x="0" y="0"/>
            <a:ext cx="5449446" cy="10287000"/>
          </a:xfrm>
          <a:prstGeom prst="rect">
            <a:avLst/>
          </a:prstGeom>
          <a:noFill/>
          <a:ln>
            <a:noFill/>
          </a:ln>
        </p:spPr>
      </p:pic>
      <p:grpSp>
        <p:nvGrpSpPr>
          <p:cNvPr id="234" name="Google Shape;234;p18"/>
          <p:cNvGrpSpPr/>
          <p:nvPr/>
        </p:nvGrpSpPr>
        <p:grpSpPr>
          <a:xfrm>
            <a:off x="6639709" y="1537866"/>
            <a:ext cx="10458029" cy="6885782"/>
            <a:chOff x="0" y="-85725"/>
            <a:chExt cx="2754378" cy="1813539"/>
          </a:xfrm>
        </p:grpSpPr>
        <p:sp>
          <p:nvSpPr>
            <p:cNvPr id="235" name="Google Shape;235;p18"/>
            <p:cNvSpPr/>
            <p:nvPr/>
          </p:nvSpPr>
          <p:spPr>
            <a:xfrm>
              <a:off x="0" y="0"/>
              <a:ext cx="2754378" cy="1727814"/>
            </a:xfrm>
            <a:custGeom>
              <a:rect b="b" l="l" r="r" t="t"/>
              <a:pathLst>
                <a:path extrusionOk="0" h="1727814" w="2754378">
                  <a:moveTo>
                    <a:pt x="37755" y="0"/>
                  </a:moveTo>
                  <a:lnTo>
                    <a:pt x="2716624" y="0"/>
                  </a:lnTo>
                  <a:cubicBezTo>
                    <a:pt x="2737475" y="0"/>
                    <a:pt x="2754378" y="16903"/>
                    <a:pt x="2754378" y="37755"/>
                  </a:cubicBezTo>
                  <a:lnTo>
                    <a:pt x="2754378" y="1690060"/>
                  </a:lnTo>
                  <a:cubicBezTo>
                    <a:pt x="2754378" y="1710911"/>
                    <a:pt x="2737475" y="1727814"/>
                    <a:pt x="2716624" y="1727814"/>
                  </a:cubicBezTo>
                  <a:lnTo>
                    <a:pt x="37755" y="1727814"/>
                  </a:lnTo>
                  <a:cubicBezTo>
                    <a:pt x="16903" y="1727814"/>
                    <a:pt x="0" y="1710911"/>
                    <a:pt x="0" y="1690060"/>
                  </a:cubicBezTo>
                  <a:lnTo>
                    <a:pt x="0" y="37755"/>
                  </a:lnTo>
                  <a:cubicBezTo>
                    <a:pt x="0" y="16903"/>
                    <a:pt x="16903" y="0"/>
                    <a:pt x="37755" y="0"/>
                  </a:cubicBezTo>
                  <a:close/>
                </a:path>
              </a:pathLst>
            </a:custGeom>
            <a:solidFill>
              <a:srgbClr val="F2B1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8"/>
            <p:cNvSpPr txBox="1"/>
            <p:nvPr/>
          </p:nvSpPr>
          <p:spPr>
            <a:xfrm>
              <a:off x="0" y="-85725"/>
              <a:ext cx="2754378" cy="1813539"/>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7" name="Google Shape;237;p18"/>
          <p:cNvSpPr txBox="1"/>
          <p:nvPr/>
        </p:nvSpPr>
        <p:spPr>
          <a:xfrm>
            <a:off x="7724287" y="2404965"/>
            <a:ext cx="8288872" cy="1885522"/>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0" i="0" lang="en-US" sz="14437" u="none" cap="none" strike="noStrike">
                <a:solidFill>
                  <a:srgbClr val="F54C2E"/>
                </a:solidFill>
                <a:latin typeface="Concert One"/>
                <a:ea typeface="Concert One"/>
                <a:cs typeface="Concert One"/>
                <a:sym typeface="Concert One"/>
              </a:rPr>
              <a:t>DAY THREE</a:t>
            </a:r>
            <a:endParaRPr/>
          </a:p>
        </p:txBody>
      </p:sp>
      <p:sp>
        <p:nvSpPr>
          <p:cNvPr id="238" name="Google Shape;238;p18"/>
          <p:cNvSpPr txBox="1"/>
          <p:nvPr/>
        </p:nvSpPr>
        <p:spPr>
          <a:xfrm>
            <a:off x="7499924" y="4825069"/>
            <a:ext cx="8737598" cy="2473959"/>
          </a:xfrm>
          <a:prstGeom prst="rect">
            <a:avLst/>
          </a:prstGeom>
          <a:noFill/>
          <a:ln>
            <a:noFill/>
          </a:ln>
        </p:spPr>
        <p:txBody>
          <a:bodyPr anchorCtr="0" anchor="t" bIns="0" lIns="0" spcFirstLastPara="1" rIns="0" wrap="square" tIns="0">
            <a:spAutoFit/>
          </a:bodyPr>
          <a:lstStyle/>
          <a:p>
            <a:pPr indent="0" lvl="0" marL="0" marR="0" rtl="0" algn="ctr">
              <a:lnSpc>
                <a:spcPct val="230000"/>
              </a:lnSpc>
              <a:spcBef>
                <a:spcPts val="0"/>
              </a:spcBef>
              <a:spcAft>
                <a:spcPts val="0"/>
              </a:spcAft>
              <a:buNone/>
            </a:pPr>
            <a:r>
              <a:rPr b="0" i="0" lang="en-US" sz="2200" u="none" cap="none" strike="noStrike">
                <a:solidFill>
                  <a:srgbClr val="000000"/>
                </a:solidFill>
                <a:latin typeface="Montserrat Medium"/>
                <a:ea typeface="Montserrat Medium"/>
                <a:cs typeface="Montserrat Medium"/>
                <a:sym typeface="Montserrat Medium"/>
              </a:rPr>
              <a:t>We're excited to start a week-long event introducing you to our school community and preparing you for the upcoming academic year. Participate in activities, meet students and staff, and learn about available resources for your success.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B1DF"/>
        </a:solidFill>
      </p:bgPr>
    </p:bg>
    <p:spTree>
      <p:nvGrpSpPr>
        <p:cNvPr id="242" name="Shape 242"/>
        <p:cNvGrpSpPr/>
        <p:nvPr/>
      </p:nvGrpSpPr>
      <p:grpSpPr>
        <a:xfrm>
          <a:off x="0" y="0"/>
          <a:ext cx="0" cy="0"/>
          <a:chOff x="0" y="0"/>
          <a:chExt cx="0" cy="0"/>
        </a:xfrm>
      </p:grpSpPr>
      <p:pic>
        <p:nvPicPr>
          <p:cNvPr id="243" name="Google Shape;243;p19"/>
          <p:cNvPicPr preferRelativeResize="0"/>
          <p:nvPr/>
        </p:nvPicPr>
        <p:blipFill rotWithShape="1">
          <a:blip r:embed="rId3">
            <a:alphaModFix/>
          </a:blip>
          <a:srcRect b="13374" l="6544" r="6536" t="0"/>
          <a:stretch/>
        </p:blipFill>
        <p:spPr>
          <a:xfrm>
            <a:off x="0" y="5401150"/>
            <a:ext cx="18288000" cy="4885850"/>
          </a:xfrm>
          <a:prstGeom prst="rect">
            <a:avLst/>
          </a:prstGeom>
          <a:noFill/>
          <a:ln>
            <a:noFill/>
          </a:ln>
        </p:spPr>
      </p:pic>
      <p:pic>
        <p:nvPicPr>
          <p:cNvPr id="244" name="Google Shape;244;p19"/>
          <p:cNvPicPr preferRelativeResize="0"/>
          <p:nvPr/>
        </p:nvPicPr>
        <p:blipFill>
          <a:blip r:embed="rId4">
            <a:alphaModFix/>
          </a:blip>
          <a:stretch>
            <a:fillRect/>
          </a:stretch>
        </p:blipFill>
        <p:spPr>
          <a:xfrm>
            <a:off x="785150" y="1947807"/>
            <a:ext cx="3798000" cy="6834000"/>
          </a:xfrm>
          <a:prstGeom prst="roundRect">
            <a:avLst>
              <a:gd fmla="val 8148" name="adj"/>
            </a:avLst>
          </a:prstGeom>
          <a:noFill/>
          <a:ln>
            <a:noFill/>
          </a:ln>
        </p:spPr>
      </p:pic>
      <p:pic>
        <p:nvPicPr>
          <p:cNvPr id="245" name="Google Shape;245;p19"/>
          <p:cNvPicPr preferRelativeResize="0"/>
          <p:nvPr/>
        </p:nvPicPr>
        <p:blipFill>
          <a:blip r:embed="rId5">
            <a:alphaModFix/>
          </a:blip>
          <a:stretch>
            <a:fillRect/>
          </a:stretch>
        </p:blipFill>
        <p:spPr>
          <a:xfrm>
            <a:off x="5091675" y="1947792"/>
            <a:ext cx="3798000" cy="6834000"/>
          </a:xfrm>
          <a:prstGeom prst="roundRect">
            <a:avLst>
              <a:gd fmla="val 7753" name="adj"/>
            </a:avLst>
          </a:prstGeom>
          <a:noFill/>
          <a:ln>
            <a:noFill/>
          </a:ln>
        </p:spPr>
      </p:pic>
      <p:pic>
        <p:nvPicPr>
          <p:cNvPr id="246" name="Google Shape;246;p19"/>
          <p:cNvPicPr preferRelativeResize="0"/>
          <p:nvPr/>
        </p:nvPicPr>
        <p:blipFill>
          <a:blip r:embed="rId6">
            <a:alphaModFix/>
          </a:blip>
          <a:stretch>
            <a:fillRect/>
          </a:stretch>
        </p:blipFill>
        <p:spPr>
          <a:xfrm>
            <a:off x="9398225" y="1947769"/>
            <a:ext cx="3798000" cy="6834000"/>
          </a:xfrm>
          <a:prstGeom prst="roundRect">
            <a:avLst>
              <a:gd fmla="val 7667" name="adj"/>
            </a:avLst>
          </a:prstGeom>
          <a:noFill/>
          <a:ln>
            <a:noFill/>
          </a:ln>
        </p:spPr>
      </p:pic>
      <p:pic>
        <p:nvPicPr>
          <p:cNvPr id="247" name="Google Shape;247;p19"/>
          <p:cNvPicPr preferRelativeResize="0"/>
          <p:nvPr/>
        </p:nvPicPr>
        <p:blipFill>
          <a:blip r:embed="rId7">
            <a:alphaModFix/>
          </a:blip>
          <a:stretch>
            <a:fillRect/>
          </a:stretch>
        </p:blipFill>
        <p:spPr>
          <a:xfrm>
            <a:off x="13704725" y="1947793"/>
            <a:ext cx="3798000" cy="6834000"/>
          </a:xfrm>
          <a:prstGeom prst="roundRect">
            <a:avLst>
              <a:gd fmla="val 8328" name="adj"/>
            </a:avLst>
          </a:prstGeom>
          <a:noFill/>
          <a:ln>
            <a:noFill/>
          </a:ln>
        </p:spPr>
      </p:pic>
      <p:sp>
        <p:nvSpPr>
          <p:cNvPr id="248" name="Google Shape;248;p19"/>
          <p:cNvSpPr txBox="1"/>
          <p:nvPr/>
        </p:nvSpPr>
        <p:spPr>
          <a:xfrm>
            <a:off x="1436289" y="9205031"/>
            <a:ext cx="2495820" cy="439674"/>
          </a:xfrm>
          <a:prstGeom prst="rect">
            <a:avLst/>
          </a:prstGeom>
          <a:noFill/>
          <a:ln>
            <a:noFill/>
          </a:ln>
        </p:spPr>
        <p:txBody>
          <a:bodyPr anchorCtr="0" anchor="t" bIns="0" lIns="0" spcFirstLastPara="1" rIns="0" wrap="square" tIns="0">
            <a:spAutoFit/>
          </a:bodyPr>
          <a:lstStyle/>
          <a:p>
            <a:pPr indent="0" lvl="0" marL="0" marR="0" rtl="0" algn="ctr">
              <a:lnSpc>
                <a:spcPct val="157000"/>
              </a:lnSpc>
              <a:spcBef>
                <a:spcPts val="0"/>
              </a:spcBef>
              <a:spcAft>
                <a:spcPts val="0"/>
              </a:spcAft>
              <a:buNone/>
            </a:pPr>
            <a:r>
              <a:rPr b="0" i="0" lang="en-US" sz="2400" u="none" cap="none" strike="noStrike">
                <a:solidFill>
                  <a:srgbClr val="000000"/>
                </a:solidFill>
                <a:latin typeface="Montserrat SemiBold"/>
                <a:ea typeface="Montserrat SemiBold"/>
                <a:cs typeface="Montserrat SemiBold"/>
                <a:sym typeface="Montserrat SemiBold"/>
              </a:rPr>
              <a:t>Chess Club</a:t>
            </a:r>
            <a:endParaRPr/>
          </a:p>
        </p:txBody>
      </p:sp>
      <p:sp>
        <p:nvSpPr>
          <p:cNvPr id="249" name="Google Shape;249;p19"/>
          <p:cNvSpPr txBox="1"/>
          <p:nvPr/>
        </p:nvSpPr>
        <p:spPr>
          <a:xfrm>
            <a:off x="5778365" y="9205031"/>
            <a:ext cx="2495820" cy="439674"/>
          </a:xfrm>
          <a:prstGeom prst="rect">
            <a:avLst/>
          </a:prstGeom>
          <a:noFill/>
          <a:ln>
            <a:noFill/>
          </a:ln>
        </p:spPr>
        <p:txBody>
          <a:bodyPr anchorCtr="0" anchor="t" bIns="0" lIns="0" spcFirstLastPara="1" rIns="0" wrap="square" tIns="0">
            <a:spAutoFit/>
          </a:bodyPr>
          <a:lstStyle/>
          <a:p>
            <a:pPr indent="0" lvl="0" marL="0" marR="0" rtl="0" algn="ctr">
              <a:lnSpc>
                <a:spcPct val="157000"/>
              </a:lnSpc>
              <a:spcBef>
                <a:spcPts val="0"/>
              </a:spcBef>
              <a:spcAft>
                <a:spcPts val="0"/>
              </a:spcAft>
              <a:buNone/>
            </a:pPr>
            <a:r>
              <a:rPr b="0" i="0" lang="en-US" sz="2400" u="none" cap="none" strike="noStrike">
                <a:solidFill>
                  <a:srgbClr val="000000"/>
                </a:solidFill>
                <a:latin typeface="Montserrat SemiBold"/>
                <a:ea typeface="Montserrat SemiBold"/>
                <a:cs typeface="Montserrat SemiBold"/>
                <a:sym typeface="Montserrat SemiBold"/>
              </a:rPr>
              <a:t>Robotics Team</a:t>
            </a:r>
            <a:endParaRPr/>
          </a:p>
        </p:txBody>
      </p:sp>
      <p:sp>
        <p:nvSpPr>
          <p:cNvPr id="250" name="Google Shape;250;p19"/>
          <p:cNvSpPr txBox="1"/>
          <p:nvPr/>
        </p:nvSpPr>
        <p:spPr>
          <a:xfrm>
            <a:off x="10049357" y="9205031"/>
            <a:ext cx="2495820" cy="439674"/>
          </a:xfrm>
          <a:prstGeom prst="rect">
            <a:avLst/>
          </a:prstGeom>
          <a:noFill/>
          <a:ln>
            <a:noFill/>
          </a:ln>
        </p:spPr>
        <p:txBody>
          <a:bodyPr anchorCtr="0" anchor="t" bIns="0" lIns="0" spcFirstLastPara="1" rIns="0" wrap="square" tIns="0">
            <a:spAutoFit/>
          </a:bodyPr>
          <a:lstStyle/>
          <a:p>
            <a:pPr indent="0" lvl="0" marL="0" marR="0" rtl="0" algn="ctr">
              <a:lnSpc>
                <a:spcPct val="157000"/>
              </a:lnSpc>
              <a:spcBef>
                <a:spcPts val="0"/>
              </a:spcBef>
              <a:spcAft>
                <a:spcPts val="0"/>
              </a:spcAft>
              <a:buNone/>
            </a:pPr>
            <a:r>
              <a:rPr b="0" i="0" lang="en-US" sz="2400" u="none" cap="none" strike="noStrike">
                <a:solidFill>
                  <a:srgbClr val="000000"/>
                </a:solidFill>
                <a:latin typeface="Montserrat SemiBold"/>
                <a:ea typeface="Montserrat SemiBold"/>
                <a:cs typeface="Montserrat SemiBold"/>
                <a:sym typeface="Montserrat SemiBold"/>
              </a:rPr>
              <a:t>Drama Club</a:t>
            </a:r>
            <a:endParaRPr/>
          </a:p>
        </p:txBody>
      </p:sp>
      <p:sp>
        <p:nvSpPr>
          <p:cNvPr id="251" name="Google Shape;251;p19"/>
          <p:cNvSpPr txBox="1"/>
          <p:nvPr/>
        </p:nvSpPr>
        <p:spPr>
          <a:xfrm>
            <a:off x="14355891" y="9205031"/>
            <a:ext cx="2495820" cy="439674"/>
          </a:xfrm>
          <a:prstGeom prst="rect">
            <a:avLst/>
          </a:prstGeom>
          <a:noFill/>
          <a:ln>
            <a:noFill/>
          </a:ln>
        </p:spPr>
        <p:txBody>
          <a:bodyPr anchorCtr="0" anchor="t" bIns="0" lIns="0" spcFirstLastPara="1" rIns="0" wrap="square" tIns="0">
            <a:spAutoFit/>
          </a:bodyPr>
          <a:lstStyle/>
          <a:p>
            <a:pPr indent="0" lvl="0" marL="0" marR="0" rtl="0" algn="ctr">
              <a:lnSpc>
                <a:spcPct val="157000"/>
              </a:lnSpc>
              <a:spcBef>
                <a:spcPts val="0"/>
              </a:spcBef>
              <a:spcAft>
                <a:spcPts val="0"/>
              </a:spcAft>
              <a:buNone/>
            </a:pPr>
            <a:r>
              <a:rPr b="0" i="0" lang="en-US" sz="2400" u="none" cap="none" strike="noStrike">
                <a:solidFill>
                  <a:srgbClr val="000000"/>
                </a:solidFill>
                <a:latin typeface="Montserrat SemiBold"/>
                <a:ea typeface="Montserrat SemiBold"/>
                <a:cs typeface="Montserrat SemiBold"/>
                <a:sym typeface="Montserrat SemiBold"/>
              </a:rPr>
              <a:t>Debate Team</a:t>
            </a:r>
            <a:endParaRPr/>
          </a:p>
        </p:txBody>
      </p:sp>
      <p:pic>
        <p:nvPicPr>
          <p:cNvPr id="252" name="Google Shape;252;p19"/>
          <p:cNvPicPr preferRelativeResize="0"/>
          <p:nvPr/>
        </p:nvPicPr>
        <p:blipFill rotWithShape="1">
          <a:blip r:embed="rId8">
            <a:alphaModFix/>
          </a:blip>
          <a:srcRect b="0" l="7166" r="0" t="0"/>
          <a:stretch/>
        </p:blipFill>
        <p:spPr>
          <a:xfrm>
            <a:off x="0" y="601375"/>
            <a:ext cx="14895099" cy="1825500"/>
          </a:xfrm>
          <a:prstGeom prst="rect">
            <a:avLst/>
          </a:prstGeom>
          <a:noFill/>
          <a:ln>
            <a:noFill/>
          </a:ln>
        </p:spPr>
      </p:pic>
      <p:sp>
        <p:nvSpPr>
          <p:cNvPr id="253" name="Google Shape;253;p19"/>
          <p:cNvSpPr txBox="1"/>
          <p:nvPr/>
        </p:nvSpPr>
        <p:spPr>
          <a:xfrm>
            <a:off x="1028700" y="819421"/>
            <a:ext cx="12596400" cy="1364700"/>
          </a:xfrm>
          <a:prstGeom prst="rect">
            <a:avLst/>
          </a:prstGeom>
          <a:noFill/>
          <a:ln>
            <a:noFill/>
          </a:ln>
        </p:spPr>
        <p:txBody>
          <a:bodyPr anchorCtr="0" anchor="t" bIns="0" lIns="0" spcFirstLastPara="1" rIns="0" wrap="square" tIns="0">
            <a:spAutoFit/>
          </a:bodyPr>
          <a:lstStyle/>
          <a:p>
            <a:pPr indent="0" lvl="0" marL="0" marR="0" rtl="0" algn="l">
              <a:lnSpc>
                <a:spcPct val="97002"/>
              </a:lnSpc>
              <a:spcBef>
                <a:spcPts val="0"/>
              </a:spcBef>
              <a:spcAft>
                <a:spcPts val="0"/>
              </a:spcAft>
              <a:buNone/>
            </a:pPr>
            <a:r>
              <a:rPr b="0" i="0" lang="en-US" sz="9140" u="none" cap="none" strike="noStrike">
                <a:solidFill>
                  <a:srgbClr val="F5F5F5"/>
                </a:solidFill>
                <a:latin typeface="Concert One"/>
                <a:ea typeface="Concert One"/>
                <a:cs typeface="Concert One"/>
                <a:sym typeface="Concert One"/>
              </a:rPr>
              <a:t>CLUBS &amp; ORGANIZATIONS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6F43"/>
        </a:solidFill>
      </p:bgPr>
    </p:bg>
    <p:spTree>
      <p:nvGrpSpPr>
        <p:cNvPr id="257" name="Shape 257"/>
        <p:cNvGrpSpPr/>
        <p:nvPr/>
      </p:nvGrpSpPr>
      <p:grpSpPr>
        <a:xfrm>
          <a:off x="0" y="0"/>
          <a:ext cx="0" cy="0"/>
          <a:chOff x="0" y="0"/>
          <a:chExt cx="0" cy="0"/>
        </a:xfrm>
      </p:grpSpPr>
      <p:pic>
        <p:nvPicPr>
          <p:cNvPr id="258" name="Google Shape;258;p20"/>
          <p:cNvPicPr preferRelativeResize="0"/>
          <p:nvPr/>
        </p:nvPicPr>
        <p:blipFill rotWithShape="1">
          <a:blip r:embed="rId3">
            <a:alphaModFix/>
          </a:blip>
          <a:srcRect b="0" l="5218" r="6923" t="0"/>
          <a:stretch/>
        </p:blipFill>
        <p:spPr>
          <a:xfrm>
            <a:off x="0" y="2941075"/>
            <a:ext cx="18288000" cy="4167075"/>
          </a:xfrm>
          <a:prstGeom prst="rect">
            <a:avLst/>
          </a:prstGeom>
          <a:noFill/>
          <a:ln>
            <a:noFill/>
          </a:ln>
        </p:spPr>
      </p:pic>
      <p:sp>
        <p:nvSpPr>
          <p:cNvPr id="259" name="Google Shape;259;p20"/>
          <p:cNvSpPr/>
          <p:nvPr/>
        </p:nvSpPr>
        <p:spPr>
          <a:xfrm rot="1066683">
            <a:off x="11591343" y="-1300174"/>
            <a:ext cx="1905346" cy="2600348"/>
          </a:xfrm>
          <a:custGeom>
            <a:rect b="b" l="l" r="r" t="t"/>
            <a:pathLst>
              <a:path extrusionOk="0" h="2600348" w="1905346">
                <a:moveTo>
                  <a:pt x="0" y="0"/>
                </a:moveTo>
                <a:lnTo>
                  <a:pt x="1905346" y="0"/>
                </a:lnTo>
                <a:lnTo>
                  <a:pt x="1905346" y="2600348"/>
                </a:lnTo>
                <a:lnTo>
                  <a:pt x="0" y="2600348"/>
                </a:lnTo>
                <a:lnTo>
                  <a:pt x="0" y="0"/>
                </a:lnTo>
                <a:close/>
              </a:path>
            </a:pathLst>
          </a:custGeom>
          <a:blipFill rotWithShape="1">
            <a:blip r:embed="rId4">
              <a:alphaModFix/>
            </a:blip>
            <a:stretch>
              <a:fillRect b="0" l="0" r="0" t="0"/>
            </a:stretch>
          </a:blipFill>
          <a:ln>
            <a:noFill/>
          </a:ln>
        </p:spPr>
      </p:sp>
      <p:sp>
        <p:nvSpPr>
          <p:cNvPr id="260" name="Google Shape;260;p20"/>
          <p:cNvSpPr/>
          <p:nvPr/>
        </p:nvSpPr>
        <p:spPr>
          <a:xfrm rot="1066683">
            <a:off x="14663323" y="7646709"/>
            <a:ext cx="2191668" cy="2991110"/>
          </a:xfrm>
          <a:custGeom>
            <a:rect b="b" l="l" r="r" t="t"/>
            <a:pathLst>
              <a:path extrusionOk="0" h="2991110" w="2191668">
                <a:moveTo>
                  <a:pt x="0" y="0"/>
                </a:moveTo>
                <a:lnTo>
                  <a:pt x="2191668" y="0"/>
                </a:lnTo>
                <a:lnTo>
                  <a:pt x="2191668" y="2991110"/>
                </a:lnTo>
                <a:lnTo>
                  <a:pt x="0" y="2991110"/>
                </a:lnTo>
                <a:lnTo>
                  <a:pt x="0" y="0"/>
                </a:lnTo>
                <a:close/>
              </a:path>
            </a:pathLst>
          </a:custGeom>
          <a:blipFill rotWithShape="1">
            <a:blip r:embed="rId4">
              <a:alphaModFix/>
            </a:blip>
            <a:stretch>
              <a:fillRect b="0" l="0" r="0" t="0"/>
            </a:stretch>
          </a:blipFill>
          <a:ln>
            <a:noFill/>
          </a:ln>
        </p:spPr>
      </p:sp>
      <p:sp>
        <p:nvSpPr>
          <p:cNvPr id="261" name="Google Shape;261;p20"/>
          <p:cNvSpPr/>
          <p:nvPr/>
        </p:nvSpPr>
        <p:spPr>
          <a:xfrm rot="1066683">
            <a:off x="5785097" y="7494832"/>
            <a:ext cx="2433994" cy="3321829"/>
          </a:xfrm>
          <a:custGeom>
            <a:rect b="b" l="l" r="r" t="t"/>
            <a:pathLst>
              <a:path extrusionOk="0" h="3321829" w="2433994">
                <a:moveTo>
                  <a:pt x="0" y="0"/>
                </a:moveTo>
                <a:lnTo>
                  <a:pt x="2433995" y="0"/>
                </a:lnTo>
                <a:lnTo>
                  <a:pt x="2433995" y="3321829"/>
                </a:lnTo>
                <a:lnTo>
                  <a:pt x="0" y="3321829"/>
                </a:lnTo>
                <a:lnTo>
                  <a:pt x="0" y="0"/>
                </a:lnTo>
                <a:close/>
              </a:path>
            </a:pathLst>
          </a:custGeom>
          <a:blipFill rotWithShape="1">
            <a:blip r:embed="rId4">
              <a:alphaModFix/>
            </a:blip>
            <a:stretch>
              <a:fillRect b="0" l="0" r="0" t="0"/>
            </a:stretch>
          </a:blipFill>
          <a:ln>
            <a:noFill/>
          </a:ln>
        </p:spPr>
      </p:sp>
      <p:sp>
        <p:nvSpPr>
          <p:cNvPr id="262" name="Google Shape;262;p20"/>
          <p:cNvSpPr/>
          <p:nvPr/>
        </p:nvSpPr>
        <p:spPr>
          <a:xfrm rot="1066683">
            <a:off x="15740105" y="531412"/>
            <a:ext cx="1282589" cy="1750432"/>
          </a:xfrm>
          <a:custGeom>
            <a:rect b="b" l="l" r="r" t="t"/>
            <a:pathLst>
              <a:path extrusionOk="0" h="1750432" w="1282589">
                <a:moveTo>
                  <a:pt x="0" y="0"/>
                </a:moveTo>
                <a:lnTo>
                  <a:pt x="1282589" y="0"/>
                </a:lnTo>
                <a:lnTo>
                  <a:pt x="1282589" y="1750431"/>
                </a:lnTo>
                <a:lnTo>
                  <a:pt x="0" y="1750431"/>
                </a:lnTo>
                <a:lnTo>
                  <a:pt x="0" y="0"/>
                </a:lnTo>
                <a:close/>
              </a:path>
            </a:pathLst>
          </a:custGeom>
          <a:blipFill rotWithShape="1">
            <a:blip r:embed="rId4">
              <a:alphaModFix/>
            </a:blip>
            <a:stretch>
              <a:fillRect b="0" l="0" r="0" t="0"/>
            </a:stretch>
          </a:blipFill>
          <a:ln>
            <a:noFill/>
          </a:ln>
        </p:spPr>
      </p:sp>
      <p:sp>
        <p:nvSpPr>
          <p:cNvPr id="263" name="Google Shape;263;p20"/>
          <p:cNvSpPr/>
          <p:nvPr/>
        </p:nvSpPr>
        <p:spPr>
          <a:xfrm rot="1066683">
            <a:off x="1455801" y="753252"/>
            <a:ext cx="1282589" cy="1750432"/>
          </a:xfrm>
          <a:custGeom>
            <a:rect b="b" l="l" r="r" t="t"/>
            <a:pathLst>
              <a:path extrusionOk="0" h="1750432" w="1282589">
                <a:moveTo>
                  <a:pt x="0" y="0"/>
                </a:moveTo>
                <a:lnTo>
                  <a:pt x="1282589" y="0"/>
                </a:lnTo>
                <a:lnTo>
                  <a:pt x="1282589" y="1750432"/>
                </a:lnTo>
                <a:lnTo>
                  <a:pt x="0" y="1750432"/>
                </a:lnTo>
                <a:lnTo>
                  <a:pt x="0" y="0"/>
                </a:lnTo>
                <a:close/>
              </a:path>
            </a:pathLst>
          </a:custGeom>
          <a:blipFill rotWithShape="1">
            <a:blip r:embed="rId4">
              <a:alphaModFix/>
            </a:blip>
            <a:stretch>
              <a:fillRect b="0" l="0" r="0" t="0"/>
            </a:stretch>
          </a:blipFill>
          <a:ln>
            <a:noFill/>
          </a:ln>
        </p:spPr>
      </p:sp>
      <p:sp>
        <p:nvSpPr>
          <p:cNvPr id="264" name="Google Shape;264;p20"/>
          <p:cNvSpPr/>
          <p:nvPr/>
        </p:nvSpPr>
        <p:spPr>
          <a:xfrm rot="1066683">
            <a:off x="663972" y="7804608"/>
            <a:ext cx="2078822" cy="2837102"/>
          </a:xfrm>
          <a:custGeom>
            <a:rect b="b" l="l" r="r" t="t"/>
            <a:pathLst>
              <a:path extrusionOk="0" h="2837102" w="2078822">
                <a:moveTo>
                  <a:pt x="0" y="0"/>
                </a:moveTo>
                <a:lnTo>
                  <a:pt x="2078822" y="0"/>
                </a:lnTo>
                <a:lnTo>
                  <a:pt x="2078822" y="2837102"/>
                </a:lnTo>
                <a:lnTo>
                  <a:pt x="0" y="2837102"/>
                </a:lnTo>
                <a:lnTo>
                  <a:pt x="0" y="0"/>
                </a:lnTo>
                <a:close/>
              </a:path>
            </a:pathLst>
          </a:custGeom>
          <a:blipFill rotWithShape="1">
            <a:blip r:embed="rId4">
              <a:alphaModFix/>
            </a:blip>
            <a:stretch>
              <a:fillRect b="0" l="0" r="0" t="0"/>
            </a:stretch>
          </a:blipFill>
          <a:ln>
            <a:noFill/>
          </a:ln>
        </p:spPr>
      </p:sp>
      <p:sp>
        <p:nvSpPr>
          <p:cNvPr id="265" name="Google Shape;265;p20"/>
          <p:cNvSpPr/>
          <p:nvPr/>
        </p:nvSpPr>
        <p:spPr>
          <a:xfrm rot="1066683">
            <a:off x="6442545" y="-369276"/>
            <a:ext cx="2280718" cy="3112643"/>
          </a:xfrm>
          <a:custGeom>
            <a:rect b="b" l="l" r="r" t="t"/>
            <a:pathLst>
              <a:path extrusionOk="0" h="3112643" w="2280718">
                <a:moveTo>
                  <a:pt x="0" y="0"/>
                </a:moveTo>
                <a:lnTo>
                  <a:pt x="2280719" y="0"/>
                </a:lnTo>
                <a:lnTo>
                  <a:pt x="2280719" y="3112643"/>
                </a:lnTo>
                <a:lnTo>
                  <a:pt x="0" y="3112643"/>
                </a:lnTo>
                <a:lnTo>
                  <a:pt x="0" y="0"/>
                </a:lnTo>
                <a:close/>
              </a:path>
            </a:pathLst>
          </a:custGeom>
          <a:blipFill rotWithShape="1">
            <a:blip r:embed="rId4">
              <a:alphaModFix/>
            </a:blip>
            <a:stretch>
              <a:fillRect b="0" l="0" r="0" t="0"/>
            </a:stretch>
          </a:blipFill>
          <a:ln>
            <a:noFill/>
          </a:ln>
        </p:spPr>
      </p:sp>
      <p:sp>
        <p:nvSpPr>
          <p:cNvPr id="266" name="Google Shape;266;p20"/>
          <p:cNvSpPr/>
          <p:nvPr/>
        </p:nvSpPr>
        <p:spPr>
          <a:xfrm rot="1066683">
            <a:off x="11113208" y="7708997"/>
            <a:ext cx="1282589" cy="1750432"/>
          </a:xfrm>
          <a:custGeom>
            <a:rect b="b" l="l" r="r" t="t"/>
            <a:pathLst>
              <a:path extrusionOk="0" h="1750432" w="1282589">
                <a:moveTo>
                  <a:pt x="0" y="0"/>
                </a:moveTo>
                <a:lnTo>
                  <a:pt x="1282589" y="0"/>
                </a:lnTo>
                <a:lnTo>
                  <a:pt x="1282589" y="1750432"/>
                </a:lnTo>
                <a:lnTo>
                  <a:pt x="0" y="1750432"/>
                </a:lnTo>
                <a:lnTo>
                  <a:pt x="0" y="0"/>
                </a:lnTo>
                <a:close/>
              </a:path>
            </a:pathLst>
          </a:custGeom>
          <a:blipFill rotWithShape="1">
            <a:blip r:embed="rId4">
              <a:alphaModFix/>
            </a:blip>
            <a:stretch>
              <a:fillRect b="0" l="0" r="0" t="0"/>
            </a:stretch>
          </a:blipFill>
          <a:ln>
            <a:noFill/>
          </a:ln>
        </p:spPr>
      </p:sp>
      <p:sp>
        <p:nvSpPr>
          <p:cNvPr id="267" name="Google Shape;267;p20"/>
          <p:cNvSpPr txBox="1"/>
          <p:nvPr/>
        </p:nvSpPr>
        <p:spPr>
          <a:xfrm>
            <a:off x="1028700" y="3654055"/>
            <a:ext cx="16230600" cy="26229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0" i="0" lang="en-US" sz="17568" u="none" cap="none" strike="noStrike">
                <a:solidFill>
                  <a:srgbClr val="F54C2E"/>
                </a:solidFill>
                <a:latin typeface="Concert One"/>
                <a:ea typeface="Concert One"/>
                <a:cs typeface="Concert One"/>
                <a:sym typeface="Concert One"/>
              </a:rPr>
              <a:t>ANY QUESTIONS?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4C2E"/>
        </a:solidFill>
      </p:bgPr>
    </p:bg>
    <p:spTree>
      <p:nvGrpSpPr>
        <p:cNvPr id="271" name="Shape 271"/>
        <p:cNvGrpSpPr/>
        <p:nvPr/>
      </p:nvGrpSpPr>
      <p:grpSpPr>
        <a:xfrm>
          <a:off x="0" y="0"/>
          <a:ext cx="0" cy="0"/>
          <a:chOff x="0" y="0"/>
          <a:chExt cx="0" cy="0"/>
        </a:xfrm>
      </p:grpSpPr>
      <p:pic>
        <p:nvPicPr>
          <p:cNvPr id="272" name="Google Shape;272;p21"/>
          <p:cNvPicPr preferRelativeResize="0"/>
          <p:nvPr/>
        </p:nvPicPr>
        <p:blipFill rotWithShape="1">
          <a:blip r:embed="rId3">
            <a:alphaModFix/>
          </a:blip>
          <a:srcRect b="0" l="4988" r="0" t="0"/>
          <a:stretch/>
        </p:blipFill>
        <p:spPr>
          <a:xfrm>
            <a:off x="0" y="590600"/>
            <a:ext cx="16046198" cy="1789475"/>
          </a:xfrm>
          <a:prstGeom prst="rect">
            <a:avLst/>
          </a:prstGeom>
          <a:noFill/>
          <a:ln>
            <a:noFill/>
          </a:ln>
        </p:spPr>
      </p:pic>
      <p:pic>
        <p:nvPicPr>
          <p:cNvPr id="273" name="Google Shape;273;p21"/>
          <p:cNvPicPr preferRelativeResize="0"/>
          <p:nvPr/>
        </p:nvPicPr>
        <p:blipFill rotWithShape="1">
          <a:blip r:embed="rId4">
            <a:alphaModFix/>
          </a:blip>
          <a:srcRect b="19723" l="0" r="0" t="0"/>
          <a:stretch/>
        </p:blipFill>
        <p:spPr>
          <a:xfrm>
            <a:off x="2017375" y="3420524"/>
            <a:ext cx="5795801" cy="6866474"/>
          </a:xfrm>
          <a:prstGeom prst="rect">
            <a:avLst/>
          </a:prstGeom>
          <a:noFill/>
          <a:ln>
            <a:noFill/>
          </a:ln>
        </p:spPr>
      </p:pic>
      <p:pic>
        <p:nvPicPr>
          <p:cNvPr id="274" name="Google Shape;274;p21"/>
          <p:cNvPicPr preferRelativeResize="0"/>
          <p:nvPr/>
        </p:nvPicPr>
        <p:blipFill rotWithShape="1">
          <a:blip r:embed="rId4">
            <a:alphaModFix/>
          </a:blip>
          <a:srcRect b="19723" l="0" r="0" t="0"/>
          <a:stretch/>
        </p:blipFill>
        <p:spPr>
          <a:xfrm>
            <a:off x="10399725" y="3420524"/>
            <a:ext cx="5795801" cy="6866474"/>
          </a:xfrm>
          <a:prstGeom prst="rect">
            <a:avLst/>
          </a:prstGeom>
          <a:noFill/>
          <a:ln>
            <a:noFill/>
          </a:ln>
        </p:spPr>
      </p:pic>
      <p:sp>
        <p:nvSpPr>
          <p:cNvPr id="275" name="Google Shape;275;p21"/>
          <p:cNvSpPr txBox="1"/>
          <p:nvPr/>
        </p:nvSpPr>
        <p:spPr>
          <a:xfrm>
            <a:off x="1028700" y="802999"/>
            <a:ext cx="14160600" cy="1364700"/>
          </a:xfrm>
          <a:prstGeom prst="rect">
            <a:avLst/>
          </a:prstGeom>
          <a:noFill/>
          <a:ln>
            <a:noFill/>
          </a:ln>
        </p:spPr>
        <p:txBody>
          <a:bodyPr anchorCtr="0" anchor="t" bIns="0" lIns="0" spcFirstLastPara="1" rIns="0" wrap="square" tIns="0">
            <a:spAutoFit/>
          </a:bodyPr>
          <a:lstStyle/>
          <a:p>
            <a:pPr indent="0" lvl="0" marL="0" marR="0" rtl="0" algn="l">
              <a:lnSpc>
                <a:spcPct val="97002"/>
              </a:lnSpc>
              <a:spcBef>
                <a:spcPts val="0"/>
              </a:spcBef>
              <a:spcAft>
                <a:spcPts val="0"/>
              </a:spcAft>
              <a:buNone/>
            </a:pPr>
            <a:r>
              <a:rPr b="0" i="0" lang="en-US" sz="9140" u="none" cap="none" strike="noStrike">
                <a:solidFill>
                  <a:srgbClr val="F5F5F5"/>
                </a:solidFill>
                <a:latin typeface="Concert One"/>
                <a:ea typeface="Concert One"/>
                <a:cs typeface="Concert One"/>
                <a:sym typeface="Concert One"/>
              </a:rPr>
              <a:t>STUDENT SUPPORT SERVICES</a:t>
            </a:r>
            <a:endParaRPr/>
          </a:p>
        </p:txBody>
      </p:sp>
      <p:sp>
        <p:nvSpPr>
          <p:cNvPr id="276" name="Google Shape;276;p21"/>
          <p:cNvSpPr txBox="1"/>
          <p:nvPr/>
        </p:nvSpPr>
        <p:spPr>
          <a:xfrm>
            <a:off x="3247637" y="3867278"/>
            <a:ext cx="3335238" cy="477901"/>
          </a:xfrm>
          <a:prstGeom prst="rect">
            <a:avLst/>
          </a:prstGeom>
          <a:noFill/>
          <a:ln>
            <a:noFill/>
          </a:ln>
        </p:spPr>
        <p:txBody>
          <a:bodyPr anchorCtr="0" anchor="t" bIns="0" lIns="0" spcFirstLastPara="1" rIns="0" wrap="square" tIns="0">
            <a:spAutoFit/>
          </a:bodyPr>
          <a:lstStyle/>
          <a:p>
            <a:pPr indent="0" lvl="0" marL="0" marR="0" rtl="0" algn="ctr">
              <a:lnSpc>
                <a:spcPct val="157021"/>
              </a:lnSpc>
              <a:spcBef>
                <a:spcPts val="0"/>
              </a:spcBef>
              <a:spcAft>
                <a:spcPts val="0"/>
              </a:spcAft>
              <a:buNone/>
            </a:pPr>
            <a:r>
              <a:rPr b="1" i="0" lang="en-US" sz="2599" u="none" cap="none" strike="noStrike">
                <a:solidFill>
                  <a:srgbClr val="000000"/>
                </a:solidFill>
                <a:latin typeface="Montserrat"/>
                <a:ea typeface="Montserrat"/>
                <a:cs typeface="Montserrat"/>
                <a:sym typeface="Montserrat"/>
              </a:rPr>
              <a:t>Academic Advising</a:t>
            </a:r>
            <a:endParaRPr/>
          </a:p>
        </p:txBody>
      </p:sp>
      <p:sp>
        <p:nvSpPr>
          <p:cNvPr id="277" name="Google Shape;277;p21"/>
          <p:cNvSpPr txBox="1"/>
          <p:nvPr/>
        </p:nvSpPr>
        <p:spPr>
          <a:xfrm>
            <a:off x="11554883" y="3867278"/>
            <a:ext cx="3485480" cy="477901"/>
          </a:xfrm>
          <a:prstGeom prst="rect">
            <a:avLst/>
          </a:prstGeom>
          <a:noFill/>
          <a:ln>
            <a:noFill/>
          </a:ln>
        </p:spPr>
        <p:txBody>
          <a:bodyPr anchorCtr="0" anchor="t" bIns="0" lIns="0" spcFirstLastPara="1" rIns="0" wrap="square" tIns="0">
            <a:spAutoFit/>
          </a:bodyPr>
          <a:lstStyle/>
          <a:p>
            <a:pPr indent="0" lvl="0" marL="0" marR="0" rtl="0" algn="ctr">
              <a:lnSpc>
                <a:spcPct val="157021"/>
              </a:lnSpc>
              <a:spcBef>
                <a:spcPts val="0"/>
              </a:spcBef>
              <a:spcAft>
                <a:spcPts val="0"/>
              </a:spcAft>
              <a:buNone/>
            </a:pPr>
            <a:r>
              <a:rPr b="1" i="0" lang="en-US" sz="2599" u="none" cap="none" strike="noStrike">
                <a:solidFill>
                  <a:srgbClr val="000000"/>
                </a:solidFill>
                <a:latin typeface="Montserrat"/>
                <a:ea typeface="Montserrat"/>
                <a:cs typeface="Montserrat"/>
                <a:sym typeface="Montserrat"/>
              </a:rPr>
              <a:t>Counseling Services</a:t>
            </a:r>
            <a:endParaRPr/>
          </a:p>
        </p:txBody>
      </p:sp>
      <p:sp>
        <p:nvSpPr>
          <p:cNvPr id="278" name="Google Shape;278;p21"/>
          <p:cNvSpPr txBox="1"/>
          <p:nvPr/>
        </p:nvSpPr>
        <p:spPr>
          <a:xfrm>
            <a:off x="2611261" y="7210650"/>
            <a:ext cx="4607990" cy="1806448"/>
          </a:xfrm>
          <a:prstGeom prst="rect">
            <a:avLst/>
          </a:prstGeom>
          <a:noFill/>
          <a:ln>
            <a:noFill/>
          </a:ln>
        </p:spPr>
        <p:txBody>
          <a:bodyPr anchorCtr="0" anchor="t" bIns="0" lIns="0" spcFirstLastPara="1" rIns="0" wrap="square" tIns="0">
            <a:spAutoFit/>
          </a:bodyPr>
          <a:lstStyle/>
          <a:p>
            <a:pPr indent="0" lvl="0" marL="0" marR="0" rtl="0" algn="ctr">
              <a:lnSpc>
                <a:spcPct val="157000"/>
              </a:lnSpc>
              <a:spcBef>
                <a:spcPts val="0"/>
              </a:spcBef>
              <a:spcAft>
                <a:spcPts val="0"/>
              </a:spcAft>
              <a:buNone/>
            </a:pPr>
            <a:r>
              <a:rPr b="0" i="0" lang="en-US" sz="2300" u="none" cap="none" strike="noStrike">
                <a:solidFill>
                  <a:srgbClr val="000000"/>
                </a:solidFill>
                <a:latin typeface="Montserrat"/>
                <a:ea typeface="Montserrat"/>
                <a:cs typeface="Montserrat"/>
                <a:sym typeface="Montserrat"/>
              </a:rPr>
              <a:t>Need help planning your course schedule or setting academic goals? Our academic advisors are here to assist you.</a:t>
            </a:r>
            <a:endParaRPr/>
          </a:p>
        </p:txBody>
      </p:sp>
      <p:sp>
        <p:nvSpPr>
          <p:cNvPr id="279" name="Google Shape;279;p21"/>
          <p:cNvSpPr txBox="1"/>
          <p:nvPr/>
        </p:nvSpPr>
        <p:spPr>
          <a:xfrm>
            <a:off x="10993628" y="7210650"/>
            <a:ext cx="4607990" cy="1806448"/>
          </a:xfrm>
          <a:prstGeom prst="rect">
            <a:avLst/>
          </a:prstGeom>
          <a:noFill/>
          <a:ln>
            <a:noFill/>
          </a:ln>
        </p:spPr>
        <p:txBody>
          <a:bodyPr anchorCtr="0" anchor="t" bIns="0" lIns="0" spcFirstLastPara="1" rIns="0" wrap="square" tIns="0">
            <a:spAutoFit/>
          </a:bodyPr>
          <a:lstStyle/>
          <a:p>
            <a:pPr indent="0" lvl="0" marL="0" marR="0" rtl="0" algn="ctr">
              <a:lnSpc>
                <a:spcPct val="157000"/>
              </a:lnSpc>
              <a:spcBef>
                <a:spcPts val="0"/>
              </a:spcBef>
              <a:spcAft>
                <a:spcPts val="0"/>
              </a:spcAft>
              <a:buNone/>
            </a:pPr>
            <a:r>
              <a:rPr b="0" i="0" lang="en-US" sz="2300" u="none" cap="none" strike="noStrike">
                <a:solidFill>
                  <a:srgbClr val="000000"/>
                </a:solidFill>
                <a:latin typeface="Montserrat"/>
                <a:ea typeface="Montserrat"/>
                <a:cs typeface="Montserrat"/>
                <a:sym typeface="Montserrat"/>
              </a:rPr>
              <a:t>Our counseling team provides confidential support for students facing personal, academic, or social challenges.</a:t>
            </a:r>
            <a:endParaRPr/>
          </a:p>
        </p:txBody>
      </p:sp>
      <p:pic>
        <p:nvPicPr>
          <p:cNvPr id="280" name="Google Shape;280;p21"/>
          <p:cNvPicPr preferRelativeResize="0"/>
          <p:nvPr/>
        </p:nvPicPr>
        <p:blipFill>
          <a:blip r:embed="rId5">
            <a:alphaModFix/>
          </a:blip>
          <a:stretch>
            <a:fillRect/>
          </a:stretch>
        </p:blipFill>
        <p:spPr>
          <a:xfrm>
            <a:off x="3774362" y="4600926"/>
            <a:ext cx="2281766" cy="2353974"/>
          </a:xfrm>
          <a:prstGeom prst="rect">
            <a:avLst/>
          </a:prstGeom>
          <a:noFill/>
          <a:ln>
            <a:noFill/>
          </a:ln>
        </p:spPr>
      </p:pic>
      <p:pic>
        <p:nvPicPr>
          <p:cNvPr id="281" name="Google Shape;281;p21"/>
          <p:cNvPicPr preferRelativeResize="0"/>
          <p:nvPr/>
        </p:nvPicPr>
        <p:blipFill>
          <a:blip r:embed="rId6">
            <a:alphaModFix/>
          </a:blip>
          <a:stretch>
            <a:fillRect/>
          </a:stretch>
        </p:blipFill>
        <p:spPr>
          <a:xfrm>
            <a:off x="12156737" y="4727264"/>
            <a:ext cx="2281766" cy="21012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BBD6"/>
        </a:solidFill>
      </p:bgPr>
    </p:bg>
    <p:spTree>
      <p:nvGrpSpPr>
        <p:cNvPr id="285" name="Shape 285"/>
        <p:cNvGrpSpPr/>
        <p:nvPr/>
      </p:nvGrpSpPr>
      <p:grpSpPr>
        <a:xfrm>
          <a:off x="0" y="0"/>
          <a:ext cx="0" cy="0"/>
          <a:chOff x="0" y="0"/>
          <a:chExt cx="0" cy="0"/>
        </a:xfrm>
      </p:grpSpPr>
      <p:pic>
        <p:nvPicPr>
          <p:cNvPr id="286" name="Google Shape;286;p22"/>
          <p:cNvPicPr preferRelativeResize="0"/>
          <p:nvPr/>
        </p:nvPicPr>
        <p:blipFill rotWithShape="1">
          <a:blip r:embed="rId3">
            <a:alphaModFix/>
          </a:blip>
          <a:srcRect b="0" l="9949" r="1765" t="0"/>
          <a:stretch/>
        </p:blipFill>
        <p:spPr>
          <a:xfrm>
            <a:off x="0" y="0"/>
            <a:ext cx="18288000" cy="10287001"/>
          </a:xfrm>
          <a:prstGeom prst="rect">
            <a:avLst/>
          </a:prstGeom>
          <a:noFill/>
          <a:ln>
            <a:noFill/>
          </a:ln>
        </p:spPr>
      </p:pic>
      <p:pic>
        <p:nvPicPr>
          <p:cNvPr id="287" name="Google Shape;287;p22"/>
          <p:cNvPicPr preferRelativeResize="0"/>
          <p:nvPr/>
        </p:nvPicPr>
        <p:blipFill rotWithShape="1">
          <a:blip r:embed="rId4">
            <a:alphaModFix/>
          </a:blip>
          <a:srcRect b="0" l="0" r="18039" t="0"/>
          <a:stretch/>
        </p:blipFill>
        <p:spPr>
          <a:xfrm>
            <a:off x="10916300" y="5693650"/>
            <a:ext cx="7371700" cy="3564675"/>
          </a:xfrm>
          <a:prstGeom prst="rect">
            <a:avLst/>
          </a:prstGeom>
          <a:noFill/>
          <a:ln>
            <a:noFill/>
          </a:ln>
        </p:spPr>
      </p:pic>
      <p:sp>
        <p:nvSpPr>
          <p:cNvPr id="288" name="Google Shape;288;p22"/>
          <p:cNvSpPr txBox="1"/>
          <p:nvPr/>
        </p:nvSpPr>
        <p:spPr>
          <a:xfrm>
            <a:off x="11076026" y="6376209"/>
            <a:ext cx="6347634" cy="1981058"/>
          </a:xfrm>
          <a:prstGeom prst="rect">
            <a:avLst/>
          </a:prstGeom>
          <a:noFill/>
          <a:ln>
            <a:noFill/>
          </a:ln>
        </p:spPr>
        <p:txBody>
          <a:bodyPr anchorCtr="0" anchor="t" bIns="0" lIns="0" spcFirstLastPara="1" rIns="0" wrap="square" tIns="0">
            <a:spAutoFit/>
          </a:bodyPr>
          <a:lstStyle/>
          <a:p>
            <a:pPr indent="0" lvl="0" marL="0" marR="0" rtl="0" algn="r">
              <a:lnSpc>
                <a:spcPct val="209045"/>
              </a:lnSpc>
              <a:spcBef>
                <a:spcPts val="0"/>
              </a:spcBef>
              <a:spcAft>
                <a:spcPts val="0"/>
              </a:spcAft>
              <a:buNone/>
            </a:pPr>
            <a:r>
              <a:rPr b="0" i="0" lang="en-US" sz="2598" u="none" cap="none" strike="noStrike">
                <a:solidFill>
                  <a:srgbClr val="000000"/>
                </a:solidFill>
                <a:latin typeface="Montserrat Medium"/>
                <a:ea typeface="Montserrat Medium"/>
                <a:cs typeface="Montserrat Medium"/>
                <a:sym typeface="Montserrat Medium"/>
              </a:rPr>
              <a:t>If you have any questions or need further assistance, please don't hesitate to contact us.</a:t>
            </a:r>
            <a:endParaRPr/>
          </a:p>
        </p:txBody>
      </p:sp>
      <p:pic>
        <p:nvPicPr>
          <p:cNvPr id="289" name="Google Shape;289;p22"/>
          <p:cNvPicPr preferRelativeResize="0"/>
          <p:nvPr/>
        </p:nvPicPr>
        <p:blipFill rotWithShape="1">
          <a:blip r:embed="rId5">
            <a:alphaModFix/>
          </a:blip>
          <a:srcRect b="0" l="23289" r="0" t="0"/>
          <a:stretch/>
        </p:blipFill>
        <p:spPr>
          <a:xfrm>
            <a:off x="0" y="-272150"/>
            <a:ext cx="14679798" cy="5419524"/>
          </a:xfrm>
          <a:prstGeom prst="rect">
            <a:avLst/>
          </a:prstGeom>
          <a:noFill/>
          <a:ln>
            <a:noFill/>
          </a:ln>
        </p:spPr>
      </p:pic>
      <p:sp>
        <p:nvSpPr>
          <p:cNvPr id="290" name="Google Shape;290;p22"/>
          <p:cNvSpPr txBox="1"/>
          <p:nvPr/>
        </p:nvSpPr>
        <p:spPr>
          <a:xfrm rot="383949">
            <a:off x="1811676" y="792420"/>
            <a:ext cx="9916182" cy="367873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0" i="0" lang="en-US" sz="24639" u="none" cap="none" strike="noStrike">
                <a:solidFill>
                  <a:srgbClr val="F54C2E"/>
                </a:solidFill>
                <a:latin typeface="Concert One"/>
                <a:ea typeface="Concert One"/>
                <a:cs typeface="Concert One"/>
                <a:sym typeface="Concert One"/>
              </a:rPr>
              <a:t>THANK</a:t>
            </a:r>
            <a:endParaRPr/>
          </a:p>
        </p:txBody>
      </p:sp>
      <p:pic>
        <p:nvPicPr>
          <p:cNvPr id="291" name="Google Shape;291;p22"/>
          <p:cNvPicPr preferRelativeResize="0"/>
          <p:nvPr/>
        </p:nvPicPr>
        <p:blipFill rotWithShape="1">
          <a:blip r:embed="rId6">
            <a:alphaModFix/>
          </a:blip>
          <a:srcRect b="0" l="50490" r="0" t="0"/>
          <a:stretch/>
        </p:blipFill>
        <p:spPr>
          <a:xfrm>
            <a:off x="-1" y="1880175"/>
            <a:ext cx="10554752" cy="8525499"/>
          </a:xfrm>
          <a:prstGeom prst="rect">
            <a:avLst/>
          </a:prstGeom>
          <a:noFill/>
          <a:ln>
            <a:noFill/>
          </a:ln>
        </p:spPr>
      </p:pic>
      <p:sp>
        <p:nvSpPr>
          <p:cNvPr id="292" name="Google Shape;292;p22"/>
          <p:cNvSpPr txBox="1"/>
          <p:nvPr/>
        </p:nvSpPr>
        <p:spPr>
          <a:xfrm rot="383963">
            <a:off x="2427602" y="4303557"/>
            <a:ext cx="5611968" cy="367873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0" i="0" lang="en-US" sz="24639" u="none" cap="none" strike="noStrike">
                <a:solidFill>
                  <a:srgbClr val="F54C2E"/>
                </a:solidFill>
                <a:latin typeface="Concert One"/>
                <a:ea typeface="Concert One"/>
                <a:cs typeface="Concert One"/>
                <a:sym typeface="Concert One"/>
              </a:rPr>
              <a:t>YOU</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B1DF"/>
        </a:solidFill>
      </p:bgPr>
    </p:bg>
    <p:spTree>
      <p:nvGrpSpPr>
        <p:cNvPr id="296" name="Shape 296"/>
        <p:cNvGrpSpPr/>
        <p:nvPr/>
      </p:nvGrpSpPr>
      <p:grpSpPr>
        <a:xfrm>
          <a:off x="0" y="0"/>
          <a:ext cx="0" cy="0"/>
          <a:chOff x="0" y="0"/>
          <a:chExt cx="0" cy="0"/>
        </a:xfrm>
      </p:grpSpPr>
      <p:grpSp>
        <p:nvGrpSpPr>
          <p:cNvPr id="297" name="Google Shape;297;p23"/>
          <p:cNvGrpSpPr/>
          <p:nvPr/>
        </p:nvGrpSpPr>
        <p:grpSpPr>
          <a:xfrm>
            <a:off x="636343" y="7838039"/>
            <a:ext cx="1698456" cy="708105"/>
            <a:chOff x="0" y="0"/>
            <a:chExt cx="414885" cy="172970"/>
          </a:xfrm>
        </p:grpSpPr>
        <p:sp>
          <p:nvSpPr>
            <p:cNvPr id="298" name="Google Shape;298;p23"/>
            <p:cNvSpPr/>
            <p:nvPr/>
          </p:nvSpPr>
          <p:spPr>
            <a:xfrm>
              <a:off x="0" y="0"/>
              <a:ext cx="414885" cy="172970"/>
            </a:xfrm>
            <a:custGeom>
              <a:rect b="b" l="l" r="r" t="t"/>
              <a:pathLst>
                <a:path extrusionOk="0" h="172970" w="414885">
                  <a:moveTo>
                    <a:pt x="0" y="0"/>
                  </a:moveTo>
                  <a:lnTo>
                    <a:pt x="414885" y="0"/>
                  </a:lnTo>
                  <a:lnTo>
                    <a:pt x="414885" y="172970"/>
                  </a:lnTo>
                  <a:lnTo>
                    <a:pt x="0" y="172970"/>
                  </a:lnTo>
                  <a:close/>
                </a:path>
              </a:pathLst>
            </a:custGeom>
            <a:solidFill>
              <a:srgbClr val="F2B1DF"/>
            </a:solidFill>
            <a:ln cap="sq" cmpd="sng" w="38100">
              <a:solidFill>
                <a:srgbClr val="000000"/>
              </a:solidFill>
              <a:prstDash val="solid"/>
              <a:miter lim="8000"/>
              <a:headEnd len="sm" w="sm" type="none"/>
              <a:tailEnd len="sm" w="sm" type="none"/>
            </a:ln>
          </p:spPr>
        </p:sp>
        <p:sp>
          <p:nvSpPr>
            <p:cNvPr id="299" name="Google Shape;299;p23"/>
            <p:cNvSpPr txBox="1"/>
            <p:nvPr/>
          </p:nvSpPr>
          <p:spPr>
            <a:xfrm>
              <a:off x="0" y="0"/>
              <a:ext cx="414885" cy="17297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#F2B1DF</a:t>
              </a:r>
              <a:endParaRPr/>
            </a:p>
          </p:txBody>
        </p:sp>
      </p:grpSp>
      <p:grpSp>
        <p:nvGrpSpPr>
          <p:cNvPr id="300" name="Google Shape;300;p23"/>
          <p:cNvGrpSpPr/>
          <p:nvPr/>
        </p:nvGrpSpPr>
        <p:grpSpPr>
          <a:xfrm>
            <a:off x="2606042" y="7838039"/>
            <a:ext cx="1698456" cy="708105"/>
            <a:chOff x="0" y="0"/>
            <a:chExt cx="414885" cy="172970"/>
          </a:xfrm>
        </p:grpSpPr>
        <p:sp>
          <p:nvSpPr>
            <p:cNvPr id="301" name="Google Shape;301;p23"/>
            <p:cNvSpPr/>
            <p:nvPr/>
          </p:nvSpPr>
          <p:spPr>
            <a:xfrm>
              <a:off x="0" y="0"/>
              <a:ext cx="414885" cy="172970"/>
            </a:xfrm>
            <a:custGeom>
              <a:rect b="b" l="l" r="r" t="t"/>
              <a:pathLst>
                <a:path extrusionOk="0" h="172970" w="414885">
                  <a:moveTo>
                    <a:pt x="0" y="0"/>
                  </a:moveTo>
                  <a:lnTo>
                    <a:pt x="414885" y="0"/>
                  </a:lnTo>
                  <a:lnTo>
                    <a:pt x="414885" y="172970"/>
                  </a:lnTo>
                  <a:lnTo>
                    <a:pt x="0" y="172970"/>
                  </a:lnTo>
                  <a:close/>
                </a:path>
              </a:pathLst>
            </a:custGeom>
            <a:solidFill>
              <a:srgbClr val="F54C2E"/>
            </a:solidFill>
            <a:ln cap="sq" cmpd="sng" w="38100">
              <a:solidFill>
                <a:srgbClr val="000000"/>
              </a:solidFill>
              <a:prstDash val="solid"/>
              <a:miter lim="8000"/>
              <a:headEnd len="sm" w="sm" type="none"/>
              <a:tailEnd len="sm" w="sm" type="none"/>
            </a:ln>
          </p:spPr>
        </p:sp>
        <p:sp>
          <p:nvSpPr>
            <p:cNvPr id="302" name="Google Shape;302;p23"/>
            <p:cNvSpPr txBox="1"/>
            <p:nvPr/>
          </p:nvSpPr>
          <p:spPr>
            <a:xfrm>
              <a:off x="0" y="0"/>
              <a:ext cx="414885" cy="17297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#F54C2E</a:t>
              </a:r>
              <a:endParaRPr/>
            </a:p>
          </p:txBody>
        </p:sp>
      </p:grpSp>
      <p:grpSp>
        <p:nvGrpSpPr>
          <p:cNvPr id="303" name="Google Shape;303;p23"/>
          <p:cNvGrpSpPr/>
          <p:nvPr/>
        </p:nvGrpSpPr>
        <p:grpSpPr>
          <a:xfrm>
            <a:off x="4575741" y="7838039"/>
            <a:ext cx="1698456" cy="708105"/>
            <a:chOff x="0" y="0"/>
            <a:chExt cx="414885" cy="172970"/>
          </a:xfrm>
        </p:grpSpPr>
        <p:sp>
          <p:nvSpPr>
            <p:cNvPr id="304" name="Google Shape;304;p23"/>
            <p:cNvSpPr/>
            <p:nvPr/>
          </p:nvSpPr>
          <p:spPr>
            <a:xfrm>
              <a:off x="0" y="0"/>
              <a:ext cx="414885" cy="172970"/>
            </a:xfrm>
            <a:custGeom>
              <a:rect b="b" l="l" r="r" t="t"/>
              <a:pathLst>
                <a:path extrusionOk="0" h="172970" w="414885">
                  <a:moveTo>
                    <a:pt x="0" y="0"/>
                  </a:moveTo>
                  <a:lnTo>
                    <a:pt x="414885" y="0"/>
                  </a:lnTo>
                  <a:lnTo>
                    <a:pt x="414885" y="172970"/>
                  </a:lnTo>
                  <a:lnTo>
                    <a:pt x="0" y="172970"/>
                  </a:lnTo>
                  <a:close/>
                </a:path>
              </a:pathLst>
            </a:custGeom>
            <a:solidFill>
              <a:srgbClr val="59BBD6"/>
            </a:solidFill>
            <a:ln cap="sq" cmpd="sng" w="38100">
              <a:solidFill>
                <a:srgbClr val="000000"/>
              </a:solidFill>
              <a:prstDash val="solid"/>
              <a:miter lim="8000"/>
              <a:headEnd len="sm" w="sm" type="none"/>
              <a:tailEnd len="sm" w="sm" type="none"/>
            </a:ln>
          </p:spPr>
        </p:sp>
        <p:sp>
          <p:nvSpPr>
            <p:cNvPr id="305" name="Google Shape;305;p23"/>
            <p:cNvSpPr txBox="1"/>
            <p:nvPr/>
          </p:nvSpPr>
          <p:spPr>
            <a:xfrm>
              <a:off x="0" y="0"/>
              <a:ext cx="414885" cy="17297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#59BBD6</a:t>
              </a:r>
              <a:endParaRPr/>
            </a:p>
          </p:txBody>
        </p:sp>
      </p:grpSp>
      <p:grpSp>
        <p:nvGrpSpPr>
          <p:cNvPr id="306" name="Google Shape;306;p23"/>
          <p:cNvGrpSpPr/>
          <p:nvPr/>
        </p:nvGrpSpPr>
        <p:grpSpPr>
          <a:xfrm>
            <a:off x="636343" y="8698540"/>
            <a:ext cx="1698456" cy="708105"/>
            <a:chOff x="0" y="0"/>
            <a:chExt cx="414885" cy="172970"/>
          </a:xfrm>
        </p:grpSpPr>
        <p:sp>
          <p:nvSpPr>
            <p:cNvPr id="307" name="Google Shape;307;p23"/>
            <p:cNvSpPr/>
            <p:nvPr/>
          </p:nvSpPr>
          <p:spPr>
            <a:xfrm>
              <a:off x="0" y="0"/>
              <a:ext cx="414885" cy="172970"/>
            </a:xfrm>
            <a:custGeom>
              <a:rect b="b" l="l" r="r" t="t"/>
              <a:pathLst>
                <a:path extrusionOk="0" h="172970" w="414885">
                  <a:moveTo>
                    <a:pt x="0" y="0"/>
                  </a:moveTo>
                  <a:lnTo>
                    <a:pt x="414885" y="0"/>
                  </a:lnTo>
                  <a:lnTo>
                    <a:pt x="414885" y="172970"/>
                  </a:lnTo>
                  <a:lnTo>
                    <a:pt x="0" y="172970"/>
                  </a:lnTo>
                  <a:close/>
                </a:path>
              </a:pathLst>
            </a:custGeom>
            <a:solidFill>
              <a:srgbClr val="F47760"/>
            </a:solidFill>
            <a:ln cap="sq" cmpd="sng" w="38100">
              <a:solidFill>
                <a:srgbClr val="000000"/>
              </a:solidFill>
              <a:prstDash val="solid"/>
              <a:miter lim="8000"/>
              <a:headEnd len="sm" w="sm" type="none"/>
              <a:tailEnd len="sm" w="sm" type="none"/>
            </a:ln>
          </p:spPr>
        </p:sp>
        <p:sp>
          <p:nvSpPr>
            <p:cNvPr id="308" name="Google Shape;308;p23"/>
            <p:cNvSpPr txBox="1"/>
            <p:nvPr/>
          </p:nvSpPr>
          <p:spPr>
            <a:xfrm>
              <a:off x="0" y="0"/>
              <a:ext cx="414885" cy="17297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#F47760</a:t>
              </a:r>
              <a:endParaRPr/>
            </a:p>
          </p:txBody>
        </p:sp>
      </p:grpSp>
      <p:grpSp>
        <p:nvGrpSpPr>
          <p:cNvPr id="309" name="Google Shape;309;p23"/>
          <p:cNvGrpSpPr/>
          <p:nvPr/>
        </p:nvGrpSpPr>
        <p:grpSpPr>
          <a:xfrm>
            <a:off x="2606042" y="8698540"/>
            <a:ext cx="1698456" cy="708105"/>
            <a:chOff x="0" y="0"/>
            <a:chExt cx="414885" cy="172970"/>
          </a:xfrm>
        </p:grpSpPr>
        <p:sp>
          <p:nvSpPr>
            <p:cNvPr id="310" name="Google Shape;310;p23"/>
            <p:cNvSpPr/>
            <p:nvPr/>
          </p:nvSpPr>
          <p:spPr>
            <a:xfrm>
              <a:off x="0" y="0"/>
              <a:ext cx="414885" cy="172970"/>
            </a:xfrm>
            <a:custGeom>
              <a:rect b="b" l="l" r="r" t="t"/>
              <a:pathLst>
                <a:path extrusionOk="0" h="172970" w="414885">
                  <a:moveTo>
                    <a:pt x="0" y="0"/>
                  </a:moveTo>
                  <a:lnTo>
                    <a:pt x="414885" y="0"/>
                  </a:lnTo>
                  <a:lnTo>
                    <a:pt x="414885" y="172970"/>
                  </a:lnTo>
                  <a:lnTo>
                    <a:pt x="0" y="172970"/>
                  </a:lnTo>
                  <a:close/>
                </a:path>
              </a:pathLst>
            </a:custGeom>
            <a:solidFill>
              <a:srgbClr val="F5F5F5"/>
            </a:solidFill>
            <a:ln cap="sq" cmpd="sng" w="38100">
              <a:solidFill>
                <a:srgbClr val="000000"/>
              </a:solidFill>
              <a:prstDash val="solid"/>
              <a:miter lim="8000"/>
              <a:headEnd len="sm" w="sm" type="none"/>
              <a:tailEnd len="sm" w="sm" type="none"/>
            </a:ln>
          </p:spPr>
        </p:sp>
        <p:sp>
          <p:nvSpPr>
            <p:cNvPr id="311" name="Google Shape;311;p23"/>
            <p:cNvSpPr txBox="1"/>
            <p:nvPr/>
          </p:nvSpPr>
          <p:spPr>
            <a:xfrm>
              <a:off x="0" y="0"/>
              <a:ext cx="414885" cy="17297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#F5F5F5</a:t>
              </a:r>
              <a:endParaRPr/>
            </a:p>
          </p:txBody>
        </p:sp>
      </p:grpSp>
      <p:grpSp>
        <p:nvGrpSpPr>
          <p:cNvPr id="312" name="Google Shape;312;p23"/>
          <p:cNvGrpSpPr/>
          <p:nvPr/>
        </p:nvGrpSpPr>
        <p:grpSpPr>
          <a:xfrm>
            <a:off x="4575741" y="8698540"/>
            <a:ext cx="1698456" cy="708105"/>
            <a:chOff x="0" y="0"/>
            <a:chExt cx="414885" cy="172970"/>
          </a:xfrm>
        </p:grpSpPr>
        <p:sp>
          <p:nvSpPr>
            <p:cNvPr id="313" name="Google Shape;313;p23"/>
            <p:cNvSpPr/>
            <p:nvPr/>
          </p:nvSpPr>
          <p:spPr>
            <a:xfrm>
              <a:off x="0" y="0"/>
              <a:ext cx="414885" cy="172970"/>
            </a:xfrm>
            <a:custGeom>
              <a:rect b="b" l="l" r="r" t="t"/>
              <a:pathLst>
                <a:path extrusionOk="0" h="172970" w="414885">
                  <a:moveTo>
                    <a:pt x="0" y="0"/>
                  </a:moveTo>
                  <a:lnTo>
                    <a:pt x="414885" y="0"/>
                  </a:lnTo>
                  <a:lnTo>
                    <a:pt x="414885" y="172970"/>
                  </a:lnTo>
                  <a:lnTo>
                    <a:pt x="0" y="172970"/>
                  </a:lnTo>
                  <a:close/>
                </a:path>
              </a:pathLst>
            </a:custGeom>
            <a:solidFill>
              <a:srgbClr val="226F43"/>
            </a:solidFill>
            <a:ln cap="sq" cmpd="sng" w="38100">
              <a:solidFill>
                <a:srgbClr val="000000"/>
              </a:solidFill>
              <a:prstDash val="solid"/>
              <a:miter lim="8000"/>
              <a:headEnd len="sm" w="sm" type="none"/>
              <a:tailEnd len="sm" w="sm" type="none"/>
            </a:ln>
          </p:spPr>
        </p:sp>
        <p:sp>
          <p:nvSpPr>
            <p:cNvPr id="314" name="Google Shape;314;p23"/>
            <p:cNvSpPr txBox="1"/>
            <p:nvPr/>
          </p:nvSpPr>
          <p:spPr>
            <a:xfrm>
              <a:off x="0" y="0"/>
              <a:ext cx="414885" cy="17297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#226F43</a:t>
              </a:r>
              <a:endParaRPr/>
            </a:p>
          </p:txBody>
        </p:sp>
      </p:grpSp>
      <p:sp>
        <p:nvSpPr>
          <p:cNvPr id="315" name="Google Shape;315;p23"/>
          <p:cNvSpPr txBox="1"/>
          <p:nvPr/>
        </p:nvSpPr>
        <p:spPr>
          <a:xfrm>
            <a:off x="2590508" y="2149619"/>
            <a:ext cx="13106983" cy="449580"/>
          </a:xfrm>
          <a:prstGeom prst="rect">
            <a:avLst/>
          </a:prstGeom>
          <a:noFill/>
          <a:ln>
            <a:noFill/>
          </a:ln>
        </p:spPr>
        <p:txBody>
          <a:bodyPr anchorCtr="0" anchor="t" bIns="0" lIns="0" spcFirstLastPara="1" rIns="0" wrap="square" tIns="0">
            <a:spAutoFit/>
          </a:bodyPr>
          <a:lstStyle/>
          <a:p>
            <a:pPr indent="0" lvl="0" marL="0" marR="0" rtl="0" algn="ctr">
              <a:lnSpc>
                <a:spcPct val="160025"/>
              </a:lnSpc>
              <a:spcBef>
                <a:spcPts val="0"/>
              </a:spcBef>
              <a:spcAft>
                <a:spcPts val="0"/>
              </a:spcAft>
              <a:buNone/>
            </a:pPr>
            <a:r>
              <a:rPr b="0" i="0" lang="en-US" sz="2399" u="none" cap="none" strike="noStrike">
                <a:solidFill>
                  <a:srgbClr val="000000"/>
                </a:solidFill>
                <a:latin typeface="Montserrat Medium"/>
                <a:ea typeface="Montserrat Medium"/>
                <a:cs typeface="Montserrat Medium"/>
                <a:sym typeface="Montserrat Medium"/>
              </a:rPr>
              <a:t>Use these design resources in your Canva Presentation.</a:t>
            </a:r>
            <a:endParaRPr/>
          </a:p>
        </p:txBody>
      </p:sp>
      <p:sp>
        <p:nvSpPr>
          <p:cNvPr id="316" name="Google Shape;316;p23"/>
          <p:cNvSpPr txBox="1"/>
          <p:nvPr/>
        </p:nvSpPr>
        <p:spPr>
          <a:xfrm>
            <a:off x="634067" y="6231661"/>
            <a:ext cx="4363200" cy="736800"/>
          </a:xfrm>
          <a:prstGeom prst="rect">
            <a:avLst/>
          </a:prstGeom>
          <a:noFill/>
          <a:ln>
            <a:noFill/>
          </a:ln>
        </p:spPr>
        <p:txBody>
          <a:bodyPr anchorCtr="0" anchor="t" bIns="0" lIns="0" spcFirstLastPara="1" rIns="0" wrap="square" tIns="0">
            <a:spAutoFit/>
          </a:bodyPr>
          <a:lstStyle/>
          <a:p>
            <a:pPr indent="0" lvl="0" marL="0" marR="0" rtl="0" algn="l">
              <a:lnSpc>
                <a:spcPct val="121985"/>
              </a:lnSpc>
              <a:spcBef>
                <a:spcPts val="0"/>
              </a:spcBef>
              <a:spcAft>
                <a:spcPts val="0"/>
              </a:spcAft>
              <a:buNone/>
            </a:pPr>
            <a:r>
              <a:rPr b="0" i="0" lang="en-US" sz="2156" u="none" cap="none" strike="noStrike">
                <a:solidFill>
                  <a:srgbClr val="000000"/>
                </a:solidFill>
                <a:latin typeface="Montserrat"/>
                <a:ea typeface="Montserrat"/>
                <a:cs typeface="Montserrat"/>
                <a:sym typeface="Montserrat"/>
              </a:rPr>
              <a:t>You can find these fonts online too.</a:t>
            </a:r>
            <a:endParaRPr/>
          </a:p>
        </p:txBody>
      </p:sp>
      <p:sp>
        <p:nvSpPr>
          <p:cNvPr id="317" name="Google Shape;317;p23"/>
          <p:cNvSpPr txBox="1"/>
          <p:nvPr/>
        </p:nvSpPr>
        <p:spPr>
          <a:xfrm>
            <a:off x="636343" y="7245358"/>
            <a:ext cx="3396900" cy="448200"/>
          </a:xfrm>
          <a:prstGeom prst="rect">
            <a:avLst/>
          </a:prstGeom>
          <a:noFill/>
          <a:ln>
            <a:noFill/>
          </a:ln>
        </p:spPr>
        <p:txBody>
          <a:bodyPr anchorCtr="0" anchor="t" bIns="0" lIns="0" spcFirstLastPara="1" rIns="0" wrap="square" tIns="0">
            <a:spAutoFit/>
          </a:bodyPr>
          <a:lstStyle/>
          <a:p>
            <a:pPr indent="0" lvl="1" marL="0" marR="0" rtl="0" algn="l">
              <a:lnSpc>
                <a:spcPct val="121985"/>
              </a:lnSpc>
              <a:spcBef>
                <a:spcPts val="0"/>
              </a:spcBef>
              <a:spcAft>
                <a:spcPts val="0"/>
              </a:spcAft>
              <a:buNone/>
            </a:pPr>
            <a:r>
              <a:rPr b="1" i="0" lang="en-US" sz="2911" u="none" cap="none" strike="noStrike">
                <a:solidFill>
                  <a:srgbClr val="000000"/>
                </a:solidFill>
                <a:latin typeface="Montserrat"/>
                <a:ea typeface="Montserrat"/>
                <a:cs typeface="Montserrat"/>
                <a:sym typeface="Montserrat"/>
              </a:rPr>
              <a:t>Colors</a:t>
            </a:r>
            <a:endParaRPr/>
          </a:p>
        </p:txBody>
      </p:sp>
      <p:sp>
        <p:nvSpPr>
          <p:cNvPr id="318" name="Google Shape;318;p23"/>
          <p:cNvSpPr txBox="1"/>
          <p:nvPr/>
        </p:nvSpPr>
        <p:spPr>
          <a:xfrm>
            <a:off x="636343" y="3515188"/>
            <a:ext cx="4608600" cy="800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This presentation template</a:t>
            </a:r>
            <a:endParaRPr/>
          </a:p>
          <a:p>
            <a:pPr indent="0" lvl="0" marL="0" marR="0" rtl="0" algn="l">
              <a:lnSpc>
                <a:spcPct val="160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uses the following free fonts:</a:t>
            </a:r>
            <a:endParaRPr/>
          </a:p>
        </p:txBody>
      </p:sp>
      <p:sp>
        <p:nvSpPr>
          <p:cNvPr id="319" name="Google Shape;319;p23"/>
          <p:cNvSpPr txBox="1"/>
          <p:nvPr/>
        </p:nvSpPr>
        <p:spPr>
          <a:xfrm>
            <a:off x="636343" y="4646052"/>
            <a:ext cx="1889400" cy="1465800"/>
          </a:xfrm>
          <a:prstGeom prst="rect">
            <a:avLst/>
          </a:prstGeom>
          <a:noFill/>
          <a:ln>
            <a:noFill/>
          </a:ln>
        </p:spPr>
        <p:txBody>
          <a:bodyPr anchorCtr="0" anchor="t" bIns="0" lIns="0" spcFirstLastPara="1" rIns="0" wrap="square" tIns="0">
            <a:spAutoFit/>
          </a:bodyPr>
          <a:lstStyle/>
          <a:p>
            <a:pPr indent="0" lvl="0" marL="0" marR="0" rtl="0" algn="l">
              <a:lnSpc>
                <a:spcPct val="157000"/>
              </a:lnSpc>
              <a:spcBef>
                <a:spcPts val="0"/>
              </a:spcBef>
              <a:spcAft>
                <a:spcPts val="0"/>
              </a:spcAft>
              <a:buNone/>
            </a:pPr>
            <a:r>
              <a:rPr b="1" i="0" lang="en-US" sz="2300" u="none" cap="none" strike="noStrike">
                <a:solidFill>
                  <a:srgbClr val="000000"/>
                </a:solidFill>
                <a:latin typeface="Montserrat"/>
                <a:ea typeface="Montserrat"/>
                <a:cs typeface="Montserrat"/>
                <a:sym typeface="Montserrat"/>
              </a:rPr>
              <a:t>Titles</a:t>
            </a:r>
            <a:endParaRPr/>
          </a:p>
          <a:p>
            <a:pPr indent="0" lvl="0" marL="0" marR="0" rtl="0" algn="l">
              <a:lnSpc>
                <a:spcPct val="157000"/>
              </a:lnSpc>
              <a:spcBef>
                <a:spcPts val="0"/>
              </a:spcBef>
              <a:spcAft>
                <a:spcPts val="0"/>
              </a:spcAft>
              <a:buNone/>
            </a:pPr>
            <a:r>
              <a:rPr b="1" i="0" lang="en-US" sz="2300" u="none" cap="none" strike="noStrike">
                <a:solidFill>
                  <a:srgbClr val="000000"/>
                </a:solidFill>
                <a:latin typeface="Montserrat"/>
                <a:ea typeface="Montserrat"/>
                <a:cs typeface="Montserrat"/>
                <a:sym typeface="Montserrat"/>
              </a:rPr>
              <a:t>Headers</a:t>
            </a:r>
            <a:endParaRPr/>
          </a:p>
          <a:p>
            <a:pPr indent="0" lvl="0" marL="0" marR="0" rtl="0" algn="l">
              <a:lnSpc>
                <a:spcPct val="157000"/>
              </a:lnSpc>
              <a:spcBef>
                <a:spcPts val="0"/>
              </a:spcBef>
              <a:spcAft>
                <a:spcPts val="0"/>
              </a:spcAft>
              <a:buNone/>
            </a:pPr>
            <a:r>
              <a:rPr b="1" i="0" lang="en-US" sz="2300" u="none" cap="none" strike="noStrike">
                <a:solidFill>
                  <a:srgbClr val="000000"/>
                </a:solidFill>
                <a:latin typeface="Montserrat"/>
                <a:ea typeface="Montserrat"/>
                <a:cs typeface="Montserrat"/>
                <a:sym typeface="Montserrat"/>
              </a:rPr>
              <a:t>Body Copy</a:t>
            </a:r>
            <a:endParaRPr/>
          </a:p>
        </p:txBody>
      </p:sp>
      <p:sp>
        <p:nvSpPr>
          <p:cNvPr id="320" name="Google Shape;320;p23"/>
          <p:cNvSpPr txBox="1"/>
          <p:nvPr/>
        </p:nvSpPr>
        <p:spPr>
          <a:xfrm>
            <a:off x="2815668" y="4653813"/>
            <a:ext cx="2542200" cy="1465800"/>
          </a:xfrm>
          <a:prstGeom prst="rect">
            <a:avLst/>
          </a:prstGeom>
          <a:noFill/>
          <a:ln>
            <a:noFill/>
          </a:ln>
        </p:spPr>
        <p:txBody>
          <a:bodyPr anchorCtr="0" anchor="t" bIns="0" lIns="0" spcFirstLastPara="1" rIns="0" wrap="square" tIns="0">
            <a:spAutoFit/>
          </a:bodyPr>
          <a:lstStyle/>
          <a:p>
            <a:pPr indent="0" lvl="0" marL="0" marR="0" rtl="0" algn="l">
              <a:lnSpc>
                <a:spcPct val="157000"/>
              </a:lnSpc>
              <a:spcBef>
                <a:spcPts val="0"/>
              </a:spcBef>
              <a:spcAft>
                <a:spcPts val="0"/>
              </a:spcAft>
              <a:buNone/>
            </a:pPr>
            <a:r>
              <a:rPr b="0" i="0" lang="en-US" sz="2300" u="none" cap="none" strike="noStrike">
                <a:solidFill>
                  <a:srgbClr val="000000"/>
                </a:solidFill>
                <a:latin typeface="Montserrat"/>
                <a:ea typeface="Montserrat"/>
                <a:cs typeface="Montserrat"/>
                <a:sym typeface="Montserrat"/>
              </a:rPr>
              <a:t>Concert One</a:t>
            </a:r>
            <a:endParaRPr/>
          </a:p>
          <a:p>
            <a:pPr indent="0" lvl="0" marL="0" marR="0" rtl="0" algn="l">
              <a:lnSpc>
                <a:spcPct val="157000"/>
              </a:lnSpc>
              <a:spcBef>
                <a:spcPts val="0"/>
              </a:spcBef>
              <a:spcAft>
                <a:spcPts val="0"/>
              </a:spcAft>
              <a:buNone/>
            </a:pPr>
            <a:r>
              <a:rPr b="0" i="0" lang="en-US" sz="2300" u="none" cap="none" strike="noStrike">
                <a:solidFill>
                  <a:srgbClr val="000000"/>
                </a:solidFill>
                <a:latin typeface="Montserrat"/>
                <a:ea typeface="Montserrat"/>
                <a:cs typeface="Montserrat"/>
                <a:sym typeface="Montserrat"/>
              </a:rPr>
              <a:t>Montserrat</a:t>
            </a:r>
            <a:endParaRPr/>
          </a:p>
          <a:p>
            <a:pPr indent="0" lvl="0" marL="0" marR="0" rtl="0" algn="l">
              <a:lnSpc>
                <a:spcPct val="157000"/>
              </a:lnSpc>
              <a:spcBef>
                <a:spcPts val="0"/>
              </a:spcBef>
              <a:spcAft>
                <a:spcPts val="0"/>
              </a:spcAft>
              <a:buNone/>
            </a:pPr>
            <a:r>
              <a:rPr b="0" i="0" lang="en-US" sz="2300" u="none" cap="none" strike="noStrike">
                <a:solidFill>
                  <a:srgbClr val="000000"/>
                </a:solidFill>
                <a:latin typeface="Montserrat"/>
                <a:ea typeface="Montserrat"/>
                <a:cs typeface="Montserrat"/>
                <a:sym typeface="Montserrat"/>
              </a:rPr>
              <a:t>Montserrat</a:t>
            </a:r>
            <a:endParaRPr/>
          </a:p>
        </p:txBody>
      </p:sp>
      <p:sp>
        <p:nvSpPr>
          <p:cNvPr id="321" name="Google Shape;321;p23"/>
          <p:cNvSpPr txBox="1"/>
          <p:nvPr/>
        </p:nvSpPr>
        <p:spPr>
          <a:xfrm>
            <a:off x="636343" y="3008233"/>
            <a:ext cx="3396900" cy="448200"/>
          </a:xfrm>
          <a:prstGeom prst="rect">
            <a:avLst/>
          </a:prstGeom>
          <a:noFill/>
          <a:ln>
            <a:noFill/>
          </a:ln>
        </p:spPr>
        <p:txBody>
          <a:bodyPr anchorCtr="0" anchor="t" bIns="0" lIns="0" spcFirstLastPara="1" rIns="0" wrap="square" tIns="0">
            <a:spAutoFit/>
          </a:bodyPr>
          <a:lstStyle/>
          <a:p>
            <a:pPr indent="0" lvl="1" marL="0" marR="0" rtl="0" algn="l">
              <a:lnSpc>
                <a:spcPct val="121985"/>
              </a:lnSpc>
              <a:spcBef>
                <a:spcPts val="0"/>
              </a:spcBef>
              <a:spcAft>
                <a:spcPts val="0"/>
              </a:spcAft>
              <a:buNone/>
            </a:pPr>
            <a:r>
              <a:rPr b="1" i="0" lang="en-US" sz="2911" u="none" cap="none" strike="noStrike">
                <a:solidFill>
                  <a:srgbClr val="000000"/>
                </a:solidFill>
                <a:latin typeface="Montserrat"/>
                <a:ea typeface="Montserrat"/>
                <a:cs typeface="Montserrat"/>
                <a:sym typeface="Montserrat"/>
              </a:rPr>
              <a:t>FONTS</a:t>
            </a:r>
            <a:endParaRPr/>
          </a:p>
        </p:txBody>
      </p:sp>
      <p:sp>
        <p:nvSpPr>
          <p:cNvPr id="322" name="Google Shape;322;p23"/>
          <p:cNvSpPr txBox="1"/>
          <p:nvPr/>
        </p:nvSpPr>
        <p:spPr>
          <a:xfrm>
            <a:off x="1370549" y="283462"/>
            <a:ext cx="15546902" cy="1709550"/>
          </a:xfrm>
          <a:prstGeom prst="rect">
            <a:avLst/>
          </a:prstGeom>
          <a:noFill/>
          <a:ln>
            <a:noFill/>
          </a:ln>
        </p:spPr>
        <p:txBody>
          <a:bodyPr anchorCtr="0" anchor="t" bIns="0" lIns="0" spcFirstLastPara="1" rIns="0" wrap="square" tIns="0">
            <a:spAutoFit/>
          </a:bodyPr>
          <a:lstStyle/>
          <a:p>
            <a:pPr indent="0" lvl="0" marL="0" marR="0" rtl="0" algn="ctr">
              <a:lnSpc>
                <a:spcPct val="97001"/>
              </a:lnSpc>
              <a:spcBef>
                <a:spcPts val="0"/>
              </a:spcBef>
              <a:spcAft>
                <a:spcPts val="0"/>
              </a:spcAft>
              <a:buNone/>
            </a:pPr>
            <a:r>
              <a:rPr b="0" i="0" lang="en-US" sz="13039" u="none" cap="none" strike="noStrike">
                <a:solidFill>
                  <a:srgbClr val="F54C2E"/>
                </a:solidFill>
                <a:latin typeface="Concert One"/>
                <a:ea typeface="Concert One"/>
                <a:cs typeface="Concert One"/>
                <a:sym typeface="Concert One"/>
              </a:rPr>
              <a:t>RESOURCE PAGE</a:t>
            </a:r>
            <a:endParaRPr/>
          </a:p>
        </p:txBody>
      </p:sp>
      <p:sp>
        <p:nvSpPr>
          <p:cNvPr id="323" name="Google Shape;323;p23"/>
          <p:cNvSpPr/>
          <p:nvPr/>
        </p:nvSpPr>
        <p:spPr>
          <a:xfrm>
            <a:off x="6860200" y="3035900"/>
            <a:ext cx="12070776" cy="6600439"/>
          </a:xfrm>
          <a:custGeom>
            <a:rect b="b" l="l" r="r" t="t"/>
            <a:pathLst>
              <a:path extrusionOk="0" h="1738101" w="3295775">
                <a:moveTo>
                  <a:pt x="28459" y="0"/>
                </a:moveTo>
                <a:lnTo>
                  <a:pt x="3267316" y="0"/>
                </a:lnTo>
                <a:cubicBezTo>
                  <a:pt x="3283033" y="0"/>
                  <a:pt x="3295775" y="12742"/>
                  <a:pt x="3295775" y="28459"/>
                </a:cubicBezTo>
                <a:lnTo>
                  <a:pt x="3295775" y="1709642"/>
                </a:lnTo>
                <a:cubicBezTo>
                  <a:pt x="3295775" y="1725359"/>
                  <a:pt x="3283033" y="1738101"/>
                  <a:pt x="3267316" y="1738101"/>
                </a:cubicBezTo>
                <a:lnTo>
                  <a:pt x="28459" y="1738101"/>
                </a:lnTo>
                <a:cubicBezTo>
                  <a:pt x="12742" y="1738101"/>
                  <a:pt x="0" y="1725359"/>
                  <a:pt x="0" y="1709642"/>
                </a:cubicBezTo>
                <a:lnTo>
                  <a:pt x="0" y="28459"/>
                </a:lnTo>
                <a:cubicBezTo>
                  <a:pt x="0" y="12742"/>
                  <a:pt x="12742" y="0"/>
                  <a:pt x="28459" y="0"/>
                </a:cubicBez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3"/>
          <p:cNvSpPr/>
          <p:nvPr/>
        </p:nvSpPr>
        <p:spPr>
          <a:xfrm>
            <a:off x="15539357" y="3902868"/>
            <a:ext cx="2327713" cy="2525133"/>
          </a:xfrm>
          <a:custGeom>
            <a:rect b="b" l="l" r="r" t="t"/>
            <a:pathLst>
              <a:path extrusionOk="0" h="2525133" w="2327713">
                <a:moveTo>
                  <a:pt x="0" y="0"/>
                </a:moveTo>
                <a:lnTo>
                  <a:pt x="2327714" y="0"/>
                </a:lnTo>
                <a:lnTo>
                  <a:pt x="2327714" y="2525133"/>
                </a:lnTo>
                <a:lnTo>
                  <a:pt x="0" y="2525133"/>
                </a:lnTo>
                <a:lnTo>
                  <a:pt x="0" y="0"/>
                </a:lnTo>
                <a:close/>
              </a:path>
            </a:pathLst>
          </a:custGeom>
          <a:blipFill rotWithShape="1">
            <a:blip r:embed="rId3">
              <a:alphaModFix/>
            </a:blip>
            <a:stretch>
              <a:fillRect b="0" l="0" r="0" t="0"/>
            </a:stretch>
          </a:blipFill>
          <a:ln>
            <a:noFill/>
          </a:ln>
        </p:spPr>
      </p:sp>
      <p:sp>
        <p:nvSpPr>
          <p:cNvPr id="325" name="Google Shape;325;p23"/>
          <p:cNvSpPr/>
          <p:nvPr/>
        </p:nvSpPr>
        <p:spPr>
          <a:xfrm>
            <a:off x="7948283" y="3576109"/>
            <a:ext cx="1752084" cy="2851892"/>
          </a:xfrm>
          <a:custGeom>
            <a:rect b="b" l="l" r="r" t="t"/>
            <a:pathLst>
              <a:path extrusionOk="0" h="2851892" w="1752084">
                <a:moveTo>
                  <a:pt x="0" y="0"/>
                </a:moveTo>
                <a:lnTo>
                  <a:pt x="1752084" y="0"/>
                </a:lnTo>
                <a:lnTo>
                  <a:pt x="1752084" y="2851892"/>
                </a:lnTo>
                <a:lnTo>
                  <a:pt x="0" y="2851892"/>
                </a:lnTo>
                <a:lnTo>
                  <a:pt x="0" y="0"/>
                </a:lnTo>
                <a:close/>
              </a:path>
            </a:pathLst>
          </a:custGeom>
          <a:blipFill rotWithShape="1">
            <a:blip r:embed="rId4">
              <a:alphaModFix/>
            </a:blip>
            <a:stretch>
              <a:fillRect b="-62448" l="0" r="0" t="0"/>
            </a:stretch>
          </a:blipFill>
          <a:ln>
            <a:noFill/>
          </a:ln>
        </p:spPr>
      </p:sp>
      <p:sp>
        <p:nvSpPr>
          <p:cNvPr id="326" name="Google Shape;326;p23"/>
          <p:cNvSpPr/>
          <p:nvPr/>
        </p:nvSpPr>
        <p:spPr>
          <a:xfrm flipH="1">
            <a:off x="10312108" y="3576109"/>
            <a:ext cx="2193933" cy="2893677"/>
          </a:xfrm>
          <a:custGeom>
            <a:rect b="b" l="l" r="r" t="t"/>
            <a:pathLst>
              <a:path extrusionOk="0" h="2893677" w="2193933">
                <a:moveTo>
                  <a:pt x="2193933" y="0"/>
                </a:moveTo>
                <a:lnTo>
                  <a:pt x="0" y="0"/>
                </a:lnTo>
                <a:lnTo>
                  <a:pt x="0" y="2893677"/>
                </a:lnTo>
                <a:lnTo>
                  <a:pt x="2193933" y="2893677"/>
                </a:lnTo>
                <a:lnTo>
                  <a:pt x="2193933" y="0"/>
                </a:lnTo>
                <a:close/>
              </a:path>
            </a:pathLst>
          </a:custGeom>
          <a:blipFill rotWithShape="1">
            <a:blip r:embed="rId5">
              <a:alphaModFix/>
            </a:blip>
            <a:stretch>
              <a:fillRect b="0" l="0" r="0" t="0"/>
            </a:stretch>
          </a:blipFill>
          <a:ln>
            <a:noFill/>
          </a:ln>
        </p:spPr>
      </p:sp>
      <p:sp>
        <p:nvSpPr>
          <p:cNvPr id="327" name="Google Shape;327;p23"/>
          <p:cNvSpPr/>
          <p:nvPr/>
        </p:nvSpPr>
        <p:spPr>
          <a:xfrm>
            <a:off x="13117781" y="3717707"/>
            <a:ext cx="2130286" cy="2568696"/>
          </a:xfrm>
          <a:custGeom>
            <a:rect b="b" l="l" r="r" t="t"/>
            <a:pathLst>
              <a:path extrusionOk="0" h="2568696" w="2130286">
                <a:moveTo>
                  <a:pt x="0" y="0"/>
                </a:moveTo>
                <a:lnTo>
                  <a:pt x="2130286" y="0"/>
                </a:lnTo>
                <a:lnTo>
                  <a:pt x="2130286" y="2568696"/>
                </a:lnTo>
                <a:lnTo>
                  <a:pt x="0" y="2568696"/>
                </a:lnTo>
                <a:lnTo>
                  <a:pt x="0" y="0"/>
                </a:lnTo>
                <a:close/>
              </a:path>
            </a:pathLst>
          </a:custGeom>
          <a:blipFill rotWithShape="1">
            <a:blip r:embed="rId6">
              <a:alphaModFix/>
            </a:blip>
            <a:stretch>
              <a:fillRect b="-119288" l="0" r="0" t="0"/>
            </a:stretch>
          </a:blipFill>
          <a:ln>
            <a:noFill/>
          </a:ln>
        </p:spPr>
      </p:sp>
      <p:sp>
        <p:nvSpPr>
          <p:cNvPr id="328" name="Google Shape;328;p23"/>
          <p:cNvSpPr/>
          <p:nvPr/>
        </p:nvSpPr>
        <p:spPr>
          <a:xfrm>
            <a:off x="7957808" y="7017497"/>
            <a:ext cx="2877945" cy="2098284"/>
          </a:xfrm>
          <a:custGeom>
            <a:rect b="b" l="l" r="r" t="t"/>
            <a:pathLst>
              <a:path extrusionOk="0" h="2098284" w="2877945">
                <a:moveTo>
                  <a:pt x="0" y="0"/>
                </a:moveTo>
                <a:lnTo>
                  <a:pt x="2877945" y="0"/>
                </a:lnTo>
                <a:lnTo>
                  <a:pt x="2877945" y="2098284"/>
                </a:lnTo>
                <a:lnTo>
                  <a:pt x="0" y="2098284"/>
                </a:lnTo>
                <a:lnTo>
                  <a:pt x="0" y="0"/>
                </a:lnTo>
                <a:close/>
              </a:path>
            </a:pathLst>
          </a:custGeom>
          <a:blipFill rotWithShape="1">
            <a:blip r:embed="rId7">
              <a:alphaModFix/>
            </a:blip>
            <a:stretch>
              <a:fillRect b="0" l="0" r="0" t="0"/>
            </a:stretch>
          </a:blipFill>
          <a:ln>
            <a:noFill/>
          </a:ln>
        </p:spPr>
      </p:sp>
      <p:sp>
        <p:nvSpPr>
          <p:cNvPr id="329" name="Google Shape;329;p23"/>
          <p:cNvSpPr/>
          <p:nvPr/>
        </p:nvSpPr>
        <p:spPr>
          <a:xfrm>
            <a:off x="11775995" y="7269379"/>
            <a:ext cx="1748156" cy="1748156"/>
          </a:xfrm>
          <a:custGeom>
            <a:rect b="b" l="l" r="r" t="t"/>
            <a:pathLst>
              <a:path extrusionOk="0" h="1748156" w="1748156">
                <a:moveTo>
                  <a:pt x="0" y="0"/>
                </a:moveTo>
                <a:lnTo>
                  <a:pt x="1748156" y="0"/>
                </a:lnTo>
                <a:lnTo>
                  <a:pt x="1748156" y="1748156"/>
                </a:lnTo>
                <a:lnTo>
                  <a:pt x="0" y="1748156"/>
                </a:lnTo>
                <a:lnTo>
                  <a:pt x="0" y="0"/>
                </a:lnTo>
                <a:close/>
              </a:path>
            </a:pathLst>
          </a:custGeom>
          <a:blipFill rotWithShape="1">
            <a:blip r:embed="rId8">
              <a:alphaModFix/>
            </a:blip>
            <a:stretch>
              <a:fillRect b="0" l="0" r="0" t="0"/>
            </a:stretch>
          </a:blipFill>
          <a:ln>
            <a:noFill/>
          </a:ln>
        </p:spPr>
      </p:sp>
      <p:sp>
        <p:nvSpPr>
          <p:cNvPr id="330" name="Google Shape;330;p23"/>
          <p:cNvSpPr/>
          <p:nvPr/>
        </p:nvSpPr>
        <p:spPr>
          <a:xfrm>
            <a:off x="14404706" y="7507548"/>
            <a:ext cx="1238935" cy="1271295"/>
          </a:xfrm>
          <a:custGeom>
            <a:rect b="b" l="l" r="r" t="t"/>
            <a:pathLst>
              <a:path extrusionOk="0" h="1271295" w="1238935">
                <a:moveTo>
                  <a:pt x="0" y="0"/>
                </a:moveTo>
                <a:lnTo>
                  <a:pt x="1238935" y="0"/>
                </a:lnTo>
                <a:lnTo>
                  <a:pt x="1238935" y="1271295"/>
                </a:lnTo>
                <a:lnTo>
                  <a:pt x="0" y="1271295"/>
                </a:lnTo>
                <a:lnTo>
                  <a:pt x="0" y="0"/>
                </a:lnTo>
                <a:close/>
              </a:path>
            </a:pathLst>
          </a:custGeom>
          <a:blipFill rotWithShape="1">
            <a:blip r:embed="rId9">
              <a:alphaModFix/>
            </a:blip>
            <a:stretch>
              <a:fillRect b="0" l="0" r="0" t="0"/>
            </a:stretch>
          </a:blipFill>
          <a:ln>
            <a:noFill/>
          </a:ln>
        </p:spPr>
      </p:sp>
      <p:sp>
        <p:nvSpPr>
          <p:cNvPr id="331" name="Google Shape;331;p23"/>
          <p:cNvSpPr/>
          <p:nvPr/>
        </p:nvSpPr>
        <p:spPr>
          <a:xfrm>
            <a:off x="16367541" y="7412870"/>
            <a:ext cx="1384579" cy="1271295"/>
          </a:xfrm>
          <a:custGeom>
            <a:rect b="b" l="l" r="r" t="t"/>
            <a:pathLst>
              <a:path extrusionOk="0" h="1271295" w="1384579">
                <a:moveTo>
                  <a:pt x="0" y="0"/>
                </a:moveTo>
                <a:lnTo>
                  <a:pt x="1384578" y="0"/>
                </a:lnTo>
                <a:lnTo>
                  <a:pt x="1384578" y="1271295"/>
                </a:lnTo>
                <a:lnTo>
                  <a:pt x="0" y="1271295"/>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B1DF"/>
        </a:solidFill>
      </p:bgPr>
    </p:bg>
    <p:spTree>
      <p:nvGrpSpPr>
        <p:cNvPr id="335" name="Shape 335"/>
        <p:cNvGrpSpPr/>
        <p:nvPr/>
      </p:nvGrpSpPr>
      <p:grpSpPr>
        <a:xfrm>
          <a:off x="0" y="0"/>
          <a:ext cx="0" cy="0"/>
          <a:chOff x="0" y="0"/>
          <a:chExt cx="0" cy="0"/>
        </a:xfrm>
      </p:grpSpPr>
      <p:sp>
        <p:nvSpPr>
          <p:cNvPr id="336" name="Google Shape;336;p24"/>
          <p:cNvSpPr/>
          <p:nvPr/>
        </p:nvSpPr>
        <p:spPr>
          <a:xfrm>
            <a:off x="6475" y="3035900"/>
            <a:ext cx="18286657" cy="6600439"/>
          </a:xfrm>
          <a:custGeom>
            <a:rect b="b" l="l" r="r" t="t"/>
            <a:pathLst>
              <a:path extrusionOk="0" h="1738101" w="5281345">
                <a:moveTo>
                  <a:pt x="17760" y="0"/>
                </a:moveTo>
                <a:lnTo>
                  <a:pt x="5263586" y="0"/>
                </a:lnTo>
                <a:cubicBezTo>
                  <a:pt x="5273394" y="0"/>
                  <a:pt x="5281345" y="7951"/>
                  <a:pt x="5281345" y="17760"/>
                </a:cubicBezTo>
                <a:lnTo>
                  <a:pt x="5281345" y="1720341"/>
                </a:lnTo>
                <a:cubicBezTo>
                  <a:pt x="5281345" y="1730150"/>
                  <a:pt x="5273394" y="1738101"/>
                  <a:pt x="5263586" y="1738101"/>
                </a:cubicBezTo>
                <a:lnTo>
                  <a:pt x="17760" y="1738101"/>
                </a:lnTo>
                <a:cubicBezTo>
                  <a:pt x="7951" y="1738101"/>
                  <a:pt x="0" y="1730150"/>
                  <a:pt x="0" y="1720341"/>
                </a:cubicBezTo>
                <a:lnTo>
                  <a:pt x="0" y="17760"/>
                </a:lnTo>
                <a:cubicBezTo>
                  <a:pt x="0" y="7951"/>
                  <a:pt x="7951" y="0"/>
                  <a:pt x="17760" y="0"/>
                </a:cubicBez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4"/>
          <p:cNvSpPr txBox="1"/>
          <p:nvPr/>
        </p:nvSpPr>
        <p:spPr>
          <a:xfrm>
            <a:off x="2590508" y="2149619"/>
            <a:ext cx="13106983" cy="449580"/>
          </a:xfrm>
          <a:prstGeom prst="rect">
            <a:avLst/>
          </a:prstGeom>
          <a:noFill/>
          <a:ln>
            <a:noFill/>
          </a:ln>
        </p:spPr>
        <p:txBody>
          <a:bodyPr anchorCtr="0" anchor="t" bIns="0" lIns="0" spcFirstLastPara="1" rIns="0" wrap="square" tIns="0">
            <a:spAutoFit/>
          </a:bodyPr>
          <a:lstStyle/>
          <a:p>
            <a:pPr indent="0" lvl="0" marL="0" marR="0" rtl="0" algn="ctr">
              <a:lnSpc>
                <a:spcPct val="160025"/>
              </a:lnSpc>
              <a:spcBef>
                <a:spcPts val="0"/>
              </a:spcBef>
              <a:spcAft>
                <a:spcPts val="0"/>
              </a:spcAft>
              <a:buNone/>
            </a:pPr>
            <a:r>
              <a:rPr b="0" i="0" lang="en-US" sz="2399" u="none" cap="none" strike="noStrike">
                <a:solidFill>
                  <a:srgbClr val="000000"/>
                </a:solidFill>
                <a:latin typeface="Montserrat Medium"/>
                <a:ea typeface="Montserrat Medium"/>
                <a:cs typeface="Montserrat Medium"/>
                <a:sym typeface="Montserrat Medium"/>
              </a:rPr>
              <a:t>Use these design resources in your Canva Presentation.</a:t>
            </a:r>
            <a:endParaRPr/>
          </a:p>
        </p:txBody>
      </p:sp>
      <p:sp>
        <p:nvSpPr>
          <p:cNvPr id="338" name="Google Shape;338;p24"/>
          <p:cNvSpPr txBox="1"/>
          <p:nvPr/>
        </p:nvSpPr>
        <p:spPr>
          <a:xfrm>
            <a:off x="1370549" y="283462"/>
            <a:ext cx="15546902" cy="1709550"/>
          </a:xfrm>
          <a:prstGeom prst="rect">
            <a:avLst/>
          </a:prstGeom>
          <a:noFill/>
          <a:ln>
            <a:noFill/>
          </a:ln>
        </p:spPr>
        <p:txBody>
          <a:bodyPr anchorCtr="0" anchor="t" bIns="0" lIns="0" spcFirstLastPara="1" rIns="0" wrap="square" tIns="0">
            <a:spAutoFit/>
          </a:bodyPr>
          <a:lstStyle/>
          <a:p>
            <a:pPr indent="0" lvl="0" marL="0" marR="0" rtl="0" algn="ctr">
              <a:lnSpc>
                <a:spcPct val="97001"/>
              </a:lnSpc>
              <a:spcBef>
                <a:spcPts val="0"/>
              </a:spcBef>
              <a:spcAft>
                <a:spcPts val="0"/>
              </a:spcAft>
              <a:buNone/>
            </a:pPr>
            <a:r>
              <a:rPr b="0" i="0" lang="en-US" sz="13039" u="none" cap="none" strike="noStrike">
                <a:solidFill>
                  <a:srgbClr val="F54C2E"/>
                </a:solidFill>
                <a:latin typeface="Concert One"/>
                <a:ea typeface="Concert One"/>
                <a:cs typeface="Concert One"/>
                <a:sym typeface="Concert One"/>
              </a:rPr>
              <a:t>RESOURCE PAGE</a:t>
            </a:r>
            <a:endParaRPr/>
          </a:p>
        </p:txBody>
      </p:sp>
      <p:sp>
        <p:nvSpPr>
          <p:cNvPr id="339" name="Google Shape;339;p24"/>
          <p:cNvSpPr/>
          <p:nvPr/>
        </p:nvSpPr>
        <p:spPr>
          <a:xfrm>
            <a:off x="8018147" y="3483669"/>
            <a:ext cx="1561802" cy="1573244"/>
          </a:xfrm>
          <a:custGeom>
            <a:rect b="b" l="l" r="r" t="t"/>
            <a:pathLst>
              <a:path extrusionOk="0" h="1573244" w="1561802">
                <a:moveTo>
                  <a:pt x="0" y="0"/>
                </a:moveTo>
                <a:lnTo>
                  <a:pt x="1561802" y="0"/>
                </a:lnTo>
                <a:lnTo>
                  <a:pt x="1561802" y="1573244"/>
                </a:lnTo>
                <a:lnTo>
                  <a:pt x="0" y="1573244"/>
                </a:lnTo>
                <a:lnTo>
                  <a:pt x="0" y="0"/>
                </a:lnTo>
                <a:close/>
              </a:path>
            </a:pathLst>
          </a:custGeom>
          <a:blipFill rotWithShape="1">
            <a:blip r:embed="rId3">
              <a:alphaModFix/>
            </a:blip>
            <a:stretch>
              <a:fillRect b="0" l="0" r="0" t="0"/>
            </a:stretch>
          </a:blipFill>
          <a:ln>
            <a:noFill/>
          </a:ln>
        </p:spPr>
      </p:sp>
      <p:sp>
        <p:nvSpPr>
          <p:cNvPr id="340" name="Google Shape;340;p24"/>
          <p:cNvSpPr/>
          <p:nvPr/>
        </p:nvSpPr>
        <p:spPr>
          <a:xfrm>
            <a:off x="5920418" y="3498108"/>
            <a:ext cx="1530326" cy="1544366"/>
          </a:xfrm>
          <a:custGeom>
            <a:rect b="b" l="l" r="r" t="t"/>
            <a:pathLst>
              <a:path extrusionOk="0" h="1544366" w="1530326">
                <a:moveTo>
                  <a:pt x="0" y="0"/>
                </a:moveTo>
                <a:lnTo>
                  <a:pt x="1530327" y="0"/>
                </a:lnTo>
                <a:lnTo>
                  <a:pt x="1530327" y="1544366"/>
                </a:lnTo>
                <a:lnTo>
                  <a:pt x="0" y="1544366"/>
                </a:lnTo>
                <a:lnTo>
                  <a:pt x="0" y="0"/>
                </a:lnTo>
                <a:close/>
              </a:path>
            </a:pathLst>
          </a:custGeom>
          <a:blipFill rotWithShape="1">
            <a:blip r:embed="rId4">
              <a:alphaModFix/>
            </a:blip>
            <a:stretch>
              <a:fillRect b="0" l="0" r="0" t="0"/>
            </a:stretch>
          </a:blipFill>
          <a:ln>
            <a:noFill/>
          </a:ln>
        </p:spPr>
      </p:sp>
      <p:sp>
        <p:nvSpPr>
          <p:cNvPr id="341" name="Google Shape;341;p24"/>
          <p:cNvSpPr/>
          <p:nvPr/>
        </p:nvSpPr>
        <p:spPr>
          <a:xfrm>
            <a:off x="9823070" y="5932543"/>
            <a:ext cx="1224971" cy="1187108"/>
          </a:xfrm>
          <a:custGeom>
            <a:rect b="b" l="l" r="r" t="t"/>
            <a:pathLst>
              <a:path extrusionOk="0" h="1187108" w="1224971">
                <a:moveTo>
                  <a:pt x="0" y="0"/>
                </a:moveTo>
                <a:lnTo>
                  <a:pt x="1224971" y="0"/>
                </a:lnTo>
                <a:lnTo>
                  <a:pt x="1224971" y="1187108"/>
                </a:lnTo>
                <a:lnTo>
                  <a:pt x="0" y="1187108"/>
                </a:lnTo>
                <a:lnTo>
                  <a:pt x="0" y="0"/>
                </a:lnTo>
                <a:close/>
              </a:path>
            </a:pathLst>
          </a:custGeom>
          <a:blipFill rotWithShape="1">
            <a:blip r:embed="rId5">
              <a:alphaModFix/>
            </a:blip>
            <a:stretch>
              <a:fillRect b="0" l="0" r="0" t="0"/>
            </a:stretch>
          </a:blipFill>
          <a:ln>
            <a:noFill/>
          </a:ln>
        </p:spPr>
      </p:sp>
      <p:sp>
        <p:nvSpPr>
          <p:cNvPr id="342" name="Google Shape;342;p24"/>
          <p:cNvSpPr/>
          <p:nvPr/>
        </p:nvSpPr>
        <p:spPr>
          <a:xfrm>
            <a:off x="10147351" y="3579701"/>
            <a:ext cx="1381179" cy="1381179"/>
          </a:xfrm>
          <a:custGeom>
            <a:rect b="b" l="l" r="r" t="t"/>
            <a:pathLst>
              <a:path extrusionOk="0" h="1381179" w="1381179">
                <a:moveTo>
                  <a:pt x="0" y="0"/>
                </a:moveTo>
                <a:lnTo>
                  <a:pt x="1381179" y="0"/>
                </a:lnTo>
                <a:lnTo>
                  <a:pt x="1381179" y="1381179"/>
                </a:lnTo>
                <a:lnTo>
                  <a:pt x="0" y="1381179"/>
                </a:lnTo>
                <a:lnTo>
                  <a:pt x="0" y="0"/>
                </a:lnTo>
                <a:close/>
              </a:path>
            </a:pathLst>
          </a:custGeom>
          <a:blipFill rotWithShape="1">
            <a:blip r:embed="rId6">
              <a:alphaModFix/>
            </a:blip>
            <a:stretch>
              <a:fillRect b="0" l="0" r="0" t="0"/>
            </a:stretch>
          </a:blipFill>
          <a:ln>
            <a:noFill/>
          </a:ln>
        </p:spPr>
      </p:sp>
      <p:sp>
        <p:nvSpPr>
          <p:cNvPr id="343" name="Google Shape;343;p24"/>
          <p:cNvSpPr/>
          <p:nvPr/>
        </p:nvSpPr>
        <p:spPr>
          <a:xfrm>
            <a:off x="8532681" y="8314477"/>
            <a:ext cx="2063792" cy="480301"/>
          </a:xfrm>
          <a:custGeom>
            <a:rect b="b" l="l" r="r" t="t"/>
            <a:pathLst>
              <a:path extrusionOk="0" h="480301" w="2063792">
                <a:moveTo>
                  <a:pt x="0" y="0"/>
                </a:moveTo>
                <a:lnTo>
                  <a:pt x="2063792" y="0"/>
                </a:lnTo>
                <a:lnTo>
                  <a:pt x="2063792" y="480301"/>
                </a:lnTo>
                <a:lnTo>
                  <a:pt x="0" y="480301"/>
                </a:lnTo>
                <a:lnTo>
                  <a:pt x="0" y="0"/>
                </a:lnTo>
                <a:close/>
              </a:path>
            </a:pathLst>
          </a:custGeom>
          <a:blipFill rotWithShape="1">
            <a:blip r:embed="rId7">
              <a:alphaModFix/>
            </a:blip>
            <a:stretch>
              <a:fillRect b="0" l="0" r="0" t="0"/>
            </a:stretch>
          </a:blipFill>
          <a:ln>
            <a:noFill/>
          </a:ln>
        </p:spPr>
      </p:sp>
      <p:sp>
        <p:nvSpPr>
          <p:cNvPr id="344" name="Google Shape;344;p24"/>
          <p:cNvSpPr/>
          <p:nvPr/>
        </p:nvSpPr>
        <p:spPr>
          <a:xfrm>
            <a:off x="3183083" y="5664500"/>
            <a:ext cx="1510145" cy="1723194"/>
          </a:xfrm>
          <a:custGeom>
            <a:rect b="b" l="l" r="r" t="t"/>
            <a:pathLst>
              <a:path extrusionOk="0" h="1723194" w="1510145">
                <a:moveTo>
                  <a:pt x="0" y="0"/>
                </a:moveTo>
                <a:lnTo>
                  <a:pt x="1510145" y="0"/>
                </a:lnTo>
                <a:lnTo>
                  <a:pt x="1510145" y="1723194"/>
                </a:lnTo>
                <a:lnTo>
                  <a:pt x="0" y="1723194"/>
                </a:lnTo>
                <a:lnTo>
                  <a:pt x="0" y="0"/>
                </a:lnTo>
                <a:close/>
              </a:path>
            </a:pathLst>
          </a:custGeom>
          <a:blipFill rotWithShape="1">
            <a:blip r:embed="rId8">
              <a:alphaModFix/>
            </a:blip>
            <a:stretch>
              <a:fillRect b="0" l="0" r="0" t="0"/>
            </a:stretch>
          </a:blipFill>
          <a:ln>
            <a:noFill/>
          </a:ln>
        </p:spPr>
      </p:sp>
      <p:sp>
        <p:nvSpPr>
          <p:cNvPr id="345" name="Google Shape;345;p24"/>
          <p:cNvSpPr/>
          <p:nvPr/>
        </p:nvSpPr>
        <p:spPr>
          <a:xfrm>
            <a:off x="3183083" y="3838700"/>
            <a:ext cx="858473" cy="863181"/>
          </a:xfrm>
          <a:custGeom>
            <a:rect b="b" l="l" r="r" t="t"/>
            <a:pathLst>
              <a:path extrusionOk="0" h="863181" w="858473">
                <a:moveTo>
                  <a:pt x="0" y="0"/>
                </a:moveTo>
                <a:lnTo>
                  <a:pt x="858473" y="0"/>
                </a:lnTo>
                <a:lnTo>
                  <a:pt x="858473" y="863181"/>
                </a:lnTo>
                <a:lnTo>
                  <a:pt x="0" y="863181"/>
                </a:lnTo>
                <a:lnTo>
                  <a:pt x="0" y="0"/>
                </a:lnTo>
                <a:close/>
              </a:path>
            </a:pathLst>
          </a:custGeom>
          <a:blipFill rotWithShape="1">
            <a:blip r:embed="rId9">
              <a:alphaModFix/>
            </a:blip>
            <a:stretch>
              <a:fillRect b="0" l="0" r="0" t="0"/>
            </a:stretch>
          </a:blipFill>
          <a:ln>
            <a:noFill/>
          </a:ln>
        </p:spPr>
      </p:sp>
      <p:sp>
        <p:nvSpPr>
          <p:cNvPr id="346" name="Google Shape;346;p24"/>
          <p:cNvSpPr/>
          <p:nvPr/>
        </p:nvSpPr>
        <p:spPr>
          <a:xfrm>
            <a:off x="3085338" y="7921796"/>
            <a:ext cx="1406293" cy="1265664"/>
          </a:xfrm>
          <a:custGeom>
            <a:rect b="b" l="l" r="r" t="t"/>
            <a:pathLst>
              <a:path extrusionOk="0" h="1265664" w="1406293">
                <a:moveTo>
                  <a:pt x="0" y="0"/>
                </a:moveTo>
                <a:lnTo>
                  <a:pt x="1406293" y="0"/>
                </a:lnTo>
                <a:lnTo>
                  <a:pt x="1406293" y="1265663"/>
                </a:lnTo>
                <a:lnTo>
                  <a:pt x="0" y="1265663"/>
                </a:lnTo>
                <a:lnTo>
                  <a:pt x="0" y="0"/>
                </a:lnTo>
                <a:close/>
              </a:path>
            </a:pathLst>
          </a:custGeom>
          <a:blipFill rotWithShape="1">
            <a:blip r:embed="rId10">
              <a:alphaModFix/>
            </a:blip>
            <a:stretch>
              <a:fillRect b="0" l="0" r="0" t="0"/>
            </a:stretch>
          </a:blipFill>
          <a:ln>
            <a:noFill/>
          </a:ln>
        </p:spPr>
      </p:sp>
      <p:sp>
        <p:nvSpPr>
          <p:cNvPr id="347" name="Google Shape;347;p24"/>
          <p:cNvSpPr/>
          <p:nvPr/>
        </p:nvSpPr>
        <p:spPr>
          <a:xfrm>
            <a:off x="5407282" y="8154864"/>
            <a:ext cx="2209748" cy="799527"/>
          </a:xfrm>
          <a:custGeom>
            <a:rect b="b" l="l" r="r" t="t"/>
            <a:pathLst>
              <a:path extrusionOk="0" h="799527" w="2209748">
                <a:moveTo>
                  <a:pt x="0" y="0"/>
                </a:moveTo>
                <a:lnTo>
                  <a:pt x="2209747" y="0"/>
                </a:lnTo>
                <a:lnTo>
                  <a:pt x="2209747" y="799527"/>
                </a:lnTo>
                <a:lnTo>
                  <a:pt x="0" y="799527"/>
                </a:lnTo>
                <a:lnTo>
                  <a:pt x="0" y="0"/>
                </a:lnTo>
                <a:close/>
              </a:path>
            </a:pathLst>
          </a:custGeom>
          <a:blipFill rotWithShape="1">
            <a:blip r:embed="rId11">
              <a:alphaModFix/>
            </a:blip>
            <a:stretch>
              <a:fillRect b="0" l="0" r="0" t="0"/>
            </a:stretch>
          </a:blipFill>
          <a:ln>
            <a:noFill/>
          </a:ln>
        </p:spPr>
      </p:sp>
      <p:sp>
        <p:nvSpPr>
          <p:cNvPr id="348" name="Google Shape;348;p24"/>
          <p:cNvSpPr/>
          <p:nvPr/>
        </p:nvSpPr>
        <p:spPr>
          <a:xfrm>
            <a:off x="13521466" y="5952962"/>
            <a:ext cx="1681197" cy="1146270"/>
          </a:xfrm>
          <a:custGeom>
            <a:rect b="b" l="l" r="r" t="t"/>
            <a:pathLst>
              <a:path extrusionOk="0" h="1146270" w="1681197">
                <a:moveTo>
                  <a:pt x="0" y="0"/>
                </a:moveTo>
                <a:lnTo>
                  <a:pt x="1681196" y="0"/>
                </a:lnTo>
                <a:lnTo>
                  <a:pt x="1681196" y="1146271"/>
                </a:lnTo>
                <a:lnTo>
                  <a:pt x="0" y="1146271"/>
                </a:lnTo>
                <a:lnTo>
                  <a:pt x="0" y="0"/>
                </a:lnTo>
                <a:close/>
              </a:path>
            </a:pathLst>
          </a:custGeom>
          <a:blipFill rotWithShape="1">
            <a:blip r:embed="rId12">
              <a:alphaModFix/>
            </a:blip>
            <a:stretch>
              <a:fillRect b="0" l="0" r="0" t="0"/>
            </a:stretch>
          </a:blipFill>
          <a:ln>
            <a:noFill/>
          </a:ln>
        </p:spPr>
      </p:sp>
      <p:sp>
        <p:nvSpPr>
          <p:cNvPr id="349" name="Google Shape;349;p24"/>
          <p:cNvSpPr/>
          <p:nvPr/>
        </p:nvSpPr>
        <p:spPr>
          <a:xfrm>
            <a:off x="11602454" y="5855738"/>
            <a:ext cx="1364599" cy="1340718"/>
          </a:xfrm>
          <a:custGeom>
            <a:rect b="b" l="l" r="r" t="t"/>
            <a:pathLst>
              <a:path extrusionOk="0" h="1340718" w="1364599">
                <a:moveTo>
                  <a:pt x="0" y="0"/>
                </a:moveTo>
                <a:lnTo>
                  <a:pt x="1364599" y="0"/>
                </a:lnTo>
                <a:lnTo>
                  <a:pt x="1364599" y="1340719"/>
                </a:lnTo>
                <a:lnTo>
                  <a:pt x="0" y="1340719"/>
                </a:lnTo>
                <a:lnTo>
                  <a:pt x="0" y="0"/>
                </a:lnTo>
                <a:close/>
              </a:path>
            </a:pathLst>
          </a:custGeom>
          <a:blipFill rotWithShape="1">
            <a:blip r:embed="rId13">
              <a:alphaModFix/>
            </a:blip>
            <a:stretch>
              <a:fillRect b="0" l="0" r="0" t="0"/>
            </a:stretch>
          </a:blipFill>
          <a:ln>
            <a:noFill/>
          </a:ln>
        </p:spPr>
      </p:sp>
      <p:sp>
        <p:nvSpPr>
          <p:cNvPr id="350" name="Google Shape;350;p24"/>
          <p:cNvSpPr/>
          <p:nvPr/>
        </p:nvSpPr>
        <p:spPr>
          <a:xfrm>
            <a:off x="4608958" y="3697155"/>
            <a:ext cx="744058" cy="1146270"/>
          </a:xfrm>
          <a:custGeom>
            <a:rect b="b" l="l" r="r" t="t"/>
            <a:pathLst>
              <a:path extrusionOk="0" h="1146270" w="744058">
                <a:moveTo>
                  <a:pt x="0" y="0"/>
                </a:moveTo>
                <a:lnTo>
                  <a:pt x="744058" y="0"/>
                </a:lnTo>
                <a:lnTo>
                  <a:pt x="744058" y="1146271"/>
                </a:lnTo>
                <a:lnTo>
                  <a:pt x="0" y="1146271"/>
                </a:lnTo>
                <a:lnTo>
                  <a:pt x="0" y="0"/>
                </a:lnTo>
                <a:close/>
              </a:path>
            </a:pathLst>
          </a:custGeom>
          <a:blipFill rotWithShape="1">
            <a:blip r:embed="rId14">
              <a:alphaModFix/>
            </a:blip>
            <a:stretch>
              <a:fillRect b="0" l="0" r="0" t="0"/>
            </a:stretch>
          </a:blipFill>
          <a:ln>
            <a:noFill/>
          </a:ln>
        </p:spPr>
      </p:sp>
      <p:sp>
        <p:nvSpPr>
          <p:cNvPr id="351" name="Google Shape;351;p24"/>
          <p:cNvSpPr/>
          <p:nvPr/>
        </p:nvSpPr>
        <p:spPr>
          <a:xfrm>
            <a:off x="5247641" y="5775489"/>
            <a:ext cx="1889402" cy="1501216"/>
          </a:xfrm>
          <a:custGeom>
            <a:rect b="b" l="l" r="r" t="t"/>
            <a:pathLst>
              <a:path extrusionOk="0" h="1501216" w="1889402">
                <a:moveTo>
                  <a:pt x="0" y="0"/>
                </a:moveTo>
                <a:lnTo>
                  <a:pt x="1889402" y="0"/>
                </a:lnTo>
                <a:lnTo>
                  <a:pt x="1889402" y="1501216"/>
                </a:lnTo>
                <a:lnTo>
                  <a:pt x="0" y="1501216"/>
                </a:lnTo>
                <a:lnTo>
                  <a:pt x="0" y="0"/>
                </a:lnTo>
                <a:close/>
              </a:path>
            </a:pathLst>
          </a:custGeom>
          <a:blipFill rotWithShape="1">
            <a:blip r:embed="rId15">
              <a:alphaModFix/>
            </a:blip>
            <a:stretch>
              <a:fillRect b="0" l="0" r="0" t="0"/>
            </a:stretch>
          </a:blipFill>
          <a:ln>
            <a:noFill/>
          </a:ln>
        </p:spPr>
      </p:sp>
      <p:sp>
        <p:nvSpPr>
          <p:cNvPr id="352" name="Google Shape;352;p24"/>
          <p:cNvSpPr/>
          <p:nvPr/>
        </p:nvSpPr>
        <p:spPr>
          <a:xfrm>
            <a:off x="12095932" y="3679666"/>
            <a:ext cx="1185561" cy="1181249"/>
          </a:xfrm>
          <a:custGeom>
            <a:rect b="b" l="l" r="r" t="t"/>
            <a:pathLst>
              <a:path extrusionOk="0" h="1181249" w="1185561">
                <a:moveTo>
                  <a:pt x="0" y="0"/>
                </a:moveTo>
                <a:lnTo>
                  <a:pt x="1185561" y="0"/>
                </a:lnTo>
                <a:lnTo>
                  <a:pt x="1185561" y="1181249"/>
                </a:lnTo>
                <a:lnTo>
                  <a:pt x="0" y="1181249"/>
                </a:lnTo>
                <a:lnTo>
                  <a:pt x="0" y="0"/>
                </a:lnTo>
                <a:close/>
              </a:path>
            </a:pathLst>
          </a:custGeom>
          <a:blipFill rotWithShape="1">
            <a:blip r:embed="rId16">
              <a:alphaModFix/>
            </a:blip>
            <a:stretch>
              <a:fillRect b="0" l="0" r="0" t="0"/>
            </a:stretch>
          </a:blipFill>
          <a:ln>
            <a:noFill/>
          </a:ln>
        </p:spPr>
      </p:sp>
      <p:sp>
        <p:nvSpPr>
          <p:cNvPr id="353" name="Google Shape;353;p24"/>
          <p:cNvSpPr/>
          <p:nvPr/>
        </p:nvSpPr>
        <p:spPr>
          <a:xfrm>
            <a:off x="13848895" y="3631392"/>
            <a:ext cx="1303874" cy="1277797"/>
          </a:xfrm>
          <a:custGeom>
            <a:rect b="b" l="l" r="r" t="t"/>
            <a:pathLst>
              <a:path extrusionOk="0" h="1277797" w="1303874">
                <a:moveTo>
                  <a:pt x="0" y="0"/>
                </a:moveTo>
                <a:lnTo>
                  <a:pt x="1303874" y="0"/>
                </a:lnTo>
                <a:lnTo>
                  <a:pt x="1303874" y="1277797"/>
                </a:lnTo>
                <a:lnTo>
                  <a:pt x="0" y="1277797"/>
                </a:lnTo>
                <a:lnTo>
                  <a:pt x="0" y="0"/>
                </a:lnTo>
                <a:close/>
              </a:path>
            </a:pathLst>
          </a:custGeom>
          <a:blipFill rotWithShape="1">
            <a:blip r:embed="rId17">
              <a:alphaModFix amt="41000"/>
            </a:blip>
            <a:stretch>
              <a:fillRect b="0" l="0" r="0" t="0"/>
            </a:stretch>
          </a:blipFill>
          <a:ln>
            <a:noFill/>
          </a:ln>
        </p:spPr>
      </p:sp>
      <p:sp>
        <p:nvSpPr>
          <p:cNvPr id="354" name="Google Shape;354;p24"/>
          <p:cNvSpPr/>
          <p:nvPr/>
        </p:nvSpPr>
        <p:spPr>
          <a:xfrm>
            <a:off x="7691456" y="5750401"/>
            <a:ext cx="1577201" cy="1551392"/>
          </a:xfrm>
          <a:custGeom>
            <a:rect b="b" l="l" r="r" t="t"/>
            <a:pathLst>
              <a:path extrusionOk="0" h="1551392" w="1577201">
                <a:moveTo>
                  <a:pt x="0" y="0"/>
                </a:moveTo>
                <a:lnTo>
                  <a:pt x="1577201" y="0"/>
                </a:lnTo>
                <a:lnTo>
                  <a:pt x="1577201" y="1551393"/>
                </a:lnTo>
                <a:lnTo>
                  <a:pt x="0" y="1551393"/>
                </a:lnTo>
                <a:lnTo>
                  <a:pt x="0" y="0"/>
                </a:lnTo>
                <a:close/>
              </a:path>
            </a:pathLst>
          </a:custGeom>
          <a:blipFill rotWithShape="1">
            <a:blip r:embed="rId18">
              <a:alphaModFix/>
            </a:blip>
            <a:stretch>
              <a:fillRect b="0" l="0" r="0" t="0"/>
            </a:stretch>
          </a:blipFill>
          <a:ln>
            <a:noFill/>
          </a:ln>
        </p:spPr>
      </p:sp>
      <p:sp>
        <p:nvSpPr>
          <p:cNvPr id="355" name="Google Shape;355;p24"/>
          <p:cNvSpPr/>
          <p:nvPr/>
        </p:nvSpPr>
        <p:spPr>
          <a:xfrm>
            <a:off x="14566306" y="8120389"/>
            <a:ext cx="636357" cy="868477"/>
          </a:xfrm>
          <a:custGeom>
            <a:rect b="b" l="l" r="r" t="t"/>
            <a:pathLst>
              <a:path extrusionOk="0" h="868477" w="636357">
                <a:moveTo>
                  <a:pt x="0" y="0"/>
                </a:moveTo>
                <a:lnTo>
                  <a:pt x="636356" y="0"/>
                </a:lnTo>
                <a:lnTo>
                  <a:pt x="636356" y="868477"/>
                </a:lnTo>
                <a:lnTo>
                  <a:pt x="0" y="868477"/>
                </a:lnTo>
                <a:lnTo>
                  <a:pt x="0" y="0"/>
                </a:lnTo>
                <a:close/>
              </a:path>
            </a:pathLst>
          </a:custGeom>
          <a:blipFill rotWithShape="1">
            <a:blip r:embed="rId19">
              <a:alphaModFix/>
            </a:blip>
            <a:stretch>
              <a:fillRect b="0" l="0" r="0" t="0"/>
            </a:stretch>
          </a:blipFill>
          <a:ln>
            <a:noFill/>
          </a:ln>
        </p:spPr>
      </p:sp>
      <p:sp>
        <p:nvSpPr>
          <p:cNvPr id="356" name="Google Shape;356;p24"/>
          <p:cNvSpPr/>
          <p:nvPr/>
        </p:nvSpPr>
        <p:spPr>
          <a:xfrm flipH="1" rot="-104622">
            <a:off x="11519855" y="8284419"/>
            <a:ext cx="2123069" cy="540418"/>
          </a:xfrm>
          <a:custGeom>
            <a:rect b="b" l="l" r="r" t="t"/>
            <a:pathLst>
              <a:path extrusionOk="0" h="540418" w="2123069">
                <a:moveTo>
                  <a:pt x="2123069" y="0"/>
                </a:moveTo>
                <a:lnTo>
                  <a:pt x="0" y="0"/>
                </a:lnTo>
                <a:lnTo>
                  <a:pt x="0" y="540417"/>
                </a:lnTo>
                <a:lnTo>
                  <a:pt x="2123069" y="540417"/>
                </a:lnTo>
                <a:lnTo>
                  <a:pt x="2123069" y="0"/>
                </a:lnTo>
                <a:close/>
              </a:path>
            </a:pathLst>
          </a:custGeom>
          <a:blipFill rotWithShape="1">
            <a:blip r:embed="rId20">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4C2E"/>
        </a:solidFill>
      </p:bgPr>
    </p:bg>
    <p:spTree>
      <p:nvGrpSpPr>
        <p:cNvPr id="360" name="Shape 360"/>
        <p:cNvGrpSpPr/>
        <p:nvPr/>
      </p:nvGrpSpPr>
      <p:grpSpPr>
        <a:xfrm>
          <a:off x="0" y="0"/>
          <a:ext cx="0" cy="0"/>
          <a:chOff x="0" y="0"/>
          <a:chExt cx="0" cy="0"/>
        </a:xfrm>
      </p:grpSpPr>
      <p:grpSp>
        <p:nvGrpSpPr>
          <p:cNvPr id="361" name="Google Shape;361;p25"/>
          <p:cNvGrpSpPr/>
          <p:nvPr/>
        </p:nvGrpSpPr>
        <p:grpSpPr>
          <a:xfrm>
            <a:off x="-898720" y="0"/>
            <a:ext cx="5464705" cy="11561417"/>
            <a:chOff x="0" y="0"/>
            <a:chExt cx="7286273" cy="15415222"/>
          </a:xfrm>
        </p:grpSpPr>
        <p:sp>
          <p:nvSpPr>
            <p:cNvPr id="362" name="Google Shape;362;p25"/>
            <p:cNvSpPr/>
            <p:nvPr/>
          </p:nvSpPr>
          <p:spPr>
            <a:xfrm>
              <a:off x="0" y="0"/>
              <a:ext cx="7286273" cy="7504588"/>
            </a:xfrm>
            <a:custGeom>
              <a:rect b="b" l="l" r="r" t="t"/>
              <a:pathLst>
                <a:path extrusionOk="0" h="7504588" w="7286273">
                  <a:moveTo>
                    <a:pt x="0" y="0"/>
                  </a:moveTo>
                  <a:lnTo>
                    <a:pt x="7286273" y="0"/>
                  </a:lnTo>
                  <a:lnTo>
                    <a:pt x="7286273" y="7504588"/>
                  </a:lnTo>
                  <a:lnTo>
                    <a:pt x="0" y="7504588"/>
                  </a:lnTo>
                  <a:lnTo>
                    <a:pt x="0" y="0"/>
                  </a:lnTo>
                  <a:close/>
                </a:path>
              </a:pathLst>
            </a:custGeom>
            <a:blipFill rotWithShape="1">
              <a:blip r:embed="rId3">
                <a:alphaModFix/>
              </a:blip>
              <a:stretch>
                <a:fillRect b="0" l="0" r="0" t="0"/>
              </a:stretch>
            </a:blipFill>
            <a:ln>
              <a:noFill/>
            </a:ln>
          </p:spPr>
        </p:sp>
        <p:sp>
          <p:nvSpPr>
            <p:cNvPr id="363" name="Google Shape;363;p25"/>
            <p:cNvSpPr/>
            <p:nvPr/>
          </p:nvSpPr>
          <p:spPr>
            <a:xfrm>
              <a:off x="0" y="7910634"/>
              <a:ext cx="7286273" cy="7504588"/>
            </a:xfrm>
            <a:custGeom>
              <a:rect b="b" l="l" r="r" t="t"/>
              <a:pathLst>
                <a:path extrusionOk="0" h="7504588" w="7286273">
                  <a:moveTo>
                    <a:pt x="0" y="0"/>
                  </a:moveTo>
                  <a:lnTo>
                    <a:pt x="7286273" y="0"/>
                  </a:lnTo>
                  <a:lnTo>
                    <a:pt x="7286273" y="7504588"/>
                  </a:lnTo>
                  <a:lnTo>
                    <a:pt x="0" y="7504588"/>
                  </a:lnTo>
                  <a:lnTo>
                    <a:pt x="0" y="0"/>
                  </a:lnTo>
                  <a:close/>
                </a:path>
              </a:pathLst>
            </a:custGeom>
            <a:blipFill rotWithShape="1">
              <a:blip r:embed="rId3">
                <a:alphaModFix/>
              </a:blip>
              <a:stretch>
                <a:fillRect b="0" l="0" r="0" t="0"/>
              </a:stretch>
            </a:blipFill>
            <a:ln>
              <a:noFill/>
            </a:ln>
          </p:spPr>
        </p:sp>
      </p:grpSp>
      <p:grpSp>
        <p:nvGrpSpPr>
          <p:cNvPr id="364" name="Google Shape;364;p25"/>
          <p:cNvGrpSpPr/>
          <p:nvPr/>
        </p:nvGrpSpPr>
        <p:grpSpPr>
          <a:xfrm>
            <a:off x="13722015" y="0"/>
            <a:ext cx="5464705" cy="11561417"/>
            <a:chOff x="0" y="0"/>
            <a:chExt cx="7286273" cy="15415222"/>
          </a:xfrm>
        </p:grpSpPr>
        <p:sp>
          <p:nvSpPr>
            <p:cNvPr id="365" name="Google Shape;365;p25"/>
            <p:cNvSpPr/>
            <p:nvPr/>
          </p:nvSpPr>
          <p:spPr>
            <a:xfrm>
              <a:off x="0" y="0"/>
              <a:ext cx="7286273" cy="7504588"/>
            </a:xfrm>
            <a:custGeom>
              <a:rect b="b" l="l" r="r" t="t"/>
              <a:pathLst>
                <a:path extrusionOk="0" h="7504588" w="7286273">
                  <a:moveTo>
                    <a:pt x="0" y="0"/>
                  </a:moveTo>
                  <a:lnTo>
                    <a:pt x="7286273" y="0"/>
                  </a:lnTo>
                  <a:lnTo>
                    <a:pt x="7286273" y="7504588"/>
                  </a:lnTo>
                  <a:lnTo>
                    <a:pt x="0" y="7504588"/>
                  </a:lnTo>
                  <a:lnTo>
                    <a:pt x="0" y="0"/>
                  </a:lnTo>
                  <a:close/>
                </a:path>
              </a:pathLst>
            </a:custGeom>
            <a:blipFill rotWithShape="1">
              <a:blip r:embed="rId3">
                <a:alphaModFix/>
              </a:blip>
              <a:stretch>
                <a:fillRect b="0" l="0" r="0" t="0"/>
              </a:stretch>
            </a:blipFill>
            <a:ln>
              <a:noFill/>
            </a:ln>
          </p:spPr>
        </p:sp>
        <p:sp>
          <p:nvSpPr>
            <p:cNvPr id="366" name="Google Shape;366;p25"/>
            <p:cNvSpPr/>
            <p:nvPr/>
          </p:nvSpPr>
          <p:spPr>
            <a:xfrm>
              <a:off x="0" y="7910634"/>
              <a:ext cx="7286273" cy="7504588"/>
            </a:xfrm>
            <a:custGeom>
              <a:rect b="b" l="l" r="r" t="t"/>
              <a:pathLst>
                <a:path extrusionOk="0" h="7504588" w="7286273">
                  <a:moveTo>
                    <a:pt x="0" y="0"/>
                  </a:moveTo>
                  <a:lnTo>
                    <a:pt x="7286273" y="0"/>
                  </a:lnTo>
                  <a:lnTo>
                    <a:pt x="7286273" y="7504588"/>
                  </a:lnTo>
                  <a:lnTo>
                    <a:pt x="0" y="7504588"/>
                  </a:lnTo>
                  <a:lnTo>
                    <a:pt x="0" y="0"/>
                  </a:lnTo>
                  <a:close/>
                </a:path>
              </a:pathLst>
            </a:custGeom>
            <a:blipFill rotWithShape="1">
              <a:blip r:embed="rId3">
                <a:alphaModFix/>
              </a:blip>
              <a:stretch>
                <a:fillRect b="0" l="0" r="0" t="0"/>
              </a:stretch>
            </a:blipFill>
            <a:ln>
              <a:noFill/>
            </a:ln>
          </p:spPr>
        </p:sp>
      </p:grpSp>
      <p:sp>
        <p:nvSpPr>
          <p:cNvPr id="367" name="Google Shape;367;p25"/>
          <p:cNvSpPr txBox="1"/>
          <p:nvPr/>
        </p:nvSpPr>
        <p:spPr>
          <a:xfrm>
            <a:off x="4639320" y="3420926"/>
            <a:ext cx="9009359" cy="1083945"/>
          </a:xfrm>
          <a:prstGeom prst="rect">
            <a:avLst/>
          </a:prstGeom>
          <a:noFill/>
          <a:ln>
            <a:noFill/>
          </a:ln>
        </p:spPr>
        <p:txBody>
          <a:bodyPr anchorCtr="0" anchor="t" bIns="0" lIns="0" spcFirstLastPara="1" rIns="0" wrap="square" tIns="0">
            <a:spAutoFit/>
          </a:bodyPr>
          <a:lstStyle/>
          <a:p>
            <a:pPr indent="0" lvl="0" marL="0" marR="0" rtl="0" algn="ctr">
              <a:lnSpc>
                <a:spcPct val="165024"/>
              </a:lnSpc>
              <a:spcBef>
                <a:spcPts val="0"/>
              </a:spcBef>
              <a:spcAft>
                <a:spcPts val="0"/>
              </a:spcAft>
              <a:buNone/>
            </a:pPr>
            <a:r>
              <a:rPr b="0" i="0" lang="en-US" sz="2699" u="none" cap="none" strike="noStrike">
                <a:solidFill>
                  <a:srgbClr val="F5F5F5"/>
                </a:solidFill>
                <a:latin typeface="Montserrat Medium"/>
                <a:ea typeface="Montserrat Medium"/>
                <a:cs typeface="Montserrat Medium"/>
                <a:sym typeface="Montserrat Medium"/>
              </a:rPr>
              <a:t>This presentation template is free for</a:t>
            </a:r>
            <a:endParaRPr/>
          </a:p>
          <a:p>
            <a:pPr indent="0" lvl="0" marL="0" marR="0" rtl="0" algn="ctr">
              <a:lnSpc>
                <a:spcPct val="165024"/>
              </a:lnSpc>
              <a:spcBef>
                <a:spcPts val="0"/>
              </a:spcBef>
              <a:spcAft>
                <a:spcPts val="0"/>
              </a:spcAft>
              <a:buNone/>
            </a:pPr>
            <a:r>
              <a:rPr b="0" i="0" lang="en-US" sz="2699" u="none" cap="none" strike="noStrike">
                <a:solidFill>
                  <a:srgbClr val="F5F5F5"/>
                </a:solidFill>
                <a:latin typeface="Montserrat Medium"/>
                <a:ea typeface="Montserrat Medium"/>
                <a:cs typeface="Montserrat Medium"/>
                <a:sym typeface="Montserrat Medium"/>
              </a:rPr>
              <a:t>everyone to use thanks to the following:</a:t>
            </a:r>
            <a:endParaRPr/>
          </a:p>
        </p:txBody>
      </p:sp>
      <p:sp>
        <p:nvSpPr>
          <p:cNvPr id="368" name="Google Shape;368;p25"/>
          <p:cNvSpPr txBox="1"/>
          <p:nvPr/>
        </p:nvSpPr>
        <p:spPr>
          <a:xfrm>
            <a:off x="6292667" y="8801100"/>
            <a:ext cx="5702666" cy="521970"/>
          </a:xfrm>
          <a:prstGeom prst="rect">
            <a:avLst/>
          </a:prstGeom>
          <a:noFill/>
          <a:ln>
            <a:noFill/>
          </a:ln>
        </p:spPr>
        <p:txBody>
          <a:bodyPr anchorCtr="0" anchor="t" bIns="0" lIns="0" spcFirstLastPara="1" rIns="0" wrap="square" tIns="0">
            <a:spAutoFit/>
          </a:bodyPr>
          <a:lstStyle/>
          <a:p>
            <a:pPr indent="0" lvl="0" marL="0" marR="0" rtl="0" algn="ctr">
              <a:lnSpc>
                <a:spcPct val="165024"/>
              </a:lnSpc>
              <a:spcBef>
                <a:spcPts val="0"/>
              </a:spcBef>
              <a:spcAft>
                <a:spcPts val="0"/>
              </a:spcAft>
              <a:buNone/>
            </a:pPr>
            <a:r>
              <a:rPr b="0" i="0" lang="en-US" sz="2699" u="none" cap="none" strike="noStrike">
                <a:solidFill>
                  <a:srgbClr val="F5F5F5"/>
                </a:solidFill>
                <a:latin typeface="Montserrat Medium"/>
                <a:ea typeface="Montserrat Medium"/>
                <a:cs typeface="Montserrat Medium"/>
                <a:sym typeface="Montserrat Medium"/>
              </a:rPr>
              <a:t>for the photos</a:t>
            </a:r>
            <a:endParaRPr/>
          </a:p>
        </p:txBody>
      </p:sp>
      <p:sp>
        <p:nvSpPr>
          <p:cNvPr id="369" name="Google Shape;369;p25"/>
          <p:cNvSpPr txBox="1"/>
          <p:nvPr/>
        </p:nvSpPr>
        <p:spPr>
          <a:xfrm>
            <a:off x="4783542" y="8168351"/>
            <a:ext cx="8720916" cy="578845"/>
          </a:xfrm>
          <a:prstGeom prst="rect">
            <a:avLst/>
          </a:prstGeom>
          <a:noFill/>
          <a:ln>
            <a:noFill/>
          </a:ln>
        </p:spPr>
        <p:txBody>
          <a:bodyPr anchorCtr="0" anchor="t" bIns="0" lIns="0" spcFirstLastPara="1" rIns="0" wrap="square" tIns="0">
            <a:spAutoFit/>
          </a:bodyPr>
          <a:lstStyle/>
          <a:p>
            <a:pPr indent="0" lvl="0" marL="0" marR="0" rtl="0" algn="ctr">
              <a:lnSpc>
                <a:spcPct val="90004"/>
              </a:lnSpc>
              <a:spcBef>
                <a:spcPts val="0"/>
              </a:spcBef>
              <a:spcAft>
                <a:spcPts val="0"/>
              </a:spcAft>
              <a:buNone/>
            </a:pPr>
            <a:r>
              <a:rPr b="1" i="0" lang="en-US" sz="4692" u="none" cap="none" strike="noStrike">
                <a:solidFill>
                  <a:srgbClr val="F5F5F5"/>
                </a:solidFill>
                <a:latin typeface="Montserrat"/>
                <a:ea typeface="Montserrat"/>
                <a:cs typeface="Montserrat"/>
                <a:sym typeface="Montserrat"/>
              </a:rPr>
              <a:t>Pexels &amp; Pixabay</a:t>
            </a:r>
            <a:endParaRPr/>
          </a:p>
        </p:txBody>
      </p:sp>
      <p:sp>
        <p:nvSpPr>
          <p:cNvPr id="370" name="Google Shape;370;p25"/>
          <p:cNvSpPr txBox="1"/>
          <p:nvPr/>
        </p:nvSpPr>
        <p:spPr>
          <a:xfrm>
            <a:off x="5892095" y="6927075"/>
            <a:ext cx="6503810" cy="521970"/>
          </a:xfrm>
          <a:prstGeom prst="rect">
            <a:avLst/>
          </a:prstGeom>
          <a:noFill/>
          <a:ln>
            <a:noFill/>
          </a:ln>
        </p:spPr>
        <p:txBody>
          <a:bodyPr anchorCtr="0" anchor="t" bIns="0" lIns="0" spcFirstLastPara="1" rIns="0" wrap="square" tIns="0">
            <a:spAutoFit/>
          </a:bodyPr>
          <a:lstStyle/>
          <a:p>
            <a:pPr indent="0" lvl="0" marL="0" marR="0" rtl="0" algn="ctr">
              <a:lnSpc>
                <a:spcPct val="165024"/>
              </a:lnSpc>
              <a:spcBef>
                <a:spcPts val="0"/>
              </a:spcBef>
              <a:spcAft>
                <a:spcPts val="0"/>
              </a:spcAft>
              <a:buNone/>
            </a:pPr>
            <a:r>
              <a:rPr b="0" i="0" lang="en-US" sz="2699" u="none" cap="none" strike="noStrike">
                <a:solidFill>
                  <a:srgbClr val="F5F5F5"/>
                </a:solidFill>
                <a:latin typeface="Montserrat Medium"/>
                <a:ea typeface="Montserrat Medium"/>
                <a:cs typeface="Montserrat Medium"/>
                <a:sym typeface="Montserrat Medium"/>
              </a:rPr>
              <a:t>for the presentation template</a:t>
            </a:r>
            <a:endParaRPr/>
          </a:p>
        </p:txBody>
      </p:sp>
      <p:sp>
        <p:nvSpPr>
          <p:cNvPr id="371" name="Google Shape;371;p25"/>
          <p:cNvSpPr txBox="1"/>
          <p:nvPr/>
        </p:nvSpPr>
        <p:spPr>
          <a:xfrm>
            <a:off x="4941175" y="491727"/>
            <a:ext cx="8405650" cy="2214725"/>
          </a:xfrm>
          <a:prstGeom prst="rect">
            <a:avLst/>
          </a:prstGeom>
          <a:noFill/>
          <a:ln>
            <a:noFill/>
          </a:ln>
        </p:spPr>
        <p:txBody>
          <a:bodyPr anchorCtr="0" anchor="t" bIns="0" lIns="0" spcFirstLastPara="1" rIns="0" wrap="square" tIns="0">
            <a:noAutofit/>
          </a:bodyPr>
          <a:lstStyle/>
          <a:p>
            <a:pPr indent="0" lvl="0" marL="0" marR="0" rtl="0" algn="ctr">
              <a:lnSpc>
                <a:spcPct val="97000"/>
              </a:lnSpc>
              <a:spcBef>
                <a:spcPts val="0"/>
              </a:spcBef>
              <a:spcAft>
                <a:spcPts val="0"/>
              </a:spcAft>
              <a:buNone/>
            </a:pPr>
            <a:r>
              <a:rPr b="0" i="0" lang="en-US" sz="17005" u="none" cap="none" strike="noStrike">
                <a:solidFill>
                  <a:srgbClr val="F5F5F5"/>
                </a:solidFill>
                <a:latin typeface="Concert One"/>
                <a:ea typeface="Concert One"/>
                <a:cs typeface="Concert One"/>
                <a:sym typeface="Concert One"/>
              </a:rPr>
              <a:t>CREDITS</a:t>
            </a:r>
            <a:endParaRPr/>
          </a:p>
        </p:txBody>
      </p:sp>
      <p:pic>
        <p:nvPicPr>
          <p:cNvPr id="372" name="Google Shape;372;p25"/>
          <p:cNvPicPr preferRelativeResize="0"/>
          <p:nvPr/>
        </p:nvPicPr>
        <p:blipFill>
          <a:blip r:embed="rId4">
            <a:alphaModFix/>
          </a:blip>
          <a:stretch>
            <a:fillRect/>
          </a:stretch>
        </p:blipFill>
        <p:spPr>
          <a:xfrm>
            <a:off x="6292675" y="5219351"/>
            <a:ext cx="5702650" cy="14319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BBD6"/>
        </a:solidFill>
      </p:bgPr>
    </p:bg>
    <p:spTree>
      <p:nvGrpSpPr>
        <p:cNvPr id="86" name="Shape 86"/>
        <p:cNvGrpSpPr/>
        <p:nvPr/>
      </p:nvGrpSpPr>
      <p:grpSpPr>
        <a:xfrm>
          <a:off x="0" y="0"/>
          <a:ext cx="0" cy="0"/>
          <a:chOff x="0" y="0"/>
          <a:chExt cx="0" cy="0"/>
        </a:xfrm>
      </p:grpSpPr>
      <p:pic>
        <p:nvPicPr>
          <p:cNvPr id="87" name="Google Shape;87;p9"/>
          <p:cNvPicPr preferRelativeResize="0"/>
          <p:nvPr/>
        </p:nvPicPr>
        <p:blipFill rotWithShape="1">
          <a:blip r:embed="rId3">
            <a:alphaModFix/>
          </a:blip>
          <a:srcRect b="0" l="8675" r="0" t="0"/>
          <a:stretch/>
        </p:blipFill>
        <p:spPr>
          <a:xfrm>
            <a:off x="0" y="2227400"/>
            <a:ext cx="6237725" cy="5814926"/>
          </a:xfrm>
          <a:prstGeom prst="rect">
            <a:avLst/>
          </a:prstGeom>
          <a:noFill/>
          <a:ln>
            <a:noFill/>
          </a:ln>
        </p:spPr>
      </p:pic>
      <p:pic>
        <p:nvPicPr>
          <p:cNvPr id="88" name="Google Shape;88;p9"/>
          <p:cNvPicPr preferRelativeResize="0"/>
          <p:nvPr/>
        </p:nvPicPr>
        <p:blipFill rotWithShape="1">
          <a:blip r:embed="rId4">
            <a:alphaModFix/>
          </a:blip>
          <a:srcRect b="32732" l="0" r="13591" t="0"/>
          <a:stretch/>
        </p:blipFill>
        <p:spPr>
          <a:xfrm>
            <a:off x="5906500" y="-5875"/>
            <a:ext cx="12381498" cy="10287002"/>
          </a:xfrm>
          <a:prstGeom prst="rect">
            <a:avLst/>
          </a:prstGeom>
          <a:noFill/>
          <a:ln>
            <a:noFill/>
          </a:ln>
        </p:spPr>
      </p:pic>
      <p:sp>
        <p:nvSpPr>
          <p:cNvPr id="89" name="Google Shape;89;p9"/>
          <p:cNvSpPr txBox="1"/>
          <p:nvPr/>
        </p:nvSpPr>
        <p:spPr>
          <a:xfrm rot="-195017">
            <a:off x="9304323" y="1574611"/>
            <a:ext cx="6820371" cy="3225396"/>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1641" u="none" cap="none" strike="noStrike">
                <a:solidFill>
                  <a:srgbClr val="59BBD6"/>
                </a:solidFill>
                <a:latin typeface="Concert One"/>
                <a:ea typeface="Concert One"/>
                <a:cs typeface="Concert One"/>
                <a:sym typeface="Concert One"/>
              </a:rPr>
              <a:t>WELCOME</a:t>
            </a:r>
            <a:endParaRPr/>
          </a:p>
          <a:p>
            <a:pPr indent="0" lvl="0" marL="0" marR="0" rtl="0" algn="ctr">
              <a:lnSpc>
                <a:spcPct val="90000"/>
              </a:lnSpc>
              <a:spcBef>
                <a:spcPts val="0"/>
              </a:spcBef>
              <a:spcAft>
                <a:spcPts val="0"/>
              </a:spcAft>
              <a:buNone/>
            </a:pPr>
            <a:r>
              <a:rPr b="0" i="0" lang="en-US" sz="11641" u="none" cap="none" strike="noStrike">
                <a:solidFill>
                  <a:srgbClr val="59BBD6"/>
                </a:solidFill>
                <a:latin typeface="Concert One"/>
                <a:ea typeface="Concert One"/>
                <a:cs typeface="Concert One"/>
                <a:sym typeface="Concert One"/>
              </a:rPr>
              <a:t>STUDENTS!</a:t>
            </a:r>
            <a:endParaRPr/>
          </a:p>
        </p:txBody>
      </p:sp>
      <p:sp>
        <p:nvSpPr>
          <p:cNvPr id="90" name="Google Shape;90;p9"/>
          <p:cNvSpPr txBox="1"/>
          <p:nvPr/>
        </p:nvSpPr>
        <p:spPr>
          <a:xfrm>
            <a:off x="857250" y="3144889"/>
            <a:ext cx="4718400" cy="4071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300" u="none" cap="none" strike="noStrike">
                <a:solidFill>
                  <a:srgbClr val="000000"/>
                </a:solidFill>
                <a:latin typeface="Montserrat Medium"/>
                <a:ea typeface="Montserrat Medium"/>
                <a:cs typeface="Montserrat Medium"/>
                <a:sym typeface="Montserrat Medium"/>
              </a:rPr>
              <a:t>This week is designed to help you transition smoothly into the new school year.</a:t>
            </a:r>
            <a:endParaRPr/>
          </a:p>
          <a:p>
            <a:pPr indent="0" lvl="0" marL="0" marR="0" rtl="0" algn="l">
              <a:lnSpc>
                <a:spcPct val="150000"/>
              </a:lnSpc>
              <a:spcBef>
                <a:spcPts val="0"/>
              </a:spcBef>
              <a:spcAft>
                <a:spcPts val="0"/>
              </a:spcAft>
              <a:buNone/>
            </a:pPr>
            <a:r>
              <a:t/>
            </a:r>
            <a:endParaRPr b="0" i="0" sz="2300" u="none" cap="none" strike="noStrike">
              <a:solidFill>
                <a:srgbClr val="000000"/>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None/>
            </a:pPr>
            <a:r>
              <a:rPr b="0" i="0" lang="en-US" sz="2300" u="none" cap="none" strike="noStrike">
                <a:solidFill>
                  <a:srgbClr val="000000"/>
                </a:solidFill>
                <a:latin typeface="Montserrat Medium"/>
                <a:ea typeface="Montserrat Medium"/>
                <a:cs typeface="Montserrat Medium"/>
                <a:sym typeface="Montserrat Medium"/>
              </a:rPr>
              <a:t>Whether you're a returning student or new to our school, we're excited to have you join our community.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B1DF"/>
        </a:solidFill>
      </p:bgPr>
    </p:bg>
    <p:spTree>
      <p:nvGrpSpPr>
        <p:cNvPr id="94" name="Shape 94"/>
        <p:cNvGrpSpPr/>
        <p:nvPr/>
      </p:nvGrpSpPr>
      <p:grpSpPr>
        <a:xfrm>
          <a:off x="0" y="0"/>
          <a:ext cx="0" cy="0"/>
          <a:chOff x="0" y="0"/>
          <a:chExt cx="0" cy="0"/>
        </a:xfrm>
      </p:grpSpPr>
      <p:pic>
        <p:nvPicPr>
          <p:cNvPr id="95" name="Google Shape;95;p10"/>
          <p:cNvPicPr preferRelativeResize="0"/>
          <p:nvPr/>
        </p:nvPicPr>
        <p:blipFill rotWithShape="1">
          <a:blip r:embed="rId3">
            <a:alphaModFix/>
          </a:blip>
          <a:srcRect b="0" l="29681" r="0" t="0"/>
          <a:stretch/>
        </p:blipFill>
        <p:spPr>
          <a:xfrm>
            <a:off x="0" y="987825"/>
            <a:ext cx="3126875" cy="8148076"/>
          </a:xfrm>
          <a:prstGeom prst="rect">
            <a:avLst/>
          </a:prstGeom>
          <a:noFill/>
          <a:ln>
            <a:noFill/>
          </a:ln>
        </p:spPr>
      </p:pic>
      <p:pic>
        <p:nvPicPr>
          <p:cNvPr id="96" name="Google Shape;96;p10"/>
          <p:cNvPicPr preferRelativeResize="0"/>
          <p:nvPr/>
        </p:nvPicPr>
        <p:blipFill rotWithShape="1">
          <a:blip r:embed="rId4">
            <a:alphaModFix/>
          </a:blip>
          <a:srcRect b="0" l="0" r="21942" t="0"/>
          <a:stretch/>
        </p:blipFill>
        <p:spPr>
          <a:xfrm>
            <a:off x="15244525" y="888975"/>
            <a:ext cx="3043475" cy="8356649"/>
          </a:xfrm>
          <a:prstGeom prst="rect">
            <a:avLst/>
          </a:prstGeom>
          <a:noFill/>
          <a:ln>
            <a:noFill/>
          </a:ln>
        </p:spPr>
      </p:pic>
      <p:pic>
        <p:nvPicPr>
          <p:cNvPr id="97" name="Google Shape;97;p10"/>
          <p:cNvPicPr preferRelativeResize="0"/>
          <p:nvPr/>
        </p:nvPicPr>
        <p:blipFill rotWithShape="1">
          <a:blip r:embed="rId5">
            <a:alphaModFix/>
          </a:blip>
          <a:srcRect b="53617" l="0" r="0" t="0"/>
          <a:stretch/>
        </p:blipFill>
        <p:spPr>
          <a:xfrm>
            <a:off x="1102600" y="4731375"/>
            <a:ext cx="16419927" cy="5555626"/>
          </a:xfrm>
          <a:prstGeom prst="rect">
            <a:avLst/>
          </a:prstGeom>
          <a:noFill/>
          <a:ln>
            <a:noFill/>
          </a:ln>
        </p:spPr>
      </p:pic>
      <p:sp>
        <p:nvSpPr>
          <p:cNvPr id="98" name="Google Shape;98;p10"/>
          <p:cNvSpPr txBox="1"/>
          <p:nvPr/>
        </p:nvSpPr>
        <p:spPr>
          <a:xfrm>
            <a:off x="1743117" y="487197"/>
            <a:ext cx="14801700" cy="4558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8510" u="none" cap="none" strike="noStrike">
                <a:solidFill>
                  <a:srgbClr val="F54C2E"/>
                </a:solidFill>
                <a:latin typeface="Concert One"/>
                <a:ea typeface="Concert One"/>
                <a:cs typeface="Concert One"/>
                <a:sym typeface="Concert One"/>
              </a:rPr>
              <a:t>MEET</a:t>
            </a:r>
            <a:r>
              <a:rPr b="0" i="0" lang="en-US" sz="18510" u="none" cap="none" strike="noStrike">
                <a:solidFill>
                  <a:srgbClr val="F54C2E"/>
                </a:solidFill>
                <a:latin typeface="Concert One"/>
                <a:ea typeface="Concert One"/>
                <a:cs typeface="Concert One"/>
                <a:sym typeface="Concert One"/>
              </a:rPr>
              <a:t> YOUR LEADERS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6F43"/>
        </a:solidFill>
      </p:bgPr>
    </p:bg>
    <p:spTree>
      <p:nvGrpSpPr>
        <p:cNvPr id="102" name="Shape 102"/>
        <p:cNvGrpSpPr/>
        <p:nvPr/>
      </p:nvGrpSpPr>
      <p:grpSpPr>
        <a:xfrm>
          <a:off x="0" y="0"/>
          <a:ext cx="0" cy="0"/>
          <a:chOff x="0" y="0"/>
          <a:chExt cx="0" cy="0"/>
        </a:xfrm>
      </p:grpSpPr>
      <p:pic>
        <p:nvPicPr>
          <p:cNvPr id="103" name="Google Shape;103;p11"/>
          <p:cNvPicPr preferRelativeResize="0"/>
          <p:nvPr/>
        </p:nvPicPr>
        <p:blipFill rotWithShape="1">
          <a:blip r:embed="rId3">
            <a:alphaModFix/>
          </a:blip>
          <a:srcRect b="0" l="0" r="0" t="38176"/>
          <a:stretch/>
        </p:blipFill>
        <p:spPr>
          <a:xfrm>
            <a:off x="10496550" y="0"/>
            <a:ext cx="4876800" cy="3031699"/>
          </a:xfrm>
          <a:prstGeom prst="rect">
            <a:avLst/>
          </a:prstGeom>
          <a:noFill/>
          <a:ln>
            <a:noFill/>
          </a:ln>
        </p:spPr>
      </p:pic>
      <p:pic>
        <p:nvPicPr>
          <p:cNvPr id="104" name="Google Shape;104;p11"/>
          <p:cNvPicPr preferRelativeResize="0"/>
          <p:nvPr/>
        </p:nvPicPr>
        <p:blipFill rotWithShape="1">
          <a:blip r:embed="rId4">
            <a:alphaModFix/>
          </a:blip>
          <a:srcRect b="19191" l="0" r="9828" t="0"/>
          <a:stretch/>
        </p:blipFill>
        <p:spPr>
          <a:xfrm>
            <a:off x="13914225" y="6377550"/>
            <a:ext cx="4373776" cy="3909449"/>
          </a:xfrm>
          <a:prstGeom prst="rect">
            <a:avLst/>
          </a:prstGeom>
          <a:noFill/>
          <a:ln>
            <a:noFill/>
          </a:ln>
        </p:spPr>
      </p:pic>
      <p:grpSp>
        <p:nvGrpSpPr>
          <p:cNvPr id="105" name="Google Shape;105;p11"/>
          <p:cNvGrpSpPr/>
          <p:nvPr/>
        </p:nvGrpSpPr>
        <p:grpSpPr>
          <a:xfrm>
            <a:off x="935981" y="5094735"/>
            <a:ext cx="4161303" cy="4210068"/>
            <a:chOff x="0" y="-9525"/>
            <a:chExt cx="812800" cy="822325"/>
          </a:xfrm>
        </p:grpSpPr>
        <p:sp>
          <p:nvSpPr>
            <p:cNvPr id="106" name="Google Shape;10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1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1"/>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8" name="Google Shape;108;p11"/>
          <p:cNvPicPr preferRelativeResize="0"/>
          <p:nvPr/>
        </p:nvPicPr>
        <p:blipFill>
          <a:blip r:embed="rId5">
            <a:alphaModFix/>
          </a:blip>
          <a:stretch>
            <a:fillRect/>
          </a:stretch>
        </p:blipFill>
        <p:spPr>
          <a:xfrm>
            <a:off x="935973" y="5150435"/>
            <a:ext cx="4161300" cy="4148700"/>
          </a:xfrm>
          <a:prstGeom prst="ellipse">
            <a:avLst/>
          </a:prstGeom>
          <a:noFill/>
          <a:ln>
            <a:noFill/>
          </a:ln>
        </p:spPr>
      </p:pic>
      <p:grpSp>
        <p:nvGrpSpPr>
          <p:cNvPr id="109" name="Google Shape;109;p11"/>
          <p:cNvGrpSpPr/>
          <p:nvPr/>
        </p:nvGrpSpPr>
        <p:grpSpPr>
          <a:xfrm>
            <a:off x="13060451" y="307254"/>
            <a:ext cx="4161303" cy="4210068"/>
            <a:chOff x="0" y="-9525"/>
            <a:chExt cx="812800" cy="822325"/>
          </a:xfrm>
        </p:grpSpPr>
        <p:sp>
          <p:nvSpPr>
            <p:cNvPr id="110" name="Google Shape;11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4C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11"/>
          <p:cNvGrpSpPr/>
          <p:nvPr/>
        </p:nvGrpSpPr>
        <p:grpSpPr>
          <a:xfrm>
            <a:off x="7244137" y="3952409"/>
            <a:ext cx="5056139" cy="5115391"/>
            <a:chOff x="0" y="-9525"/>
            <a:chExt cx="812800" cy="822325"/>
          </a:xfrm>
        </p:grpSpPr>
        <p:sp>
          <p:nvSpPr>
            <p:cNvPr id="113" name="Google Shape;11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5" name="Google Shape;115;p11"/>
          <p:cNvPicPr preferRelativeResize="0"/>
          <p:nvPr/>
        </p:nvPicPr>
        <p:blipFill>
          <a:blip r:embed="rId6">
            <a:alphaModFix/>
          </a:blip>
          <a:stretch>
            <a:fillRect/>
          </a:stretch>
        </p:blipFill>
        <p:spPr>
          <a:xfrm>
            <a:off x="7244123" y="4013244"/>
            <a:ext cx="5056200" cy="5043900"/>
          </a:xfrm>
          <a:prstGeom prst="ellipse">
            <a:avLst/>
          </a:prstGeom>
          <a:noFill/>
          <a:ln>
            <a:noFill/>
          </a:ln>
        </p:spPr>
      </p:pic>
      <p:sp>
        <p:nvSpPr>
          <p:cNvPr id="116" name="Google Shape;116;p11"/>
          <p:cNvSpPr/>
          <p:nvPr/>
        </p:nvSpPr>
        <p:spPr>
          <a:xfrm rot="884683">
            <a:off x="11288814" y="5128199"/>
            <a:ext cx="2398993" cy="2159094"/>
          </a:xfrm>
          <a:custGeom>
            <a:rect b="b" l="l" r="r" t="t"/>
            <a:pathLst>
              <a:path extrusionOk="0" h="2159094" w="2398993">
                <a:moveTo>
                  <a:pt x="0" y="0"/>
                </a:moveTo>
                <a:lnTo>
                  <a:pt x="2398993" y="0"/>
                </a:lnTo>
                <a:lnTo>
                  <a:pt x="2398993" y="2159094"/>
                </a:lnTo>
                <a:lnTo>
                  <a:pt x="0" y="2159094"/>
                </a:lnTo>
                <a:lnTo>
                  <a:pt x="0" y="0"/>
                </a:lnTo>
                <a:close/>
              </a:path>
            </a:pathLst>
          </a:custGeom>
          <a:blipFill rotWithShape="1">
            <a:blip r:embed="rId7">
              <a:alphaModFix/>
            </a:blip>
            <a:stretch>
              <a:fillRect b="0" l="0" r="0" t="0"/>
            </a:stretch>
          </a:blipFill>
          <a:ln>
            <a:noFill/>
          </a:ln>
        </p:spPr>
      </p:sp>
      <p:sp>
        <p:nvSpPr>
          <p:cNvPr id="117" name="Google Shape;117;p11"/>
          <p:cNvSpPr txBox="1"/>
          <p:nvPr/>
        </p:nvSpPr>
        <p:spPr>
          <a:xfrm>
            <a:off x="935977" y="648025"/>
            <a:ext cx="7297500" cy="3561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4461" u="none" cap="none" strike="noStrike">
                <a:solidFill>
                  <a:srgbClr val="F5F5F5"/>
                </a:solidFill>
                <a:latin typeface="Concert One"/>
                <a:ea typeface="Concert One"/>
                <a:cs typeface="Concert One"/>
                <a:sym typeface="Concert One"/>
              </a:rPr>
              <a:t>YOUR LEADERS</a:t>
            </a:r>
            <a:endParaRPr/>
          </a:p>
        </p:txBody>
      </p:sp>
      <p:sp>
        <p:nvSpPr>
          <p:cNvPr id="118" name="Google Shape;118;p11"/>
          <p:cNvSpPr txBox="1"/>
          <p:nvPr/>
        </p:nvSpPr>
        <p:spPr>
          <a:xfrm>
            <a:off x="5148760" y="8259518"/>
            <a:ext cx="1730000" cy="492252"/>
          </a:xfrm>
          <a:prstGeom prst="rect">
            <a:avLst/>
          </a:prstGeom>
          <a:noFill/>
          <a:ln>
            <a:noFill/>
          </a:ln>
        </p:spPr>
        <p:txBody>
          <a:bodyPr anchorCtr="0" anchor="t" bIns="0" lIns="0" spcFirstLastPara="1" rIns="0" wrap="square" tIns="0">
            <a:spAutoFit/>
          </a:bodyPr>
          <a:lstStyle/>
          <a:p>
            <a:pPr indent="0" lvl="0" marL="0" marR="0" rtl="0" algn="l">
              <a:lnSpc>
                <a:spcPct val="183000"/>
              </a:lnSpc>
              <a:spcBef>
                <a:spcPts val="0"/>
              </a:spcBef>
              <a:spcAft>
                <a:spcPts val="0"/>
              </a:spcAft>
              <a:buNone/>
            </a:pPr>
            <a:r>
              <a:rPr b="1" i="0" lang="en-US" sz="2300" u="none" cap="none" strike="noStrike">
                <a:solidFill>
                  <a:srgbClr val="F5F5F5"/>
                </a:solidFill>
                <a:latin typeface="Montserrat"/>
                <a:ea typeface="Montserrat"/>
                <a:cs typeface="Montserrat"/>
                <a:sym typeface="Montserrat"/>
              </a:rPr>
              <a:t>JANE DOE</a:t>
            </a:r>
            <a:endParaRPr/>
          </a:p>
        </p:txBody>
      </p:sp>
      <p:sp>
        <p:nvSpPr>
          <p:cNvPr id="119" name="Google Shape;119;p11"/>
          <p:cNvSpPr txBox="1"/>
          <p:nvPr/>
        </p:nvSpPr>
        <p:spPr>
          <a:xfrm>
            <a:off x="5148760" y="8742828"/>
            <a:ext cx="2360790" cy="462153"/>
          </a:xfrm>
          <a:prstGeom prst="rect">
            <a:avLst/>
          </a:prstGeom>
          <a:noFill/>
          <a:ln>
            <a:noFill/>
          </a:ln>
        </p:spPr>
        <p:txBody>
          <a:bodyPr anchorCtr="0" anchor="t" bIns="0" lIns="0" spcFirstLastPara="1" rIns="0" wrap="square" tIns="0">
            <a:spAutoFit/>
          </a:bodyPr>
          <a:lstStyle/>
          <a:p>
            <a:pPr indent="0" lvl="0" marL="0" marR="0" rtl="0" algn="l">
              <a:lnSpc>
                <a:spcPct val="183000"/>
              </a:lnSpc>
              <a:spcBef>
                <a:spcPts val="0"/>
              </a:spcBef>
              <a:spcAft>
                <a:spcPts val="0"/>
              </a:spcAft>
              <a:buNone/>
            </a:pPr>
            <a:r>
              <a:rPr b="0" i="0" lang="en-US" sz="2200" u="none" cap="none" strike="noStrike">
                <a:solidFill>
                  <a:srgbClr val="F5F5F5"/>
                </a:solidFill>
                <a:latin typeface="Montserrat"/>
                <a:ea typeface="Montserrat"/>
                <a:cs typeface="Montserrat"/>
                <a:sym typeface="Montserrat"/>
              </a:rPr>
              <a:t>Title/Position</a:t>
            </a:r>
            <a:endParaRPr/>
          </a:p>
        </p:txBody>
      </p:sp>
      <p:sp>
        <p:nvSpPr>
          <p:cNvPr id="120" name="Google Shape;120;p11"/>
          <p:cNvSpPr txBox="1"/>
          <p:nvPr/>
        </p:nvSpPr>
        <p:spPr>
          <a:xfrm>
            <a:off x="8751098" y="3236200"/>
            <a:ext cx="2360790" cy="462153"/>
          </a:xfrm>
          <a:prstGeom prst="rect">
            <a:avLst/>
          </a:prstGeom>
          <a:noFill/>
          <a:ln>
            <a:noFill/>
          </a:ln>
        </p:spPr>
        <p:txBody>
          <a:bodyPr anchorCtr="0" anchor="t" bIns="0" lIns="0" spcFirstLastPara="1" rIns="0" wrap="square" tIns="0">
            <a:spAutoFit/>
          </a:bodyPr>
          <a:lstStyle/>
          <a:p>
            <a:pPr indent="0" lvl="0" marL="0" marR="0" rtl="0" algn="ctr">
              <a:lnSpc>
                <a:spcPct val="183000"/>
              </a:lnSpc>
              <a:spcBef>
                <a:spcPts val="0"/>
              </a:spcBef>
              <a:spcAft>
                <a:spcPts val="0"/>
              </a:spcAft>
              <a:buNone/>
            </a:pPr>
            <a:r>
              <a:rPr b="0" i="0" lang="en-US" sz="2200" u="none" cap="none" strike="noStrike">
                <a:solidFill>
                  <a:srgbClr val="F5F5F5"/>
                </a:solidFill>
                <a:latin typeface="Montserrat"/>
                <a:ea typeface="Montserrat"/>
                <a:cs typeface="Montserrat"/>
                <a:sym typeface="Montserrat"/>
              </a:rPr>
              <a:t>Title/Position</a:t>
            </a:r>
            <a:endParaRPr/>
          </a:p>
        </p:txBody>
      </p:sp>
      <p:sp>
        <p:nvSpPr>
          <p:cNvPr id="121" name="Google Shape;121;p11"/>
          <p:cNvSpPr txBox="1"/>
          <p:nvPr/>
        </p:nvSpPr>
        <p:spPr>
          <a:xfrm>
            <a:off x="15236353" y="5185349"/>
            <a:ext cx="2360790" cy="462153"/>
          </a:xfrm>
          <a:prstGeom prst="rect">
            <a:avLst/>
          </a:prstGeom>
          <a:noFill/>
          <a:ln>
            <a:noFill/>
          </a:ln>
        </p:spPr>
        <p:txBody>
          <a:bodyPr anchorCtr="0" anchor="t" bIns="0" lIns="0" spcFirstLastPara="1" rIns="0" wrap="square" tIns="0">
            <a:spAutoFit/>
          </a:bodyPr>
          <a:lstStyle/>
          <a:p>
            <a:pPr indent="0" lvl="0" marL="0" marR="0" rtl="0" algn="r">
              <a:lnSpc>
                <a:spcPct val="183000"/>
              </a:lnSpc>
              <a:spcBef>
                <a:spcPts val="0"/>
              </a:spcBef>
              <a:spcAft>
                <a:spcPts val="0"/>
              </a:spcAft>
              <a:buNone/>
            </a:pPr>
            <a:r>
              <a:rPr b="0" i="0" lang="en-US" sz="2200" u="none" cap="none" strike="noStrike">
                <a:solidFill>
                  <a:srgbClr val="F5F5F5"/>
                </a:solidFill>
                <a:latin typeface="Montserrat"/>
                <a:ea typeface="Montserrat"/>
                <a:cs typeface="Montserrat"/>
                <a:sym typeface="Montserrat"/>
              </a:rPr>
              <a:t>Title/Position</a:t>
            </a:r>
            <a:endParaRPr/>
          </a:p>
        </p:txBody>
      </p:sp>
      <p:sp>
        <p:nvSpPr>
          <p:cNvPr id="122" name="Google Shape;122;p11"/>
          <p:cNvSpPr txBox="1"/>
          <p:nvPr/>
        </p:nvSpPr>
        <p:spPr>
          <a:xfrm>
            <a:off x="15867144" y="4755448"/>
            <a:ext cx="1730000" cy="492252"/>
          </a:xfrm>
          <a:prstGeom prst="rect">
            <a:avLst/>
          </a:prstGeom>
          <a:noFill/>
          <a:ln>
            <a:noFill/>
          </a:ln>
        </p:spPr>
        <p:txBody>
          <a:bodyPr anchorCtr="0" anchor="t" bIns="0" lIns="0" spcFirstLastPara="1" rIns="0" wrap="square" tIns="0">
            <a:spAutoFit/>
          </a:bodyPr>
          <a:lstStyle/>
          <a:p>
            <a:pPr indent="0" lvl="0" marL="0" marR="0" rtl="0" algn="r">
              <a:lnSpc>
                <a:spcPct val="183000"/>
              </a:lnSpc>
              <a:spcBef>
                <a:spcPts val="0"/>
              </a:spcBef>
              <a:spcAft>
                <a:spcPts val="0"/>
              </a:spcAft>
              <a:buNone/>
            </a:pPr>
            <a:r>
              <a:rPr b="1" i="0" lang="en-US" sz="2300" u="none" cap="none" strike="noStrike">
                <a:solidFill>
                  <a:srgbClr val="F5F5F5"/>
                </a:solidFill>
                <a:latin typeface="Montserrat"/>
                <a:ea typeface="Montserrat"/>
                <a:cs typeface="Montserrat"/>
                <a:sym typeface="Montserrat"/>
              </a:rPr>
              <a:t>JANE DOE</a:t>
            </a:r>
            <a:endParaRPr/>
          </a:p>
        </p:txBody>
      </p:sp>
      <p:sp>
        <p:nvSpPr>
          <p:cNvPr id="123" name="Google Shape;123;p11"/>
          <p:cNvSpPr txBox="1"/>
          <p:nvPr/>
        </p:nvSpPr>
        <p:spPr>
          <a:xfrm>
            <a:off x="9066493" y="2785732"/>
            <a:ext cx="1730000" cy="492252"/>
          </a:xfrm>
          <a:prstGeom prst="rect">
            <a:avLst/>
          </a:prstGeom>
          <a:noFill/>
          <a:ln>
            <a:noFill/>
          </a:ln>
        </p:spPr>
        <p:txBody>
          <a:bodyPr anchorCtr="0" anchor="t" bIns="0" lIns="0" spcFirstLastPara="1" rIns="0" wrap="square" tIns="0">
            <a:spAutoFit/>
          </a:bodyPr>
          <a:lstStyle/>
          <a:p>
            <a:pPr indent="0" lvl="0" marL="0" marR="0" rtl="0" algn="ctr">
              <a:lnSpc>
                <a:spcPct val="183000"/>
              </a:lnSpc>
              <a:spcBef>
                <a:spcPts val="0"/>
              </a:spcBef>
              <a:spcAft>
                <a:spcPts val="0"/>
              </a:spcAft>
              <a:buNone/>
            </a:pPr>
            <a:r>
              <a:rPr b="1" i="0" lang="en-US" sz="2300" u="none" cap="none" strike="noStrike">
                <a:solidFill>
                  <a:srgbClr val="F5F5F5"/>
                </a:solidFill>
                <a:latin typeface="Montserrat"/>
                <a:ea typeface="Montserrat"/>
                <a:cs typeface="Montserrat"/>
                <a:sym typeface="Montserrat"/>
              </a:rPr>
              <a:t>JOHN DOE</a:t>
            </a:r>
            <a:endParaRPr/>
          </a:p>
        </p:txBody>
      </p:sp>
      <p:pic>
        <p:nvPicPr>
          <p:cNvPr id="124" name="Google Shape;124;p11"/>
          <p:cNvPicPr preferRelativeResize="0"/>
          <p:nvPr/>
        </p:nvPicPr>
        <p:blipFill>
          <a:blip r:embed="rId8">
            <a:alphaModFix/>
          </a:blip>
          <a:stretch>
            <a:fillRect/>
          </a:stretch>
        </p:blipFill>
        <p:spPr>
          <a:xfrm>
            <a:off x="13060411" y="347988"/>
            <a:ext cx="4161300" cy="4161300"/>
          </a:xfrm>
          <a:prstGeom prst="ellipse">
            <a:avLst/>
          </a:prstGeom>
          <a:noFill/>
          <a:ln>
            <a:noFill/>
          </a:ln>
        </p:spPr>
      </p:pic>
      <p:pic>
        <p:nvPicPr>
          <p:cNvPr id="125" name="Google Shape;125;p11"/>
          <p:cNvPicPr preferRelativeResize="0"/>
          <p:nvPr/>
        </p:nvPicPr>
        <p:blipFill rotWithShape="1">
          <a:blip r:embed="rId9">
            <a:alphaModFix/>
          </a:blip>
          <a:srcRect b="48604" l="51143" r="0" t="0"/>
          <a:stretch/>
        </p:blipFill>
        <p:spPr>
          <a:xfrm>
            <a:off x="0" y="6549350"/>
            <a:ext cx="3565276" cy="3737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BBD6"/>
        </a:solidFill>
      </p:bgPr>
    </p:bg>
    <p:spTree>
      <p:nvGrpSpPr>
        <p:cNvPr id="129" name="Shape 129"/>
        <p:cNvGrpSpPr/>
        <p:nvPr/>
      </p:nvGrpSpPr>
      <p:grpSpPr>
        <a:xfrm>
          <a:off x="0" y="0"/>
          <a:ext cx="0" cy="0"/>
          <a:chOff x="0" y="0"/>
          <a:chExt cx="0" cy="0"/>
        </a:xfrm>
      </p:grpSpPr>
      <p:pic>
        <p:nvPicPr>
          <p:cNvPr id="130" name="Google Shape;130;p12"/>
          <p:cNvPicPr preferRelativeResize="0"/>
          <p:nvPr/>
        </p:nvPicPr>
        <p:blipFill rotWithShape="1">
          <a:blip r:embed="rId3">
            <a:alphaModFix/>
          </a:blip>
          <a:srcRect b="0" l="7961" r="0" t="0"/>
          <a:stretch/>
        </p:blipFill>
        <p:spPr>
          <a:xfrm>
            <a:off x="0" y="601575"/>
            <a:ext cx="9741374" cy="1833325"/>
          </a:xfrm>
          <a:prstGeom prst="rect">
            <a:avLst/>
          </a:prstGeom>
          <a:noFill/>
          <a:ln>
            <a:noFill/>
          </a:ln>
        </p:spPr>
      </p:pic>
      <p:pic>
        <p:nvPicPr>
          <p:cNvPr id="131" name="Google Shape;131;p12"/>
          <p:cNvPicPr preferRelativeResize="0"/>
          <p:nvPr/>
        </p:nvPicPr>
        <p:blipFill>
          <a:blip r:embed="rId4">
            <a:alphaModFix/>
          </a:blip>
          <a:stretch>
            <a:fillRect/>
          </a:stretch>
        </p:blipFill>
        <p:spPr>
          <a:xfrm>
            <a:off x="-334777" y="3249847"/>
            <a:ext cx="5879700" cy="4017000"/>
          </a:xfrm>
          <a:prstGeom prst="roundRect">
            <a:avLst>
              <a:gd fmla="val 3342" name="adj"/>
            </a:avLst>
          </a:prstGeom>
          <a:noFill/>
          <a:ln>
            <a:noFill/>
          </a:ln>
        </p:spPr>
      </p:pic>
      <p:pic>
        <p:nvPicPr>
          <p:cNvPr id="132" name="Google Shape;132;p12"/>
          <p:cNvPicPr preferRelativeResize="0"/>
          <p:nvPr/>
        </p:nvPicPr>
        <p:blipFill>
          <a:blip r:embed="rId5">
            <a:alphaModFix/>
          </a:blip>
          <a:stretch>
            <a:fillRect/>
          </a:stretch>
        </p:blipFill>
        <p:spPr>
          <a:xfrm>
            <a:off x="6204148" y="3249868"/>
            <a:ext cx="5879700" cy="4017000"/>
          </a:xfrm>
          <a:prstGeom prst="roundRect">
            <a:avLst>
              <a:gd fmla="val 7583" name="adj"/>
            </a:avLst>
          </a:prstGeom>
          <a:noFill/>
          <a:ln>
            <a:noFill/>
          </a:ln>
        </p:spPr>
      </p:pic>
      <p:pic>
        <p:nvPicPr>
          <p:cNvPr id="133" name="Google Shape;133;p12"/>
          <p:cNvPicPr preferRelativeResize="0"/>
          <p:nvPr/>
        </p:nvPicPr>
        <p:blipFill>
          <a:blip r:embed="rId6">
            <a:alphaModFix/>
          </a:blip>
          <a:stretch>
            <a:fillRect/>
          </a:stretch>
        </p:blipFill>
        <p:spPr>
          <a:xfrm>
            <a:off x="12743048" y="3249848"/>
            <a:ext cx="5879700" cy="4017000"/>
          </a:xfrm>
          <a:prstGeom prst="roundRect">
            <a:avLst>
              <a:gd fmla="val 7755" name="adj"/>
            </a:avLst>
          </a:prstGeom>
          <a:noFill/>
          <a:ln>
            <a:noFill/>
          </a:ln>
        </p:spPr>
      </p:pic>
      <p:pic>
        <p:nvPicPr>
          <p:cNvPr id="134" name="Google Shape;134;p12"/>
          <p:cNvPicPr preferRelativeResize="0"/>
          <p:nvPr/>
        </p:nvPicPr>
        <p:blipFill rotWithShape="1">
          <a:blip r:embed="rId7">
            <a:alphaModFix/>
          </a:blip>
          <a:srcRect b="0" l="0" r="22305" t="0"/>
          <a:stretch/>
        </p:blipFill>
        <p:spPr>
          <a:xfrm>
            <a:off x="13887025" y="386700"/>
            <a:ext cx="4400975" cy="2048200"/>
          </a:xfrm>
          <a:prstGeom prst="rect">
            <a:avLst/>
          </a:prstGeom>
          <a:noFill/>
          <a:ln>
            <a:noFill/>
          </a:ln>
        </p:spPr>
      </p:pic>
      <p:sp>
        <p:nvSpPr>
          <p:cNvPr id="135" name="Google Shape;135;p12"/>
          <p:cNvSpPr/>
          <p:nvPr/>
        </p:nvSpPr>
        <p:spPr>
          <a:xfrm>
            <a:off x="0" y="8525857"/>
            <a:ext cx="2227767" cy="1761143"/>
          </a:xfrm>
          <a:custGeom>
            <a:rect b="b" l="l" r="r" t="t"/>
            <a:pathLst>
              <a:path extrusionOk="0" h="1761143" w="2227767">
                <a:moveTo>
                  <a:pt x="0" y="0"/>
                </a:moveTo>
                <a:lnTo>
                  <a:pt x="2227767" y="0"/>
                </a:lnTo>
                <a:lnTo>
                  <a:pt x="2227767" y="1761143"/>
                </a:lnTo>
                <a:lnTo>
                  <a:pt x="0" y="1761143"/>
                </a:lnTo>
                <a:lnTo>
                  <a:pt x="0" y="0"/>
                </a:lnTo>
                <a:close/>
              </a:path>
            </a:pathLst>
          </a:custGeom>
          <a:blipFill rotWithShape="1">
            <a:blip r:embed="rId8">
              <a:alphaModFix/>
            </a:blip>
            <a:stretch>
              <a:fillRect b="-4386" l="-128076" r="0" t="0"/>
            </a:stretch>
          </a:blipFill>
          <a:ln>
            <a:noFill/>
          </a:ln>
        </p:spPr>
      </p:sp>
      <p:sp>
        <p:nvSpPr>
          <p:cNvPr id="136" name="Google Shape;136;p12"/>
          <p:cNvSpPr txBox="1"/>
          <p:nvPr/>
        </p:nvSpPr>
        <p:spPr>
          <a:xfrm>
            <a:off x="1028700" y="802999"/>
            <a:ext cx="7637100" cy="1364700"/>
          </a:xfrm>
          <a:prstGeom prst="rect">
            <a:avLst/>
          </a:prstGeom>
          <a:noFill/>
          <a:ln>
            <a:noFill/>
          </a:ln>
        </p:spPr>
        <p:txBody>
          <a:bodyPr anchorCtr="0" anchor="t" bIns="0" lIns="0" spcFirstLastPara="1" rIns="0" wrap="square" tIns="0">
            <a:spAutoFit/>
          </a:bodyPr>
          <a:lstStyle/>
          <a:p>
            <a:pPr indent="0" lvl="0" marL="0" marR="0" rtl="0" algn="l">
              <a:lnSpc>
                <a:spcPct val="97002"/>
              </a:lnSpc>
              <a:spcBef>
                <a:spcPts val="0"/>
              </a:spcBef>
              <a:spcAft>
                <a:spcPts val="0"/>
              </a:spcAft>
              <a:buNone/>
            </a:pPr>
            <a:r>
              <a:rPr b="0" i="0" lang="en-US" sz="9140" u="none" cap="none" strike="noStrike">
                <a:solidFill>
                  <a:srgbClr val="F5F5F5"/>
                </a:solidFill>
                <a:latin typeface="Concert One"/>
                <a:ea typeface="Concert One"/>
                <a:cs typeface="Concert One"/>
                <a:sym typeface="Concert One"/>
              </a:rPr>
              <a:t>SCHOOL TOURS</a:t>
            </a:r>
            <a:endParaRPr/>
          </a:p>
        </p:txBody>
      </p:sp>
      <p:sp>
        <p:nvSpPr>
          <p:cNvPr id="137" name="Google Shape;137;p12"/>
          <p:cNvSpPr txBox="1"/>
          <p:nvPr/>
        </p:nvSpPr>
        <p:spPr>
          <a:xfrm>
            <a:off x="1860459" y="7968660"/>
            <a:ext cx="14567100" cy="11148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414" u="none" cap="none" strike="noStrike">
                <a:solidFill>
                  <a:srgbClr val="000000"/>
                </a:solidFill>
                <a:latin typeface="Montserrat Medium"/>
                <a:ea typeface="Montserrat Medium"/>
                <a:cs typeface="Montserrat Medium"/>
                <a:sym typeface="Montserrat Medium"/>
              </a:rPr>
              <a:t>Get to know the ins and outs of Maplewood High School with our guided campus tours. Explore classrooms, facilities, and meet some of our staff members along the way.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4C2E"/>
        </a:solidFill>
      </p:bgPr>
    </p:bg>
    <p:spTree>
      <p:nvGrpSpPr>
        <p:cNvPr id="141" name="Shape 141"/>
        <p:cNvGrpSpPr/>
        <p:nvPr/>
      </p:nvGrpSpPr>
      <p:grpSpPr>
        <a:xfrm>
          <a:off x="0" y="0"/>
          <a:ext cx="0" cy="0"/>
          <a:chOff x="0" y="0"/>
          <a:chExt cx="0" cy="0"/>
        </a:xfrm>
      </p:grpSpPr>
      <p:sp>
        <p:nvSpPr>
          <p:cNvPr id="142" name="Google Shape;142;p13"/>
          <p:cNvSpPr/>
          <p:nvPr/>
        </p:nvSpPr>
        <p:spPr>
          <a:xfrm>
            <a:off x="9144000" y="0"/>
            <a:ext cx="9144000" cy="10287000"/>
          </a:xfrm>
          <a:custGeom>
            <a:rect b="b" l="l" r="r" t="t"/>
            <a:pathLst>
              <a:path extrusionOk="0" h="2709333" w="2408296">
                <a:moveTo>
                  <a:pt x="0" y="0"/>
                </a:moveTo>
                <a:lnTo>
                  <a:pt x="2408296" y="0"/>
                </a:lnTo>
                <a:lnTo>
                  <a:pt x="2408296" y="2709333"/>
                </a:lnTo>
                <a:lnTo>
                  <a:pt x="0" y="2709333"/>
                </a:lnTo>
                <a:close/>
              </a:path>
            </a:pathLst>
          </a:custGeom>
          <a:solidFill>
            <a:srgbClr val="F2B1DF"/>
          </a:solidFill>
          <a:ln>
            <a:noFill/>
          </a:ln>
        </p:spPr>
      </p:sp>
      <p:pic>
        <p:nvPicPr>
          <p:cNvPr id="143" name="Google Shape;143;p13"/>
          <p:cNvPicPr preferRelativeResize="0"/>
          <p:nvPr/>
        </p:nvPicPr>
        <p:blipFill rotWithShape="1">
          <a:blip r:embed="rId3">
            <a:alphaModFix/>
          </a:blip>
          <a:srcRect b="0" l="0" r="0" t="29631"/>
          <a:stretch/>
        </p:blipFill>
        <p:spPr>
          <a:xfrm>
            <a:off x="3828200" y="-2"/>
            <a:ext cx="4632974" cy="3233324"/>
          </a:xfrm>
          <a:prstGeom prst="rect">
            <a:avLst/>
          </a:prstGeom>
          <a:noFill/>
          <a:ln>
            <a:noFill/>
          </a:ln>
        </p:spPr>
      </p:pic>
      <p:pic>
        <p:nvPicPr>
          <p:cNvPr id="144" name="Google Shape;144;p13"/>
          <p:cNvPicPr preferRelativeResize="0"/>
          <p:nvPr/>
        </p:nvPicPr>
        <p:blipFill rotWithShape="1">
          <a:blip r:embed="rId4">
            <a:alphaModFix/>
          </a:blip>
          <a:srcRect b="42993" l="0" r="0" t="0"/>
          <a:stretch/>
        </p:blipFill>
        <p:spPr>
          <a:xfrm>
            <a:off x="125975" y="7426520"/>
            <a:ext cx="6614424" cy="2860550"/>
          </a:xfrm>
          <a:prstGeom prst="rect">
            <a:avLst/>
          </a:prstGeom>
          <a:noFill/>
          <a:ln>
            <a:noFill/>
          </a:ln>
        </p:spPr>
      </p:pic>
      <p:grpSp>
        <p:nvGrpSpPr>
          <p:cNvPr id="145" name="Google Shape;145;p13"/>
          <p:cNvGrpSpPr/>
          <p:nvPr/>
        </p:nvGrpSpPr>
        <p:grpSpPr>
          <a:xfrm>
            <a:off x="9732822" y="6894343"/>
            <a:ext cx="5417491" cy="780215"/>
            <a:chOff x="0" y="-85725"/>
            <a:chExt cx="3417113" cy="492125"/>
          </a:xfrm>
        </p:grpSpPr>
        <p:sp>
          <p:nvSpPr>
            <p:cNvPr id="146" name="Google Shape;146;p13"/>
            <p:cNvSpPr/>
            <p:nvPr/>
          </p:nvSpPr>
          <p:spPr>
            <a:xfrm>
              <a:off x="0" y="0"/>
              <a:ext cx="3417113" cy="406400"/>
            </a:xfrm>
            <a:custGeom>
              <a:rect b="b" l="l" r="r" t="t"/>
              <a:pathLst>
                <a:path extrusionOk="0" h="406400" w="3417113">
                  <a:moveTo>
                    <a:pt x="3213913" y="0"/>
                  </a:moveTo>
                  <a:cubicBezTo>
                    <a:pt x="3326137" y="0"/>
                    <a:pt x="3417113" y="90976"/>
                    <a:pt x="3417113" y="203200"/>
                  </a:cubicBezTo>
                  <a:cubicBezTo>
                    <a:pt x="3417113" y="315424"/>
                    <a:pt x="3326137" y="406400"/>
                    <a:pt x="3213913" y="406400"/>
                  </a:cubicBezTo>
                  <a:lnTo>
                    <a:pt x="203200" y="406400"/>
                  </a:lnTo>
                  <a:cubicBezTo>
                    <a:pt x="90976" y="406400"/>
                    <a:pt x="0" y="315424"/>
                    <a:pt x="0" y="203200"/>
                  </a:cubicBezTo>
                  <a:cubicBezTo>
                    <a:pt x="0" y="90976"/>
                    <a:pt x="90976" y="0"/>
                    <a:pt x="203200" y="0"/>
                  </a:cubicBezTo>
                  <a:close/>
                </a:path>
              </a:pathLst>
            </a:custGeom>
            <a:solidFill>
              <a:srgbClr val="F54C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txBox="1"/>
            <p:nvPr/>
          </p:nvSpPr>
          <p:spPr>
            <a:xfrm>
              <a:off x="0" y="-85725"/>
              <a:ext cx="3417113" cy="49212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13"/>
          <p:cNvGrpSpPr/>
          <p:nvPr/>
        </p:nvGrpSpPr>
        <p:grpSpPr>
          <a:xfrm>
            <a:off x="9732822" y="3867591"/>
            <a:ext cx="4637536" cy="780215"/>
            <a:chOff x="0" y="-85725"/>
            <a:chExt cx="2925152" cy="492125"/>
          </a:xfrm>
        </p:grpSpPr>
        <p:sp>
          <p:nvSpPr>
            <p:cNvPr id="149" name="Google Shape;149;p13"/>
            <p:cNvSpPr/>
            <p:nvPr/>
          </p:nvSpPr>
          <p:spPr>
            <a:xfrm>
              <a:off x="0" y="0"/>
              <a:ext cx="2925152" cy="406400"/>
            </a:xfrm>
            <a:custGeom>
              <a:rect b="b" l="l" r="r" t="t"/>
              <a:pathLst>
                <a:path extrusionOk="0" h="406400" w="2925152">
                  <a:moveTo>
                    <a:pt x="2721952" y="0"/>
                  </a:moveTo>
                  <a:cubicBezTo>
                    <a:pt x="2834176" y="0"/>
                    <a:pt x="2925152" y="90976"/>
                    <a:pt x="2925152" y="203200"/>
                  </a:cubicBezTo>
                  <a:cubicBezTo>
                    <a:pt x="2925152" y="315424"/>
                    <a:pt x="2834176" y="406400"/>
                    <a:pt x="2721952" y="406400"/>
                  </a:cubicBezTo>
                  <a:lnTo>
                    <a:pt x="203200" y="406400"/>
                  </a:lnTo>
                  <a:cubicBezTo>
                    <a:pt x="90976" y="406400"/>
                    <a:pt x="0" y="315424"/>
                    <a:pt x="0" y="203200"/>
                  </a:cubicBezTo>
                  <a:cubicBezTo>
                    <a:pt x="0" y="90976"/>
                    <a:pt x="90976" y="0"/>
                    <a:pt x="203200" y="0"/>
                  </a:cubicBezTo>
                  <a:close/>
                </a:path>
              </a:pathLst>
            </a:custGeom>
            <a:solidFill>
              <a:srgbClr val="F54C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txBox="1"/>
            <p:nvPr/>
          </p:nvSpPr>
          <p:spPr>
            <a:xfrm>
              <a:off x="0" y="-85725"/>
              <a:ext cx="2925152" cy="49212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13"/>
          <p:cNvGrpSpPr/>
          <p:nvPr/>
        </p:nvGrpSpPr>
        <p:grpSpPr>
          <a:xfrm>
            <a:off x="9732822" y="851857"/>
            <a:ext cx="4637536" cy="780215"/>
            <a:chOff x="0" y="-85725"/>
            <a:chExt cx="2925152" cy="492125"/>
          </a:xfrm>
        </p:grpSpPr>
        <p:sp>
          <p:nvSpPr>
            <p:cNvPr id="152" name="Google Shape;152;p13"/>
            <p:cNvSpPr/>
            <p:nvPr/>
          </p:nvSpPr>
          <p:spPr>
            <a:xfrm>
              <a:off x="0" y="0"/>
              <a:ext cx="2925152" cy="406400"/>
            </a:xfrm>
            <a:custGeom>
              <a:rect b="b" l="l" r="r" t="t"/>
              <a:pathLst>
                <a:path extrusionOk="0" h="406400" w="2925152">
                  <a:moveTo>
                    <a:pt x="2721952" y="0"/>
                  </a:moveTo>
                  <a:cubicBezTo>
                    <a:pt x="2834176" y="0"/>
                    <a:pt x="2925152" y="90976"/>
                    <a:pt x="2925152" y="203200"/>
                  </a:cubicBezTo>
                  <a:cubicBezTo>
                    <a:pt x="2925152" y="315424"/>
                    <a:pt x="2834176" y="406400"/>
                    <a:pt x="2721952" y="406400"/>
                  </a:cubicBezTo>
                  <a:lnTo>
                    <a:pt x="203200" y="406400"/>
                  </a:lnTo>
                  <a:cubicBezTo>
                    <a:pt x="90976" y="406400"/>
                    <a:pt x="0" y="315424"/>
                    <a:pt x="0" y="203200"/>
                  </a:cubicBezTo>
                  <a:cubicBezTo>
                    <a:pt x="0" y="90976"/>
                    <a:pt x="90976" y="0"/>
                    <a:pt x="203200" y="0"/>
                  </a:cubicBezTo>
                  <a:close/>
                </a:path>
              </a:pathLst>
            </a:custGeom>
            <a:solidFill>
              <a:srgbClr val="F54C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txBox="1"/>
            <p:nvPr/>
          </p:nvSpPr>
          <p:spPr>
            <a:xfrm>
              <a:off x="0" y="-85725"/>
              <a:ext cx="2925152" cy="49212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4" name="Google Shape;154;p13"/>
          <p:cNvSpPr txBox="1"/>
          <p:nvPr/>
        </p:nvSpPr>
        <p:spPr>
          <a:xfrm>
            <a:off x="1028700" y="2913945"/>
            <a:ext cx="7261982" cy="3537783"/>
          </a:xfrm>
          <a:prstGeom prst="rect">
            <a:avLst/>
          </a:prstGeom>
          <a:noFill/>
          <a:ln>
            <a:noFill/>
          </a:ln>
        </p:spPr>
        <p:txBody>
          <a:bodyPr anchorCtr="0" anchor="t" bIns="0" lIns="0" spcFirstLastPara="1" rIns="0" wrap="square" tIns="0">
            <a:spAutoFit/>
          </a:bodyPr>
          <a:lstStyle/>
          <a:p>
            <a:pPr indent="0" lvl="0" marL="0" marR="0" rtl="0" algn="l">
              <a:lnSpc>
                <a:spcPct val="107998"/>
              </a:lnSpc>
              <a:spcBef>
                <a:spcPts val="0"/>
              </a:spcBef>
              <a:spcAft>
                <a:spcPts val="0"/>
              </a:spcAft>
              <a:buNone/>
            </a:pPr>
            <a:r>
              <a:rPr b="0" i="0" lang="en-US" sz="12740" u="none" cap="none" strike="noStrike">
                <a:solidFill>
                  <a:srgbClr val="F5F5F5"/>
                </a:solidFill>
                <a:latin typeface="Concert One"/>
                <a:ea typeface="Concert One"/>
                <a:cs typeface="Concert One"/>
                <a:sym typeface="Concert One"/>
              </a:rPr>
              <a:t>SCHEDULE</a:t>
            </a:r>
            <a:endParaRPr/>
          </a:p>
          <a:p>
            <a:pPr indent="0" lvl="0" marL="0" marR="0" rtl="0" algn="l">
              <a:lnSpc>
                <a:spcPct val="107998"/>
              </a:lnSpc>
              <a:spcBef>
                <a:spcPts val="0"/>
              </a:spcBef>
              <a:spcAft>
                <a:spcPts val="0"/>
              </a:spcAft>
              <a:buNone/>
            </a:pPr>
            <a:r>
              <a:rPr b="0" i="0" lang="en-US" sz="12740" u="none" cap="none" strike="noStrike">
                <a:solidFill>
                  <a:srgbClr val="F5F5F5"/>
                </a:solidFill>
                <a:latin typeface="Concert One"/>
                <a:ea typeface="Concert One"/>
                <a:cs typeface="Concert One"/>
                <a:sym typeface="Concert One"/>
              </a:rPr>
              <a:t>OF EVENTS</a:t>
            </a:r>
            <a:endParaRPr/>
          </a:p>
        </p:txBody>
      </p:sp>
      <p:graphicFrame>
        <p:nvGraphicFramePr>
          <p:cNvPr id="155" name="Google Shape;155;p13"/>
          <p:cNvGraphicFramePr/>
          <p:nvPr/>
        </p:nvGraphicFramePr>
        <p:xfrm>
          <a:off x="9732822" y="733985"/>
          <a:ext cx="3000000" cy="3000000"/>
        </p:xfrm>
        <a:graphic>
          <a:graphicData uri="http://schemas.openxmlformats.org/drawingml/2006/table">
            <a:tbl>
              <a:tblPr>
                <a:noFill/>
                <a:tableStyleId>{838ADC0F-3BC4-4B62-AE70-6BDBCA85C448}</a:tableStyleId>
              </a:tblPr>
              <a:tblGrid>
                <a:gridCol w="3642700"/>
                <a:gridCol w="4584650"/>
              </a:tblGrid>
              <a:tr h="1076325">
                <a:tc gridSpan="2">
                  <a:txBody>
                    <a:bodyPr/>
                    <a:lstStyle/>
                    <a:p>
                      <a:pPr indent="0" lvl="0" marL="0" marR="0" rtl="0" algn="l">
                        <a:lnSpc>
                          <a:spcPct val="140010"/>
                        </a:lnSpc>
                        <a:spcBef>
                          <a:spcPts val="0"/>
                        </a:spcBef>
                        <a:spcAft>
                          <a:spcPts val="0"/>
                        </a:spcAft>
                        <a:buNone/>
                      </a:pPr>
                      <a:r>
                        <a:rPr lang="en-US" sz="3999" u="none" cap="none" strike="noStrike">
                          <a:solidFill>
                            <a:srgbClr val="F5F5F5"/>
                          </a:solidFill>
                          <a:latin typeface="Concert One"/>
                          <a:ea typeface="Concert One"/>
                          <a:cs typeface="Concert One"/>
                          <a:sym typeface="Concert One"/>
                        </a:rPr>
                        <a:t>Monday, August 26</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781050">
                <a:tc>
                  <a:txBody>
                    <a:bodyPr/>
                    <a:lstStyle/>
                    <a:p>
                      <a:pPr indent="0" lvl="0" marL="0" marR="0" rtl="0" algn="l">
                        <a:lnSpc>
                          <a:spcPct val="140020"/>
                        </a:lnSpc>
                        <a:spcBef>
                          <a:spcPts val="0"/>
                        </a:spcBef>
                        <a:spcAft>
                          <a:spcPts val="0"/>
                        </a:spcAft>
                        <a:buNone/>
                      </a:pPr>
                      <a:r>
                        <a:rPr b="1" lang="en-US" sz="1999" u="none" cap="none" strike="noStrike">
                          <a:solidFill>
                            <a:srgbClr val="000000"/>
                          </a:solidFill>
                          <a:latin typeface="Montserrat"/>
                          <a:ea typeface="Montserrat"/>
                          <a:cs typeface="Montserrat"/>
                          <a:sym typeface="Montserrat"/>
                        </a:rPr>
                        <a:t>9:00 AM - 10:30 AM</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40020"/>
                        </a:lnSpc>
                        <a:spcBef>
                          <a:spcPts val="0"/>
                        </a:spcBef>
                        <a:spcAft>
                          <a:spcPts val="0"/>
                        </a:spcAft>
                        <a:buNone/>
                      </a:pPr>
                      <a:r>
                        <a:rPr lang="en-US" sz="1999" u="none" cap="none" strike="noStrike">
                          <a:solidFill>
                            <a:srgbClr val="000000"/>
                          </a:solidFill>
                          <a:latin typeface="Montserrat Medium"/>
                          <a:ea typeface="Montserrat Medium"/>
                          <a:cs typeface="Montserrat Medium"/>
                          <a:sym typeface="Montserrat Medium"/>
                        </a:rPr>
                        <a:t>Orientation Assembly</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781050">
                <a:tc>
                  <a:txBody>
                    <a:bodyPr/>
                    <a:lstStyle/>
                    <a:p>
                      <a:pPr indent="0" lvl="0" marL="0" marR="0" rtl="0" algn="l">
                        <a:lnSpc>
                          <a:spcPct val="140020"/>
                        </a:lnSpc>
                        <a:spcBef>
                          <a:spcPts val="0"/>
                        </a:spcBef>
                        <a:spcAft>
                          <a:spcPts val="0"/>
                        </a:spcAft>
                        <a:buNone/>
                      </a:pPr>
                      <a:r>
                        <a:rPr b="1" lang="en-US" sz="1999" u="none" cap="none" strike="noStrike">
                          <a:solidFill>
                            <a:srgbClr val="000000"/>
                          </a:solidFill>
                          <a:latin typeface="Montserrat"/>
                          <a:ea typeface="Montserrat"/>
                          <a:cs typeface="Montserrat"/>
                          <a:sym typeface="Montserrat"/>
                        </a:rPr>
                        <a:t>11:00 AM - 1:00 PM</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40020"/>
                        </a:lnSpc>
                        <a:spcBef>
                          <a:spcPts val="0"/>
                        </a:spcBef>
                        <a:spcAft>
                          <a:spcPts val="0"/>
                        </a:spcAft>
                        <a:buNone/>
                      </a:pPr>
                      <a:r>
                        <a:rPr lang="en-US" sz="1999" u="none" cap="none" strike="noStrike">
                          <a:solidFill>
                            <a:srgbClr val="000000"/>
                          </a:solidFill>
                          <a:latin typeface="Montserrat Medium"/>
                          <a:ea typeface="Montserrat Medium"/>
                          <a:cs typeface="Montserrat Medium"/>
                          <a:sym typeface="Montserrat Medium"/>
                        </a:rPr>
                        <a:t>Campus Tours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156" name="Google Shape;156;p13"/>
          <p:cNvGraphicFramePr/>
          <p:nvPr/>
        </p:nvGraphicFramePr>
        <p:xfrm>
          <a:off x="9732822" y="3743605"/>
          <a:ext cx="3000000" cy="3000000"/>
        </p:xfrm>
        <a:graphic>
          <a:graphicData uri="http://schemas.openxmlformats.org/drawingml/2006/table">
            <a:tbl>
              <a:tblPr>
                <a:noFill/>
                <a:tableStyleId>{838ADC0F-3BC4-4B62-AE70-6BDBCA85C448}</a:tableStyleId>
              </a:tblPr>
              <a:tblGrid>
                <a:gridCol w="3642700"/>
                <a:gridCol w="4584650"/>
              </a:tblGrid>
              <a:tr h="1076325">
                <a:tc gridSpan="2">
                  <a:txBody>
                    <a:bodyPr/>
                    <a:lstStyle/>
                    <a:p>
                      <a:pPr indent="0" lvl="0" marL="0" marR="0" rtl="0" algn="l">
                        <a:lnSpc>
                          <a:spcPct val="140010"/>
                        </a:lnSpc>
                        <a:spcBef>
                          <a:spcPts val="0"/>
                        </a:spcBef>
                        <a:spcAft>
                          <a:spcPts val="0"/>
                        </a:spcAft>
                        <a:buNone/>
                      </a:pPr>
                      <a:r>
                        <a:rPr lang="en-US" sz="3999" u="none" cap="none" strike="noStrike">
                          <a:solidFill>
                            <a:srgbClr val="F5F5F5"/>
                          </a:solidFill>
                          <a:latin typeface="Concert One"/>
                          <a:ea typeface="Concert One"/>
                          <a:cs typeface="Concert One"/>
                          <a:sym typeface="Concert One"/>
                        </a:rPr>
                        <a:t>Tuesday, August 27</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781050">
                <a:tc>
                  <a:txBody>
                    <a:bodyPr/>
                    <a:lstStyle/>
                    <a:p>
                      <a:pPr indent="0" lvl="0" marL="0" marR="0" rtl="0" algn="l">
                        <a:lnSpc>
                          <a:spcPct val="140020"/>
                        </a:lnSpc>
                        <a:spcBef>
                          <a:spcPts val="0"/>
                        </a:spcBef>
                        <a:spcAft>
                          <a:spcPts val="0"/>
                        </a:spcAft>
                        <a:buNone/>
                      </a:pPr>
                      <a:r>
                        <a:rPr b="1" lang="en-US" sz="1999" u="none" cap="none" strike="noStrike">
                          <a:solidFill>
                            <a:srgbClr val="000000"/>
                          </a:solidFill>
                          <a:latin typeface="Montserrat"/>
                          <a:ea typeface="Montserrat"/>
                          <a:cs typeface="Montserrat"/>
                          <a:sym typeface="Montserrat"/>
                        </a:rPr>
                        <a:t>9:00 AM - 10:30 AM</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40020"/>
                        </a:lnSpc>
                        <a:spcBef>
                          <a:spcPts val="0"/>
                        </a:spcBef>
                        <a:spcAft>
                          <a:spcPts val="0"/>
                        </a:spcAft>
                        <a:buNone/>
                      </a:pPr>
                      <a:r>
                        <a:rPr lang="en-US" sz="1999" u="none" cap="none" strike="noStrike">
                          <a:solidFill>
                            <a:srgbClr val="000000"/>
                          </a:solidFill>
                          <a:latin typeface="Montserrat Medium"/>
                          <a:ea typeface="Montserrat Medium"/>
                          <a:cs typeface="Montserrat Medium"/>
                          <a:sym typeface="Montserrat Medium"/>
                        </a:rPr>
                        <a:t>Meet Your Teachers Sessions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781050">
                <a:tc>
                  <a:txBody>
                    <a:bodyPr/>
                    <a:lstStyle/>
                    <a:p>
                      <a:pPr indent="0" lvl="0" marL="0" marR="0" rtl="0" algn="l">
                        <a:lnSpc>
                          <a:spcPct val="140020"/>
                        </a:lnSpc>
                        <a:spcBef>
                          <a:spcPts val="0"/>
                        </a:spcBef>
                        <a:spcAft>
                          <a:spcPts val="0"/>
                        </a:spcAft>
                        <a:buNone/>
                      </a:pPr>
                      <a:r>
                        <a:rPr b="1" lang="en-US" sz="1999" u="none" cap="none" strike="noStrike">
                          <a:solidFill>
                            <a:srgbClr val="000000"/>
                          </a:solidFill>
                          <a:latin typeface="Montserrat"/>
                          <a:ea typeface="Montserrat"/>
                          <a:cs typeface="Montserrat"/>
                          <a:sym typeface="Montserrat"/>
                        </a:rPr>
                        <a:t>11:00 AM - 1:00 PM</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40020"/>
                        </a:lnSpc>
                        <a:spcBef>
                          <a:spcPts val="0"/>
                        </a:spcBef>
                        <a:spcAft>
                          <a:spcPts val="0"/>
                        </a:spcAft>
                        <a:buNone/>
                      </a:pPr>
                      <a:r>
                        <a:rPr lang="en-US" sz="1999" u="none" cap="none" strike="noStrike">
                          <a:solidFill>
                            <a:srgbClr val="000000"/>
                          </a:solidFill>
                          <a:latin typeface="Montserrat Medium"/>
                          <a:ea typeface="Montserrat Medium"/>
                          <a:cs typeface="Montserrat Medium"/>
                          <a:sym typeface="Montserrat Medium"/>
                        </a:rPr>
                        <a:t>Club Fair in the Gym</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157" name="Google Shape;157;p13"/>
          <p:cNvGraphicFramePr/>
          <p:nvPr/>
        </p:nvGraphicFramePr>
        <p:xfrm>
          <a:off x="9732822" y="6753225"/>
          <a:ext cx="3000000" cy="3000000"/>
        </p:xfrm>
        <a:graphic>
          <a:graphicData uri="http://schemas.openxmlformats.org/drawingml/2006/table">
            <a:tbl>
              <a:tblPr>
                <a:noFill/>
                <a:tableStyleId>{838ADC0F-3BC4-4B62-AE70-6BDBCA85C448}</a:tableStyleId>
              </a:tblPr>
              <a:tblGrid>
                <a:gridCol w="3328000"/>
                <a:gridCol w="4500050"/>
              </a:tblGrid>
              <a:tr h="1076325">
                <a:tc gridSpan="2">
                  <a:txBody>
                    <a:bodyPr/>
                    <a:lstStyle/>
                    <a:p>
                      <a:pPr indent="0" lvl="0" marL="0" marR="0" rtl="0" algn="l">
                        <a:lnSpc>
                          <a:spcPct val="140010"/>
                        </a:lnSpc>
                        <a:spcBef>
                          <a:spcPts val="0"/>
                        </a:spcBef>
                        <a:spcAft>
                          <a:spcPts val="0"/>
                        </a:spcAft>
                        <a:buNone/>
                      </a:pPr>
                      <a:r>
                        <a:rPr lang="en-US" sz="3999" u="none" cap="none" strike="noStrike">
                          <a:solidFill>
                            <a:srgbClr val="F5F5F5"/>
                          </a:solidFill>
                          <a:latin typeface="Concert One"/>
                          <a:ea typeface="Concert One"/>
                          <a:cs typeface="Concert One"/>
                          <a:sym typeface="Concert One"/>
                        </a:rPr>
                        <a:t>Wednesday, August 28</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781050">
                <a:tc>
                  <a:txBody>
                    <a:bodyPr/>
                    <a:lstStyle/>
                    <a:p>
                      <a:pPr indent="0" lvl="0" marL="0" marR="0" rtl="0" algn="l">
                        <a:lnSpc>
                          <a:spcPct val="140020"/>
                        </a:lnSpc>
                        <a:spcBef>
                          <a:spcPts val="0"/>
                        </a:spcBef>
                        <a:spcAft>
                          <a:spcPts val="0"/>
                        </a:spcAft>
                        <a:buNone/>
                      </a:pPr>
                      <a:r>
                        <a:rPr b="1" lang="en-US" sz="1999" u="none" cap="none" strike="noStrike">
                          <a:solidFill>
                            <a:srgbClr val="000000"/>
                          </a:solidFill>
                          <a:latin typeface="Montserrat"/>
                          <a:ea typeface="Montserrat"/>
                          <a:cs typeface="Montserrat"/>
                          <a:sym typeface="Montserrat"/>
                        </a:rPr>
                        <a:t>10:00 AM - 12:00 PM</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40020"/>
                        </a:lnSpc>
                        <a:spcBef>
                          <a:spcPts val="0"/>
                        </a:spcBef>
                        <a:spcAft>
                          <a:spcPts val="0"/>
                        </a:spcAft>
                        <a:buNone/>
                      </a:pPr>
                      <a:r>
                        <a:rPr lang="en-US" sz="1999" u="none" cap="none" strike="noStrike">
                          <a:solidFill>
                            <a:srgbClr val="000000"/>
                          </a:solidFill>
                          <a:latin typeface="Montserrat Medium"/>
                          <a:ea typeface="Montserrat Medium"/>
                          <a:cs typeface="Montserrat Medium"/>
                          <a:sym typeface="Montserrat Medium"/>
                        </a:rPr>
                        <a:t>Student Support Services Fair</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781050">
                <a:tc>
                  <a:txBody>
                    <a:bodyPr/>
                    <a:lstStyle/>
                    <a:p>
                      <a:pPr indent="0" lvl="0" marL="0" marR="0" rtl="0" algn="l">
                        <a:lnSpc>
                          <a:spcPct val="140020"/>
                        </a:lnSpc>
                        <a:spcBef>
                          <a:spcPts val="0"/>
                        </a:spcBef>
                        <a:spcAft>
                          <a:spcPts val="0"/>
                        </a:spcAft>
                        <a:buNone/>
                      </a:pPr>
                      <a:r>
                        <a:rPr b="1" lang="en-US" sz="1999" u="none" cap="none" strike="noStrike">
                          <a:solidFill>
                            <a:srgbClr val="000000"/>
                          </a:solidFill>
                          <a:latin typeface="Montserrat"/>
                          <a:ea typeface="Montserrat"/>
                          <a:cs typeface="Montserrat"/>
                          <a:sym typeface="Montserrat"/>
                        </a:rPr>
                        <a:t>1:00 PM - 2:30 PM</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40020"/>
                        </a:lnSpc>
                        <a:spcBef>
                          <a:spcPts val="0"/>
                        </a:spcBef>
                        <a:spcAft>
                          <a:spcPts val="0"/>
                        </a:spcAft>
                        <a:buNone/>
                      </a:pPr>
                      <a:r>
                        <a:rPr lang="en-US" sz="1999" u="none" cap="none" strike="noStrike">
                          <a:solidFill>
                            <a:srgbClr val="000000"/>
                          </a:solidFill>
                          <a:latin typeface="Montserrat Medium"/>
                          <a:ea typeface="Montserrat Medium"/>
                          <a:cs typeface="Montserrat Medium"/>
                          <a:sym typeface="Montserrat Medium"/>
                        </a:rPr>
                        <a:t>Icebreaker Games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BBD6"/>
        </a:solidFill>
      </p:bgPr>
    </p:bg>
    <p:spTree>
      <p:nvGrpSpPr>
        <p:cNvPr id="161" name="Shape 161"/>
        <p:cNvGrpSpPr/>
        <p:nvPr/>
      </p:nvGrpSpPr>
      <p:grpSpPr>
        <a:xfrm>
          <a:off x="0" y="0"/>
          <a:ext cx="0" cy="0"/>
          <a:chOff x="0" y="0"/>
          <a:chExt cx="0" cy="0"/>
        </a:xfrm>
      </p:grpSpPr>
      <p:grpSp>
        <p:nvGrpSpPr>
          <p:cNvPr id="162" name="Google Shape;162;p14"/>
          <p:cNvGrpSpPr/>
          <p:nvPr/>
        </p:nvGrpSpPr>
        <p:grpSpPr>
          <a:xfrm>
            <a:off x="13621281" y="1048628"/>
            <a:ext cx="3050378" cy="3086125"/>
            <a:chOff x="0" y="-9525"/>
            <a:chExt cx="812800" cy="822325"/>
          </a:xfrm>
        </p:grpSpPr>
        <p:sp>
          <p:nvSpPr>
            <p:cNvPr id="163" name="Google Shape;16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4"/>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4"/>
          <p:cNvGrpSpPr/>
          <p:nvPr/>
        </p:nvGrpSpPr>
        <p:grpSpPr>
          <a:xfrm>
            <a:off x="1573905" y="2717950"/>
            <a:ext cx="3050378" cy="3086125"/>
            <a:chOff x="0" y="-9525"/>
            <a:chExt cx="812800" cy="822325"/>
          </a:xfrm>
        </p:grpSpPr>
        <p:sp>
          <p:nvSpPr>
            <p:cNvPr id="166" name="Google Shape;16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4C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4"/>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4"/>
          <p:cNvGrpSpPr/>
          <p:nvPr/>
        </p:nvGrpSpPr>
        <p:grpSpPr>
          <a:xfrm>
            <a:off x="14365849" y="5693770"/>
            <a:ext cx="3050378" cy="3086125"/>
            <a:chOff x="0" y="-9525"/>
            <a:chExt cx="812800" cy="822325"/>
          </a:xfrm>
        </p:grpSpPr>
        <p:sp>
          <p:nvSpPr>
            <p:cNvPr id="169" name="Google Shape;16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1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4"/>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4"/>
          <p:cNvGrpSpPr/>
          <p:nvPr/>
        </p:nvGrpSpPr>
        <p:grpSpPr>
          <a:xfrm>
            <a:off x="677182" y="6624721"/>
            <a:ext cx="3050378" cy="3086125"/>
            <a:chOff x="0" y="-9525"/>
            <a:chExt cx="812800" cy="822325"/>
          </a:xfrm>
        </p:grpSpPr>
        <p:sp>
          <p:nvSpPr>
            <p:cNvPr id="172" name="Google Shape;17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4"/>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4" name="Google Shape;174;p14"/>
          <p:cNvPicPr preferRelativeResize="0"/>
          <p:nvPr/>
        </p:nvPicPr>
        <p:blipFill>
          <a:blip r:embed="rId3">
            <a:alphaModFix/>
          </a:blip>
          <a:stretch>
            <a:fillRect/>
          </a:stretch>
        </p:blipFill>
        <p:spPr>
          <a:xfrm>
            <a:off x="1711763" y="2891563"/>
            <a:ext cx="2774700" cy="2774700"/>
          </a:xfrm>
          <a:prstGeom prst="ellipse">
            <a:avLst/>
          </a:prstGeom>
          <a:noFill/>
          <a:ln>
            <a:noFill/>
          </a:ln>
        </p:spPr>
      </p:pic>
      <p:pic>
        <p:nvPicPr>
          <p:cNvPr id="175" name="Google Shape;175;p14"/>
          <p:cNvPicPr preferRelativeResize="0"/>
          <p:nvPr/>
        </p:nvPicPr>
        <p:blipFill>
          <a:blip r:embed="rId4">
            <a:alphaModFix/>
          </a:blip>
          <a:stretch>
            <a:fillRect/>
          </a:stretch>
        </p:blipFill>
        <p:spPr>
          <a:xfrm>
            <a:off x="13759178" y="1222265"/>
            <a:ext cx="2774600" cy="2774600"/>
          </a:xfrm>
          <a:prstGeom prst="rect">
            <a:avLst/>
          </a:prstGeom>
          <a:noFill/>
          <a:ln>
            <a:noFill/>
          </a:ln>
        </p:spPr>
      </p:pic>
      <p:pic>
        <p:nvPicPr>
          <p:cNvPr id="176" name="Google Shape;176;p14"/>
          <p:cNvPicPr preferRelativeResize="0"/>
          <p:nvPr/>
        </p:nvPicPr>
        <p:blipFill>
          <a:blip r:embed="rId5">
            <a:alphaModFix/>
          </a:blip>
          <a:stretch>
            <a:fillRect/>
          </a:stretch>
        </p:blipFill>
        <p:spPr>
          <a:xfrm>
            <a:off x="14503700" y="5867387"/>
            <a:ext cx="2774650" cy="2774650"/>
          </a:xfrm>
          <a:prstGeom prst="rect">
            <a:avLst/>
          </a:prstGeom>
          <a:noFill/>
          <a:ln>
            <a:noFill/>
          </a:ln>
        </p:spPr>
      </p:pic>
      <p:pic>
        <p:nvPicPr>
          <p:cNvPr id="177" name="Google Shape;177;p14"/>
          <p:cNvPicPr preferRelativeResize="0"/>
          <p:nvPr/>
        </p:nvPicPr>
        <p:blipFill>
          <a:blip r:embed="rId6">
            <a:alphaModFix/>
          </a:blip>
          <a:stretch>
            <a:fillRect/>
          </a:stretch>
        </p:blipFill>
        <p:spPr>
          <a:xfrm>
            <a:off x="815050" y="6780413"/>
            <a:ext cx="2774625" cy="2774676"/>
          </a:xfrm>
          <a:prstGeom prst="rect">
            <a:avLst/>
          </a:prstGeom>
          <a:noFill/>
          <a:ln>
            <a:noFill/>
          </a:ln>
        </p:spPr>
      </p:pic>
      <p:pic>
        <p:nvPicPr>
          <p:cNvPr id="178" name="Google Shape;178;p14"/>
          <p:cNvPicPr preferRelativeResize="0"/>
          <p:nvPr/>
        </p:nvPicPr>
        <p:blipFill rotWithShape="1">
          <a:blip r:embed="rId7">
            <a:alphaModFix/>
          </a:blip>
          <a:srcRect b="0" l="7201" r="0" t="0"/>
          <a:stretch/>
        </p:blipFill>
        <p:spPr>
          <a:xfrm>
            <a:off x="0" y="589575"/>
            <a:ext cx="10859026" cy="1789500"/>
          </a:xfrm>
          <a:prstGeom prst="rect">
            <a:avLst/>
          </a:prstGeom>
          <a:noFill/>
          <a:ln>
            <a:noFill/>
          </a:ln>
        </p:spPr>
      </p:pic>
      <p:sp>
        <p:nvSpPr>
          <p:cNvPr id="179" name="Google Shape;179;p14"/>
          <p:cNvSpPr/>
          <p:nvPr/>
        </p:nvSpPr>
        <p:spPr>
          <a:xfrm>
            <a:off x="4890983" y="3058760"/>
            <a:ext cx="8914399" cy="6256287"/>
          </a:xfrm>
          <a:custGeom>
            <a:rect b="b" l="l" r="r" t="t"/>
            <a:pathLst>
              <a:path extrusionOk="0" h="6256287" w="8914399">
                <a:moveTo>
                  <a:pt x="0" y="0"/>
                </a:moveTo>
                <a:lnTo>
                  <a:pt x="8914399" y="0"/>
                </a:lnTo>
                <a:lnTo>
                  <a:pt x="8914399" y="6256287"/>
                </a:lnTo>
                <a:lnTo>
                  <a:pt x="0" y="6256287"/>
                </a:lnTo>
                <a:lnTo>
                  <a:pt x="0" y="0"/>
                </a:lnTo>
                <a:close/>
              </a:path>
            </a:pathLst>
          </a:custGeom>
          <a:blipFill rotWithShape="1">
            <a:blip r:embed="rId8">
              <a:alphaModFix/>
            </a:blip>
            <a:stretch>
              <a:fillRect b="0" l="0" r="0" t="0"/>
            </a:stretch>
          </a:blipFill>
          <a:ln>
            <a:noFill/>
          </a:ln>
        </p:spPr>
      </p:sp>
      <p:sp>
        <p:nvSpPr>
          <p:cNvPr id="180" name="Google Shape;180;p14"/>
          <p:cNvSpPr/>
          <p:nvPr/>
        </p:nvSpPr>
        <p:spPr>
          <a:xfrm>
            <a:off x="11333643" y="1652662"/>
            <a:ext cx="1611364" cy="2482412"/>
          </a:xfrm>
          <a:custGeom>
            <a:rect b="b" l="l" r="r" t="t"/>
            <a:pathLst>
              <a:path extrusionOk="0" h="2482412" w="1611364">
                <a:moveTo>
                  <a:pt x="0" y="0"/>
                </a:moveTo>
                <a:lnTo>
                  <a:pt x="1611363" y="0"/>
                </a:lnTo>
                <a:lnTo>
                  <a:pt x="1611363" y="2482412"/>
                </a:lnTo>
                <a:lnTo>
                  <a:pt x="0" y="2482412"/>
                </a:lnTo>
                <a:lnTo>
                  <a:pt x="0" y="0"/>
                </a:lnTo>
                <a:close/>
              </a:path>
            </a:pathLst>
          </a:custGeom>
          <a:blipFill rotWithShape="1">
            <a:blip r:embed="rId9">
              <a:alphaModFix/>
            </a:blip>
            <a:stretch>
              <a:fillRect b="0" l="0" r="0" t="0"/>
            </a:stretch>
          </a:blipFill>
          <a:ln>
            <a:noFill/>
          </a:ln>
        </p:spPr>
      </p:sp>
      <p:sp>
        <p:nvSpPr>
          <p:cNvPr id="181" name="Google Shape;181;p14"/>
          <p:cNvSpPr/>
          <p:nvPr/>
        </p:nvSpPr>
        <p:spPr>
          <a:xfrm>
            <a:off x="5570044" y="3601895"/>
            <a:ext cx="1155966" cy="1780843"/>
          </a:xfrm>
          <a:custGeom>
            <a:rect b="b" l="l" r="r" t="t"/>
            <a:pathLst>
              <a:path extrusionOk="0" h="1780843" w="1155966">
                <a:moveTo>
                  <a:pt x="0" y="0"/>
                </a:moveTo>
                <a:lnTo>
                  <a:pt x="1155967" y="0"/>
                </a:lnTo>
                <a:lnTo>
                  <a:pt x="1155967" y="1780842"/>
                </a:lnTo>
                <a:lnTo>
                  <a:pt x="0" y="1780842"/>
                </a:lnTo>
                <a:lnTo>
                  <a:pt x="0" y="0"/>
                </a:lnTo>
                <a:close/>
              </a:path>
            </a:pathLst>
          </a:custGeom>
          <a:blipFill rotWithShape="1">
            <a:blip r:embed="rId10">
              <a:alphaModFix/>
            </a:blip>
            <a:stretch>
              <a:fillRect b="0" l="0" r="0" t="0"/>
            </a:stretch>
          </a:blipFill>
          <a:ln>
            <a:noFill/>
          </a:ln>
        </p:spPr>
      </p:sp>
      <p:sp>
        <p:nvSpPr>
          <p:cNvPr id="182" name="Google Shape;182;p14"/>
          <p:cNvSpPr/>
          <p:nvPr/>
        </p:nvSpPr>
        <p:spPr>
          <a:xfrm>
            <a:off x="6000829" y="6660468"/>
            <a:ext cx="1155966" cy="1780843"/>
          </a:xfrm>
          <a:custGeom>
            <a:rect b="b" l="l" r="r" t="t"/>
            <a:pathLst>
              <a:path extrusionOk="0" h="1780843" w="1155966">
                <a:moveTo>
                  <a:pt x="0" y="0"/>
                </a:moveTo>
                <a:lnTo>
                  <a:pt x="1155967" y="0"/>
                </a:lnTo>
                <a:lnTo>
                  <a:pt x="1155967" y="1780843"/>
                </a:lnTo>
                <a:lnTo>
                  <a:pt x="0" y="1780843"/>
                </a:lnTo>
                <a:lnTo>
                  <a:pt x="0" y="0"/>
                </a:lnTo>
                <a:close/>
              </a:path>
            </a:pathLst>
          </a:custGeom>
          <a:blipFill rotWithShape="1">
            <a:blip r:embed="rId11">
              <a:alphaModFix/>
            </a:blip>
            <a:stretch>
              <a:fillRect b="0" l="0" r="0" t="0"/>
            </a:stretch>
          </a:blipFill>
          <a:ln>
            <a:noFill/>
          </a:ln>
        </p:spPr>
      </p:sp>
      <p:sp>
        <p:nvSpPr>
          <p:cNvPr id="183" name="Google Shape;183;p14"/>
          <p:cNvSpPr/>
          <p:nvPr/>
        </p:nvSpPr>
        <p:spPr>
          <a:xfrm>
            <a:off x="8752347" y="4406913"/>
            <a:ext cx="2310826" cy="3559980"/>
          </a:xfrm>
          <a:custGeom>
            <a:rect b="b" l="l" r="r" t="t"/>
            <a:pathLst>
              <a:path extrusionOk="0" h="3559980" w="2310826">
                <a:moveTo>
                  <a:pt x="0" y="0"/>
                </a:moveTo>
                <a:lnTo>
                  <a:pt x="2310826" y="0"/>
                </a:lnTo>
                <a:lnTo>
                  <a:pt x="2310826" y="3559981"/>
                </a:lnTo>
                <a:lnTo>
                  <a:pt x="0" y="3559981"/>
                </a:lnTo>
                <a:lnTo>
                  <a:pt x="0" y="0"/>
                </a:lnTo>
                <a:close/>
              </a:path>
            </a:pathLst>
          </a:custGeom>
          <a:blipFill rotWithShape="1">
            <a:blip r:embed="rId12">
              <a:alphaModFix/>
            </a:blip>
            <a:stretch>
              <a:fillRect b="0" l="0" r="0" t="0"/>
            </a:stretch>
          </a:blipFill>
          <a:ln>
            <a:noFill/>
          </a:ln>
        </p:spPr>
      </p:sp>
      <p:sp>
        <p:nvSpPr>
          <p:cNvPr id="184" name="Google Shape;184;p14"/>
          <p:cNvSpPr txBox="1"/>
          <p:nvPr/>
        </p:nvSpPr>
        <p:spPr>
          <a:xfrm>
            <a:off x="978568" y="802999"/>
            <a:ext cx="9830400" cy="1364700"/>
          </a:xfrm>
          <a:prstGeom prst="rect">
            <a:avLst/>
          </a:prstGeom>
          <a:noFill/>
          <a:ln>
            <a:noFill/>
          </a:ln>
        </p:spPr>
        <p:txBody>
          <a:bodyPr anchorCtr="0" anchor="t" bIns="0" lIns="0" spcFirstLastPara="1" rIns="0" wrap="square" tIns="0">
            <a:spAutoFit/>
          </a:bodyPr>
          <a:lstStyle/>
          <a:p>
            <a:pPr indent="0" lvl="0" marL="0" marR="0" rtl="0" algn="l">
              <a:lnSpc>
                <a:spcPct val="97002"/>
              </a:lnSpc>
              <a:spcBef>
                <a:spcPts val="0"/>
              </a:spcBef>
              <a:spcAft>
                <a:spcPts val="0"/>
              </a:spcAft>
              <a:buNone/>
            </a:pPr>
            <a:r>
              <a:rPr b="0" i="0" lang="en-US" sz="9140" u="none" cap="none" strike="noStrike">
                <a:solidFill>
                  <a:srgbClr val="F5F5F5"/>
                </a:solidFill>
                <a:latin typeface="Concert One"/>
                <a:ea typeface="Concert One"/>
                <a:cs typeface="Concert One"/>
                <a:sym typeface="Concert One"/>
              </a:rPr>
              <a:t>MAP &amp; FACILITIES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6F43"/>
        </a:solidFill>
      </p:bgPr>
    </p:bg>
    <p:spTree>
      <p:nvGrpSpPr>
        <p:cNvPr id="188" name="Shape 188"/>
        <p:cNvGrpSpPr/>
        <p:nvPr/>
      </p:nvGrpSpPr>
      <p:grpSpPr>
        <a:xfrm>
          <a:off x="0" y="0"/>
          <a:ext cx="0" cy="0"/>
          <a:chOff x="0" y="0"/>
          <a:chExt cx="0" cy="0"/>
        </a:xfrm>
      </p:grpSpPr>
      <p:pic>
        <p:nvPicPr>
          <p:cNvPr id="189" name="Google Shape;189;p15"/>
          <p:cNvPicPr preferRelativeResize="0"/>
          <p:nvPr/>
        </p:nvPicPr>
        <p:blipFill rotWithShape="1">
          <a:blip r:embed="rId3">
            <a:alphaModFix/>
          </a:blip>
          <a:srcRect b="39016" l="0" r="0" t="0"/>
          <a:stretch/>
        </p:blipFill>
        <p:spPr>
          <a:xfrm>
            <a:off x="3586425" y="8331575"/>
            <a:ext cx="4030400" cy="1955426"/>
          </a:xfrm>
          <a:prstGeom prst="rect">
            <a:avLst/>
          </a:prstGeom>
          <a:noFill/>
          <a:ln>
            <a:noFill/>
          </a:ln>
        </p:spPr>
      </p:pic>
      <p:pic>
        <p:nvPicPr>
          <p:cNvPr id="190" name="Google Shape;190;p15"/>
          <p:cNvPicPr preferRelativeResize="0"/>
          <p:nvPr/>
        </p:nvPicPr>
        <p:blipFill rotWithShape="1">
          <a:blip r:embed="rId3">
            <a:alphaModFix/>
          </a:blip>
          <a:srcRect b="0" l="0" r="0" t="57779"/>
          <a:stretch/>
        </p:blipFill>
        <p:spPr>
          <a:xfrm>
            <a:off x="13126125" y="0"/>
            <a:ext cx="4192975" cy="1408500"/>
          </a:xfrm>
          <a:prstGeom prst="rect">
            <a:avLst/>
          </a:prstGeom>
          <a:noFill/>
          <a:ln>
            <a:noFill/>
          </a:ln>
        </p:spPr>
      </p:pic>
      <p:sp>
        <p:nvSpPr>
          <p:cNvPr id="191" name="Google Shape;191;p15"/>
          <p:cNvSpPr/>
          <p:nvPr/>
        </p:nvSpPr>
        <p:spPr>
          <a:xfrm>
            <a:off x="10390806" y="4334404"/>
            <a:ext cx="4035724" cy="3206566"/>
          </a:xfrm>
          <a:custGeom>
            <a:rect b="b" l="l" r="r" t="t"/>
            <a:pathLst>
              <a:path extrusionOk="0" h="3206566" w="4035724">
                <a:moveTo>
                  <a:pt x="0" y="0"/>
                </a:moveTo>
                <a:lnTo>
                  <a:pt x="4035723" y="0"/>
                </a:lnTo>
                <a:lnTo>
                  <a:pt x="4035723" y="3206566"/>
                </a:lnTo>
                <a:lnTo>
                  <a:pt x="0" y="3206566"/>
                </a:lnTo>
                <a:lnTo>
                  <a:pt x="0" y="0"/>
                </a:lnTo>
                <a:close/>
              </a:path>
            </a:pathLst>
          </a:custGeom>
          <a:blipFill rotWithShape="1">
            <a:blip r:embed="rId4">
              <a:alphaModFix/>
            </a:blip>
            <a:stretch>
              <a:fillRect b="0" l="0" r="0" t="0"/>
            </a:stretch>
          </a:blipFill>
          <a:ln>
            <a:noFill/>
          </a:ln>
        </p:spPr>
      </p:sp>
      <p:pic>
        <p:nvPicPr>
          <p:cNvPr id="192" name="Google Shape;192;p15"/>
          <p:cNvPicPr preferRelativeResize="0"/>
          <p:nvPr/>
        </p:nvPicPr>
        <p:blipFill rotWithShape="1">
          <a:blip r:embed="rId5">
            <a:alphaModFix/>
          </a:blip>
          <a:srcRect b="13778" l="4239" r="4983" t="0"/>
          <a:stretch/>
        </p:blipFill>
        <p:spPr>
          <a:xfrm>
            <a:off x="0" y="999350"/>
            <a:ext cx="18288000" cy="9287650"/>
          </a:xfrm>
          <a:prstGeom prst="rect">
            <a:avLst/>
          </a:prstGeom>
          <a:noFill/>
          <a:ln>
            <a:noFill/>
          </a:ln>
        </p:spPr>
      </p:pic>
      <p:sp>
        <p:nvSpPr>
          <p:cNvPr id="193" name="Google Shape;193;p15"/>
          <p:cNvSpPr txBox="1"/>
          <p:nvPr/>
        </p:nvSpPr>
        <p:spPr>
          <a:xfrm>
            <a:off x="1028700" y="677842"/>
            <a:ext cx="12253839" cy="1450260"/>
          </a:xfrm>
          <a:prstGeom prst="rect">
            <a:avLst/>
          </a:prstGeom>
          <a:noFill/>
          <a:ln>
            <a:noFill/>
          </a:ln>
        </p:spPr>
        <p:txBody>
          <a:bodyPr anchorCtr="0" anchor="t" bIns="0" lIns="0" spcFirstLastPara="1" rIns="0" wrap="square" tIns="0">
            <a:spAutoFit/>
          </a:bodyPr>
          <a:lstStyle/>
          <a:p>
            <a:pPr indent="0" lvl="0" marL="0" marR="0" rtl="0" algn="l">
              <a:lnSpc>
                <a:spcPct val="97001"/>
              </a:lnSpc>
              <a:spcBef>
                <a:spcPts val="0"/>
              </a:spcBef>
              <a:spcAft>
                <a:spcPts val="0"/>
              </a:spcAft>
              <a:buNone/>
            </a:pPr>
            <a:r>
              <a:rPr b="0" i="0" lang="en-US" sz="11171" u="none" cap="none" strike="noStrike">
                <a:solidFill>
                  <a:srgbClr val="F5F5F5"/>
                </a:solidFill>
                <a:latin typeface="Concert One"/>
                <a:ea typeface="Concert One"/>
                <a:cs typeface="Concert One"/>
                <a:sym typeface="Concert One"/>
              </a:rPr>
              <a:t>TIPS FOR STUDENTS</a:t>
            </a:r>
            <a:endParaRPr/>
          </a:p>
        </p:txBody>
      </p:sp>
      <p:sp>
        <p:nvSpPr>
          <p:cNvPr id="194" name="Google Shape;194;p15"/>
          <p:cNvSpPr txBox="1"/>
          <p:nvPr/>
        </p:nvSpPr>
        <p:spPr>
          <a:xfrm rot="588483">
            <a:off x="1593310" y="3718858"/>
            <a:ext cx="3212250" cy="1005006"/>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4081" u="none" cap="none" strike="noStrike">
                <a:solidFill>
                  <a:srgbClr val="F54C2E"/>
                </a:solidFill>
                <a:latin typeface="Concert One"/>
                <a:ea typeface="Concert One"/>
                <a:cs typeface="Concert One"/>
                <a:sym typeface="Concert One"/>
              </a:rPr>
              <a:t>GET PLENTY OF REST</a:t>
            </a:r>
            <a:endParaRPr/>
          </a:p>
        </p:txBody>
      </p:sp>
      <p:sp>
        <p:nvSpPr>
          <p:cNvPr id="195" name="Google Shape;195;p15"/>
          <p:cNvSpPr txBox="1"/>
          <p:nvPr/>
        </p:nvSpPr>
        <p:spPr>
          <a:xfrm>
            <a:off x="13721951" y="4778376"/>
            <a:ext cx="3212100" cy="1005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4081" u="none" cap="none" strike="noStrike">
                <a:solidFill>
                  <a:srgbClr val="226F43"/>
                </a:solidFill>
                <a:latin typeface="Concert One"/>
                <a:ea typeface="Concert One"/>
                <a:cs typeface="Concert One"/>
                <a:sym typeface="Concert One"/>
              </a:rPr>
              <a:t>STAY ORGANIZED</a:t>
            </a:r>
            <a:endParaRPr/>
          </a:p>
        </p:txBody>
      </p:sp>
      <p:sp>
        <p:nvSpPr>
          <p:cNvPr id="196" name="Google Shape;196;p15"/>
          <p:cNvSpPr txBox="1"/>
          <p:nvPr/>
        </p:nvSpPr>
        <p:spPr>
          <a:xfrm rot="-659809">
            <a:off x="6739011" y="3750014"/>
            <a:ext cx="3068342" cy="502456"/>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4081" u="none" cap="none" strike="noStrike">
                <a:solidFill>
                  <a:srgbClr val="59BBD6"/>
                </a:solidFill>
                <a:latin typeface="Concert One"/>
                <a:ea typeface="Concert One"/>
                <a:cs typeface="Concert One"/>
                <a:sym typeface="Concert One"/>
              </a:rPr>
              <a:t>GET INVOLVED</a:t>
            </a:r>
            <a:endParaRPr/>
          </a:p>
        </p:txBody>
      </p:sp>
      <p:sp>
        <p:nvSpPr>
          <p:cNvPr id="197" name="Google Shape;197;p15"/>
          <p:cNvSpPr txBox="1"/>
          <p:nvPr/>
        </p:nvSpPr>
        <p:spPr>
          <a:xfrm rot="655206">
            <a:off x="1305981" y="4792005"/>
            <a:ext cx="3286002" cy="141612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Montserrat Medium"/>
                <a:ea typeface="Montserrat Medium"/>
                <a:cs typeface="Montserrat Medium"/>
                <a:sym typeface="Montserrat Medium"/>
              </a:rPr>
              <a:t>Make sure to get enough sleep each night to stay focused and energized during the school day.</a:t>
            </a:r>
            <a:endParaRPr/>
          </a:p>
        </p:txBody>
      </p:sp>
      <p:sp>
        <p:nvSpPr>
          <p:cNvPr id="198" name="Google Shape;198;p15"/>
          <p:cNvSpPr txBox="1"/>
          <p:nvPr/>
        </p:nvSpPr>
        <p:spPr>
          <a:xfrm rot="-671825">
            <a:off x="6840283" y="4356873"/>
            <a:ext cx="3286050" cy="178534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Montserrat Medium"/>
                <a:ea typeface="Montserrat Medium"/>
                <a:cs typeface="Montserrat Medium"/>
                <a:sym typeface="Montserrat Medium"/>
              </a:rPr>
              <a:t>Use a planner or digital calendar to keep track of assignments, deadlines, and extracurricular activities.</a:t>
            </a:r>
            <a:endParaRPr/>
          </a:p>
        </p:txBody>
      </p:sp>
      <p:sp>
        <p:nvSpPr>
          <p:cNvPr id="199" name="Google Shape;199;p15"/>
          <p:cNvSpPr txBox="1"/>
          <p:nvPr/>
        </p:nvSpPr>
        <p:spPr>
          <a:xfrm>
            <a:off x="14051975" y="6110988"/>
            <a:ext cx="2552100" cy="215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Montserrat Medium"/>
                <a:ea typeface="Montserrat Medium"/>
                <a:cs typeface="Montserrat Medium"/>
                <a:sym typeface="Montserrat Medium"/>
              </a:rPr>
              <a:t>Take advantage of clubs, sports teams, and other opportunities to get involved in our school community.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BBD6"/>
        </a:solidFill>
      </p:bgPr>
    </p:bg>
    <p:spTree>
      <p:nvGrpSpPr>
        <p:cNvPr id="203" name="Shape 203"/>
        <p:cNvGrpSpPr/>
        <p:nvPr/>
      </p:nvGrpSpPr>
      <p:grpSpPr>
        <a:xfrm>
          <a:off x="0" y="0"/>
          <a:ext cx="0" cy="0"/>
          <a:chOff x="0" y="0"/>
          <a:chExt cx="0" cy="0"/>
        </a:xfrm>
      </p:grpSpPr>
      <p:grpSp>
        <p:nvGrpSpPr>
          <p:cNvPr id="204" name="Google Shape;204;p16"/>
          <p:cNvGrpSpPr/>
          <p:nvPr/>
        </p:nvGrpSpPr>
        <p:grpSpPr>
          <a:xfrm>
            <a:off x="3232365" y="33240"/>
            <a:ext cx="15421573" cy="10253760"/>
            <a:chOff x="0" y="0"/>
            <a:chExt cx="20562098" cy="13671680"/>
          </a:xfrm>
        </p:grpSpPr>
        <p:sp>
          <p:nvSpPr>
            <p:cNvPr id="205" name="Google Shape;205;p16"/>
            <p:cNvSpPr/>
            <p:nvPr/>
          </p:nvSpPr>
          <p:spPr>
            <a:xfrm>
              <a:off x="0" y="0"/>
              <a:ext cx="6523589" cy="6499867"/>
            </a:xfrm>
            <a:custGeom>
              <a:rect b="b" l="l" r="r" t="t"/>
              <a:pathLst>
                <a:path extrusionOk="0" h="6499867" w="6523589">
                  <a:moveTo>
                    <a:pt x="0" y="0"/>
                  </a:moveTo>
                  <a:lnTo>
                    <a:pt x="6523589" y="0"/>
                  </a:lnTo>
                  <a:lnTo>
                    <a:pt x="6523589" y="6499867"/>
                  </a:lnTo>
                  <a:lnTo>
                    <a:pt x="0" y="6499867"/>
                  </a:lnTo>
                  <a:lnTo>
                    <a:pt x="0" y="0"/>
                  </a:lnTo>
                  <a:close/>
                </a:path>
              </a:pathLst>
            </a:custGeom>
            <a:blipFill rotWithShape="1">
              <a:blip r:embed="rId3">
                <a:alphaModFix/>
              </a:blip>
              <a:stretch>
                <a:fillRect b="0" l="0" r="0" t="0"/>
              </a:stretch>
            </a:blipFill>
            <a:ln>
              <a:noFill/>
            </a:ln>
          </p:spPr>
        </p:sp>
        <p:sp>
          <p:nvSpPr>
            <p:cNvPr id="206" name="Google Shape;206;p16"/>
            <p:cNvSpPr/>
            <p:nvPr/>
          </p:nvSpPr>
          <p:spPr>
            <a:xfrm>
              <a:off x="7214000" y="0"/>
              <a:ext cx="6523589" cy="6499867"/>
            </a:xfrm>
            <a:custGeom>
              <a:rect b="b" l="l" r="r" t="t"/>
              <a:pathLst>
                <a:path extrusionOk="0" h="6499867" w="6523589">
                  <a:moveTo>
                    <a:pt x="0" y="0"/>
                  </a:moveTo>
                  <a:lnTo>
                    <a:pt x="6523589" y="0"/>
                  </a:lnTo>
                  <a:lnTo>
                    <a:pt x="6523589" y="6499867"/>
                  </a:lnTo>
                  <a:lnTo>
                    <a:pt x="0" y="6499867"/>
                  </a:lnTo>
                  <a:lnTo>
                    <a:pt x="0" y="0"/>
                  </a:lnTo>
                  <a:close/>
                </a:path>
              </a:pathLst>
            </a:custGeom>
            <a:blipFill rotWithShape="1">
              <a:blip r:embed="rId3">
                <a:alphaModFix/>
              </a:blip>
              <a:stretch>
                <a:fillRect b="0" l="0" r="0" t="0"/>
              </a:stretch>
            </a:blipFill>
            <a:ln>
              <a:noFill/>
            </a:ln>
          </p:spPr>
        </p:sp>
        <p:sp>
          <p:nvSpPr>
            <p:cNvPr id="207" name="Google Shape;207;p16"/>
            <p:cNvSpPr/>
            <p:nvPr/>
          </p:nvSpPr>
          <p:spPr>
            <a:xfrm>
              <a:off x="14038509" y="0"/>
              <a:ext cx="6523589" cy="6499867"/>
            </a:xfrm>
            <a:custGeom>
              <a:rect b="b" l="l" r="r" t="t"/>
              <a:pathLst>
                <a:path extrusionOk="0" h="6499867" w="6523589">
                  <a:moveTo>
                    <a:pt x="0" y="0"/>
                  </a:moveTo>
                  <a:lnTo>
                    <a:pt x="6523590" y="0"/>
                  </a:lnTo>
                  <a:lnTo>
                    <a:pt x="6523590" y="6499867"/>
                  </a:lnTo>
                  <a:lnTo>
                    <a:pt x="0" y="6499867"/>
                  </a:lnTo>
                  <a:lnTo>
                    <a:pt x="0" y="0"/>
                  </a:lnTo>
                  <a:close/>
                </a:path>
              </a:pathLst>
            </a:custGeom>
            <a:blipFill rotWithShape="1">
              <a:blip r:embed="rId3">
                <a:alphaModFix/>
              </a:blip>
              <a:stretch>
                <a:fillRect b="0" l="0" r="0" t="0"/>
              </a:stretch>
            </a:blipFill>
            <a:ln>
              <a:noFill/>
            </a:ln>
          </p:spPr>
        </p:sp>
        <p:sp>
          <p:nvSpPr>
            <p:cNvPr id="208" name="Google Shape;208;p16"/>
            <p:cNvSpPr/>
            <p:nvPr/>
          </p:nvSpPr>
          <p:spPr>
            <a:xfrm>
              <a:off x="0" y="7171813"/>
              <a:ext cx="6523589" cy="6499867"/>
            </a:xfrm>
            <a:custGeom>
              <a:rect b="b" l="l" r="r" t="t"/>
              <a:pathLst>
                <a:path extrusionOk="0" h="6499867" w="6523589">
                  <a:moveTo>
                    <a:pt x="0" y="0"/>
                  </a:moveTo>
                  <a:lnTo>
                    <a:pt x="6523589" y="0"/>
                  </a:lnTo>
                  <a:lnTo>
                    <a:pt x="6523589" y="6499867"/>
                  </a:lnTo>
                  <a:lnTo>
                    <a:pt x="0" y="6499867"/>
                  </a:lnTo>
                  <a:lnTo>
                    <a:pt x="0" y="0"/>
                  </a:lnTo>
                  <a:close/>
                </a:path>
              </a:pathLst>
            </a:custGeom>
            <a:blipFill rotWithShape="1">
              <a:blip r:embed="rId3">
                <a:alphaModFix/>
              </a:blip>
              <a:stretch>
                <a:fillRect b="0" l="0" r="0" t="0"/>
              </a:stretch>
            </a:blipFill>
            <a:ln>
              <a:noFill/>
            </a:ln>
          </p:spPr>
        </p:sp>
        <p:sp>
          <p:nvSpPr>
            <p:cNvPr id="209" name="Google Shape;209;p16"/>
            <p:cNvSpPr/>
            <p:nvPr/>
          </p:nvSpPr>
          <p:spPr>
            <a:xfrm>
              <a:off x="7214000" y="7171813"/>
              <a:ext cx="6523589" cy="6499867"/>
            </a:xfrm>
            <a:custGeom>
              <a:rect b="b" l="l" r="r" t="t"/>
              <a:pathLst>
                <a:path extrusionOk="0" h="6499867" w="6523589">
                  <a:moveTo>
                    <a:pt x="0" y="0"/>
                  </a:moveTo>
                  <a:lnTo>
                    <a:pt x="6523589" y="0"/>
                  </a:lnTo>
                  <a:lnTo>
                    <a:pt x="6523589" y="6499867"/>
                  </a:lnTo>
                  <a:lnTo>
                    <a:pt x="0" y="6499867"/>
                  </a:lnTo>
                  <a:lnTo>
                    <a:pt x="0" y="0"/>
                  </a:lnTo>
                  <a:close/>
                </a:path>
              </a:pathLst>
            </a:custGeom>
            <a:blipFill rotWithShape="1">
              <a:blip r:embed="rId3">
                <a:alphaModFix/>
              </a:blip>
              <a:stretch>
                <a:fillRect b="0" l="0" r="0" t="0"/>
              </a:stretch>
            </a:blipFill>
            <a:ln>
              <a:noFill/>
            </a:ln>
          </p:spPr>
        </p:sp>
        <p:sp>
          <p:nvSpPr>
            <p:cNvPr id="210" name="Google Shape;210;p16"/>
            <p:cNvSpPr/>
            <p:nvPr/>
          </p:nvSpPr>
          <p:spPr>
            <a:xfrm>
              <a:off x="14038509" y="7171813"/>
              <a:ext cx="6523589" cy="6499867"/>
            </a:xfrm>
            <a:custGeom>
              <a:rect b="b" l="l" r="r" t="t"/>
              <a:pathLst>
                <a:path extrusionOk="0" h="6499867" w="6523589">
                  <a:moveTo>
                    <a:pt x="0" y="0"/>
                  </a:moveTo>
                  <a:lnTo>
                    <a:pt x="6523590" y="0"/>
                  </a:lnTo>
                  <a:lnTo>
                    <a:pt x="6523590" y="6499867"/>
                  </a:lnTo>
                  <a:lnTo>
                    <a:pt x="0" y="6499867"/>
                  </a:lnTo>
                  <a:lnTo>
                    <a:pt x="0" y="0"/>
                  </a:lnTo>
                  <a:close/>
                </a:path>
              </a:pathLst>
            </a:custGeom>
            <a:blipFill rotWithShape="1">
              <a:blip r:embed="rId3">
                <a:alphaModFix/>
              </a:blip>
              <a:stretch>
                <a:fillRect b="0" l="0" r="0" t="0"/>
              </a:stretch>
            </a:blipFill>
            <a:ln>
              <a:noFill/>
            </a:ln>
          </p:spPr>
        </p:sp>
      </p:grpSp>
      <p:pic>
        <p:nvPicPr>
          <p:cNvPr id="211" name="Google Shape;211;p16"/>
          <p:cNvPicPr preferRelativeResize="0"/>
          <p:nvPr/>
        </p:nvPicPr>
        <p:blipFill rotWithShape="1">
          <a:blip r:embed="rId4">
            <a:alphaModFix/>
          </a:blip>
          <a:srcRect b="0" l="27723" r="36960" t="0"/>
          <a:stretch/>
        </p:blipFill>
        <p:spPr>
          <a:xfrm>
            <a:off x="0" y="0"/>
            <a:ext cx="5449446" cy="10287000"/>
          </a:xfrm>
          <a:prstGeom prst="rect">
            <a:avLst/>
          </a:prstGeom>
          <a:noFill/>
          <a:ln>
            <a:noFill/>
          </a:ln>
        </p:spPr>
      </p:pic>
      <p:grpSp>
        <p:nvGrpSpPr>
          <p:cNvPr id="212" name="Google Shape;212;p16"/>
          <p:cNvGrpSpPr/>
          <p:nvPr/>
        </p:nvGrpSpPr>
        <p:grpSpPr>
          <a:xfrm>
            <a:off x="6639709" y="1537866"/>
            <a:ext cx="10458029" cy="6885782"/>
            <a:chOff x="0" y="-85725"/>
            <a:chExt cx="2754378" cy="1813539"/>
          </a:xfrm>
        </p:grpSpPr>
        <p:sp>
          <p:nvSpPr>
            <p:cNvPr id="213" name="Google Shape;213;p16"/>
            <p:cNvSpPr/>
            <p:nvPr/>
          </p:nvSpPr>
          <p:spPr>
            <a:xfrm>
              <a:off x="0" y="0"/>
              <a:ext cx="2754378" cy="1727814"/>
            </a:xfrm>
            <a:custGeom>
              <a:rect b="b" l="l" r="r" t="t"/>
              <a:pathLst>
                <a:path extrusionOk="0" h="1727814" w="2754378">
                  <a:moveTo>
                    <a:pt x="37755" y="0"/>
                  </a:moveTo>
                  <a:lnTo>
                    <a:pt x="2716624" y="0"/>
                  </a:lnTo>
                  <a:cubicBezTo>
                    <a:pt x="2737475" y="0"/>
                    <a:pt x="2754378" y="16903"/>
                    <a:pt x="2754378" y="37755"/>
                  </a:cubicBezTo>
                  <a:lnTo>
                    <a:pt x="2754378" y="1690060"/>
                  </a:lnTo>
                  <a:cubicBezTo>
                    <a:pt x="2754378" y="1710911"/>
                    <a:pt x="2737475" y="1727814"/>
                    <a:pt x="2716624" y="1727814"/>
                  </a:cubicBezTo>
                  <a:lnTo>
                    <a:pt x="37755" y="1727814"/>
                  </a:lnTo>
                  <a:cubicBezTo>
                    <a:pt x="16903" y="1727814"/>
                    <a:pt x="0" y="1710911"/>
                    <a:pt x="0" y="1690060"/>
                  </a:cubicBezTo>
                  <a:lnTo>
                    <a:pt x="0" y="37755"/>
                  </a:lnTo>
                  <a:cubicBezTo>
                    <a:pt x="0" y="16903"/>
                    <a:pt x="16903" y="0"/>
                    <a:pt x="37755" y="0"/>
                  </a:cubicBezTo>
                  <a:close/>
                </a:path>
              </a:pathLst>
            </a:custGeom>
            <a:solidFill>
              <a:srgbClr val="F2B1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6"/>
            <p:cNvSpPr txBox="1"/>
            <p:nvPr/>
          </p:nvSpPr>
          <p:spPr>
            <a:xfrm>
              <a:off x="0" y="-85725"/>
              <a:ext cx="2754378" cy="1813539"/>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5" name="Google Shape;215;p16"/>
          <p:cNvSpPr txBox="1"/>
          <p:nvPr/>
        </p:nvSpPr>
        <p:spPr>
          <a:xfrm>
            <a:off x="8524694" y="2404965"/>
            <a:ext cx="6688059" cy="1885522"/>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0" i="0" lang="en-US" sz="14437" u="none" cap="none" strike="noStrike">
                <a:solidFill>
                  <a:srgbClr val="F54C2E"/>
                </a:solidFill>
                <a:latin typeface="Concert One"/>
                <a:ea typeface="Concert One"/>
                <a:cs typeface="Concert One"/>
                <a:sym typeface="Concert One"/>
              </a:rPr>
              <a:t>DAY ONE</a:t>
            </a:r>
            <a:endParaRPr/>
          </a:p>
        </p:txBody>
      </p:sp>
      <p:sp>
        <p:nvSpPr>
          <p:cNvPr id="216" name="Google Shape;216;p16"/>
          <p:cNvSpPr txBox="1"/>
          <p:nvPr/>
        </p:nvSpPr>
        <p:spPr>
          <a:xfrm>
            <a:off x="7499924" y="4825069"/>
            <a:ext cx="8737500" cy="2370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200" u="none" cap="none" strike="noStrike">
                <a:solidFill>
                  <a:srgbClr val="000000"/>
                </a:solidFill>
                <a:latin typeface="Montserrat Medium"/>
                <a:ea typeface="Montserrat Medium"/>
                <a:cs typeface="Montserrat Medium"/>
                <a:sym typeface="Montserrat Medium"/>
              </a:rPr>
              <a:t>We're excited to start a week-long event introducing you to our school community and preparing you for the upcoming academic year. Participate in activities, meet students and staff, and learn about available resources for your success.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