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10287000" cx="18288000"/>
  <p:notesSz cx="6858000" cy="9144000"/>
  <p:embeddedFontLst>
    <p:embeddedFont>
      <p:font typeface="Cabin"/>
      <p:regular r:id="rId26"/>
      <p:bold r:id="rId27"/>
      <p:italic r:id="rId28"/>
      <p:boldItalic r:id="rId29"/>
    </p:embeddedFont>
    <p:embeddedFont>
      <p:font typeface="Caveat Brush"/>
      <p:regular r:id="rId30"/>
    </p:embeddedFont>
    <p:embeddedFont>
      <p:font typeface="Cabin Medium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DC86B64-5FEF-4DF8-B701-C0B4AFFDA0D4}">
  <a:tblStyle styleId="{0DC86B64-5FEF-4DF8-B701-C0B4AFFDA0D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Cabin-regular.fntdata"/><Relationship Id="rId25" Type="http://schemas.openxmlformats.org/officeDocument/2006/relationships/slide" Target="slides/slide19.xml"/><Relationship Id="rId28" Type="http://schemas.openxmlformats.org/officeDocument/2006/relationships/font" Target="fonts/Cabin-italic.fntdata"/><Relationship Id="rId27" Type="http://schemas.openxmlformats.org/officeDocument/2006/relationships/font" Target="fonts/Cabin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Cabin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abinMedium-regular.fntdata"/><Relationship Id="rId30" Type="http://schemas.openxmlformats.org/officeDocument/2006/relationships/font" Target="fonts/CaveatBrush-regular.fntdata"/><Relationship Id="rId11" Type="http://schemas.openxmlformats.org/officeDocument/2006/relationships/slide" Target="slides/slide5.xml"/><Relationship Id="rId33" Type="http://schemas.openxmlformats.org/officeDocument/2006/relationships/font" Target="fonts/CabinMedium-italic.fntdata"/><Relationship Id="rId10" Type="http://schemas.openxmlformats.org/officeDocument/2006/relationships/slide" Target="slides/slide4.xml"/><Relationship Id="rId32" Type="http://schemas.openxmlformats.org/officeDocument/2006/relationships/font" Target="fonts/CabinMedium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CabinMedium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9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-325487" y="-325487"/>
            <a:ext cx="18613488" cy="10612488"/>
            <a:chOff x="-433983" y="-433983"/>
            <a:chExt cx="24817985" cy="14149984"/>
          </a:xfrm>
        </p:grpSpPr>
        <p:grpSp>
          <p:nvGrpSpPr>
            <p:cNvPr id="11" name="Google Shape;11;p3"/>
            <p:cNvGrpSpPr/>
            <p:nvPr/>
          </p:nvGrpSpPr>
          <p:grpSpPr>
            <a:xfrm>
              <a:off x="0" y="-433983"/>
              <a:ext cx="24383997" cy="943701"/>
              <a:chOff x="0" y="-85725"/>
              <a:chExt cx="4816592" cy="186410"/>
            </a:xfrm>
          </p:grpSpPr>
          <p:sp>
            <p:nvSpPr>
              <p:cNvPr id="12" name="Google Shape;12;p3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3" name="Google Shape;13;p3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14;p3"/>
            <p:cNvGrpSpPr/>
            <p:nvPr/>
          </p:nvGrpSpPr>
          <p:grpSpPr>
            <a:xfrm rot="-5400000">
              <a:off x="-6820132" y="6386151"/>
              <a:ext cx="13715998" cy="943701"/>
              <a:chOff x="0" y="-85725"/>
              <a:chExt cx="2709333" cy="186410"/>
            </a:xfrm>
          </p:grpSpPr>
          <p:sp>
            <p:nvSpPr>
              <p:cNvPr id="15" name="Google Shape;15;p3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6" name="Google Shape;16;p3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oogle Shape;17;p3"/>
            <p:cNvGrpSpPr/>
            <p:nvPr/>
          </p:nvGrpSpPr>
          <p:grpSpPr>
            <a:xfrm rot="-5400000">
              <a:off x="17054152" y="6386151"/>
              <a:ext cx="13715998" cy="943701"/>
              <a:chOff x="0" y="-85725"/>
              <a:chExt cx="2709333" cy="186410"/>
            </a:xfrm>
          </p:grpSpPr>
          <p:sp>
            <p:nvSpPr>
              <p:cNvPr id="18" name="Google Shape;18;p3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9" name="Google Shape;19;p3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Google Shape;20;p3"/>
            <p:cNvGrpSpPr/>
            <p:nvPr/>
          </p:nvGrpSpPr>
          <p:grpSpPr>
            <a:xfrm>
              <a:off x="0" y="12772300"/>
              <a:ext cx="24383997" cy="943701"/>
              <a:chOff x="0" y="-85725"/>
              <a:chExt cx="4816592" cy="186410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2" name="Google Shape;22;p3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oogle Shape;23;p3"/>
          <p:cNvGrpSpPr/>
          <p:nvPr/>
        </p:nvGrpSpPr>
        <p:grpSpPr>
          <a:xfrm>
            <a:off x="267344" y="447573"/>
            <a:ext cx="17714569" cy="1277597"/>
            <a:chOff x="0" y="0"/>
            <a:chExt cx="23619425" cy="1703462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7873142" cy="1703462"/>
            </a:xfrm>
            <a:custGeom>
              <a:rect b="b" l="l" r="r" t="t"/>
              <a:pathLst>
                <a:path extrusionOk="0" h="1703462" w="7873142">
                  <a:moveTo>
                    <a:pt x="0" y="0"/>
                  </a:moveTo>
                  <a:lnTo>
                    <a:pt x="7873142" y="0"/>
                  </a:lnTo>
                  <a:lnTo>
                    <a:pt x="7873142" y="1703462"/>
                  </a:lnTo>
                  <a:lnTo>
                    <a:pt x="0" y="170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7873142" y="0"/>
              <a:ext cx="7873142" cy="1703462"/>
            </a:xfrm>
            <a:custGeom>
              <a:rect b="b" l="l" r="r" t="t"/>
              <a:pathLst>
                <a:path extrusionOk="0" h="1703462" w="7873142">
                  <a:moveTo>
                    <a:pt x="0" y="0"/>
                  </a:moveTo>
                  <a:lnTo>
                    <a:pt x="7873141" y="0"/>
                  </a:lnTo>
                  <a:lnTo>
                    <a:pt x="7873141" y="1703462"/>
                  </a:lnTo>
                  <a:lnTo>
                    <a:pt x="0" y="170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" name="Google Shape;26;p3"/>
            <p:cNvSpPr/>
            <p:nvPr/>
          </p:nvSpPr>
          <p:spPr>
            <a:xfrm>
              <a:off x="15746283" y="0"/>
              <a:ext cx="7873142" cy="1703462"/>
            </a:xfrm>
            <a:custGeom>
              <a:rect b="b" l="l" r="r" t="t"/>
              <a:pathLst>
                <a:path extrusionOk="0" h="1703462" w="7873142">
                  <a:moveTo>
                    <a:pt x="0" y="0"/>
                  </a:moveTo>
                  <a:lnTo>
                    <a:pt x="7873142" y="0"/>
                  </a:lnTo>
                  <a:lnTo>
                    <a:pt x="7873142" y="1703462"/>
                  </a:lnTo>
                  <a:lnTo>
                    <a:pt x="0" y="170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7" name="Google Shape;2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60" y="3685923"/>
            <a:ext cx="4321125" cy="657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9175" y="3746796"/>
            <a:ext cx="4456550" cy="61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/>
          <p:nvPr>
            <p:ph idx="1" type="subTitle"/>
          </p:nvPr>
        </p:nvSpPr>
        <p:spPr>
          <a:xfrm>
            <a:off x="3539550" y="2254693"/>
            <a:ext cx="11208900" cy="108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69423B"/>
              </a:buClr>
              <a:buSzPts val="5650"/>
              <a:buNone/>
              <a:defRPr b="1" sz="5650">
                <a:solidFill>
                  <a:srgbClr val="69423B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2900700" y="3565066"/>
            <a:ext cx="12486600" cy="56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1922E"/>
              </a:buClr>
              <a:buSzPts val="18400"/>
              <a:buFont typeface="Caveat Brush"/>
              <a:buNone/>
              <a:defRPr i="0" sz="18400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5370" r="22243" t="0"/>
          <a:stretch/>
        </p:blipFill>
        <p:spPr>
          <a:xfrm>
            <a:off x="366316" y="366316"/>
            <a:ext cx="10373760" cy="9554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p4"/>
          <p:cNvGrpSpPr/>
          <p:nvPr/>
        </p:nvGrpSpPr>
        <p:grpSpPr>
          <a:xfrm>
            <a:off x="-325487" y="-325487"/>
            <a:ext cx="18613488" cy="10612488"/>
            <a:chOff x="-433983" y="-433983"/>
            <a:chExt cx="24817985" cy="14149984"/>
          </a:xfrm>
        </p:grpSpPr>
        <p:grpSp>
          <p:nvGrpSpPr>
            <p:cNvPr id="34" name="Google Shape;34;p4"/>
            <p:cNvGrpSpPr/>
            <p:nvPr/>
          </p:nvGrpSpPr>
          <p:grpSpPr>
            <a:xfrm>
              <a:off x="0" y="-433983"/>
              <a:ext cx="24383997" cy="943701"/>
              <a:chOff x="0" y="-85725"/>
              <a:chExt cx="4816592" cy="186410"/>
            </a:xfrm>
          </p:grpSpPr>
          <p:sp>
            <p:nvSpPr>
              <p:cNvPr id="35" name="Google Shape;35;p4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36" name="Google Shape;36;p4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37;p4"/>
            <p:cNvGrpSpPr/>
            <p:nvPr/>
          </p:nvGrpSpPr>
          <p:grpSpPr>
            <a:xfrm rot="-5400000">
              <a:off x="-6820132" y="6386151"/>
              <a:ext cx="13715998" cy="943701"/>
              <a:chOff x="0" y="-85725"/>
              <a:chExt cx="2709333" cy="186410"/>
            </a:xfrm>
          </p:grpSpPr>
          <p:sp>
            <p:nvSpPr>
              <p:cNvPr id="38" name="Google Shape;38;p4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39" name="Google Shape;39;p4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40;p4"/>
            <p:cNvGrpSpPr/>
            <p:nvPr/>
          </p:nvGrpSpPr>
          <p:grpSpPr>
            <a:xfrm rot="-5400000">
              <a:off x="17054152" y="6386151"/>
              <a:ext cx="13715998" cy="943701"/>
              <a:chOff x="0" y="-85725"/>
              <a:chExt cx="2709333" cy="186410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42" name="Google Shape;42;p4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43;p4"/>
            <p:cNvGrpSpPr/>
            <p:nvPr/>
          </p:nvGrpSpPr>
          <p:grpSpPr>
            <a:xfrm>
              <a:off x="0" y="12772300"/>
              <a:ext cx="24383997" cy="943701"/>
              <a:chOff x="0" y="-85725"/>
              <a:chExt cx="4816592" cy="186410"/>
            </a:xfrm>
          </p:grpSpPr>
          <p:sp>
            <p:nvSpPr>
              <p:cNvPr id="44" name="Google Shape;44;p4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45" name="Google Shape;45;p4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" name="Google Shape;46;p4"/>
          <p:cNvSpPr txBox="1"/>
          <p:nvPr>
            <p:ph idx="1" type="subTitle"/>
          </p:nvPr>
        </p:nvSpPr>
        <p:spPr>
          <a:xfrm>
            <a:off x="10556475" y="1029379"/>
            <a:ext cx="7608900" cy="52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F1922E"/>
              </a:buClr>
              <a:buSzPts val="4350"/>
              <a:buFont typeface="Caveat Brush"/>
              <a:buNone/>
              <a:defRPr sz="4350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2" type="subTitle"/>
          </p:nvPr>
        </p:nvSpPr>
        <p:spPr>
          <a:xfrm>
            <a:off x="10556475" y="4107979"/>
            <a:ext cx="7608900" cy="52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86C9CF"/>
              </a:buClr>
              <a:buSzPts val="4350"/>
              <a:buFont typeface="Caveat Brush"/>
              <a:buNone/>
              <a:defRPr sz="4350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3" type="subTitle"/>
          </p:nvPr>
        </p:nvSpPr>
        <p:spPr>
          <a:xfrm>
            <a:off x="10556475" y="6846427"/>
            <a:ext cx="7608900" cy="52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B09FDF"/>
              </a:buClr>
              <a:buSzPts val="4350"/>
              <a:buFont typeface="Caveat Brush"/>
              <a:buNone/>
              <a:defRPr sz="4350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AED2D5"/>
              </a:buClr>
              <a:buSzPts val="2000"/>
              <a:buNone/>
              <a:defRPr>
                <a:solidFill>
                  <a:srgbClr val="AED2D5"/>
                </a:solidFill>
              </a:defRPr>
            </a:lvl9pPr>
          </a:lstStyle>
          <a:p/>
        </p:txBody>
      </p:sp>
      <p:sp>
        <p:nvSpPr>
          <p:cNvPr id="49" name="Google Shape;49;p4"/>
          <p:cNvSpPr/>
          <p:nvPr>
            <p:ph idx="4" type="pic"/>
          </p:nvPr>
        </p:nvSpPr>
        <p:spPr>
          <a:xfrm>
            <a:off x="375950" y="366200"/>
            <a:ext cx="10373700" cy="95544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4"/>
          <p:cNvSpPr txBox="1"/>
          <p:nvPr>
            <p:ph idx="5" type="body"/>
          </p:nvPr>
        </p:nvSpPr>
        <p:spPr>
          <a:xfrm>
            <a:off x="11630925" y="1845786"/>
            <a:ext cx="5460000" cy="165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1" name="Google Shape;51;p4"/>
          <p:cNvSpPr txBox="1"/>
          <p:nvPr>
            <p:ph idx="6" type="body"/>
          </p:nvPr>
        </p:nvSpPr>
        <p:spPr>
          <a:xfrm>
            <a:off x="11630925" y="4960932"/>
            <a:ext cx="5460000" cy="165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2" name="Google Shape;52;p4"/>
          <p:cNvSpPr txBox="1"/>
          <p:nvPr>
            <p:ph idx="7" type="body"/>
          </p:nvPr>
        </p:nvSpPr>
        <p:spPr>
          <a:xfrm>
            <a:off x="11630925" y="7682373"/>
            <a:ext cx="5460000" cy="165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5"/>
          <p:cNvGrpSpPr/>
          <p:nvPr/>
        </p:nvGrpSpPr>
        <p:grpSpPr>
          <a:xfrm>
            <a:off x="-325487" y="-325487"/>
            <a:ext cx="18613488" cy="10612488"/>
            <a:chOff x="-433983" y="-433983"/>
            <a:chExt cx="24817985" cy="14149984"/>
          </a:xfrm>
        </p:grpSpPr>
        <p:grpSp>
          <p:nvGrpSpPr>
            <p:cNvPr id="55" name="Google Shape;55;p5"/>
            <p:cNvGrpSpPr/>
            <p:nvPr/>
          </p:nvGrpSpPr>
          <p:grpSpPr>
            <a:xfrm>
              <a:off x="0" y="-433983"/>
              <a:ext cx="24383997" cy="943701"/>
              <a:chOff x="0" y="-85725"/>
              <a:chExt cx="4816592" cy="186410"/>
            </a:xfrm>
          </p:grpSpPr>
          <p:sp>
            <p:nvSpPr>
              <p:cNvPr id="56" name="Google Shape;56;p5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57" name="Google Shape;57;p5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58;p5"/>
            <p:cNvGrpSpPr/>
            <p:nvPr/>
          </p:nvGrpSpPr>
          <p:grpSpPr>
            <a:xfrm rot="-5400000">
              <a:off x="-6820132" y="6386151"/>
              <a:ext cx="13715998" cy="943701"/>
              <a:chOff x="0" y="-85725"/>
              <a:chExt cx="2709333" cy="186410"/>
            </a:xfrm>
          </p:grpSpPr>
          <p:sp>
            <p:nvSpPr>
              <p:cNvPr id="59" name="Google Shape;59;p5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60" name="Google Shape;60;p5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61;p5"/>
            <p:cNvGrpSpPr/>
            <p:nvPr/>
          </p:nvGrpSpPr>
          <p:grpSpPr>
            <a:xfrm rot="-5400000">
              <a:off x="17054152" y="6386151"/>
              <a:ext cx="13715998" cy="943701"/>
              <a:chOff x="0" y="-85725"/>
              <a:chExt cx="2709333" cy="186410"/>
            </a:xfrm>
          </p:grpSpPr>
          <p:sp>
            <p:nvSpPr>
              <p:cNvPr id="62" name="Google Shape;62;p5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63" name="Google Shape;63;p5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5"/>
            <p:cNvGrpSpPr/>
            <p:nvPr/>
          </p:nvGrpSpPr>
          <p:grpSpPr>
            <a:xfrm>
              <a:off x="0" y="12772300"/>
              <a:ext cx="24383997" cy="943701"/>
              <a:chOff x="0" y="-85725"/>
              <a:chExt cx="4816592" cy="186410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66" name="Google Shape;66;p5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" name="Google Shape;67;p5"/>
          <p:cNvSpPr/>
          <p:nvPr/>
        </p:nvSpPr>
        <p:spPr>
          <a:xfrm>
            <a:off x="757469" y="3637987"/>
            <a:ext cx="5462977" cy="4976275"/>
          </a:xfrm>
          <a:custGeom>
            <a:rect b="b" l="l" r="r" t="t"/>
            <a:pathLst>
              <a:path extrusionOk="0" h="4976275" w="5462977">
                <a:moveTo>
                  <a:pt x="0" y="0"/>
                </a:moveTo>
                <a:lnTo>
                  <a:pt x="5462977" y="0"/>
                </a:lnTo>
                <a:lnTo>
                  <a:pt x="5462977" y="4976275"/>
                </a:lnTo>
                <a:lnTo>
                  <a:pt x="0" y="4976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5"/>
          <p:cNvSpPr/>
          <p:nvPr/>
        </p:nvSpPr>
        <p:spPr>
          <a:xfrm>
            <a:off x="6504069" y="3637987"/>
            <a:ext cx="5462977" cy="4976275"/>
          </a:xfrm>
          <a:custGeom>
            <a:rect b="b" l="l" r="r" t="t"/>
            <a:pathLst>
              <a:path extrusionOk="0" h="4976275" w="5462977">
                <a:moveTo>
                  <a:pt x="0" y="0"/>
                </a:moveTo>
                <a:lnTo>
                  <a:pt x="5462977" y="0"/>
                </a:lnTo>
                <a:lnTo>
                  <a:pt x="5462977" y="4976275"/>
                </a:lnTo>
                <a:lnTo>
                  <a:pt x="0" y="4976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5"/>
          <p:cNvSpPr/>
          <p:nvPr/>
        </p:nvSpPr>
        <p:spPr>
          <a:xfrm>
            <a:off x="12250670" y="3637987"/>
            <a:ext cx="5462977" cy="4976275"/>
          </a:xfrm>
          <a:custGeom>
            <a:rect b="b" l="l" r="r" t="t"/>
            <a:pathLst>
              <a:path extrusionOk="0" h="4976275" w="5462977">
                <a:moveTo>
                  <a:pt x="0" y="0"/>
                </a:moveTo>
                <a:lnTo>
                  <a:pt x="5462977" y="0"/>
                </a:lnTo>
                <a:lnTo>
                  <a:pt x="5462977" y="4976275"/>
                </a:lnTo>
                <a:lnTo>
                  <a:pt x="0" y="4976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5"/>
          <p:cNvSpPr/>
          <p:nvPr/>
        </p:nvSpPr>
        <p:spPr>
          <a:xfrm>
            <a:off x="14085301" y="4338556"/>
            <a:ext cx="1750772" cy="2213619"/>
          </a:xfrm>
          <a:custGeom>
            <a:rect b="b" l="l" r="r" t="t"/>
            <a:pathLst>
              <a:path extrusionOk="0" h="2213619" w="1750772">
                <a:moveTo>
                  <a:pt x="0" y="0"/>
                </a:moveTo>
                <a:lnTo>
                  <a:pt x="1750772" y="0"/>
                </a:lnTo>
                <a:lnTo>
                  <a:pt x="1750772" y="2213619"/>
                </a:lnTo>
                <a:lnTo>
                  <a:pt x="0" y="221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5"/>
          <p:cNvSpPr/>
          <p:nvPr/>
        </p:nvSpPr>
        <p:spPr>
          <a:xfrm>
            <a:off x="8231233" y="4494775"/>
            <a:ext cx="2099388" cy="2057400"/>
          </a:xfrm>
          <a:custGeom>
            <a:rect b="b" l="l" r="r" t="t"/>
            <a:pathLst>
              <a:path extrusionOk="0" h="2057400" w="2099388">
                <a:moveTo>
                  <a:pt x="0" y="0"/>
                </a:moveTo>
                <a:lnTo>
                  <a:pt x="2099388" y="0"/>
                </a:lnTo>
                <a:lnTo>
                  <a:pt x="20993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5"/>
          <p:cNvSpPr/>
          <p:nvPr/>
        </p:nvSpPr>
        <p:spPr>
          <a:xfrm>
            <a:off x="2462220" y="4639439"/>
            <a:ext cx="2021705" cy="1768072"/>
          </a:xfrm>
          <a:custGeom>
            <a:rect b="b" l="l" r="r" t="t"/>
            <a:pathLst>
              <a:path extrusionOk="0" h="1768072" w="2021705">
                <a:moveTo>
                  <a:pt x="0" y="0"/>
                </a:moveTo>
                <a:lnTo>
                  <a:pt x="2021705" y="0"/>
                </a:lnTo>
                <a:lnTo>
                  <a:pt x="2021705" y="1768073"/>
                </a:lnTo>
                <a:lnTo>
                  <a:pt x="0" y="1768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5"/>
          <p:cNvSpPr/>
          <p:nvPr/>
        </p:nvSpPr>
        <p:spPr>
          <a:xfrm>
            <a:off x="2086414" y="3263376"/>
            <a:ext cx="2397511" cy="749222"/>
          </a:xfrm>
          <a:custGeom>
            <a:rect b="b" l="l" r="r" t="t"/>
            <a:pathLst>
              <a:path extrusionOk="0" h="749222" w="2397511">
                <a:moveTo>
                  <a:pt x="0" y="0"/>
                </a:moveTo>
                <a:lnTo>
                  <a:pt x="2397511" y="0"/>
                </a:lnTo>
                <a:lnTo>
                  <a:pt x="2397511" y="749222"/>
                </a:lnTo>
                <a:lnTo>
                  <a:pt x="0" y="749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5"/>
          <p:cNvSpPr/>
          <p:nvPr/>
        </p:nvSpPr>
        <p:spPr>
          <a:xfrm>
            <a:off x="7837569" y="3263376"/>
            <a:ext cx="2397511" cy="749222"/>
          </a:xfrm>
          <a:custGeom>
            <a:rect b="b" l="l" r="r" t="t"/>
            <a:pathLst>
              <a:path extrusionOk="0" h="749222" w="2397511">
                <a:moveTo>
                  <a:pt x="0" y="0"/>
                </a:moveTo>
                <a:lnTo>
                  <a:pt x="2397511" y="0"/>
                </a:lnTo>
                <a:lnTo>
                  <a:pt x="2397511" y="749222"/>
                </a:lnTo>
                <a:lnTo>
                  <a:pt x="0" y="749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5"/>
          <p:cNvSpPr/>
          <p:nvPr/>
        </p:nvSpPr>
        <p:spPr>
          <a:xfrm>
            <a:off x="13591337" y="3263376"/>
            <a:ext cx="2397511" cy="749222"/>
          </a:xfrm>
          <a:custGeom>
            <a:rect b="b" l="l" r="r" t="t"/>
            <a:pathLst>
              <a:path extrusionOk="0" h="749222" w="2397511">
                <a:moveTo>
                  <a:pt x="0" y="0"/>
                </a:moveTo>
                <a:lnTo>
                  <a:pt x="2397511" y="0"/>
                </a:lnTo>
                <a:lnTo>
                  <a:pt x="2397511" y="749222"/>
                </a:lnTo>
                <a:lnTo>
                  <a:pt x="0" y="749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5"/>
          <p:cNvSpPr txBox="1"/>
          <p:nvPr>
            <p:ph type="title"/>
          </p:nvPr>
        </p:nvSpPr>
        <p:spPr>
          <a:xfrm>
            <a:off x="-1204125" y="812775"/>
            <a:ext cx="20696400" cy="176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2pPr>
            <a:lvl3pPr lvl="2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3pPr>
            <a:lvl4pPr lvl="3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4pPr>
            <a:lvl5pPr lvl="4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5pPr>
            <a:lvl6pPr lvl="5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6pPr>
            <a:lvl7pPr lvl="6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7pPr>
            <a:lvl8pPr lvl="7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8pPr>
            <a:lvl9pPr lvl="8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9pPr>
          </a:lstStyle>
          <a:p/>
        </p:txBody>
      </p:sp>
      <p:sp>
        <p:nvSpPr>
          <p:cNvPr id="77" name="Google Shape;77;p5"/>
          <p:cNvSpPr txBox="1"/>
          <p:nvPr>
            <p:ph idx="1" type="body"/>
          </p:nvPr>
        </p:nvSpPr>
        <p:spPr>
          <a:xfrm>
            <a:off x="1695575" y="6626950"/>
            <a:ext cx="3555000" cy="154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78" name="Google Shape;78;p5"/>
          <p:cNvSpPr txBox="1"/>
          <p:nvPr>
            <p:ph idx="2" type="body"/>
          </p:nvPr>
        </p:nvSpPr>
        <p:spPr>
          <a:xfrm>
            <a:off x="7366500" y="6626950"/>
            <a:ext cx="3555000" cy="154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79" name="Google Shape;79;p5"/>
          <p:cNvSpPr txBox="1"/>
          <p:nvPr>
            <p:ph idx="3" type="body"/>
          </p:nvPr>
        </p:nvSpPr>
        <p:spPr>
          <a:xfrm>
            <a:off x="13220550" y="6626950"/>
            <a:ext cx="3555000" cy="154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/>
          <p:nvPr>
            <p:ph type="title"/>
          </p:nvPr>
        </p:nvSpPr>
        <p:spPr>
          <a:xfrm>
            <a:off x="-2266950" y="783500"/>
            <a:ext cx="22821900" cy="27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2pPr>
            <a:lvl3pPr lvl="2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3pPr>
            <a:lvl4pPr lvl="3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4pPr>
            <a:lvl5pPr lvl="4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5pPr>
            <a:lvl6pPr lvl="5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6pPr>
            <a:lvl7pPr lvl="6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7pPr>
            <a:lvl8pPr lvl="7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8pPr>
            <a:lvl9pPr lvl="8">
              <a:spcBef>
                <a:spcPts val="0"/>
              </a:spcBef>
              <a:spcAft>
                <a:spcPts val="0"/>
              </a:spcAft>
              <a:buSzPts val="15500"/>
              <a:buNone/>
              <a:defRPr sz="15500"/>
            </a:lvl9pPr>
          </a:lstStyle>
          <a:p/>
        </p:txBody>
      </p:sp>
      <p:pic>
        <p:nvPicPr>
          <p:cNvPr id="82" name="Google Shape;8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82972" y="3106200"/>
            <a:ext cx="7381675" cy="6855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6"/>
          <p:cNvGrpSpPr/>
          <p:nvPr/>
        </p:nvGrpSpPr>
        <p:grpSpPr>
          <a:xfrm>
            <a:off x="-325487" y="-325487"/>
            <a:ext cx="18613488" cy="10612488"/>
            <a:chOff x="-433983" y="-433983"/>
            <a:chExt cx="24817985" cy="14149984"/>
          </a:xfrm>
        </p:grpSpPr>
        <p:grpSp>
          <p:nvGrpSpPr>
            <p:cNvPr id="84" name="Google Shape;84;p6"/>
            <p:cNvGrpSpPr/>
            <p:nvPr/>
          </p:nvGrpSpPr>
          <p:grpSpPr>
            <a:xfrm rot="-5400000">
              <a:off x="-6820132" y="6386151"/>
              <a:ext cx="13715998" cy="943701"/>
              <a:chOff x="0" y="-85725"/>
              <a:chExt cx="2709333" cy="186410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86" name="Google Shape;86;p6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>
              <a:off x="0" y="12772300"/>
              <a:ext cx="24383997" cy="943701"/>
              <a:chOff x="0" y="-85725"/>
              <a:chExt cx="4816592" cy="186410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89" name="Google Shape;89;p6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" name="Google Shape;90;p6"/>
            <p:cNvGrpSpPr/>
            <p:nvPr/>
          </p:nvGrpSpPr>
          <p:grpSpPr>
            <a:xfrm>
              <a:off x="0" y="-433983"/>
              <a:ext cx="24383997" cy="943701"/>
              <a:chOff x="0" y="-85725"/>
              <a:chExt cx="4816592" cy="186410"/>
            </a:xfrm>
          </p:grpSpPr>
          <p:sp>
            <p:nvSpPr>
              <p:cNvPr id="91" name="Google Shape;91;p6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92" name="Google Shape;92;p6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Google Shape;93;p6"/>
            <p:cNvGrpSpPr/>
            <p:nvPr/>
          </p:nvGrpSpPr>
          <p:grpSpPr>
            <a:xfrm rot="-5400000">
              <a:off x="17054152" y="6386151"/>
              <a:ext cx="13715998" cy="943701"/>
              <a:chOff x="0" y="-85725"/>
              <a:chExt cx="2709333" cy="186410"/>
            </a:xfrm>
          </p:grpSpPr>
          <p:sp>
            <p:nvSpPr>
              <p:cNvPr id="94" name="Google Shape;94;p6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95" name="Google Shape;95;p6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" name="Google Shape;96;p6"/>
          <p:cNvSpPr/>
          <p:nvPr/>
        </p:nvSpPr>
        <p:spPr>
          <a:xfrm>
            <a:off x="1270838" y="3353240"/>
            <a:ext cx="1664111" cy="1431135"/>
          </a:xfrm>
          <a:custGeom>
            <a:rect b="b" l="l" r="r" t="t"/>
            <a:pathLst>
              <a:path extrusionOk="0" h="1431135" w="1664111">
                <a:moveTo>
                  <a:pt x="0" y="0"/>
                </a:moveTo>
                <a:lnTo>
                  <a:pt x="1664110" y="0"/>
                </a:lnTo>
                <a:lnTo>
                  <a:pt x="1664110" y="1431135"/>
                </a:lnTo>
                <a:lnTo>
                  <a:pt x="0" y="1431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6"/>
          <p:cNvSpPr/>
          <p:nvPr/>
        </p:nvSpPr>
        <p:spPr>
          <a:xfrm>
            <a:off x="1632788" y="7516795"/>
            <a:ext cx="940211" cy="1631280"/>
          </a:xfrm>
          <a:custGeom>
            <a:rect b="b" l="l" r="r" t="t"/>
            <a:pathLst>
              <a:path extrusionOk="0" h="1631280" w="940211">
                <a:moveTo>
                  <a:pt x="0" y="0"/>
                </a:moveTo>
                <a:lnTo>
                  <a:pt x="940210" y="0"/>
                </a:lnTo>
                <a:lnTo>
                  <a:pt x="940210" y="1631280"/>
                </a:lnTo>
                <a:lnTo>
                  <a:pt x="0" y="1631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6"/>
          <p:cNvSpPr/>
          <p:nvPr/>
        </p:nvSpPr>
        <p:spPr>
          <a:xfrm>
            <a:off x="1270838" y="5473409"/>
            <a:ext cx="1757804" cy="1179327"/>
          </a:xfrm>
          <a:custGeom>
            <a:rect b="b" l="l" r="r" t="t"/>
            <a:pathLst>
              <a:path extrusionOk="0" h="1179327" w="1757804">
                <a:moveTo>
                  <a:pt x="0" y="0"/>
                </a:moveTo>
                <a:lnTo>
                  <a:pt x="1757804" y="0"/>
                </a:lnTo>
                <a:lnTo>
                  <a:pt x="1757804" y="1179327"/>
                </a:lnTo>
                <a:lnTo>
                  <a:pt x="0" y="1179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6"/>
          <p:cNvSpPr txBox="1"/>
          <p:nvPr/>
        </p:nvSpPr>
        <p:spPr>
          <a:xfrm>
            <a:off x="5666686" y="3426610"/>
            <a:ext cx="5141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Mr. Smith incorporates hands-on activities and games to reinforce math concepts such as addition, subtraction, and geometry.</a:t>
            </a:r>
            <a:endParaRPr/>
          </a:p>
        </p:txBody>
      </p:sp>
      <p:sp>
        <p:nvSpPr>
          <p:cNvPr id="100" name="Google Shape;100;p6"/>
          <p:cNvSpPr txBox="1"/>
          <p:nvPr/>
        </p:nvSpPr>
        <p:spPr>
          <a:xfrm>
            <a:off x="5666686" y="5508206"/>
            <a:ext cx="473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Students engage in daily read-alouds, guided reading groups, and independent reading time to develop literacy skills.</a:t>
            </a:r>
            <a:endParaRPr/>
          </a:p>
        </p:txBody>
      </p:sp>
      <p:sp>
        <p:nvSpPr>
          <p:cNvPr id="101" name="Google Shape;101;p6"/>
          <p:cNvSpPr txBox="1"/>
          <p:nvPr/>
        </p:nvSpPr>
        <p:spPr>
          <a:xfrm>
            <a:off x="5666686" y="7589803"/>
            <a:ext cx="461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Through experiments and exploration, students learn about topics such as plants, animals, and the environment.</a:t>
            </a:r>
            <a:endParaRPr/>
          </a:p>
        </p:txBody>
      </p:sp>
      <p:sp>
        <p:nvSpPr>
          <p:cNvPr id="102" name="Google Shape;102;p6"/>
          <p:cNvSpPr txBox="1"/>
          <p:nvPr>
            <p:ph idx="1" type="subTitle"/>
          </p:nvPr>
        </p:nvSpPr>
        <p:spPr>
          <a:xfrm>
            <a:off x="3487400" y="3714750"/>
            <a:ext cx="1921500" cy="5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Clr>
                <a:srgbClr val="B09FDF"/>
              </a:buClr>
              <a:buSzPts val="4950"/>
              <a:buFont typeface="Caveat Brush"/>
              <a:buNone/>
              <a:defRPr sz="4950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4950"/>
              <a:buNone/>
              <a:defRPr sz="4950"/>
            </a:lvl2pPr>
            <a:lvl3pPr lvl="2">
              <a:spcBef>
                <a:spcPts val="480"/>
              </a:spcBef>
              <a:spcAft>
                <a:spcPts val="0"/>
              </a:spcAft>
              <a:buSzPts val="4950"/>
              <a:buNone/>
              <a:defRPr sz="4950"/>
            </a:lvl3pPr>
            <a:lvl4pPr lvl="3">
              <a:spcBef>
                <a:spcPts val="400"/>
              </a:spcBef>
              <a:spcAft>
                <a:spcPts val="0"/>
              </a:spcAft>
              <a:buSzPts val="4950"/>
              <a:buNone/>
              <a:defRPr sz="4950"/>
            </a:lvl4pPr>
            <a:lvl5pPr lvl="4">
              <a:spcBef>
                <a:spcPts val="400"/>
              </a:spcBef>
              <a:spcAft>
                <a:spcPts val="0"/>
              </a:spcAft>
              <a:buSzPts val="4950"/>
              <a:buNone/>
              <a:defRPr sz="4950"/>
            </a:lvl5pPr>
            <a:lvl6pPr lvl="5">
              <a:spcBef>
                <a:spcPts val="400"/>
              </a:spcBef>
              <a:spcAft>
                <a:spcPts val="0"/>
              </a:spcAft>
              <a:buSzPts val="4950"/>
              <a:buNone/>
              <a:defRPr sz="4950"/>
            </a:lvl6pPr>
            <a:lvl7pPr lvl="6">
              <a:spcBef>
                <a:spcPts val="400"/>
              </a:spcBef>
              <a:spcAft>
                <a:spcPts val="0"/>
              </a:spcAft>
              <a:buSzPts val="4950"/>
              <a:buNone/>
              <a:defRPr sz="4950"/>
            </a:lvl7pPr>
            <a:lvl8pPr lvl="7">
              <a:spcBef>
                <a:spcPts val="400"/>
              </a:spcBef>
              <a:spcAft>
                <a:spcPts val="0"/>
              </a:spcAft>
              <a:buSzPts val="4950"/>
              <a:buNone/>
              <a:defRPr sz="4950"/>
            </a:lvl8pPr>
            <a:lvl9pPr lvl="8">
              <a:spcBef>
                <a:spcPts val="400"/>
              </a:spcBef>
              <a:spcAft>
                <a:spcPts val="0"/>
              </a:spcAft>
              <a:buSzPts val="4950"/>
              <a:buNone/>
              <a:defRPr sz="4950"/>
            </a:lvl9pPr>
          </a:lstStyle>
          <a:p/>
        </p:txBody>
      </p:sp>
      <p:sp>
        <p:nvSpPr>
          <p:cNvPr id="103" name="Google Shape;103;p6"/>
          <p:cNvSpPr txBox="1"/>
          <p:nvPr>
            <p:ph idx="2" type="subTitle"/>
          </p:nvPr>
        </p:nvSpPr>
        <p:spPr>
          <a:xfrm>
            <a:off x="3487400" y="5734050"/>
            <a:ext cx="1921500" cy="5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F1922E"/>
              </a:buClr>
              <a:buSzPts val="4950"/>
              <a:buFont typeface="Caveat Brush"/>
              <a:buNone/>
              <a:defRPr sz="4950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1922E"/>
              </a:buClr>
              <a:buSzPts val="4950"/>
              <a:buNone/>
              <a:defRPr sz="4950">
                <a:solidFill>
                  <a:srgbClr val="F1922E"/>
                </a:solidFill>
              </a:defRPr>
            </a:lvl9pPr>
          </a:lstStyle>
          <a:p/>
        </p:txBody>
      </p:sp>
      <p:sp>
        <p:nvSpPr>
          <p:cNvPr id="104" name="Google Shape;104;p6"/>
          <p:cNvSpPr txBox="1"/>
          <p:nvPr>
            <p:ph idx="3" type="subTitle"/>
          </p:nvPr>
        </p:nvSpPr>
        <p:spPr>
          <a:xfrm>
            <a:off x="3487400" y="7826650"/>
            <a:ext cx="1921500" cy="51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86C9CF"/>
              </a:buClr>
              <a:buSzPts val="4950"/>
              <a:buFont typeface="Caveat Brush"/>
              <a:buNone/>
              <a:defRPr sz="4950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86C9CF"/>
              </a:buClr>
              <a:buSzPts val="4950"/>
              <a:buNone/>
              <a:defRPr sz="4950">
                <a:solidFill>
                  <a:srgbClr val="86C9C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>
            <p:ph idx="2" type="pic"/>
          </p:nvPr>
        </p:nvSpPr>
        <p:spPr>
          <a:xfrm>
            <a:off x="7112525" y="3377100"/>
            <a:ext cx="9985800" cy="4308600"/>
          </a:xfrm>
          <a:prstGeom prst="roundRect">
            <a:avLst>
              <a:gd fmla="val 11931" name="adj"/>
            </a:avLst>
          </a:prstGeom>
          <a:noFill/>
          <a:ln>
            <a:noFill/>
          </a:ln>
        </p:spPr>
      </p:sp>
      <p:sp>
        <p:nvSpPr>
          <p:cNvPr id="107" name="Google Shape;107;p7"/>
          <p:cNvSpPr/>
          <p:nvPr>
            <p:ph idx="3" type="pic"/>
          </p:nvPr>
        </p:nvSpPr>
        <p:spPr>
          <a:xfrm>
            <a:off x="1181400" y="3377100"/>
            <a:ext cx="5246400" cy="4308600"/>
          </a:xfrm>
          <a:prstGeom prst="roundRect">
            <a:avLst>
              <a:gd fmla="val 11931" name="adj"/>
            </a:avLst>
          </a:prstGeom>
          <a:noFill/>
          <a:ln>
            <a:noFill/>
          </a:ln>
        </p:spPr>
      </p:sp>
      <p:grpSp>
        <p:nvGrpSpPr>
          <p:cNvPr id="108" name="Google Shape;108;p7"/>
          <p:cNvGrpSpPr/>
          <p:nvPr/>
        </p:nvGrpSpPr>
        <p:grpSpPr>
          <a:xfrm>
            <a:off x="-325487" y="-325487"/>
            <a:ext cx="18613488" cy="10612488"/>
            <a:chOff x="-433983" y="-433983"/>
            <a:chExt cx="24817985" cy="14149984"/>
          </a:xfrm>
        </p:grpSpPr>
        <p:grpSp>
          <p:nvGrpSpPr>
            <p:cNvPr id="109" name="Google Shape;109;p7"/>
            <p:cNvGrpSpPr/>
            <p:nvPr/>
          </p:nvGrpSpPr>
          <p:grpSpPr>
            <a:xfrm>
              <a:off x="0" y="-433983"/>
              <a:ext cx="24383997" cy="943701"/>
              <a:chOff x="0" y="-85725"/>
              <a:chExt cx="4816592" cy="186410"/>
            </a:xfrm>
          </p:grpSpPr>
          <p:sp>
            <p:nvSpPr>
              <p:cNvPr id="110" name="Google Shape;110;p7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11" name="Google Shape;111;p7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112;p7"/>
            <p:cNvGrpSpPr/>
            <p:nvPr/>
          </p:nvGrpSpPr>
          <p:grpSpPr>
            <a:xfrm rot="-5400000">
              <a:off x="-6820132" y="6386151"/>
              <a:ext cx="13715998" cy="943701"/>
              <a:chOff x="0" y="-85725"/>
              <a:chExt cx="2709333" cy="186410"/>
            </a:xfrm>
          </p:grpSpPr>
          <p:sp>
            <p:nvSpPr>
              <p:cNvPr id="113" name="Google Shape;113;p7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14" name="Google Shape;114;p7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7"/>
            <p:cNvGrpSpPr/>
            <p:nvPr/>
          </p:nvGrpSpPr>
          <p:grpSpPr>
            <a:xfrm rot="-5400000">
              <a:off x="17054152" y="6386151"/>
              <a:ext cx="13715998" cy="943701"/>
              <a:chOff x="0" y="-85725"/>
              <a:chExt cx="2709333" cy="186410"/>
            </a:xfrm>
          </p:grpSpPr>
          <p:sp>
            <p:nvSpPr>
              <p:cNvPr id="116" name="Google Shape;116;p7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17" name="Google Shape;117;p7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7"/>
            <p:cNvGrpSpPr/>
            <p:nvPr/>
          </p:nvGrpSpPr>
          <p:grpSpPr>
            <a:xfrm>
              <a:off x="0" y="12772300"/>
              <a:ext cx="24383997" cy="943701"/>
              <a:chOff x="0" y="-85725"/>
              <a:chExt cx="4816592" cy="186410"/>
            </a:xfrm>
          </p:grpSpPr>
          <p:sp>
            <p:nvSpPr>
              <p:cNvPr id="119" name="Google Shape;119;p7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20" name="Google Shape;120;p7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1" name="Google Shape;121;p7"/>
          <p:cNvSpPr/>
          <p:nvPr/>
        </p:nvSpPr>
        <p:spPr>
          <a:xfrm>
            <a:off x="191144" y="717714"/>
            <a:ext cx="4426729" cy="2326045"/>
          </a:xfrm>
          <a:custGeom>
            <a:rect b="b" l="l" r="r" t="t"/>
            <a:pathLst>
              <a:path extrusionOk="0" h="2326045" w="4426729">
                <a:moveTo>
                  <a:pt x="0" y="0"/>
                </a:moveTo>
                <a:lnTo>
                  <a:pt x="4426729" y="0"/>
                </a:lnTo>
                <a:lnTo>
                  <a:pt x="4426729" y="2326045"/>
                </a:lnTo>
                <a:lnTo>
                  <a:pt x="0" y="2326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33647" t="-7619"/>
          <a:stretch/>
        </p:blipFill>
        <p:spPr>
          <a:xfrm>
            <a:off x="15163800" y="7690100"/>
            <a:ext cx="2743199" cy="23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7"/>
          <p:cNvSpPr txBox="1"/>
          <p:nvPr>
            <p:ph type="title"/>
          </p:nvPr>
        </p:nvSpPr>
        <p:spPr>
          <a:xfrm>
            <a:off x="5391150" y="925250"/>
            <a:ext cx="11522400" cy="27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7"/>
          <p:cNvSpPr txBox="1"/>
          <p:nvPr>
            <p:ph idx="1" type="body"/>
          </p:nvPr>
        </p:nvSpPr>
        <p:spPr>
          <a:xfrm>
            <a:off x="1787700" y="8000000"/>
            <a:ext cx="4033800" cy="14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25" name="Google Shape;125;p7"/>
          <p:cNvSpPr txBox="1"/>
          <p:nvPr>
            <p:ph idx="4" type="body"/>
          </p:nvPr>
        </p:nvSpPr>
        <p:spPr>
          <a:xfrm>
            <a:off x="9237550" y="8000000"/>
            <a:ext cx="5735700" cy="14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8"/>
          <p:cNvGrpSpPr/>
          <p:nvPr/>
        </p:nvGrpSpPr>
        <p:grpSpPr>
          <a:xfrm>
            <a:off x="-325487" y="-325487"/>
            <a:ext cx="18613488" cy="10612488"/>
            <a:chOff x="-433983" y="-433983"/>
            <a:chExt cx="24817985" cy="14149984"/>
          </a:xfrm>
        </p:grpSpPr>
        <p:grpSp>
          <p:nvGrpSpPr>
            <p:cNvPr id="128" name="Google Shape;128;p8"/>
            <p:cNvGrpSpPr/>
            <p:nvPr/>
          </p:nvGrpSpPr>
          <p:grpSpPr>
            <a:xfrm rot="-5400000">
              <a:off x="-6820132" y="6386151"/>
              <a:ext cx="13715998" cy="943701"/>
              <a:chOff x="0" y="-85725"/>
              <a:chExt cx="2709333" cy="186410"/>
            </a:xfrm>
          </p:grpSpPr>
          <p:sp>
            <p:nvSpPr>
              <p:cNvPr id="129" name="Google Shape;129;p8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130" name="Google Shape;130;p8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" name="Google Shape;131;p8"/>
            <p:cNvGrpSpPr/>
            <p:nvPr/>
          </p:nvGrpSpPr>
          <p:grpSpPr>
            <a:xfrm>
              <a:off x="0" y="12772300"/>
              <a:ext cx="24383997" cy="943701"/>
              <a:chOff x="0" y="-85725"/>
              <a:chExt cx="4816592" cy="186410"/>
            </a:xfrm>
          </p:grpSpPr>
          <p:sp>
            <p:nvSpPr>
              <p:cNvPr id="132" name="Google Shape;132;p8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133" name="Google Shape;133;p8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8"/>
            <p:cNvGrpSpPr/>
            <p:nvPr/>
          </p:nvGrpSpPr>
          <p:grpSpPr>
            <a:xfrm>
              <a:off x="0" y="-433983"/>
              <a:ext cx="24383997" cy="943701"/>
              <a:chOff x="0" y="-85725"/>
              <a:chExt cx="4816592" cy="186410"/>
            </a:xfrm>
          </p:grpSpPr>
          <p:sp>
            <p:nvSpPr>
              <p:cNvPr id="135" name="Google Shape;135;p8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136" name="Google Shape;136;p8"/>
              <p:cNvSpPr txBox="1"/>
              <p:nvPr/>
            </p:nvSpPr>
            <p:spPr>
              <a:xfrm>
                <a:off x="0" y="-85725"/>
                <a:ext cx="48165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8"/>
            <p:cNvGrpSpPr/>
            <p:nvPr/>
          </p:nvGrpSpPr>
          <p:grpSpPr>
            <a:xfrm rot="-5400000">
              <a:off x="17054152" y="6386151"/>
              <a:ext cx="13715998" cy="943701"/>
              <a:chOff x="0" y="-85725"/>
              <a:chExt cx="2709333" cy="186410"/>
            </a:xfrm>
          </p:grpSpPr>
          <p:sp>
            <p:nvSpPr>
              <p:cNvPr id="138" name="Google Shape;138;p8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139" name="Google Shape;139;p8"/>
              <p:cNvSpPr txBox="1"/>
              <p:nvPr/>
            </p:nvSpPr>
            <p:spPr>
              <a:xfrm>
                <a:off x="0" y="-85725"/>
                <a:ext cx="2709300" cy="1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0" name="Google Shape;140;p8"/>
          <p:cNvSpPr txBox="1"/>
          <p:nvPr>
            <p:ph type="title"/>
          </p:nvPr>
        </p:nvSpPr>
        <p:spPr>
          <a:xfrm>
            <a:off x="-2171700" y="720025"/>
            <a:ext cx="22631400" cy="27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1" name="Google Shape;1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32225" y="3174725"/>
            <a:ext cx="5076525" cy="601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7520728" y="4741078"/>
            <a:ext cx="1677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2</a:t>
            </a:r>
            <a:endParaRPr/>
          </a:p>
        </p:txBody>
      </p:sp>
      <p:sp>
        <p:nvSpPr>
          <p:cNvPr id="143" name="Google Shape;143;p8"/>
          <p:cNvSpPr txBox="1"/>
          <p:nvPr/>
        </p:nvSpPr>
        <p:spPr>
          <a:xfrm>
            <a:off x="7520728" y="7145590"/>
            <a:ext cx="1677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3</a:t>
            </a:r>
            <a:endParaRPr/>
          </a:p>
        </p:txBody>
      </p:sp>
      <p:sp>
        <p:nvSpPr>
          <p:cNvPr id="144" name="Google Shape;144;p8"/>
          <p:cNvSpPr txBox="1"/>
          <p:nvPr/>
        </p:nvSpPr>
        <p:spPr>
          <a:xfrm>
            <a:off x="7520728" y="2663209"/>
            <a:ext cx="1677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1</a:t>
            </a:r>
            <a:endParaRPr/>
          </a:p>
        </p:txBody>
      </p:sp>
      <p:sp>
        <p:nvSpPr>
          <p:cNvPr id="145" name="Google Shape;145;p8"/>
          <p:cNvSpPr txBox="1"/>
          <p:nvPr>
            <p:ph idx="1" type="body"/>
          </p:nvPr>
        </p:nvSpPr>
        <p:spPr>
          <a:xfrm>
            <a:off x="9251875" y="3377650"/>
            <a:ext cx="4033800" cy="14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 algn="l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 algn="l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 algn="l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46" name="Google Shape;146;p8"/>
          <p:cNvSpPr txBox="1"/>
          <p:nvPr>
            <p:ph idx="2" type="subTitle"/>
          </p:nvPr>
        </p:nvSpPr>
        <p:spPr>
          <a:xfrm>
            <a:off x="9197725" y="2794450"/>
            <a:ext cx="5076600" cy="5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SzPts val="2750"/>
              <a:buNone/>
              <a:defRPr b="1" sz="2750"/>
            </a:lvl1pPr>
            <a:lvl2pPr lvl="1">
              <a:spcBef>
                <a:spcPts val="560"/>
              </a:spcBef>
              <a:spcAft>
                <a:spcPts val="0"/>
              </a:spcAft>
              <a:buSzPts val="2750"/>
              <a:buNone/>
              <a:defRPr sz="2750"/>
            </a:lvl2pPr>
            <a:lvl3pPr lvl="2">
              <a:spcBef>
                <a:spcPts val="480"/>
              </a:spcBef>
              <a:spcAft>
                <a:spcPts val="0"/>
              </a:spcAft>
              <a:buSzPts val="2750"/>
              <a:buNone/>
              <a:defRPr sz="2750"/>
            </a:lvl3pPr>
            <a:lvl4pPr lvl="3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4pPr>
            <a:lvl5pPr lvl="4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5pPr>
            <a:lvl6pPr lvl="5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6pPr>
            <a:lvl7pPr lvl="6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7pPr>
            <a:lvl8pPr lvl="7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8pPr>
            <a:lvl9pPr lvl="8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9pPr>
          </a:lstStyle>
          <a:p/>
        </p:txBody>
      </p:sp>
      <p:sp>
        <p:nvSpPr>
          <p:cNvPr id="147" name="Google Shape;147;p8"/>
          <p:cNvSpPr txBox="1"/>
          <p:nvPr>
            <p:ph idx="3" type="body"/>
          </p:nvPr>
        </p:nvSpPr>
        <p:spPr>
          <a:xfrm>
            <a:off x="9251875" y="5455525"/>
            <a:ext cx="4033800" cy="14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 algn="l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 algn="l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 algn="l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48" name="Google Shape;148;p8"/>
          <p:cNvSpPr txBox="1"/>
          <p:nvPr>
            <p:ph idx="4" type="subTitle"/>
          </p:nvPr>
        </p:nvSpPr>
        <p:spPr>
          <a:xfrm>
            <a:off x="9197725" y="4872325"/>
            <a:ext cx="5076600" cy="5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2750"/>
              <a:buNone/>
              <a:defRPr b="1"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750"/>
              <a:buNone/>
              <a:defRPr sz="2750"/>
            </a:lvl2pPr>
            <a:lvl3pPr lvl="2" rtl="0">
              <a:spcBef>
                <a:spcPts val="480"/>
              </a:spcBef>
              <a:spcAft>
                <a:spcPts val="0"/>
              </a:spcAft>
              <a:buSzPts val="2750"/>
              <a:buNone/>
              <a:defRPr sz="2750"/>
            </a:lvl3pPr>
            <a:lvl4pPr lvl="3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4pPr>
            <a:lvl5pPr lvl="4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5pPr>
            <a:lvl6pPr lvl="5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6pPr>
            <a:lvl7pPr lvl="6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7pPr>
            <a:lvl8pPr lvl="7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8pPr>
            <a:lvl9pPr lvl="8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9pPr>
          </a:lstStyle>
          <a:p/>
        </p:txBody>
      </p:sp>
      <p:sp>
        <p:nvSpPr>
          <p:cNvPr id="149" name="Google Shape;149;p8"/>
          <p:cNvSpPr txBox="1"/>
          <p:nvPr>
            <p:ph idx="5" type="body"/>
          </p:nvPr>
        </p:nvSpPr>
        <p:spPr>
          <a:xfrm>
            <a:off x="9251875" y="7783850"/>
            <a:ext cx="4033800" cy="14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 algn="l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 algn="l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 algn="l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50" name="Google Shape;150;p8"/>
          <p:cNvSpPr txBox="1"/>
          <p:nvPr>
            <p:ph idx="6" type="subTitle"/>
          </p:nvPr>
        </p:nvSpPr>
        <p:spPr>
          <a:xfrm>
            <a:off x="9197725" y="7200650"/>
            <a:ext cx="5076600" cy="5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2750"/>
              <a:buNone/>
              <a:defRPr b="1"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750"/>
              <a:buNone/>
              <a:defRPr sz="2750"/>
            </a:lvl2pPr>
            <a:lvl3pPr lvl="2" rtl="0">
              <a:spcBef>
                <a:spcPts val="480"/>
              </a:spcBef>
              <a:spcAft>
                <a:spcPts val="0"/>
              </a:spcAft>
              <a:buSzPts val="2750"/>
              <a:buNone/>
              <a:defRPr sz="2750"/>
            </a:lvl3pPr>
            <a:lvl4pPr lvl="3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4pPr>
            <a:lvl5pPr lvl="4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5pPr>
            <a:lvl6pPr lvl="5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6pPr>
            <a:lvl7pPr lvl="6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7pPr>
            <a:lvl8pPr lvl="7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8pPr>
            <a:lvl9pPr lvl="8" rtl="0">
              <a:spcBef>
                <a:spcPts val="400"/>
              </a:spcBef>
              <a:spcAft>
                <a:spcPts val="0"/>
              </a:spcAft>
              <a:buSzPts val="2750"/>
              <a:buNone/>
              <a:defRPr sz="275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900700" y="1248175"/>
            <a:ext cx="12486600" cy="27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922E"/>
              </a:buClr>
              <a:buSzPts val="15500"/>
              <a:buFont typeface="Caveat Brush"/>
              <a:buNone/>
              <a:defRPr i="0" sz="15500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904450" y="5091025"/>
            <a:ext cx="8229600" cy="40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Relationship Id="rId4" Type="http://schemas.openxmlformats.org/officeDocument/2006/relationships/image" Target="../media/image68.png"/><Relationship Id="rId5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49.png"/><Relationship Id="rId11" Type="http://schemas.openxmlformats.org/officeDocument/2006/relationships/image" Target="../media/image65.png"/><Relationship Id="rId22" Type="http://schemas.openxmlformats.org/officeDocument/2006/relationships/image" Target="../media/image30.png"/><Relationship Id="rId10" Type="http://schemas.openxmlformats.org/officeDocument/2006/relationships/image" Target="../media/image75.png"/><Relationship Id="rId21" Type="http://schemas.openxmlformats.org/officeDocument/2006/relationships/image" Target="../media/image77.png"/><Relationship Id="rId13" Type="http://schemas.openxmlformats.org/officeDocument/2006/relationships/image" Target="../media/image15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61.png"/><Relationship Id="rId9" Type="http://schemas.openxmlformats.org/officeDocument/2006/relationships/image" Target="../media/image69.png"/><Relationship Id="rId15" Type="http://schemas.openxmlformats.org/officeDocument/2006/relationships/image" Target="../media/image72.png"/><Relationship Id="rId14" Type="http://schemas.openxmlformats.org/officeDocument/2006/relationships/image" Target="../media/image14.png"/><Relationship Id="rId17" Type="http://schemas.openxmlformats.org/officeDocument/2006/relationships/image" Target="../media/image48.png"/><Relationship Id="rId16" Type="http://schemas.openxmlformats.org/officeDocument/2006/relationships/image" Target="../media/image20.png"/><Relationship Id="rId5" Type="http://schemas.openxmlformats.org/officeDocument/2006/relationships/image" Target="../media/image59.png"/><Relationship Id="rId19" Type="http://schemas.openxmlformats.org/officeDocument/2006/relationships/image" Target="../media/image32.png"/><Relationship Id="rId6" Type="http://schemas.openxmlformats.org/officeDocument/2006/relationships/image" Target="../media/image55.png"/><Relationship Id="rId18" Type="http://schemas.openxmlformats.org/officeDocument/2006/relationships/image" Target="../media/image66.png"/><Relationship Id="rId7" Type="http://schemas.openxmlformats.org/officeDocument/2006/relationships/image" Target="../media/image74.png"/><Relationship Id="rId8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88.png"/><Relationship Id="rId10" Type="http://schemas.openxmlformats.org/officeDocument/2006/relationships/image" Target="../media/image81.png"/><Relationship Id="rId13" Type="http://schemas.openxmlformats.org/officeDocument/2006/relationships/image" Target="../media/image85.png"/><Relationship Id="rId1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5.png"/><Relationship Id="rId15" Type="http://schemas.openxmlformats.org/officeDocument/2006/relationships/image" Target="../media/image89.png"/><Relationship Id="rId14" Type="http://schemas.openxmlformats.org/officeDocument/2006/relationships/image" Target="../media/image91.png"/><Relationship Id="rId17" Type="http://schemas.openxmlformats.org/officeDocument/2006/relationships/image" Target="../media/image68.png"/><Relationship Id="rId16" Type="http://schemas.openxmlformats.org/officeDocument/2006/relationships/image" Target="../media/image92.png"/><Relationship Id="rId5" Type="http://schemas.openxmlformats.org/officeDocument/2006/relationships/image" Target="../media/image80.png"/><Relationship Id="rId19" Type="http://schemas.openxmlformats.org/officeDocument/2006/relationships/image" Target="../media/image90.png"/><Relationship Id="rId6" Type="http://schemas.openxmlformats.org/officeDocument/2006/relationships/image" Target="../media/image27.png"/><Relationship Id="rId18" Type="http://schemas.openxmlformats.org/officeDocument/2006/relationships/image" Target="../media/image56.png"/><Relationship Id="rId7" Type="http://schemas.openxmlformats.org/officeDocument/2006/relationships/image" Target="../media/image87.png"/><Relationship Id="rId8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3.png"/><Relationship Id="rId4" Type="http://schemas.openxmlformats.org/officeDocument/2006/relationships/image" Target="../media/image9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Relationship Id="rId5" Type="http://schemas.openxmlformats.org/officeDocument/2006/relationships/image" Target="../media/image30.png"/><Relationship Id="rId6" Type="http://schemas.openxmlformats.org/officeDocument/2006/relationships/image" Target="../media/image17.png"/><Relationship Id="rId7" Type="http://schemas.openxmlformats.org/officeDocument/2006/relationships/image" Target="../media/image22.png"/><Relationship Id="rId8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27.png"/><Relationship Id="rId6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Relationship Id="rId4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5" Type="http://schemas.openxmlformats.org/officeDocument/2006/relationships/image" Target="../media/image51.png"/><Relationship Id="rId6" Type="http://schemas.openxmlformats.org/officeDocument/2006/relationships/image" Target="../media/image43.png"/><Relationship Id="rId7" Type="http://schemas.openxmlformats.org/officeDocument/2006/relationships/image" Target="../media/image35.png"/><Relationship Id="rId8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9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156" name="Google Shape;156;p9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58" name="Google Shape;158;p9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61" name="Google Shape;161;p9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" name="Google Shape;162;p9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163" name="Google Shape;163;p9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64" name="Google Shape;164;p9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" name="Google Shape;165;p9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166" name="Google Shape;166;p9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167" name="Google Shape;167;p9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8" name="Google Shape;168;p9"/>
          <p:cNvGrpSpPr/>
          <p:nvPr/>
        </p:nvGrpSpPr>
        <p:grpSpPr>
          <a:xfrm>
            <a:off x="267344" y="447573"/>
            <a:ext cx="17714569" cy="1277597"/>
            <a:chOff x="0" y="0"/>
            <a:chExt cx="23619425" cy="1703462"/>
          </a:xfrm>
        </p:grpSpPr>
        <p:sp>
          <p:nvSpPr>
            <p:cNvPr id="169" name="Google Shape;169;p9"/>
            <p:cNvSpPr/>
            <p:nvPr/>
          </p:nvSpPr>
          <p:spPr>
            <a:xfrm>
              <a:off x="0" y="0"/>
              <a:ext cx="7873142" cy="1703462"/>
            </a:xfrm>
            <a:custGeom>
              <a:rect b="b" l="l" r="r" t="t"/>
              <a:pathLst>
                <a:path extrusionOk="0" h="1703462" w="7873142">
                  <a:moveTo>
                    <a:pt x="0" y="0"/>
                  </a:moveTo>
                  <a:lnTo>
                    <a:pt x="7873142" y="0"/>
                  </a:lnTo>
                  <a:lnTo>
                    <a:pt x="7873142" y="1703462"/>
                  </a:lnTo>
                  <a:lnTo>
                    <a:pt x="0" y="170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0" name="Google Shape;170;p9"/>
            <p:cNvSpPr/>
            <p:nvPr/>
          </p:nvSpPr>
          <p:spPr>
            <a:xfrm>
              <a:off x="7873142" y="0"/>
              <a:ext cx="7873142" cy="1703462"/>
            </a:xfrm>
            <a:custGeom>
              <a:rect b="b" l="l" r="r" t="t"/>
              <a:pathLst>
                <a:path extrusionOk="0" h="1703462" w="7873142">
                  <a:moveTo>
                    <a:pt x="0" y="0"/>
                  </a:moveTo>
                  <a:lnTo>
                    <a:pt x="7873141" y="0"/>
                  </a:lnTo>
                  <a:lnTo>
                    <a:pt x="7873141" y="1703462"/>
                  </a:lnTo>
                  <a:lnTo>
                    <a:pt x="0" y="170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1" name="Google Shape;171;p9"/>
            <p:cNvSpPr/>
            <p:nvPr/>
          </p:nvSpPr>
          <p:spPr>
            <a:xfrm>
              <a:off x="15746283" y="0"/>
              <a:ext cx="7873142" cy="1703462"/>
            </a:xfrm>
            <a:custGeom>
              <a:rect b="b" l="l" r="r" t="t"/>
              <a:pathLst>
                <a:path extrusionOk="0" h="1703462" w="7873142">
                  <a:moveTo>
                    <a:pt x="0" y="0"/>
                  </a:moveTo>
                  <a:lnTo>
                    <a:pt x="7873142" y="0"/>
                  </a:lnTo>
                  <a:lnTo>
                    <a:pt x="7873142" y="1703462"/>
                  </a:lnTo>
                  <a:lnTo>
                    <a:pt x="0" y="170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2" name="Google Shape;172;p9"/>
          <p:cNvSpPr txBox="1"/>
          <p:nvPr/>
        </p:nvSpPr>
        <p:spPr>
          <a:xfrm>
            <a:off x="2239275" y="2281425"/>
            <a:ext cx="138093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69" u="none" cap="none" strike="noStrike">
                <a:solidFill>
                  <a:srgbClr val="69423B"/>
                </a:solidFill>
                <a:latin typeface="Cabin"/>
                <a:ea typeface="Cabin"/>
                <a:cs typeface="Cabin"/>
                <a:sym typeface="Cabin"/>
              </a:rPr>
              <a:t>WELCOME TO MR. SMITH'S CLASS!</a:t>
            </a:r>
            <a:endParaRPr/>
          </a:p>
        </p:txBody>
      </p:sp>
      <p:grpSp>
        <p:nvGrpSpPr>
          <p:cNvPr id="173" name="Google Shape;173;p9"/>
          <p:cNvGrpSpPr/>
          <p:nvPr/>
        </p:nvGrpSpPr>
        <p:grpSpPr>
          <a:xfrm>
            <a:off x="4706536" y="3445972"/>
            <a:ext cx="8874900" cy="5290597"/>
            <a:chOff x="0" y="419100"/>
            <a:chExt cx="11833200" cy="7054129"/>
          </a:xfrm>
        </p:grpSpPr>
        <p:sp>
          <p:nvSpPr>
            <p:cNvPr id="174" name="Google Shape;174;p9"/>
            <p:cNvSpPr txBox="1"/>
            <p:nvPr/>
          </p:nvSpPr>
          <p:spPr>
            <a:xfrm>
              <a:off x="0" y="419100"/>
              <a:ext cx="11833200" cy="362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5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412" u="none" cap="none" strike="noStrike">
                  <a:solidFill>
                    <a:srgbClr val="F1922E"/>
                  </a:solidFill>
                  <a:latin typeface="Caveat Brush"/>
                  <a:ea typeface="Caveat Brush"/>
                  <a:cs typeface="Caveat Brush"/>
                  <a:sym typeface="Caveat Brush"/>
                </a:rPr>
                <a:t>MEET THE</a:t>
              </a:r>
              <a:endParaRPr/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76431" y="3344029"/>
              <a:ext cx="11480400" cy="41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6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57" u="none" cap="none" strike="noStrike">
                  <a:solidFill>
                    <a:srgbClr val="B09FDF"/>
                  </a:solidFill>
                  <a:latin typeface="Caveat Brush"/>
                  <a:ea typeface="Caveat Brush"/>
                  <a:cs typeface="Caveat Brush"/>
                  <a:sym typeface="Caveat Brush"/>
                </a:rPr>
                <a:t>TEACHER</a:t>
              </a:r>
              <a:endParaRPr/>
            </a:p>
          </p:txBody>
        </p:sp>
      </p:grpSp>
      <p:pic>
        <p:nvPicPr>
          <p:cNvPr id="176" name="Google Shape;17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960" y="3685923"/>
            <a:ext cx="4321125" cy="657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49175" y="3746796"/>
            <a:ext cx="4456550" cy="6157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375" y="1285225"/>
            <a:ext cx="9022298" cy="86162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18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374" name="Google Shape;374;p18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375" name="Google Shape;375;p18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376" name="Google Shape;376;p18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7" name="Google Shape;377;p18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378" name="Google Shape;378;p18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379" name="Google Shape;379;p18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18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381" name="Google Shape;381;p18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382" name="Google Shape;382;p18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3" name="Google Shape;383;p18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384" name="Google Shape;384;p18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385" name="Google Shape;385;p18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386" name="Google Shape;386;p18"/>
          <p:cNvGraphicFramePr/>
          <p:nvPr/>
        </p:nvGraphicFramePr>
        <p:xfrm>
          <a:off x="9864575" y="20649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{0DC86B64-5FEF-4DF8-B701-C0B4AFFDA0D4}</a:tableStyleId>
              </a:tblPr>
              <a:tblGrid>
                <a:gridCol w="3436500"/>
                <a:gridCol w="2747725"/>
              </a:tblGrid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8:00 AM - 8:30 AM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Morning Meeting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8:30 AM - 9:30 AM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Math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9:30 AM - 10:30 AM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Reading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10:30 AM - 11:00 AM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Snack Time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11:00 AM - 12:00 PM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Science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12:00 PM - 1:00 PM: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Lunch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1:00 PM - 2:00 PM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Social Studies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Caveat Brush"/>
                          <a:ea typeface="Caveat Brush"/>
                          <a:cs typeface="Caveat Brush"/>
                          <a:sym typeface="Caveat Brush"/>
                        </a:rPr>
                        <a:t>2:00 PM - 3:00 PM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Cabin Medium"/>
                          <a:ea typeface="Cabin Medium"/>
                          <a:cs typeface="Cabin Medium"/>
                          <a:sym typeface="Cabin Medium"/>
                        </a:rPr>
                        <a:t>Specials</a:t>
                      </a:r>
                      <a:endParaRPr sz="1100" u="none" cap="none" strike="noStrike"/>
                    </a:p>
                  </a:txBody>
                  <a:tcPr marT="47625" marB="47625" marR="47625" marL="47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7" name="Google Shape;387;p18"/>
          <p:cNvSpPr txBox="1"/>
          <p:nvPr/>
        </p:nvSpPr>
        <p:spPr>
          <a:xfrm>
            <a:off x="1288925" y="2032484"/>
            <a:ext cx="7126200" cy="3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14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Daily Schedule</a:t>
            </a:r>
            <a:endParaRPr/>
          </a:p>
        </p:txBody>
      </p:sp>
      <p:sp>
        <p:nvSpPr>
          <p:cNvPr id="388" name="Google Shape;388;p18"/>
          <p:cNvSpPr txBox="1"/>
          <p:nvPr/>
        </p:nvSpPr>
        <p:spPr>
          <a:xfrm>
            <a:off x="1288925" y="5756524"/>
            <a:ext cx="56772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 typical classroom day includes a balanced schedule with various subjects and activities aimed at optimizing learning and supporting student growth.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8292" y="4549000"/>
            <a:ext cx="6384361" cy="537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19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395" name="Google Shape;395;p19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396" name="Google Shape;396;p19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397" name="Google Shape;397;p19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19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399" name="Google Shape;399;p19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400" name="Google Shape;400;p19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1" name="Google Shape;401;p19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402" name="Google Shape;402;p19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403" name="Google Shape;403;p19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" name="Google Shape;404;p19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405" name="Google Shape;405;p19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406" name="Google Shape;406;p19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7" name="Google Shape;407;p19"/>
          <p:cNvSpPr txBox="1"/>
          <p:nvPr/>
        </p:nvSpPr>
        <p:spPr>
          <a:xfrm>
            <a:off x="382288" y="519805"/>
            <a:ext cx="175233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Classroom Expectations</a:t>
            </a:r>
            <a:endParaRPr/>
          </a:p>
        </p:txBody>
      </p:sp>
      <p:sp>
        <p:nvSpPr>
          <p:cNvPr id="408" name="Google Shape;408;p19"/>
          <p:cNvSpPr txBox="1"/>
          <p:nvPr/>
        </p:nvSpPr>
        <p:spPr>
          <a:xfrm>
            <a:off x="1596495" y="5081396"/>
            <a:ext cx="3064123" cy="790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47" u="none" cap="none" strike="noStrike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rPr>
              <a:t>Be Respectful</a:t>
            </a:r>
            <a:endParaRPr/>
          </a:p>
        </p:txBody>
      </p:sp>
      <p:sp>
        <p:nvSpPr>
          <p:cNvPr id="409" name="Google Shape;409;p19"/>
          <p:cNvSpPr txBox="1"/>
          <p:nvPr/>
        </p:nvSpPr>
        <p:spPr>
          <a:xfrm>
            <a:off x="5537408" y="3167765"/>
            <a:ext cx="3064123" cy="790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47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Be Responsible</a:t>
            </a:r>
            <a:endParaRPr/>
          </a:p>
        </p:txBody>
      </p:sp>
      <p:sp>
        <p:nvSpPr>
          <p:cNvPr id="410" name="Google Shape;410;p19"/>
          <p:cNvSpPr txBox="1"/>
          <p:nvPr/>
        </p:nvSpPr>
        <p:spPr>
          <a:xfrm>
            <a:off x="13289613" y="5081396"/>
            <a:ext cx="3064123" cy="798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47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Be Kind</a:t>
            </a:r>
            <a:endParaRPr/>
          </a:p>
        </p:txBody>
      </p:sp>
      <p:sp>
        <p:nvSpPr>
          <p:cNvPr id="411" name="Google Shape;411;p19"/>
          <p:cNvSpPr txBox="1"/>
          <p:nvPr/>
        </p:nvSpPr>
        <p:spPr>
          <a:xfrm>
            <a:off x="1475628" y="6039269"/>
            <a:ext cx="33060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Treat classmates and teachers with kindness and courtesy.</a:t>
            </a:r>
            <a:endParaRPr/>
          </a:p>
        </p:txBody>
      </p:sp>
      <p:sp>
        <p:nvSpPr>
          <p:cNvPr id="412" name="Google Shape;412;p19"/>
          <p:cNvSpPr txBox="1"/>
          <p:nvPr/>
        </p:nvSpPr>
        <p:spPr>
          <a:xfrm>
            <a:off x="12966734" y="6039269"/>
            <a:ext cx="37098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Use positive language and actions to build a supportive classroom community.</a:t>
            </a:r>
            <a:endParaRPr/>
          </a:p>
        </p:txBody>
      </p:sp>
      <p:sp>
        <p:nvSpPr>
          <p:cNvPr id="413" name="Google Shape;413;p19"/>
          <p:cNvSpPr txBox="1"/>
          <p:nvPr/>
        </p:nvSpPr>
        <p:spPr>
          <a:xfrm>
            <a:off x="8815692" y="3085995"/>
            <a:ext cx="44730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Complete assignments on time and take care of classroom materials.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575" y="3389800"/>
            <a:ext cx="5246400" cy="4308600"/>
          </a:xfrm>
          <a:prstGeom prst="roundRect">
            <a:avLst>
              <a:gd fmla="val 9450" name="adj"/>
            </a:avLst>
          </a:prstGeom>
          <a:noFill/>
          <a:ln>
            <a:noFill/>
          </a:ln>
        </p:spPr>
      </p:pic>
      <p:pic>
        <p:nvPicPr>
          <p:cNvPr id="419" name="Google Shape;4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525" y="3377125"/>
            <a:ext cx="9985800" cy="4308600"/>
          </a:xfrm>
          <a:prstGeom prst="roundRect">
            <a:avLst>
              <a:gd fmla="val 4583" name="adj"/>
            </a:avLst>
          </a:prstGeom>
          <a:noFill/>
          <a:ln>
            <a:noFill/>
          </a:ln>
        </p:spPr>
      </p:pic>
      <p:grpSp>
        <p:nvGrpSpPr>
          <p:cNvPr id="420" name="Google Shape;420;p20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421" name="Google Shape;421;p20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422" name="Google Shape;422;p20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423" name="Google Shape;423;p20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0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425" name="Google Shape;425;p20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426" name="Google Shape;426;p20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20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428" name="Google Shape;428;p20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429" name="Google Shape;429;p20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0" name="Google Shape;430;p20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431" name="Google Shape;431;p20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432" name="Google Shape;432;p20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3" name="Google Shape;433;p20"/>
          <p:cNvSpPr/>
          <p:nvPr/>
        </p:nvSpPr>
        <p:spPr>
          <a:xfrm>
            <a:off x="191144" y="717714"/>
            <a:ext cx="4426729" cy="2326045"/>
          </a:xfrm>
          <a:custGeom>
            <a:rect b="b" l="l" r="r" t="t"/>
            <a:pathLst>
              <a:path extrusionOk="0" h="2326045" w="4426729">
                <a:moveTo>
                  <a:pt x="0" y="0"/>
                </a:moveTo>
                <a:lnTo>
                  <a:pt x="4426729" y="0"/>
                </a:lnTo>
                <a:lnTo>
                  <a:pt x="4426729" y="2326045"/>
                </a:lnTo>
                <a:lnTo>
                  <a:pt x="0" y="2326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20"/>
          <p:cNvSpPr txBox="1"/>
          <p:nvPr/>
        </p:nvSpPr>
        <p:spPr>
          <a:xfrm>
            <a:off x="5556249" y="565325"/>
            <a:ext cx="113574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Our Classroom</a:t>
            </a:r>
            <a:endParaRPr/>
          </a:p>
        </p:txBody>
      </p:sp>
      <p:sp>
        <p:nvSpPr>
          <p:cNvPr id="435" name="Google Shape;435;p20"/>
          <p:cNvSpPr txBox="1"/>
          <p:nvPr/>
        </p:nvSpPr>
        <p:spPr>
          <a:xfrm>
            <a:off x="9776438" y="8104505"/>
            <a:ext cx="4675074" cy="1153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36" name="Google Shape;436;p20"/>
          <p:cNvSpPr txBox="1"/>
          <p:nvPr/>
        </p:nvSpPr>
        <p:spPr>
          <a:xfrm>
            <a:off x="1424094" y="8104505"/>
            <a:ext cx="4743349" cy="1153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437" name="Google Shape;437;p20"/>
          <p:cNvPicPr preferRelativeResize="0"/>
          <p:nvPr/>
        </p:nvPicPr>
        <p:blipFill rotWithShape="1">
          <a:blip r:embed="rId6">
            <a:alphaModFix/>
          </a:blip>
          <a:srcRect b="0" l="0" r="41941" t="0"/>
          <a:stretch/>
        </p:blipFill>
        <p:spPr>
          <a:xfrm>
            <a:off x="15242075" y="7273425"/>
            <a:ext cx="3045924" cy="274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225" y="3174725"/>
            <a:ext cx="5076525" cy="6014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21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444" name="Google Shape;444;p21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445" name="Google Shape;445;p21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446" name="Google Shape;446;p21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1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448" name="Google Shape;448;p21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449" name="Google Shape;449;p21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21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451" name="Google Shape;451;p21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452" name="Google Shape;452;p21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21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454" name="Google Shape;454;p21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455" name="Google Shape;455;p21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6" name="Google Shape;456;p21"/>
          <p:cNvSpPr txBox="1"/>
          <p:nvPr/>
        </p:nvSpPr>
        <p:spPr>
          <a:xfrm>
            <a:off x="2385030" y="477771"/>
            <a:ext cx="13518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Learning Activities</a:t>
            </a:r>
            <a:endParaRPr/>
          </a:p>
        </p:txBody>
      </p:sp>
      <p:sp>
        <p:nvSpPr>
          <p:cNvPr id="457" name="Google Shape;457;p21"/>
          <p:cNvSpPr txBox="1"/>
          <p:nvPr/>
        </p:nvSpPr>
        <p:spPr>
          <a:xfrm>
            <a:off x="7520728" y="4741078"/>
            <a:ext cx="1677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2</a:t>
            </a:r>
            <a:endParaRPr/>
          </a:p>
        </p:txBody>
      </p:sp>
      <p:sp>
        <p:nvSpPr>
          <p:cNvPr id="458" name="Google Shape;458;p21"/>
          <p:cNvSpPr txBox="1"/>
          <p:nvPr/>
        </p:nvSpPr>
        <p:spPr>
          <a:xfrm>
            <a:off x="7520728" y="7145590"/>
            <a:ext cx="1677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3</a:t>
            </a:r>
            <a:endParaRPr/>
          </a:p>
        </p:txBody>
      </p:sp>
      <p:sp>
        <p:nvSpPr>
          <p:cNvPr id="459" name="Google Shape;459;p21"/>
          <p:cNvSpPr txBox="1"/>
          <p:nvPr/>
        </p:nvSpPr>
        <p:spPr>
          <a:xfrm>
            <a:off x="9180936" y="5055773"/>
            <a:ext cx="3923840" cy="513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57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Differentiated Instruction</a:t>
            </a:r>
            <a:endParaRPr/>
          </a:p>
        </p:txBody>
      </p:sp>
      <p:sp>
        <p:nvSpPr>
          <p:cNvPr id="460" name="Google Shape;460;p21"/>
          <p:cNvSpPr txBox="1"/>
          <p:nvPr/>
        </p:nvSpPr>
        <p:spPr>
          <a:xfrm>
            <a:off x="9180936" y="7307885"/>
            <a:ext cx="3923840" cy="513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57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Real-World Applications</a:t>
            </a:r>
            <a:endParaRPr/>
          </a:p>
        </p:txBody>
      </p:sp>
      <p:sp>
        <p:nvSpPr>
          <p:cNvPr id="461" name="Google Shape;461;p21"/>
          <p:cNvSpPr txBox="1"/>
          <p:nvPr/>
        </p:nvSpPr>
        <p:spPr>
          <a:xfrm>
            <a:off x="7520728" y="2663209"/>
            <a:ext cx="1677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1</a:t>
            </a:r>
            <a:endParaRPr/>
          </a:p>
        </p:txBody>
      </p:sp>
      <p:sp>
        <p:nvSpPr>
          <p:cNvPr id="462" name="Google Shape;462;p21"/>
          <p:cNvSpPr txBox="1"/>
          <p:nvPr/>
        </p:nvSpPr>
        <p:spPr>
          <a:xfrm>
            <a:off x="9180936" y="3011545"/>
            <a:ext cx="3923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57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Hands-on Learning</a:t>
            </a:r>
            <a:endParaRPr/>
          </a:p>
        </p:txBody>
      </p:sp>
      <p:sp>
        <p:nvSpPr>
          <p:cNvPr id="463" name="Google Shape;463;p21"/>
          <p:cNvSpPr txBox="1"/>
          <p:nvPr/>
        </p:nvSpPr>
        <p:spPr>
          <a:xfrm>
            <a:off x="9180936" y="3535888"/>
            <a:ext cx="768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Promote active learning with interactive experiences like science experiments and group projects to encourage exploration, creativity, and collaboration.</a:t>
            </a:r>
            <a:endParaRPr/>
          </a:p>
        </p:txBody>
      </p:sp>
      <p:sp>
        <p:nvSpPr>
          <p:cNvPr id="464" name="Google Shape;464;p21"/>
          <p:cNvSpPr txBox="1"/>
          <p:nvPr/>
        </p:nvSpPr>
        <p:spPr>
          <a:xfrm>
            <a:off x="9180936" y="5587260"/>
            <a:ext cx="768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Tailor instruction to accommodate diverse needs and learning styles by offering individualized learning, small group activities, and flexible grouping to support each student at their own pace.</a:t>
            </a:r>
            <a:endParaRPr/>
          </a:p>
        </p:txBody>
      </p:sp>
      <p:sp>
        <p:nvSpPr>
          <p:cNvPr id="465" name="Google Shape;465;p21"/>
          <p:cNvSpPr txBox="1"/>
          <p:nvPr/>
        </p:nvSpPr>
        <p:spPr>
          <a:xfrm>
            <a:off x="9180936" y="7839372"/>
            <a:ext cx="768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Enhance learning by linking classroom lessons to practical experiences like field trips and guest speakers, allowing students to apply knowledge in real-world settings and develop a deeper understanding of learning.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2"/>
          <p:cNvPicPr preferRelativeResize="0"/>
          <p:nvPr/>
        </p:nvPicPr>
        <p:blipFill rotWithShape="1">
          <a:blip r:embed="rId3">
            <a:alphaModFix/>
          </a:blip>
          <a:srcRect b="0" l="2543" r="0" t="0"/>
          <a:stretch/>
        </p:blipFill>
        <p:spPr>
          <a:xfrm rot="10800000">
            <a:off x="11131125" y="6465350"/>
            <a:ext cx="7140949" cy="2480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22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472" name="Google Shape;472;p22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473" name="Google Shape;473;p22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474" name="Google Shape;474;p22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22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476" name="Google Shape;476;p22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477" name="Google Shape;477;p22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22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479" name="Google Shape;479;p22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480" name="Google Shape;480;p22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481;p22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482" name="Google Shape;482;p22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483" name="Google Shape;483;p22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84" name="Google Shape;484;p22"/>
          <p:cNvPicPr preferRelativeResize="0"/>
          <p:nvPr/>
        </p:nvPicPr>
        <p:blipFill rotWithShape="1">
          <a:blip r:embed="rId3">
            <a:alphaModFix/>
          </a:blip>
          <a:srcRect b="0" l="2543" r="0" t="0"/>
          <a:stretch/>
        </p:blipFill>
        <p:spPr>
          <a:xfrm rot="10800000">
            <a:off x="11131125" y="3608525"/>
            <a:ext cx="7140949" cy="24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2"/>
          <p:cNvPicPr preferRelativeResize="0"/>
          <p:nvPr/>
        </p:nvPicPr>
        <p:blipFill rotWithShape="1">
          <a:blip r:embed="rId3">
            <a:alphaModFix/>
          </a:blip>
          <a:srcRect b="0" l="2543" r="0" t="0"/>
          <a:stretch/>
        </p:blipFill>
        <p:spPr>
          <a:xfrm>
            <a:off x="0" y="6465350"/>
            <a:ext cx="7140949" cy="24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2"/>
          <p:cNvSpPr txBox="1"/>
          <p:nvPr/>
        </p:nvSpPr>
        <p:spPr>
          <a:xfrm>
            <a:off x="11786654" y="6662662"/>
            <a:ext cx="60318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6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 prioritize collaboration and teamwork in learning by encouraging students to work together, share ideas, and learn cooperatively. Creating a supportive environment fosters essential collaboration skills and a sense of belonging among students.</a:t>
            </a:r>
            <a:endParaRPr/>
          </a:p>
        </p:txBody>
      </p:sp>
      <p:sp>
        <p:nvSpPr>
          <p:cNvPr id="487" name="Google Shape;487;p22"/>
          <p:cNvSpPr txBox="1"/>
          <p:nvPr/>
        </p:nvSpPr>
        <p:spPr>
          <a:xfrm>
            <a:off x="1028700" y="680358"/>
            <a:ext cx="16230600" cy="20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02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My Teaching Philosophy</a:t>
            </a:r>
            <a:endParaRPr/>
          </a:p>
        </p:txBody>
      </p:sp>
      <p:sp>
        <p:nvSpPr>
          <p:cNvPr id="488" name="Google Shape;488;p22"/>
          <p:cNvSpPr txBox="1"/>
          <p:nvPr/>
        </p:nvSpPr>
        <p:spPr>
          <a:xfrm>
            <a:off x="11786654" y="4028680"/>
            <a:ext cx="6031800" cy="1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6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 focus on nurturing students' intellectual, social-emotional, and character growth to develop compassionate, responsible, and resilient individuals who can positively impact society.</a:t>
            </a:r>
            <a:endParaRPr/>
          </a:p>
        </p:txBody>
      </p:sp>
      <p:sp>
        <p:nvSpPr>
          <p:cNvPr id="489" name="Google Shape;489;p22"/>
          <p:cNvSpPr txBox="1"/>
          <p:nvPr/>
        </p:nvSpPr>
        <p:spPr>
          <a:xfrm>
            <a:off x="352131" y="6662662"/>
            <a:ext cx="62667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6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In teaching, active engagement, hands-on exploration, interactive activities, group discussions, and real-world applications are utilized to foster critical thinking, problem-solving, and creativity, aiming to inspire curiosity and a passion for lifelong learning.</a:t>
            </a:r>
            <a:endParaRPr/>
          </a:p>
        </p:txBody>
      </p:sp>
      <p:pic>
        <p:nvPicPr>
          <p:cNvPr id="490" name="Google Shape;49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300" y="3397650"/>
            <a:ext cx="5199575" cy="541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2"/>
          <p:cNvPicPr preferRelativeResize="0"/>
          <p:nvPr/>
        </p:nvPicPr>
        <p:blipFill rotWithShape="1">
          <a:blip r:embed="rId3">
            <a:alphaModFix/>
          </a:blip>
          <a:srcRect b="0" l="2543" r="0" t="0"/>
          <a:stretch/>
        </p:blipFill>
        <p:spPr>
          <a:xfrm>
            <a:off x="0" y="3608525"/>
            <a:ext cx="7140949" cy="24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2"/>
          <p:cNvSpPr txBox="1"/>
          <p:nvPr/>
        </p:nvSpPr>
        <p:spPr>
          <a:xfrm>
            <a:off x="469507" y="4028680"/>
            <a:ext cx="6031800" cy="1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6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My teaching philosophy focuses on student-centered learning in a supportive and inclusive environment. Valuing each student's unique strengths, I aim to nurture confidence and a love for learning.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23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498" name="Google Shape;498;p23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499" name="Google Shape;499;p23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500" name="Google Shape;500;p23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23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502" name="Google Shape;502;p23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503" name="Google Shape;503;p23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" name="Google Shape;504;p23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505" name="Google Shape;505;p23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506" name="Google Shape;506;p23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23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508" name="Google Shape;508;p23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509" name="Google Shape;509;p23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0" name="Google Shape;510;p23"/>
          <p:cNvSpPr/>
          <p:nvPr/>
        </p:nvSpPr>
        <p:spPr>
          <a:xfrm>
            <a:off x="9472485" y="1398554"/>
            <a:ext cx="8433227" cy="8504114"/>
          </a:xfrm>
          <a:custGeom>
            <a:rect b="b" l="l" r="r" t="t"/>
            <a:pathLst>
              <a:path extrusionOk="0" h="8504114" w="8433227">
                <a:moveTo>
                  <a:pt x="0" y="0"/>
                </a:moveTo>
                <a:lnTo>
                  <a:pt x="8433227" y="0"/>
                </a:lnTo>
                <a:lnTo>
                  <a:pt x="8433227" y="8504114"/>
                </a:lnTo>
                <a:lnTo>
                  <a:pt x="0" y="8504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73" l="0" r="-6344" t="0"/>
            </a:stretch>
          </a:blipFill>
          <a:ln>
            <a:noFill/>
          </a:ln>
        </p:spPr>
      </p:sp>
      <p:sp>
        <p:nvSpPr>
          <p:cNvPr id="511" name="Google Shape;511;p23"/>
          <p:cNvSpPr txBox="1"/>
          <p:nvPr/>
        </p:nvSpPr>
        <p:spPr>
          <a:xfrm>
            <a:off x="710773" y="2370462"/>
            <a:ext cx="8433300" cy="19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6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Communicate</a:t>
            </a:r>
            <a:endParaRPr/>
          </a:p>
        </p:txBody>
      </p:sp>
      <p:sp>
        <p:nvSpPr>
          <p:cNvPr id="512" name="Google Shape;512;p23"/>
          <p:cNvSpPr txBox="1"/>
          <p:nvPr/>
        </p:nvSpPr>
        <p:spPr>
          <a:xfrm>
            <a:off x="10032357" y="2464816"/>
            <a:ext cx="8115300" cy="3147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5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69423B"/>
                </a:solidFill>
                <a:latin typeface="Caveat Brush"/>
                <a:ea typeface="Caveat Brush"/>
                <a:cs typeface="Caveat Brush"/>
                <a:sym typeface="Caveat Brush"/>
              </a:rPr>
              <a:t>+123 456 7890</a:t>
            </a:r>
            <a:endParaRPr/>
          </a:p>
          <a:p>
            <a:pPr indent="0" lvl="0" marL="0" marR="0" rtl="0" algn="ctr">
              <a:lnSpc>
                <a:spcPct val="205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69423B"/>
                </a:solidFill>
                <a:latin typeface="Caveat Brush"/>
                <a:ea typeface="Caveat Brush"/>
                <a:cs typeface="Caveat Brush"/>
                <a:sym typeface="Caveat Brush"/>
              </a:rPr>
              <a:t>johndoe@example.com</a:t>
            </a:r>
            <a:endParaRPr/>
          </a:p>
          <a:p>
            <a:pPr indent="0" lvl="0" marL="0" marR="0" rtl="0" algn="ctr">
              <a:lnSpc>
                <a:spcPct val="205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69423B"/>
                </a:solidFill>
                <a:latin typeface="Caveat Brush"/>
                <a:ea typeface="Caveat Brush"/>
                <a:cs typeface="Caveat Brush"/>
                <a:sym typeface="Caveat Brush"/>
              </a:rPr>
              <a:t>Office Hours: [Your office hours]</a:t>
            </a:r>
            <a:endParaRPr/>
          </a:p>
        </p:txBody>
      </p:sp>
      <p:sp>
        <p:nvSpPr>
          <p:cNvPr id="513" name="Google Shape;513;p23"/>
          <p:cNvSpPr txBox="1"/>
          <p:nvPr/>
        </p:nvSpPr>
        <p:spPr>
          <a:xfrm>
            <a:off x="1324011" y="4717370"/>
            <a:ext cx="7114500" cy="25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Please feel free to contact me via email or phone for any questions or concerns. I am available during office hours for in-person meetings and appointments. Stay updated on classroom announcements and events by connecting with me on social media. I look forward to hearing from you!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4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519" name="Google Shape;519;p24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520" name="Google Shape;520;p24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521" name="Google Shape;521;p24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24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523" name="Google Shape;523;p24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524" name="Google Shape;524;p24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5" name="Google Shape;525;p24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526" name="Google Shape;526;p24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527" name="Google Shape;527;p24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24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529" name="Google Shape;529;p24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530" name="Google Shape;530;p24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1" name="Google Shape;531;p24"/>
          <p:cNvSpPr/>
          <p:nvPr/>
        </p:nvSpPr>
        <p:spPr>
          <a:xfrm>
            <a:off x="191144" y="7267262"/>
            <a:ext cx="3761851" cy="2646975"/>
          </a:xfrm>
          <a:custGeom>
            <a:rect b="b" l="l" r="r" t="t"/>
            <a:pathLst>
              <a:path extrusionOk="0" h="2646975" w="3761851">
                <a:moveTo>
                  <a:pt x="0" y="0"/>
                </a:moveTo>
                <a:lnTo>
                  <a:pt x="3761850" y="0"/>
                </a:lnTo>
                <a:lnTo>
                  <a:pt x="3761850" y="2646975"/>
                </a:lnTo>
                <a:lnTo>
                  <a:pt x="0" y="26469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24"/>
          <p:cNvSpPr txBox="1"/>
          <p:nvPr/>
        </p:nvSpPr>
        <p:spPr>
          <a:xfrm>
            <a:off x="1503098" y="1352086"/>
            <a:ext cx="11861700" cy="4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62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It’s nice to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62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meet you</a:t>
            </a:r>
            <a:endParaRPr/>
          </a:p>
        </p:txBody>
      </p:sp>
      <p:sp>
        <p:nvSpPr>
          <p:cNvPr id="533" name="Google Shape;533;p24"/>
          <p:cNvSpPr/>
          <p:nvPr/>
        </p:nvSpPr>
        <p:spPr>
          <a:xfrm>
            <a:off x="15255226" y="1256987"/>
            <a:ext cx="2650486" cy="4114800"/>
          </a:xfrm>
          <a:custGeom>
            <a:rect b="b" l="l" r="r" t="t"/>
            <a:pathLst>
              <a:path extrusionOk="0" h="4114800" w="2650486">
                <a:moveTo>
                  <a:pt x="0" y="0"/>
                </a:moveTo>
                <a:lnTo>
                  <a:pt x="2650486" y="0"/>
                </a:lnTo>
                <a:lnTo>
                  <a:pt x="2650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4399" t="0"/>
            </a:stretch>
          </a:blipFill>
          <a:ln>
            <a:noFill/>
          </a:ln>
        </p:spPr>
      </p:sp>
      <p:sp>
        <p:nvSpPr>
          <p:cNvPr id="534" name="Google Shape;534;p24"/>
          <p:cNvSpPr/>
          <p:nvPr/>
        </p:nvSpPr>
        <p:spPr>
          <a:xfrm>
            <a:off x="14012557" y="4021355"/>
            <a:ext cx="3246743" cy="6265645"/>
          </a:xfrm>
          <a:custGeom>
            <a:rect b="b" l="l" r="r" t="t"/>
            <a:pathLst>
              <a:path extrusionOk="0" h="6265645" w="3246743">
                <a:moveTo>
                  <a:pt x="0" y="0"/>
                </a:moveTo>
                <a:lnTo>
                  <a:pt x="3246743" y="0"/>
                </a:lnTo>
                <a:lnTo>
                  <a:pt x="3246743" y="6265645"/>
                </a:lnTo>
                <a:lnTo>
                  <a:pt x="0" y="6265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24"/>
          <p:cNvSpPr txBox="1"/>
          <p:nvPr/>
        </p:nvSpPr>
        <p:spPr>
          <a:xfrm>
            <a:off x="4275443" y="7825396"/>
            <a:ext cx="9737113" cy="892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Thank you for taking the time to learn more about Mr. Smith's class!</a:t>
            </a:r>
            <a:endParaRPr/>
          </a:p>
          <a:p>
            <a:pPr indent="0" lvl="0" marL="0" marR="0" rtl="0" algn="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If you have any questions or concerns, please don't hesitate to contact her.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5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541" name="Google Shape;541;p25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542" name="Google Shape;542;p25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543" name="Google Shape;543;p25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" name="Google Shape;544;p25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545" name="Google Shape;545;p25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546" name="Google Shape;546;p25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" name="Google Shape;547;p25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548" name="Google Shape;548;p25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549" name="Google Shape;549;p25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" name="Google Shape;550;p25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551" name="Google Shape;551;p25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552" name="Google Shape;552;p25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3" name="Google Shape;553;p25"/>
          <p:cNvSpPr txBox="1"/>
          <p:nvPr/>
        </p:nvSpPr>
        <p:spPr>
          <a:xfrm>
            <a:off x="2385030" y="298499"/>
            <a:ext cx="13518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Resource Page</a:t>
            </a:r>
            <a:endParaRPr/>
          </a:p>
        </p:txBody>
      </p:sp>
      <p:sp>
        <p:nvSpPr>
          <p:cNvPr id="554" name="Google Shape;554;p25"/>
          <p:cNvSpPr txBox="1"/>
          <p:nvPr/>
        </p:nvSpPr>
        <p:spPr>
          <a:xfrm>
            <a:off x="2590508" y="2451532"/>
            <a:ext cx="13106983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Use these design resources in your Canva Presentation.</a:t>
            </a:r>
            <a:endParaRPr/>
          </a:p>
        </p:txBody>
      </p:sp>
      <p:grpSp>
        <p:nvGrpSpPr>
          <p:cNvPr id="555" name="Google Shape;555;p25"/>
          <p:cNvGrpSpPr/>
          <p:nvPr/>
        </p:nvGrpSpPr>
        <p:grpSpPr>
          <a:xfrm>
            <a:off x="1390023" y="7705069"/>
            <a:ext cx="1407487" cy="747094"/>
            <a:chOff x="0" y="-9525"/>
            <a:chExt cx="343811" cy="182495"/>
          </a:xfrm>
        </p:grpSpPr>
        <p:sp>
          <p:nvSpPr>
            <p:cNvPr id="556" name="Google Shape;556;p25"/>
            <p:cNvSpPr/>
            <p:nvPr/>
          </p:nvSpPr>
          <p:spPr>
            <a:xfrm>
              <a:off x="0" y="0"/>
              <a:ext cx="343811" cy="172970"/>
            </a:xfrm>
            <a:custGeom>
              <a:rect b="b" l="l" r="r" t="t"/>
              <a:pathLst>
                <a:path extrusionOk="0" h="172970" w="343811">
                  <a:moveTo>
                    <a:pt x="0" y="0"/>
                  </a:moveTo>
                  <a:lnTo>
                    <a:pt x="343811" y="0"/>
                  </a:lnTo>
                  <a:lnTo>
                    <a:pt x="343811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AED2D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57" name="Google Shape;557;p25"/>
            <p:cNvSpPr txBox="1"/>
            <p:nvPr/>
          </p:nvSpPr>
          <p:spPr>
            <a:xfrm>
              <a:off x="0" y="-9525"/>
              <a:ext cx="343811" cy="182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#AED2D5</a:t>
              </a:r>
              <a:endParaRPr/>
            </a:p>
          </p:txBody>
        </p:sp>
      </p:grpSp>
      <p:grpSp>
        <p:nvGrpSpPr>
          <p:cNvPr id="558" name="Google Shape;558;p25"/>
          <p:cNvGrpSpPr/>
          <p:nvPr/>
        </p:nvGrpSpPr>
        <p:grpSpPr>
          <a:xfrm>
            <a:off x="2929020" y="7705069"/>
            <a:ext cx="1407487" cy="747094"/>
            <a:chOff x="0" y="-9525"/>
            <a:chExt cx="343811" cy="182495"/>
          </a:xfrm>
        </p:grpSpPr>
        <p:sp>
          <p:nvSpPr>
            <p:cNvPr id="559" name="Google Shape;559;p25"/>
            <p:cNvSpPr/>
            <p:nvPr/>
          </p:nvSpPr>
          <p:spPr>
            <a:xfrm>
              <a:off x="0" y="0"/>
              <a:ext cx="343811" cy="172970"/>
            </a:xfrm>
            <a:custGeom>
              <a:rect b="b" l="l" r="r" t="t"/>
              <a:pathLst>
                <a:path extrusionOk="0" h="172970" w="343811">
                  <a:moveTo>
                    <a:pt x="0" y="0"/>
                  </a:moveTo>
                  <a:lnTo>
                    <a:pt x="343811" y="0"/>
                  </a:lnTo>
                  <a:lnTo>
                    <a:pt x="343811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F1922E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0" name="Google Shape;560;p25"/>
            <p:cNvSpPr txBox="1"/>
            <p:nvPr/>
          </p:nvSpPr>
          <p:spPr>
            <a:xfrm>
              <a:off x="0" y="-9525"/>
              <a:ext cx="343811" cy="182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#F1922E</a:t>
              </a:r>
              <a:endParaRPr/>
            </a:p>
          </p:txBody>
        </p:sp>
      </p:grpSp>
      <p:grpSp>
        <p:nvGrpSpPr>
          <p:cNvPr id="561" name="Google Shape;561;p25"/>
          <p:cNvGrpSpPr/>
          <p:nvPr/>
        </p:nvGrpSpPr>
        <p:grpSpPr>
          <a:xfrm>
            <a:off x="1390023" y="8594145"/>
            <a:ext cx="1407487" cy="747094"/>
            <a:chOff x="0" y="-9525"/>
            <a:chExt cx="343811" cy="182495"/>
          </a:xfrm>
        </p:grpSpPr>
        <p:sp>
          <p:nvSpPr>
            <p:cNvPr id="562" name="Google Shape;562;p25"/>
            <p:cNvSpPr/>
            <p:nvPr/>
          </p:nvSpPr>
          <p:spPr>
            <a:xfrm>
              <a:off x="0" y="0"/>
              <a:ext cx="343811" cy="172970"/>
            </a:xfrm>
            <a:custGeom>
              <a:rect b="b" l="l" r="r" t="t"/>
              <a:pathLst>
                <a:path extrusionOk="0" h="172970" w="343811">
                  <a:moveTo>
                    <a:pt x="0" y="0"/>
                  </a:moveTo>
                  <a:lnTo>
                    <a:pt x="343811" y="0"/>
                  </a:lnTo>
                  <a:lnTo>
                    <a:pt x="343811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EBCC6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3" name="Google Shape;563;p25"/>
            <p:cNvSpPr txBox="1"/>
            <p:nvPr/>
          </p:nvSpPr>
          <p:spPr>
            <a:xfrm>
              <a:off x="0" y="-9525"/>
              <a:ext cx="343811" cy="182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#EBCC6F</a:t>
              </a:r>
              <a:endParaRPr/>
            </a:p>
          </p:txBody>
        </p:sp>
      </p:grpSp>
      <p:grpSp>
        <p:nvGrpSpPr>
          <p:cNvPr id="564" name="Google Shape;564;p25"/>
          <p:cNvGrpSpPr/>
          <p:nvPr/>
        </p:nvGrpSpPr>
        <p:grpSpPr>
          <a:xfrm>
            <a:off x="2929020" y="8594145"/>
            <a:ext cx="1407487" cy="747094"/>
            <a:chOff x="0" y="-9525"/>
            <a:chExt cx="343811" cy="182495"/>
          </a:xfrm>
        </p:grpSpPr>
        <p:sp>
          <p:nvSpPr>
            <p:cNvPr id="565" name="Google Shape;565;p25"/>
            <p:cNvSpPr/>
            <p:nvPr/>
          </p:nvSpPr>
          <p:spPr>
            <a:xfrm>
              <a:off x="0" y="0"/>
              <a:ext cx="343811" cy="172970"/>
            </a:xfrm>
            <a:custGeom>
              <a:rect b="b" l="l" r="r" t="t"/>
              <a:pathLst>
                <a:path extrusionOk="0" h="172970" w="343811">
                  <a:moveTo>
                    <a:pt x="0" y="0"/>
                  </a:moveTo>
                  <a:lnTo>
                    <a:pt x="343811" y="0"/>
                  </a:lnTo>
                  <a:lnTo>
                    <a:pt x="343811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B09FD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6" name="Google Shape;566;p25"/>
            <p:cNvSpPr txBox="1"/>
            <p:nvPr/>
          </p:nvSpPr>
          <p:spPr>
            <a:xfrm>
              <a:off x="0" y="-9525"/>
              <a:ext cx="343811" cy="182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#B09FDF</a:t>
              </a:r>
              <a:endParaRPr/>
            </a:p>
          </p:txBody>
        </p:sp>
      </p:grpSp>
      <p:grpSp>
        <p:nvGrpSpPr>
          <p:cNvPr id="567" name="Google Shape;567;p25"/>
          <p:cNvGrpSpPr/>
          <p:nvPr/>
        </p:nvGrpSpPr>
        <p:grpSpPr>
          <a:xfrm>
            <a:off x="4469857" y="7702153"/>
            <a:ext cx="1407487" cy="747094"/>
            <a:chOff x="0" y="-9525"/>
            <a:chExt cx="343811" cy="182495"/>
          </a:xfrm>
        </p:grpSpPr>
        <p:sp>
          <p:nvSpPr>
            <p:cNvPr id="568" name="Google Shape;568;p25"/>
            <p:cNvSpPr/>
            <p:nvPr/>
          </p:nvSpPr>
          <p:spPr>
            <a:xfrm>
              <a:off x="0" y="0"/>
              <a:ext cx="343811" cy="172970"/>
            </a:xfrm>
            <a:custGeom>
              <a:rect b="b" l="l" r="r" t="t"/>
              <a:pathLst>
                <a:path extrusionOk="0" h="172970" w="343811">
                  <a:moveTo>
                    <a:pt x="0" y="0"/>
                  </a:moveTo>
                  <a:lnTo>
                    <a:pt x="343811" y="0"/>
                  </a:lnTo>
                  <a:lnTo>
                    <a:pt x="343811" y="172970"/>
                  </a:lnTo>
                  <a:lnTo>
                    <a:pt x="0" y="172970"/>
                  </a:lnTo>
                  <a:close/>
                </a:path>
              </a:pathLst>
            </a:custGeom>
            <a:solidFill>
              <a:srgbClr val="86C9C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9" name="Google Shape;569;p25"/>
            <p:cNvSpPr txBox="1"/>
            <p:nvPr/>
          </p:nvSpPr>
          <p:spPr>
            <a:xfrm>
              <a:off x="0" y="-9525"/>
              <a:ext cx="343811" cy="182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#86C9CF</a:t>
              </a:r>
              <a:endParaRPr/>
            </a:p>
          </p:txBody>
        </p:sp>
      </p:grpSp>
      <p:sp>
        <p:nvSpPr>
          <p:cNvPr id="570" name="Google Shape;570;p25"/>
          <p:cNvSpPr txBox="1"/>
          <p:nvPr/>
        </p:nvSpPr>
        <p:spPr>
          <a:xfrm>
            <a:off x="1390023" y="6419815"/>
            <a:ext cx="4363202" cy="337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56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You can find these fonts online too.</a:t>
            </a:r>
            <a:endParaRPr/>
          </a:p>
        </p:txBody>
      </p:sp>
      <p:sp>
        <p:nvSpPr>
          <p:cNvPr id="571" name="Google Shape;571;p25"/>
          <p:cNvSpPr txBox="1"/>
          <p:nvPr/>
        </p:nvSpPr>
        <p:spPr>
          <a:xfrm>
            <a:off x="1390023" y="7119890"/>
            <a:ext cx="3396902" cy="440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Colors</a:t>
            </a:r>
            <a:endParaRPr/>
          </a:p>
        </p:txBody>
      </p:sp>
      <p:sp>
        <p:nvSpPr>
          <p:cNvPr id="572" name="Google Shape;572;p25"/>
          <p:cNvSpPr txBox="1"/>
          <p:nvPr/>
        </p:nvSpPr>
        <p:spPr>
          <a:xfrm>
            <a:off x="1390023" y="3455693"/>
            <a:ext cx="4608698" cy="784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uses the following free fonts:</a:t>
            </a:r>
            <a:endParaRPr/>
          </a:p>
        </p:txBody>
      </p:sp>
      <p:sp>
        <p:nvSpPr>
          <p:cNvPr id="573" name="Google Shape;573;p25"/>
          <p:cNvSpPr txBox="1"/>
          <p:nvPr/>
        </p:nvSpPr>
        <p:spPr>
          <a:xfrm>
            <a:off x="1390023" y="4596082"/>
            <a:ext cx="1889496" cy="13492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Titles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Headers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Body Copy</a:t>
            </a:r>
            <a:endParaRPr/>
          </a:p>
        </p:txBody>
      </p:sp>
      <p:sp>
        <p:nvSpPr>
          <p:cNvPr id="574" name="Google Shape;574;p25"/>
          <p:cNvSpPr txBox="1"/>
          <p:nvPr/>
        </p:nvSpPr>
        <p:spPr>
          <a:xfrm>
            <a:off x="3569348" y="4603842"/>
            <a:ext cx="2542051" cy="13492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Caveat Brush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Cabin</a:t>
            </a:r>
            <a:endParaRPr/>
          </a:p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Cabin</a:t>
            </a:r>
            <a:endParaRPr/>
          </a:p>
        </p:txBody>
      </p:sp>
      <p:sp>
        <p:nvSpPr>
          <p:cNvPr id="575" name="Google Shape;575;p25"/>
          <p:cNvSpPr txBox="1"/>
          <p:nvPr/>
        </p:nvSpPr>
        <p:spPr>
          <a:xfrm>
            <a:off x="1390023" y="2958262"/>
            <a:ext cx="3396902" cy="4402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1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1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FONTS</a:t>
            </a:r>
            <a:endParaRPr/>
          </a:p>
        </p:txBody>
      </p:sp>
      <p:sp>
        <p:nvSpPr>
          <p:cNvPr id="576" name="Google Shape;576;p25"/>
          <p:cNvSpPr/>
          <p:nvPr/>
        </p:nvSpPr>
        <p:spPr>
          <a:xfrm>
            <a:off x="11913908" y="5586928"/>
            <a:ext cx="2664962" cy="576601"/>
          </a:xfrm>
          <a:custGeom>
            <a:rect b="b" l="l" r="r" t="t"/>
            <a:pathLst>
              <a:path extrusionOk="0" h="576601" w="2664962">
                <a:moveTo>
                  <a:pt x="0" y="0"/>
                </a:moveTo>
                <a:lnTo>
                  <a:pt x="2664962" y="0"/>
                </a:lnTo>
                <a:lnTo>
                  <a:pt x="2664962" y="576601"/>
                </a:lnTo>
                <a:lnTo>
                  <a:pt x="0" y="576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25"/>
          <p:cNvSpPr/>
          <p:nvPr/>
        </p:nvSpPr>
        <p:spPr>
          <a:xfrm rot="-1953045">
            <a:off x="9394775" y="3400868"/>
            <a:ext cx="480620" cy="1315129"/>
          </a:xfrm>
          <a:custGeom>
            <a:rect b="b" l="l" r="r" t="t"/>
            <a:pathLst>
              <a:path extrusionOk="0" h="1315129" w="480620">
                <a:moveTo>
                  <a:pt x="0" y="0"/>
                </a:moveTo>
                <a:lnTo>
                  <a:pt x="480620" y="0"/>
                </a:lnTo>
                <a:lnTo>
                  <a:pt x="480620" y="1315130"/>
                </a:lnTo>
                <a:lnTo>
                  <a:pt x="0" y="1315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25"/>
          <p:cNvSpPr/>
          <p:nvPr/>
        </p:nvSpPr>
        <p:spPr>
          <a:xfrm>
            <a:off x="11334988" y="3400868"/>
            <a:ext cx="1140576" cy="1315129"/>
          </a:xfrm>
          <a:custGeom>
            <a:rect b="b" l="l" r="r" t="t"/>
            <a:pathLst>
              <a:path extrusionOk="0" h="1315129" w="1140576">
                <a:moveTo>
                  <a:pt x="0" y="0"/>
                </a:moveTo>
                <a:lnTo>
                  <a:pt x="1140576" y="0"/>
                </a:lnTo>
                <a:lnTo>
                  <a:pt x="1140576" y="1315130"/>
                </a:lnTo>
                <a:lnTo>
                  <a:pt x="0" y="1315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25"/>
          <p:cNvSpPr/>
          <p:nvPr/>
        </p:nvSpPr>
        <p:spPr>
          <a:xfrm>
            <a:off x="10500600" y="3627271"/>
            <a:ext cx="525234" cy="862325"/>
          </a:xfrm>
          <a:custGeom>
            <a:rect b="b" l="l" r="r" t="t"/>
            <a:pathLst>
              <a:path extrusionOk="0" h="862325" w="525234">
                <a:moveTo>
                  <a:pt x="0" y="0"/>
                </a:moveTo>
                <a:lnTo>
                  <a:pt x="525235" y="0"/>
                </a:lnTo>
                <a:lnTo>
                  <a:pt x="525235" y="862324"/>
                </a:lnTo>
                <a:lnTo>
                  <a:pt x="0" y="862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25"/>
          <p:cNvSpPr/>
          <p:nvPr/>
        </p:nvSpPr>
        <p:spPr>
          <a:xfrm rot="3930095">
            <a:off x="6615809" y="3586159"/>
            <a:ext cx="721291" cy="944548"/>
          </a:xfrm>
          <a:custGeom>
            <a:rect b="b" l="l" r="r" t="t"/>
            <a:pathLst>
              <a:path extrusionOk="0" h="944548" w="721291">
                <a:moveTo>
                  <a:pt x="0" y="0"/>
                </a:moveTo>
                <a:lnTo>
                  <a:pt x="721291" y="0"/>
                </a:lnTo>
                <a:lnTo>
                  <a:pt x="721291" y="944548"/>
                </a:lnTo>
                <a:lnTo>
                  <a:pt x="0" y="944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25"/>
          <p:cNvSpPr/>
          <p:nvPr/>
        </p:nvSpPr>
        <p:spPr>
          <a:xfrm rot="-181102">
            <a:off x="7883058" y="3702402"/>
            <a:ext cx="868367" cy="712061"/>
          </a:xfrm>
          <a:custGeom>
            <a:rect b="b" l="l" r="r" t="t"/>
            <a:pathLst>
              <a:path extrusionOk="0" h="712061" w="868367">
                <a:moveTo>
                  <a:pt x="0" y="0"/>
                </a:moveTo>
                <a:lnTo>
                  <a:pt x="868367" y="0"/>
                </a:lnTo>
                <a:lnTo>
                  <a:pt x="868367" y="712062"/>
                </a:lnTo>
                <a:lnTo>
                  <a:pt x="0" y="712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25"/>
          <p:cNvSpPr/>
          <p:nvPr/>
        </p:nvSpPr>
        <p:spPr>
          <a:xfrm>
            <a:off x="14081111" y="3517955"/>
            <a:ext cx="854937" cy="1080955"/>
          </a:xfrm>
          <a:custGeom>
            <a:rect b="b" l="l" r="r" t="t"/>
            <a:pathLst>
              <a:path extrusionOk="0" h="1080955" w="854937">
                <a:moveTo>
                  <a:pt x="0" y="0"/>
                </a:moveTo>
                <a:lnTo>
                  <a:pt x="854937" y="0"/>
                </a:lnTo>
                <a:lnTo>
                  <a:pt x="854937" y="1080956"/>
                </a:lnTo>
                <a:lnTo>
                  <a:pt x="0" y="1080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25"/>
          <p:cNvSpPr/>
          <p:nvPr/>
        </p:nvSpPr>
        <p:spPr>
          <a:xfrm>
            <a:off x="15245202" y="3556098"/>
            <a:ext cx="1025174" cy="1004670"/>
          </a:xfrm>
          <a:custGeom>
            <a:rect b="b" l="l" r="r" t="t"/>
            <a:pathLst>
              <a:path extrusionOk="0" h="1004670" w="1025174">
                <a:moveTo>
                  <a:pt x="0" y="0"/>
                </a:moveTo>
                <a:lnTo>
                  <a:pt x="1025174" y="0"/>
                </a:lnTo>
                <a:lnTo>
                  <a:pt x="1025174" y="1004670"/>
                </a:lnTo>
                <a:lnTo>
                  <a:pt x="0" y="1004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5"/>
          <p:cNvSpPr/>
          <p:nvPr/>
        </p:nvSpPr>
        <p:spPr>
          <a:xfrm>
            <a:off x="12784718" y="3626740"/>
            <a:ext cx="987239" cy="863386"/>
          </a:xfrm>
          <a:custGeom>
            <a:rect b="b" l="l" r="r" t="t"/>
            <a:pathLst>
              <a:path extrusionOk="0" h="863386" w="987239">
                <a:moveTo>
                  <a:pt x="0" y="0"/>
                </a:moveTo>
                <a:lnTo>
                  <a:pt x="987239" y="0"/>
                </a:lnTo>
                <a:lnTo>
                  <a:pt x="987239" y="863386"/>
                </a:lnTo>
                <a:lnTo>
                  <a:pt x="0" y="863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25"/>
          <p:cNvSpPr/>
          <p:nvPr/>
        </p:nvSpPr>
        <p:spPr>
          <a:xfrm>
            <a:off x="6478316" y="5389702"/>
            <a:ext cx="1129131" cy="971053"/>
          </a:xfrm>
          <a:custGeom>
            <a:rect b="b" l="l" r="r" t="t"/>
            <a:pathLst>
              <a:path extrusionOk="0" h="971053" w="1129131">
                <a:moveTo>
                  <a:pt x="0" y="0"/>
                </a:moveTo>
                <a:lnTo>
                  <a:pt x="1129132" y="0"/>
                </a:lnTo>
                <a:lnTo>
                  <a:pt x="1129132" y="971053"/>
                </a:lnTo>
                <a:lnTo>
                  <a:pt x="0" y="971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25"/>
          <p:cNvSpPr/>
          <p:nvPr/>
        </p:nvSpPr>
        <p:spPr>
          <a:xfrm>
            <a:off x="16579530" y="3505005"/>
            <a:ext cx="637951" cy="1106855"/>
          </a:xfrm>
          <a:custGeom>
            <a:rect b="b" l="l" r="r" t="t"/>
            <a:pathLst>
              <a:path extrusionOk="0" h="1106855" w="637951">
                <a:moveTo>
                  <a:pt x="0" y="0"/>
                </a:moveTo>
                <a:lnTo>
                  <a:pt x="637951" y="0"/>
                </a:lnTo>
                <a:lnTo>
                  <a:pt x="637951" y="1106856"/>
                </a:lnTo>
                <a:lnTo>
                  <a:pt x="0" y="1106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5"/>
          <p:cNvSpPr/>
          <p:nvPr/>
        </p:nvSpPr>
        <p:spPr>
          <a:xfrm>
            <a:off x="7860229" y="5475131"/>
            <a:ext cx="1192704" cy="800196"/>
          </a:xfrm>
          <a:custGeom>
            <a:rect b="b" l="l" r="r" t="t"/>
            <a:pathLst>
              <a:path extrusionOk="0" h="800196" w="1192704">
                <a:moveTo>
                  <a:pt x="0" y="0"/>
                </a:moveTo>
                <a:lnTo>
                  <a:pt x="1192705" y="0"/>
                </a:lnTo>
                <a:lnTo>
                  <a:pt x="1192705" y="800196"/>
                </a:lnTo>
                <a:lnTo>
                  <a:pt x="0" y="800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5"/>
          <p:cNvSpPr/>
          <p:nvPr/>
        </p:nvSpPr>
        <p:spPr>
          <a:xfrm>
            <a:off x="9305715" y="5541015"/>
            <a:ext cx="2355411" cy="668428"/>
          </a:xfrm>
          <a:custGeom>
            <a:rect b="b" l="l" r="r" t="t"/>
            <a:pathLst>
              <a:path extrusionOk="0" h="668428" w="2355411">
                <a:moveTo>
                  <a:pt x="0" y="0"/>
                </a:moveTo>
                <a:lnTo>
                  <a:pt x="2355412" y="0"/>
                </a:lnTo>
                <a:lnTo>
                  <a:pt x="2355412" y="668427"/>
                </a:lnTo>
                <a:lnTo>
                  <a:pt x="0" y="66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374301" l="-12762" r="-12757" t="-74817"/>
            </a:stretch>
          </a:blipFill>
          <a:ln>
            <a:noFill/>
          </a:ln>
        </p:spPr>
      </p:sp>
      <p:sp>
        <p:nvSpPr>
          <p:cNvPr id="589" name="Google Shape;589;p25"/>
          <p:cNvSpPr/>
          <p:nvPr/>
        </p:nvSpPr>
        <p:spPr>
          <a:xfrm>
            <a:off x="16114589" y="5511632"/>
            <a:ext cx="1383930" cy="727192"/>
          </a:xfrm>
          <a:custGeom>
            <a:rect b="b" l="l" r="r" t="t"/>
            <a:pathLst>
              <a:path extrusionOk="0" h="727192" w="1383930">
                <a:moveTo>
                  <a:pt x="0" y="0"/>
                </a:moveTo>
                <a:lnTo>
                  <a:pt x="1383931" y="0"/>
                </a:lnTo>
                <a:lnTo>
                  <a:pt x="1383931" y="727193"/>
                </a:lnTo>
                <a:lnTo>
                  <a:pt x="0" y="727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0" name="Google Shape;590;p25"/>
          <p:cNvSpPr/>
          <p:nvPr/>
        </p:nvSpPr>
        <p:spPr>
          <a:xfrm>
            <a:off x="14831652" y="5512801"/>
            <a:ext cx="1030156" cy="724855"/>
          </a:xfrm>
          <a:custGeom>
            <a:rect b="b" l="l" r="r" t="t"/>
            <a:pathLst>
              <a:path extrusionOk="0" h="724855" w="1030156">
                <a:moveTo>
                  <a:pt x="0" y="0"/>
                </a:moveTo>
                <a:lnTo>
                  <a:pt x="1030156" y="0"/>
                </a:lnTo>
                <a:lnTo>
                  <a:pt x="1030156" y="724855"/>
                </a:lnTo>
                <a:lnTo>
                  <a:pt x="0" y="724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25"/>
          <p:cNvSpPr/>
          <p:nvPr/>
        </p:nvSpPr>
        <p:spPr>
          <a:xfrm>
            <a:off x="6341196" y="7161214"/>
            <a:ext cx="1270517" cy="1769074"/>
          </a:xfrm>
          <a:custGeom>
            <a:rect b="b" l="l" r="r" t="t"/>
            <a:pathLst>
              <a:path extrusionOk="0" h="1769074" w="1270517">
                <a:moveTo>
                  <a:pt x="0" y="0"/>
                </a:moveTo>
                <a:lnTo>
                  <a:pt x="1270517" y="0"/>
                </a:lnTo>
                <a:lnTo>
                  <a:pt x="1270517" y="1769073"/>
                </a:lnTo>
                <a:lnTo>
                  <a:pt x="0" y="1769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25"/>
          <p:cNvSpPr/>
          <p:nvPr/>
        </p:nvSpPr>
        <p:spPr>
          <a:xfrm flipH="1">
            <a:off x="8147759" y="7097321"/>
            <a:ext cx="1151911" cy="1896859"/>
          </a:xfrm>
          <a:custGeom>
            <a:rect b="b" l="l" r="r" t="t"/>
            <a:pathLst>
              <a:path extrusionOk="0" h="1896859" w="1151911">
                <a:moveTo>
                  <a:pt x="1151911" y="0"/>
                </a:moveTo>
                <a:lnTo>
                  <a:pt x="0" y="0"/>
                </a:lnTo>
                <a:lnTo>
                  <a:pt x="0" y="1896859"/>
                </a:lnTo>
                <a:lnTo>
                  <a:pt x="1151911" y="1896859"/>
                </a:lnTo>
                <a:lnTo>
                  <a:pt x="1151911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3" name="Google Shape;593;p25"/>
          <p:cNvSpPr/>
          <p:nvPr/>
        </p:nvSpPr>
        <p:spPr>
          <a:xfrm>
            <a:off x="9835716" y="7055132"/>
            <a:ext cx="1865965" cy="1981237"/>
          </a:xfrm>
          <a:custGeom>
            <a:rect b="b" l="l" r="r" t="t"/>
            <a:pathLst>
              <a:path extrusionOk="0" h="1981237" w="1865965">
                <a:moveTo>
                  <a:pt x="0" y="0"/>
                </a:moveTo>
                <a:lnTo>
                  <a:pt x="1865965" y="0"/>
                </a:lnTo>
                <a:lnTo>
                  <a:pt x="1865965" y="1981237"/>
                </a:lnTo>
                <a:lnTo>
                  <a:pt x="0" y="1981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25"/>
          <p:cNvSpPr/>
          <p:nvPr/>
        </p:nvSpPr>
        <p:spPr>
          <a:xfrm>
            <a:off x="12237728" y="7136429"/>
            <a:ext cx="1656619" cy="1818644"/>
          </a:xfrm>
          <a:custGeom>
            <a:rect b="b" l="l" r="r" t="t"/>
            <a:pathLst>
              <a:path extrusionOk="0" h="1818644" w="1656619">
                <a:moveTo>
                  <a:pt x="0" y="0"/>
                </a:moveTo>
                <a:lnTo>
                  <a:pt x="1656619" y="0"/>
                </a:lnTo>
                <a:lnTo>
                  <a:pt x="1656619" y="1818643"/>
                </a:lnTo>
                <a:lnTo>
                  <a:pt x="0" y="18186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25"/>
          <p:cNvSpPr/>
          <p:nvPr/>
        </p:nvSpPr>
        <p:spPr>
          <a:xfrm>
            <a:off x="14430393" y="7176748"/>
            <a:ext cx="2970950" cy="1738006"/>
          </a:xfrm>
          <a:custGeom>
            <a:rect b="b" l="l" r="r" t="t"/>
            <a:pathLst>
              <a:path extrusionOk="0" h="1738006" w="2970950">
                <a:moveTo>
                  <a:pt x="0" y="0"/>
                </a:moveTo>
                <a:lnTo>
                  <a:pt x="2970949" y="0"/>
                </a:lnTo>
                <a:lnTo>
                  <a:pt x="2970949" y="1738005"/>
                </a:lnTo>
                <a:lnTo>
                  <a:pt x="0" y="1738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26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601" name="Google Shape;601;p26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602" name="Google Shape;602;p26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603" name="Google Shape;603;p26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4" name="Google Shape;604;p26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605" name="Google Shape;605;p26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606" name="Google Shape;606;p26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7" name="Google Shape;607;p26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608" name="Google Shape;608;p26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609" name="Google Shape;609;p26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0" name="Google Shape;610;p26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611" name="Google Shape;611;p26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612" name="Google Shape;612;p26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3" name="Google Shape;613;p26"/>
          <p:cNvSpPr txBox="1"/>
          <p:nvPr/>
        </p:nvSpPr>
        <p:spPr>
          <a:xfrm>
            <a:off x="2385030" y="360267"/>
            <a:ext cx="13518000" cy="22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00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Resource Page</a:t>
            </a:r>
            <a:endParaRPr/>
          </a:p>
        </p:txBody>
      </p:sp>
      <p:sp>
        <p:nvSpPr>
          <p:cNvPr id="614" name="Google Shape;614;p26"/>
          <p:cNvSpPr/>
          <p:nvPr/>
        </p:nvSpPr>
        <p:spPr>
          <a:xfrm>
            <a:off x="13007154" y="7279402"/>
            <a:ext cx="1519684" cy="2258989"/>
          </a:xfrm>
          <a:custGeom>
            <a:rect b="b" l="l" r="r" t="t"/>
            <a:pathLst>
              <a:path extrusionOk="0" h="2258989" w="1519684">
                <a:moveTo>
                  <a:pt x="0" y="0"/>
                </a:moveTo>
                <a:lnTo>
                  <a:pt x="1519683" y="0"/>
                </a:lnTo>
                <a:lnTo>
                  <a:pt x="1519683" y="2258990"/>
                </a:lnTo>
                <a:lnTo>
                  <a:pt x="0" y="2258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26"/>
          <p:cNvSpPr/>
          <p:nvPr/>
        </p:nvSpPr>
        <p:spPr>
          <a:xfrm>
            <a:off x="1319098" y="6842303"/>
            <a:ext cx="1485300" cy="2696088"/>
          </a:xfrm>
          <a:custGeom>
            <a:rect b="b" l="l" r="r" t="t"/>
            <a:pathLst>
              <a:path extrusionOk="0" h="2696088" w="1485300">
                <a:moveTo>
                  <a:pt x="0" y="0"/>
                </a:moveTo>
                <a:lnTo>
                  <a:pt x="1485299" y="0"/>
                </a:lnTo>
                <a:lnTo>
                  <a:pt x="1485299" y="2696089"/>
                </a:lnTo>
                <a:lnTo>
                  <a:pt x="0" y="2696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26"/>
          <p:cNvSpPr/>
          <p:nvPr/>
        </p:nvSpPr>
        <p:spPr>
          <a:xfrm>
            <a:off x="14861739" y="4638881"/>
            <a:ext cx="2753878" cy="1737447"/>
          </a:xfrm>
          <a:custGeom>
            <a:rect b="b" l="l" r="r" t="t"/>
            <a:pathLst>
              <a:path extrusionOk="0" h="1737447" w="2753878">
                <a:moveTo>
                  <a:pt x="0" y="0"/>
                </a:moveTo>
                <a:lnTo>
                  <a:pt x="2753878" y="0"/>
                </a:lnTo>
                <a:lnTo>
                  <a:pt x="2753878" y="1737446"/>
                </a:lnTo>
                <a:lnTo>
                  <a:pt x="0" y="1737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26"/>
          <p:cNvSpPr/>
          <p:nvPr/>
        </p:nvSpPr>
        <p:spPr>
          <a:xfrm rot="-5400000">
            <a:off x="2560669" y="2063771"/>
            <a:ext cx="318027" cy="2610670"/>
          </a:xfrm>
          <a:custGeom>
            <a:rect b="b" l="l" r="r" t="t"/>
            <a:pathLst>
              <a:path extrusionOk="0" h="2610670" w="318027">
                <a:moveTo>
                  <a:pt x="0" y="0"/>
                </a:moveTo>
                <a:lnTo>
                  <a:pt x="318027" y="0"/>
                </a:lnTo>
                <a:lnTo>
                  <a:pt x="318027" y="2610670"/>
                </a:lnTo>
                <a:lnTo>
                  <a:pt x="0" y="2610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26"/>
          <p:cNvSpPr/>
          <p:nvPr/>
        </p:nvSpPr>
        <p:spPr>
          <a:xfrm>
            <a:off x="15452044" y="2745004"/>
            <a:ext cx="1801869" cy="1248204"/>
          </a:xfrm>
          <a:custGeom>
            <a:rect b="b" l="l" r="r" t="t"/>
            <a:pathLst>
              <a:path extrusionOk="0" h="1248204" w="1801869">
                <a:moveTo>
                  <a:pt x="0" y="0"/>
                </a:moveTo>
                <a:lnTo>
                  <a:pt x="1801868" y="0"/>
                </a:lnTo>
                <a:lnTo>
                  <a:pt x="1801868" y="1248204"/>
                </a:lnTo>
                <a:lnTo>
                  <a:pt x="0" y="1248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26"/>
          <p:cNvSpPr/>
          <p:nvPr/>
        </p:nvSpPr>
        <p:spPr>
          <a:xfrm>
            <a:off x="4151337" y="4923426"/>
            <a:ext cx="1282626" cy="1168355"/>
          </a:xfrm>
          <a:custGeom>
            <a:rect b="b" l="l" r="r" t="t"/>
            <a:pathLst>
              <a:path extrusionOk="0" h="1168355" w="1282626">
                <a:moveTo>
                  <a:pt x="0" y="0"/>
                </a:moveTo>
                <a:lnTo>
                  <a:pt x="1282626" y="0"/>
                </a:lnTo>
                <a:lnTo>
                  <a:pt x="1282626" y="1168356"/>
                </a:lnTo>
                <a:lnTo>
                  <a:pt x="0" y="1168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26"/>
          <p:cNvSpPr/>
          <p:nvPr/>
        </p:nvSpPr>
        <p:spPr>
          <a:xfrm>
            <a:off x="11860537" y="3053018"/>
            <a:ext cx="2022966" cy="632177"/>
          </a:xfrm>
          <a:custGeom>
            <a:rect b="b" l="l" r="r" t="t"/>
            <a:pathLst>
              <a:path extrusionOk="0" h="632177" w="2022966">
                <a:moveTo>
                  <a:pt x="0" y="0"/>
                </a:moveTo>
                <a:lnTo>
                  <a:pt x="2022966" y="0"/>
                </a:lnTo>
                <a:lnTo>
                  <a:pt x="2022966" y="632176"/>
                </a:lnTo>
                <a:lnTo>
                  <a:pt x="0" y="632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26"/>
          <p:cNvSpPr/>
          <p:nvPr/>
        </p:nvSpPr>
        <p:spPr>
          <a:xfrm>
            <a:off x="6270615" y="7356150"/>
            <a:ext cx="2348792" cy="2182241"/>
          </a:xfrm>
          <a:custGeom>
            <a:rect b="b" l="l" r="r" t="t"/>
            <a:pathLst>
              <a:path extrusionOk="0" h="2182241" w="2348792">
                <a:moveTo>
                  <a:pt x="0" y="0"/>
                </a:moveTo>
                <a:lnTo>
                  <a:pt x="2348792" y="0"/>
                </a:lnTo>
                <a:lnTo>
                  <a:pt x="2348792" y="2182242"/>
                </a:lnTo>
                <a:lnTo>
                  <a:pt x="0" y="2182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26"/>
          <p:cNvSpPr/>
          <p:nvPr/>
        </p:nvSpPr>
        <p:spPr>
          <a:xfrm>
            <a:off x="1300048" y="4441731"/>
            <a:ext cx="1739239" cy="2131747"/>
          </a:xfrm>
          <a:custGeom>
            <a:rect b="b" l="l" r="r" t="t"/>
            <a:pathLst>
              <a:path extrusionOk="0" h="2131747" w="1739239">
                <a:moveTo>
                  <a:pt x="0" y="0"/>
                </a:moveTo>
                <a:lnTo>
                  <a:pt x="1739239" y="0"/>
                </a:lnTo>
                <a:lnTo>
                  <a:pt x="1739239" y="2131747"/>
                </a:lnTo>
                <a:lnTo>
                  <a:pt x="0" y="2131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9418" r="0" t="0"/>
            </a:stretch>
          </a:blipFill>
          <a:ln>
            <a:noFill/>
          </a:ln>
        </p:spPr>
      </p:sp>
      <p:sp>
        <p:nvSpPr>
          <p:cNvPr id="623" name="Google Shape;623;p26"/>
          <p:cNvSpPr/>
          <p:nvPr/>
        </p:nvSpPr>
        <p:spPr>
          <a:xfrm>
            <a:off x="6546014" y="4537841"/>
            <a:ext cx="1928946" cy="1939525"/>
          </a:xfrm>
          <a:custGeom>
            <a:rect b="b" l="l" r="r" t="t"/>
            <a:pathLst>
              <a:path extrusionOk="0" h="1939525" w="1928946">
                <a:moveTo>
                  <a:pt x="0" y="0"/>
                </a:moveTo>
                <a:lnTo>
                  <a:pt x="1928946" y="0"/>
                </a:lnTo>
                <a:lnTo>
                  <a:pt x="1928946" y="1939526"/>
                </a:lnTo>
                <a:lnTo>
                  <a:pt x="0" y="1939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4" name="Google Shape;624;p26"/>
          <p:cNvSpPr/>
          <p:nvPr/>
        </p:nvSpPr>
        <p:spPr>
          <a:xfrm>
            <a:off x="12906264" y="4583533"/>
            <a:ext cx="843424" cy="1848141"/>
          </a:xfrm>
          <a:custGeom>
            <a:rect b="b" l="l" r="r" t="t"/>
            <a:pathLst>
              <a:path extrusionOk="0" h="1848141" w="843424">
                <a:moveTo>
                  <a:pt x="0" y="0"/>
                </a:moveTo>
                <a:lnTo>
                  <a:pt x="843425" y="0"/>
                </a:lnTo>
                <a:lnTo>
                  <a:pt x="843425" y="1848142"/>
                </a:lnTo>
                <a:lnTo>
                  <a:pt x="0" y="1848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26"/>
          <p:cNvSpPr/>
          <p:nvPr/>
        </p:nvSpPr>
        <p:spPr>
          <a:xfrm>
            <a:off x="5593559" y="2876379"/>
            <a:ext cx="1888500" cy="985454"/>
          </a:xfrm>
          <a:custGeom>
            <a:rect b="b" l="l" r="r" t="t"/>
            <a:pathLst>
              <a:path extrusionOk="0" h="985454" w="1888500">
                <a:moveTo>
                  <a:pt x="0" y="0"/>
                </a:moveTo>
                <a:lnTo>
                  <a:pt x="1888500" y="0"/>
                </a:lnTo>
                <a:lnTo>
                  <a:pt x="1888500" y="985454"/>
                </a:lnTo>
                <a:lnTo>
                  <a:pt x="0" y="985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26"/>
          <p:cNvSpPr/>
          <p:nvPr/>
        </p:nvSpPr>
        <p:spPr>
          <a:xfrm>
            <a:off x="9587011" y="4202269"/>
            <a:ext cx="2207203" cy="2610670"/>
          </a:xfrm>
          <a:custGeom>
            <a:rect b="b" l="l" r="r" t="t"/>
            <a:pathLst>
              <a:path extrusionOk="0" h="2610670" w="2207203">
                <a:moveTo>
                  <a:pt x="0" y="0"/>
                </a:moveTo>
                <a:lnTo>
                  <a:pt x="2207203" y="0"/>
                </a:lnTo>
                <a:lnTo>
                  <a:pt x="2207203" y="2610670"/>
                </a:lnTo>
                <a:lnTo>
                  <a:pt x="0" y="2610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7" name="Google Shape;627;p26"/>
          <p:cNvSpPr/>
          <p:nvPr/>
        </p:nvSpPr>
        <p:spPr>
          <a:xfrm>
            <a:off x="9727548" y="7280725"/>
            <a:ext cx="2171465" cy="2257667"/>
          </a:xfrm>
          <a:custGeom>
            <a:rect b="b" l="l" r="r" t="t"/>
            <a:pathLst>
              <a:path extrusionOk="0" h="2257667" w="2171465">
                <a:moveTo>
                  <a:pt x="0" y="0"/>
                </a:moveTo>
                <a:lnTo>
                  <a:pt x="2171465" y="0"/>
                </a:lnTo>
                <a:lnTo>
                  <a:pt x="2171465" y="2257667"/>
                </a:lnTo>
                <a:lnTo>
                  <a:pt x="0" y="2257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8" name="Google Shape;628;p26"/>
          <p:cNvSpPr/>
          <p:nvPr/>
        </p:nvSpPr>
        <p:spPr>
          <a:xfrm>
            <a:off x="9050601" y="2745004"/>
            <a:ext cx="1241395" cy="1248204"/>
          </a:xfrm>
          <a:custGeom>
            <a:rect b="b" l="l" r="r" t="t"/>
            <a:pathLst>
              <a:path extrusionOk="0" h="1248204" w="1241395">
                <a:moveTo>
                  <a:pt x="0" y="0"/>
                </a:moveTo>
                <a:lnTo>
                  <a:pt x="1241395" y="0"/>
                </a:lnTo>
                <a:lnTo>
                  <a:pt x="1241395" y="1248204"/>
                </a:lnTo>
                <a:lnTo>
                  <a:pt x="0" y="1248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9" name="Google Shape;629;p26"/>
          <p:cNvSpPr/>
          <p:nvPr/>
        </p:nvSpPr>
        <p:spPr>
          <a:xfrm>
            <a:off x="3912538" y="7126236"/>
            <a:ext cx="1249935" cy="2412155"/>
          </a:xfrm>
          <a:custGeom>
            <a:rect b="b" l="l" r="r" t="t"/>
            <a:pathLst>
              <a:path extrusionOk="0" h="2412155" w="1249935">
                <a:moveTo>
                  <a:pt x="0" y="0"/>
                </a:moveTo>
                <a:lnTo>
                  <a:pt x="1249935" y="0"/>
                </a:lnTo>
                <a:lnTo>
                  <a:pt x="1249935" y="2412156"/>
                </a:lnTo>
                <a:lnTo>
                  <a:pt x="0" y="2412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26"/>
          <p:cNvSpPr/>
          <p:nvPr/>
        </p:nvSpPr>
        <p:spPr>
          <a:xfrm>
            <a:off x="15634978" y="6787288"/>
            <a:ext cx="1245500" cy="2751103"/>
          </a:xfrm>
          <a:custGeom>
            <a:rect b="b" l="l" r="r" t="t"/>
            <a:pathLst>
              <a:path extrusionOk="0" h="2751103" w="1245500">
                <a:moveTo>
                  <a:pt x="0" y="0"/>
                </a:moveTo>
                <a:lnTo>
                  <a:pt x="1245500" y="0"/>
                </a:lnTo>
                <a:lnTo>
                  <a:pt x="1245500" y="2751104"/>
                </a:lnTo>
                <a:lnTo>
                  <a:pt x="0" y="2751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5225" y="5066332"/>
            <a:ext cx="5715386" cy="142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6" name="Google Shape;636;p27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637" name="Google Shape;637;p27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638" name="Google Shape;638;p27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639" name="Google Shape;639;p27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27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641" name="Google Shape;641;p27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642" name="Google Shape;642;p27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3" name="Google Shape;643;p27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644" name="Google Shape;644;p27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645" name="Google Shape;645;p27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27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647" name="Google Shape;647;p27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648" name="Google Shape;648;p27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9" name="Google Shape;649;p27"/>
          <p:cNvSpPr txBox="1"/>
          <p:nvPr/>
        </p:nvSpPr>
        <p:spPr>
          <a:xfrm>
            <a:off x="6833578" y="437475"/>
            <a:ext cx="9205800" cy="27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289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Credits</a:t>
            </a:r>
            <a:endParaRPr/>
          </a:p>
        </p:txBody>
      </p:sp>
      <p:sp>
        <p:nvSpPr>
          <p:cNvPr id="650" name="Google Shape;650;p27"/>
          <p:cNvSpPr txBox="1"/>
          <p:nvPr/>
        </p:nvSpPr>
        <p:spPr>
          <a:xfrm>
            <a:off x="6931886" y="3194661"/>
            <a:ext cx="9009359" cy="1083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This presentation template is free for</a:t>
            </a:r>
            <a:endParaRPr/>
          </a:p>
          <a:p>
            <a:pPr indent="0" lvl="0" marL="0" marR="0" rtl="0" algn="ctr">
              <a:lnSpc>
                <a:spcPct val="165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everyone to use thanks to the following:</a:t>
            </a:r>
            <a:endParaRPr/>
          </a:p>
        </p:txBody>
      </p:sp>
      <p:sp>
        <p:nvSpPr>
          <p:cNvPr id="651" name="Google Shape;651;p27"/>
          <p:cNvSpPr txBox="1"/>
          <p:nvPr/>
        </p:nvSpPr>
        <p:spPr>
          <a:xfrm>
            <a:off x="8585233" y="8527209"/>
            <a:ext cx="5702666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for the photos</a:t>
            </a:r>
            <a:endParaRPr/>
          </a:p>
        </p:txBody>
      </p:sp>
      <p:sp>
        <p:nvSpPr>
          <p:cNvPr id="652" name="Google Shape;652;p27"/>
          <p:cNvSpPr txBox="1"/>
          <p:nvPr/>
        </p:nvSpPr>
        <p:spPr>
          <a:xfrm>
            <a:off x="7076108" y="7942086"/>
            <a:ext cx="8720916" cy="578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92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Pexels &amp; Pixabay</a:t>
            </a:r>
            <a:endParaRPr/>
          </a:p>
        </p:txBody>
      </p:sp>
      <p:sp>
        <p:nvSpPr>
          <p:cNvPr id="653" name="Google Shape;653;p27"/>
          <p:cNvSpPr txBox="1"/>
          <p:nvPr/>
        </p:nvSpPr>
        <p:spPr>
          <a:xfrm>
            <a:off x="8184660" y="6653184"/>
            <a:ext cx="650381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for the presentation template</a:t>
            </a:r>
            <a:endParaRPr/>
          </a:p>
        </p:txBody>
      </p:sp>
      <p:pic>
        <p:nvPicPr>
          <p:cNvPr id="654" name="Google Shape;654;p27"/>
          <p:cNvPicPr preferRelativeResize="0"/>
          <p:nvPr/>
        </p:nvPicPr>
        <p:blipFill rotWithShape="1">
          <a:blip r:embed="rId4">
            <a:alphaModFix/>
          </a:blip>
          <a:srcRect b="34554" l="0" r="0" t="0"/>
          <a:stretch/>
        </p:blipFill>
        <p:spPr>
          <a:xfrm>
            <a:off x="1517375" y="2830499"/>
            <a:ext cx="5163825" cy="745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6C9C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0"/>
          <p:cNvPicPr preferRelativeResize="0"/>
          <p:nvPr/>
        </p:nvPicPr>
        <p:blipFill rotWithShape="1">
          <a:blip r:embed="rId3">
            <a:alphaModFix/>
          </a:blip>
          <a:srcRect b="40624" l="35052" r="0" t="0"/>
          <a:stretch/>
        </p:blipFill>
        <p:spPr>
          <a:xfrm>
            <a:off x="4" y="7788179"/>
            <a:ext cx="2408400" cy="25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0"/>
          <p:cNvPicPr preferRelativeResize="0"/>
          <p:nvPr/>
        </p:nvPicPr>
        <p:blipFill rotWithShape="1">
          <a:blip r:embed="rId4">
            <a:alphaModFix/>
          </a:blip>
          <a:srcRect b="19659" l="0" r="0" t="0"/>
          <a:stretch/>
        </p:blipFill>
        <p:spPr>
          <a:xfrm>
            <a:off x="14574150" y="7628850"/>
            <a:ext cx="3708325" cy="26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0"/>
          <p:cNvSpPr/>
          <p:nvPr/>
        </p:nvSpPr>
        <p:spPr>
          <a:xfrm>
            <a:off x="2458989" y="1232768"/>
            <a:ext cx="13370022" cy="7821463"/>
          </a:xfrm>
          <a:custGeom>
            <a:rect b="b" l="l" r="r" t="t"/>
            <a:pathLst>
              <a:path extrusionOk="0" h="7821463" w="13370022">
                <a:moveTo>
                  <a:pt x="0" y="0"/>
                </a:moveTo>
                <a:lnTo>
                  <a:pt x="13370022" y="0"/>
                </a:lnTo>
                <a:lnTo>
                  <a:pt x="13370022" y="7821464"/>
                </a:lnTo>
                <a:lnTo>
                  <a:pt x="0" y="7821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0"/>
          <p:cNvSpPr txBox="1"/>
          <p:nvPr/>
        </p:nvSpPr>
        <p:spPr>
          <a:xfrm>
            <a:off x="3177747" y="2753798"/>
            <a:ext cx="11932500" cy="44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64" u="none" cap="none" strike="noStrike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rPr>
              <a:t>Welcome back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64" u="none" cap="none" strike="noStrike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rPr>
              <a:t>to school!</a:t>
            </a:r>
            <a:endParaRPr/>
          </a:p>
        </p:txBody>
      </p:sp>
      <p:sp>
        <p:nvSpPr>
          <p:cNvPr id="186" name="Google Shape;186;p10"/>
          <p:cNvSpPr/>
          <p:nvPr/>
        </p:nvSpPr>
        <p:spPr>
          <a:xfrm rot="-1953045">
            <a:off x="16099120" y="-679734"/>
            <a:ext cx="1503772" cy="4114800"/>
          </a:xfrm>
          <a:custGeom>
            <a:rect b="b" l="l" r="r" t="t"/>
            <a:pathLst>
              <a:path extrusionOk="0" h="4114800" w="1503772">
                <a:moveTo>
                  <a:pt x="0" y="0"/>
                </a:moveTo>
                <a:lnTo>
                  <a:pt x="1503772" y="0"/>
                </a:lnTo>
                <a:lnTo>
                  <a:pt x="15037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0"/>
          <p:cNvSpPr/>
          <p:nvPr/>
        </p:nvSpPr>
        <p:spPr>
          <a:xfrm>
            <a:off x="458330" y="556644"/>
            <a:ext cx="1643362" cy="2698057"/>
          </a:xfrm>
          <a:custGeom>
            <a:rect b="b" l="l" r="r" t="t"/>
            <a:pathLst>
              <a:path extrusionOk="0" h="2698057" w="1643362">
                <a:moveTo>
                  <a:pt x="0" y="0"/>
                </a:moveTo>
                <a:lnTo>
                  <a:pt x="1643361" y="0"/>
                </a:lnTo>
                <a:lnTo>
                  <a:pt x="1643361" y="2698057"/>
                </a:lnTo>
                <a:lnTo>
                  <a:pt x="0" y="2698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0"/>
          <p:cNvSpPr/>
          <p:nvPr/>
        </p:nvSpPr>
        <p:spPr>
          <a:xfrm rot="-181102">
            <a:off x="-780191" y="4301830"/>
            <a:ext cx="2716963" cy="2227910"/>
          </a:xfrm>
          <a:custGeom>
            <a:rect b="b" l="l" r="r" t="t"/>
            <a:pathLst>
              <a:path extrusionOk="0" h="2227910" w="2716963">
                <a:moveTo>
                  <a:pt x="0" y="0"/>
                </a:moveTo>
                <a:lnTo>
                  <a:pt x="2716963" y="0"/>
                </a:lnTo>
                <a:lnTo>
                  <a:pt x="2716963" y="2227909"/>
                </a:lnTo>
                <a:lnTo>
                  <a:pt x="0" y="2227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3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0"/>
          <p:cNvSpPr/>
          <p:nvPr/>
        </p:nvSpPr>
        <p:spPr>
          <a:xfrm rot="-7612910">
            <a:off x="16929518" y="4770095"/>
            <a:ext cx="2716963" cy="2227910"/>
          </a:xfrm>
          <a:custGeom>
            <a:rect b="b" l="l" r="r" t="t"/>
            <a:pathLst>
              <a:path extrusionOk="0" h="2227910" w="2716963">
                <a:moveTo>
                  <a:pt x="0" y="0"/>
                </a:moveTo>
                <a:lnTo>
                  <a:pt x="2716964" y="0"/>
                </a:lnTo>
                <a:lnTo>
                  <a:pt x="2716964" y="2227910"/>
                </a:lnTo>
                <a:lnTo>
                  <a:pt x="0" y="222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3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0"/>
          <p:cNvSpPr/>
          <p:nvPr/>
        </p:nvSpPr>
        <p:spPr>
          <a:xfrm rot="1513857">
            <a:off x="8324938" y="-1448779"/>
            <a:ext cx="2716963" cy="2227910"/>
          </a:xfrm>
          <a:custGeom>
            <a:rect b="b" l="l" r="r" t="t"/>
            <a:pathLst>
              <a:path extrusionOk="0" h="2227910" w="2716963">
                <a:moveTo>
                  <a:pt x="0" y="0"/>
                </a:moveTo>
                <a:lnTo>
                  <a:pt x="2716963" y="0"/>
                </a:lnTo>
                <a:lnTo>
                  <a:pt x="2716963" y="2227910"/>
                </a:lnTo>
                <a:lnTo>
                  <a:pt x="0" y="222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36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/>
          <p:nvPr/>
        </p:nvSpPr>
        <p:spPr>
          <a:xfrm>
            <a:off x="14415418" y="5535416"/>
            <a:ext cx="3452104" cy="4265932"/>
          </a:xfrm>
          <a:custGeom>
            <a:rect b="b" l="l" r="r" t="t"/>
            <a:pathLst>
              <a:path extrusionOk="0" h="4265932" w="3452104">
                <a:moveTo>
                  <a:pt x="0" y="0"/>
                </a:moveTo>
                <a:lnTo>
                  <a:pt x="3452104" y="0"/>
                </a:lnTo>
                <a:lnTo>
                  <a:pt x="3452104" y="4265932"/>
                </a:lnTo>
                <a:lnTo>
                  <a:pt x="0" y="4265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305" l="-111197" r="-32277" t="0"/>
            </a:stretch>
          </a:blipFill>
          <a:ln>
            <a:noFill/>
          </a:ln>
        </p:spPr>
      </p:sp>
      <p:sp>
        <p:nvSpPr>
          <p:cNvPr id="196" name="Google Shape;196;p11"/>
          <p:cNvSpPr/>
          <p:nvPr/>
        </p:nvSpPr>
        <p:spPr>
          <a:xfrm>
            <a:off x="7395977" y="1055091"/>
            <a:ext cx="4017166" cy="3988265"/>
          </a:xfrm>
          <a:custGeom>
            <a:rect b="b" l="l" r="r" t="t"/>
            <a:pathLst>
              <a:path extrusionOk="0" h="3988265" w="4017166">
                <a:moveTo>
                  <a:pt x="0" y="0"/>
                </a:moveTo>
                <a:lnTo>
                  <a:pt x="4017165" y="0"/>
                </a:lnTo>
                <a:lnTo>
                  <a:pt x="4017165" y="3988265"/>
                </a:lnTo>
                <a:lnTo>
                  <a:pt x="0" y="3988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0317" l="-16842" r="-92380" t="-12641"/>
            </a:stretch>
          </a:blipFill>
          <a:ln>
            <a:noFill/>
          </a:ln>
        </p:spPr>
      </p:sp>
      <p:grpSp>
        <p:nvGrpSpPr>
          <p:cNvPr id="197" name="Google Shape;197;p11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198" name="Google Shape;198;p11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199" name="Google Shape;199;p11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00" name="Google Shape;200;p11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" name="Google Shape;201;p11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202" name="Google Shape;202;p11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03" name="Google Shape;203;p11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11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205" name="Google Shape;205;p11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06" name="Google Shape;206;p11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11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208" name="Google Shape;208;p11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09" name="Google Shape;209;p11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0" name="Google Shape;21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1400" y="1389417"/>
            <a:ext cx="7521000" cy="750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1" name="Google Shape;211;p11"/>
          <p:cNvSpPr/>
          <p:nvPr/>
        </p:nvSpPr>
        <p:spPr>
          <a:xfrm rot="2700000">
            <a:off x="16822567" y="-1285506"/>
            <a:ext cx="873467" cy="7170248"/>
          </a:xfrm>
          <a:custGeom>
            <a:rect b="b" l="l" r="r" t="t"/>
            <a:pathLst>
              <a:path extrusionOk="0" h="7170248" w="873467">
                <a:moveTo>
                  <a:pt x="0" y="0"/>
                </a:moveTo>
                <a:lnTo>
                  <a:pt x="873466" y="0"/>
                </a:lnTo>
                <a:lnTo>
                  <a:pt x="873466" y="7170247"/>
                </a:lnTo>
                <a:lnTo>
                  <a:pt x="0" y="7170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1"/>
          <p:cNvSpPr/>
          <p:nvPr/>
        </p:nvSpPr>
        <p:spPr>
          <a:xfrm flipH="1" rot="-199384">
            <a:off x="1552481" y="477538"/>
            <a:ext cx="5545395" cy="9131638"/>
          </a:xfrm>
          <a:custGeom>
            <a:rect b="b" l="l" r="r" t="t"/>
            <a:pathLst>
              <a:path extrusionOk="0" h="9131638" w="5545395">
                <a:moveTo>
                  <a:pt x="5545395" y="0"/>
                </a:moveTo>
                <a:lnTo>
                  <a:pt x="0" y="0"/>
                </a:lnTo>
                <a:lnTo>
                  <a:pt x="0" y="9131637"/>
                </a:lnTo>
                <a:lnTo>
                  <a:pt x="5545395" y="9131637"/>
                </a:lnTo>
                <a:lnTo>
                  <a:pt x="554539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1"/>
          <p:cNvSpPr txBox="1"/>
          <p:nvPr/>
        </p:nvSpPr>
        <p:spPr>
          <a:xfrm>
            <a:off x="2194711" y="2618099"/>
            <a:ext cx="44424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72" u="none" cap="none" strike="noStrike">
                <a:solidFill>
                  <a:srgbClr val="69423B"/>
                </a:solidFill>
                <a:latin typeface="Caveat Brush"/>
                <a:ea typeface="Caveat Brush"/>
                <a:cs typeface="Caveat Brush"/>
                <a:sym typeface="Caveat Brush"/>
              </a:rPr>
              <a:t>Hey!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72" u="none" cap="none" strike="noStrike">
                <a:solidFill>
                  <a:srgbClr val="69423B"/>
                </a:solidFill>
                <a:latin typeface="Caveat Brush"/>
                <a:ea typeface="Caveat Brush"/>
                <a:cs typeface="Caveat Brush"/>
                <a:sym typeface="Caveat Brush"/>
              </a:rPr>
              <a:t>I’m John</a:t>
            </a:r>
            <a:endParaRPr/>
          </a:p>
        </p:txBody>
      </p:sp>
      <p:sp>
        <p:nvSpPr>
          <p:cNvPr id="214" name="Google Shape;214;p11"/>
          <p:cNvSpPr txBox="1"/>
          <p:nvPr/>
        </p:nvSpPr>
        <p:spPr>
          <a:xfrm>
            <a:off x="2552950" y="5585815"/>
            <a:ext cx="3544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2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220" name="Google Shape;220;p12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221" name="Google Shape;221;p12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222" name="Google Shape;222;p12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12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224" name="Google Shape;224;p12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225" name="Google Shape;225;p12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" name="Google Shape;226;p12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227" name="Google Shape;227;p12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228" name="Google Shape;228;p12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" name="Google Shape;229;p12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230" name="Google Shape;230;p12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231" name="Google Shape;231;p12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2" name="Google Shape;232;p12"/>
          <p:cNvSpPr/>
          <p:nvPr/>
        </p:nvSpPr>
        <p:spPr>
          <a:xfrm>
            <a:off x="757469" y="3637987"/>
            <a:ext cx="5462977" cy="4976275"/>
          </a:xfrm>
          <a:custGeom>
            <a:rect b="b" l="l" r="r" t="t"/>
            <a:pathLst>
              <a:path extrusionOk="0" h="4976275" w="5462977">
                <a:moveTo>
                  <a:pt x="0" y="0"/>
                </a:moveTo>
                <a:lnTo>
                  <a:pt x="5462977" y="0"/>
                </a:lnTo>
                <a:lnTo>
                  <a:pt x="5462977" y="4976275"/>
                </a:lnTo>
                <a:lnTo>
                  <a:pt x="0" y="4976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2"/>
          <p:cNvSpPr/>
          <p:nvPr/>
        </p:nvSpPr>
        <p:spPr>
          <a:xfrm>
            <a:off x="6504069" y="3637987"/>
            <a:ext cx="5462977" cy="4976275"/>
          </a:xfrm>
          <a:custGeom>
            <a:rect b="b" l="l" r="r" t="t"/>
            <a:pathLst>
              <a:path extrusionOk="0" h="4976275" w="5462977">
                <a:moveTo>
                  <a:pt x="0" y="0"/>
                </a:moveTo>
                <a:lnTo>
                  <a:pt x="5462977" y="0"/>
                </a:lnTo>
                <a:lnTo>
                  <a:pt x="5462977" y="4976275"/>
                </a:lnTo>
                <a:lnTo>
                  <a:pt x="0" y="4976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2"/>
          <p:cNvSpPr/>
          <p:nvPr/>
        </p:nvSpPr>
        <p:spPr>
          <a:xfrm>
            <a:off x="12250670" y="3637987"/>
            <a:ext cx="5462977" cy="4976275"/>
          </a:xfrm>
          <a:custGeom>
            <a:rect b="b" l="l" r="r" t="t"/>
            <a:pathLst>
              <a:path extrusionOk="0" h="4976275" w="5462977">
                <a:moveTo>
                  <a:pt x="0" y="0"/>
                </a:moveTo>
                <a:lnTo>
                  <a:pt x="5462977" y="0"/>
                </a:lnTo>
                <a:lnTo>
                  <a:pt x="5462977" y="4976275"/>
                </a:lnTo>
                <a:lnTo>
                  <a:pt x="0" y="4976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2"/>
          <p:cNvSpPr/>
          <p:nvPr/>
        </p:nvSpPr>
        <p:spPr>
          <a:xfrm>
            <a:off x="14085301" y="4338556"/>
            <a:ext cx="1750772" cy="2213619"/>
          </a:xfrm>
          <a:custGeom>
            <a:rect b="b" l="l" r="r" t="t"/>
            <a:pathLst>
              <a:path extrusionOk="0" h="2213619" w="1750772">
                <a:moveTo>
                  <a:pt x="0" y="0"/>
                </a:moveTo>
                <a:lnTo>
                  <a:pt x="1750772" y="0"/>
                </a:lnTo>
                <a:lnTo>
                  <a:pt x="1750772" y="2213619"/>
                </a:lnTo>
                <a:lnTo>
                  <a:pt x="0" y="221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2"/>
          <p:cNvSpPr/>
          <p:nvPr/>
        </p:nvSpPr>
        <p:spPr>
          <a:xfrm>
            <a:off x="8231233" y="4494775"/>
            <a:ext cx="2099388" cy="2057400"/>
          </a:xfrm>
          <a:custGeom>
            <a:rect b="b" l="l" r="r" t="t"/>
            <a:pathLst>
              <a:path extrusionOk="0" h="2057400" w="2099388">
                <a:moveTo>
                  <a:pt x="0" y="0"/>
                </a:moveTo>
                <a:lnTo>
                  <a:pt x="2099388" y="0"/>
                </a:lnTo>
                <a:lnTo>
                  <a:pt x="20993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2"/>
          <p:cNvSpPr/>
          <p:nvPr/>
        </p:nvSpPr>
        <p:spPr>
          <a:xfrm>
            <a:off x="2462220" y="4639439"/>
            <a:ext cx="2021705" cy="1768072"/>
          </a:xfrm>
          <a:custGeom>
            <a:rect b="b" l="l" r="r" t="t"/>
            <a:pathLst>
              <a:path extrusionOk="0" h="1768072" w="2021705">
                <a:moveTo>
                  <a:pt x="0" y="0"/>
                </a:moveTo>
                <a:lnTo>
                  <a:pt x="2021705" y="0"/>
                </a:lnTo>
                <a:lnTo>
                  <a:pt x="2021705" y="1768073"/>
                </a:lnTo>
                <a:lnTo>
                  <a:pt x="0" y="1768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2"/>
          <p:cNvSpPr/>
          <p:nvPr/>
        </p:nvSpPr>
        <p:spPr>
          <a:xfrm>
            <a:off x="2086414" y="3263376"/>
            <a:ext cx="2397511" cy="749222"/>
          </a:xfrm>
          <a:custGeom>
            <a:rect b="b" l="l" r="r" t="t"/>
            <a:pathLst>
              <a:path extrusionOk="0" h="749222" w="2397511">
                <a:moveTo>
                  <a:pt x="0" y="0"/>
                </a:moveTo>
                <a:lnTo>
                  <a:pt x="2397511" y="0"/>
                </a:lnTo>
                <a:lnTo>
                  <a:pt x="2397511" y="749222"/>
                </a:lnTo>
                <a:lnTo>
                  <a:pt x="0" y="749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2"/>
          <p:cNvSpPr/>
          <p:nvPr/>
        </p:nvSpPr>
        <p:spPr>
          <a:xfrm>
            <a:off x="7837569" y="3263376"/>
            <a:ext cx="2397511" cy="749222"/>
          </a:xfrm>
          <a:custGeom>
            <a:rect b="b" l="l" r="r" t="t"/>
            <a:pathLst>
              <a:path extrusionOk="0" h="749222" w="2397511">
                <a:moveTo>
                  <a:pt x="0" y="0"/>
                </a:moveTo>
                <a:lnTo>
                  <a:pt x="2397511" y="0"/>
                </a:lnTo>
                <a:lnTo>
                  <a:pt x="2397511" y="749222"/>
                </a:lnTo>
                <a:lnTo>
                  <a:pt x="0" y="749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2"/>
          <p:cNvSpPr/>
          <p:nvPr/>
        </p:nvSpPr>
        <p:spPr>
          <a:xfrm>
            <a:off x="13591337" y="3263376"/>
            <a:ext cx="2397511" cy="749222"/>
          </a:xfrm>
          <a:custGeom>
            <a:rect b="b" l="l" r="r" t="t"/>
            <a:pathLst>
              <a:path extrusionOk="0" h="749222" w="2397511">
                <a:moveTo>
                  <a:pt x="0" y="0"/>
                </a:moveTo>
                <a:lnTo>
                  <a:pt x="2397511" y="0"/>
                </a:lnTo>
                <a:lnTo>
                  <a:pt x="2397511" y="749222"/>
                </a:lnTo>
                <a:lnTo>
                  <a:pt x="0" y="749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12"/>
          <p:cNvSpPr txBox="1"/>
          <p:nvPr/>
        </p:nvSpPr>
        <p:spPr>
          <a:xfrm>
            <a:off x="3135247" y="554041"/>
            <a:ext cx="120174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14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My Background</a:t>
            </a:r>
            <a:endParaRPr/>
          </a:p>
        </p:txBody>
      </p:sp>
      <p:sp>
        <p:nvSpPr>
          <p:cNvPr id="242" name="Google Shape;242;p12"/>
          <p:cNvSpPr txBox="1"/>
          <p:nvPr/>
        </p:nvSpPr>
        <p:spPr>
          <a:xfrm>
            <a:off x="1542077" y="6754308"/>
            <a:ext cx="386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Mr. Smith holds a Bachelor's degree in Elementary Education from Imaginary University.</a:t>
            </a:r>
            <a:endParaRPr/>
          </a:p>
        </p:txBody>
      </p:sp>
      <p:sp>
        <p:nvSpPr>
          <p:cNvPr id="243" name="Google Shape;243;p12"/>
          <p:cNvSpPr txBox="1"/>
          <p:nvPr/>
        </p:nvSpPr>
        <p:spPr>
          <a:xfrm>
            <a:off x="7586756" y="6754308"/>
            <a:ext cx="3388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He has been teaching for 10 years, with experience in both kindergarten and first grade.</a:t>
            </a:r>
            <a:endParaRPr/>
          </a:p>
        </p:txBody>
      </p:sp>
      <p:sp>
        <p:nvSpPr>
          <p:cNvPr id="244" name="Google Shape;244;p12"/>
          <p:cNvSpPr txBox="1"/>
          <p:nvPr/>
        </p:nvSpPr>
        <p:spPr>
          <a:xfrm>
            <a:off x="12714760" y="6754308"/>
            <a:ext cx="449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He is dedicated to creating a supportive learning atmosphere &amp; maximizing every student's capabilities.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3"/>
          <p:cNvPicPr preferRelativeResize="0"/>
          <p:nvPr/>
        </p:nvPicPr>
        <p:blipFill rotWithShape="1">
          <a:blip r:embed="rId3">
            <a:alphaModFix/>
          </a:blip>
          <a:srcRect b="0" l="5371" r="22244" t="0"/>
          <a:stretch/>
        </p:blipFill>
        <p:spPr>
          <a:xfrm>
            <a:off x="366316" y="366316"/>
            <a:ext cx="10373758" cy="9554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13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251" name="Google Shape;251;p13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252" name="Google Shape;252;p13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253" name="Google Shape;253;p13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p13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255" name="Google Shape;255;p13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256" name="Google Shape;256;p13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13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258" name="Google Shape;258;p13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259" name="Google Shape;259;p13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3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261" name="Google Shape;261;p13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86C9CF"/>
              </a:solidFill>
              <a:ln>
                <a:noFill/>
              </a:ln>
            </p:spPr>
          </p:sp>
          <p:sp>
            <p:nvSpPr>
              <p:cNvPr id="262" name="Google Shape;262;p13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3" name="Google Shape;263;p13"/>
          <p:cNvSpPr txBox="1"/>
          <p:nvPr/>
        </p:nvSpPr>
        <p:spPr>
          <a:xfrm>
            <a:off x="11853270" y="1349290"/>
            <a:ext cx="50154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Educational background</a:t>
            </a:r>
            <a:endParaRPr/>
          </a:p>
        </p:txBody>
      </p:sp>
      <p:sp>
        <p:nvSpPr>
          <p:cNvPr id="264" name="Google Shape;264;p13"/>
          <p:cNvSpPr txBox="1"/>
          <p:nvPr/>
        </p:nvSpPr>
        <p:spPr>
          <a:xfrm>
            <a:off x="11932423" y="2150855"/>
            <a:ext cx="485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11354437" y="4328337"/>
            <a:ext cx="6013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Teaching experience</a:t>
            </a:r>
            <a:endParaRPr/>
          </a:p>
        </p:txBody>
      </p:sp>
      <p:sp>
        <p:nvSpPr>
          <p:cNvPr id="266" name="Google Shape;266;p13"/>
          <p:cNvSpPr txBox="1"/>
          <p:nvPr/>
        </p:nvSpPr>
        <p:spPr>
          <a:xfrm>
            <a:off x="11932423" y="5154896"/>
            <a:ext cx="485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7" name="Google Shape;267;p13"/>
          <p:cNvSpPr txBox="1"/>
          <p:nvPr/>
        </p:nvSpPr>
        <p:spPr>
          <a:xfrm>
            <a:off x="11354437" y="7188602"/>
            <a:ext cx="6013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rPr>
              <a:t>Personal interests</a:t>
            </a:r>
            <a:endParaRPr/>
          </a:p>
        </p:txBody>
      </p:sp>
      <p:sp>
        <p:nvSpPr>
          <p:cNvPr id="268" name="Google Shape;268;p13"/>
          <p:cNvSpPr txBox="1"/>
          <p:nvPr/>
        </p:nvSpPr>
        <p:spPr>
          <a:xfrm>
            <a:off x="11932423" y="7964260"/>
            <a:ext cx="485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269" name="Google Shape;269;p13"/>
          <p:cNvPicPr preferRelativeResize="0"/>
          <p:nvPr/>
        </p:nvPicPr>
        <p:blipFill rotWithShape="1">
          <a:blip r:embed="rId4">
            <a:alphaModFix/>
          </a:blip>
          <a:srcRect b="15203" l="16687" r="0" t="0"/>
          <a:stretch/>
        </p:blipFill>
        <p:spPr>
          <a:xfrm>
            <a:off x="0" y="7597725"/>
            <a:ext cx="3815126" cy="268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2972" y="3106200"/>
            <a:ext cx="7381675" cy="6855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14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276" name="Google Shape;276;p14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277" name="Google Shape;277;p14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78" name="Google Shape;278;p14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" name="Google Shape;279;p14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280" name="Google Shape;280;p14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81" name="Google Shape;281;p14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" name="Google Shape;282;p14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283" name="Google Shape;283;p14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84" name="Google Shape;284;p14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" name="Google Shape;285;p14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286" name="Google Shape;286;p14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287" name="Google Shape;287;p14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8" name="Google Shape;288;p14"/>
          <p:cNvSpPr/>
          <p:nvPr/>
        </p:nvSpPr>
        <p:spPr>
          <a:xfrm>
            <a:off x="1270838" y="3353240"/>
            <a:ext cx="1664111" cy="1431135"/>
          </a:xfrm>
          <a:custGeom>
            <a:rect b="b" l="l" r="r" t="t"/>
            <a:pathLst>
              <a:path extrusionOk="0" h="1431135" w="1664111">
                <a:moveTo>
                  <a:pt x="0" y="0"/>
                </a:moveTo>
                <a:lnTo>
                  <a:pt x="1664110" y="0"/>
                </a:lnTo>
                <a:lnTo>
                  <a:pt x="1664110" y="1431135"/>
                </a:lnTo>
                <a:lnTo>
                  <a:pt x="0" y="1431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14"/>
          <p:cNvSpPr/>
          <p:nvPr/>
        </p:nvSpPr>
        <p:spPr>
          <a:xfrm>
            <a:off x="1632788" y="7516795"/>
            <a:ext cx="940211" cy="1631280"/>
          </a:xfrm>
          <a:custGeom>
            <a:rect b="b" l="l" r="r" t="t"/>
            <a:pathLst>
              <a:path extrusionOk="0" h="1631280" w="940211">
                <a:moveTo>
                  <a:pt x="0" y="0"/>
                </a:moveTo>
                <a:lnTo>
                  <a:pt x="940210" y="0"/>
                </a:lnTo>
                <a:lnTo>
                  <a:pt x="940210" y="1631280"/>
                </a:lnTo>
                <a:lnTo>
                  <a:pt x="0" y="1631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14"/>
          <p:cNvSpPr txBox="1"/>
          <p:nvPr/>
        </p:nvSpPr>
        <p:spPr>
          <a:xfrm>
            <a:off x="3487400" y="3635425"/>
            <a:ext cx="1921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rPr>
              <a:t>Math</a:t>
            </a:r>
            <a:endParaRPr/>
          </a:p>
        </p:txBody>
      </p:sp>
      <p:sp>
        <p:nvSpPr>
          <p:cNvPr id="291" name="Google Shape;291;p14"/>
          <p:cNvSpPr txBox="1"/>
          <p:nvPr/>
        </p:nvSpPr>
        <p:spPr>
          <a:xfrm>
            <a:off x="3487400" y="5767237"/>
            <a:ext cx="1921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English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>
          <a:xfrm>
            <a:off x="3487400" y="7899050"/>
            <a:ext cx="1921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Science</a:t>
            </a:r>
            <a:endParaRPr/>
          </a:p>
        </p:txBody>
      </p:sp>
      <p:sp>
        <p:nvSpPr>
          <p:cNvPr id="293" name="Google Shape;293;p14"/>
          <p:cNvSpPr txBox="1"/>
          <p:nvPr/>
        </p:nvSpPr>
        <p:spPr>
          <a:xfrm>
            <a:off x="-1157375" y="530250"/>
            <a:ext cx="206028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14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 Curriculum Highlights</a:t>
            </a:r>
            <a:endParaRPr/>
          </a:p>
        </p:txBody>
      </p:sp>
      <p:sp>
        <p:nvSpPr>
          <p:cNvPr id="294" name="Google Shape;294;p14"/>
          <p:cNvSpPr/>
          <p:nvPr/>
        </p:nvSpPr>
        <p:spPr>
          <a:xfrm>
            <a:off x="1270838" y="5473409"/>
            <a:ext cx="1757804" cy="1179327"/>
          </a:xfrm>
          <a:custGeom>
            <a:rect b="b" l="l" r="r" t="t"/>
            <a:pathLst>
              <a:path extrusionOk="0" h="1179327" w="1757804">
                <a:moveTo>
                  <a:pt x="0" y="0"/>
                </a:moveTo>
                <a:lnTo>
                  <a:pt x="1757804" y="0"/>
                </a:lnTo>
                <a:lnTo>
                  <a:pt x="1757804" y="1179327"/>
                </a:lnTo>
                <a:lnTo>
                  <a:pt x="0" y="1179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14"/>
          <p:cNvSpPr txBox="1"/>
          <p:nvPr/>
        </p:nvSpPr>
        <p:spPr>
          <a:xfrm>
            <a:off x="5666686" y="3426610"/>
            <a:ext cx="5141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Mr. Smith incorporates hands-on activities and games to reinforce math concepts such as addition, subtraction, and geometry.</a:t>
            </a:r>
            <a:endParaRPr/>
          </a:p>
        </p:txBody>
      </p:sp>
      <p:sp>
        <p:nvSpPr>
          <p:cNvPr id="296" name="Google Shape;296;p14"/>
          <p:cNvSpPr txBox="1"/>
          <p:nvPr/>
        </p:nvSpPr>
        <p:spPr>
          <a:xfrm>
            <a:off x="5666686" y="5508206"/>
            <a:ext cx="473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Students engage in daily read-alouds, guided reading groups, and independent reading time to develop literacy skills.</a:t>
            </a:r>
            <a:endParaRPr/>
          </a:p>
        </p:txBody>
      </p:sp>
      <p:sp>
        <p:nvSpPr>
          <p:cNvPr id="297" name="Google Shape;297;p14"/>
          <p:cNvSpPr txBox="1"/>
          <p:nvPr/>
        </p:nvSpPr>
        <p:spPr>
          <a:xfrm>
            <a:off x="5666686" y="7589803"/>
            <a:ext cx="461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Through experiments and exploration, students learn about topics such as plants, animals, and the environment.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600" y="6357350"/>
            <a:ext cx="7600800" cy="2901000"/>
          </a:xfrm>
          <a:prstGeom prst="roundRect">
            <a:avLst>
              <a:gd fmla="val 11430" name="adj"/>
            </a:avLst>
          </a:prstGeom>
          <a:noFill/>
          <a:ln>
            <a:noFill/>
          </a:ln>
        </p:spPr>
      </p:pic>
      <p:pic>
        <p:nvPicPr>
          <p:cNvPr id="303" name="Google Shape;3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9739" y="6357550"/>
            <a:ext cx="7600500" cy="2900700"/>
          </a:xfrm>
          <a:prstGeom prst="roundRect">
            <a:avLst>
              <a:gd fmla="val 9074" name="adj"/>
            </a:avLst>
          </a:prstGeom>
          <a:noFill/>
          <a:ln>
            <a:noFill/>
          </a:ln>
        </p:spPr>
      </p:pic>
      <p:pic>
        <p:nvPicPr>
          <p:cNvPr id="304" name="Google Shape;30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1600" y="3025300"/>
            <a:ext cx="7600200" cy="2900700"/>
          </a:xfrm>
          <a:prstGeom prst="roundRect">
            <a:avLst>
              <a:gd fmla="val 12456" name="adj"/>
            </a:avLst>
          </a:prstGeom>
          <a:noFill/>
          <a:ln>
            <a:noFill/>
          </a:ln>
        </p:spPr>
      </p:pic>
      <p:pic>
        <p:nvPicPr>
          <p:cNvPr id="305" name="Google Shape;3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03175" y="3025300"/>
            <a:ext cx="7600500" cy="2900700"/>
          </a:xfrm>
          <a:prstGeom prst="roundRect">
            <a:avLst>
              <a:gd fmla="val 10501" name="adj"/>
            </a:avLst>
          </a:prstGeom>
          <a:noFill/>
          <a:ln>
            <a:noFill/>
          </a:ln>
        </p:spPr>
      </p:pic>
      <p:pic>
        <p:nvPicPr>
          <p:cNvPr id="306" name="Google Shape;3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89700" y="584157"/>
            <a:ext cx="4469600" cy="22081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15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308" name="Google Shape;308;p15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309" name="Google Shape;309;p15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AED2D5"/>
              </a:solidFill>
              <a:ln>
                <a:noFill/>
              </a:ln>
            </p:spPr>
          </p:sp>
          <p:sp>
            <p:nvSpPr>
              <p:cNvPr id="310" name="Google Shape;310;p15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15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312" name="Google Shape;312;p15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AED2D5"/>
              </a:solidFill>
              <a:ln>
                <a:noFill/>
              </a:ln>
            </p:spPr>
          </p:sp>
          <p:sp>
            <p:nvSpPr>
              <p:cNvPr id="313" name="Google Shape;313;p15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15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315" name="Google Shape;315;p15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AED2D5"/>
              </a:solidFill>
              <a:ln>
                <a:noFill/>
              </a:ln>
            </p:spPr>
          </p:sp>
          <p:sp>
            <p:nvSpPr>
              <p:cNvPr id="316" name="Google Shape;316;p15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" name="Google Shape;317;p15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318" name="Google Shape;318;p15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AED2D5"/>
              </a:solidFill>
              <a:ln>
                <a:noFill/>
              </a:ln>
            </p:spPr>
          </p:sp>
          <p:sp>
            <p:nvSpPr>
              <p:cNvPr id="319" name="Google Shape;319;p15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0" name="Google Shape;320;p15"/>
          <p:cNvSpPr txBox="1"/>
          <p:nvPr/>
        </p:nvSpPr>
        <p:spPr>
          <a:xfrm>
            <a:off x="5498310" y="443013"/>
            <a:ext cx="72915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14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Gallery</a:t>
            </a:r>
            <a:endParaRPr/>
          </a:p>
        </p:txBody>
      </p:sp>
      <p:pic>
        <p:nvPicPr>
          <p:cNvPr id="321" name="Google Shape;32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300" y="342900"/>
            <a:ext cx="3357150" cy="4104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3524639"/>
            <a:ext cx="5432899" cy="5470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16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328" name="Google Shape;328;p16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329" name="Google Shape;329;p16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330" name="Google Shape;330;p16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16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332" name="Google Shape;332;p16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333" name="Google Shape;333;p16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16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335" name="Google Shape;335;p16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336" name="Google Shape;336;p16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6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338" name="Google Shape;338;p16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B09FDF"/>
              </a:solidFill>
              <a:ln>
                <a:noFill/>
              </a:ln>
            </p:spPr>
          </p:sp>
          <p:sp>
            <p:nvSpPr>
              <p:cNvPr id="339" name="Google Shape;339;p16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0" name="Google Shape;340;p16"/>
          <p:cNvSpPr txBox="1"/>
          <p:nvPr/>
        </p:nvSpPr>
        <p:spPr>
          <a:xfrm>
            <a:off x="1270838" y="702944"/>
            <a:ext cx="157464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14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 Curriculum Subjects</a:t>
            </a:r>
            <a:endParaRPr/>
          </a:p>
        </p:txBody>
      </p:sp>
      <p:sp>
        <p:nvSpPr>
          <p:cNvPr id="341" name="Google Shape;341;p16"/>
          <p:cNvSpPr txBox="1"/>
          <p:nvPr/>
        </p:nvSpPr>
        <p:spPr>
          <a:xfrm>
            <a:off x="7350891" y="4031903"/>
            <a:ext cx="22587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rPr>
              <a:t>Math</a:t>
            </a:r>
            <a:endParaRPr/>
          </a:p>
        </p:txBody>
      </p:sp>
      <p:sp>
        <p:nvSpPr>
          <p:cNvPr id="342" name="Google Shape;342;p16"/>
          <p:cNvSpPr txBox="1"/>
          <p:nvPr/>
        </p:nvSpPr>
        <p:spPr>
          <a:xfrm>
            <a:off x="7350891" y="5907070"/>
            <a:ext cx="22587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1922E"/>
                </a:solidFill>
                <a:latin typeface="Caveat Brush"/>
                <a:ea typeface="Caveat Brush"/>
                <a:cs typeface="Caveat Brush"/>
                <a:sym typeface="Caveat Brush"/>
              </a:rPr>
              <a:t>Reading</a:t>
            </a:r>
            <a:endParaRPr/>
          </a:p>
        </p:txBody>
      </p:sp>
      <p:sp>
        <p:nvSpPr>
          <p:cNvPr id="343" name="Google Shape;343;p16"/>
          <p:cNvSpPr txBox="1"/>
          <p:nvPr/>
        </p:nvSpPr>
        <p:spPr>
          <a:xfrm>
            <a:off x="7350891" y="7782237"/>
            <a:ext cx="22587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86C9CF"/>
                </a:solidFill>
                <a:latin typeface="Caveat Brush"/>
                <a:ea typeface="Caveat Brush"/>
                <a:cs typeface="Caveat Brush"/>
                <a:sym typeface="Caveat Brush"/>
              </a:rPr>
              <a:t>Science</a:t>
            </a:r>
            <a:endParaRPr/>
          </a:p>
        </p:txBody>
      </p:sp>
      <p:sp>
        <p:nvSpPr>
          <p:cNvPr id="344" name="Google Shape;344;p16"/>
          <p:cNvSpPr txBox="1"/>
          <p:nvPr/>
        </p:nvSpPr>
        <p:spPr>
          <a:xfrm>
            <a:off x="9858988" y="4101356"/>
            <a:ext cx="724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Mr. Smith incorporates hands-on activities and games to reinforce math concepts such as addition, subtraction, and geometry.</a:t>
            </a:r>
            <a:endParaRPr/>
          </a:p>
        </p:txBody>
      </p:sp>
      <p:sp>
        <p:nvSpPr>
          <p:cNvPr id="345" name="Google Shape;345;p16"/>
          <p:cNvSpPr txBox="1"/>
          <p:nvPr/>
        </p:nvSpPr>
        <p:spPr>
          <a:xfrm>
            <a:off x="9858988" y="5890968"/>
            <a:ext cx="662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Students engage in daily read-alouds, guided reading groups, and independent reading time to develop literacy skills.</a:t>
            </a:r>
            <a:endParaRPr/>
          </a:p>
        </p:txBody>
      </p:sp>
      <p:sp>
        <p:nvSpPr>
          <p:cNvPr id="346" name="Google Shape;346;p16"/>
          <p:cNvSpPr txBox="1"/>
          <p:nvPr/>
        </p:nvSpPr>
        <p:spPr>
          <a:xfrm>
            <a:off x="9858988" y="7808912"/>
            <a:ext cx="6360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Through experiments and exploration, students learn about topics such as plants, animals, and the environment.</a:t>
            </a:r>
            <a:endParaRPr/>
          </a:p>
        </p:txBody>
      </p:sp>
      <p:sp>
        <p:nvSpPr>
          <p:cNvPr id="347" name="Google Shape;347;p16"/>
          <p:cNvSpPr/>
          <p:nvPr/>
        </p:nvSpPr>
        <p:spPr>
          <a:xfrm>
            <a:off x="15405450" y="7653056"/>
            <a:ext cx="3398719" cy="2280231"/>
          </a:xfrm>
          <a:custGeom>
            <a:rect b="b" l="l" r="r" t="t"/>
            <a:pathLst>
              <a:path extrusionOk="0" h="2280231" w="3398719">
                <a:moveTo>
                  <a:pt x="0" y="0"/>
                </a:moveTo>
                <a:lnTo>
                  <a:pt x="3398719" y="0"/>
                </a:lnTo>
                <a:lnTo>
                  <a:pt x="3398719" y="2280231"/>
                </a:lnTo>
                <a:lnTo>
                  <a:pt x="0" y="2280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5F1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3384375"/>
            <a:ext cx="8305851" cy="31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7"/>
          <p:cNvPicPr preferRelativeResize="0"/>
          <p:nvPr/>
        </p:nvPicPr>
        <p:blipFill rotWithShape="1">
          <a:blip r:embed="rId4">
            <a:alphaModFix/>
          </a:blip>
          <a:srcRect b="22816" l="0" r="580" t="5504"/>
          <a:stretch/>
        </p:blipFill>
        <p:spPr>
          <a:xfrm>
            <a:off x="382288" y="2798109"/>
            <a:ext cx="17523425" cy="7106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17"/>
          <p:cNvGrpSpPr/>
          <p:nvPr/>
        </p:nvGrpSpPr>
        <p:grpSpPr>
          <a:xfrm>
            <a:off x="-325487" y="-325487"/>
            <a:ext cx="18613487" cy="10612487"/>
            <a:chOff x="-433983" y="-433982"/>
            <a:chExt cx="24817983" cy="14149983"/>
          </a:xfrm>
        </p:grpSpPr>
        <p:grpSp>
          <p:nvGrpSpPr>
            <p:cNvPr id="355" name="Google Shape;355;p17"/>
            <p:cNvGrpSpPr/>
            <p:nvPr/>
          </p:nvGrpSpPr>
          <p:grpSpPr>
            <a:xfrm>
              <a:off x="0" y="-433982"/>
              <a:ext cx="24384000" cy="943699"/>
              <a:chOff x="0" y="-85725"/>
              <a:chExt cx="4816593" cy="186410"/>
            </a:xfrm>
          </p:grpSpPr>
          <p:sp>
            <p:nvSpPr>
              <p:cNvPr id="356" name="Google Shape;356;p17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357" name="Google Shape;357;p17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17"/>
            <p:cNvGrpSpPr/>
            <p:nvPr/>
          </p:nvGrpSpPr>
          <p:grpSpPr>
            <a:xfrm rot="-5400000">
              <a:off x="-6820133" y="6386151"/>
              <a:ext cx="13716000" cy="943699"/>
              <a:chOff x="0" y="-85725"/>
              <a:chExt cx="2709333" cy="186410"/>
            </a:xfrm>
          </p:grpSpPr>
          <p:sp>
            <p:nvSpPr>
              <p:cNvPr id="359" name="Google Shape;359;p17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360" name="Google Shape;360;p17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17"/>
            <p:cNvGrpSpPr/>
            <p:nvPr/>
          </p:nvGrpSpPr>
          <p:grpSpPr>
            <a:xfrm rot="-5400000">
              <a:off x="17054151" y="6386151"/>
              <a:ext cx="13716000" cy="943699"/>
              <a:chOff x="0" y="-85725"/>
              <a:chExt cx="2709333" cy="186410"/>
            </a:xfrm>
          </p:grpSpPr>
          <p:sp>
            <p:nvSpPr>
              <p:cNvPr id="362" name="Google Shape;362;p17"/>
              <p:cNvSpPr/>
              <p:nvPr/>
            </p:nvSpPr>
            <p:spPr>
              <a:xfrm>
                <a:off x="0" y="0"/>
                <a:ext cx="2709333" cy="100685"/>
              </a:xfrm>
              <a:custGeom>
                <a:rect b="b" l="l" r="r" t="t"/>
                <a:pathLst>
                  <a:path extrusionOk="0" h="100685" w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363" name="Google Shape;363;p17"/>
              <p:cNvSpPr txBox="1"/>
              <p:nvPr/>
            </p:nvSpPr>
            <p:spPr>
              <a:xfrm>
                <a:off x="0" y="-85725"/>
                <a:ext cx="270933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" name="Google Shape;364;p17"/>
            <p:cNvGrpSpPr/>
            <p:nvPr/>
          </p:nvGrpSpPr>
          <p:grpSpPr>
            <a:xfrm>
              <a:off x="0" y="12772301"/>
              <a:ext cx="24384000" cy="943699"/>
              <a:chOff x="0" y="-85725"/>
              <a:chExt cx="4816593" cy="186410"/>
            </a:xfrm>
          </p:grpSpPr>
          <p:sp>
            <p:nvSpPr>
              <p:cNvPr id="365" name="Google Shape;365;p17"/>
              <p:cNvSpPr/>
              <p:nvPr/>
            </p:nvSpPr>
            <p:spPr>
              <a:xfrm>
                <a:off x="0" y="0"/>
                <a:ext cx="4816592" cy="100685"/>
              </a:xfrm>
              <a:custGeom>
                <a:rect b="b" l="l" r="r" t="t"/>
                <a:pathLst>
                  <a:path extrusionOk="0" h="100685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0685"/>
                    </a:lnTo>
                    <a:lnTo>
                      <a:pt x="0" y="100685"/>
                    </a:lnTo>
                    <a:close/>
                  </a:path>
                </a:pathLst>
              </a:custGeom>
              <a:solidFill>
                <a:srgbClr val="F1922E"/>
              </a:solidFill>
              <a:ln>
                <a:noFill/>
              </a:ln>
            </p:spPr>
          </p:sp>
          <p:sp>
            <p:nvSpPr>
              <p:cNvPr id="366" name="Google Shape;366;p17"/>
              <p:cNvSpPr txBox="1"/>
              <p:nvPr/>
            </p:nvSpPr>
            <p:spPr>
              <a:xfrm>
                <a:off x="0" y="-85725"/>
                <a:ext cx="4816593" cy="186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0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7" name="Google Shape;367;p17"/>
          <p:cNvSpPr txBox="1"/>
          <p:nvPr/>
        </p:nvSpPr>
        <p:spPr>
          <a:xfrm>
            <a:off x="1028700" y="971262"/>
            <a:ext cx="16230600" cy="1826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97" u="none" cap="none" strike="noStrike">
                <a:solidFill>
                  <a:srgbClr val="B09FDF"/>
                </a:solidFill>
                <a:latin typeface="Caveat Brush"/>
                <a:ea typeface="Caveat Brush"/>
                <a:cs typeface="Caveat Brush"/>
                <a:sym typeface="Caveat Brush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